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3"/>
  </p:notesMasterIdLst>
  <p:sldIdLst>
    <p:sldId id="437" r:id="rId2"/>
    <p:sldId id="257" r:id="rId3"/>
    <p:sldId id="258" r:id="rId4"/>
    <p:sldId id="259" r:id="rId5"/>
    <p:sldId id="260" r:id="rId6"/>
    <p:sldId id="261" r:id="rId7"/>
    <p:sldId id="262"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263" r:id="rId24"/>
    <p:sldId id="401" r:id="rId25"/>
    <p:sldId id="402" r:id="rId26"/>
    <p:sldId id="403" r:id="rId27"/>
    <p:sldId id="404" r:id="rId28"/>
    <p:sldId id="405" r:id="rId29"/>
    <p:sldId id="406" r:id="rId30"/>
    <p:sldId id="407" r:id="rId31"/>
    <p:sldId id="408" r:id="rId32"/>
    <p:sldId id="409" r:id="rId33"/>
    <p:sldId id="410" r:id="rId34"/>
    <p:sldId id="434" r:id="rId35"/>
    <p:sldId id="435" r:id="rId36"/>
    <p:sldId id="436" r:id="rId37"/>
    <p:sldId id="264" r:id="rId38"/>
    <p:sldId id="265" r:id="rId39"/>
    <p:sldId id="266" r:id="rId40"/>
    <p:sldId id="411" r:id="rId41"/>
    <p:sldId id="412" r:id="rId42"/>
    <p:sldId id="413" r:id="rId43"/>
    <p:sldId id="414" r:id="rId44"/>
    <p:sldId id="415" r:id="rId45"/>
    <p:sldId id="416" r:id="rId46"/>
    <p:sldId id="417" r:id="rId47"/>
    <p:sldId id="418" r:id="rId48"/>
    <p:sldId id="267" r:id="rId49"/>
    <p:sldId id="268" r:id="rId50"/>
    <p:sldId id="269" r:id="rId51"/>
    <p:sldId id="270" r:id="rId52"/>
    <p:sldId id="420" r:id="rId53"/>
    <p:sldId id="419" r:id="rId54"/>
    <p:sldId id="271" r:id="rId55"/>
    <p:sldId id="421" r:id="rId56"/>
    <p:sldId id="272" r:id="rId57"/>
    <p:sldId id="422" r:id="rId58"/>
    <p:sldId id="423" r:id="rId59"/>
    <p:sldId id="424" r:id="rId60"/>
    <p:sldId id="273" r:id="rId61"/>
    <p:sldId id="274" r:id="rId62"/>
    <p:sldId id="275" r:id="rId63"/>
    <p:sldId id="425" r:id="rId64"/>
    <p:sldId id="426" r:id="rId65"/>
    <p:sldId id="427" r:id="rId66"/>
    <p:sldId id="276" r:id="rId67"/>
    <p:sldId id="277" r:id="rId68"/>
    <p:sldId id="278" r:id="rId69"/>
    <p:sldId id="279" r:id="rId70"/>
    <p:sldId id="280" r:id="rId71"/>
    <p:sldId id="281" r:id="rId72"/>
    <p:sldId id="282" r:id="rId73"/>
    <p:sldId id="428" r:id="rId74"/>
    <p:sldId id="429" r:id="rId75"/>
    <p:sldId id="430" r:id="rId76"/>
    <p:sldId id="431" r:id="rId77"/>
    <p:sldId id="432" r:id="rId78"/>
    <p:sldId id="283" r:id="rId79"/>
    <p:sldId id="433" r:id="rId80"/>
    <p:sldId id="284" r:id="rId81"/>
    <p:sldId id="285" r:id="rId82"/>
    <p:sldId id="286" r:id="rId83"/>
    <p:sldId id="287" r:id="rId84"/>
    <p:sldId id="288" r:id="rId85"/>
    <p:sldId id="289" r:id="rId86"/>
    <p:sldId id="290" r:id="rId87"/>
    <p:sldId id="291" r:id="rId88"/>
    <p:sldId id="292" r:id="rId89"/>
    <p:sldId id="293" r:id="rId90"/>
    <p:sldId id="294" r:id="rId91"/>
    <p:sldId id="295" r:id="rId92"/>
    <p:sldId id="296" r:id="rId93"/>
    <p:sldId id="297" r:id="rId94"/>
    <p:sldId id="298" r:id="rId95"/>
    <p:sldId id="299" r:id="rId96"/>
    <p:sldId id="300" r:id="rId97"/>
    <p:sldId id="301" r:id="rId98"/>
    <p:sldId id="302" r:id="rId99"/>
    <p:sldId id="303" r:id="rId100"/>
    <p:sldId id="304" r:id="rId101"/>
    <p:sldId id="305" r:id="rId102"/>
    <p:sldId id="306" r:id="rId103"/>
    <p:sldId id="307" r:id="rId104"/>
    <p:sldId id="308" r:id="rId105"/>
    <p:sldId id="309" r:id="rId106"/>
    <p:sldId id="310" r:id="rId107"/>
    <p:sldId id="311" r:id="rId108"/>
    <p:sldId id="312" r:id="rId109"/>
    <p:sldId id="313" r:id="rId110"/>
    <p:sldId id="314" r:id="rId111"/>
    <p:sldId id="315" r:id="rId112"/>
    <p:sldId id="316" r:id="rId113"/>
    <p:sldId id="317" r:id="rId114"/>
    <p:sldId id="318" r:id="rId115"/>
    <p:sldId id="319" r:id="rId116"/>
    <p:sldId id="320" r:id="rId117"/>
    <p:sldId id="321" r:id="rId118"/>
    <p:sldId id="322" r:id="rId119"/>
    <p:sldId id="323" r:id="rId120"/>
    <p:sldId id="324" r:id="rId121"/>
    <p:sldId id="325" r:id="rId122"/>
    <p:sldId id="326" r:id="rId123"/>
    <p:sldId id="327" r:id="rId124"/>
    <p:sldId id="328" r:id="rId125"/>
    <p:sldId id="329" r:id="rId126"/>
    <p:sldId id="330" r:id="rId127"/>
    <p:sldId id="331" r:id="rId128"/>
    <p:sldId id="332" r:id="rId129"/>
    <p:sldId id="333" r:id="rId130"/>
    <p:sldId id="334" r:id="rId131"/>
    <p:sldId id="335" r:id="rId132"/>
    <p:sldId id="336" r:id="rId133"/>
    <p:sldId id="337" r:id="rId134"/>
    <p:sldId id="338" r:id="rId135"/>
    <p:sldId id="339" r:id="rId136"/>
    <p:sldId id="340" r:id="rId137"/>
    <p:sldId id="341" r:id="rId138"/>
    <p:sldId id="342" r:id="rId139"/>
    <p:sldId id="343" r:id="rId140"/>
    <p:sldId id="344" r:id="rId141"/>
    <p:sldId id="345" r:id="rId142"/>
    <p:sldId id="346" r:id="rId143"/>
    <p:sldId id="347" r:id="rId144"/>
    <p:sldId id="348" r:id="rId145"/>
    <p:sldId id="349" r:id="rId146"/>
    <p:sldId id="350" r:id="rId147"/>
    <p:sldId id="351" r:id="rId148"/>
    <p:sldId id="352" r:id="rId149"/>
    <p:sldId id="353" r:id="rId150"/>
    <p:sldId id="354" r:id="rId151"/>
    <p:sldId id="355" r:id="rId152"/>
    <p:sldId id="356" r:id="rId153"/>
    <p:sldId id="357" r:id="rId154"/>
    <p:sldId id="358" r:id="rId155"/>
    <p:sldId id="359" r:id="rId156"/>
    <p:sldId id="360" r:id="rId157"/>
    <p:sldId id="361" r:id="rId158"/>
    <p:sldId id="362" r:id="rId159"/>
    <p:sldId id="363" r:id="rId160"/>
    <p:sldId id="364" r:id="rId161"/>
    <p:sldId id="365" r:id="rId162"/>
    <p:sldId id="366" r:id="rId163"/>
    <p:sldId id="367" r:id="rId164"/>
    <p:sldId id="368" r:id="rId165"/>
    <p:sldId id="369" r:id="rId166"/>
    <p:sldId id="370" r:id="rId167"/>
    <p:sldId id="371" r:id="rId168"/>
    <p:sldId id="372" r:id="rId169"/>
    <p:sldId id="373" r:id="rId170"/>
    <p:sldId id="374" r:id="rId171"/>
    <p:sldId id="375" r:id="rId172"/>
    <p:sldId id="376" r:id="rId173"/>
    <p:sldId id="377" r:id="rId174"/>
    <p:sldId id="378" r:id="rId175"/>
    <p:sldId id="379" r:id="rId176"/>
    <p:sldId id="380" r:id="rId177"/>
    <p:sldId id="381" r:id="rId178"/>
    <p:sldId id="382" r:id="rId179"/>
    <p:sldId id="383" r:id="rId180"/>
    <p:sldId id="384" r:id="rId181"/>
    <p:sldId id="385" r:id="rId182"/>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E4648-E6A7-46AF-BFC2-6485146CEB6B}" v="2" dt="2023-10-05T17:29:49.1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71" autoAdjust="0"/>
  </p:normalViewPr>
  <p:slideViewPr>
    <p:cSldViewPr>
      <p:cViewPr varScale="1">
        <p:scale>
          <a:sx n="67" d="100"/>
          <a:sy n="67" d="100"/>
        </p:scale>
        <p:origin x="1579"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189"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F82E4648-E6A7-46AF-BFC2-6485146CEB6B}"/>
    <pc:docChg chg="undo custSel addSld delSld modSld">
      <pc:chgData name="NORBEY DANILO MUÑOZ CAÑON" userId="29f64d73-8b12-4c53-a9f3-1c223397a229" providerId="ADAL" clId="{F82E4648-E6A7-46AF-BFC2-6485146CEB6B}" dt="2023-10-05T17:35:19.341" v="150" actId="2711"/>
      <pc:docMkLst>
        <pc:docMk/>
      </pc:docMkLst>
      <pc:sldChg chg="del">
        <pc:chgData name="NORBEY DANILO MUÑOZ CAÑON" userId="29f64d73-8b12-4c53-a9f3-1c223397a229" providerId="ADAL" clId="{F82E4648-E6A7-46AF-BFC2-6485146CEB6B}" dt="2023-10-05T17:31:13.506" v="78" actId="47"/>
        <pc:sldMkLst>
          <pc:docMk/>
          <pc:sldMk cId="0" sldId="256"/>
        </pc:sldMkLst>
      </pc:sldChg>
      <pc:sldChg chg="modSp mod">
        <pc:chgData name="NORBEY DANILO MUÑOZ CAÑON" userId="29f64d73-8b12-4c53-a9f3-1c223397a229" providerId="ADAL" clId="{F82E4648-E6A7-46AF-BFC2-6485146CEB6B}" dt="2023-10-05T17:32:13.518" v="144" actId="790"/>
        <pc:sldMkLst>
          <pc:docMk/>
          <pc:sldMk cId="0" sldId="257"/>
        </pc:sldMkLst>
        <pc:spChg chg="mod">
          <ac:chgData name="NORBEY DANILO MUÑOZ CAÑON" userId="29f64d73-8b12-4c53-a9f3-1c223397a229" providerId="ADAL" clId="{F82E4648-E6A7-46AF-BFC2-6485146CEB6B}" dt="2023-10-05T17:32:13.518" v="144" actId="790"/>
          <ac:spMkLst>
            <pc:docMk/>
            <pc:sldMk cId="0" sldId="257"/>
            <ac:spMk id="3" creationId="{00000000-0000-0000-0000-000000000000}"/>
          </ac:spMkLst>
        </pc:spChg>
      </pc:sldChg>
      <pc:sldChg chg="modSp mod">
        <pc:chgData name="NORBEY DANILO MUÑOZ CAÑON" userId="29f64d73-8b12-4c53-a9f3-1c223397a229" providerId="ADAL" clId="{F82E4648-E6A7-46AF-BFC2-6485146CEB6B}" dt="2023-10-05T17:32:03.399" v="143" actId="20577"/>
        <pc:sldMkLst>
          <pc:docMk/>
          <pc:sldMk cId="0" sldId="258"/>
        </pc:sldMkLst>
        <pc:spChg chg="mod">
          <ac:chgData name="NORBEY DANILO MUÑOZ CAÑON" userId="29f64d73-8b12-4c53-a9f3-1c223397a229" providerId="ADAL" clId="{F82E4648-E6A7-46AF-BFC2-6485146CEB6B}" dt="2023-10-05T17:32:03.399" v="143" actId="20577"/>
          <ac:spMkLst>
            <pc:docMk/>
            <pc:sldMk cId="0" sldId="258"/>
            <ac:spMk id="3" creationId="{00000000-0000-0000-0000-000000000000}"/>
          </ac:spMkLst>
        </pc:spChg>
      </pc:sldChg>
      <pc:sldChg chg="modSp mod">
        <pc:chgData name="NORBEY DANILO MUÑOZ CAÑON" userId="29f64d73-8b12-4c53-a9f3-1c223397a229" providerId="ADAL" clId="{F82E4648-E6A7-46AF-BFC2-6485146CEB6B}" dt="2023-10-05T17:33:03.330" v="145" actId="2711"/>
        <pc:sldMkLst>
          <pc:docMk/>
          <pc:sldMk cId="2416567346" sldId="387"/>
        </pc:sldMkLst>
        <pc:spChg chg="mod">
          <ac:chgData name="NORBEY DANILO MUÑOZ CAÑON" userId="29f64d73-8b12-4c53-a9f3-1c223397a229" providerId="ADAL" clId="{F82E4648-E6A7-46AF-BFC2-6485146CEB6B}" dt="2023-10-05T17:33:03.330" v="145" actId="2711"/>
          <ac:spMkLst>
            <pc:docMk/>
            <pc:sldMk cId="2416567346" sldId="387"/>
            <ac:spMk id="4" creationId="{40470E13-B143-F426-9D6A-CD4468B9EC20}"/>
          </ac:spMkLst>
        </pc:spChg>
      </pc:sldChg>
      <pc:sldChg chg="modSp mod">
        <pc:chgData name="NORBEY DANILO MUÑOZ CAÑON" userId="29f64d73-8b12-4c53-a9f3-1c223397a229" providerId="ADAL" clId="{F82E4648-E6A7-46AF-BFC2-6485146CEB6B}" dt="2023-10-05T17:34:24.306" v="146" actId="2711"/>
        <pc:sldMkLst>
          <pc:docMk/>
          <pc:sldMk cId="857445796" sldId="417"/>
        </pc:sldMkLst>
        <pc:spChg chg="mod">
          <ac:chgData name="NORBEY DANILO MUÑOZ CAÑON" userId="29f64d73-8b12-4c53-a9f3-1c223397a229" providerId="ADAL" clId="{F82E4648-E6A7-46AF-BFC2-6485146CEB6B}" dt="2023-10-05T17:34:24.306" v="146" actId="2711"/>
          <ac:spMkLst>
            <pc:docMk/>
            <pc:sldMk cId="857445796" sldId="417"/>
            <ac:spMk id="7" creationId="{72DD6901-6140-AC17-7A54-818C51D290FD}"/>
          </ac:spMkLst>
        </pc:spChg>
      </pc:sldChg>
      <pc:sldChg chg="modSp mod">
        <pc:chgData name="NORBEY DANILO MUÑOZ CAÑON" userId="29f64d73-8b12-4c53-a9f3-1c223397a229" providerId="ADAL" clId="{F82E4648-E6A7-46AF-BFC2-6485146CEB6B}" dt="2023-10-05T17:35:03.891" v="148" actId="2711"/>
        <pc:sldMkLst>
          <pc:docMk/>
          <pc:sldMk cId="619696862" sldId="425"/>
        </pc:sldMkLst>
        <pc:spChg chg="mod">
          <ac:chgData name="NORBEY DANILO MUÑOZ CAÑON" userId="29f64d73-8b12-4c53-a9f3-1c223397a229" providerId="ADAL" clId="{F82E4648-E6A7-46AF-BFC2-6485146CEB6B}" dt="2023-10-05T17:35:03.891" v="148" actId="2711"/>
          <ac:spMkLst>
            <pc:docMk/>
            <pc:sldMk cId="619696862" sldId="425"/>
            <ac:spMk id="1024" creationId="{5863FC73-799E-EE85-1737-6291E5BBD61B}"/>
          </ac:spMkLst>
        </pc:spChg>
      </pc:sldChg>
      <pc:sldChg chg="modSp mod">
        <pc:chgData name="NORBEY DANILO MUÑOZ CAÑON" userId="29f64d73-8b12-4c53-a9f3-1c223397a229" providerId="ADAL" clId="{F82E4648-E6A7-46AF-BFC2-6485146CEB6B}" dt="2023-10-05T17:35:13.805" v="149" actId="2711"/>
        <pc:sldMkLst>
          <pc:docMk/>
          <pc:sldMk cId="3537674406" sldId="426"/>
        </pc:sldMkLst>
        <pc:spChg chg="mod">
          <ac:chgData name="NORBEY DANILO MUÑOZ CAÑON" userId="29f64d73-8b12-4c53-a9f3-1c223397a229" providerId="ADAL" clId="{F82E4648-E6A7-46AF-BFC2-6485146CEB6B}" dt="2023-10-05T17:35:13.805" v="149" actId="2711"/>
          <ac:spMkLst>
            <pc:docMk/>
            <pc:sldMk cId="3537674406" sldId="426"/>
            <ac:spMk id="1024" creationId="{5863FC73-799E-EE85-1737-6291E5BBD61B}"/>
          </ac:spMkLst>
        </pc:spChg>
      </pc:sldChg>
      <pc:sldChg chg="modSp mod">
        <pc:chgData name="NORBEY DANILO MUÑOZ CAÑON" userId="29f64d73-8b12-4c53-a9f3-1c223397a229" providerId="ADAL" clId="{F82E4648-E6A7-46AF-BFC2-6485146CEB6B}" dt="2023-10-05T17:35:19.341" v="150" actId="2711"/>
        <pc:sldMkLst>
          <pc:docMk/>
          <pc:sldMk cId="4187125629" sldId="427"/>
        </pc:sldMkLst>
        <pc:spChg chg="mod">
          <ac:chgData name="NORBEY DANILO MUÑOZ CAÑON" userId="29f64d73-8b12-4c53-a9f3-1c223397a229" providerId="ADAL" clId="{F82E4648-E6A7-46AF-BFC2-6485146CEB6B}" dt="2023-10-05T17:35:19.341" v="150" actId="2711"/>
          <ac:spMkLst>
            <pc:docMk/>
            <pc:sldMk cId="4187125629" sldId="427"/>
            <ac:spMk id="1024" creationId="{5863FC73-799E-EE85-1737-6291E5BBD61B}"/>
          </ac:spMkLst>
        </pc:spChg>
      </pc:sldChg>
      <pc:sldChg chg="modSp add mod setBg modNotes">
        <pc:chgData name="NORBEY DANILO MUÑOZ CAÑON" userId="29f64d73-8b12-4c53-a9f3-1c223397a229" providerId="ADAL" clId="{F82E4648-E6A7-46AF-BFC2-6485146CEB6B}" dt="2023-10-05T17:31:03.463" v="77" actId="20577"/>
        <pc:sldMkLst>
          <pc:docMk/>
          <pc:sldMk cId="0" sldId="437"/>
        </pc:sldMkLst>
        <pc:spChg chg="mod">
          <ac:chgData name="NORBEY DANILO MUÑOZ CAÑON" userId="29f64d73-8b12-4c53-a9f3-1c223397a229" providerId="ADAL" clId="{F82E4648-E6A7-46AF-BFC2-6485146CEB6B}" dt="2023-10-05T17:30:40.047" v="63" actId="403"/>
          <ac:spMkLst>
            <pc:docMk/>
            <pc:sldMk cId="0" sldId="437"/>
            <ac:spMk id="3" creationId="{F6E5FE4C-F0A4-04D9-BDF6-552D3C5B8C83}"/>
          </ac:spMkLst>
        </pc:spChg>
        <pc:spChg chg="mod">
          <ac:chgData name="NORBEY DANILO MUÑOZ CAÑON" userId="29f64d73-8b12-4c53-a9f3-1c223397a229" providerId="ADAL" clId="{F82E4648-E6A7-46AF-BFC2-6485146CEB6B}" dt="2023-10-05T17:31:03.463" v="77" actId="20577"/>
          <ac:spMkLst>
            <pc:docMk/>
            <pc:sldMk cId="0" sldId="437"/>
            <ac:spMk id="91" creationId="{00000000-0000-0000-0000-000000000000}"/>
          </ac:spMkLst>
        </pc:spChg>
        <pc:spChg chg="mod">
          <ac:chgData name="NORBEY DANILO MUÑOZ CAÑON" userId="29f64d73-8b12-4c53-a9f3-1c223397a229" providerId="ADAL" clId="{F82E4648-E6A7-46AF-BFC2-6485146CEB6B}" dt="2023-10-05T17:30:47.096" v="68" actId="403"/>
          <ac:spMkLst>
            <pc:docMk/>
            <pc:sldMk cId="0" sldId="437"/>
            <ac:spMk id="98" creationId="{00000000-0000-0000-0000-000000000000}"/>
          </ac:spMkLst>
        </pc:spChg>
      </pc:sldChg>
    </pc:docChg>
  </pc:docChgLst>
  <pc:docChgLst>
    <pc:chgData name="NORVEY DANILO MUÑOZ" userId="6c920eed-56a1-4dd6-94e7-28cd095909bd" providerId="ADAL" clId="{8DE930A3-84A5-4E49-958F-D268D7CD88E5}"/>
    <pc:docChg chg="undo custSel addSld delSld modSld sldOrd">
      <pc:chgData name="NORVEY DANILO MUÑOZ" userId="6c920eed-56a1-4dd6-94e7-28cd095909bd" providerId="ADAL" clId="{8DE930A3-84A5-4E49-958F-D268D7CD88E5}" dt="2023-02-17T03:57:20.832" v="574" actId="1076"/>
      <pc:docMkLst>
        <pc:docMk/>
      </pc:docMkLst>
      <pc:sldChg chg="addSp delSp modSp mod">
        <pc:chgData name="NORVEY DANILO MUÑOZ" userId="6c920eed-56a1-4dd6-94e7-28cd095909bd" providerId="ADAL" clId="{8DE930A3-84A5-4E49-958F-D268D7CD88E5}" dt="2023-02-15T17:19:51.008" v="42" actId="1076"/>
        <pc:sldMkLst>
          <pc:docMk/>
          <pc:sldMk cId="0" sldId="256"/>
        </pc:sldMkLst>
        <pc:spChg chg="del">
          <ac:chgData name="NORVEY DANILO MUÑOZ" userId="6c920eed-56a1-4dd6-94e7-28cd095909bd" providerId="ADAL" clId="{8DE930A3-84A5-4E49-958F-D268D7CD88E5}" dt="2023-02-15T17:19:00.334" v="0" actId="478"/>
          <ac:spMkLst>
            <pc:docMk/>
            <pc:sldMk cId="0" sldId="256"/>
            <ac:spMk id="6" creationId="{00000000-0000-0000-0000-000000000000}"/>
          </ac:spMkLst>
        </pc:spChg>
        <pc:spChg chg="del">
          <ac:chgData name="NORVEY DANILO MUÑOZ" userId="6c920eed-56a1-4dd6-94e7-28cd095909bd" providerId="ADAL" clId="{8DE930A3-84A5-4E49-958F-D268D7CD88E5}" dt="2023-02-15T17:19:06.066" v="3" actId="478"/>
          <ac:spMkLst>
            <pc:docMk/>
            <pc:sldMk cId="0" sldId="256"/>
            <ac:spMk id="7" creationId="{00000000-0000-0000-0000-000000000000}"/>
          </ac:spMkLst>
        </pc:spChg>
        <pc:spChg chg="add del mod">
          <ac:chgData name="NORVEY DANILO MUÑOZ" userId="6c920eed-56a1-4dd6-94e7-28cd095909bd" providerId="ADAL" clId="{8DE930A3-84A5-4E49-958F-D268D7CD88E5}" dt="2023-02-15T17:19:03.701" v="2" actId="478"/>
          <ac:spMkLst>
            <pc:docMk/>
            <pc:sldMk cId="0" sldId="256"/>
            <ac:spMk id="9" creationId="{DCA82593-9808-E6EC-865E-F7ABAA8F6B0F}"/>
          </ac:spMkLst>
        </pc:spChg>
        <pc:spChg chg="add mod">
          <ac:chgData name="NORVEY DANILO MUÑOZ" userId="6c920eed-56a1-4dd6-94e7-28cd095909bd" providerId="ADAL" clId="{8DE930A3-84A5-4E49-958F-D268D7CD88E5}" dt="2023-02-15T17:19:51.008" v="42" actId="1076"/>
          <ac:spMkLst>
            <pc:docMk/>
            <pc:sldMk cId="0" sldId="256"/>
            <ac:spMk id="10" creationId="{80EF9F0E-F31F-4143-DF66-DC75EC43D3BD}"/>
          </ac:spMkLst>
        </pc:spChg>
        <pc:spChg chg="add mod">
          <ac:chgData name="NORVEY DANILO MUÑOZ" userId="6c920eed-56a1-4dd6-94e7-28cd095909bd" providerId="ADAL" clId="{8DE930A3-84A5-4E49-958F-D268D7CD88E5}" dt="2023-02-15T17:19:51.008" v="42" actId="1076"/>
          <ac:spMkLst>
            <pc:docMk/>
            <pc:sldMk cId="0" sldId="256"/>
            <ac:spMk id="11" creationId="{058EF580-2D74-5D2A-0B41-A810AD50A7EA}"/>
          </ac:spMkLst>
        </pc:spChg>
        <pc:picChg chg="del">
          <ac:chgData name="NORVEY DANILO MUÑOZ" userId="6c920eed-56a1-4dd6-94e7-28cd095909bd" providerId="ADAL" clId="{8DE930A3-84A5-4E49-958F-D268D7CD88E5}" dt="2023-02-15T17:19:02.380" v="1" actId="478"/>
          <ac:picMkLst>
            <pc:docMk/>
            <pc:sldMk cId="0" sldId="256"/>
            <ac:picMk id="5" creationId="{00000000-0000-0000-0000-000000000000}"/>
          </ac:picMkLst>
        </pc:picChg>
      </pc:sldChg>
      <pc:sldChg chg="ord">
        <pc:chgData name="NORVEY DANILO MUÑOZ" userId="6c920eed-56a1-4dd6-94e7-28cd095909bd" providerId="ADAL" clId="{8DE930A3-84A5-4E49-958F-D268D7CD88E5}" dt="2023-02-15T18:05:49.425" v="245"/>
        <pc:sldMkLst>
          <pc:docMk/>
          <pc:sldMk cId="0" sldId="266"/>
        </pc:sldMkLst>
      </pc:sldChg>
      <pc:sldChg chg="addSp delSp modSp mod">
        <pc:chgData name="NORVEY DANILO MUÑOZ" userId="6c920eed-56a1-4dd6-94e7-28cd095909bd" providerId="ADAL" clId="{8DE930A3-84A5-4E49-958F-D268D7CD88E5}" dt="2023-02-15T17:48:42.147" v="190" actId="1076"/>
        <pc:sldMkLst>
          <pc:docMk/>
          <pc:sldMk cId="0" sldId="267"/>
        </pc:sldMkLst>
        <pc:grpChg chg="del">
          <ac:chgData name="NORVEY DANILO MUÑOZ" userId="6c920eed-56a1-4dd6-94e7-28cd095909bd" providerId="ADAL" clId="{8DE930A3-84A5-4E49-958F-D268D7CD88E5}" dt="2023-02-15T17:48:28.764" v="184" actId="478"/>
          <ac:grpSpMkLst>
            <pc:docMk/>
            <pc:sldMk cId="0" sldId="267"/>
            <ac:grpSpMk id="4" creationId="{00000000-0000-0000-0000-000000000000}"/>
          </ac:grpSpMkLst>
        </pc:grpChg>
        <pc:grpChg chg="del">
          <ac:chgData name="NORVEY DANILO MUÑOZ" userId="6c920eed-56a1-4dd6-94e7-28cd095909bd" providerId="ADAL" clId="{8DE930A3-84A5-4E49-958F-D268D7CD88E5}" dt="2023-02-15T17:48:31.513" v="185" actId="478"/>
          <ac:grpSpMkLst>
            <pc:docMk/>
            <pc:sldMk cId="0" sldId="267"/>
            <ac:grpSpMk id="786" creationId="{00000000-0000-0000-0000-000000000000}"/>
          </ac:grpSpMkLst>
        </pc:grpChg>
        <pc:grpChg chg="del">
          <ac:chgData name="NORVEY DANILO MUÑOZ" userId="6c920eed-56a1-4dd6-94e7-28cd095909bd" providerId="ADAL" clId="{8DE930A3-84A5-4E49-958F-D268D7CD88E5}" dt="2023-02-15T17:48:33.128" v="186" actId="478"/>
          <ac:grpSpMkLst>
            <pc:docMk/>
            <pc:sldMk cId="0" sldId="267"/>
            <ac:grpSpMk id="799" creationId="{00000000-0000-0000-0000-000000000000}"/>
          </ac:grpSpMkLst>
        </pc:grpChg>
        <pc:grpChg chg="del">
          <ac:chgData name="NORVEY DANILO MUÑOZ" userId="6c920eed-56a1-4dd6-94e7-28cd095909bd" providerId="ADAL" clId="{8DE930A3-84A5-4E49-958F-D268D7CD88E5}" dt="2023-02-15T17:48:33.128" v="186" actId="478"/>
          <ac:grpSpMkLst>
            <pc:docMk/>
            <pc:sldMk cId="0" sldId="267"/>
            <ac:grpSpMk id="802" creationId="{00000000-0000-0000-0000-000000000000}"/>
          </ac:grpSpMkLst>
        </pc:grpChg>
        <pc:grpChg chg="del">
          <ac:chgData name="NORVEY DANILO MUÑOZ" userId="6c920eed-56a1-4dd6-94e7-28cd095909bd" providerId="ADAL" clId="{8DE930A3-84A5-4E49-958F-D268D7CD88E5}" dt="2023-02-15T17:48:33.128" v="186" actId="478"/>
          <ac:grpSpMkLst>
            <pc:docMk/>
            <pc:sldMk cId="0" sldId="267"/>
            <ac:grpSpMk id="807" creationId="{00000000-0000-0000-0000-000000000000}"/>
          </ac:grpSpMkLst>
        </pc:grpChg>
        <pc:picChg chg="add mod">
          <ac:chgData name="NORVEY DANILO MUÑOZ" userId="6c920eed-56a1-4dd6-94e7-28cd095909bd" providerId="ADAL" clId="{8DE930A3-84A5-4E49-958F-D268D7CD88E5}" dt="2023-02-15T17:48:42.147" v="190" actId="1076"/>
          <ac:picMkLst>
            <pc:docMk/>
            <pc:sldMk cId="0" sldId="267"/>
            <ac:picMk id="817" creationId="{E924E8BA-2F95-24DB-E644-8EB8F39127DE}"/>
          </ac:picMkLst>
        </pc:picChg>
      </pc:sldChg>
      <pc:sldChg chg="addSp delSp mod">
        <pc:chgData name="NORVEY DANILO MUÑOZ" userId="6c920eed-56a1-4dd6-94e7-28cd095909bd" providerId="ADAL" clId="{8DE930A3-84A5-4E49-958F-D268D7CD88E5}" dt="2023-02-15T18:41:40.153" v="296" actId="22"/>
        <pc:sldMkLst>
          <pc:docMk/>
          <pc:sldMk cId="0" sldId="270"/>
        </pc:sldMkLst>
        <pc:spChg chg="del">
          <ac:chgData name="NORVEY DANILO MUÑOZ" userId="6c920eed-56a1-4dd6-94e7-28cd095909bd" providerId="ADAL" clId="{8DE930A3-84A5-4E49-958F-D268D7CD88E5}" dt="2023-02-15T18:41:29.394" v="295" actId="478"/>
          <ac:spMkLst>
            <pc:docMk/>
            <pc:sldMk cId="0" sldId="270"/>
            <ac:spMk id="3" creationId="{00000000-0000-0000-0000-000000000000}"/>
          </ac:spMkLst>
        </pc:spChg>
        <pc:picChg chg="add">
          <ac:chgData name="NORVEY DANILO MUÑOZ" userId="6c920eed-56a1-4dd6-94e7-28cd095909bd" providerId="ADAL" clId="{8DE930A3-84A5-4E49-958F-D268D7CD88E5}" dt="2023-02-15T18:41:40.153" v="296" actId="22"/>
          <ac:picMkLst>
            <pc:docMk/>
            <pc:sldMk cId="0" sldId="270"/>
            <ac:picMk id="7" creationId="{C9829DDB-864A-38E0-471C-209D3D5738BF}"/>
          </ac:picMkLst>
        </pc:picChg>
      </pc:sldChg>
      <pc:sldChg chg="add del">
        <pc:chgData name="NORVEY DANILO MUÑOZ" userId="6c920eed-56a1-4dd6-94e7-28cd095909bd" providerId="ADAL" clId="{8DE930A3-84A5-4E49-958F-D268D7CD88E5}" dt="2023-02-15T19:01:54.024" v="301" actId="2696"/>
        <pc:sldMkLst>
          <pc:docMk/>
          <pc:sldMk cId="0" sldId="272"/>
        </pc:sldMkLst>
      </pc:sldChg>
      <pc:sldChg chg="addSp delSp modSp add mod">
        <pc:chgData name="NORVEY DANILO MUÑOZ" userId="6c920eed-56a1-4dd6-94e7-28cd095909bd" providerId="ADAL" clId="{8DE930A3-84A5-4E49-958F-D268D7CD88E5}" dt="2023-02-15T17:23:06.764" v="49" actId="1076"/>
        <pc:sldMkLst>
          <pc:docMk/>
          <pc:sldMk cId="1171866836" sldId="386"/>
        </pc:sldMkLst>
        <pc:spChg chg="del">
          <ac:chgData name="NORVEY DANILO MUÑOZ" userId="6c920eed-56a1-4dd6-94e7-28cd095909bd" providerId="ADAL" clId="{8DE930A3-84A5-4E49-958F-D268D7CD88E5}" dt="2023-02-15T17:22:46.497" v="44" actId="478"/>
          <ac:spMkLst>
            <pc:docMk/>
            <pc:sldMk cId="1171866836" sldId="386"/>
            <ac:spMk id="3" creationId="{00000000-0000-0000-0000-000000000000}"/>
          </ac:spMkLst>
        </pc:spChg>
        <pc:spChg chg="del">
          <ac:chgData name="NORVEY DANILO MUÑOZ" userId="6c920eed-56a1-4dd6-94e7-28cd095909bd" providerId="ADAL" clId="{8DE930A3-84A5-4E49-958F-D268D7CD88E5}" dt="2023-02-15T17:22:50.797" v="46" actId="478"/>
          <ac:spMkLst>
            <pc:docMk/>
            <pc:sldMk cId="1171866836" sldId="386"/>
            <ac:spMk id="10" creationId="{00000000-0000-0000-0000-000000000000}"/>
          </ac:spMkLst>
        </pc:spChg>
        <pc:spChg chg="del">
          <ac:chgData name="NORVEY DANILO MUÑOZ" userId="6c920eed-56a1-4dd6-94e7-28cd095909bd" providerId="ADAL" clId="{8DE930A3-84A5-4E49-958F-D268D7CD88E5}" dt="2023-02-15T17:22:50.797" v="46" actId="478"/>
          <ac:spMkLst>
            <pc:docMk/>
            <pc:sldMk cId="1171866836" sldId="386"/>
            <ac:spMk id="11" creationId="{00000000-0000-0000-0000-000000000000}"/>
          </ac:spMkLst>
        </pc:spChg>
        <pc:spChg chg="del">
          <ac:chgData name="NORVEY DANILO MUÑOZ" userId="6c920eed-56a1-4dd6-94e7-28cd095909bd" providerId="ADAL" clId="{8DE930A3-84A5-4E49-958F-D268D7CD88E5}" dt="2023-02-15T17:22:50.797" v="46" actId="478"/>
          <ac:spMkLst>
            <pc:docMk/>
            <pc:sldMk cId="1171866836" sldId="386"/>
            <ac:spMk id="12" creationId="{00000000-0000-0000-0000-000000000000}"/>
          </ac:spMkLst>
        </pc:spChg>
        <pc:grpChg chg="del">
          <ac:chgData name="NORVEY DANILO MUÑOZ" userId="6c920eed-56a1-4dd6-94e7-28cd095909bd" providerId="ADAL" clId="{8DE930A3-84A5-4E49-958F-D268D7CD88E5}" dt="2023-02-15T17:22:48.949" v="45" actId="478"/>
          <ac:grpSpMkLst>
            <pc:docMk/>
            <pc:sldMk cId="1171866836" sldId="386"/>
            <ac:grpSpMk id="4" creationId="{00000000-0000-0000-0000-000000000000}"/>
          </ac:grpSpMkLst>
        </pc:grpChg>
        <pc:picChg chg="add mod">
          <ac:chgData name="NORVEY DANILO MUÑOZ" userId="6c920eed-56a1-4dd6-94e7-28cd095909bd" providerId="ADAL" clId="{8DE930A3-84A5-4E49-958F-D268D7CD88E5}" dt="2023-02-15T17:23:06.764" v="49" actId="1076"/>
          <ac:picMkLst>
            <pc:docMk/>
            <pc:sldMk cId="1171866836" sldId="386"/>
            <ac:picMk id="16" creationId="{21690AAE-D7AE-D626-1E61-DBE293DD2B67}"/>
          </ac:picMkLst>
        </pc:picChg>
      </pc:sldChg>
      <pc:sldChg chg="addSp modSp add mod">
        <pc:chgData name="NORVEY DANILO MUÑOZ" userId="6c920eed-56a1-4dd6-94e7-28cd095909bd" providerId="ADAL" clId="{8DE930A3-84A5-4E49-958F-D268D7CD88E5}" dt="2023-02-15T17:24:10.267" v="73" actId="20577"/>
        <pc:sldMkLst>
          <pc:docMk/>
          <pc:sldMk cId="2416567346" sldId="387"/>
        </pc:sldMkLst>
        <pc:spChg chg="add mod">
          <ac:chgData name="NORVEY DANILO MUÑOZ" userId="6c920eed-56a1-4dd6-94e7-28cd095909bd" providerId="ADAL" clId="{8DE930A3-84A5-4E49-958F-D268D7CD88E5}" dt="2023-02-15T17:24:10.267" v="73" actId="20577"/>
          <ac:spMkLst>
            <pc:docMk/>
            <pc:sldMk cId="2416567346" sldId="387"/>
            <ac:spMk id="4" creationId="{40470E13-B143-F426-9D6A-CD4468B9EC20}"/>
          </ac:spMkLst>
        </pc:spChg>
        <pc:picChg chg="mod">
          <ac:chgData name="NORVEY DANILO MUÑOZ" userId="6c920eed-56a1-4dd6-94e7-28cd095909bd" providerId="ADAL" clId="{8DE930A3-84A5-4E49-958F-D268D7CD88E5}" dt="2023-02-15T17:23:11.340" v="51" actId="1076"/>
          <ac:picMkLst>
            <pc:docMk/>
            <pc:sldMk cId="2416567346" sldId="387"/>
            <ac:picMk id="16" creationId="{21690AAE-D7AE-D626-1E61-DBE293DD2B67}"/>
          </ac:picMkLst>
        </pc:picChg>
      </pc:sldChg>
      <pc:sldChg chg="addSp delSp modSp add mod">
        <pc:chgData name="NORVEY DANILO MUÑOZ" userId="6c920eed-56a1-4dd6-94e7-28cd095909bd" providerId="ADAL" clId="{8DE930A3-84A5-4E49-958F-D268D7CD88E5}" dt="2023-02-15T17:29:57.090" v="140" actId="22"/>
        <pc:sldMkLst>
          <pc:docMk/>
          <pc:sldMk cId="2181381759" sldId="388"/>
        </pc:sldMkLst>
        <pc:spChg chg="del mod">
          <ac:chgData name="NORVEY DANILO MUÑOZ" userId="6c920eed-56a1-4dd6-94e7-28cd095909bd" providerId="ADAL" clId="{8DE930A3-84A5-4E49-958F-D268D7CD88E5}" dt="2023-02-15T17:29:54.945" v="138" actId="478"/>
          <ac:spMkLst>
            <pc:docMk/>
            <pc:sldMk cId="2181381759" sldId="388"/>
            <ac:spMk id="4" creationId="{40470E13-B143-F426-9D6A-CD4468B9EC20}"/>
          </ac:spMkLst>
        </pc:spChg>
        <pc:spChg chg="add del mod">
          <ac:chgData name="NORVEY DANILO MUÑOZ" userId="6c920eed-56a1-4dd6-94e7-28cd095909bd" providerId="ADAL" clId="{8DE930A3-84A5-4E49-958F-D268D7CD88E5}" dt="2023-02-15T17:29:56.183" v="139" actId="478"/>
          <ac:spMkLst>
            <pc:docMk/>
            <pc:sldMk cId="2181381759" sldId="388"/>
            <ac:spMk id="5" creationId="{CBE2A8D2-A96B-BA31-4275-4FEFA0380C9E}"/>
          </ac:spMkLst>
        </pc:spChg>
        <pc:picChg chg="add">
          <ac:chgData name="NORVEY DANILO MUÑOZ" userId="6c920eed-56a1-4dd6-94e7-28cd095909bd" providerId="ADAL" clId="{8DE930A3-84A5-4E49-958F-D268D7CD88E5}" dt="2023-02-15T17:29:57.090" v="140" actId="22"/>
          <ac:picMkLst>
            <pc:docMk/>
            <pc:sldMk cId="2181381759" sldId="388"/>
            <ac:picMk id="7" creationId="{9A51D2BE-B482-A8FA-04D4-1ED3DAF98EE4}"/>
          </ac:picMkLst>
        </pc:picChg>
        <pc:picChg chg="del">
          <ac:chgData name="NORVEY DANILO MUÑOZ" userId="6c920eed-56a1-4dd6-94e7-28cd095909bd" providerId="ADAL" clId="{8DE930A3-84A5-4E49-958F-D268D7CD88E5}" dt="2023-02-15T17:24:28.524" v="75" actId="478"/>
          <ac:picMkLst>
            <pc:docMk/>
            <pc:sldMk cId="2181381759" sldId="388"/>
            <ac:picMk id="16" creationId="{21690AAE-D7AE-D626-1E61-DBE293DD2B67}"/>
          </ac:picMkLst>
        </pc:picChg>
      </pc:sldChg>
      <pc:sldChg chg="addSp delSp modSp add mod">
        <pc:chgData name="NORVEY DANILO MUÑOZ" userId="6c920eed-56a1-4dd6-94e7-28cd095909bd" providerId="ADAL" clId="{8DE930A3-84A5-4E49-958F-D268D7CD88E5}" dt="2023-02-15T17:31:14.525" v="146" actId="1076"/>
        <pc:sldMkLst>
          <pc:docMk/>
          <pc:sldMk cId="3983842256" sldId="389"/>
        </pc:sldMkLst>
        <pc:spChg chg="del">
          <ac:chgData name="NORVEY DANILO MUÑOZ" userId="6c920eed-56a1-4dd6-94e7-28cd095909bd" providerId="ADAL" clId="{8DE930A3-84A5-4E49-958F-D268D7CD88E5}" dt="2023-02-15T17:25:38.752" v="99" actId="478"/>
          <ac:spMkLst>
            <pc:docMk/>
            <pc:sldMk cId="3983842256" sldId="389"/>
            <ac:spMk id="4" creationId="{40470E13-B143-F426-9D6A-CD4468B9EC20}"/>
          </ac:spMkLst>
        </pc:spChg>
        <pc:spChg chg="del">
          <ac:chgData name="NORVEY DANILO MUÑOZ" userId="6c920eed-56a1-4dd6-94e7-28cd095909bd" providerId="ADAL" clId="{8DE930A3-84A5-4E49-958F-D268D7CD88E5}" dt="2023-02-15T17:25:39.971" v="100" actId="478"/>
          <ac:spMkLst>
            <pc:docMk/>
            <pc:sldMk cId="3983842256" sldId="389"/>
            <ac:spMk id="5" creationId="{CBE2A8D2-A96B-BA31-4275-4FEFA0380C9E}"/>
          </ac:spMkLst>
        </pc:spChg>
        <pc:spChg chg="add del mod">
          <ac:chgData name="NORVEY DANILO MUÑOZ" userId="6c920eed-56a1-4dd6-94e7-28cd095909bd" providerId="ADAL" clId="{8DE930A3-84A5-4E49-958F-D268D7CD88E5}" dt="2023-02-15T17:30:26.817" v="141" actId="478"/>
          <ac:spMkLst>
            <pc:docMk/>
            <pc:sldMk cId="3983842256" sldId="389"/>
            <ac:spMk id="6" creationId="{FC930C05-3D88-389D-5027-8685C8E01711}"/>
          </ac:spMkLst>
        </pc:spChg>
        <pc:spChg chg="add del mod">
          <ac:chgData name="NORVEY DANILO MUÑOZ" userId="6c920eed-56a1-4dd6-94e7-28cd095909bd" providerId="ADAL" clId="{8DE930A3-84A5-4E49-958F-D268D7CD88E5}" dt="2023-02-15T17:31:11.521" v="144" actId="478"/>
          <ac:spMkLst>
            <pc:docMk/>
            <pc:sldMk cId="3983842256" sldId="389"/>
            <ac:spMk id="10" creationId="{28A91895-1EC2-5401-7ED0-28F1FF9698F5}"/>
          </ac:spMkLst>
        </pc:spChg>
        <pc:picChg chg="add mod">
          <ac:chgData name="NORVEY DANILO MUÑOZ" userId="6c920eed-56a1-4dd6-94e7-28cd095909bd" providerId="ADAL" clId="{8DE930A3-84A5-4E49-958F-D268D7CD88E5}" dt="2023-02-15T17:27:21.830" v="128" actId="1076"/>
          <ac:picMkLst>
            <pc:docMk/>
            <pc:sldMk cId="3983842256" sldId="389"/>
            <ac:picMk id="8" creationId="{D0C2B155-4E72-874A-1762-5D59AF574978}"/>
          </ac:picMkLst>
        </pc:picChg>
        <pc:picChg chg="add mod">
          <ac:chgData name="NORVEY DANILO MUÑOZ" userId="6c920eed-56a1-4dd6-94e7-28cd095909bd" providerId="ADAL" clId="{8DE930A3-84A5-4E49-958F-D268D7CD88E5}" dt="2023-02-15T17:30:59.939" v="143" actId="1076"/>
          <ac:picMkLst>
            <pc:docMk/>
            <pc:sldMk cId="3983842256" sldId="389"/>
            <ac:picMk id="12" creationId="{37C5247A-BD03-43C4-F0DD-25165D8EF030}"/>
          </ac:picMkLst>
        </pc:picChg>
        <pc:picChg chg="add mod">
          <ac:chgData name="NORVEY DANILO MUÑOZ" userId="6c920eed-56a1-4dd6-94e7-28cd095909bd" providerId="ADAL" clId="{8DE930A3-84A5-4E49-958F-D268D7CD88E5}" dt="2023-02-15T17:31:14.525" v="146" actId="1076"/>
          <ac:picMkLst>
            <pc:docMk/>
            <pc:sldMk cId="3983842256" sldId="389"/>
            <ac:picMk id="16" creationId="{931D5E0A-0E0B-2C9D-6A54-DD9BEC3F834F}"/>
          </ac:picMkLst>
        </pc:picChg>
      </pc:sldChg>
      <pc:sldChg chg="addSp delSp add mod">
        <pc:chgData name="NORVEY DANILO MUÑOZ" userId="6c920eed-56a1-4dd6-94e7-28cd095909bd" providerId="ADAL" clId="{8DE930A3-84A5-4E49-958F-D268D7CD88E5}" dt="2023-02-15T17:28:02.211" v="134" actId="22"/>
        <pc:sldMkLst>
          <pc:docMk/>
          <pc:sldMk cId="2013306995" sldId="390"/>
        </pc:sldMkLst>
        <pc:spChg chg="del">
          <ac:chgData name="NORVEY DANILO MUÑOZ" userId="6c920eed-56a1-4dd6-94e7-28cd095909bd" providerId="ADAL" clId="{8DE930A3-84A5-4E49-958F-D268D7CD88E5}" dt="2023-02-15T17:28:01.294" v="133" actId="478"/>
          <ac:spMkLst>
            <pc:docMk/>
            <pc:sldMk cId="2013306995" sldId="390"/>
            <ac:spMk id="6" creationId="{FC930C05-3D88-389D-5027-8685C8E01711}"/>
          </ac:spMkLst>
        </pc:spChg>
        <pc:spChg chg="del">
          <ac:chgData name="NORVEY DANILO MUÑOZ" userId="6c920eed-56a1-4dd6-94e7-28cd095909bd" providerId="ADAL" clId="{8DE930A3-84A5-4E49-958F-D268D7CD88E5}" dt="2023-02-15T17:28:00.112" v="131" actId="478"/>
          <ac:spMkLst>
            <pc:docMk/>
            <pc:sldMk cId="2013306995" sldId="390"/>
            <ac:spMk id="10" creationId="{28A91895-1EC2-5401-7ED0-28F1FF9698F5}"/>
          </ac:spMkLst>
        </pc:spChg>
        <pc:picChg chg="add">
          <ac:chgData name="NORVEY DANILO MUÑOZ" userId="6c920eed-56a1-4dd6-94e7-28cd095909bd" providerId="ADAL" clId="{8DE930A3-84A5-4E49-958F-D268D7CD88E5}" dt="2023-02-15T17:28:02.211" v="134" actId="22"/>
          <ac:picMkLst>
            <pc:docMk/>
            <pc:sldMk cId="2013306995" sldId="390"/>
            <ac:picMk id="4" creationId="{86371E63-7EC3-EEA6-131C-EBEEF83BCB93}"/>
          </ac:picMkLst>
        </pc:picChg>
        <pc:picChg chg="del">
          <ac:chgData name="NORVEY DANILO MUÑOZ" userId="6c920eed-56a1-4dd6-94e7-28cd095909bd" providerId="ADAL" clId="{8DE930A3-84A5-4E49-958F-D268D7CD88E5}" dt="2023-02-15T17:28:00.691" v="132" actId="478"/>
          <ac:picMkLst>
            <pc:docMk/>
            <pc:sldMk cId="2013306995" sldId="390"/>
            <ac:picMk id="8" creationId="{D0C2B155-4E72-874A-1762-5D59AF574978}"/>
          </ac:picMkLst>
        </pc:picChg>
      </pc:sldChg>
      <pc:sldChg chg="addSp delSp add mod">
        <pc:chgData name="NORVEY DANILO MUÑOZ" userId="6c920eed-56a1-4dd6-94e7-28cd095909bd" providerId="ADAL" clId="{8DE930A3-84A5-4E49-958F-D268D7CD88E5}" dt="2023-02-15T17:28:36.813" v="137" actId="22"/>
        <pc:sldMkLst>
          <pc:docMk/>
          <pc:sldMk cId="480679975" sldId="391"/>
        </pc:sldMkLst>
        <pc:picChg chg="del">
          <ac:chgData name="NORVEY DANILO MUÑOZ" userId="6c920eed-56a1-4dd6-94e7-28cd095909bd" providerId="ADAL" clId="{8DE930A3-84A5-4E49-958F-D268D7CD88E5}" dt="2023-02-15T17:28:36.182" v="136" actId="478"/>
          <ac:picMkLst>
            <pc:docMk/>
            <pc:sldMk cId="480679975" sldId="391"/>
            <ac:picMk id="4" creationId="{86371E63-7EC3-EEA6-131C-EBEEF83BCB93}"/>
          </ac:picMkLst>
        </pc:picChg>
        <pc:picChg chg="add">
          <ac:chgData name="NORVEY DANILO MUÑOZ" userId="6c920eed-56a1-4dd6-94e7-28cd095909bd" providerId="ADAL" clId="{8DE930A3-84A5-4E49-958F-D268D7CD88E5}" dt="2023-02-15T17:28:36.813" v="137" actId="22"/>
          <ac:picMkLst>
            <pc:docMk/>
            <pc:sldMk cId="480679975" sldId="391"/>
            <ac:picMk id="5" creationId="{63E5C714-A30F-B3BE-9569-D3692FB5A6BF}"/>
          </ac:picMkLst>
        </pc:picChg>
      </pc:sldChg>
      <pc:sldChg chg="addSp delSp add mod">
        <pc:chgData name="NORVEY DANILO MUÑOZ" userId="6c920eed-56a1-4dd6-94e7-28cd095909bd" providerId="ADAL" clId="{8DE930A3-84A5-4E49-958F-D268D7CD88E5}" dt="2023-02-15T17:31:40.508" v="149" actId="22"/>
        <pc:sldMkLst>
          <pc:docMk/>
          <pc:sldMk cId="3365488242" sldId="392"/>
        </pc:sldMkLst>
        <pc:picChg chg="add">
          <ac:chgData name="NORVEY DANILO MUÑOZ" userId="6c920eed-56a1-4dd6-94e7-28cd095909bd" providerId="ADAL" clId="{8DE930A3-84A5-4E49-958F-D268D7CD88E5}" dt="2023-02-15T17:31:40.508" v="149" actId="22"/>
          <ac:picMkLst>
            <pc:docMk/>
            <pc:sldMk cId="3365488242" sldId="392"/>
            <ac:picMk id="4" creationId="{345EA315-1B0D-1176-9EAC-B87558F7A60D}"/>
          </ac:picMkLst>
        </pc:picChg>
        <pc:picChg chg="del">
          <ac:chgData name="NORVEY DANILO MUÑOZ" userId="6c920eed-56a1-4dd6-94e7-28cd095909bd" providerId="ADAL" clId="{8DE930A3-84A5-4E49-958F-D268D7CD88E5}" dt="2023-02-15T17:31:31.548" v="148" actId="478"/>
          <ac:picMkLst>
            <pc:docMk/>
            <pc:sldMk cId="3365488242" sldId="392"/>
            <ac:picMk id="5" creationId="{63E5C714-A30F-B3BE-9569-D3692FB5A6BF}"/>
          </ac:picMkLst>
        </pc:picChg>
      </pc:sldChg>
      <pc:sldChg chg="addSp delSp add mod">
        <pc:chgData name="NORVEY DANILO MUÑOZ" userId="6c920eed-56a1-4dd6-94e7-28cd095909bd" providerId="ADAL" clId="{8DE930A3-84A5-4E49-958F-D268D7CD88E5}" dt="2023-02-15T17:32:40.392" v="152" actId="22"/>
        <pc:sldMkLst>
          <pc:docMk/>
          <pc:sldMk cId="2941230348" sldId="393"/>
        </pc:sldMkLst>
        <pc:picChg chg="del">
          <ac:chgData name="NORVEY DANILO MUÑOZ" userId="6c920eed-56a1-4dd6-94e7-28cd095909bd" providerId="ADAL" clId="{8DE930A3-84A5-4E49-958F-D268D7CD88E5}" dt="2023-02-15T17:32:39.769" v="151" actId="478"/>
          <ac:picMkLst>
            <pc:docMk/>
            <pc:sldMk cId="2941230348" sldId="393"/>
            <ac:picMk id="4" creationId="{345EA315-1B0D-1176-9EAC-B87558F7A60D}"/>
          </ac:picMkLst>
        </pc:picChg>
        <pc:picChg chg="add">
          <ac:chgData name="NORVEY DANILO MUÑOZ" userId="6c920eed-56a1-4dd6-94e7-28cd095909bd" providerId="ADAL" clId="{8DE930A3-84A5-4E49-958F-D268D7CD88E5}" dt="2023-02-15T17:32:40.392" v="152" actId="22"/>
          <ac:picMkLst>
            <pc:docMk/>
            <pc:sldMk cId="2941230348" sldId="393"/>
            <ac:picMk id="5" creationId="{70F3D6E2-376A-222C-E80A-D700360F885D}"/>
          </ac:picMkLst>
        </pc:picChg>
      </pc:sldChg>
      <pc:sldChg chg="addSp delSp add mod">
        <pc:chgData name="NORVEY DANILO MUÑOZ" userId="6c920eed-56a1-4dd6-94e7-28cd095909bd" providerId="ADAL" clId="{8DE930A3-84A5-4E49-958F-D268D7CD88E5}" dt="2023-02-15T17:33:48.001" v="155" actId="22"/>
        <pc:sldMkLst>
          <pc:docMk/>
          <pc:sldMk cId="850692926" sldId="394"/>
        </pc:sldMkLst>
        <pc:picChg chg="add">
          <ac:chgData name="NORVEY DANILO MUÑOZ" userId="6c920eed-56a1-4dd6-94e7-28cd095909bd" providerId="ADAL" clId="{8DE930A3-84A5-4E49-958F-D268D7CD88E5}" dt="2023-02-15T17:33:48.001" v="155" actId="22"/>
          <ac:picMkLst>
            <pc:docMk/>
            <pc:sldMk cId="850692926" sldId="394"/>
            <ac:picMk id="4" creationId="{AF2627FD-6C5B-9E66-D51A-D837C9523ED6}"/>
          </ac:picMkLst>
        </pc:picChg>
        <pc:picChg chg="del">
          <ac:chgData name="NORVEY DANILO MUÑOZ" userId="6c920eed-56a1-4dd6-94e7-28cd095909bd" providerId="ADAL" clId="{8DE930A3-84A5-4E49-958F-D268D7CD88E5}" dt="2023-02-15T17:33:47.116" v="154" actId="478"/>
          <ac:picMkLst>
            <pc:docMk/>
            <pc:sldMk cId="850692926" sldId="394"/>
            <ac:picMk id="5" creationId="{70F3D6E2-376A-222C-E80A-D700360F885D}"/>
          </ac:picMkLst>
        </pc:picChg>
      </pc:sldChg>
      <pc:sldChg chg="addSp delSp add mod">
        <pc:chgData name="NORVEY DANILO MUÑOZ" userId="6c920eed-56a1-4dd6-94e7-28cd095909bd" providerId="ADAL" clId="{8DE930A3-84A5-4E49-958F-D268D7CD88E5}" dt="2023-02-15T17:35:08.744" v="158" actId="22"/>
        <pc:sldMkLst>
          <pc:docMk/>
          <pc:sldMk cId="2415861526" sldId="395"/>
        </pc:sldMkLst>
        <pc:picChg chg="del">
          <ac:chgData name="NORVEY DANILO MUÑOZ" userId="6c920eed-56a1-4dd6-94e7-28cd095909bd" providerId="ADAL" clId="{8DE930A3-84A5-4E49-958F-D268D7CD88E5}" dt="2023-02-15T17:35:07.458" v="157" actId="478"/>
          <ac:picMkLst>
            <pc:docMk/>
            <pc:sldMk cId="2415861526" sldId="395"/>
            <ac:picMk id="4" creationId="{AF2627FD-6C5B-9E66-D51A-D837C9523ED6}"/>
          </ac:picMkLst>
        </pc:picChg>
        <pc:picChg chg="add">
          <ac:chgData name="NORVEY DANILO MUÑOZ" userId="6c920eed-56a1-4dd6-94e7-28cd095909bd" providerId="ADAL" clId="{8DE930A3-84A5-4E49-958F-D268D7CD88E5}" dt="2023-02-15T17:35:08.744" v="158" actId="22"/>
          <ac:picMkLst>
            <pc:docMk/>
            <pc:sldMk cId="2415861526" sldId="395"/>
            <ac:picMk id="5" creationId="{A5440F1A-B5E6-AF70-15A4-19E99D5093B2}"/>
          </ac:picMkLst>
        </pc:picChg>
      </pc:sldChg>
      <pc:sldChg chg="addSp delSp add mod">
        <pc:chgData name="NORVEY DANILO MUÑOZ" userId="6c920eed-56a1-4dd6-94e7-28cd095909bd" providerId="ADAL" clId="{8DE930A3-84A5-4E49-958F-D268D7CD88E5}" dt="2023-02-15T17:36:30.973" v="161" actId="22"/>
        <pc:sldMkLst>
          <pc:docMk/>
          <pc:sldMk cId="3351677497" sldId="396"/>
        </pc:sldMkLst>
        <pc:picChg chg="add">
          <ac:chgData name="NORVEY DANILO MUÑOZ" userId="6c920eed-56a1-4dd6-94e7-28cd095909bd" providerId="ADAL" clId="{8DE930A3-84A5-4E49-958F-D268D7CD88E5}" dt="2023-02-15T17:36:30.973" v="161" actId="22"/>
          <ac:picMkLst>
            <pc:docMk/>
            <pc:sldMk cId="3351677497" sldId="396"/>
            <ac:picMk id="4" creationId="{5DDDD65E-3F06-BA7E-D4C2-DA624D76B9BC}"/>
          </ac:picMkLst>
        </pc:picChg>
        <pc:picChg chg="del">
          <ac:chgData name="NORVEY DANILO MUÑOZ" userId="6c920eed-56a1-4dd6-94e7-28cd095909bd" providerId="ADAL" clId="{8DE930A3-84A5-4E49-958F-D268D7CD88E5}" dt="2023-02-15T17:36:30.329" v="160" actId="478"/>
          <ac:picMkLst>
            <pc:docMk/>
            <pc:sldMk cId="3351677497" sldId="396"/>
            <ac:picMk id="5" creationId="{A5440F1A-B5E6-AF70-15A4-19E99D5093B2}"/>
          </ac:picMkLst>
        </pc:picChg>
      </pc:sldChg>
      <pc:sldChg chg="addSp delSp modSp add mod">
        <pc:chgData name="NORVEY DANILO MUÑOZ" userId="6c920eed-56a1-4dd6-94e7-28cd095909bd" providerId="ADAL" clId="{8DE930A3-84A5-4E49-958F-D268D7CD88E5}" dt="2023-02-15T17:37:47.326" v="174" actId="14100"/>
        <pc:sldMkLst>
          <pc:docMk/>
          <pc:sldMk cId="1637967371" sldId="397"/>
        </pc:sldMkLst>
        <pc:picChg chg="del">
          <ac:chgData name="NORVEY DANILO MUÑOZ" userId="6c920eed-56a1-4dd6-94e7-28cd095909bd" providerId="ADAL" clId="{8DE930A3-84A5-4E49-958F-D268D7CD88E5}" dt="2023-02-15T17:36:35.533" v="163" actId="478"/>
          <ac:picMkLst>
            <pc:docMk/>
            <pc:sldMk cId="1637967371" sldId="397"/>
            <ac:picMk id="4" creationId="{5DDDD65E-3F06-BA7E-D4C2-DA624D76B9BC}"/>
          </ac:picMkLst>
        </pc:picChg>
        <pc:picChg chg="add">
          <ac:chgData name="NORVEY DANILO MUÑOZ" userId="6c920eed-56a1-4dd6-94e7-28cd095909bd" providerId="ADAL" clId="{8DE930A3-84A5-4E49-958F-D268D7CD88E5}" dt="2023-02-15T17:36:45.156" v="164" actId="22"/>
          <ac:picMkLst>
            <pc:docMk/>
            <pc:sldMk cId="1637967371" sldId="397"/>
            <ac:picMk id="5" creationId="{E6C5F4DE-CB4C-0FD8-3CD3-1A8C40FA21A0}"/>
          </ac:picMkLst>
        </pc:picChg>
        <pc:picChg chg="add mod modCrop">
          <ac:chgData name="NORVEY DANILO MUÑOZ" userId="6c920eed-56a1-4dd6-94e7-28cd095909bd" providerId="ADAL" clId="{8DE930A3-84A5-4E49-958F-D268D7CD88E5}" dt="2023-02-15T17:37:47.326" v="174" actId="14100"/>
          <ac:picMkLst>
            <pc:docMk/>
            <pc:sldMk cId="1637967371" sldId="397"/>
            <ac:picMk id="7" creationId="{4C7696DA-B3C9-F33E-6D7A-177AD8D80529}"/>
          </ac:picMkLst>
        </pc:picChg>
      </pc:sldChg>
      <pc:sldChg chg="addSp delSp add mod">
        <pc:chgData name="NORVEY DANILO MUÑOZ" userId="6c920eed-56a1-4dd6-94e7-28cd095909bd" providerId="ADAL" clId="{8DE930A3-84A5-4E49-958F-D268D7CD88E5}" dt="2023-02-15T17:38:06.446" v="178" actId="22"/>
        <pc:sldMkLst>
          <pc:docMk/>
          <pc:sldMk cId="3336616382" sldId="398"/>
        </pc:sldMkLst>
        <pc:picChg chg="add">
          <ac:chgData name="NORVEY DANILO MUÑOZ" userId="6c920eed-56a1-4dd6-94e7-28cd095909bd" providerId="ADAL" clId="{8DE930A3-84A5-4E49-958F-D268D7CD88E5}" dt="2023-02-15T17:38:06.446" v="178" actId="22"/>
          <ac:picMkLst>
            <pc:docMk/>
            <pc:sldMk cId="3336616382" sldId="398"/>
            <ac:picMk id="4" creationId="{0F1D1EEF-71A8-9CEF-EA2F-2997B631CB59}"/>
          </ac:picMkLst>
        </pc:picChg>
        <pc:picChg chg="del">
          <ac:chgData name="NORVEY DANILO MUÑOZ" userId="6c920eed-56a1-4dd6-94e7-28cd095909bd" providerId="ADAL" clId="{8DE930A3-84A5-4E49-958F-D268D7CD88E5}" dt="2023-02-15T17:37:55.216" v="176" actId="478"/>
          <ac:picMkLst>
            <pc:docMk/>
            <pc:sldMk cId="3336616382" sldId="398"/>
            <ac:picMk id="5" creationId="{E6C5F4DE-CB4C-0FD8-3CD3-1A8C40FA21A0}"/>
          </ac:picMkLst>
        </pc:picChg>
        <pc:picChg chg="del">
          <ac:chgData name="NORVEY DANILO MUÑOZ" userId="6c920eed-56a1-4dd6-94e7-28cd095909bd" providerId="ADAL" clId="{8DE930A3-84A5-4E49-958F-D268D7CD88E5}" dt="2023-02-15T17:37:56.171" v="177" actId="478"/>
          <ac:picMkLst>
            <pc:docMk/>
            <pc:sldMk cId="3336616382" sldId="398"/>
            <ac:picMk id="7" creationId="{4C7696DA-B3C9-F33E-6D7A-177AD8D80529}"/>
          </ac:picMkLst>
        </pc:picChg>
      </pc:sldChg>
      <pc:sldChg chg="addSp delSp add mod">
        <pc:chgData name="NORVEY DANILO MUÑOZ" userId="6c920eed-56a1-4dd6-94e7-28cd095909bd" providerId="ADAL" clId="{8DE930A3-84A5-4E49-958F-D268D7CD88E5}" dt="2023-02-15T17:38:47.882" v="181" actId="22"/>
        <pc:sldMkLst>
          <pc:docMk/>
          <pc:sldMk cId="216750229" sldId="399"/>
        </pc:sldMkLst>
        <pc:picChg chg="del">
          <ac:chgData name="NORVEY DANILO MUÑOZ" userId="6c920eed-56a1-4dd6-94e7-28cd095909bd" providerId="ADAL" clId="{8DE930A3-84A5-4E49-958F-D268D7CD88E5}" dt="2023-02-15T17:38:47.387" v="180" actId="478"/>
          <ac:picMkLst>
            <pc:docMk/>
            <pc:sldMk cId="216750229" sldId="399"/>
            <ac:picMk id="4" creationId="{0F1D1EEF-71A8-9CEF-EA2F-2997B631CB59}"/>
          </ac:picMkLst>
        </pc:picChg>
        <pc:picChg chg="add">
          <ac:chgData name="NORVEY DANILO MUÑOZ" userId="6c920eed-56a1-4dd6-94e7-28cd095909bd" providerId="ADAL" clId="{8DE930A3-84A5-4E49-958F-D268D7CD88E5}" dt="2023-02-15T17:38:47.882" v="181" actId="22"/>
          <ac:picMkLst>
            <pc:docMk/>
            <pc:sldMk cId="216750229" sldId="399"/>
            <ac:picMk id="5" creationId="{C851D062-9B26-4B13-40C8-D5788F730F93}"/>
          </ac:picMkLst>
        </pc:picChg>
      </pc:sldChg>
      <pc:sldChg chg="add del">
        <pc:chgData name="NORVEY DANILO MUÑOZ" userId="6c920eed-56a1-4dd6-94e7-28cd095909bd" providerId="ADAL" clId="{8DE930A3-84A5-4E49-958F-D268D7CD88E5}" dt="2023-02-15T17:47:51.310" v="183" actId="47"/>
        <pc:sldMkLst>
          <pc:docMk/>
          <pc:sldMk cId="274366049" sldId="400"/>
        </pc:sldMkLst>
      </pc:sldChg>
      <pc:sldChg chg="addSp delSp modSp add mod ord">
        <pc:chgData name="NORVEY DANILO MUÑOZ" userId="6c920eed-56a1-4dd6-94e7-28cd095909bd" providerId="ADAL" clId="{8DE930A3-84A5-4E49-958F-D268D7CD88E5}" dt="2023-02-15T17:52:45.134" v="199"/>
        <pc:sldMkLst>
          <pc:docMk/>
          <pc:sldMk cId="817756667" sldId="400"/>
        </pc:sldMkLst>
        <pc:spChg chg="del">
          <ac:chgData name="NORVEY DANILO MUÑOZ" userId="6c920eed-56a1-4dd6-94e7-28cd095909bd" providerId="ADAL" clId="{8DE930A3-84A5-4E49-958F-D268D7CD88E5}" dt="2023-02-15T17:52:20.461" v="192" actId="478"/>
          <ac:spMkLst>
            <pc:docMk/>
            <pc:sldMk cId="817756667" sldId="400"/>
            <ac:spMk id="3" creationId="{00000000-0000-0000-0000-000000000000}"/>
          </ac:spMkLst>
        </pc:spChg>
        <pc:spChg chg="del">
          <ac:chgData name="NORVEY DANILO MUÑOZ" userId="6c920eed-56a1-4dd6-94e7-28cd095909bd" providerId="ADAL" clId="{8DE930A3-84A5-4E49-958F-D268D7CD88E5}" dt="2023-02-15T17:52:22.377" v="193" actId="478"/>
          <ac:spMkLst>
            <pc:docMk/>
            <pc:sldMk cId="817756667" sldId="400"/>
            <ac:spMk id="4" creationId="{00000000-0000-0000-0000-000000000000}"/>
          </ac:spMkLst>
        </pc:spChg>
        <pc:spChg chg="del">
          <ac:chgData name="NORVEY DANILO MUÑOZ" userId="6c920eed-56a1-4dd6-94e7-28cd095909bd" providerId="ADAL" clId="{8DE930A3-84A5-4E49-958F-D268D7CD88E5}" dt="2023-02-15T17:52:22.377" v="193" actId="478"/>
          <ac:spMkLst>
            <pc:docMk/>
            <pc:sldMk cId="817756667" sldId="400"/>
            <ac:spMk id="5" creationId="{00000000-0000-0000-0000-000000000000}"/>
          </ac:spMkLst>
        </pc:spChg>
        <pc:spChg chg="del">
          <ac:chgData name="NORVEY DANILO MUÑOZ" userId="6c920eed-56a1-4dd6-94e7-28cd095909bd" providerId="ADAL" clId="{8DE930A3-84A5-4E49-958F-D268D7CD88E5}" dt="2023-02-15T17:52:22.377" v="193" actId="478"/>
          <ac:spMkLst>
            <pc:docMk/>
            <pc:sldMk cId="817756667" sldId="400"/>
            <ac:spMk id="6" creationId="{00000000-0000-0000-0000-000000000000}"/>
          </ac:spMkLst>
        </pc:spChg>
        <pc:spChg chg="del">
          <ac:chgData name="NORVEY DANILO MUÑOZ" userId="6c920eed-56a1-4dd6-94e7-28cd095909bd" providerId="ADAL" clId="{8DE930A3-84A5-4E49-958F-D268D7CD88E5}" dt="2023-02-15T17:52:22.377" v="193" actId="478"/>
          <ac:spMkLst>
            <pc:docMk/>
            <pc:sldMk cId="817756667" sldId="400"/>
            <ac:spMk id="7" creationId="{00000000-0000-0000-0000-000000000000}"/>
          </ac:spMkLst>
        </pc:spChg>
        <pc:spChg chg="del">
          <ac:chgData name="NORVEY DANILO MUÑOZ" userId="6c920eed-56a1-4dd6-94e7-28cd095909bd" providerId="ADAL" clId="{8DE930A3-84A5-4E49-958F-D268D7CD88E5}" dt="2023-02-15T17:52:22.377" v="193" actId="478"/>
          <ac:spMkLst>
            <pc:docMk/>
            <pc:sldMk cId="817756667" sldId="400"/>
            <ac:spMk id="8" creationId="{00000000-0000-0000-0000-000000000000}"/>
          </ac:spMkLst>
        </pc:spChg>
        <pc:spChg chg="del mod">
          <ac:chgData name="NORVEY DANILO MUÑOZ" userId="6c920eed-56a1-4dd6-94e7-28cd095909bd" providerId="ADAL" clId="{8DE930A3-84A5-4E49-958F-D268D7CD88E5}" dt="2023-02-15T17:52:25.385" v="195" actId="478"/>
          <ac:spMkLst>
            <pc:docMk/>
            <pc:sldMk cId="817756667" sldId="400"/>
            <ac:spMk id="9" creationId="{00000000-0000-0000-0000-000000000000}"/>
          </ac:spMkLst>
        </pc:spChg>
        <pc:spChg chg="del">
          <ac:chgData name="NORVEY DANILO MUÑOZ" userId="6c920eed-56a1-4dd6-94e7-28cd095909bd" providerId="ADAL" clId="{8DE930A3-84A5-4E49-958F-D268D7CD88E5}" dt="2023-02-15T17:52:25.963" v="196" actId="478"/>
          <ac:spMkLst>
            <pc:docMk/>
            <pc:sldMk cId="817756667" sldId="400"/>
            <ac:spMk id="10" creationId="{00000000-0000-0000-0000-000000000000}"/>
          </ac:spMkLst>
        </pc:spChg>
        <pc:spChg chg="del">
          <ac:chgData name="NORVEY DANILO MUÑOZ" userId="6c920eed-56a1-4dd6-94e7-28cd095909bd" providerId="ADAL" clId="{8DE930A3-84A5-4E49-958F-D268D7CD88E5}" dt="2023-02-15T17:52:22.377" v="193" actId="478"/>
          <ac:spMkLst>
            <pc:docMk/>
            <pc:sldMk cId="817756667" sldId="400"/>
            <ac:spMk id="11" creationId="{00000000-0000-0000-0000-000000000000}"/>
          </ac:spMkLst>
        </pc:spChg>
        <pc:grpChg chg="del">
          <ac:chgData name="NORVEY DANILO MUÑOZ" userId="6c920eed-56a1-4dd6-94e7-28cd095909bd" providerId="ADAL" clId="{8DE930A3-84A5-4E49-958F-D268D7CD88E5}" dt="2023-02-15T17:52:22.377" v="193" actId="478"/>
          <ac:grpSpMkLst>
            <pc:docMk/>
            <pc:sldMk cId="817756667" sldId="400"/>
            <ac:grpSpMk id="12" creationId="{00000000-0000-0000-0000-000000000000}"/>
          </ac:grpSpMkLst>
        </pc:grpChg>
        <pc:grpChg chg="del">
          <ac:chgData name="NORVEY DANILO MUÑOZ" userId="6c920eed-56a1-4dd6-94e7-28cd095909bd" providerId="ADAL" clId="{8DE930A3-84A5-4E49-958F-D268D7CD88E5}" dt="2023-02-15T17:52:22.377" v="193" actId="478"/>
          <ac:grpSpMkLst>
            <pc:docMk/>
            <pc:sldMk cId="817756667" sldId="400"/>
            <ac:grpSpMk id="18" creationId="{00000000-0000-0000-0000-000000000000}"/>
          </ac:grpSpMkLst>
        </pc:grpChg>
        <pc:grpChg chg="del">
          <ac:chgData name="NORVEY DANILO MUÑOZ" userId="6c920eed-56a1-4dd6-94e7-28cd095909bd" providerId="ADAL" clId="{8DE930A3-84A5-4E49-958F-D268D7CD88E5}" dt="2023-02-15T17:52:22.377" v="193" actId="478"/>
          <ac:grpSpMkLst>
            <pc:docMk/>
            <pc:sldMk cId="817756667" sldId="400"/>
            <ac:grpSpMk id="24" creationId="{00000000-0000-0000-0000-000000000000}"/>
          </ac:grpSpMkLst>
        </pc:grpChg>
        <pc:grpChg chg="del">
          <ac:chgData name="NORVEY DANILO MUÑOZ" userId="6c920eed-56a1-4dd6-94e7-28cd095909bd" providerId="ADAL" clId="{8DE930A3-84A5-4E49-958F-D268D7CD88E5}" dt="2023-02-15T17:52:22.377" v="193" actId="478"/>
          <ac:grpSpMkLst>
            <pc:docMk/>
            <pc:sldMk cId="817756667" sldId="400"/>
            <ac:grpSpMk id="30" creationId="{00000000-0000-0000-0000-000000000000}"/>
          </ac:grpSpMkLst>
        </pc:grpChg>
        <pc:picChg chg="add">
          <ac:chgData name="NORVEY DANILO MUÑOZ" userId="6c920eed-56a1-4dd6-94e7-28cd095909bd" providerId="ADAL" clId="{8DE930A3-84A5-4E49-958F-D268D7CD88E5}" dt="2023-02-15T17:52:38.078" v="197" actId="22"/>
          <ac:picMkLst>
            <pc:docMk/>
            <pc:sldMk cId="817756667" sldId="400"/>
            <ac:picMk id="39" creationId="{D98C6688-4C6B-8B0A-2913-DDA54C7EA718}"/>
          </ac:picMkLst>
        </pc:picChg>
      </pc:sldChg>
      <pc:sldChg chg="add del">
        <pc:chgData name="NORVEY DANILO MUÑOZ" userId="6c920eed-56a1-4dd6-94e7-28cd095909bd" providerId="ADAL" clId="{8DE930A3-84A5-4E49-958F-D268D7CD88E5}" dt="2023-02-15T17:53:24.335" v="201" actId="2890"/>
        <pc:sldMkLst>
          <pc:docMk/>
          <pc:sldMk cId="175193708" sldId="401"/>
        </pc:sldMkLst>
      </pc:sldChg>
      <pc:sldChg chg="addSp delSp add mod ord">
        <pc:chgData name="NORVEY DANILO MUÑOZ" userId="6c920eed-56a1-4dd6-94e7-28cd095909bd" providerId="ADAL" clId="{8DE930A3-84A5-4E49-958F-D268D7CD88E5}" dt="2023-02-15T17:53:45.048" v="206" actId="22"/>
        <pc:sldMkLst>
          <pc:docMk/>
          <pc:sldMk cId="2720079286" sldId="401"/>
        </pc:sldMkLst>
        <pc:picChg chg="add">
          <ac:chgData name="NORVEY DANILO MUÑOZ" userId="6c920eed-56a1-4dd6-94e7-28cd095909bd" providerId="ADAL" clId="{8DE930A3-84A5-4E49-958F-D268D7CD88E5}" dt="2023-02-15T17:53:45.048" v="206" actId="22"/>
          <ac:picMkLst>
            <pc:docMk/>
            <pc:sldMk cId="2720079286" sldId="401"/>
            <ac:picMk id="4" creationId="{3298D565-D660-109B-BB4B-5FA117618ED2}"/>
          </ac:picMkLst>
        </pc:picChg>
        <pc:picChg chg="del">
          <ac:chgData name="NORVEY DANILO MUÑOZ" userId="6c920eed-56a1-4dd6-94e7-28cd095909bd" providerId="ADAL" clId="{8DE930A3-84A5-4E49-958F-D268D7CD88E5}" dt="2023-02-15T17:53:33.749" v="205" actId="478"/>
          <ac:picMkLst>
            <pc:docMk/>
            <pc:sldMk cId="2720079286" sldId="401"/>
            <ac:picMk id="39" creationId="{D98C6688-4C6B-8B0A-2913-DDA54C7EA718}"/>
          </ac:picMkLst>
        </pc:picChg>
      </pc:sldChg>
      <pc:sldChg chg="addSp delSp add mod">
        <pc:chgData name="NORVEY DANILO MUÑOZ" userId="6c920eed-56a1-4dd6-94e7-28cd095909bd" providerId="ADAL" clId="{8DE930A3-84A5-4E49-958F-D268D7CD88E5}" dt="2023-02-15T17:54:24.703" v="209" actId="22"/>
        <pc:sldMkLst>
          <pc:docMk/>
          <pc:sldMk cId="3688944005" sldId="402"/>
        </pc:sldMkLst>
        <pc:picChg chg="del">
          <ac:chgData name="NORVEY DANILO MUÑOZ" userId="6c920eed-56a1-4dd6-94e7-28cd095909bd" providerId="ADAL" clId="{8DE930A3-84A5-4E49-958F-D268D7CD88E5}" dt="2023-02-15T17:54:24.234" v="208" actId="478"/>
          <ac:picMkLst>
            <pc:docMk/>
            <pc:sldMk cId="3688944005" sldId="402"/>
            <ac:picMk id="4" creationId="{3298D565-D660-109B-BB4B-5FA117618ED2}"/>
          </ac:picMkLst>
        </pc:picChg>
        <pc:picChg chg="add">
          <ac:chgData name="NORVEY DANILO MUÑOZ" userId="6c920eed-56a1-4dd6-94e7-28cd095909bd" providerId="ADAL" clId="{8DE930A3-84A5-4E49-958F-D268D7CD88E5}" dt="2023-02-15T17:54:24.703" v="209" actId="22"/>
          <ac:picMkLst>
            <pc:docMk/>
            <pc:sldMk cId="3688944005" sldId="402"/>
            <ac:picMk id="5" creationId="{59F7680F-954F-D71E-A768-2E58CBFB69B5}"/>
          </ac:picMkLst>
        </pc:picChg>
      </pc:sldChg>
      <pc:sldChg chg="addSp delSp modSp add mod">
        <pc:chgData name="NORVEY DANILO MUÑOZ" userId="6c920eed-56a1-4dd6-94e7-28cd095909bd" providerId="ADAL" clId="{8DE930A3-84A5-4E49-958F-D268D7CD88E5}" dt="2023-02-15T17:55:59.054" v="213" actId="1076"/>
        <pc:sldMkLst>
          <pc:docMk/>
          <pc:sldMk cId="659740282" sldId="403"/>
        </pc:sldMkLst>
        <pc:picChg chg="add mod">
          <ac:chgData name="NORVEY DANILO MUÑOZ" userId="6c920eed-56a1-4dd6-94e7-28cd095909bd" providerId="ADAL" clId="{8DE930A3-84A5-4E49-958F-D268D7CD88E5}" dt="2023-02-15T17:55:59.054" v="213" actId="1076"/>
          <ac:picMkLst>
            <pc:docMk/>
            <pc:sldMk cId="659740282" sldId="403"/>
            <ac:picMk id="4" creationId="{FADD3BBB-E45D-57EF-84C1-8ACDA4B56F73}"/>
          </ac:picMkLst>
        </pc:picChg>
        <pc:picChg chg="del">
          <ac:chgData name="NORVEY DANILO MUÑOZ" userId="6c920eed-56a1-4dd6-94e7-28cd095909bd" providerId="ADAL" clId="{8DE930A3-84A5-4E49-958F-D268D7CD88E5}" dt="2023-02-15T17:55:29.487" v="211" actId="478"/>
          <ac:picMkLst>
            <pc:docMk/>
            <pc:sldMk cId="659740282" sldId="403"/>
            <ac:picMk id="5" creationId="{59F7680F-954F-D71E-A768-2E58CBFB69B5}"/>
          </ac:picMkLst>
        </pc:picChg>
      </pc:sldChg>
      <pc:sldChg chg="addSp delSp add mod">
        <pc:chgData name="NORVEY DANILO MUÑOZ" userId="6c920eed-56a1-4dd6-94e7-28cd095909bd" providerId="ADAL" clId="{8DE930A3-84A5-4E49-958F-D268D7CD88E5}" dt="2023-02-15T17:56:22.476" v="216" actId="22"/>
        <pc:sldMkLst>
          <pc:docMk/>
          <pc:sldMk cId="3730013266" sldId="404"/>
        </pc:sldMkLst>
        <pc:picChg chg="del">
          <ac:chgData name="NORVEY DANILO MUÑOZ" userId="6c920eed-56a1-4dd6-94e7-28cd095909bd" providerId="ADAL" clId="{8DE930A3-84A5-4E49-958F-D268D7CD88E5}" dt="2023-02-15T17:56:22.051" v="215" actId="478"/>
          <ac:picMkLst>
            <pc:docMk/>
            <pc:sldMk cId="3730013266" sldId="404"/>
            <ac:picMk id="4" creationId="{FADD3BBB-E45D-57EF-84C1-8ACDA4B56F73}"/>
          </ac:picMkLst>
        </pc:picChg>
        <pc:picChg chg="add">
          <ac:chgData name="NORVEY DANILO MUÑOZ" userId="6c920eed-56a1-4dd6-94e7-28cd095909bd" providerId="ADAL" clId="{8DE930A3-84A5-4E49-958F-D268D7CD88E5}" dt="2023-02-15T17:56:22.476" v="216" actId="22"/>
          <ac:picMkLst>
            <pc:docMk/>
            <pc:sldMk cId="3730013266" sldId="404"/>
            <ac:picMk id="5" creationId="{AE58EBA7-D34B-8CCD-32AF-83C050E6487F}"/>
          </ac:picMkLst>
        </pc:picChg>
      </pc:sldChg>
      <pc:sldChg chg="addSp delSp add mod">
        <pc:chgData name="NORVEY DANILO MUÑOZ" userId="6c920eed-56a1-4dd6-94e7-28cd095909bd" providerId="ADAL" clId="{8DE930A3-84A5-4E49-958F-D268D7CD88E5}" dt="2023-02-15T17:56:49.029" v="219" actId="22"/>
        <pc:sldMkLst>
          <pc:docMk/>
          <pc:sldMk cId="737124037" sldId="405"/>
        </pc:sldMkLst>
        <pc:picChg chg="add">
          <ac:chgData name="NORVEY DANILO MUÑOZ" userId="6c920eed-56a1-4dd6-94e7-28cd095909bd" providerId="ADAL" clId="{8DE930A3-84A5-4E49-958F-D268D7CD88E5}" dt="2023-02-15T17:56:49.029" v="219" actId="22"/>
          <ac:picMkLst>
            <pc:docMk/>
            <pc:sldMk cId="737124037" sldId="405"/>
            <ac:picMk id="4" creationId="{E943F48D-4B30-B483-8058-027B81DC06A8}"/>
          </ac:picMkLst>
        </pc:picChg>
        <pc:picChg chg="del">
          <ac:chgData name="NORVEY DANILO MUÑOZ" userId="6c920eed-56a1-4dd6-94e7-28cd095909bd" providerId="ADAL" clId="{8DE930A3-84A5-4E49-958F-D268D7CD88E5}" dt="2023-02-15T17:56:40.019" v="218" actId="478"/>
          <ac:picMkLst>
            <pc:docMk/>
            <pc:sldMk cId="737124037" sldId="405"/>
            <ac:picMk id="5" creationId="{AE58EBA7-D34B-8CCD-32AF-83C050E6487F}"/>
          </ac:picMkLst>
        </pc:picChg>
      </pc:sldChg>
      <pc:sldChg chg="addSp delSp add mod">
        <pc:chgData name="NORVEY DANILO MUÑOZ" userId="6c920eed-56a1-4dd6-94e7-28cd095909bd" providerId="ADAL" clId="{8DE930A3-84A5-4E49-958F-D268D7CD88E5}" dt="2023-02-15T17:58:46.326" v="222" actId="22"/>
        <pc:sldMkLst>
          <pc:docMk/>
          <pc:sldMk cId="3871316799" sldId="406"/>
        </pc:sldMkLst>
        <pc:picChg chg="del">
          <ac:chgData name="NORVEY DANILO MUÑOZ" userId="6c920eed-56a1-4dd6-94e7-28cd095909bd" providerId="ADAL" clId="{8DE930A3-84A5-4E49-958F-D268D7CD88E5}" dt="2023-02-15T17:58:12.982" v="221" actId="478"/>
          <ac:picMkLst>
            <pc:docMk/>
            <pc:sldMk cId="3871316799" sldId="406"/>
            <ac:picMk id="4" creationId="{E943F48D-4B30-B483-8058-027B81DC06A8}"/>
          </ac:picMkLst>
        </pc:picChg>
        <pc:picChg chg="add">
          <ac:chgData name="NORVEY DANILO MUÑOZ" userId="6c920eed-56a1-4dd6-94e7-28cd095909bd" providerId="ADAL" clId="{8DE930A3-84A5-4E49-958F-D268D7CD88E5}" dt="2023-02-15T17:58:46.326" v="222" actId="22"/>
          <ac:picMkLst>
            <pc:docMk/>
            <pc:sldMk cId="3871316799" sldId="406"/>
            <ac:picMk id="5" creationId="{ABD01835-546E-7083-9087-EF87CDC9EAC5}"/>
          </ac:picMkLst>
        </pc:picChg>
      </pc:sldChg>
      <pc:sldChg chg="addSp delSp modSp add mod">
        <pc:chgData name="NORVEY DANILO MUÑOZ" userId="6c920eed-56a1-4dd6-94e7-28cd095909bd" providerId="ADAL" clId="{8DE930A3-84A5-4E49-958F-D268D7CD88E5}" dt="2023-02-15T18:00:25.738" v="229" actId="1076"/>
        <pc:sldMkLst>
          <pc:docMk/>
          <pc:sldMk cId="2118360315" sldId="407"/>
        </pc:sldMkLst>
        <pc:picChg chg="add mod">
          <ac:chgData name="NORVEY DANILO MUÑOZ" userId="6c920eed-56a1-4dd6-94e7-28cd095909bd" providerId="ADAL" clId="{8DE930A3-84A5-4E49-958F-D268D7CD88E5}" dt="2023-02-15T17:59:38.977" v="226" actId="1076"/>
          <ac:picMkLst>
            <pc:docMk/>
            <pc:sldMk cId="2118360315" sldId="407"/>
            <ac:picMk id="4" creationId="{CA2F2529-CEC3-D482-E32B-B18E0ECE9E2D}"/>
          </ac:picMkLst>
        </pc:picChg>
        <pc:picChg chg="del">
          <ac:chgData name="NORVEY DANILO MUÑOZ" userId="6c920eed-56a1-4dd6-94e7-28cd095909bd" providerId="ADAL" clId="{8DE930A3-84A5-4E49-958F-D268D7CD88E5}" dt="2023-02-15T17:59:23.825" v="224" actId="478"/>
          <ac:picMkLst>
            <pc:docMk/>
            <pc:sldMk cId="2118360315" sldId="407"/>
            <ac:picMk id="5" creationId="{ABD01835-546E-7083-9087-EF87CDC9EAC5}"/>
          </ac:picMkLst>
        </pc:picChg>
        <pc:picChg chg="add mod">
          <ac:chgData name="NORVEY DANILO MUÑOZ" userId="6c920eed-56a1-4dd6-94e7-28cd095909bd" providerId="ADAL" clId="{8DE930A3-84A5-4E49-958F-D268D7CD88E5}" dt="2023-02-15T18:00:25.738" v="229" actId="1076"/>
          <ac:picMkLst>
            <pc:docMk/>
            <pc:sldMk cId="2118360315" sldId="407"/>
            <ac:picMk id="7" creationId="{1E1048F1-7FF9-C88C-1471-9397E05370D9}"/>
          </ac:picMkLst>
        </pc:picChg>
      </pc:sldChg>
      <pc:sldChg chg="addSp delSp add mod">
        <pc:chgData name="NORVEY DANILO MUÑOZ" userId="6c920eed-56a1-4dd6-94e7-28cd095909bd" providerId="ADAL" clId="{8DE930A3-84A5-4E49-958F-D268D7CD88E5}" dt="2023-02-15T18:02:22.931" v="233" actId="22"/>
        <pc:sldMkLst>
          <pc:docMk/>
          <pc:sldMk cId="2470303903" sldId="408"/>
        </pc:sldMkLst>
        <pc:picChg chg="del">
          <ac:chgData name="NORVEY DANILO MUÑOZ" userId="6c920eed-56a1-4dd6-94e7-28cd095909bd" providerId="ADAL" clId="{8DE930A3-84A5-4E49-958F-D268D7CD88E5}" dt="2023-02-15T18:02:22.013" v="232" actId="478"/>
          <ac:picMkLst>
            <pc:docMk/>
            <pc:sldMk cId="2470303903" sldId="408"/>
            <ac:picMk id="4" creationId="{CA2F2529-CEC3-D482-E32B-B18E0ECE9E2D}"/>
          </ac:picMkLst>
        </pc:picChg>
        <pc:picChg chg="add">
          <ac:chgData name="NORVEY DANILO MUÑOZ" userId="6c920eed-56a1-4dd6-94e7-28cd095909bd" providerId="ADAL" clId="{8DE930A3-84A5-4E49-958F-D268D7CD88E5}" dt="2023-02-15T18:02:22.931" v="233" actId="22"/>
          <ac:picMkLst>
            <pc:docMk/>
            <pc:sldMk cId="2470303903" sldId="408"/>
            <ac:picMk id="5" creationId="{13EC7198-692D-500F-3FEE-64B2ED7F0208}"/>
          </ac:picMkLst>
        </pc:picChg>
        <pc:picChg chg="del">
          <ac:chgData name="NORVEY DANILO MUÑOZ" userId="6c920eed-56a1-4dd6-94e7-28cd095909bd" providerId="ADAL" clId="{8DE930A3-84A5-4E49-958F-D268D7CD88E5}" dt="2023-02-15T18:02:21.470" v="231" actId="478"/>
          <ac:picMkLst>
            <pc:docMk/>
            <pc:sldMk cId="2470303903" sldId="408"/>
            <ac:picMk id="7" creationId="{1E1048F1-7FF9-C88C-1471-9397E05370D9}"/>
          </ac:picMkLst>
        </pc:picChg>
      </pc:sldChg>
      <pc:sldChg chg="addSp delSp add mod">
        <pc:chgData name="NORVEY DANILO MUÑOZ" userId="6c920eed-56a1-4dd6-94e7-28cd095909bd" providerId="ADAL" clId="{8DE930A3-84A5-4E49-958F-D268D7CD88E5}" dt="2023-02-15T18:03:00.524" v="236" actId="22"/>
        <pc:sldMkLst>
          <pc:docMk/>
          <pc:sldMk cId="2101004873" sldId="409"/>
        </pc:sldMkLst>
        <pc:picChg chg="add">
          <ac:chgData name="NORVEY DANILO MUÑOZ" userId="6c920eed-56a1-4dd6-94e7-28cd095909bd" providerId="ADAL" clId="{8DE930A3-84A5-4E49-958F-D268D7CD88E5}" dt="2023-02-15T18:03:00.524" v="236" actId="22"/>
          <ac:picMkLst>
            <pc:docMk/>
            <pc:sldMk cId="2101004873" sldId="409"/>
            <ac:picMk id="4" creationId="{6C06B4ED-42B8-2C33-CF8D-6369A300D2E8}"/>
          </ac:picMkLst>
        </pc:picChg>
        <pc:picChg chg="del">
          <ac:chgData name="NORVEY DANILO MUÑOZ" userId="6c920eed-56a1-4dd6-94e7-28cd095909bd" providerId="ADAL" clId="{8DE930A3-84A5-4E49-958F-D268D7CD88E5}" dt="2023-02-15T18:02:36.142" v="235" actId="478"/>
          <ac:picMkLst>
            <pc:docMk/>
            <pc:sldMk cId="2101004873" sldId="409"/>
            <ac:picMk id="5" creationId="{13EC7198-692D-500F-3FEE-64B2ED7F0208}"/>
          </ac:picMkLst>
        </pc:picChg>
      </pc:sldChg>
      <pc:sldChg chg="addSp delSp add mod">
        <pc:chgData name="NORVEY DANILO MUÑOZ" userId="6c920eed-56a1-4dd6-94e7-28cd095909bd" providerId="ADAL" clId="{8DE930A3-84A5-4E49-958F-D268D7CD88E5}" dt="2023-02-15T18:03:39.208" v="239" actId="22"/>
        <pc:sldMkLst>
          <pc:docMk/>
          <pc:sldMk cId="2016040269" sldId="410"/>
        </pc:sldMkLst>
        <pc:picChg chg="del">
          <ac:chgData name="NORVEY DANILO MUÑOZ" userId="6c920eed-56a1-4dd6-94e7-28cd095909bd" providerId="ADAL" clId="{8DE930A3-84A5-4E49-958F-D268D7CD88E5}" dt="2023-02-15T18:03:38.849" v="238" actId="478"/>
          <ac:picMkLst>
            <pc:docMk/>
            <pc:sldMk cId="2016040269" sldId="410"/>
            <ac:picMk id="4" creationId="{6C06B4ED-42B8-2C33-CF8D-6369A300D2E8}"/>
          </ac:picMkLst>
        </pc:picChg>
        <pc:picChg chg="add">
          <ac:chgData name="NORVEY DANILO MUÑOZ" userId="6c920eed-56a1-4dd6-94e7-28cd095909bd" providerId="ADAL" clId="{8DE930A3-84A5-4E49-958F-D268D7CD88E5}" dt="2023-02-15T18:03:39.208" v="239" actId="22"/>
          <ac:picMkLst>
            <pc:docMk/>
            <pc:sldMk cId="2016040269" sldId="410"/>
            <ac:picMk id="5" creationId="{64796FDE-C57B-0A2B-06BF-8EF0F5466002}"/>
          </ac:picMkLst>
        </pc:picChg>
      </pc:sldChg>
      <pc:sldChg chg="addSp delSp modSp add mod">
        <pc:chgData name="NORVEY DANILO MUÑOZ" userId="6c920eed-56a1-4dd6-94e7-28cd095909bd" providerId="ADAL" clId="{8DE930A3-84A5-4E49-958F-D268D7CD88E5}" dt="2023-02-15T18:05:24.358" v="243" actId="22"/>
        <pc:sldMkLst>
          <pc:docMk/>
          <pc:sldMk cId="2978817180" sldId="411"/>
        </pc:sldMkLst>
        <pc:spChg chg="del">
          <ac:chgData name="NORVEY DANILO MUÑOZ" userId="6c920eed-56a1-4dd6-94e7-28cd095909bd" providerId="ADAL" clId="{8DE930A3-84A5-4E49-958F-D268D7CD88E5}" dt="2023-02-15T18:04:29.169" v="241" actId="478"/>
          <ac:spMkLst>
            <pc:docMk/>
            <pc:sldMk cId="2978817180" sldId="411"/>
            <ac:spMk id="3" creationId="{00000000-0000-0000-0000-000000000000}"/>
          </ac:spMkLst>
        </pc:spChg>
        <pc:spChg chg="add del mod">
          <ac:chgData name="NORVEY DANILO MUÑOZ" userId="6c920eed-56a1-4dd6-94e7-28cd095909bd" providerId="ADAL" clId="{8DE930A3-84A5-4E49-958F-D268D7CD88E5}" dt="2023-02-15T18:04:30.381" v="242" actId="478"/>
          <ac:spMkLst>
            <pc:docMk/>
            <pc:sldMk cId="2978817180" sldId="411"/>
            <ac:spMk id="7" creationId="{EE8125E0-E6B6-D6F9-2864-55A8A441C46A}"/>
          </ac:spMkLst>
        </pc:spChg>
        <pc:picChg chg="add">
          <ac:chgData name="NORVEY DANILO MUÑOZ" userId="6c920eed-56a1-4dd6-94e7-28cd095909bd" providerId="ADAL" clId="{8DE930A3-84A5-4E49-958F-D268D7CD88E5}" dt="2023-02-15T18:05:24.358" v="243" actId="22"/>
          <ac:picMkLst>
            <pc:docMk/>
            <pc:sldMk cId="2978817180" sldId="411"/>
            <ac:picMk id="9" creationId="{02630187-A83F-B0F2-8682-B5E08483AC5B}"/>
          </ac:picMkLst>
        </pc:picChg>
      </pc:sldChg>
      <pc:sldChg chg="addSp delSp add mod">
        <pc:chgData name="NORVEY DANILO MUÑOZ" userId="6c920eed-56a1-4dd6-94e7-28cd095909bd" providerId="ADAL" clId="{8DE930A3-84A5-4E49-958F-D268D7CD88E5}" dt="2023-02-15T18:08:03.475" v="248" actId="22"/>
        <pc:sldMkLst>
          <pc:docMk/>
          <pc:sldMk cId="175761602" sldId="412"/>
        </pc:sldMkLst>
        <pc:picChg chg="add">
          <ac:chgData name="NORVEY DANILO MUÑOZ" userId="6c920eed-56a1-4dd6-94e7-28cd095909bd" providerId="ADAL" clId="{8DE930A3-84A5-4E49-958F-D268D7CD88E5}" dt="2023-02-15T18:08:03.475" v="248" actId="22"/>
          <ac:picMkLst>
            <pc:docMk/>
            <pc:sldMk cId="175761602" sldId="412"/>
            <ac:picMk id="6" creationId="{ACE03FB0-7E9B-B9D1-D3BF-06BF5CD6E2E6}"/>
          </ac:picMkLst>
        </pc:picChg>
        <pc:picChg chg="del">
          <ac:chgData name="NORVEY DANILO MUÑOZ" userId="6c920eed-56a1-4dd6-94e7-28cd095909bd" providerId="ADAL" clId="{8DE930A3-84A5-4E49-958F-D268D7CD88E5}" dt="2023-02-15T18:07:13.729" v="247" actId="478"/>
          <ac:picMkLst>
            <pc:docMk/>
            <pc:sldMk cId="175761602" sldId="412"/>
            <ac:picMk id="9" creationId="{02630187-A83F-B0F2-8682-B5E08483AC5B}"/>
          </ac:picMkLst>
        </pc:picChg>
      </pc:sldChg>
      <pc:sldChg chg="addSp delSp add mod">
        <pc:chgData name="NORVEY DANILO MUÑOZ" userId="6c920eed-56a1-4dd6-94e7-28cd095909bd" providerId="ADAL" clId="{8DE930A3-84A5-4E49-958F-D268D7CD88E5}" dt="2023-02-15T18:09:52.863" v="251" actId="22"/>
        <pc:sldMkLst>
          <pc:docMk/>
          <pc:sldMk cId="3931704263" sldId="413"/>
        </pc:sldMkLst>
        <pc:picChg chg="del">
          <ac:chgData name="NORVEY DANILO MUÑOZ" userId="6c920eed-56a1-4dd6-94e7-28cd095909bd" providerId="ADAL" clId="{8DE930A3-84A5-4E49-958F-D268D7CD88E5}" dt="2023-02-15T18:09:52.367" v="250" actId="478"/>
          <ac:picMkLst>
            <pc:docMk/>
            <pc:sldMk cId="3931704263" sldId="413"/>
            <ac:picMk id="6" creationId="{ACE03FB0-7E9B-B9D1-D3BF-06BF5CD6E2E6}"/>
          </ac:picMkLst>
        </pc:picChg>
        <pc:picChg chg="add">
          <ac:chgData name="NORVEY DANILO MUÑOZ" userId="6c920eed-56a1-4dd6-94e7-28cd095909bd" providerId="ADAL" clId="{8DE930A3-84A5-4E49-958F-D268D7CD88E5}" dt="2023-02-15T18:09:52.863" v="251" actId="22"/>
          <ac:picMkLst>
            <pc:docMk/>
            <pc:sldMk cId="3931704263" sldId="413"/>
            <ac:picMk id="7" creationId="{C67AA4FC-39AB-C4A5-B833-D715ED559FDA}"/>
          </ac:picMkLst>
        </pc:picChg>
      </pc:sldChg>
      <pc:sldChg chg="addSp delSp add mod">
        <pc:chgData name="NORVEY DANILO MUÑOZ" userId="6c920eed-56a1-4dd6-94e7-28cd095909bd" providerId="ADAL" clId="{8DE930A3-84A5-4E49-958F-D268D7CD88E5}" dt="2023-02-15T18:10:50.399" v="254" actId="22"/>
        <pc:sldMkLst>
          <pc:docMk/>
          <pc:sldMk cId="4235610813" sldId="414"/>
        </pc:sldMkLst>
        <pc:picChg chg="add">
          <ac:chgData name="NORVEY DANILO MUÑOZ" userId="6c920eed-56a1-4dd6-94e7-28cd095909bd" providerId="ADAL" clId="{8DE930A3-84A5-4E49-958F-D268D7CD88E5}" dt="2023-02-15T18:10:50.399" v="254" actId="22"/>
          <ac:picMkLst>
            <pc:docMk/>
            <pc:sldMk cId="4235610813" sldId="414"/>
            <ac:picMk id="6" creationId="{A78C5C44-66F7-B5BF-3A6C-107E99B20D01}"/>
          </ac:picMkLst>
        </pc:picChg>
        <pc:picChg chg="del">
          <ac:chgData name="NORVEY DANILO MUÑOZ" userId="6c920eed-56a1-4dd6-94e7-28cd095909bd" providerId="ADAL" clId="{8DE930A3-84A5-4E49-958F-D268D7CD88E5}" dt="2023-02-15T18:10:48.256" v="253" actId="478"/>
          <ac:picMkLst>
            <pc:docMk/>
            <pc:sldMk cId="4235610813" sldId="414"/>
            <ac:picMk id="7" creationId="{C67AA4FC-39AB-C4A5-B833-D715ED559FDA}"/>
          </ac:picMkLst>
        </pc:picChg>
      </pc:sldChg>
      <pc:sldChg chg="addSp delSp add mod">
        <pc:chgData name="NORVEY DANILO MUÑOZ" userId="6c920eed-56a1-4dd6-94e7-28cd095909bd" providerId="ADAL" clId="{8DE930A3-84A5-4E49-958F-D268D7CD88E5}" dt="2023-02-15T18:11:44.669" v="257" actId="22"/>
        <pc:sldMkLst>
          <pc:docMk/>
          <pc:sldMk cId="601699531" sldId="415"/>
        </pc:sldMkLst>
        <pc:picChg chg="del">
          <ac:chgData name="NORVEY DANILO MUÑOZ" userId="6c920eed-56a1-4dd6-94e7-28cd095909bd" providerId="ADAL" clId="{8DE930A3-84A5-4E49-958F-D268D7CD88E5}" dt="2023-02-15T18:11:29.178" v="256" actId="478"/>
          <ac:picMkLst>
            <pc:docMk/>
            <pc:sldMk cId="601699531" sldId="415"/>
            <ac:picMk id="6" creationId="{A78C5C44-66F7-B5BF-3A6C-107E99B20D01}"/>
          </ac:picMkLst>
        </pc:picChg>
        <pc:picChg chg="add">
          <ac:chgData name="NORVEY DANILO MUÑOZ" userId="6c920eed-56a1-4dd6-94e7-28cd095909bd" providerId="ADAL" clId="{8DE930A3-84A5-4E49-958F-D268D7CD88E5}" dt="2023-02-15T18:11:44.669" v="257" actId="22"/>
          <ac:picMkLst>
            <pc:docMk/>
            <pc:sldMk cId="601699531" sldId="415"/>
            <ac:picMk id="7" creationId="{F0DE3068-D880-D098-1BDA-D10DD3431602}"/>
          </ac:picMkLst>
        </pc:picChg>
      </pc:sldChg>
      <pc:sldChg chg="addSp delSp add mod">
        <pc:chgData name="NORVEY DANILO MUÑOZ" userId="6c920eed-56a1-4dd6-94e7-28cd095909bd" providerId="ADAL" clId="{8DE930A3-84A5-4E49-958F-D268D7CD88E5}" dt="2023-02-15T18:13:06.737" v="260" actId="22"/>
        <pc:sldMkLst>
          <pc:docMk/>
          <pc:sldMk cId="2480665622" sldId="416"/>
        </pc:sldMkLst>
        <pc:picChg chg="add">
          <ac:chgData name="NORVEY DANILO MUÑOZ" userId="6c920eed-56a1-4dd6-94e7-28cd095909bd" providerId="ADAL" clId="{8DE930A3-84A5-4E49-958F-D268D7CD88E5}" dt="2023-02-15T18:13:06.737" v="260" actId="22"/>
          <ac:picMkLst>
            <pc:docMk/>
            <pc:sldMk cId="2480665622" sldId="416"/>
            <ac:picMk id="6" creationId="{CC01D5F0-2DD7-308A-7EA4-C71155FFC9A1}"/>
          </ac:picMkLst>
        </pc:picChg>
        <pc:picChg chg="del">
          <ac:chgData name="NORVEY DANILO MUÑOZ" userId="6c920eed-56a1-4dd6-94e7-28cd095909bd" providerId="ADAL" clId="{8DE930A3-84A5-4E49-958F-D268D7CD88E5}" dt="2023-02-15T18:13:06.054" v="259" actId="478"/>
          <ac:picMkLst>
            <pc:docMk/>
            <pc:sldMk cId="2480665622" sldId="416"/>
            <ac:picMk id="7" creationId="{F0DE3068-D880-D098-1BDA-D10DD3431602}"/>
          </ac:picMkLst>
        </pc:picChg>
      </pc:sldChg>
      <pc:sldChg chg="addSp delSp modSp add mod">
        <pc:chgData name="NORVEY DANILO MUÑOZ" userId="6c920eed-56a1-4dd6-94e7-28cd095909bd" providerId="ADAL" clId="{8DE930A3-84A5-4E49-958F-D268D7CD88E5}" dt="2023-02-15T18:15:41.487" v="290" actId="403"/>
        <pc:sldMkLst>
          <pc:docMk/>
          <pc:sldMk cId="857445796" sldId="417"/>
        </pc:sldMkLst>
        <pc:spChg chg="add mod">
          <ac:chgData name="NORVEY DANILO MUÑOZ" userId="6c920eed-56a1-4dd6-94e7-28cd095909bd" providerId="ADAL" clId="{8DE930A3-84A5-4E49-958F-D268D7CD88E5}" dt="2023-02-15T18:15:41.487" v="290" actId="403"/>
          <ac:spMkLst>
            <pc:docMk/>
            <pc:sldMk cId="857445796" sldId="417"/>
            <ac:spMk id="7" creationId="{72DD6901-6140-AC17-7A54-818C51D290FD}"/>
          </ac:spMkLst>
        </pc:spChg>
        <pc:picChg chg="del">
          <ac:chgData name="NORVEY DANILO MUÑOZ" userId="6c920eed-56a1-4dd6-94e7-28cd095909bd" providerId="ADAL" clId="{8DE930A3-84A5-4E49-958F-D268D7CD88E5}" dt="2023-02-15T18:13:12.238" v="262" actId="478"/>
          <ac:picMkLst>
            <pc:docMk/>
            <pc:sldMk cId="857445796" sldId="417"/>
            <ac:picMk id="6" creationId="{CC01D5F0-2DD7-308A-7EA4-C71155FFC9A1}"/>
          </ac:picMkLst>
        </pc:picChg>
      </pc:sldChg>
      <pc:sldChg chg="add ord">
        <pc:chgData name="NORVEY DANILO MUÑOZ" userId="6c920eed-56a1-4dd6-94e7-28cd095909bd" providerId="ADAL" clId="{8DE930A3-84A5-4E49-958F-D268D7CD88E5}" dt="2023-02-15T18:15:52.959" v="293"/>
        <pc:sldMkLst>
          <pc:docMk/>
          <pc:sldMk cId="1223893671" sldId="418"/>
        </pc:sldMkLst>
      </pc:sldChg>
      <pc:sldChg chg="add">
        <pc:chgData name="NORVEY DANILO MUÑOZ" userId="6c920eed-56a1-4dd6-94e7-28cd095909bd" providerId="ADAL" clId="{8DE930A3-84A5-4E49-958F-D268D7CD88E5}" dt="2023-02-15T18:41:26.429" v="294" actId="2890"/>
        <pc:sldMkLst>
          <pc:docMk/>
          <pc:sldMk cId="3430825454" sldId="419"/>
        </pc:sldMkLst>
      </pc:sldChg>
      <pc:sldChg chg="addSp delSp add mod">
        <pc:chgData name="NORVEY DANILO MUÑOZ" userId="6c920eed-56a1-4dd6-94e7-28cd095909bd" providerId="ADAL" clId="{8DE930A3-84A5-4E49-958F-D268D7CD88E5}" dt="2023-02-15T18:42:01.710" v="299" actId="22"/>
        <pc:sldMkLst>
          <pc:docMk/>
          <pc:sldMk cId="4121973125" sldId="420"/>
        </pc:sldMkLst>
        <pc:picChg chg="add">
          <ac:chgData name="NORVEY DANILO MUÑOZ" userId="6c920eed-56a1-4dd6-94e7-28cd095909bd" providerId="ADAL" clId="{8DE930A3-84A5-4E49-958F-D268D7CD88E5}" dt="2023-02-15T18:42:01.710" v="299" actId="22"/>
          <ac:picMkLst>
            <pc:docMk/>
            <pc:sldMk cId="4121973125" sldId="420"/>
            <ac:picMk id="6" creationId="{C583669E-CADE-0F54-FED8-C8A8CE5A8CA3}"/>
          </ac:picMkLst>
        </pc:picChg>
        <pc:picChg chg="del">
          <ac:chgData name="NORVEY DANILO MUÑOZ" userId="6c920eed-56a1-4dd6-94e7-28cd095909bd" providerId="ADAL" clId="{8DE930A3-84A5-4E49-958F-D268D7CD88E5}" dt="2023-02-15T18:41:50.626" v="298" actId="478"/>
          <ac:picMkLst>
            <pc:docMk/>
            <pc:sldMk cId="4121973125" sldId="420"/>
            <ac:picMk id="7" creationId="{C9829DDB-864A-38E0-471C-209D3D5738BF}"/>
          </ac:picMkLst>
        </pc:picChg>
      </pc:sldChg>
      <pc:sldChg chg="addSp delSp add mod ord">
        <pc:chgData name="NORVEY DANILO MUÑOZ" userId="6c920eed-56a1-4dd6-94e7-28cd095909bd" providerId="ADAL" clId="{8DE930A3-84A5-4E49-958F-D268D7CD88E5}" dt="2023-02-15T19:02:32.869" v="308"/>
        <pc:sldMkLst>
          <pc:docMk/>
          <pc:sldMk cId="4000912318" sldId="421"/>
        </pc:sldMkLst>
        <pc:spChg chg="del">
          <ac:chgData name="NORVEY DANILO MUÑOZ" userId="6c920eed-56a1-4dd6-94e7-28cd095909bd" providerId="ADAL" clId="{8DE930A3-84A5-4E49-958F-D268D7CD88E5}" dt="2023-02-15T19:02:05.022" v="305" actId="478"/>
          <ac:spMkLst>
            <pc:docMk/>
            <pc:sldMk cId="4000912318" sldId="421"/>
            <ac:spMk id="3" creationId="{00000000-0000-0000-0000-000000000000}"/>
          </ac:spMkLst>
        </pc:spChg>
        <pc:grpChg chg="del">
          <ac:chgData name="NORVEY DANILO MUÑOZ" userId="6c920eed-56a1-4dd6-94e7-28cd095909bd" providerId="ADAL" clId="{8DE930A3-84A5-4E49-958F-D268D7CD88E5}" dt="2023-02-15T19:01:59.752" v="303" actId="478"/>
          <ac:grpSpMkLst>
            <pc:docMk/>
            <pc:sldMk cId="4000912318" sldId="421"/>
            <ac:grpSpMk id="4" creationId="{00000000-0000-0000-0000-000000000000}"/>
          </ac:grpSpMkLst>
        </pc:grpChg>
        <pc:grpChg chg="del">
          <ac:chgData name="NORVEY DANILO MUÑOZ" userId="6c920eed-56a1-4dd6-94e7-28cd095909bd" providerId="ADAL" clId="{8DE930A3-84A5-4E49-958F-D268D7CD88E5}" dt="2023-02-15T19:02:02.600" v="304" actId="478"/>
          <ac:grpSpMkLst>
            <pc:docMk/>
            <pc:sldMk cId="4000912318" sldId="421"/>
            <ac:grpSpMk id="158" creationId="{00000000-0000-0000-0000-000000000000}"/>
          </ac:grpSpMkLst>
        </pc:grpChg>
        <pc:grpChg chg="del">
          <ac:chgData name="NORVEY DANILO MUÑOZ" userId="6c920eed-56a1-4dd6-94e7-28cd095909bd" providerId="ADAL" clId="{8DE930A3-84A5-4E49-958F-D268D7CD88E5}" dt="2023-02-15T19:02:02.600" v="304" actId="478"/>
          <ac:grpSpMkLst>
            <pc:docMk/>
            <pc:sldMk cId="4000912318" sldId="421"/>
            <ac:grpSpMk id="165" creationId="{00000000-0000-0000-0000-000000000000}"/>
          </ac:grpSpMkLst>
        </pc:grpChg>
        <pc:grpChg chg="del">
          <ac:chgData name="NORVEY DANILO MUÑOZ" userId="6c920eed-56a1-4dd6-94e7-28cd095909bd" providerId="ADAL" clId="{8DE930A3-84A5-4E49-958F-D268D7CD88E5}" dt="2023-02-15T19:02:02.600" v="304" actId="478"/>
          <ac:grpSpMkLst>
            <pc:docMk/>
            <pc:sldMk cId="4000912318" sldId="421"/>
            <ac:grpSpMk id="180" creationId="{00000000-0000-0000-0000-000000000000}"/>
          </ac:grpSpMkLst>
        </pc:grpChg>
        <pc:graphicFrameChg chg="del">
          <ac:chgData name="NORVEY DANILO MUÑOZ" userId="6c920eed-56a1-4dd6-94e7-28cd095909bd" providerId="ADAL" clId="{8DE930A3-84A5-4E49-958F-D268D7CD88E5}" dt="2023-02-15T19:02:02.600" v="304" actId="478"/>
          <ac:graphicFrameMkLst>
            <pc:docMk/>
            <pc:sldMk cId="4000912318" sldId="421"/>
            <ac:graphicFrameMk id="164" creationId="{00000000-0000-0000-0000-000000000000}"/>
          </ac:graphicFrameMkLst>
        </pc:graphicFrameChg>
        <pc:picChg chg="del">
          <ac:chgData name="NORVEY DANILO MUÑOZ" userId="6c920eed-56a1-4dd6-94e7-28cd095909bd" providerId="ADAL" clId="{8DE930A3-84A5-4E49-958F-D268D7CD88E5}" dt="2023-02-15T19:02:02.600" v="304" actId="478"/>
          <ac:picMkLst>
            <pc:docMk/>
            <pc:sldMk cId="4000912318" sldId="421"/>
            <ac:picMk id="163" creationId="{00000000-0000-0000-0000-000000000000}"/>
          </ac:picMkLst>
        </pc:picChg>
        <pc:picChg chg="add">
          <ac:chgData name="NORVEY DANILO MUÑOZ" userId="6c920eed-56a1-4dd6-94e7-28cd095909bd" providerId="ADAL" clId="{8DE930A3-84A5-4E49-958F-D268D7CD88E5}" dt="2023-02-15T19:02:20.271" v="306" actId="22"/>
          <ac:picMkLst>
            <pc:docMk/>
            <pc:sldMk cId="4000912318" sldId="421"/>
            <ac:picMk id="189" creationId="{F1688E9B-9C5C-A228-DE7D-4980BBCBA2F0}"/>
          </ac:picMkLst>
        </pc:picChg>
      </pc:sldChg>
      <pc:sldChg chg="addSp delSp add mod ord">
        <pc:chgData name="NORVEY DANILO MUÑOZ" userId="6c920eed-56a1-4dd6-94e7-28cd095909bd" providerId="ADAL" clId="{8DE930A3-84A5-4E49-958F-D268D7CD88E5}" dt="2023-02-15T19:02:56.636" v="313" actId="22"/>
        <pc:sldMkLst>
          <pc:docMk/>
          <pc:sldMk cId="1782245713" sldId="422"/>
        </pc:sldMkLst>
        <pc:picChg chg="add">
          <ac:chgData name="NORVEY DANILO MUÑOZ" userId="6c920eed-56a1-4dd6-94e7-28cd095909bd" providerId="ADAL" clId="{8DE930A3-84A5-4E49-958F-D268D7CD88E5}" dt="2023-02-15T19:02:56.636" v="313" actId="22"/>
          <ac:picMkLst>
            <pc:docMk/>
            <pc:sldMk cId="1782245713" sldId="422"/>
            <ac:picMk id="4" creationId="{244072F8-7DDD-0CC6-9089-BC9757F47F31}"/>
          </ac:picMkLst>
        </pc:picChg>
        <pc:picChg chg="del">
          <ac:chgData name="NORVEY DANILO MUÑOZ" userId="6c920eed-56a1-4dd6-94e7-28cd095909bd" providerId="ADAL" clId="{8DE930A3-84A5-4E49-958F-D268D7CD88E5}" dt="2023-02-15T19:02:40.059" v="312" actId="478"/>
          <ac:picMkLst>
            <pc:docMk/>
            <pc:sldMk cId="1782245713" sldId="422"/>
            <ac:picMk id="189" creationId="{F1688E9B-9C5C-A228-DE7D-4980BBCBA2F0}"/>
          </ac:picMkLst>
        </pc:picChg>
      </pc:sldChg>
      <pc:sldChg chg="addSp delSp modSp add mod">
        <pc:chgData name="NORVEY DANILO MUÑOZ" userId="6c920eed-56a1-4dd6-94e7-28cd095909bd" providerId="ADAL" clId="{8DE930A3-84A5-4E49-958F-D268D7CD88E5}" dt="2023-02-15T19:04:34.593" v="324" actId="1076"/>
        <pc:sldMkLst>
          <pc:docMk/>
          <pc:sldMk cId="1232662668" sldId="423"/>
        </pc:sldMkLst>
        <pc:picChg chg="del">
          <ac:chgData name="NORVEY DANILO MUÑOZ" userId="6c920eed-56a1-4dd6-94e7-28cd095909bd" providerId="ADAL" clId="{8DE930A3-84A5-4E49-958F-D268D7CD88E5}" dt="2023-02-15T19:03:11.534" v="315" actId="478"/>
          <ac:picMkLst>
            <pc:docMk/>
            <pc:sldMk cId="1232662668" sldId="423"/>
            <ac:picMk id="4" creationId="{244072F8-7DDD-0CC6-9089-BC9757F47F31}"/>
          </ac:picMkLst>
        </pc:picChg>
        <pc:picChg chg="add mod">
          <ac:chgData name="NORVEY DANILO MUÑOZ" userId="6c920eed-56a1-4dd6-94e7-28cd095909bd" providerId="ADAL" clId="{8DE930A3-84A5-4E49-958F-D268D7CD88E5}" dt="2023-02-15T19:04:34.593" v="324" actId="1076"/>
          <ac:picMkLst>
            <pc:docMk/>
            <pc:sldMk cId="1232662668" sldId="423"/>
            <ac:picMk id="5" creationId="{0FF91AF8-0A3E-ECAC-E974-304767E44393}"/>
          </ac:picMkLst>
        </pc:picChg>
        <pc:picChg chg="add mod">
          <ac:chgData name="NORVEY DANILO MUÑOZ" userId="6c920eed-56a1-4dd6-94e7-28cd095909bd" providerId="ADAL" clId="{8DE930A3-84A5-4E49-958F-D268D7CD88E5}" dt="2023-02-15T19:04:34.593" v="324" actId="1076"/>
          <ac:picMkLst>
            <pc:docMk/>
            <pc:sldMk cId="1232662668" sldId="423"/>
            <ac:picMk id="7" creationId="{DAD38A90-8F91-4DAF-0CA2-EA703D7AF650}"/>
          </ac:picMkLst>
        </pc:picChg>
        <pc:picChg chg="add mod">
          <ac:chgData name="NORVEY DANILO MUÑOZ" userId="6c920eed-56a1-4dd6-94e7-28cd095909bd" providerId="ADAL" clId="{8DE930A3-84A5-4E49-958F-D268D7CD88E5}" dt="2023-02-15T19:04:34.593" v="324" actId="1076"/>
          <ac:picMkLst>
            <pc:docMk/>
            <pc:sldMk cId="1232662668" sldId="423"/>
            <ac:picMk id="9" creationId="{23A66E8C-E131-2317-1E2A-D74CF481A5F6}"/>
          </ac:picMkLst>
        </pc:picChg>
      </pc:sldChg>
      <pc:sldChg chg="addSp delSp modSp add mod">
        <pc:chgData name="NORVEY DANILO MUÑOZ" userId="6c920eed-56a1-4dd6-94e7-28cd095909bd" providerId="ADAL" clId="{8DE930A3-84A5-4E49-958F-D268D7CD88E5}" dt="2023-02-15T19:04:50.332" v="327" actId="1076"/>
        <pc:sldMkLst>
          <pc:docMk/>
          <pc:sldMk cId="4216117735" sldId="424"/>
        </pc:sldMkLst>
        <pc:picChg chg="add mod">
          <ac:chgData name="NORVEY DANILO MUÑOZ" userId="6c920eed-56a1-4dd6-94e7-28cd095909bd" providerId="ADAL" clId="{8DE930A3-84A5-4E49-958F-D268D7CD88E5}" dt="2023-02-15T19:04:50.332" v="327" actId="1076"/>
          <ac:picMkLst>
            <pc:docMk/>
            <pc:sldMk cId="4216117735" sldId="424"/>
            <ac:picMk id="4" creationId="{9DE331D1-1E61-B0CC-0FA1-894EE17CF37D}"/>
          </ac:picMkLst>
        </pc:picChg>
        <pc:picChg chg="del">
          <ac:chgData name="NORVEY DANILO MUÑOZ" userId="6c920eed-56a1-4dd6-94e7-28cd095909bd" providerId="ADAL" clId="{8DE930A3-84A5-4E49-958F-D268D7CD88E5}" dt="2023-02-15T19:03:45.455" v="320" actId="478"/>
          <ac:picMkLst>
            <pc:docMk/>
            <pc:sldMk cId="4216117735" sldId="424"/>
            <ac:picMk id="5" creationId="{0FF91AF8-0A3E-ECAC-E974-304767E44393}"/>
          </ac:picMkLst>
        </pc:picChg>
        <pc:picChg chg="del">
          <ac:chgData name="NORVEY DANILO MUÑOZ" userId="6c920eed-56a1-4dd6-94e7-28cd095909bd" providerId="ADAL" clId="{8DE930A3-84A5-4E49-958F-D268D7CD88E5}" dt="2023-02-15T19:03:47.772" v="321" actId="478"/>
          <ac:picMkLst>
            <pc:docMk/>
            <pc:sldMk cId="4216117735" sldId="424"/>
            <ac:picMk id="7" creationId="{DAD38A90-8F91-4DAF-0CA2-EA703D7AF650}"/>
          </ac:picMkLst>
        </pc:picChg>
      </pc:sldChg>
      <pc:sldChg chg="addSp delSp modSp add mod">
        <pc:chgData name="NORVEY DANILO MUÑOZ" userId="6c920eed-56a1-4dd6-94e7-28cd095909bd" providerId="ADAL" clId="{8DE930A3-84A5-4E49-958F-D268D7CD88E5}" dt="2023-02-17T03:13:40.167" v="365" actId="14100"/>
        <pc:sldMkLst>
          <pc:docMk/>
          <pc:sldMk cId="619696862" sldId="425"/>
        </pc:sldMkLst>
        <pc:spChg chg="mod">
          <ac:chgData name="NORVEY DANILO MUÑOZ" userId="6c920eed-56a1-4dd6-94e7-28cd095909bd" providerId="ADAL" clId="{8DE930A3-84A5-4E49-958F-D268D7CD88E5}" dt="2023-02-17T03:11:38.326" v="342" actId="20577"/>
          <ac:spMkLst>
            <pc:docMk/>
            <pc:sldMk cId="619696862" sldId="425"/>
            <ac:spMk id="3" creationId="{00000000-0000-0000-0000-000000000000}"/>
          </ac:spMkLst>
        </pc:spChg>
        <pc:spChg chg="del">
          <ac:chgData name="NORVEY DANILO MUÑOZ" userId="6c920eed-56a1-4dd6-94e7-28cd095909bd" providerId="ADAL" clId="{8DE930A3-84A5-4E49-958F-D268D7CD88E5}" dt="2023-02-17T03:11:08.668" v="332" actId="478"/>
          <ac:spMkLst>
            <pc:docMk/>
            <pc:sldMk cId="619696862" sldId="425"/>
            <ac:spMk id="506" creationId="{00000000-0000-0000-0000-000000000000}"/>
          </ac:spMkLst>
        </pc:spChg>
        <pc:spChg chg="add mod">
          <ac:chgData name="NORVEY DANILO MUÑOZ" userId="6c920eed-56a1-4dd6-94e7-28cd095909bd" providerId="ADAL" clId="{8DE930A3-84A5-4E49-958F-D268D7CD88E5}" dt="2023-02-17T03:13:03.408" v="362"/>
          <ac:spMkLst>
            <pc:docMk/>
            <pc:sldMk cId="619696862" sldId="425"/>
            <ac:spMk id="509" creationId="{BBF7BD34-30B2-DF19-7592-6100736F5238}"/>
          </ac:spMkLst>
        </pc:spChg>
        <pc:spChg chg="add del mod">
          <ac:chgData name="NORVEY DANILO MUÑOZ" userId="6c920eed-56a1-4dd6-94e7-28cd095909bd" providerId="ADAL" clId="{8DE930A3-84A5-4E49-958F-D268D7CD88E5}" dt="2023-02-17T03:12:19.818" v="349" actId="478"/>
          <ac:spMkLst>
            <pc:docMk/>
            <pc:sldMk cId="619696862" sldId="425"/>
            <ac:spMk id="510" creationId="{28D7BC7D-BDC1-61D7-562F-1CFC3C2C194D}"/>
          </ac:spMkLst>
        </pc:spChg>
        <pc:spChg chg="add mod">
          <ac:chgData name="NORVEY DANILO MUÑOZ" userId="6c920eed-56a1-4dd6-94e7-28cd095909bd" providerId="ADAL" clId="{8DE930A3-84A5-4E49-958F-D268D7CD88E5}" dt="2023-02-17T03:13:40.167" v="365" actId="14100"/>
          <ac:spMkLst>
            <pc:docMk/>
            <pc:sldMk cId="619696862" sldId="425"/>
            <ac:spMk id="1024" creationId="{5863FC73-799E-EE85-1737-6291E5BBD61B}"/>
          </ac:spMkLst>
        </pc:spChg>
        <pc:grpChg chg="del">
          <ac:chgData name="NORVEY DANILO MUÑOZ" userId="6c920eed-56a1-4dd6-94e7-28cd095909bd" providerId="ADAL" clId="{8DE930A3-84A5-4E49-958F-D268D7CD88E5}" dt="2023-02-17T03:11:02.645" v="331" actId="478"/>
          <ac:grpSpMkLst>
            <pc:docMk/>
            <pc:sldMk cId="619696862" sldId="425"/>
            <ac:grpSpMk id="4" creationId="{00000000-0000-0000-0000-000000000000}"/>
          </ac:grpSpMkLst>
        </pc:grpChg>
        <pc:picChg chg="add mod">
          <ac:chgData name="NORVEY DANILO MUÑOZ" userId="6c920eed-56a1-4dd6-94e7-28cd095909bd" providerId="ADAL" clId="{8DE930A3-84A5-4E49-958F-D268D7CD88E5}" dt="2023-02-17T03:11:52.665" v="345" actId="1076"/>
          <ac:picMkLst>
            <pc:docMk/>
            <pc:sldMk cId="619696862" sldId="425"/>
            <ac:picMk id="1026" creationId="{9E778F24-5B2A-C70A-CD88-A01DC8FB9D7F}"/>
          </ac:picMkLst>
        </pc:picChg>
        <pc:picChg chg="add mod">
          <ac:chgData name="NORVEY DANILO MUÑOZ" userId="6c920eed-56a1-4dd6-94e7-28cd095909bd" providerId="ADAL" clId="{8DE930A3-84A5-4E49-958F-D268D7CD88E5}" dt="2023-02-17T03:12:30.528" v="352" actId="1076"/>
          <ac:picMkLst>
            <pc:docMk/>
            <pc:sldMk cId="619696862" sldId="425"/>
            <ac:picMk id="1028" creationId="{8050C6A5-C541-B95B-6ECA-ACC5A5DF929A}"/>
          </ac:picMkLst>
        </pc:picChg>
      </pc:sldChg>
      <pc:sldChg chg="addSp delSp modSp add mod">
        <pc:chgData name="NORVEY DANILO MUÑOZ" userId="6c920eed-56a1-4dd6-94e7-28cd095909bd" providerId="ADAL" clId="{8DE930A3-84A5-4E49-958F-D268D7CD88E5}" dt="2023-02-17T03:16:29.418" v="417"/>
        <pc:sldMkLst>
          <pc:docMk/>
          <pc:sldMk cId="3537674406" sldId="426"/>
        </pc:sldMkLst>
        <pc:spChg chg="del">
          <ac:chgData name="NORVEY DANILO MUÑOZ" userId="6c920eed-56a1-4dd6-94e7-28cd095909bd" providerId="ADAL" clId="{8DE930A3-84A5-4E49-958F-D268D7CD88E5}" dt="2023-02-17T03:14:46.621" v="367" actId="478"/>
          <ac:spMkLst>
            <pc:docMk/>
            <pc:sldMk cId="3537674406" sldId="426"/>
            <ac:spMk id="3" creationId="{00000000-0000-0000-0000-000000000000}"/>
          </ac:spMkLst>
        </pc:spChg>
        <pc:spChg chg="mod">
          <ac:chgData name="NORVEY DANILO MUÑOZ" userId="6c920eed-56a1-4dd6-94e7-28cd095909bd" providerId="ADAL" clId="{8DE930A3-84A5-4E49-958F-D268D7CD88E5}" dt="2023-02-17T03:14:58.037" v="378" actId="20577"/>
          <ac:spMkLst>
            <pc:docMk/>
            <pc:sldMk cId="3537674406" sldId="426"/>
            <ac:spMk id="509" creationId="{BBF7BD34-30B2-DF19-7592-6100736F5238}"/>
          </ac:spMkLst>
        </pc:spChg>
        <pc:spChg chg="mod">
          <ac:chgData name="NORVEY DANILO MUÑOZ" userId="6c920eed-56a1-4dd6-94e7-28cd095909bd" providerId="ADAL" clId="{8DE930A3-84A5-4E49-958F-D268D7CD88E5}" dt="2023-02-17T03:16:29.418" v="417"/>
          <ac:spMkLst>
            <pc:docMk/>
            <pc:sldMk cId="3537674406" sldId="426"/>
            <ac:spMk id="1024" creationId="{5863FC73-799E-EE85-1737-6291E5BBD61B}"/>
          </ac:spMkLst>
        </pc:spChg>
        <pc:picChg chg="del">
          <ac:chgData name="NORVEY DANILO MUÑOZ" userId="6c920eed-56a1-4dd6-94e7-28cd095909bd" providerId="ADAL" clId="{8DE930A3-84A5-4E49-958F-D268D7CD88E5}" dt="2023-02-17T03:14:47.354" v="368" actId="478"/>
          <ac:picMkLst>
            <pc:docMk/>
            <pc:sldMk cId="3537674406" sldId="426"/>
            <ac:picMk id="1026" creationId="{9E778F24-5B2A-C70A-CD88-A01DC8FB9D7F}"/>
          </ac:picMkLst>
        </pc:picChg>
        <pc:picChg chg="del mod">
          <ac:chgData name="NORVEY DANILO MUÑOZ" userId="6c920eed-56a1-4dd6-94e7-28cd095909bd" providerId="ADAL" clId="{8DE930A3-84A5-4E49-958F-D268D7CD88E5}" dt="2023-02-17T03:15:08.941" v="379" actId="478"/>
          <ac:picMkLst>
            <pc:docMk/>
            <pc:sldMk cId="3537674406" sldId="426"/>
            <ac:picMk id="1028" creationId="{8050C6A5-C541-B95B-6ECA-ACC5A5DF929A}"/>
          </ac:picMkLst>
        </pc:picChg>
        <pc:picChg chg="add mod">
          <ac:chgData name="NORVEY DANILO MUÑOZ" userId="6c920eed-56a1-4dd6-94e7-28cd095909bd" providerId="ADAL" clId="{8DE930A3-84A5-4E49-958F-D268D7CD88E5}" dt="2023-02-17T03:15:13.315" v="382" actId="1076"/>
          <ac:picMkLst>
            <pc:docMk/>
            <pc:sldMk cId="3537674406" sldId="426"/>
            <ac:picMk id="2050" creationId="{78151CB7-DC55-09E8-DC6F-A5A50158EB6E}"/>
          </ac:picMkLst>
        </pc:picChg>
      </pc:sldChg>
      <pc:sldChg chg="delSp modSp add mod">
        <pc:chgData name="NORVEY DANILO MUÑOZ" userId="6c920eed-56a1-4dd6-94e7-28cd095909bd" providerId="ADAL" clId="{8DE930A3-84A5-4E49-958F-D268D7CD88E5}" dt="2023-02-17T03:21:14.742" v="503" actId="1076"/>
        <pc:sldMkLst>
          <pc:docMk/>
          <pc:sldMk cId="4187125629" sldId="427"/>
        </pc:sldMkLst>
        <pc:spChg chg="mod">
          <ac:chgData name="NORVEY DANILO MUÑOZ" userId="6c920eed-56a1-4dd6-94e7-28cd095909bd" providerId="ADAL" clId="{8DE930A3-84A5-4E49-958F-D268D7CD88E5}" dt="2023-02-17T03:20:50.642" v="501" actId="1076"/>
          <ac:spMkLst>
            <pc:docMk/>
            <pc:sldMk cId="4187125629" sldId="427"/>
            <ac:spMk id="509" creationId="{BBF7BD34-30B2-DF19-7592-6100736F5238}"/>
          </ac:spMkLst>
        </pc:spChg>
        <pc:spChg chg="mod">
          <ac:chgData name="NORVEY DANILO MUÑOZ" userId="6c920eed-56a1-4dd6-94e7-28cd095909bd" providerId="ADAL" clId="{8DE930A3-84A5-4E49-958F-D268D7CD88E5}" dt="2023-02-17T03:21:14.742" v="503" actId="1076"/>
          <ac:spMkLst>
            <pc:docMk/>
            <pc:sldMk cId="4187125629" sldId="427"/>
            <ac:spMk id="1024" creationId="{5863FC73-799E-EE85-1737-6291E5BBD61B}"/>
          </ac:spMkLst>
        </pc:spChg>
        <pc:picChg chg="del">
          <ac:chgData name="NORVEY DANILO MUÑOZ" userId="6c920eed-56a1-4dd6-94e7-28cd095909bd" providerId="ADAL" clId="{8DE930A3-84A5-4E49-958F-D268D7CD88E5}" dt="2023-02-17T03:16:55.862" v="419" actId="478"/>
          <ac:picMkLst>
            <pc:docMk/>
            <pc:sldMk cId="4187125629" sldId="427"/>
            <ac:picMk id="2050" creationId="{78151CB7-DC55-09E8-DC6F-A5A50158EB6E}"/>
          </ac:picMkLst>
        </pc:picChg>
      </pc:sldChg>
      <pc:sldChg chg="addSp delSp modSp add mod">
        <pc:chgData name="NORVEY DANILO MUÑOZ" userId="6c920eed-56a1-4dd6-94e7-28cd095909bd" providerId="ADAL" clId="{8DE930A3-84A5-4E49-958F-D268D7CD88E5}" dt="2023-02-17T03:23:41.681" v="513" actId="1076"/>
        <pc:sldMkLst>
          <pc:docMk/>
          <pc:sldMk cId="3796641732" sldId="428"/>
        </pc:sldMkLst>
        <pc:spChg chg="del">
          <ac:chgData name="NORVEY DANILO MUÑOZ" userId="6c920eed-56a1-4dd6-94e7-28cd095909bd" providerId="ADAL" clId="{8DE930A3-84A5-4E49-958F-D268D7CD88E5}" dt="2023-02-17T03:22:49.995" v="505" actId="478"/>
          <ac:spMkLst>
            <pc:docMk/>
            <pc:sldMk cId="3796641732" sldId="428"/>
            <ac:spMk id="3" creationId="{00000000-0000-0000-0000-000000000000}"/>
          </ac:spMkLst>
        </pc:spChg>
        <pc:picChg chg="del">
          <ac:chgData name="NORVEY DANILO MUÑOZ" userId="6c920eed-56a1-4dd6-94e7-28cd095909bd" providerId="ADAL" clId="{8DE930A3-84A5-4E49-958F-D268D7CD88E5}" dt="2023-02-17T03:22:50.737" v="506" actId="478"/>
          <ac:picMkLst>
            <pc:docMk/>
            <pc:sldMk cId="3796641732" sldId="428"/>
            <ac:picMk id="4" creationId="{00000000-0000-0000-0000-000000000000}"/>
          </ac:picMkLst>
        </pc:picChg>
        <pc:picChg chg="add del mod">
          <ac:chgData name="NORVEY DANILO MUÑOZ" userId="6c920eed-56a1-4dd6-94e7-28cd095909bd" providerId="ADAL" clId="{8DE930A3-84A5-4E49-958F-D268D7CD88E5}" dt="2023-02-17T03:23:36.433" v="510" actId="478"/>
          <ac:picMkLst>
            <pc:docMk/>
            <pc:sldMk cId="3796641732" sldId="428"/>
            <ac:picMk id="8" creationId="{7F06BD2C-C371-4364-79F0-003CCCE84B4B}"/>
          </ac:picMkLst>
        </pc:picChg>
        <pc:picChg chg="add mod">
          <ac:chgData name="NORVEY DANILO MUÑOZ" userId="6c920eed-56a1-4dd6-94e7-28cd095909bd" providerId="ADAL" clId="{8DE930A3-84A5-4E49-958F-D268D7CD88E5}" dt="2023-02-17T03:23:41.681" v="513" actId="1076"/>
          <ac:picMkLst>
            <pc:docMk/>
            <pc:sldMk cId="3796641732" sldId="428"/>
            <ac:picMk id="10" creationId="{0B483D1A-E0B2-95B6-A741-E9127A3B95EE}"/>
          </ac:picMkLst>
        </pc:picChg>
      </pc:sldChg>
      <pc:sldChg chg="addSp delSp modSp add mod">
        <pc:chgData name="NORVEY DANILO MUÑOZ" userId="6c920eed-56a1-4dd6-94e7-28cd095909bd" providerId="ADAL" clId="{8DE930A3-84A5-4E49-958F-D268D7CD88E5}" dt="2023-02-17T03:28:06.145" v="534" actId="1076"/>
        <pc:sldMkLst>
          <pc:docMk/>
          <pc:sldMk cId="4235051396" sldId="429"/>
        </pc:sldMkLst>
        <pc:picChg chg="add mod">
          <ac:chgData name="NORVEY DANILO MUÑOZ" userId="6c920eed-56a1-4dd6-94e7-28cd095909bd" providerId="ADAL" clId="{8DE930A3-84A5-4E49-958F-D268D7CD88E5}" dt="2023-02-17T03:28:01.946" v="531" actId="1076"/>
          <ac:picMkLst>
            <pc:docMk/>
            <pc:sldMk cId="4235051396" sldId="429"/>
            <ac:picMk id="4" creationId="{E7314D6C-1B22-3514-0378-B519F8C2F7DF}"/>
          </ac:picMkLst>
        </pc:picChg>
        <pc:picChg chg="add mod">
          <ac:chgData name="NORVEY DANILO MUÑOZ" userId="6c920eed-56a1-4dd6-94e7-28cd095909bd" providerId="ADAL" clId="{8DE930A3-84A5-4E49-958F-D268D7CD88E5}" dt="2023-02-17T03:28:01.946" v="531" actId="1076"/>
          <ac:picMkLst>
            <pc:docMk/>
            <pc:sldMk cId="4235051396" sldId="429"/>
            <ac:picMk id="8" creationId="{AB5E61EB-139F-CCCA-0FCF-3C71A41596B7}"/>
          </ac:picMkLst>
        </pc:picChg>
        <pc:picChg chg="del">
          <ac:chgData name="NORVEY DANILO MUÑOZ" userId="6c920eed-56a1-4dd6-94e7-28cd095909bd" providerId="ADAL" clId="{8DE930A3-84A5-4E49-958F-D268D7CD88E5}" dt="2023-02-17T03:24:24.360" v="515" actId="478"/>
          <ac:picMkLst>
            <pc:docMk/>
            <pc:sldMk cId="4235051396" sldId="429"/>
            <ac:picMk id="10" creationId="{0B483D1A-E0B2-95B6-A741-E9127A3B95EE}"/>
          </ac:picMkLst>
        </pc:picChg>
        <pc:picChg chg="add mod">
          <ac:chgData name="NORVEY DANILO MUÑOZ" userId="6c920eed-56a1-4dd6-94e7-28cd095909bd" providerId="ADAL" clId="{8DE930A3-84A5-4E49-958F-D268D7CD88E5}" dt="2023-02-17T03:28:01.946" v="531" actId="1076"/>
          <ac:picMkLst>
            <pc:docMk/>
            <pc:sldMk cId="4235051396" sldId="429"/>
            <ac:picMk id="11" creationId="{9CAF96DD-8DDC-11DB-09F1-93A51108494F}"/>
          </ac:picMkLst>
        </pc:picChg>
        <pc:picChg chg="add mod">
          <ac:chgData name="NORVEY DANILO MUÑOZ" userId="6c920eed-56a1-4dd6-94e7-28cd095909bd" providerId="ADAL" clId="{8DE930A3-84A5-4E49-958F-D268D7CD88E5}" dt="2023-02-17T03:28:06.145" v="534" actId="1076"/>
          <ac:picMkLst>
            <pc:docMk/>
            <pc:sldMk cId="4235051396" sldId="429"/>
            <ac:picMk id="13" creationId="{9FA9FDE8-B4B0-92F1-82F4-B7B300CEE2CA}"/>
          </ac:picMkLst>
        </pc:picChg>
      </pc:sldChg>
      <pc:sldChg chg="addSp delSp modSp add mod">
        <pc:chgData name="NORVEY DANILO MUÑOZ" userId="6c920eed-56a1-4dd6-94e7-28cd095909bd" providerId="ADAL" clId="{8DE930A3-84A5-4E49-958F-D268D7CD88E5}" dt="2023-02-17T03:37:32.907" v="539" actId="1076"/>
        <pc:sldMkLst>
          <pc:docMk/>
          <pc:sldMk cId="1372517535" sldId="430"/>
        </pc:sldMkLst>
        <pc:picChg chg="del">
          <ac:chgData name="NORVEY DANILO MUÑOZ" userId="6c920eed-56a1-4dd6-94e7-28cd095909bd" providerId="ADAL" clId="{8DE930A3-84A5-4E49-958F-D268D7CD88E5}" dt="2023-02-17T03:37:24.919" v="536" actId="478"/>
          <ac:picMkLst>
            <pc:docMk/>
            <pc:sldMk cId="1372517535" sldId="430"/>
            <ac:picMk id="4" creationId="{E7314D6C-1B22-3514-0378-B519F8C2F7DF}"/>
          </ac:picMkLst>
        </pc:picChg>
        <pc:picChg chg="add mod">
          <ac:chgData name="NORVEY DANILO MUÑOZ" userId="6c920eed-56a1-4dd6-94e7-28cd095909bd" providerId="ADAL" clId="{8DE930A3-84A5-4E49-958F-D268D7CD88E5}" dt="2023-02-17T03:37:32.907" v="539" actId="1076"/>
          <ac:picMkLst>
            <pc:docMk/>
            <pc:sldMk cId="1372517535" sldId="430"/>
            <ac:picMk id="7" creationId="{329F3673-9928-494C-B0AF-025EEA0AECA9}"/>
          </ac:picMkLst>
        </pc:picChg>
        <pc:picChg chg="del">
          <ac:chgData name="NORVEY DANILO MUÑOZ" userId="6c920eed-56a1-4dd6-94e7-28cd095909bd" providerId="ADAL" clId="{8DE930A3-84A5-4E49-958F-D268D7CD88E5}" dt="2023-02-17T03:37:24.919" v="536" actId="478"/>
          <ac:picMkLst>
            <pc:docMk/>
            <pc:sldMk cId="1372517535" sldId="430"/>
            <ac:picMk id="8" creationId="{AB5E61EB-139F-CCCA-0FCF-3C71A41596B7}"/>
          </ac:picMkLst>
        </pc:picChg>
        <pc:picChg chg="del">
          <ac:chgData name="NORVEY DANILO MUÑOZ" userId="6c920eed-56a1-4dd6-94e7-28cd095909bd" providerId="ADAL" clId="{8DE930A3-84A5-4E49-958F-D268D7CD88E5}" dt="2023-02-17T03:37:24.919" v="536" actId="478"/>
          <ac:picMkLst>
            <pc:docMk/>
            <pc:sldMk cId="1372517535" sldId="430"/>
            <ac:picMk id="11" creationId="{9CAF96DD-8DDC-11DB-09F1-93A51108494F}"/>
          </ac:picMkLst>
        </pc:picChg>
        <pc:picChg chg="del">
          <ac:chgData name="NORVEY DANILO MUÑOZ" userId="6c920eed-56a1-4dd6-94e7-28cd095909bd" providerId="ADAL" clId="{8DE930A3-84A5-4E49-958F-D268D7CD88E5}" dt="2023-02-17T03:37:24.919" v="536" actId="478"/>
          <ac:picMkLst>
            <pc:docMk/>
            <pc:sldMk cId="1372517535" sldId="430"/>
            <ac:picMk id="13" creationId="{9FA9FDE8-B4B0-92F1-82F4-B7B300CEE2CA}"/>
          </ac:picMkLst>
        </pc:picChg>
      </pc:sldChg>
      <pc:sldChg chg="addSp delSp modSp add mod">
        <pc:chgData name="NORVEY DANILO MUÑOZ" userId="6c920eed-56a1-4dd6-94e7-28cd095909bd" providerId="ADAL" clId="{8DE930A3-84A5-4E49-958F-D268D7CD88E5}" dt="2023-02-17T03:39:35.199" v="544" actId="1076"/>
        <pc:sldMkLst>
          <pc:docMk/>
          <pc:sldMk cId="169438548" sldId="431"/>
        </pc:sldMkLst>
        <pc:picChg chg="add mod">
          <ac:chgData name="NORVEY DANILO MUÑOZ" userId="6c920eed-56a1-4dd6-94e7-28cd095909bd" providerId="ADAL" clId="{8DE930A3-84A5-4E49-958F-D268D7CD88E5}" dt="2023-02-17T03:39:35.199" v="544" actId="1076"/>
          <ac:picMkLst>
            <pc:docMk/>
            <pc:sldMk cId="169438548" sldId="431"/>
            <ac:picMk id="4" creationId="{B7EA8663-6E97-DD9A-5CB4-1523392F87C6}"/>
          </ac:picMkLst>
        </pc:picChg>
        <pc:picChg chg="del">
          <ac:chgData name="NORVEY DANILO MUÑOZ" userId="6c920eed-56a1-4dd6-94e7-28cd095909bd" providerId="ADAL" clId="{8DE930A3-84A5-4E49-958F-D268D7CD88E5}" dt="2023-02-17T03:39:05.574" v="541" actId="478"/>
          <ac:picMkLst>
            <pc:docMk/>
            <pc:sldMk cId="169438548" sldId="431"/>
            <ac:picMk id="7" creationId="{329F3673-9928-494C-B0AF-025EEA0AECA9}"/>
          </ac:picMkLst>
        </pc:picChg>
      </pc:sldChg>
      <pc:sldChg chg="addSp delSp modSp add mod">
        <pc:chgData name="NORVEY DANILO MUÑOZ" userId="6c920eed-56a1-4dd6-94e7-28cd095909bd" providerId="ADAL" clId="{8DE930A3-84A5-4E49-958F-D268D7CD88E5}" dt="2023-02-17T03:41:53.830" v="553" actId="1076"/>
        <pc:sldMkLst>
          <pc:docMk/>
          <pc:sldMk cId="3684440273" sldId="432"/>
        </pc:sldMkLst>
        <pc:picChg chg="del">
          <ac:chgData name="NORVEY DANILO MUÑOZ" userId="6c920eed-56a1-4dd6-94e7-28cd095909bd" providerId="ADAL" clId="{8DE930A3-84A5-4E49-958F-D268D7CD88E5}" dt="2023-02-17T03:41:10.064" v="546" actId="478"/>
          <ac:picMkLst>
            <pc:docMk/>
            <pc:sldMk cId="3684440273" sldId="432"/>
            <ac:picMk id="4" creationId="{B7EA8663-6E97-DD9A-5CB4-1523392F87C6}"/>
          </ac:picMkLst>
        </pc:picChg>
        <pc:picChg chg="add mod">
          <ac:chgData name="NORVEY DANILO MUÑOZ" userId="6c920eed-56a1-4dd6-94e7-28cd095909bd" providerId="ADAL" clId="{8DE930A3-84A5-4E49-958F-D268D7CD88E5}" dt="2023-02-17T03:41:25.943" v="549" actId="1076"/>
          <ac:picMkLst>
            <pc:docMk/>
            <pc:sldMk cId="3684440273" sldId="432"/>
            <ac:picMk id="7" creationId="{2CAC0FA6-F107-3638-861E-49EFAB6027AC}"/>
          </ac:picMkLst>
        </pc:picChg>
        <pc:picChg chg="add mod">
          <ac:chgData name="NORVEY DANILO MUÑOZ" userId="6c920eed-56a1-4dd6-94e7-28cd095909bd" providerId="ADAL" clId="{8DE930A3-84A5-4E49-958F-D268D7CD88E5}" dt="2023-02-17T03:41:53.830" v="553" actId="1076"/>
          <ac:picMkLst>
            <pc:docMk/>
            <pc:sldMk cId="3684440273" sldId="432"/>
            <ac:picMk id="9" creationId="{7737FBD5-E49B-113E-31A1-7B6FDA80F71B}"/>
          </ac:picMkLst>
        </pc:picChg>
      </pc:sldChg>
      <pc:sldChg chg="addSp delSp modSp add mod">
        <pc:chgData name="NORVEY DANILO MUÑOZ" userId="6c920eed-56a1-4dd6-94e7-28cd095909bd" providerId="ADAL" clId="{8DE930A3-84A5-4E49-958F-D268D7CD88E5}" dt="2023-02-17T03:50:15.120" v="559" actId="1076"/>
        <pc:sldMkLst>
          <pc:docMk/>
          <pc:sldMk cId="1563180076" sldId="433"/>
        </pc:sldMkLst>
        <pc:spChg chg="del">
          <ac:chgData name="NORVEY DANILO MUÑOZ" userId="6c920eed-56a1-4dd6-94e7-28cd095909bd" providerId="ADAL" clId="{8DE930A3-84A5-4E49-958F-D268D7CD88E5}" dt="2023-02-17T03:49:54.568" v="555" actId="478"/>
          <ac:spMkLst>
            <pc:docMk/>
            <pc:sldMk cId="1563180076" sldId="433"/>
            <ac:spMk id="3" creationId="{00000000-0000-0000-0000-000000000000}"/>
          </ac:spMkLst>
        </pc:spChg>
        <pc:picChg chg="del">
          <ac:chgData name="NORVEY DANILO MUÑOZ" userId="6c920eed-56a1-4dd6-94e7-28cd095909bd" providerId="ADAL" clId="{8DE930A3-84A5-4E49-958F-D268D7CD88E5}" dt="2023-02-17T03:49:55.373" v="556" actId="478"/>
          <ac:picMkLst>
            <pc:docMk/>
            <pc:sldMk cId="1563180076" sldId="433"/>
            <ac:picMk id="4" creationId="{00000000-0000-0000-0000-000000000000}"/>
          </ac:picMkLst>
        </pc:picChg>
        <pc:picChg chg="add mod">
          <ac:chgData name="NORVEY DANILO MUÑOZ" userId="6c920eed-56a1-4dd6-94e7-28cd095909bd" providerId="ADAL" clId="{8DE930A3-84A5-4E49-958F-D268D7CD88E5}" dt="2023-02-17T03:50:15.120" v="559" actId="1076"/>
          <ac:picMkLst>
            <pc:docMk/>
            <pc:sldMk cId="1563180076" sldId="433"/>
            <ac:picMk id="8" creationId="{C688974F-26FE-945C-86B0-259363CBA9B7}"/>
          </ac:picMkLst>
        </pc:picChg>
      </pc:sldChg>
      <pc:sldChg chg="addSp delSp modSp add mod">
        <pc:chgData name="NORVEY DANILO MUÑOZ" userId="6c920eed-56a1-4dd6-94e7-28cd095909bd" providerId="ADAL" clId="{8DE930A3-84A5-4E49-958F-D268D7CD88E5}" dt="2023-02-17T03:54:27.935" v="564" actId="1076"/>
        <pc:sldMkLst>
          <pc:docMk/>
          <pc:sldMk cId="999354876" sldId="434"/>
        </pc:sldMkLst>
        <pc:picChg chg="add mod">
          <ac:chgData name="NORVEY DANILO MUÑOZ" userId="6c920eed-56a1-4dd6-94e7-28cd095909bd" providerId="ADAL" clId="{8DE930A3-84A5-4E49-958F-D268D7CD88E5}" dt="2023-02-17T03:54:27.935" v="564" actId="1076"/>
          <ac:picMkLst>
            <pc:docMk/>
            <pc:sldMk cId="999354876" sldId="434"/>
            <ac:picMk id="4" creationId="{F1FF558B-B1E0-B0C7-7C93-78606AA967FE}"/>
          </ac:picMkLst>
        </pc:picChg>
        <pc:picChg chg="del">
          <ac:chgData name="NORVEY DANILO MUÑOZ" userId="6c920eed-56a1-4dd6-94e7-28cd095909bd" providerId="ADAL" clId="{8DE930A3-84A5-4E49-958F-D268D7CD88E5}" dt="2023-02-17T03:54:08.496" v="561" actId="478"/>
          <ac:picMkLst>
            <pc:docMk/>
            <pc:sldMk cId="999354876" sldId="434"/>
            <ac:picMk id="5" creationId="{64796FDE-C57B-0A2B-06BF-8EF0F5466002}"/>
          </ac:picMkLst>
        </pc:picChg>
      </pc:sldChg>
      <pc:sldChg chg="addSp delSp modSp add mod">
        <pc:chgData name="NORVEY DANILO MUÑOZ" userId="6c920eed-56a1-4dd6-94e7-28cd095909bd" providerId="ADAL" clId="{8DE930A3-84A5-4E49-958F-D268D7CD88E5}" dt="2023-02-17T03:56:06.368" v="569" actId="1076"/>
        <pc:sldMkLst>
          <pc:docMk/>
          <pc:sldMk cId="1698028287" sldId="435"/>
        </pc:sldMkLst>
        <pc:picChg chg="del">
          <ac:chgData name="NORVEY DANILO MUÑOZ" userId="6c920eed-56a1-4dd6-94e7-28cd095909bd" providerId="ADAL" clId="{8DE930A3-84A5-4E49-958F-D268D7CD88E5}" dt="2023-02-17T03:56:01.550" v="566" actId="478"/>
          <ac:picMkLst>
            <pc:docMk/>
            <pc:sldMk cId="1698028287" sldId="435"/>
            <ac:picMk id="4" creationId="{F1FF558B-B1E0-B0C7-7C93-78606AA967FE}"/>
          </ac:picMkLst>
        </pc:picChg>
        <pc:picChg chg="add mod">
          <ac:chgData name="NORVEY DANILO MUÑOZ" userId="6c920eed-56a1-4dd6-94e7-28cd095909bd" providerId="ADAL" clId="{8DE930A3-84A5-4E49-958F-D268D7CD88E5}" dt="2023-02-17T03:56:06.368" v="569" actId="1076"/>
          <ac:picMkLst>
            <pc:docMk/>
            <pc:sldMk cId="1698028287" sldId="435"/>
            <ac:picMk id="5" creationId="{BBAC0BC6-35DB-038D-A23C-BB061D4EB6B8}"/>
          </ac:picMkLst>
        </pc:picChg>
      </pc:sldChg>
      <pc:sldChg chg="addSp delSp modSp add mod">
        <pc:chgData name="NORVEY DANILO MUÑOZ" userId="6c920eed-56a1-4dd6-94e7-28cd095909bd" providerId="ADAL" clId="{8DE930A3-84A5-4E49-958F-D268D7CD88E5}" dt="2023-02-17T03:57:20.832" v="574" actId="1076"/>
        <pc:sldMkLst>
          <pc:docMk/>
          <pc:sldMk cId="2792693659" sldId="436"/>
        </pc:sldMkLst>
        <pc:picChg chg="add mod">
          <ac:chgData name="NORVEY DANILO MUÑOZ" userId="6c920eed-56a1-4dd6-94e7-28cd095909bd" providerId="ADAL" clId="{8DE930A3-84A5-4E49-958F-D268D7CD88E5}" dt="2023-02-17T03:57:20.832" v="574" actId="1076"/>
          <ac:picMkLst>
            <pc:docMk/>
            <pc:sldMk cId="2792693659" sldId="436"/>
            <ac:picMk id="4" creationId="{B7D87C7C-CF27-A9BF-92AA-3BC386434E9C}"/>
          </ac:picMkLst>
        </pc:picChg>
        <pc:picChg chg="del">
          <ac:chgData name="NORVEY DANILO MUÑOZ" userId="6c920eed-56a1-4dd6-94e7-28cd095909bd" providerId="ADAL" clId="{8DE930A3-84A5-4E49-958F-D268D7CD88E5}" dt="2023-02-17T03:57:12.591" v="571" actId="478"/>
          <ac:picMkLst>
            <pc:docMk/>
            <pc:sldMk cId="2792693659" sldId="436"/>
            <ac:picMk id="5" creationId="{BBAC0BC6-35DB-038D-A23C-BB061D4EB6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E2CA3CE2-CFE9-4B4D-8930-FF72D3D71273}" type="datetimeFigureOut">
              <a:rPr lang="es-CO" smtClean="0"/>
              <a:t>5/10/2023</a:t>
            </a:fld>
            <a:endParaRPr lang="es-CO"/>
          </a:p>
        </p:txBody>
      </p:sp>
      <p:sp>
        <p:nvSpPr>
          <p:cNvPr id="4" name="Marcador de imagen de diapositiva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EDA0C0AA-5323-4954-A658-3CB121BFC3B4}" type="slidenum">
              <a:rPr lang="es-CO" smtClean="0"/>
              <a:t>‹Nº›</a:t>
            </a:fld>
            <a:endParaRPr lang="es-CO"/>
          </a:p>
        </p:txBody>
      </p:sp>
    </p:spTree>
    <p:extLst>
      <p:ext uri="{BB962C8B-B14F-4D97-AF65-F5344CB8AC3E}">
        <p14:creationId xmlns:p14="http://schemas.microsoft.com/office/powerpoint/2010/main" val="4061965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44600" y="1143000"/>
            <a:ext cx="4368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32559" y="594359"/>
            <a:ext cx="7828280" cy="513080"/>
          </a:xfrm>
          <a:prstGeom prst="rect">
            <a:avLst/>
          </a:prstGeom>
        </p:spPr>
        <p:txBody>
          <a:bodyPr wrap="square" lIns="0" tIns="0" rIns="0" bIns="0">
            <a:spAutoFit/>
          </a:bodyPr>
          <a:lstStyle>
            <a:lvl1pPr>
              <a:defRPr sz="3200" b="1" i="0">
                <a:solidFill>
                  <a:schemeClr val="tx1"/>
                </a:solidFill>
                <a:latin typeface="Verdana"/>
                <a:cs typeface="Verdana"/>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1" i="0">
                <a:solidFill>
                  <a:schemeClr val="tx1"/>
                </a:solidFill>
                <a:latin typeface="Verdana"/>
                <a:cs typeface="Verdana"/>
              </a:defRPr>
            </a:lvl1p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defRPr sz="1000" b="1" i="0">
                <a:solidFill>
                  <a:schemeClr val="tx1"/>
                </a:solidFill>
                <a:latin typeface="Verdana"/>
                <a:cs typeface="Verdana"/>
              </a:defRPr>
            </a:lvl1pPr>
          </a:lstStyle>
          <a:p>
            <a:pPr marL="38100">
              <a:lnSpc>
                <a:spcPct val="100000"/>
              </a:lnSpc>
              <a:spcBef>
                <a:spcPts val="105"/>
              </a:spcBef>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000" b="1" i="0">
                <a:solidFill>
                  <a:schemeClr val="tx1"/>
                </a:solidFill>
                <a:latin typeface="Verdana"/>
                <a:cs typeface="Verdana"/>
              </a:defRPr>
            </a:lvl1p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defRPr sz="1000" b="1" i="0">
                <a:solidFill>
                  <a:schemeClr val="tx1"/>
                </a:solidFill>
                <a:latin typeface="Verdana"/>
                <a:cs typeface="Verdana"/>
              </a:defRPr>
            </a:lvl1pPr>
          </a:lstStyle>
          <a:p>
            <a:pPr marL="38100">
              <a:lnSpc>
                <a:spcPct val="100000"/>
              </a:lnSpc>
              <a:spcBef>
                <a:spcPts val="105"/>
              </a:spcBef>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Verdana"/>
                <a:cs typeface="Verdana"/>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1" i="0">
                <a:solidFill>
                  <a:schemeClr val="tx1"/>
                </a:solidFill>
                <a:latin typeface="Verdana"/>
                <a:cs typeface="Verdana"/>
              </a:defRPr>
            </a:lvl1p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7" name="Holder 7"/>
          <p:cNvSpPr>
            <a:spLocks noGrp="1"/>
          </p:cNvSpPr>
          <p:nvPr>
            <p:ph type="sldNum" sz="quarter" idx="7"/>
          </p:nvPr>
        </p:nvSpPr>
        <p:spPr/>
        <p:txBody>
          <a:bodyPr lIns="0" tIns="0" rIns="0" bIns="0"/>
          <a:lstStyle>
            <a:lvl1pPr>
              <a:defRPr sz="1000" b="1" i="0">
                <a:solidFill>
                  <a:schemeClr val="tx1"/>
                </a:solidFill>
                <a:latin typeface="Verdana"/>
                <a:cs typeface="Verdana"/>
              </a:defRPr>
            </a:lvl1pPr>
          </a:lstStyle>
          <a:p>
            <a:pPr marL="38100">
              <a:lnSpc>
                <a:spcPct val="100000"/>
              </a:lnSpc>
              <a:spcBef>
                <a:spcPts val="105"/>
              </a:spcBef>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000" b="1" i="0">
                <a:solidFill>
                  <a:schemeClr val="tx1"/>
                </a:solidFill>
                <a:latin typeface="Verdana"/>
                <a:cs typeface="Verdana"/>
              </a:defRPr>
            </a:lvl1p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5" name="Holder 5"/>
          <p:cNvSpPr>
            <a:spLocks noGrp="1"/>
          </p:cNvSpPr>
          <p:nvPr>
            <p:ph type="sldNum" sz="quarter" idx="7"/>
          </p:nvPr>
        </p:nvSpPr>
        <p:spPr/>
        <p:txBody>
          <a:bodyPr lIns="0" tIns="0" rIns="0" bIns="0"/>
          <a:lstStyle>
            <a:lvl1pPr>
              <a:defRPr sz="1000" b="1" i="0">
                <a:solidFill>
                  <a:schemeClr val="tx1"/>
                </a:solidFill>
                <a:latin typeface="Verdana"/>
                <a:cs typeface="Verdana"/>
              </a:defRPr>
            </a:lvl1pPr>
          </a:lstStyle>
          <a:p>
            <a:pPr marL="38100">
              <a:lnSpc>
                <a:spcPct val="100000"/>
              </a:lnSpc>
              <a:spcBef>
                <a:spcPts val="105"/>
              </a:spcBef>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1" i="0">
                <a:solidFill>
                  <a:schemeClr val="tx1"/>
                </a:solidFill>
                <a:latin typeface="Verdana"/>
                <a:cs typeface="Verdana"/>
              </a:defRPr>
            </a:lvl1p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4" name="Holder 4"/>
          <p:cNvSpPr>
            <a:spLocks noGrp="1"/>
          </p:cNvSpPr>
          <p:nvPr>
            <p:ph type="sldNum" sz="quarter" idx="7"/>
          </p:nvPr>
        </p:nvSpPr>
        <p:spPr/>
        <p:txBody>
          <a:bodyPr lIns="0" tIns="0" rIns="0" bIns="0"/>
          <a:lstStyle>
            <a:lvl1pPr>
              <a:defRPr sz="1000" b="1" i="0">
                <a:solidFill>
                  <a:schemeClr val="tx1"/>
                </a:solidFill>
                <a:latin typeface="Verdana"/>
                <a:cs typeface="Verdana"/>
              </a:defRPr>
            </a:lvl1pPr>
          </a:lstStyle>
          <a:p>
            <a:pPr marL="38100">
              <a:lnSpc>
                <a:spcPct val="100000"/>
              </a:lnSpc>
              <a:spcBef>
                <a:spcPts val="105"/>
              </a:spcBef>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27100" y="1262380"/>
            <a:ext cx="8823960" cy="76200"/>
          </a:xfrm>
          <a:custGeom>
            <a:avLst/>
            <a:gdLst/>
            <a:ahLst/>
            <a:cxnLst/>
            <a:rect l="l" t="t" r="r" b="b"/>
            <a:pathLst>
              <a:path w="8823960" h="76200">
                <a:moveTo>
                  <a:pt x="8823960" y="0"/>
                </a:moveTo>
                <a:lnTo>
                  <a:pt x="0" y="0"/>
                </a:lnTo>
                <a:lnTo>
                  <a:pt x="0" y="76200"/>
                </a:lnTo>
                <a:lnTo>
                  <a:pt x="8823960" y="76200"/>
                </a:lnTo>
                <a:lnTo>
                  <a:pt x="8823960" y="0"/>
                </a:lnTo>
                <a:close/>
              </a:path>
            </a:pathLst>
          </a:custGeom>
          <a:solidFill>
            <a:srgbClr val="D32D50"/>
          </a:solidFill>
        </p:spPr>
        <p:txBody>
          <a:bodyPr wrap="square" lIns="0" tIns="0" rIns="0" bIns="0" rtlCol="0"/>
          <a:lstStyle/>
          <a:p>
            <a:endParaRPr/>
          </a:p>
        </p:txBody>
      </p:sp>
      <p:sp>
        <p:nvSpPr>
          <p:cNvPr id="17" name="bg object 17"/>
          <p:cNvSpPr/>
          <p:nvPr/>
        </p:nvSpPr>
        <p:spPr>
          <a:xfrm>
            <a:off x="927100" y="6812280"/>
            <a:ext cx="8882380" cy="27940"/>
          </a:xfrm>
          <a:custGeom>
            <a:avLst/>
            <a:gdLst/>
            <a:ahLst/>
            <a:cxnLst/>
            <a:rect l="l" t="t" r="r" b="b"/>
            <a:pathLst>
              <a:path w="8882380" h="27940">
                <a:moveTo>
                  <a:pt x="8882380" y="0"/>
                </a:moveTo>
                <a:lnTo>
                  <a:pt x="0" y="0"/>
                </a:lnTo>
                <a:lnTo>
                  <a:pt x="0" y="27940"/>
                </a:lnTo>
                <a:lnTo>
                  <a:pt x="8882380" y="27940"/>
                </a:lnTo>
                <a:lnTo>
                  <a:pt x="8882380" y="0"/>
                </a:lnTo>
                <a:close/>
              </a:path>
            </a:pathLst>
          </a:custGeom>
          <a:solidFill>
            <a:srgbClr val="D32D50"/>
          </a:solidFill>
        </p:spPr>
        <p:txBody>
          <a:bodyPr wrap="square" lIns="0" tIns="0" rIns="0" bIns="0" rtlCol="0"/>
          <a:lstStyle/>
          <a:p>
            <a:endParaRPr/>
          </a:p>
        </p:txBody>
      </p:sp>
      <p:sp>
        <p:nvSpPr>
          <p:cNvPr id="2" name="Holder 2"/>
          <p:cNvSpPr>
            <a:spLocks noGrp="1"/>
          </p:cNvSpPr>
          <p:nvPr>
            <p:ph type="title"/>
          </p:nvPr>
        </p:nvSpPr>
        <p:spPr>
          <a:xfrm>
            <a:off x="3134995" y="594359"/>
            <a:ext cx="4423409" cy="513080"/>
          </a:xfrm>
          <a:prstGeom prst="rect">
            <a:avLst/>
          </a:prstGeom>
        </p:spPr>
        <p:txBody>
          <a:bodyPr wrap="square" lIns="0" tIns="0" rIns="0" bIns="0">
            <a:spAutoFit/>
          </a:bodyPr>
          <a:lstStyle>
            <a:lvl1pPr>
              <a:defRPr sz="3200" b="1" i="0">
                <a:solidFill>
                  <a:schemeClr val="tx1"/>
                </a:solidFill>
                <a:latin typeface="Verdana"/>
                <a:cs typeface="Verdana"/>
              </a:defRPr>
            </a:lvl1pPr>
          </a:lstStyle>
          <a:p>
            <a:endParaRPr/>
          </a:p>
        </p:txBody>
      </p:sp>
      <p:sp>
        <p:nvSpPr>
          <p:cNvPr id="3" name="Holder 3"/>
          <p:cNvSpPr>
            <a:spLocks noGrp="1"/>
          </p:cNvSpPr>
          <p:nvPr>
            <p:ph type="body" idx="1"/>
          </p:nvPr>
        </p:nvSpPr>
        <p:spPr>
          <a:xfrm>
            <a:off x="975360" y="1521459"/>
            <a:ext cx="8742679" cy="4170679"/>
          </a:xfrm>
          <a:prstGeom prst="rect">
            <a:avLst/>
          </a:prstGeom>
        </p:spPr>
        <p:txBody>
          <a:bodyPr wrap="square" lIns="0" tIns="0" rIns="0" bIns="0">
            <a:spAutoFit/>
          </a:bodyPr>
          <a:lstStyle>
            <a:lvl1pPr>
              <a:defRPr sz="2000" b="1" i="0">
                <a:solidFill>
                  <a:schemeClr val="tx1"/>
                </a:solidFill>
                <a:latin typeface="Verdana"/>
                <a:cs typeface="Verdana"/>
              </a:defRPr>
            </a:lvl1pPr>
          </a:lstStyle>
          <a:p>
            <a:endParaRPr/>
          </a:p>
        </p:txBody>
      </p:sp>
      <p:sp>
        <p:nvSpPr>
          <p:cNvPr id="4" name="Holder 4"/>
          <p:cNvSpPr>
            <a:spLocks noGrp="1"/>
          </p:cNvSpPr>
          <p:nvPr>
            <p:ph type="ftr" sz="quarter" idx="5"/>
          </p:nvPr>
        </p:nvSpPr>
        <p:spPr>
          <a:xfrm>
            <a:off x="1005839" y="6918277"/>
            <a:ext cx="3105785" cy="180340"/>
          </a:xfrm>
          <a:prstGeom prst="rect">
            <a:avLst/>
          </a:prstGeom>
        </p:spPr>
        <p:txBody>
          <a:bodyPr wrap="square" lIns="0" tIns="0" rIns="0" bIns="0">
            <a:spAutoFit/>
          </a:bodyPr>
          <a:lstStyle>
            <a:lvl1pPr>
              <a:defRPr sz="1000" b="1" i="0">
                <a:solidFill>
                  <a:schemeClr val="tx1"/>
                </a:solidFill>
                <a:latin typeface="Verdana"/>
                <a:cs typeface="Verdana"/>
              </a:defRPr>
            </a:lvl1p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a:xfrm>
            <a:off x="9296400" y="6918277"/>
            <a:ext cx="350520" cy="180340"/>
          </a:xfrm>
          <a:prstGeom prst="rect">
            <a:avLst/>
          </a:prstGeom>
        </p:spPr>
        <p:txBody>
          <a:bodyPr wrap="square" lIns="0" tIns="0" rIns="0" bIns="0">
            <a:spAutoFit/>
          </a:bodyPr>
          <a:lstStyle>
            <a:lvl1pPr>
              <a:defRPr sz="1000" b="1" i="0">
                <a:solidFill>
                  <a:schemeClr val="tx1"/>
                </a:solidFill>
                <a:latin typeface="Verdana"/>
                <a:cs typeface="Verdana"/>
              </a:defRPr>
            </a:lvl1pPr>
          </a:lstStyle>
          <a:p>
            <a:pPr marL="38100">
              <a:lnSpc>
                <a:spcPct val="100000"/>
              </a:lnSpc>
              <a:spcBef>
                <a:spcPts val="105"/>
              </a:spcBef>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3" Type="http://schemas.openxmlformats.org/officeDocument/2006/relationships/image" Target="../media/image58.png"/><Relationship Id="rId21" Type="http://schemas.openxmlformats.org/officeDocument/2006/relationships/image" Target="../media/image76.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57.png"/><Relationship Id="rId16" Type="http://schemas.openxmlformats.org/officeDocument/2006/relationships/image" Target="../media/image71.png"/><Relationship Id="rId20"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19" Type="http://schemas.openxmlformats.org/officeDocument/2006/relationships/image" Target="../media/image74.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s>
</file>

<file path=ppt/slides/_rels/slide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21" Type="http://schemas.openxmlformats.org/officeDocument/2006/relationships/image" Target="../media/image102.png"/><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image" Target="../media/image83.png"/><Relationship Id="rId16" Type="http://schemas.openxmlformats.org/officeDocument/2006/relationships/image" Target="../media/image97.png"/><Relationship Id="rId20"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62.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3" Type="http://schemas.openxmlformats.org/officeDocument/2006/relationships/image" Target="../media/image104.png"/><Relationship Id="rId21" Type="http://schemas.openxmlformats.org/officeDocument/2006/relationships/image" Target="../media/image122.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 Type="http://schemas.openxmlformats.org/officeDocument/2006/relationships/image" Target="../media/image103.png"/><Relationship Id="rId16" Type="http://schemas.openxmlformats.org/officeDocument/2006/relationships/image" Target="../media/image117.png"/><Relationship Id="rId20"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6.png"/><Relationship Id="rId10" Type="http://schemas.openxmlformats.org/officeDocument/2006/relationships/image" Target="../media/image111.png"/><Relationship Id="rId19" Type="http://schemas.openxmlformats.org/officeDocument/2006/relationships/image" Target="../media/image120.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s>
</file>

<file path=ppt/slides/_rels/slide6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7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8"/>
        <p:cNvGrpSpPr/>
        <p:nvPr/>
      </p:nvGrpSpPr>
      <p:grpSpPr>
        <a:xfrm>
          <a:off x="0" y="0"/>
          <a:ext cx="0" cy="0"/>
          <a:chOff x="0" y="0"/>
          <a:chExt cx="0" cy="0"/>
        </a:xfrm>
      </p:grpSpPr>
      <p:sp>
        <p:nvSpPr>
          <p:cNvPr id="91" name="Google Shape;91;p1"/>
          <p:cNvSpPr/>
          <p:nvPr/>
        </p:nvSpPr>
        <p:spPr>
          <a:xfrm>
            <a:off x="3030591" y="2603443"/>
            <a:ext cx="4632216" cy="867924"/>
          </a:xfrm>
          <a:prstGeom prst="roundRect">
            <a:avLst>
              <a:gd name="adj" fmla="val 50000"/>
            </a:avLst>
          </a:prstGeom>
          <a:solidFill>
            <a:schemeClr val="lt1"/>
          </a:solidFill>
          <a:ln>
            <a:noFill/>
          </a:ln>
        </p:spPr>
        <p:txBody>
          <a:bodyPr spcFirstLastPara="1" wrap="square" lIns="80188" tIns="40083" rIns="80188" bIns="40083" anchor="ctr" anchorCtr="0">
            <a:noAutofit/>
          </a:bodyPr>
          <a:lstStyle/>
          <a:p>
            <a:pPr algn="ctr">
              <a:buClr>
                <a:schemeClr val="lt1"/>
              </a:buClr>
              <a:buSzPts val="1800"/>
            </a:pPr>
            <a:r>
              <a:rPr lang="es-CO" sz="2800" dirty="0">
                <a:latin typeface="+mj-lt"/>
                <a:ea typeface="Calibri"/>
                <a:cs typeface="Calibri"/>
                <a:sym typeface="Calibri"/>
              </a:rPr>
              <a:t>Programación</a:t>
            </a:r>
          </a:p>
        </p:txBody>
      </p:sp>
      <p:sp>
        <p:nvSpPr>
          <p:cNvPr id="98" name="Google Shape;98;p1"/>
          <p:cNvSpPr txBox="1"/>
          <p:nvPr/>
        </p:nvSpPr>
        <p:spPr>
          <a:xfrm>
            <a:off x="2673346" y="4045950"/>
            <a:ext cx="5346700" cy="450281"/>
          </a:xfrm>
          <a:prstGeom prst="rect">
            <a:avLst/>
          </a:prstGeom>
          <a:noFill/>
          <a:ln>
            <a:noFill/>
          </a:ln>
        </p:spPr>
        <p:txBody>
          <a:bodyPr spcFirstLastPara="1" wrap="square" lIns="80188" tIns="40083" rIns="80188" bIns="40083" anchor="t" anchorCtr="0">
            <a:spAutoFit/>
          </a:bodyPr>
          <a:lstStyle/>
          <a:p>
            <a:pPr algn="ctr">
              <a:buClr>
                <a:srgbClr val="FFFFFF"/>
              </a:buClr>
              <a:buSzPts val="1800"/>
            </a:pPr>
            <a:r>
              <a:rPr lang="es-CO" sz="2400" b="1" dirty="0">
                <a:solidFill>
                  <a:srgbClr val="FFFFFF"/>
                </a:solidFill>
              </a:rPr>
              <a:t>Programación Orientada a Objetos</a:t>
            </a:r>
            <a:endParaRPr lang="es-CO" sz="160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3347372" y="5025415"/>
            <a:ext cx="3998652" cy="465670"/>
          </a:xfrm>
          <a:prstGeom prst="rect">
            <a:avLst/>
          </a:prstGeom>
          <a:noFill/>
          <a:ln>
            <a:noFill/>
          </a:ln>
        </p:spPr>
        <p:txBody>
          <a:bodyPr spcFirstLastPara="1" wrap="square" lIns="80188" tIns="40083" rIns="80188" bIns="40083" anchor="t" anchorCtr="0">
            <a:spAutoFit/>
          </a:bodyPr>
          <a:lstStyle/>
          <a:p>
            <a:pPr algn="ctr">
              <a:buClr>
                <a:srgbClr val="FFFFFF"/>
              </a:buClr>
              <a:buSzPts val="1800"/>
            </a:pPr>
            <a:r>
              <a:rPr lang="es-CO" sz="1400" dirty="0">
                <a:solidFill>
                  <a:srgbClr val="FFFFFF"/>
                </a:solidFill>
              </a:rPr>
              <a:t>Norbey Danilo Muñoz Cañón</a:t>
            </a:r>
          </a:p>
          <a:p>
            <a:pPr algn="ctr">
              <a:buClr>
                <a:srgbClr val="FFFFFF"/>
              </a:buClr>
              <a:buSzPts val="1800"/>
            </a:pPr>
            <a:r>
              <a:rPr lang="es-CO" sz="1100" dirty="0">
                <a:solidFill>
                  <a:srgbClr val="FFFFFF"/>
                </a:solidFill>
              </a:rPr>
              <a:t>2023</a:t>
            </a:r>
            <a:endParaRPr lang="es-CO"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a:t>
            </a:fld>
            <a:endParaRPr dirty="0"/>
          </a:p>
        </p:txBody>
      </p:sp>
      <p:pic>
        <p:nvPicPr>
          <p:cNvPr id="7" name="Imagen 6">
            <a:extLst>
              <a:ext uri="{FF2B5EF4-FFF2-40B4-BE49-F238E27FC236}">
                <a16:creationId xmlns:a16="http://schemas.microsoft.com/office/drawing/2014/main" id="{9A51D2BE-B482-A8FA-04D4-1ED3DAF98EE4}"/>
              </a:ext>
            </a:extLst>
          </p:cNvPr>
          <p:cNvPicPr>
            <a:picLocks noChangeAspect="1"/>
          </p:cNvPicPr>
          <p:nvPr/>
        </p:nvPicPr>
        <p:blipFill>
          <a:blip r:embed="rId2"/>
          <a:stretch>
            <a:fillRect/>
          </a:stretch>
        </p:blipFill>
        <p:spPr>
          <a:xfrm>
            <a:off x="636587" y="2816225"/>
            <a:ext cx="9420225" cy="1924050"/>
          </a:xfrm>
          <a:prstGeom prst="rect">
            <a:avLst/>
          </a:prstGeom>
        </p:spPr>
      </p:pic>
    </p:spTree>
    <p:extLst>
      <p:ext uri="{BB962C8B-B14F-4D97-AF65-F5344CB8AC3E}">
        <p14:creationId xmlns:p14="http://schemas.microsoft.com/office/powerpoint/2010/main" val="21813817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100</a:t>
            </a:fld>
            <a:endParaRPr dirty="0"/>
          </a:p>
        </p:txBody>
      </p:sp>
      <p:sp>
        <p:nvSpPr>
          <p:cNvPr id="3" name="object 3"/>
          <p:cNvSpPr txBox="1"/>
          <p:nvPr/>
        </p:nvSpPr>
        <p:spPr>
          <a:xfrm>
            <a:off x="1005839" y="1521459"/>
            <a:ext cx="8714105" cy="46583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Parámetros</a:t>
            </a:r>
            <a:r>
              <a:rPr sz="2000" b="1" spc="-35" dirty="0">
                <a:latin typeface="Verdana"/>
                <a:cs typeface="Verdana"/>
              </a:rPr>
              <a:t> </a:t>
            </a:r>
            <a:r>
              <a:rPr sz="2000" b="1" dirty="0">
                <a:latin typeface="Verdana"/>
                <a:cs typeface="Verdana"/>
              </a:rPr>
              <a:t>y</a:t>
            </a:r>
            <a:r>
              <a:rPr sz="2000" b="1" spc="-15" dirty="0">
                <a:latin typeface="Verdana"/>
                <a:cs typeface="Verdana"/>
              </a:rPr>
              <a:t> </a:t>
            </a:r>
            <a:r>
              <a:rPr sz="2000" b="1" spc="-5" dirty="0">
                <a:latin typeface="Verdana"/>
                <a:cs typeface="Verdana"/>
              </a:rPr>
              <a:t>argumentos</a:t>
            </a:r>
            <a:endParaRPr sz="2000">
              <a:latin typeface="Verdana"/>
              <a:cs typeface="Verdana"/>
            </a:endParaRPr>
          </a:p>
          <a:p>
            <a:pPr>
              <a:lnSpc>
                <a:spcPct val="100000"/>
              </a:lnSpc>
              <a:spcBef>
                <a:spcPts val="15"/>
              </a:spcBef>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tipo</a:t>
            </a:r>
            <a:r>
              <a:rPr sz="2000" b="1" dirty="0">
                <a:latin typeface="Verdana"/>
                <a:cs typeface="Verdana"/>
              </a:rPr>
              <a:t> del</a:t>
            </a:r>
            <a:r>
              <a:rPr sz="2000" b="1" spc="5" dirty="0">
                <a:latin typeface="Verdana"/>
                <a:cs typeface="Verdana"/>
              </a:rPr>
              <a:t> </a:t>
            </a:r>
            <a:r>
              <a:rPr sz="2000" b="1" dirty="0">
                <a:latin typeface="Verdana"/>
                <a:cs typeface="Verdana"/>
              </a:rPr>
              <a:t>argumento</a:t>
            </a:r>
            <a:r>
              <a:rPr sz="2000" b="1" spc="5" dirty="0">
                <a:latin typeface="Verdana"/>
                <a:cs typeface="Verdana"/>
              </a:rPr>
              <a:t> </a:t>
            </a:r>
            <a:r>
              <a:rPr sz="2000" b="1" spc="-5" dirty="0">
                <a:latin typeface="Verdana"/>
                <a:cs typeface="Verdana"/>
              </a:rPr>
              <a:t>que</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pasa</a:t>
            </a:r>
            <a:r>
              <a:rPr sz="2000" b="1" spc="5" dirty="0">
                <a:latin typeface="Verdana"/>
                <a:cs typeface="Verdana"/>
              </a:rPr>
              <a:t> </a:t>
            </a:r>
            <a:r>
              <a:rPr sz="2000" b="1" dirty="0">
                <a:latin typeface="Verdana"/>
                <a:cs typeface="Verdana"/>
              </a:rPr>
              <a:t>a</a:t>
            </a:r>
            <a:r>
              <a:rPr sz="2000" b="1" spc="5" dirty="0">
                <a:latin typeface="Verdana"/>
                <a:cs typeface="Verdana"/>
              </a:rPr>
              <a:t> un</a:t>
            </a:r>
            <a:r>
              <a:rPr sz="2000" b="1" spc="10" dirty="0">
                <a:latin typeface="Verdana"/>
                <a:cs typeface="Verdana"/>
              </a:rPr>
              <a:t> </a:t>
            </a:r>
            <a:r>
              <a:rPr sz="2000" b="1" spc="-5" dirty="0">
                <a:latin typeface="Verdana"/>
                <a:cs typeface="Verdana"/>
              </a:rPr>
              <a:t>método</a:t>
            </a:r>
            <a:r>
              <a:rPr sz="2000" b="1" dirty="0">
                <a:latin typeface="Verdana"/>
                <a:cs typeface="Verdana"/>
              </a:rPr>
              <a:t> al </a:t>
            </a:r>
            <a:r>
              <a:rPr sz="2000" b="1" spc="5" dirty="0">
                <a:latin typeface="Verdana"/>
                <a:cs typeface="Verdana"/>
              </a:rPr>
              <a:t> </a:t>
            </a:r>
            <a:r>
              <a:rPr sz="2000" b="1" dirty="0">
                <a:latin typeface="Verdana"/>
                <a:cs typeface="Verdana"/>
              </a:rPr>
              <a:t>invocarlo</a:t>
            </a:r>
            <a:r>
              <a:rPr sz="2000" b="1" spc="5" dirty="0">
                <a:latin typeface="Verdana"/>
                <a:cs typeface="Verdana"/>
              </a:rPr>
              <a:t> </a:t>
            </a:r>
            <a:r>
              <a:rPr sz="2000" b="1" dirty="0">
                <a:latin typeface="Verdana"/>
                <a:cs typeface="Verdana"/>
              </a:rPr>
              <a:t>tiene</a:t>
            </a:r>
            <a:r>
              <a:rPr sz="2000" b="1" spc="5"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corresponder</a:t>
            </a:r>
            <a:r>
              <a:rPr sz="2000" b="1" dirty="0">
                <a:latin typeface="Verdana"/>
                <a:cs typeface="Verdana"/>
              </a:rPr>
              <a:t> </a:t>
            </a:r>
            <a:r>
              <a:rPr sz="2000" b="1" spc="-5" dirty="0">
                <a:latin typeface="Verdana"/>
                <a:cs typeface="Verdana"/>
              </a:rPr>
              <a:t>con</a:t>
            </a:r>
            <a:r>
              <a:rPr sz="2000" b="1" dirty="0">
                <a:latin typeface="Verdana"/>
                <a:cs typeface="Verdana"/>
              </a:rPr>
              <a:t> </a:t>
            </a:r>
            <a:r>
              <a:rPr sz="2000" b="1" spc="-5" dirty="0">
                <a:latin typeface="Verdana"/>
                <a:cs typeface="Verdana"/>
              </a:rPr>
              <a:t>el</a:t>
            </a:r>
            <a:r>
              <a:rPr sz="2000" b="1" dirty="0">
                <a:latin typeface="Verdana"/>
                <a:cs typeface="Verdana"/>
              </a:rPr>
              <a:t> tipo</a:t>
            </a:r>
            <a:r>
              <a:rPr sz="2000" b="1" spc="685" dirty="0">
                <a:latin typeface="Verdana"/>
                <a:cs typeface="Verdana"/>
              </a:rPr>
              <a:t> </a:t>
            </a:r>
            <a:r>
              <a:rPr sz="2000" b="1" spc="-10" dirty="0">
                <a:latin typeface="Verdana"/>
                <a:cs typeface="Verdana"/>
              </a:rPr>
              <a:t>del </a:t>
            </a:r>
            <a:r>
              <a:rPr sz="2000" b="1" spc="-5" dirty="0">
                <a:latin typeface="Verdana"/>
                <a:cs typeface="Verdana"/>
              </a:rPr>
              <a:t> parámetro</a:t>
            </a:r>
            <a:r>
              <a:rPr sz="2000" b="1" spc="-4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declaración.</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8255"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correspondencia</a:t>
            </a:r>
            <a:r>
              <a:rPr sz="2000" b="1" dirty="0">
                <a:latin typeface="Verdana"/>
                <a:cs typeface="Verdana"/>
              </a:rPr>
              <a:t> </a:t>
            </a:r>
            <a:r>
              <a:rPr sz="2000" b="1" spc="-5" dirty="0">
                <a:latin typeface="Verdana"/>
                <a:cs typeface="Verdana"/>
              </a:rPr>
              <a:t>entre</a:t>
            </a:r>
            <a:r>
              <a:rPr sz="2000" b="1" dirty="0">
                <a:latin typeface="Verdana"/>
                <a:cs typeface="Verdana"/>
              </a:rPr>
              <a:t> argumentos</a:t>
            </a:r>
            <a:r>
              <a:rPr sz="2000" b="1" spc="5" dirty="0">
                <a:latin typeface="Verdana"/>
                <a:cs typeface="Verdana"/>
              </a:rPr>
              <a:t> </a:t>
            </a:r>
            <a:r>
              <a:rPr sz="2000" b="1" dirty="0">
                <a:latin typeface="Verdana"/>
                <a:cs typeface="Verdana"/>
              </a:rPr>
              <a:t>y</a:t>
            </a:r>
            <a:r>
              <a:rPr sz="2000" b="1" spc="5" dirty="0">
                <a:latin typeface="Verdana"/>
                <a:cs typeface="Verdana"/>
              </a:rPr>
              <a:t> </a:t>
            </a:r>
            <a:r>
              <a:rPr sz="2000" b="1" dirty="0">
                <a:latin typeface="Verdana"/>
                <a:cs typeface="Verdana"/>
              </a:rPr>
              <a:t>parámetros</a:t>
            </a:r>
            <a:r>
              <a:rPr sz="2000" b="1" spc="680" dirty="0">
                <a:latin typeface="Verdana"/>
                <a:cs typeface="Verdana"/>
              </a:rPr>
              <a:t> </a:t>
            </a:r>
            <a:r>
              <a:rPr sz="2000" b="1" spc="-15" dirty="0">
                <a:latin typeface="Verdana"/>
                <a:cs typeface="Verdana"/>
              </a:rPr>
              <a:t>es </a:t>
            </a:r>
            <a:r>
              <a:rPr sz="2000" b="1" spc="-670" dirty="0">
                <a:latin typeface="Verdana"/>
                <a:cs typeface="Verdana"/>
              </a:rPr>
              <a:t> </a:t>
            </a:r>
            <a:r>
              <a:rPr sz="2000" b="1" spc="-5" dirty="0">
                <a:latin typeface="Verdana"/>
                <a:cs typeface="Verdana"/>
              </a:rPr>
              <a:t>uno </a:t>
            </a:r>
            <a:r>
              <a:rPr sz="2000" b="1" dirty="0">
                <a:latin typeface="Verdana"/>
                <a:cs typeface="Verdana"/>
              </a:rPr>
              <a:t>a </a:t>
            </a:r>
            <a:r>
              <a:rPr sz="2000" b="1" spc="-5" dirty="0">
                <a:latin typeface="Verdana"/>
                <a:cs typeface="Verdana"/>
              </a:rPr>
              <a:t>uno</a:t>
            </a:r>
            <a:r>
              <a:rPr sz="2000" b="1" spc="20" dirty="0">
                <a:latin typeface="Verdana"/>
                <a:cs typeface="Verdana"/>
              </a:rPr>
              <a:t> </a:t>
            </a:r>
            <a:r>
              <a:rPr sz="2000" b="1" spc="-10" dirty="0">
                <a:latin typeface="Verdana"/>
                <a:cs typeface="Verdana"/>
              </a:rPr>
              <a:t>según</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orden</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En </a:t>
            </a:r>
            <a:r>
              <a:rPr sz="2000" b="1" spc="-5" dirty="0">
                <a:latin typeface="Verdana"/>
                <a:cs typeface="Verdana"/>
              </a:rPr>
              <a:t>el </a:t>
            </a:r>
            <a:r>
              <a:rPr sz="2000" b="1" spc="-10" dirty="0">
                <a:latin typeface="Verdana"/>
                <a:cs typeface="Verdana"/>
              </a:rPr>
              <a:t>ejemplo </a:t>
            </a:r>
            <a:r>
              <a:rPr sz="2000" b="1" dirty="0">
                <a:latin typeface="Verdana"/>
                <a:cs typeface="Verdana"/>
              </a:rPr>
              <a:t>anterior </a:t>
            </a:r>
            <a:r>
              <a:rPr sz="2000" b="1" spc="-5" dirty="0">
                <a:latin typeface="Verdana"/>
                <a:cs typeface="Verdana"/>
              </a:rPr>
              <a:t>el </a:t>
            </a:r>
            <a:r>
              <a:rPr sz="2000" b="1" dirty="0">
                <a:latin typeface="Verdana"/>
                <a:cs typeface="Verdana"/>
              </a:rPr>
              <a:t>5 </a:t>
            </a:r>
            <a:r>
              <a:rPr sz="2000" b="1" spc="-5" dirty="0">
                <a:latin typeface="Verdana"/>
                <a:cs typeface="Verdana"/>
              </a:rPr>
              <a:t>corresponde con num1 </a:t>
            </a:r>
            <a:r>
              <a:rPr sz="2000" b="1" dirty="0">
                <a:latin typeface="Verdana"/>
                <a:cs typeface="Verdana"/>
              </a:rPr>
              <a:t>y </a:t>
            </a:r>
            <a:r>
              <a:rPr sz="2000" b="1" spc="-5" dirty="0">
                <a:latin typeface="Verdana"/>
                <a:cs typeface="Verdana"/>
              </a:rPr>
              <a:t>el 10 </a:t>
            </a:r>
            <a:r>
              <a:rPr sz="2000" b="1" dirty="0">
                <a:latin typeface="Verdana"/>
                <a:cs typeface="Verdana"/>
              </a:rPr>
              <a:t> </a:t>
            </a:r>
            <a:r>
              <a:rPr sz="2000" b="1" spc="-5" dirty="0">
                <a:latin typeface="Verdana"/>
                <a:cs typeface="Verdana"/>
              </a:rPr>
              <a:t>con</a:t>
            </a:r>
            <a:r>
              <a:rPr sz="2000" b="1" dirty="0">
                <a:latin typeface="Verdana"/>
                <a:cs typeface="Verdana"/>
              </a:rPr>
              <a:t> </a:t>
            </a:r>
            <a:r>
              <a:rPr sz="2000" b="1" spc="-5" dirty="0">
                <a:latin typeface="Verdana"/>
                <a:cs typeface="Verdana"/>
              </a:rPr>
              <a:t>num2.</a:t>
            </a:r>
            <a:r>
              <a:rPr sz="2000" b="1" dirty="0">
                <a:latin typeface="Verdana"/>
                <a:cs typeface="Verdana"/>
              </a:rPr>
              <a:t> Las</a:t>
            </a:r>
            <a:r>
              <a:rPr sz="2000" b="1" spc="5" dirty="0">
                <a:latin typeface="Verdana"/>
                <a:cs typeface="Verdana"/>
              </a:rPr>
              <a:t> </a:t>
            </a:r>
            <a:r>
              <a:rPr sz="2000" b="1" spc="-5" dirty="0">
                <a:latin typeface="Verdana"/>
                <a:cs typeface="Verdana"/>
              </a:rPr>
              <a:t>constantes</a:t>
            </a:r>
            <a:r>
              <a:rPr sz="2000" b="1" dirty="0">
                <a:latin typeface="Verdana"/>
                <a:cs typeface="Verdana"/>
              </a:rPr>
              <a:t> 5</a:t>
            </a:r>
            <a:r>
              <a:rPr sz="2000" b="1" spc="5" dirty="0">
                <a:latin typeface="Verdana"/>
                <a:cs typeface="Verdana"/>
              </a:rPr>
              <a:t> </a:t>
            </a:r>
            <a:r>
              <a:rPr sz="2000" b="1" dirty="0">
                <a:latin typeface="Verdana"/>
                <a:cs typeface="Verdana"/>
              </a:rPr>
              <a:t>y</a:t>
            </a:r>
            <a:r>
              <a:rPr sz="2000" b="1" spc="5" dirty="0">
                <a:latin typeface="Verdana"/>
                <a:cs typeface="Verdana"/>
              </a:rPr>
              <a:t> </a:t>
            </a:r>
            <a:r>
              <a:rPr sz="2000" b="1" spc="-5" dirty="0">
                <a:latin typeface="Verdana"/>
                <a:cs typeface="Verdana"/>
              </a:rPr>
              <a:t>10</a:t>
            </a:r>
            <a:r>
              <a:rPr sz="2000" b="1" dirty="0">
                <a:latin typeface="Verdana"/>
                <a:cs typeface="Verdana"/>
              </a:rPr>
              <a:t> </a:t>
            </a:r>
            <a:r>
              <a:rPr sz="2000" b="1" spc="-5" dirty="0">
                <a:latin typeface="Verdana"/>
                <a:cs typeface="Verdana"/>
              </a:rPr>
              <a:t>son</a:t>
            </a:r>
            <a:r>
              <a:rPr sz="2000" b="1" dirty="0">
                <a:latin typeface="Verdana"/>
                <a:cs typeface="Verdana"/>
              </a:rPr>
              <a:t> </a:t>
            </a:r>
            <a:r>
              <a:rPr sz="2000" b="1" spc="-5" dirty="0">
                <a:latin typeface="Verdana"/>
                <a:cs typeface="Verdana"/>
              </a:rPr>
              <a:t>argumentos, </a:t>
            </a:r>
            <a:r>
              <a:rPr sz="2000" b="1" dirty="0">
                <a:latin typeface="Verdana"/>
                <a:cs typeface="Verdana"/>
              </a:rPr>
              <a:t> </a:t>
            </a:r>
            <a:r>
              <a:rPr sz="2000" b="1" spc="-5" dirty="0">
                <a:latin typeface="Verdana"/>
                <a:cs typeface="Verdana"/>
              </a:rPr>
              <a:t>mientras</a:t>
            </a:r>
            <a:r>
              <a:rPr sz="2000" b="1" dirty="0">
                <a:latin typeface="Verdana"/>
                <a:cs typeface="Verdana"/>
              </a:rPr>
              <a:t> </a:t>
            </a:r>
            <a:r>
              <a:rPr sz="2000" b="1" spc="-5" dirty="0">
                <a:latin typeface="Verdana"/>
                <a:cs typeface="Verdana"/>
              </a:rPr>
              <a:t>que</a:t>
            </a:r>
            <a:r>
              <a:rPr sz="2000" b="1" dirty="0">
                <a:latin typeface="Verdana"/>
                <a:cs typeface="Verdana"/>
              </a:rPr>
              <a:t> num1</a:t>
            </a:r>
            <a:r>
              <a:rPr sz="2000" b="1" spc="5" dirty="0">
                <a:latin typeface="Verdana"/>
                <a:cs typeface="Verdana"/>
              </a:rPr>
              <a:t> </a:t>
            </a:r>
            <a:r>
              <a:rPr sz="2000" b="1" spc="-5" dirty="0">
                <a:latin typeface="Verdana"/>
                <a:cs typeface="Verdana"/>
              </a:rPr>
              <a:t>y</a:t>
            </a:r>
            <a:r>
              <a:rPr sz="2000" b="1" dirty="0">
                <a:latin typeface="Verdana"/>
                <a:cs typeface="Verdana"/>
              </a:rPr>
              <a:t> </a:t>
            </a:r>
            <a:r>
              <a:rPr sz="2000" b="1" spc="-5" dirty="0">
                <a:latin typeface="Verdana"/>
                <a:cs typeface="Verdana"/>
              </a:rPr>
              <a:t>num2</a:t>
            </a:r>
            <a:r>
              <a:rPr sz="2000" b="1" dirty="0">
                <a:latin typeface="Verdana"/>
                <a:cs typeface="Verdana"/>
              </a:rPr>
              <a:t> </a:t>
            </a:r>
            <a:r>
              <a:rPr sz="2000" b="1" spc="-5" dirty="0">
                <a:latin typeface="Verdana"/>
                <a:cs typeface="Verdana"/>
              </a:rPr>
              <a:t>son</a:t>
            </a:r>
            <a:r>
              <a:rPr sz="2000" b="1" dirty="0">
                <a:latin typeface="Verdana"/>
                <a:cs typeface="Verdana"/>
              </a:rPr>
              <a:t> </a:t>
            </a:r>
            <a:r>
              <a:rPr sz="2000" b="1" spc="-5" dirty="0">
                <a:latin typeface="Verdana"/>
                <a:cs typeface="Verdana"/>
              </a:rPr>
              <a:t>parámetros.</a:t>
            </a:r>
            <a:r>
              <a:rPr sz="2000" b="1" dirty="0">
                <a:latin typeface="Verdana"/>
                <a:cs typeface="Verdana"/>
              </a:rPr>
              <a:t> Los </a:t>
            </a:r>
            <a:r>
              <a:rPr sz="2000" b="1" spc="5" dirty="0">
                <a:latin typeface="Verdana"/>
                <a:cs typeface="Verdana"/>
              </a:rPr>
              <a:t> </a:t>
            </a:r>
            <a:r>
              <a:rPr sz="2000" b="1" spc="-5" dirty="0">
                <a:latin typeface="Verdana"/>
                <a:cs typeface="Verdana"/>
              </a:rPr>
              <a:t>argumentos</a:t>
            </a:r>
            <a:r>
              <a:rPr sz="2000" b="1" dirty="0">
                <a:latin typeface="Verdana"/>
                <a:cs typeface="Verdana"/>
              </a:rPr>
              <a:t> </a:t>
            </a:r>
            <a:r>
              <a:rPr sz="2000" b="1" spc="-10" dirty="0">
                <a:latin typeface="Verdana"/>
                <a:cs typeface="Verdana"/>
              </a:rPr>
              <a:t>se</a:t>
            </a:r>
            <a:r>
              <a:rPr sz="2000" b="1" spc="-5" dirty="0">
                <a:latin typeface="Verdana"/>
                <a:cs typeface="Verdana"/>
              </a:rPr>
              <a:t> usan</a:t>
            </a:r>
            <a:r>
              <a:rPr sz="2000" b="1" dirty="0">
                <a:latin typeface="Verdana"/>
                <a:cs typeface="Verdana"/>
              </a:rPr>
              <a:t> </a:t>
            </a:r>
            <a:r>
              <a:rPr sz="2000" b="1" spc="-10" dirty="0">
                <a:latin typeface="Verdana"/>
                <a:cs typeface="Verdana"/>
              </a:rPr>
              <a:t>en</a:t>
            </a:r>
            <a:r>
              <a:rPr sz="2000" b="1" spc="-5" dirty="0">
                <a:latin typeface="Verdana"/>
                <a:cs typeface="Verdana"/>
              </a:rPr>
              <a:t> </a:t>
            </a:r>
            <a:r>
              <a:rPr sz="2000" b="1" dirty="0">
                <a:latin typeface="Verdana"/>
                <a:cs typeface="Verdana"/>
              </a:rPr>
              <a:t>tiempo</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ejecución</a:t>
            </a:r>
            <a:r>
              <a:rPr sz="2000" b="1" dirty="0">
                <a:latin typeface="Verdana"/>
                <a:cs typeface="Verdana"/>
              </a:rPr>
              <a:t> y</a:t>
            </a:r>
            <a:r>
              <a:rPr sz="2000" b="1" spc="5" dirty="0">
                <a:latin typeface="Verdana"/>
                <a:cs typeface="Verdana"/>
              </a:rPr>
              <a:t> </a:t>
            </a:r>
            <a:r>
              <a:rPr sz="2000" b="1" dirty="0">
                <a:latin typeface="Verdana"/>
                <a:cs typeface="Verdana"/>
              </a:rPr>
              <a:t>los </a:t>
            </a:r>
            <a:r>
              <a:rPr sz="2000" b="1" spc="5" dirty="0">
                <a:latin typeface="Verdana"/>
                <a:cs typeface="Verdana"/>
              </a:rPr>
              <a:t> </a:t>
            </a:r>
            <a:r>
              <a:rPr sz="2000" b="1" dirty="0">
                <a:latin typeface="Verdana"/>
                <a:cs typeface="Verdana"/>
              </a:rPr>
              <a:t>parámetros</a:t>
            </a:r>
            <a:r>
              <a:rPr sz="2000" b="1" spc="-3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definición</a:t>
            </a:r>
            <a:r>
              <a:rPr sz="2000" b="1" spc="50"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método</a:t>
            </a:r>
            <a:endParaRPr sz="2000">
              <a:latin typeface="Verdana"/>
              <a:cs typeface="Verdan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101</a:t>
            </a:fld>
            <a:endParaRPr dirty="0"/>
          </a:p>
        </p:txBody>
      </p:sp>
      <p:sp>
        <p:nvSpPr>
          <p:cNvPr id="3" name="object 3"/>
          <p:cNvSpPr txBox="1"/>
          <p:nvPr/>
        </p:nvSpPr>
        <p:spPr>
          <a:xfrm>
            <a:off x="1005839" y="1521459"/>
            <a:ext cx="7025640" cy="197358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Parámetros,</a:t>
            </a:r>
            <a:r>
              <a:rPr sz="2000" b="1" spc="-30" dirty="0">
                <a:latin typeface="Verdana"/>
                <a:cs typeface="Verdana"/>
              </a:rPr>
              <a:t> </a:t>
            </a:r>
            <a:r>
              <a:rPr sz="2000" b="1" spc="-5" dirty="0">
                <a:latin typeface="Verdana"/>
                <a:cs typeface="Verdana"/>
              </a:rPr>
              <a:t>argumentos</a:t>
            </a:r>
            <a:r>
              <a:rPr sz="2000" b="1" spc="15"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valor</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retorno</a:t>
            </a:r>
            <a:endParaRPr sz="2000">
              <a:latin typeface="Verdana"/>
              <a:cs typeface="Verdana"/>
            </a:endParaRPr>
          </a:p>
          <a:p>
            <a:pPr>
              <a:lnSpc>
                <a:spcPct val="100000"/>
              </a:lnSpc>
              <a:spcBef>
                <a:spcPts val="15"/>
              </a:spcBef>
            </a:pPr>
            <a:endParaRPr sz="2800">
              <a:latin typeface="Verdana"/>
              <a:cs typeface="Verdana"/>
            </a:endParaRPr>
          </a:p>
          <a:p>
            <a:pPr marL="1414780" marR="2326640" indent="-411480">
              <a:lnSpc>
                <a:spcPct val="1102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main()</a:t>
            </a:r>
            <a:r>
              <a:rPr sz="1800" b="1" spc="-2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int</a:t>
            </a:r>
            <a:r>
              <a:rPr sz="1800" b="1" spc="-30" dirty="0">
                <a:latin typeface="Courier New"/>
                <a:cs typeface="Courier New"/>
              </a:rPr>
              <a:t> </a:t>
            </a:r>
            <a:r>
              <a:rPr sz="1800" b="1" spc="-5" dirty="0">
                <a:latin typeface="Courier New"/>
                <a:cs typeface="Courier New"/>
              </a:rPr>
              <a:t>x,</a:t>
            </a:r>
            <a:r>
              <a:rPr sz="1800" b="1" spc="-30" dirty="0">
                <a:latin typeface="Courier New"/>
                <a:cs typeface="Courier New"/>
              </a:rPr>
              <a:t> </a:t>
            </a:r>
            <a:r>
              <a:rPr sz="1800" b="1" spc="-5" dirty="0">
                <a:latin typeface="Courier New"/>
                <a:cs typeface="Courier New"/>
              </a:rPr>
              <a:t>y;</a:t>
            </a:r>
            <a:endParaRPr sz="1800">
              <a:latin typeface="Courier New"/>
              <a:cs typeface="Courier New"/>
            </a:endParaRPr>
          </a:p>
          <a:p>
            <a:pPr>
              <a:lnSpc>
                <a:spcPct val="100000"/>
              </a:lnSpc>
              <a:spcBef>
                <a:spcPts val="50"/>
              </a:spcBef>
            </a:pPr>
            <a:endParaRPr sz="2250">
              <a:latin typeface="Courier New"/>
              <a:cs typeface="Courier New"/>
            </a:endParaRPr>
          </a:p>
          <a:p>
            <a:pPr marL="1414780">
              <a:lnSpc>
                <a:spcPct val="100000"/>
              </a:lnSpc>
            </a:pPr>
            <a:r>
              <a:rPr sz="1800" b="1" spc="-5" dirty="0">
                <a:latin typeface="Courier New"/>
                <a:cs typeface="Courier New"/>
              </a:rPr>
              <a:t>Scanner</a:t>
            </a:r>
            <a:r>
              <a:rPr sz="1800" b="1" spc="-40" dirty="0">
                <a:latin typeface="Courier New"/>
                <a:cs typeface="Courier New"/>
              </a:rPr>
              <a:t> </a:t>
            </a:r>
            <a:r>
              <a:rPr sz="1800" b="1" spc="-5" dirty="0">
                <a:latin typeface="Courier New"/>
                <a:cs typeface="Courier New"/>
              </a:rPr>
              <a:t>teclado</a:t>
            </a:r>
            <a:r>
              <a:rPr sz="1800" b="1" spc="-50"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new</a:t>
            </a:r>
            <a:r>
              <a:rPr sz="1800" b="1" spc="-35" dirty="0">
                <a:latin typeface="Courier New"/>
                <a:cs typeface="Courier New"/>
              </a:rPr>
              <a:t> </a:t>
            </a:r>
            <a:r>
              <a:rPr sz="1800" b="1" spc="-5" dirty="0">
                <a:latin typeface="Courier New"/>
                <a:cs typeface="Courier New"/>
              </a:rPr>
              <a:t>Scanner(System.in);</a:t>
            </a:r>
            <a:endParaRPr sz="1800">
              <a:latin typeface="Courier New"/>
              <a:cs typeface="Courier New"/>
            </a:endParaRPr>
          </a:p>
        </p:txBody>
      </p:sp>
      <p:graphicFrame>
        <p:nvGraphicFramePr>
          <p:cNvPr id="4" name="object 4"/>
          <p:cNvGraphicFramePr>
            <a:graphicFrameLocks noGrp="1"/>
          </p:cNvGraphicFramePr>
          <p:nvPr/>
        </p:nvGraphicFramePr>
        <p:xfrm>
          <a:off x="2388870" y="3848286"/>
          <a:ext cx="6479540" cy="1465459"/>
        </p:xfrm>
        <a:graphic>
          <a:graphicData uri="http://schemas.openxmlformats.org/drawingml/2006/table">
            <a:tbl>
              <a:tblPr firstRow="1" bandRow="1">
                <a:tableStyleId>{2D5ABB26-0587-4C30-8999-92F81FD0307C}</a:tableStyleId>
              </a:tblPr>
              <a:tblGrid>
                <a:gridCol w="433197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509270">
                  <a:extLst>
                    <a:ext uri="{9D8B030D-6E8A-4147-A177-3AD203B41FA5}">
                      <a16:colId xmlns:a16="http://schemas.microsoft.com/office/drawing/2014/main" val="20002"/>
                    </a:ext>
                  </a:extLst>
                </a:gridCol>
              </a:tblGrid>
              <a:tr h="280610">
                <a:tc>
                  <a:txBody>
                    <a:bodyPr/>
                    <a:lstStyle/>
                    <a:p>
                      <a:pPr marL="31750">
                        <a:lnSpc>
                          <a:spcPts val="1860"/>
                        </a:lnSpc>
                      </a:pPr>
                      <a:r>
                        <a:rPr sz="1800" b="1" spc="-10" dirty="0">
                          <a:latin typeface="Courier New"/>
                          <a:cs typeface="Courier New"/>
                        </a:rPr>
                        <a:t>System.out.print(″Introduzca</a:t>
                      </a:r>
                      <a:r>
                        <a:rPr sz="1800" b="1" spc="20" dirty="0">
                          <a:latin typeface="Courier New"/>
                          <a:cs typeface="Courier New"/>
                        </a:rPr>
                        <a:t> </a:t>
                      </a:r>
                      <a:r>
                        <a:rPr sz="1800" b="1" spc="-15" dirty="0">
                          <a:latin typeface="Courier New"/>
                          <a:cs typeface="Courier New"/>
                        </a:rPr>
                        <a:t>el</a:t>
                      </a:r>
                      <a:endParaRPr sz="1800">
                        <a:latin typeface="Courier New"/>
                        <a:cs typeface="Courier New"/>
                      </a:endParaRPr>
                    </a:p>
                  </a:txBody>
                  <a:tcPr marL="0" marR="0" marT="0" marB="0"/>
                </a:tc>
                <a:tc>
                  <a:txBody>
                    <a:bodyPr/>
                    <a:lstStyle/>
                    <a:p>
                      <a:pPr algn="ctr">
                        <a:lnSpc>
                          <a:spcPts val="1860"/>
                        </a:lnSpc>
                      </a:pPr>
                      <a:r>
                        <a:rPr sz="1800" b="1" spc="-10" dirty="0">
                          <a:latin typeface="Courier New"/>
                          <a:cs typeface="Courier New"/>
                        </a:rPr>
                        <a:t>valor</a:t>
                      </a:r>
                      <a:r>
                        <a:rPr sz="1800" b="1" spc="-35" dirty="0">
                          <a:latin typeface="Courier New"/>
                          <a:cs typeface="Courier New"/>
                        </a:rPr>
                        <a:t> </a:t>
                      </a:r>
                      <a:r>
                        <a:rPr sz="1800" b="1" spc="-5" dirty="0">
                          <a:latin typeface="Courier New"/>
                          <a:cs typeface="Courier New"/>
                        </a:rPr>
                        <a:t>de</a:t>
                      </a:r>
                      <a:r>
                        <a:rPr sz="1800" b="1" spc="-55" dirty="0">
                          <a:latin typeface="Courier New"/>
                          <a:cs typeface="Courier New"/>
                        </a:rPr>
                        <a:t> </a:t>
                      </a:r>
                      <a:r>
                        <a:rPr sz="1800" b="1" spc="-5" dirty="0">
                          <a:latin typeface="Courier New"/>
                          <a:cs typeface="Courier New"/>
                        </a:rPr>
                        <a:t>x:</a:t>
                      </a:r>
                      <a:endParaRPr sz="1800">
                        <a:latin typeface="Courier New"/>
                        <a:cs typeface="Courier New"/>
                      </a:endParaRPr>
                    </a:p>
                  </a:txBody>
                  <a:tcPr marL="0" marR="0" marT="0" marB="0"/>
                </a:tc>
                <a:tc>
                  <a:txBody>
                    <a:bodyPr/>
                    <a:lstStyle/>
                    <a:p>
                      <a:pPr marL="36195" algn="ctr">
                        <a:lnSpc>
                          <a:spcPts val="1860"/>
                        </a:lnSpc>
                      </a:pPr>
                      <a:r>
                        <a:rPr sz="1800" b="1" spc="-10" dirty="0">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0"/>
                  </a:ext>
                </a:extLst>
              </a:tr>
              <a:tr h="453389">
                <a:tc>
                  <a:txBody>
                    <a:bodyPr/>
                    <a:lstStyle/>
                    <a:p>
                      <a:pPr marL="31750">
                        <a:lnSpc>
                          <a:spcPts val="2030"/>
                        </a:lnSpc>
                      </a:pPr>
                      <a:r>
                        <a:rPr sz="1800" b="1" spc="-5" dirty="0">
                          <a:latin typeface="Courier New"/>
                          <a:cs typeface="Courier New"/>
                        </a:rPr>
                        <a:t>x</a:t>
                      </a:r>
                      <a:r>
                        <a:rPr sz="1800" b="1" spc="-40" dirty="0">
                          <a:latin typeface="Courier New"/>
                          <a:cs typeface="Courier New"/>
                        </a:rPr>
                        <a:t> </a:t>
                      </a:r>
                      <a:r>
                        <a:rPr sz="1800" b="1" spc="-5" dirty="0">
                          <a:latin typeface="Courier New"/>
                          <a:cs typeface="Courier New"/>
                        </a:rPr>
                        <a:t>=</a:t>
                      </a:r>
                      <a:r>
                        <a:rPr sz="1800" b="1" spc="-60" dirty="0">
                          <a:latin typeface="Courier New"/>
                          <a:cs typeface="Courier New"/>
                        </a:rPr>
                        <a:t> </a:t>
                      </a:r>
                      <a:r>
                        <a:rPr sz="1800" b="1" spc="-5" dirty="0">
                          <a:latin typeface="Courier New"/>
                          <a:cs typeface="Courier New"/>
                        </a:rPr>
                        <a:t>teclado.nextInt();</a:t>
                      </a:r>
                      <a:endParaRPr sz="1800">
                        <a:latin typeface="Courier New"/>
                        <a:cs typeface="Courier New"/>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1"/>
                  </a:ext>
                </a:extLst>
              </a:tr>
              <a:tr h="731460">
                <a:tc>
                  <a:txBody>
                    <a:bodyPr/>
                    <a:lstStyle/>
                    <a:p>
                      <a:pPr marL="31750" marR="61594">
                        <a:lnSpc>
                          <a:spcPct val="109300"/>
                        </a:lnSpc>
                        <a:spcBef>
                          <a:spcPts val="855"/>
                        </a:spcBef>
                      </a:pPr>
                      <a:r>
                        <a:rPr sz="1800" b="1" spc="-10" dirty="0">
                          <a:latin typeface="Courier New"/>
                          <a:cs typeface="Courier New"/>
                        </a:rPr>
                        <a:t>System.out.print(″Introduzca</a:t>
                      </a:r>
                      <a:r>
                        <a:rPr sz="1800" b="1" spc="30" dirty="0">
                          <a:latin typeface="Courier New"/>
                          <a:cs typeface="Courier New"/>
                        </a:rPr>
                        <a:t> </a:t>
                      </a:r>
                      <a:r>
                        <a:rPr sz="1800" b="1" spc="-15" dirty="0">
                          <a:latin typeface="Courier New"/>
                          <a:cs typeface="Courier New"/>
                        </a:rPr>
                        <a:t>el </a:t>
                      </a:r>
                      <a:r>
                        <a:rPr sz="1800" b="1" spc="-1065" dirty="0">
                          <a:latin typeface="Courier New"/>
                          <a:cs typeface="Courier New"/>
                        </a:rPr>
                        <a:t> </a:t>
                      </a:r>
                      <a:r>
                        <a:rPr sz="1800" b="1" dirty="0">
                          <a:latin typeface="Courier New"/>
                          <a:cs typeface="Courier New"/>
                        </a:rPr>
                        <a:t> </a:t>
                      </a:r>
                      <a:r>
                        <a:rPr sz="1800" b="1" spc="-5" dirty="0">
                          <a:latin typeface="Courier New"/>
                          <a:cs typeface="Courier New"/>
                        </a:rPr>
                        <a:t>y</a:t>
                      </a:r>
                      <a:r>
                        <a:rPr sz="1800" b="1" spc="-1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teclado.nextInt();</a:t>
                      </a:r>
                      <a:endParaRPr sz="1800">
                        <a:latin typeface="Courier New"/>
                        <a:cs typeface="Courier New"/>
                      </a:endParaRPr>
                    </a:p>
                  </a:txBody>
                  <a:tcPr marL="0" marR="0" marT="108585" marB="0"/>
                </a:tc>
                <a:tc>
                  <a:txBody>
                    <a:bodyPr/>
                    <a:lstStyle/>
                    <a:p>
                      <a:pPr algn="ctr">
                        <a:lnSpc>
                          <a:spcPct val="100000"/>
                        </a:lnSpc>
                        <a:spcBef>
                          <a:spcPts val="1060"/>
                        </a:spcBef>
                      </a:pPr>
                      <a:r>
                        <a:rPr sz="1800" b="1" spc="-10" dirty="0">
                          <a:latin typeface="Courier New"/>
                          <a:cs typeface="Courier New"/>
                        </a:rPr>
                        <a:t>valor</a:t>
                      </a:r>
                      <a:r>
                        <a:rPr sz="1800" b="1" spc="-35" dirty="0">
                          <a:latin typeface="Courier New"/>
                          <a:cs typeface="Courier New"/>
                        </a:rPr>
                        <a:t> </a:t>
                      </a:r>
                      <a:r>
                        <a:rPr sz="1800" b="1" spc="-5" dirty="0">
                          <a:latin typeface="Courier New"/>
                          <a:cs typeface="Courier New"/>
                        </a:rPr>
                        <a:t>de</a:t>
                      </a:r>
                      <a:r>
                        <a:rPr sz="1800" b="1" spc="-55" dirty="0">
                          <a:latin typeface="Courier New"/>
                          <a:cs typeface="Courier New"/>
                        </a:rPr>
                        <a:t> </a:t>
                      </a:r>
                      <a:r>
                        <a:rPr sz="1800" b="1" spc="-5" dirty="0">
                          <a:latin typeface="Courier New"/>
                          <a:cs typeface="Courier New"/>
                        </a:rPr>
                        <a:t>y:</a:t>
                      </a:r>
                      <a:endParaRPr sz="1800">
                        <a:latin typeface="Courier New"/>
                        <a:cs typeface="Courier New"/>
                      </a:endParaRPr>
                    </a:p>
                  </a:txBody>
                  <a:tcPr marL="0" marR="0" marT="134620" marB="0"/>
                </a:tc>
                <a:tc>
                  <a:txBody>
                    <a:bodyPr/>
                    <a:lstStyle/>
                    <a:p>
                      <a:pPr marL="36195" algn="ctr">
                        <a:lnSpc>
                          <a:spcPct val="100000"/>
                        </a:lnSpc>
                        <a:spcBef>
                          <a:spcPts val="1060"/>
                        </a:spcBef>
                      </a:pPr>
                      <a:r>
                        <a:rPr sz="1800" b="1" spc="-10" dirty="0">
                          <a:latin typeface="Courier New"/>
                          <a:cs typeface="Courier New"/>
                        </a:rPr>
                        <a:t>″);</a:t>
                      </a:r>
                      <a:endParaRPr sz="1800">
                        <a:latin typeface="Courier New"/>
                        <a:cs typeface="Courier New"/>
                      </a:endParaRPr>
                    </a:p>
                  </a:txBody>
                  <a:tcPr marL="0" marR="0" marT="134620" marB="0"/>
                </a:tc>
                <a:extLst>
                  <a:ext uri="{0D108BD9-81ED-4DB2-BD59-A6C34878D82A}">
                    <a16:rowId xmlns:a16="http://schemas.microsoft.com/office/drawing/2014/main" val="10002"/>
                  </a:ext>
                </a:extLst>
              </a:tr>
            </a:tbl>
          </a:graphicData>
        </a:graphic>
      </p:graphicFrame>
      <p:sp>
        <p:nvSpPr>
          <p:cNvPr id="5" name="object 5"/>
          <p:cNvSpPr txBox="1"/>
          <p:nvPr/>
        </p:nvSpPr>
        <p:spPr>
          <a:xfrm>
            <a:off x="1996439" y="5580380"/>
            <a:ext cx="6713220" cy="629920"/>
          </a:xfrm>
          <a:prstGeom prst="rect">
            <a:avLst/>
          </a:prstGeom>
        </p:spPr>
        <p:txBody>
          <a:bodyPr vert="horz" wrap="square" lIns="0" tIns="40640" rIns="0" bIns="0" rtlCol="0">
            <a:spAutoFit/>
          </a:bodyPr>
          <a:lstStyle/>
          <a:p>
            <a:pPr marL="423545">
              <a:lnSpc>
                <a:spcPct val="100000"/>
              </a:lnSpc>
              <a:spcBef>
                <a:spcPts val="320"/>
              </a:spcBef>
            </a:pPr>
            <a:r>
              <a:rPr sz="1800" b="1" spc="-10" dirty="0">
                <a:latin typeface="Courier New"/>
                <a:cs typeface="Courier New"/>
              </a:rPr>
              <a:t>System.out.print(″La</a:t>
            </a:r>
            <a:r>
              <a:rPr sz="1800" b="1" spc="5" dirty="0">
                <a:latin typeface="Courier New"/>
                <a:cs typeface="Courier New"/>
              </a:rPr>
              <a:t> </a:t>
            </a:r>
            <a:r>
              <a:rPr sz="1800" b="1" spc="-10" dirty="0">
                <a:latin typeface="Courier New"/>
                <a:cs typeface="Courier New"/>
              </a:rPr>
              <a:t>suma</a:t>
            </a:r>
            <a:r>
              <a:rPr sz="1800" b="1" spc="-15" dirty="0">
                <a:latin typeface="Courier New"/>
                <a:cs typeface="Courier New"/>
              </a:rPr>
              <a:t> </a:t>
            </a:r>
            <a:r>
              <a:rPr sz="1800" b="1" spc="-5" dirty="0">
                <a:latin typeface="Courier New"/>
                <a:cs typeface="Courier New"/>
              </a:rPr>
              <a:t>es:</a:t>
            </a:r>
            <a:r>
              <a:rPr sz="1800" b="1" spc="-15" dirty="0">
                <a:latin typeface="Courier New"/>
                <a:cs typeface="Courier New"/>
              </a:rPr>
              <a:t> </a:t>
            </a:r>
            <a:r>
              <a:rPr sz="1800" b="1" dirty="0">
                <a:latin typeface="Courier New"/>
                <a:cs typeface="Courier New"/>
              </a:rPr>
              <a:t>″</a:t>
            </a:r>
            <a:r>
              <a:rPr sz="1800" b="1" spc="5" dirty="0">
                <a:latin typeface="Courier New"/>
                <a:cs typeface="Courier New"/>
              </a:rPr>
              <a:t> </a:t>
            </a:r>
            <a:r>
              <a:rPr sz="1800" b="1" spc="-5" dirty="0">
                <a:latin typeface="Courier New"/>
                <a:cs typeface="Courier New"/>
              </a:rPr>
              <a:t>+</a:t>
            </a:r>
            <a:r>
              <a:rPr sz="1800" b="1" spc="-15" dirty="0">
                <a:latin typeface="Courier New"/>
                <a:cs typeface="Courier New"/>
              </a:rPr>
              <a:t> </a:t>
            </a:r>
            <a:r>
              <a:rPr sz="1800" b="1" spc="-5" dirty="0">
                <a:latin typeface="Courier New"/>
                <a:cs typeface="Courier New"/>
              </a:rPr>
              <a:t>suma(x,</a:t>
            </a:r>
            <a:r>
              <a:rPr sz="1800" b="1" spc="-15" dirty="0">
                <a:latin typeface="Courier New"/>
                <a:cs typeface="Courier New"/>
              </a:rPr>
              <a:t> y));</a:t>
            </a:r>
            <a:endParaRPr sz="1800">
              <a:latin typeface="Courier New"/>
              <a:cs typeface="Courier New"/>
            </a:endParaRPr>
          </a:p>
          <a:p>
            <a:pPr marL="12700">
              <a:lnSpc>
                <a:spcPct val="100000"/>
              </a:lnSpc>
              <a:spcBef>
                <a:spcPts val="219"/>
              </a:spcBef>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102</a:t>
            </a:fld>
            <a:endParaRPr dirty="0"/>
          </a:p>
        </p:txBody>
      </p:sp>
      <p:sp>
        <p:nvSpPr>
          <p:cNvPr id="3" name="object 3"/>
          <p:cNvSpPr txBox="1"/>
          <p:nvPr/>
        </p:nvSpPr>
        <p:spPr>
          <a:xfrm>
            <a:off x="1005839" y="1521459"/>
            <a:ext cx="7673340" cy="37058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Parámetros,</a:t>
            </a:r>
            <a:r>
              <a:rPr sz="2000" b="1" spc="-30" dirty="0">
                <a:latin typeface="Verdana"/>
                <a:cs typeface="Verdana"/>
              </a:rPr>
              <a:t> </a:t>
            </a:r>
            <a:r>
              <a:rPr sz="2000" b="1" spc="-5" dirty="0">
                <a:latin typeface="Verdana"/>
                <a:cs typeface="Verdana"/>
              </a:rPr>
              <a:t>argumentos</a:t>
            </a:r>
            <a:r>
              <a:rPr sz="2000" b="1" spc="15"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valor</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retorno</a:t>
            </a:r>
            <a:endParaRPr sz="2000">
              <a:latin typeface="Verdana"/>
              <a:cs typeface="Verdana"/>
            </a:endParaRPr>
          </a:p>
          <a:p>
            <a:pPr>
              <a:lnSpc>
                <a:spcPct val="100000"/>
              </a:lnSpc>
              <a:spcBef>
                <a:spcPts val="30"/>
              </a:spcBef>
            </a:pPr>
            <a:endParaRPr sz="3000">
              <a:latin typeface="Verdana"/>
              <a:cs typeface="Verdana"/>
            </a:endParaRPr>
          </a:p>
          <a:p>
            <a:pPr marL="1242060">
              <a:lnSpc>
                <a:spcPct val="100000"/>
              </a:lnSpc>
              <a:spcBef>
                <a:spcPts val="5"/>
              </a:spcBef>
            </a:pPr>
            <a:r>
              <a:rPr sz="1800" b="1" spc="-5" dirty="0">
                <a:latin typeface="Courier New"/>
                <a:cs typeface="Courier New"/>
              </a:rPr>
              <a:t>public</a:t>
            </a:r>
            <a:r>
              <a:rPr sz="1800" b="1" spc="-25" dirty="0">
                <a:latin typeface="Courier New"/>
                <a:cs typeface="Courier New"/>
              </a:rPr>
              <a:t> </a:t>
            </a:r>
            <a:r>
              <a:rPr sz="1800" b="1" spc="-5" dirty="0">
                <a:latin typeface="Courier New"/>
                <a:cs typeface="Courier New"/>
              </a:rPr>
              <a:t>static</a:t>
            </a:r>
            <a:r>
              <a:rPr sz="1800" b="1" spc="-20" dirty="0">
                <a:latin typeface="Courier New"/>
                <a:cs typeface="Courier New"/>
              </a:rPr>
              <a:t> </a:t>
            </a:r>
            <a:r>
              <a:rPr sz="1800" b="1" spc="-5" dirty="0">
                <a:latin typeface="Courier New"/>
                <a:cs typeface="Courier New"/>
              </a:rPr>
              <a:t>int</a:t>
            </a:r>
            <a:r>
              <a:rPr sz="1800" b="1" spc="-25" dirty="0">
                <a:latin typeface="Courier New"/>
                <a:cs typeface="Courier New"/>
              </a:rPr>
              <a:t> </a:t>
            </a:r>
            <a:r>
              <a:rPr sz="1800" b="1" spc="-10" dirty="0">
                <a:latin typeface="Courier New"/>
                <a:cs typeface="Courier New"/>
              </a:rPr>
              <a:t>leerNumero()</a:t>
            </a:r>
            <a:r>
              <a:rPr sz="1800" b="1" dirty="0">
                <a:latin typeface="Courier New"/>
                <a:cs typeface="Courier New"/>
              </a:rPr>
              <a:t> </a:t>
            </a:r>
            <a:r>
              <a:rPr sz="1800" b="1" spc="-5" dirty="0">
                <a:latin typeface="Courier New"/>
                <a:cs typeface="Courier New"/>
              </a:rPr>
              <a:t>{</a:t>
            </a:r>
            <a:endParaRPr sz="1800">
              <a:latin typeface="Courier New"/>
              <a:cs typeface="Courier New"/>
            </a:endParaRPr>
          </a:p>
          <a:p>
            <a:pPr marL="1653539">
              <a:lnSpc>
                <a:spcPct val="100000"/>
              </a:lnSpc>
              <a:spcBef>
                <a:spcPts val="439"/>
              </a:spcBef>
            </a:pPr>
            <a:r>
              <a:rPr sz="1800" b="1" spc="-5" dirty="0">
                <a:latin typeface="Courier New"/>
                <a:cs typeface="Courier New"/>
              </a:rPr>
              <a:t>Scanner</a:t>
            </a:r>
            <a:r>
              <a:rPr sz="1800" b="1" spc="-35" dirty="0">
                <a:latin typeface="Courier New"/>
                <a:cs typeface="Courier New"/>
              </a:rPr>
              <a:t> </a:t>
            </a:r>
            <a:r>
              <a:rPr sz="1800" b="1" spc="-5" dirty="0">
                <a:latin typeface="Courier New"/>
                <a:cs typeface="Courier New"/>
              </a:rPr>
              <a:t>teclado</a:t>
            </a:r>
            <a:r>
              <a:rPr sz="1800" b="1" spc="-55" dirty="0">
                <a:latin typeface="Courier New"/>
                <a:cs typeface="Courier New"/>
              </a:rPr>
              <a:t> </a:t>
            </a:r>
            <a:r>
              <a:rPr sz="1800" b="1" spc="-5" dirty="0">
                <a:latin typeface="Courier New"/>
                <a:cs typeface="Courier New"/>
              </a:rPr>
              <a:t>=</a:t>
            </a:r>
            <a:r>
              <a:rPr sz="1800" b="1" spc="-15" dirty="0">
                <a:latin typeface="Courier New"/>
                <a:cs typeface="Courier New"/>
              </a:rPr>
              <a:t> </a:t>
            </a:r>
            <a:r>
              <a:rPr sz="1800" b="1" spc="-5" dirty="0">
                <a:latin typeface="Courier New"/>
                <a:cs typeface="Courier New"/>
              </a:rPr>
              <a:t>new</a:t>
            </a:r>
            <a:r>
              <a:rPr sz="1800" b="1" spc="-35" dirty="0">
                <a:latin typeface="Courier New"/>
                <a:cs typeface="Courier New"/>
              </a:rPr>
              <a:t> </a:t>
            </a:r>
            <a:r>
              <a:rPr sz="1800" b="1" spc="-5" dirty="0">
                <a:latin typeface="Courier New"/>
                <a:cs typeface="Courier New"/>
              </a:rPr>
              <a:t>Scanner(System.in);</a:t>
            </a:r>
            <a:endParaRPr sz="1800">
              <a:latin typeface="Courier New"/>
              <a:cs typeface="Courier New"/>
            </a:endParaRPr>
          </a:p>
          <a:p>
            <a:pPr marL="1653539" marR="5080">
              <a:lnSpc>
                <a:spcPct val="239800"/>
              </a:lnSpc>
            </a:pPr>
            <a:r>
              <a:rPr sz="1800" b="1" spc="-10" dirty="0">
                <a:latin typeface="Courier New"/>
                <a:cs typeface="Courier New"/>
              </a:rPr>
              <a:t>System.out.printl(″Introduzca</a:t>
            </a:r>
            <a:r>
              <a:rPr sz="1800" b="1" dirty="0">
                <a:latin typeface="Courier New"/>
                <a:cs typeface="Courier New"/>
              </a:rPr>
              <a:t> </a:t>
            </a:r>
            <a:r>
              <a:rPr sz="1800" b="1" spc="-5" dirty="0">
                <a:latin typeface="Courier New"/>
                <a:cs typeface="Courier New"/>
              </a:rPr>
              <a:t>un</a:t>
            </a:r>
            <a:r>
              <a:rPr sz="1800" b="1" spc="25" dirty="0">
                <a:latin typeface="Courier New"/>
                <a:cs typeface="Courier New"/>
              </a:rPr>
              <a:t> </a:t>
            </a:r>
            <a:r>
              <a:rPr sz="1800" b="1" spc="-10" dirty="0">
                <a:latin typeface="Courier New"/>
                <a:cs typeface="Courier New"/>
              </a:rPr>
              <a:t>numero:</a:t>
            </a:r>
            <a:r>
              <a:rPr sz="1800" b="1" spc="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int</a:t>
            </a:r>
            <a:r>
              <a:rPr sz="1800" b="1" spc="-30" dirty="0">
                <a:latin typeface="Courier New"/>
                <a:cs typeface="Courier New"/>
              </a:rPr>
              <a:t> </a:t>
            </a:r>
            <a:r>
              <a:rPr sz="1800" b="1" spc="-5" dirty="0">
                <a:latin typeface="Courier New"/>
                <a:cs typeface="Courier New"/>
              </a:rPr>
              <a:t>x</a:t>
            </a:r>
            <a:r>
              <a:rPr sz="1800" b="1" spc="-10" dirty="0">
                <a:latin typeface="Courier New"/>
                <a:cs typeface="Courier New"/>
              </a:rPr>
              <a:t> </a:t>
            </a:r>
            <a:r>
              <a:rPr sz="1800" b="1" spc="-5" dirty="0">
                <a:latin typeface="Courier New"/>
                <a:cs typeface="Courier New"/>
              </a:rPr>
              <a:t>=</a:t>
            </a:r>
            <a:r>
              <a:rPr sz="1800" b="1" spc="-25" dirty="0">
                <a:latin typeface="Courier New"/>
                <a:cs typeface="Courier New"/>
              </a:rPr>
              <a:t> </a:t>
            </a:r>
            <a:r>
              <a:rPr sz="1800" b="1" spc="-5" dirty="0">
                <a:latin typeface="Courier New"/>
                <a:cs typeface="Courier New"/>
              </a:rPr>
              <a:t>teclado.nextInt();</a:t>
            </a:r>
            <a:endParaRPr sz="1800">
              <a:latin typeface="Courier New"/>
              <a:cs typeface="Courier New"/>
            </a:endParaRPr>
          </a:p>
          <a:p>
            <a:pPr>
              <a:lnSpc>
                <a:spcPct val="100000"/>
              </a:lnSpc>
              <a:spcBef>
                <a:spcPts val="35"/>
              </a:spcBef>
            </a:pPr>
            <a:endParaRPr sz="2650">
              <a:latin typeface="Courier New"/>
              <a:cs typeface="Courier New"/>
            </a:endParaRPr>
          </a:p>
          <a:p>
            <a:pPr marL="1653539">
              <a:lnSpc>
                <a:spcPct val="100000"/>
              </a:lnSpc>
            </a:pPr>
            <a:r>
              <a:rPr sz="1800" b="1" spc="-5" dirty="0">
                <a:latin typeface="Courier New"/>
                <a:cs typeface="Courier New"/>
              </a:rPr>
              <a:t>return</a:t>
            </a:r>
            <a:r>
              <a:rPr sz="1800" b="1" spc="-80" dirty="0">
                <a:latin typeface="Courier New"/>
                <a:cs typeface="Courier New"/>
              </a:rPr>
              <a:t> </a:t>
            </a:r>
            <a:r>
              <a:rPr sz="1800" b="1" spc="-5" dirty="0">
                <a:latin typeface="Courier New"/>
                <a:cs typeface="Courier New"/>
              </a:rPr>
              <a:t>x;</a:t>
            </a:r>
            <a:endParaRPr sz="1800">
              <a:latin typeface="Courier New"/>
              <a:cs typeface="Courier New"/>
            </a:endParaRPr>
          </a:p>
          <a:p>
            <a:pPr marL="1242060">
              <a:lnSpc>
                <a:spcPct val="100000"/>
              </a:lnSpc>
              <a:spcBef>
                <a:spcPts val="420"/>
              </a:spcBef>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103</a:t>
            </a:fld>
            <a:endParaRPr dirty="0"/>
          </a:p>
        </p:txBody>
      </p:sp>
      <p:sp>
        <p:nvSpPr>
          <p:cNvPr id="3" name="object 3"/>
          <p:cNvSpPr txBox="1"/>
          <p:nvPr/>
        </p:nvSpPr>
        <p:spPr>
          <a:xfrm>
            <a:off x="1005839" y="1521459"/>
            <a:ext cx="8710930" cy="40487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Parámetros,</a:t>
            </a:r>
            <a:r>
              <a:rPr sz="2000" b="1" spc="-30" dirty="0">
                <a:latin typeface="Verdana"/>
                <a:cs typeface="Verdana"/>
              </a:rPr>
              <a:t> </a:t>
            </a:r>
            <a:r>
              <a:rPr sz="2000" b="1" spc="-5" dirty="0">
                <a:latin typeface="Verdana"/>
                <a:cs typeface="Verdana"/>
              </a:rPr>
              <a:t>argumentos</a:t>
            </a:r>
            <a:r>
              <a:rPr sz="2000" b="1" spc="15"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valor</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retorno</a:t>
            </a:r>
            <a:endParaRPr sz="2000">
              <a:latin typeface="Verdana"/>
              <a:cs typeface="Verdana"/>
            </a:endParaRPr>
          </a:p>
          <a:p>
            <a:pPr>
              <a:lnSpc>
                <a:spcPct val="100000"/>
              </a:lnSpc>
              <a:spcBef>
                <a:spcPts val="15"/>
              </a:spcBef>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dirty="0">
                <a:latin typeface="Verdana"/>
                <a:cs typeface="Verdana"/>
              </a:rPr>
              <a:t>Los </a:t>
            </a:r>
            <a:r>
              <a:rPr sz="2000" b="1" spc="-5" dirty="0">
                <a:latin typeface="Verdana"/>
                <a:cs typeface="Verdana"/>
              </a:rPr>
              <a:t>argumentos</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10" dirty="0">
                <a:latin typeface="Verdana"/>
                <a:cs typeface="Verdana"/>
              </a:rPr>
              <a:t>se</a:t>
            </a:r>
            <a:r>
              <a:rPr sz="2000" b="1" spc="-5" dirty="0">
                <a:latin typeface="Verdana"/>
                <a:cs typeface="Verdana"/>
              </a:rPr>
              <a:t> pasan</a:t>
            </a:r>
            <a:r>
              <a:rPr sz="2000" b="1" dirty="0">
                <a:latin typeface="Verdana"/>
                <a:cs typeface="Verdana"/>
              </a:rPr>
              <a:t> a</a:t>
            </a:r>
            <a:r>
              <a:rPr sz="2000" b="1" spc="5"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método</a:t>
            </a:r>
            <a:r>
              <a:rPr sz="2000" b="1" dirty="0">
                <a:latin typeface="Verdana"/>
                <a:cs typeface="Verdana"/>
              </a:rPr>
              <a:t> </a:t>
            </a:r>
            <a:r>
              <a:rPr sz="2000" b="1" spc="-5" dirty="0">
                <a:latin typeface="Verdana"/>
                <a:cs typeface="Verdana"/>
              </a:rPr>
              <a:t>deben</a:t>
            </a:r>
            <a:r>
              <a:rPr sz="2000" b="1" dirty="0">
                <a:latin typeface="Verdana"/>
                <a:cs typeface="Verdana"/>
              </a:rPr>
              <a:t> </a:t>
            </a:r>
            <a:r>
              <a:rPr sz="2000" b="1" spc="-15" dirty="0">
                <a:latin typeface="Verdana"/>
                <a:cs typeface="Verdana"/>
              </a:rPr>
              <a:t>ser </a:t>
            </a:r>
            <a:r>
              <a:rPr sz="2000" b="1" spc="-670" dirty="0">
                <a:latin typeface="Verdana"/>
                <a:cs typeface="Verdana"/>
              </a:rPr>
              <a:t> </a:t>
            </a:r>
            <a:r>
              <a:rPr sz="2000" b="1" spc="-5" dirty="0">
                <a:latin typeface="Verdana"/>
                <a:cs typeface="Verdana"/>
              </a:rPr>
              <a:t>compatibles</a:t>
            </a:r>
            <a:r>
              <a:rPr sz="2000" b="1" spc="-35" dirty="0">
                <a:latin typeface="Verdana"/>
                <a:cs typeface="Verdana"/>
              </a:rPr>
              <a:t> </a:t>
            </a:r>
            <a:r>
              <a:rPr sz="2000" b="1" spc="-5" dirty="0">
                <a:latin typeface="Verdana"/>
                <a:cs typeface="Verdana"/>
              </a:rPr>
              <a:t>con</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tipo</a:t>
            </a:r>
            <a:r>
              <a:rPr sz="2000" b="1" dirty="0">
                <a:latin typeface="Verdana"/>
                <a:cs typeface="Verdana"/>
              </a:rPr>
              <a:t> </a:t>
            </a:r>
            <a:r>
              <a:rPr sz="2000" b="1" spc="-5" dirty="0">
                <a:latin typeface="Verdana"/>
                <a:cs typeface="Verdana"/>
              </a:rPr>
              <a:t>de</a:t>
            </a:r>
            <a:r>
              <a:rPr sz="2000" b="1" spc="5" dirty="0">
                <a:latin typeface="Verdana"/>
                <a:cs typeface="Verdana"/>
              </a:rPr>
              <a:t> </a:t>
            </a:r>
            <a:r>
              <a:rPr sz="2000" b="1" dirty="0">
                <a:latin typeface="Verdana"/>
                <a:cs typeface="Verdana"/>
              </a:rPr>
              <a:t>dato </a:t>
            </a:r>
            <a:r>
              <a:rPr sz="2000" b="1" spc="-5" dirty="0">
                <a:latin typeface="Verdana"/>
                <a:cs typeface="Verdana"/>
              </a:rPr>
              <a:t>del</a:t>
            </a:r>
            <a:r>
              <a:rPr sz="2000" b="1" spc="10" dirty="0">
                <a:latin typeface="Verdana"/>
                <a:cs typeface="Verdana"/>
              </a:rPr>
              <a:t> </a:t>
            </a:r>
            <a:r>
              <a:rPr sz="2000" b="1" dirty="0">
                <a:latin typeface="Verdana"/>
                <a:cs typeface="Verdana"/>
              </a:rPr>
              <a:t>parámetro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 </a:t>
            </a:r>
            <a:r>
              <a:rPr sz="2000" b="1" spc="-5" dirty="0">
                <a:latin typeface="Verdana"/>
                <a:cs typeface="Verdana"/>
              </a:rPr>
              <a:t>tipo de </a:t>
            </a:r>
            <a:r>
              <a:rPr sz="2000" b="1" dirty="0">
                <a:latin typeface="Verdana"/>
                <a:cs typeface="Verdana"/>
              </a:rPr>
              <a:t>dato </a:t>
            </a:r>
            <a:r>
              <a:rPr sz="2000" b="1" spc="5" dirty="0">
                <a:latin typeface="Verdana"/>
                <a:cs typeface="Verdana"/>
              </a:rPr>
              <a:t>de </a:t>
            </a:r>
            <a:r>
              <a:rPr sz="2000" b="1" spc="-5" dirty="0">
                <a:latin typeface="Verdana"/>
                <a:cs typeface="Verdana"/>
              </a:rPr>
              <a:t>la </a:t>
            </a:r>
            <a:r>
              <a:rPr sz="2000" b="1" dirty="0">
                <a:latin typeface="Verdana"/>
                <a:cs typeface="Verdana"/>
              </a:rPr>
              <a:t>variable donde </a:t>
            </a:r>
            <a:r>
              <a:rPr sz="2000" b="1" spc="-10" dirty="0">
                <a:latin typeface="Verdana"/>
                <a:cs typeface="Verdana"/>
              </a:rPr>
              <a:t>se </a:t>
            </a:r>
            <a:r>
              <a:rPr sz="2000" b="1" spc="-5" dirty="0">
                <a:latin typeface="Verdana"/>
                <a:cs typeface="Verdana"/>
              </a:rPr>
              <a:t>recibe </a:t>
            </a:r>
            <a:r>
              <a:rPr sz="2000" b="1" dirty="0">
                <a:latin typeface="Verdana"/>
                <a:cs typeface="Verdana"/>
              </a:rPr>
              <a:t>el valor </a:t>
            </a:r>
            <a:r>
              <a:rPr sz="2000" b="1" spc="-5" dirty="0">
                <a:latin typeface="Verdana"/>
                <a:cs typeface="Verdana"/>
              </a:rPr>
              <a:t>de </a:t>
            </a:r>
            <a:r>
              <a:rPr sz="2000" b="1" dirty="0">
                <a:latin typeface="Verdana"/>
                <a:cs typeface="Verdana"/>
              </a:rPr>
              <a:t> retorno </a:t>
            </a:r>
            <a:r>
              <a:rPr sz="2000" b="1" spc="-5" dirty="0">
                <a:latin typeface="Verdana"/>
                <a:cs typeface="Verdana"/>
              </a:rPr>
              <a:t>de un método debe corresponder con </a:t>
            </a:r>
            <a:r>
              <a:rPr sz="2000" b="1" spc="5" dirty="0">
                <a:latin typeface="Verdana"/>
                <a:cs typeface="Verdana"/>
              </a:rPr>
              <a:t>el </a:t>
            </a:r>
            <a:r>
              <a:rPr sz="2000" b="1" dirty="0">
                <a:latin typeface="Verdana"/>
                <a:cs typeface="Verdana"/>
              </a:rPr>
              <a:t>tipo </a:t>
            </a:r>
            <a:r>
              <a:rPr sz="2000" b="1" spc="15" dirty="0">
                <a:latin typeface="Verdana"/>
                <a:cs typeface="Verdana"/>
              </a:rPr>
              <a:t>de </a:t>
            </a:r>
            <a:r>
              <a:rPr sz="2000" b="1" spc="20" dirty="0">
                <a:latin typeface="Verdana"/>
                <a:cs typeface="Verdana"/>
              </a:rPr>
              <a:t> </a:t>
            </a:r>
            <a:r>
              <a:rPr sz="2000" b="1" dirty="0">
                <a:latin typeface="Verdana"/>
                <a:cs typeface="Verdana"/>
              </a:rPr>
              <a:t>dato</a:t>
            </a:r>
            <a:r>
              <a:rPr sz="2000" b="1" spc="-25" dirty="0">
                <a:latin typeface="Verdana"/>
                <a:cs typeface="Verdana"/>
              </a:rPr>
              <a:t> </a:t>
            </a:r>
            <a:r>
              <a:rPr sz="2000" b="1" spc="-5" dirty="0">
                <a:latin typeface="Verdana"/>
                <a:cs typeface="Verdana"/>
              </a:rPr>
              <a:t>de</a:t>
            </a:r>
            <a:r>
              <a:rPr sz="2000" b="1" spc="-15" dirty="0">
                <a:latin typeface="Verdana"/>
                <a:cs typeface="Verdana"/>
              </a:rPr>
              <a:t> </a:t>
            </a:r>
            <a:r>
              <a:rPr sz="2000" b="1" dirty="0">
                <a:latin typeface="Verdana"/>
                <a:cs typeface="Verdana"/>
              </a:rPr>
              <a:t>retorno </a:t>
            </a:r>
            <a:r>
              <a:rPr sz="2000" b="1" spc="-5" dirty="0">
                <a:latin typeface="Verdana"/>
                <a:cs typeface="Verdana"/>
              </a:rPr>
              <a:t>del</a:t>
            </a:r>
            <a:r>
              <a:rPr sz="2000" b="1" spc="10"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Java </a:t>
            </a:r>
            <a:r>
              <a:rPr sz="2000" b="1" spc="-5" dirty="0">
                <a:latin typeface="Verdana"/>
                <a:cs typeface="Verdana"/>
              </a:rPr>
              <a:t>hace conversiones </a:t>
            </a:r>
            <a:r>
              <a:rPr sz="2000" b="1" dirty="0">
                <a:latin typeface="Verdana"/>
                <a:cs typeface="Verdana"/>
              </a:rPr>
              <a:t>automáticas si </a:t>
            </a:r>
            <a:r>
              <a:rPr sz="2000" b="1" spc="5" dirty="0">
                <a:latin typeface="Verdana"/>
                <a:cs typeface="Verdana"/>
              </a:rPr>
              <a:t>el </a:t>
            </a:r>
            <a:r>
              <a:rPr sz="2000" b="1" dirty="0">
                <a:latin typeface="Verdana"/>
                <a:cs typeface="Verdana"/>
              </a:rPr>
              <a:t>argumento </a:t>
            </a:r>
            <a:r>
              <a:rPr sz="2000" b="1" spc="-15" dirty="0">
                <a:latin typeface="Verdana"/>
                <a:cs typeface="Verdana"/>
              </a:rPr>
              <a:t>es </a:t>
            </a:r>
            <a:r>
              <a:rPr sz="2000" b="1" spc="-10" dirty="0">
                <a:latin typeface="Verdana"/>
                <a:cs typeface="Verdana"/>
              </a:rPr>
              <a:t> </a:t>
            </a:r>
            <a:r>
              <a:rPr sz="2000" b="1" spc="-5" dirty="0">
                <a:latin typeface="Verdana"/>
                <a:cs typeface="Verdana"/>
              </a:rPr>
              <a:t>menor </a:t>
            </a:r>
            <a:r>
              <a:rPr sz="2000" b="1" spc="-10" dirty="0">
                <a:latin typeface="Verdana"/>
                <a:cs typeface="Verdana"/>
              </a:rPr>
              <a:t>en </a:t>
            </a:r>
            <a:r>
              <a:rPr sz="2000" b="1" spc="-5" dirty="0">
                <a:latin typeface="Verdana"/>
                <a:cs typeface="Verdana"/>
              </a:rPr>
              <a:t>tamaño que </a:t>
            </a:r>
            <a:r>
              <a:rPr sz="2000" b="1" spc="-10" dirty="0">
                <a:latin typeface="Verdana"/>
                <a:cs typeface="Verdana"/>
              </a:rPr>
              <a:t>el </a:t>
            </a:r>
            <a:r>
              <a:rPr sz="2000" b="1" spc="-5" dirty="0">
                <a:latin typeface="Verdana"/>
                <a:cs typeface="Verdana"/>
              </a:rPr>
              <a:t>parámetro (widening) </a:t>
            </a:r>
            <a:r>
              <a:rPr sz="2000" b="1" dirty="0">
                <a:latin typeface="Verdana"/>
                <a:cs typeface="Verdana"/>
              </a:rPr>
              <a:t>pero </a:t>
            </a:r>
            <a:r>
              <a:rPr sz="2000" b="1" spc="-5" dirty="0">
                <a:latin typeface="Verdana"/>
                <a:cs typeface="Verdana"/>
              </a:rPr>
              <a:t>no </a:t>
            </a:r>
            <a:r>
              <a:rPr sz="2000" b="1" dirty="0">
                <a:latin typeface="Verdana"/>
                <a:cs typeface="Verdana"/>
              </a:rPr>
              <a:t>al </a:t>
            </a:r>
            <a:r>
              <a:rPr sz="2000" b="1" spc="5" dirty="0">
                <a:latin typeface="Verdana"/>
                <a:cs typeface="Verdana"/>
              </a:rPr>
              <a:t> </a:t>
            </a:r>
            <a:r>
              <a:rPr sz="2000" b="1" spc="-5" dirty="0">
                <a:latin typeface="Verdana"/>
                <a:cs typeface="Verdana"/>
              </a:rPr>
              <a:t>revés</a:t>
            </a:r>
            <a:r>
              <a:rPr sz="2000" b="1" spc="-15" dirty="0">
                <a:latin typeface="Verdana"/>
                <a:cs typeface="Verdana"/>
              </a:rPr>
              <a:t> </a:t>
            </a:r>
            <a:r>
              <a:rPr sz="2000" b="1" spc="-5" dirty="0">
                <a:latin typeface="Verdana"/>
                <a:cs typeface="Verdana"/>
              </a:rPr>
              <a:t>(narrowing)</a:t>
            </a:r>
            <a:endParaRPr sz="2000">
              <a:latin typeface="Verdana"/>
              <a:cs typeface="Verdan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104</a:t>
            </a:fld>
            <a:endParaRPr dirty="0"/>
          </a:p>
        </p:txBody>
      </p:sp>
      <p:sp>
        <p:nvSpPr>
          <p:cNvPr id="3" name="object 3"/>
          <p:cNvSpPr txBox="1"/>
          <p:nvPr/>
        </p:nvSpPr>
        <p:spPr>
          <a:xfrm>
            <a:off x="1005839" y="1521459"/>
            <a:ext cx="8128000" cy="29413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Parámetros,</a:t>
            </a:r>
            <a:r>
              <a:rPr sz="2000" b="1" spc="-30" dirty="0">
                <a:latin typeface="Verdana"/>
                <a:cs typeface="Verdana"/>
              </a:rPr>
              <a:t> </a:t>
            </a:r>
            <a:r>
              <a:rPr sz="2000" b="1" spc="-5" dirty="0">
                <a:latin typeface="Verdana"/>
                <a:cs typeface="Verdana"/>
              </a:rPr>
              <a:t>argumentos</a:t>
            </a:r>
            <a:r>
              <a:rPr sz="2000" b="1" spc="15"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valor</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retorno</a:t>
            </a:r>
            <a:endParaRPr sz="2000">
              <a:latin typeface="Verdana"/>
              <a:cs typeface="Verdana"/>
            </a:endParaRPr>
          </a:p>
          <a:p>
            <a:pPr>
              <a:lnSpc>
                <a:spcPct val="100000"/>
              </a:lnSpc>
              <a:spcBef>
                <a:spcPts val="55"/>
              </a:spcBef>
            </a:pPr>
            <a:endParaRPr sz="2650">
              <a:latin typeface="Verdana"/>
              <a:cs typeface="Verdana"/>
            </a:endParaRPr>
          </a:p>
          <a:p>
            <a:pPr marL="1559560" marR="3216275" indent="-342900">
              <a:lnSpc>
                <a:spcPct val="100000"/>
              </a:lnSpc>
              <a:spcBef>
                <a:spcPts val="5"/>
              </a:spcBef>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main()</a:t>
            </a:r>
            <a:r>
              <a:rPr sz="1800" b="1" spc="-2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int</a:t>
            </a:r>
            <a:r>
              <a:rPr sz="1800" b="1" spc="-10" dirty="0">
                <a:latin typeface="Courier New"/>
                <a:cs typeface="Courier New"/>
              </a:rPr>
              <a:t> </a:t>
            </a:r>
            <a:r>
              <a:rPr sz="1800" b="1" spc="-5" dirty="0">
                <a:latin typeface="Courier New"/>
                <a:cs typeface="Courier New"/>
              </a:rPr>
              <a:t>x,</a:t>
            </a:r>
            <a:r>
              <a:rPr sz="1800" b="1" spc="-30" dirty="0">
                <a:latin typeface="Courier New"/>
                <a:cs typeface="Courier New"/>
              </a:rPr>
              <a:t> </a:t>
            </a:r>
            <a:r>
              <a:rPr sz="1800" b="1" spc="-5" dirty="0">
                <a:latin typeface="Courier New"/>
                <a:cs typeface="Courier New"/>
              </a:rPr>
              <a:t>y;</a:t>
            </a:r>
            <a:endParaRPr sz="1800">
              <a:latin typeface="Courier New"/>
              <a:cs typeface="Courier New"/>
            </a:endParaRPr>
          </a:p>
          <a:p>
            <a:pPr>
              <a:lnSpc>
                <a:spcPct val="100000"/>
              </a:lnSpc>
              <a:spcBef>
                <a:spcPts val="5"/>
              </a:spcBef>
            </a:pPr>
            <a:endParaRPr sz="1900">
              <a:latin typeface="Courier New"/>
              <a:cs typeface="Courier New"/>
            </a:endParaRPr>
          </a:p>
          <a:p>
            <a:pPr marL="1559560" marR="4237355">
              <a:lnSpc>
                <a:spcPct val="100000"/>
              </a:lnSpc>
            </a:pPr>
            <a:r>
              <a:rPr sz="1800" b="1" spc="-5" dirty="0">
                <a:latin typeface="Courier New"/>
                <a:cs typeface="Courier New"/>
              </a:rPr>
              <a:t>x</a:t>
            </a:r>
            <a:r>
              <a:rPr sz="1800" b="1" spc="-50" dirty="0">
                <a:latin typeface="Courier New"/>
                <a:cs typeface="Courier New"/>
              </a:rPr>
              <a:t> </a:t>
            </a:r>
            <a:r>
              <a:rPr sz="1800" b="1" spc="-5" dirty="0">
                <a:latin typeface="Courier New"/>
                <a:cs typeface="Courier New"/>
              </a:rPr>
              <a:t>=</a:t>
            </a:r>
            <a:r>
              <a:rPr sz="1800" b="1" spc="-50" dirty="0">
                <a:latin typeface="Courier New"/>
                <a:cs typeface="Courier New"/>
              </a:rPr>
              <a:t> </a:t>
            </a:r>
            <a:r>
              <a:rPr sz="1800" b="1" spc="-5" dirty="0">
                <a:latin typeface="Courier New"/>
                <a:cs typeface="Courier New"/>
              </a:rPr>
              <a:t>leerNumero(); </a:t>
            </a:r>
            <a:r>
              <a:rPr sz="1800" b="1" spc="-1070" dirty="0">
                <a:latin typeface="Courier New"/>
                <a:cs typeface="Courier New"/>
              </a:rPr>
              <a:t> </a:t>
            </a:r>
            <a:r>
              <a:rPr sz="1800" b="1" dirty="0">
                <a:latin typeface="Courier New"/>
                <a:cs typeface="Courier New"/>
              </a:rPr>
              <a:t> </a:t>
            </a:r>
            <a:r>
              <a:rPr sz="1800" b="1" spc="-5" dirty="0">
                <a:latin typeface="Courier New"/>
                <a:cs typeface="Courier New"/>
              </a:rPr>
              <a:t>y</a:t>
            </a:r>
            <a:r>
              <a:rPr sz="1800" b="1" spc="-50" dirty="0">
                <a:latin typeface="Courier New"/>
                <a:cs typeface="Courier New"/>
              </a:rPr>
              <a:t> </a:t>
            </a:r>
            <a:r>
              <a:rPr sz="1800" b="1" spc="-5" dirty="0">
                <a:latin typeface="Courier New"/>
                <a:cs typeface="Courier New"/>
              </a:rPr>
              <a:t>=</a:t>
            </a:r>
            <a:r>
              <a:rPr sz="1800" b="1" spc="-50" dirty="0">
                <a:latin typeface="Courier New"/>
                <a:cs typeface="Courier New"/>
              </a:rPr>
              <a:t> </a:t>
            </a:r>
            <a:r>
              <a:rPr sz="1800" b="1" spc="-5" dirty="0">
                <a:latin typeface="Courier New"/>
                <a:cs typeface="Courier New"/>
              </a:rPr>
              <a:t>leerNumero();</a:t>
            </a:r>
            <a:endParaRPr sz="1800">
              <a:latin typeface="Courier New"/>
              <a:cs typeface="Courier New"/>
            </a:endParaRPr>
          </a:p>
          <a:p>
            <a:pPr>
              <a:lnSpc>
                <a:spcPct val="100000"/>
              </a:lnSpc>
              <a:spcBef>
                <a:spcPts val="5"/>
              </a:spcBef>
            </a:pPr>
            <a:endParaRPr sz="1900">
              <a:latin typeface="Courier New"/>
              <a:cs typeface="Courier New"/>
            </a:endParaRPr>
          </a:p>
          <a:p>
            <a:pPr marL="1559560">
              <a:lnSpc>
                <a:spcPct val="100000"/>
              </a:lnSpc>
              <a:spcBef>
                <a:spcPts val="5"/>
              </a:spcBef>
            </a:pPr>
            <a:r>
              <a:rPr sz="1800" b="1" spc="-5" dirty="0">
                <a:latin typeface="Courier New"/>
                <a:cs typeface="Courier New"/>
              </a:rPr>
              <a:t>System.out.println(″La</a:t>
            </a:r>
            <a:r>
              <a:rPr sz="1800" b="1" spc="-10" dirty="0">
                <a:latin typeface="Courier New"/>
                <a:cs typeface="Courier New"/>
              </a:rPr>
              <a:t> suma es:</a:t>
            </a:r>
            <a:r>
              <a:rPr sz="1800" b="1" spc="-5" dirty="0">
                <a:latin typeface="Courier New"/>
                <a:cs typeface="Courier New"/>
              </a:rPr>
              <a:t> </a:t>
            </a:r>
            <a:r>
              <a:rPr sz="1800" b="1" dirty="0">
                <a:latin typeface="Courier New"/>
                <a:cs typeface="Courier New"/>
              </a:rPr>
              <a:t>″</a:t>
            </a:r>
            <a:r>
              <a:rPr sz="1800" b="1" spc="-30" dirty="0">
                <a:latin typeface="Courier New"/>
                <a:cs typeface="Courier New"/>
              </a:rPr>
              <a:t> </a:t>
            </a:r>
            <a:r>
              <a:rPr sz="1800" b="1" spc="-5" dirty="0">
                <a:latin typeface="Courier New"/>
                <a:cs typeface="Courier New"/>
              </a:rPr>
              <a:t>+ </a:t>
            </a:r>
            <a:r>
              <a:rPr sz="1800" b="1" spc="-10" dirty="0">
                <a:latin typeface="Courier New"/>
                <a:cs typeface="Courier New"/>
              </a:rPr>
              <a:t>suma(x,</a:t>
            </a:r>
            <a:r>
              <a:rPr sz="1800" b="1" spc="-30" dirty="0">
                <a:latin typeface="Courier New"/>
                <a:cs typeface="Courier New"/>
              </a:rPr>
              <a:t> </a:t>
            </a:r>
            <a:r>
              <a:rPr sz="1800" b="1" spc="-5" dirty="0">
                <a:latin typeface="Courier New"/>
                <a:cs typeface="Courier New"/>
              </a:rPr>
              <a:t>y));</a:t>
            </a:r>
            <a:endParaRPr sz="1800">
              <a:latin typeface="Courier New"/>
              <a:cs typeface="Courier New"/>
            </a:endParaRPr>
          </a:p>
          <a:p>
            <a:pPr marL="1216025">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105</a:t>
            </a:fld>
            <a:endParaRPr dirty="0"/>
          </a:p>
        </p:txBody>
      </p:sp>
      <p:sp>
        <p:nvSpPr>
          <p:cNvPr id="3" name="object 3"/>
          <p:cNvSpPr txBox="1"/>
          <p:nvPr/>
        </p:nvSpPr>
        <p:spPr>
          <a:xfrm>
            <a:off x="1005839" y="1521459"/>
            <a:ext cx="8710295" cy="37439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 </a:t>
            </a:r>
            <a:r>
              <a:rPr sz="2000" b="1" dirty="0">
                <a:latin typeface="Verdana"/>
                <a:cs typeface="Verdana"/>
              </a:rPr>
              <a:t>control</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errores</a:t>
            </a:r>
            <a:r>
              <a:rPr sz="2000" b="1" spc="1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ejecución</a:t>
            </a:r>
            <a:r>
              <a:rPr sz="2000" b="1" spc="10"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Java </a:t>
            </a:r>
            <a:r>
              <a:rPr sz="2000" b="1" spc="-5" dirty="0">
                <a:latin typeface="Verdana"/>
                <a:cs typeface="Verdana"/>
              </a:rPr>
              <a:t>requiere </a:t>
            </a:r>
            <a:r>
              <a:rPr sz="2000" b="1" spc="10" dirty="0">
                <a:latin typeface="Verdana"/>
                <a:cs typeface="Verdana"/>
              </a:rPr>
              <a:t>que </a:t>
            </a:r>
            <a:r>
              <a:rPr sz="2000" b="1" dirty="0">
                <a:latin typeface="Verdana"/>
                <a:cs typeface="Verdana"/>
              </a:rPr>
              <a:t>todo </a:t>
            </a:r>
            <a:r>
              <a:rPr sz="2000" b="1" spc="-5" dirty="0">
                <a:latin typeface="Verdana"/>
                <a:cs typeface="Verdana"/>
              </a:rPr>
              <a:t>método </a:t>
            </a:r>
            <a:r>
              <a:rPr sz="2000" b="1" dirty="0">
                <a:latin typeface="Verdana"/>
                <a:cs typeface="Verdana"/>
              </a:rPr>
              <a:t>que se </a:t>
            </a:r>
            <a:r>
              <a:rPr sz="2000" b="1" spc="-5" dirty="0">
                <a:latin typeface="Verdana"/>
                <a:cs typeface="Verdana"/>
              </a:rPr>
              <a:t>relacione </a:t>
            </a:r>
            <a:r>
              <a:rPr sz="2000" b="1" spc="5" dirty="0">
                <a:latin typeface="Verdana"/>
                <a:cs typeface="Verdana"/>
              </a:rPr>
              <a:t>con </a:t>
            </a:r>
            <a:r>
              <a:rPr sz="2000" b="1" dirty="0">
                <a:latin typeface="Verdana"/>
                <a:cs typeface="Verdana"/>
              </a:rPr>
              <a:t>una </a:t>
            </a:r>
            <a:r>
              <a:rPr sz="2000" b="1" spc="5" dirty="0">
                <a:latin typeface="Verdana"/>
                <a:cs typeface="Verdana"/>
              </a:rPr>
              <a:t> </a:t>
            </a:r>
            <a:r>
              <a:rPr sz="2000" b="1" spc="-5" dirty="0">
                <a:latin typeface="Verdana"/>
                <a:cs typeface="Verdana"/>
              </a:rPr>
              <a:t>entidad externa como un archivo de </a:t>
            </a:r>
            <a:r>
              <a:rPr sz="2000" b="1" dirty="0">
                <a:latin typeface="Verdana"/>
                <a:cs typeface="Verdana"/>
              </a:rPr>
              <a:t>texto, controle los </a:t>
            </a:r>
            <a:r>
              <a:rPr sz="2000" b="1" spc="5" dirty="0">
                <a:latin typeface="Verdana"/>
                <a:cs typeface="Verdana"/>
              </a:rPr>
              <a:t> </a:t>
            </a:r>
            <a:r>
              <a:rPr sz="2000" b="1" spc="-5" dirty="0">
                <a:latin typeface="Verdana"/>
                <a:cs typeface="Verdana"/>
              </a:rPr>
              <a:t>errores</a:t>
            </a:r>
            <a:r>
              <a:rPr sz="2000" b="1" spc="-10" dirty="0">
                <a:latin typeface="Verdana"/>
                <a:cs typeface="Verdana"/>
              </a:rPr>
              <a:t> </a:t>
            </a:r>
            <a:r>
              <a:rPr sz="2000" b="1" spc="-5" dirty="0">
                <a:latin typeface="Verdana"/>
                <a:cs typeface="Verdana"/>
              </a:rPr>
              <a:t>que</a:t>
            </a:r>
            <a:r>
              <a:rPr sz="2000" b="1" spc="5"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produzcan</a:t>
            </a:r>
            <a:r>
              <a:rPr sz="2000" b="1" spc="-10" dirty="0">
                <a:latin typeface="Verdana"/>
                <a:cs typeface="Verdana"/>
              </a:rPr>
              <a:t> en </a:t>
            </a:r>
            <a:r>
              <a:rPr sz="2000" b="1" spc="-5" dirty="0">
                <a:latin typeface="Verdana"/>
                <a:cs typeface="Verdana"/>
              </a:rPr>
              <a:t>tiempo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ejecución</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dirty="0">
                <a:latin typeface="Verdana"/>
                <a:cs typeface="Verdana"/>
              </a:rPr>
              <a:t>Java </a:t>
            </a:r>
            <a:r>
              <a:rPr sz="2000" b="1" spc="-5" dirty="0">
                <a:latin typeface="Verdana"/>
                <a:cs typeface="Verdana"/>
              </a:rPr>
              <a:t>denomina excepciones </a:t>
            </a:r>
            <a:r>
              <a:rPr sz="2000" b="1" dirty="0">
                <a:latin typeface="Verdana"/>
                <a:cs typeface="Verdana"/>
              </a:rPr>
              <a:t>a </a:t>
            </a:r>
            <a:r>
              <a:rPr sz="2000" b="1" spc="-5" dirty="0">
                <a:latin typeface="Verdana"/>
                <a:cs typeface="Verdana"/>
              </a:rPr>
              <a:t>los errores </a:t>
            </a:r>
            <a:r>
              <a:rPr sz="2000" b="1" spc="-10" dirty="0">
                <a:latin typeface="Verdana"/>
                <a:cs typeface="Verdana"/>
              </a:rPr>
              <a:t>en </a:t>
            </a:r>
            <a:r>
              <a:rPr sz="2000" b="1" dirty="0">
                <a:latin typeface="Verdana"/>
                <a:cs typeface="Verdana"/>
              </a:rPr>
              <a:t>tiempo </a:t>
            </a:r>
            <a:r>
              <a:rPr sz="2000" b="1" spc="-5" dirty="0">
                <a:latin typeface="Verdana"/>
                <a:cs typeface="Verdana"/>
              </a:rPr>
              <a:t>de </a:t>
            </a:r>
            <a:r>
              <a:rPr sz="2000" b="1" dirty="0">
                <a:latin typeface="Verdana"/>
                <a:cs typeface="Verdana"/>
              </a:rPr>
              <a:t> </a:t>
            </a:r>
            <a:r>
              <a:rPr sz="2000" b="1" spc="-5" dirty="0">
                <a:latin typeface="Verdana"/>
                <a:cs typeface="Verdana"/>
              </a:rPr>
              <a:t>ejecución</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635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a:t>
            </a:r>
            <a:r>
              <a:rPr sz="2000" b="1" dirty="0">
                <a:latin typeface="Verdana"/>
                <a:cs typeface="Verdana"/>
              </a:rPr>
              <a:t>control </a:t>
            </a:r>
            <a:r>
              <a:rPr sz="2000" b="1" spc="-5" dirty="0">
                <a:latin typeface="Verdana"/>
                <a:cs typeface="Verdana"/>
              </a:rPr>
              <a:t>de las</a:t>
            </a:r>
            <a:r>
              <a:rPr sz="2000" b="1" dirty="0">
                <a:latin typeface="Verdana"/>
                <a:cs typeface="Verdana"/>
              </a:rPr>
              <a:t> </a:t>
            </a:r>
            <a:r>
              <a:rPr sz="2000" b="1" spc="-5" dirty="0">
                <a:latin typeface="Verdana"/>
                <a:cs typeface="Verdana"/>
              </a:rPr>
              <a:t>excepciones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un</a:t>
            </a:r>
            <a:r>
              <a:rPr sz="2000" b="1" dirty="0">
                <a:latin typeface="Verdana"/>
                <a:cs typeface="Verdana"/>
              </a:rPr>
              <a:t> programa</a:t>
            </a:r>
            <a:r>
              <a:rPr sz="2000" b="1" spc="5" dirty="0">
                <a:latin typeface="Verdana"/>
                <a:cs typeface="Verdana"/>
              </a:rPr>
              <a:t> </a:t>
            </a:r>
            <a:r>
              <a:rPr sz="2000" b="1" spc="-5" dirty="0">
                <a:latin typeface="Verdana"/>
                <a:cs typeface="Verdana"/>
              </a:rPr>
              <a:t>Java</a:t>
            </a:r>
            <a:r>
              <a:rPr sz="2000" b="1" dirty="0">
                <a:latin typeface="Verdana"/>
                <a:cs typeface="Verdana"/>
              </a:rPr>
              <a:t> </a:t>
            </a:r>
            <a:r>
              <a:rPr sz="2000" b="1" spc="-15" dirty="0">
                <a:latin typeface="Verdana"/>
                <a:cs typeface="Verdana"/>
              </a:rPr>
              <a:t>se </a:t>
            </a:r>
            <a:r>
              <a:rPr sz="2000" b="1" spc="-10" dirty="0">
                <a:latin typeface="Verdana"/>
                <a:cs typeface="Verdana"/>
              </a:rPr>
              <a:t> </a:t>
            </a:r>
            <a:r>
              <a:rPr sz="2000" b="1" spc="-5" dirty="0">
                <a:latin typeface="Verdana"/>
                <a:cs typeface="Verdana"/>
              </a:rPr>
              <a:t>realiza</a:t>
            </a:r>
            <a:r>
              <a:rPr sz="2000" b="1" dirty="0">
                <a:latin typeface="Verdana"/>
                <a:cs typeface="Verdana"/>
              </a:rPr>
              <a:t> </a:t>
            </a:r>
            <a:r>
              <a:rPr sz="2000" b="1" spc="-5" dirty="0">
                <a:latin typeface="Verdana"/>
                <a:cs typeface="Verdana"/>
              </a:rPr>
              <a:t>con</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instrucción</a:t>
            </a:r>
            <a:r>
              <a:rPr sz="2000" b="1" spc="15" dirty="0">
                <a:latin typeface="Verdana"/>
                <a:cs typeface="Verdana"/>
              </a:rPr>
              <a:t> </a:t>
            </a:r>
            <a:r>
              <a:rPr sz="2000" b="1" dirty="0">
                <a:latin typeface="Verdana"/>
                <a:cs typeface="Verdana"/>
              </a:rPr>
              <a:t>throws</a:t>
            </a:r>
            <a:r>
              <a:rPr sz="2000" b="1" spc="10" dirty="0">
                <a:latin typeface="Verdana"/>
                <a:cs typeface="Verdana"/>
              </a:rPr>
              <a:t> </a:t>
            </a:r>
            <a:r>
              <a:rPr sz="2000" b="1" spc="-5" dirty="0">
                <a:latin typeface="Verdana"/>
                <a:cs typeface="Verdana"/>
              </a:rPr>
              <a:t>IOException</a:t>
            </a:r>
            <a:endParaRPr sz="2000">
              <a:latin typeface="Verdana"/>
              <a:cs typeface="Verdan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106</a:t>
            </a:fld>
            <a:endParaRPr dirty="0"/>
          </a:p>
        </p:txBody>
      </p:sp>
      <p:sp>
        <p:nvSpPr>
          <p:cNvPr id="3" name="object 3"/>
          <p:cNvSpPr txBox="1"/>
          <p:nvPr/>
        </p:nvSpPr>
        <p:spPr>
          <a:xfrm>
            <a:off x="1005839" y="1521459"/>
            <a:ext cx="8712200" cy="270764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 </a:t>
            </a:r>
            <a:r>
              <a:rPr sz="2000" b="1" dirty="0">
                <a:latin typeface="Verdana"/>
                <a:cs typeface="Verdana"/>
              </a:rPr>
              <a:t>control</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errores</a:t>
            </a:r>
            <a:r>
              <a:rPr sz="2000" b="1" spc="1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tiempo</a:t>
            </a:r>
            <a:r>
              <a:rPr sz="2000" b="1"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ejecución</a:t>
            </a:r>
            <a:endParaRPr sz="2000">
              <a:latin typeface="Verdana"/>
              <a:cs typeface="Verdana"/>
            </a:endParaRPr>
          </a:p>
          <a:p>
            <a:pPr>
              <a:lnSpc>
                <a:spcPct val="100000"/>
              </a:lnSpc>
              <a:spcBef>
                <a:spcPts val="15"/>
              </a:spcBef>
            </a:pPr>
            <a:endParaRPr sz="2750">
              <a:latin typeface="Verdana"/>
              <a:cs typeface="Verdana"/>
            </a:endParaRPr>
          </a:p>
          <a:p>
            <a:pPr marL="393700" marR="5715" indent="-381000" algn="just">
              <a:lnSpc>
                <a:spcPct val="100000"/>
              </a:lnSpc>
              <a:buClr>
                <a:srgbClr val="D32D50"/>
              </a:buClr>
              <a:buFont typeface="Wingdings"/>
              <a:buChar char=""/>
              <a:tabLst>
                <a:tab pos="393700" algn="l"/>
              </a:tabLst>
            </a:pPr>
            <a:r>
              <a:rPr sz="2000" b="1" spc="-5" dirty="0">
                <a:latin typeface="Verdana"/>
                <a:cs typeface="Verdana"/>
              </a:rPr>
              <a:t>Una</a:t>
            </a:r>
            <a:r>
              <a:rPr sz="2000" b="1" dirty="0">
                <a:latin typeface="Verdana"/>
                <a:cs typeface="Verdana"/>
              </a:rPr>
              <a:t> </a:t>
            </a:r>
            <a:r>
              <a:rPr sz="2000" b="1" spc="-5" dirty="0">
                <a:latin typeface="Verdana"/>
                <a:cs typeface="Verdana"/>
              </a:rPr>
              <a:t>excepción</a:t>
            </a:r>
            <a:r>
              <a:rPr sz="2000" b="1" dirty="0">
                <a:latin typeface="Verdana"/>
                <a:cs typeface="Verdana"/>
              </a:rPr>
              <a:t> es</a:t>
            </a:r>
            <a:r>
              <a:rPr sz="2000" b="1" spc="5" dirty="0">
                <a:latin typeface="Verdana"/>
                <a:cs typeface="Verdana"/>
              </a:rPr>
              <a:t> </a:t>
            </a:r>
            <a:r>
              <a:rPr sz="2000" b="1" dirty="0">
                <a:latin typeface="Verdana"/>
                <a:cs typeface="Verdana"/>
              </a:rPr>
              <a:t>error</a:t>
            </a:r>
            <a:r>
              <a:rPr sz="2000" b="1" spc="5" dirty="0">
                <a:latin typeface="Verdana"/>
                <a:cs typeface="Verdana"/>
              </a:rPr>
              <a:t> </a:t>
            </a:r>
            <a:r>
              <a:rPr sz="2000" b="1" spc="-5" dirty="0">
                <a:latin typeface="Verdana"/>
                <a:cs typeface="Verdana"/>
              </a:rPr>
              <a:t>que</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produce</a:t>
            </a:r>
            <a:r>
              <a:rPr sz="2000" b="1" spc="5" dirty="0">
                <a:latin typeface="Verdana"/>
                <a:cs typeface="Verdana"/>
              </a:rPr>
              <a:t> </a:t>
            </a:r>
            <a:r>
              <a:rPr sz="2000" b="1" spc="-10" dirty="0">
                <a:latin typeface="Verdana"/>
                <a:cs typeface="Verdana"/>
              </a:rPr>
              <a:t>en</a:t>
            </a:r>
            <a:r>
              <a:rPr sz="2000" b="1" spc="-5" dirty="0">
                <a:latin typeface="Verdana"/>
                <a:cs typeface="Verdana"/>
              </a:rPr>
              <a:t> </a:t>
            </a:r>
            <a:r>
              <a:rPr sz="2000" b="1" dirty="0">
                <a:latin typeface="Verdana"/>
                <a:cs typeface="Verdana"/>
              </a:rPr>
              <a:t>tiempo</a:t>
            </a:r>
            <a:r>
              <a:rPr sz="2000" b="1" spc="5" dirty="0">
                <a:latin typeface="Verdana"/>
                <a:cs typeface="Verdana"/>
              </a:rPr>
              <a:t> </a:t>
            </a:r>
            <a:r>
              <a:rPr sz="2000" b="1" spc="-5" dirty="0">
                <a:latin typeface="Verdana"/>
                <a:cs typeface="Verdana"/>
              </a:rPr>
              <a:t>de </a:t>
            </a:r>
            <a:r>
              <a:rPr sz="2000" b="1" spc="-670" dirty="0">
                <a:latin typeface="Verdana"/>
                <a:cs typeface="Verdana"/>
              </a:rPr>
              <a:t> </a:t>
            </a:r>
            <a:r>
              <a:rPr sz="2000" b="1" spc="-5" dirty="0">
                <a:latin typeface="Verdana"/>
                <a:cs typeface="Verdana"/>
              </a:rPr>
              <a:t>ejecución</a:t>
            </a:r>
            <a:r>
              <a:rPr sz="2000" b="1" spc="-1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dirty="0">
                <a:latin typeface="Verdana"/>
                <a:cs typeface="Verdana"/>
              </a:rPr>
              <a:t>programa</a:t>
            </a:r>
            <a:r>
              <a:rPr sz="2000" b="1" spc="-20" dirty="0">
                <a:latin typeface="Verdana"/>
                <a:cs typeface="Verdana"/>
              </a:rPr>
              <a:t> </a:t>
            </a:r>
            <a:r>
              <a:rPr sz="2000" b="1" dirty="0">
                <a:latin typeface="Verdana"/>
                <a:cs typeface="Verdana"/>
              </a:rPr>
              <a:t>Java</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93700" marR="5080" indent="-381000" algn="just">
              <a:lnSpc>
                <a:spcPct val="100000"/>
              </a:lnSpc>
              <a:buClr>
                <a:srgbClr val="D32D50"/>
              </a:buClr>
              <a:buFont typeface="Wingdings"/>
              <a:buChar char=""/>
              <a:tabLst>
                <a:tab pos="393700" algn="l"/>
              </a:tabLst>
            </a:pPr>
            <a:r>
              <a:rPr sz="2000" b="1" spc="-5" dirty="0">
                <a:latin typeface="Verdana"/>
                <a:cs typeface="Verdana"/>
              </a:rPr>
              <a:t>Cuando</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produce</a:t>
            </a:r>
            <a:r>
              <a:rPr sz="2000" b="1" spc="5"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excepción</a:t>
            </a:r>
            <a:r>
              <a:rPr sz="2000" b="1" dirty="0">
                <a:latin typeface="Verdana"/>
                <a:cs typeface="Verdana"/>
              </a:rPr>
              <a:t> se</a:t>
            </a:r>
            <a:r>
              <a:rPr sz="2000" b="1" spc="5" dirty="0">
                <a:latin typeface="Verdana"/>
                <a:cs typeface="Verdana"/>
              </a:rPr>
              <a:t> </a:t>
            </a:r>
            <a:r>
              <a:rPr sz="2000" b="1" spc="-5" dirty="0">
                <a:latin typeface="Verdana"/>
                <a:cs typeface="Verdana"/>
              </a:rPr>
              <a:t>envía</a:t>
            </a:r>
            <a:r>
              <a:rPr sz="2000" b="1"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 </a:t>
            </a:r>
            <a:r>
              <a:rPr sz="2000" b="1" spc="-670" dirty="0">
                <a:latin typeface="Verdana"/>
                <a:cs typeface="Verdana"/>
              </a:rPr>
              <a:t> </a:t>
            </a:r>
            <a:r>
              <a:rPr sz="2000" b="1" spc="-5" dirty="0">
                <a:latin typeface="Verdana"/>
                <a:cs typeface="Verdana"/>
              </a:rPr>
              <a:t>(excepción)</a:t>
            </a:r>
            <a:r>
              <a:rPr sz="2000" b="1" dirty="0">
                <a:latin typeface="Verdana"/>
                <a:cs typeface="Verdana"/>
              </a:rPr>
              <a:t> </a:t>
            </a:r>
            <a:r>
              <a:rPr sz="2000" b="1" spc="10" dirty="0">
                <a:latin typeface="Verdana"/>
                <a:cs typeface="Verdana"/>
              </a:rPr>
              <a:t>al</a:t>
            </a:r>
            <a:r>
              <a:rPr sz="2000" b="1" spc="15" dirty="0">
                <a:latin typeface="Verdana"/>
                <a:cs typeface="Verdana"/>
              </a:rPr>
              <a:t> </a:t>
            </a:r>
            <a:r>
              <a:rPr sz="2000" b="1" spc="-5" dirty="0">
                <a:latin typeface="Verdana"/>
                <a:cs typeface="Verdana"/>
              </a:rPr>
              <a:t>método</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ha</a:t>
            </a:r>
            <a:r>
              <a:rPr sz="2000" b="1" dirty="0">
                <a:latin typeface="Verdana"/>
                <a:cs typeface="Verdana"/>
              </a:rPr>
              <a:t> provocado</a:t>
            </a:r>
            <a:r>
              <a:rPr sz="2000" b="1" spc="5" dirty="0">
                <a:latin typeface="Verdana"/>
                <a:cs typeface="Verdana"/>
              </a:rPr>
              <a:t> </a:t>
            </a:r>
            <a:r>
              <a:rPr sz="2000" b="1" spc="-5" dirty="0">
                <a:latin typeface="Verdana"/>
                <a:cs typeface="Verdana"/>
              </a:rPr>
              <a:t>el</a:t>
            </a:r>
            <a:r>
              <a:rPr sz="2000" b="1" dirty="0">
                <a:latin typeface="Verdana"/>
                <a:cs typeface="Verdana"/>
              </a:rPr>
              <a:t> error</a:t>
            </a:r>
            <a:r>
              <a:rPr sz="2000" b="1" spc="5" dirty="0">
                <a:latin typeface="Verdana"/>
                <a:cs typeface="Verdana"/>
              </a:rPr>
              <a:t> </a:t>
            </a:r>
            <a:r>
              <a:rPr sz="2000" b="1" spc="-5" dirty="0">
                <a:latin typeface="Verdana"/>
                <a:cs typeface="Verdana"/>
              </a:rPr>
              <a:t>de </a:t>
            </a:r>
            <a:r>
              <a:rPr sz="2000" b="1" dirty="0">
                <a:latin typeface="Verdana"/>
                <a:cs typeface="Verdana"/>
              </a:rPr>
              <a:t> </a:t>
            </a:r>
            <a:r>
              <a:rPr sz="2000" b="1" spc="-5" dirty="0">
                <a:latin typeface="Verdana"/>
                <a:cs typeface="Verdana"/>
              </a:rPr>
              <a:t>ejecución</a:t>
            </a:r>
            <a:endParaRPr sz="2000">
              <a:latin typeface="Verdana"/>
              <a:cs typeface="Verdana"/>
            </a:endParaRPr>
          </a:p>
        </p:txBody>
      </p:sp>
      <p:sp>
        <p:nvSpPr>
          <p:cNvPr id="4" name="object 4"/>
          <p:cNvSpPr txBox="1"/>
          <p:nvPr/>
        </p:nvSpPr>
        <p:spPr>
          <a:xfrm>
            <a:off x="1386839" y="4935220"/>
            <a:ext cx="7827645" cy="330200"/>
          </a:xfrm>
          <a:prstGeom prst="rect">
            <a:avLst/>
          </a:prstGeom>
        </p:spPr>
        <p:txBody>
          <a:bodyPr vert="horz" wrap="square" lIns="0" tIns="12700" rIns="0" bIns="0" rtlCol="0">
            <a:spAutoFit/>
          </a:bodyPr>
          <a:lstStyle/>
          <a:p>
            <a:pPr marL="12700">
              <a:lnSpc>
                <a:spcPct val="100000"/>
              </a:lnSpc>
              <a:spcBef>
                <a:spcPts val="100"/>
              </a:spcBef>
              <a:tabLst>
                <a:tab pos="1769110" algn="l"/>
                <a:tab pos="3301365" algn="l"/>
                <a:tab pos="3865245" algn="l"/>
                <a:tab pos="4363085" algn="l"/>
                <a:tab pos="5840730" algn="l"/>
                <a:tab pos="7016750" algn="l"/>
              </a:tabLst>
            </a:pPr>
            <a:r>
              <a:rPr sz="2000" b="1" spc="-15" dirty="0">
                <a:latin typeface="Verdana"/>
                <a:cs typeface="Verdana"/>
              </a:rPr>
              <a:t>e</a:t>
            </a:r>
            <a:r>
              <a:rPr sz="2000" b="1" spc="-5" dirty="0">
                <a:latin typeface="Verdana"/>
                <a:cs typeface="Verdana"/>
              </a:rPr>
              <a:t>xc</a:t>
            </a:r>
            <a:r>
              <a:rPr sz="2000" b="1" spc="-15" dirty="0">
                <a:latin typeface="Verdana"/>
                <a:cs typeface="Verdana"/>
              </a:rPr>
              <a:t>e</a:t>
            </a:r>
            <a:r>
              <a:rPr sz="2000" b="1" spc="-5" dirty="0">
                <a:latin typeface="Verdana"/>
                <a:cs typeface="Verdana"/>
              </a:rPr>
              <a:t>pci</a:t>
            </a:r>
            <a:r>
              <a:rPr sz="2000" b="1" spc="5" dirty="0">
                <a:latin typeface="Verdana"/>
                <a:cs typeface="Verdana"/>
              </a:rPr>
              <a:t>ó</a:t>
            </a:r>
            <a:r>
              <a:rPr sz="2000" b="1" spc="-10" dirty="0">
                <a:latin typeface="Verdana"/>
                <a:cs typeface="Verdana"/>
              </a:rPr>
              <a:t>n</a:t>
            </a:r>
            <a:r>
              <a:rPr sz="2000" b="1" spc="-5" dirty="0">
                <a:latin typeface="Verdana"/>
                <a:cs typeface="Verdana"/>
              </a:rPr>
              <a:t>,</a:t>
            </a:r>
            <a:r>
              <a:rPr sz="2000" b="1" dirty="0">
                <a:latin typeface="Verdana"/>
                <a:cs typeface="Verdana"/>
              </a:rPr>
              <a:t>	</a:t>
            </a:r>
            <a:r>
              <a:rPr sz="2000" b="1" spc="10" dirty="0">
                <a:latin typeface="Verdana"/>
                <a:cs typeface="Verdana"/>
              </a:rPr>
              <a:t>e</a:t>
            </a:r>
            <a:r>
              <a:rPr sz="2000" b="1" spc="-10" dirty="0">
                <a:latin typeface="Verdana"/>
                <a:cs typeface="Verdana"/>
              </a:rPr>
              <a:t>n</a:t>
            </a:r>
            <a:r>
              <a:rPr sz="2000" b="1" spc="5" dirty="0">
                <a:latin typeface="Verdana"/>
                <a:cs typeface="Verdana"/>
              </a:rPr>
              <a:t>to</a:t>
            </a:r>
            <a:r>
              <a:rPr sz="2000" b="1" spc="-10" dirty="0">
                <a:latin typeface="Verdana"/>
                <a:cs typeface="Verdana"/>
              </a:rPr>
              <a:t>n</a:t>
            </a:r>
            <a:r>
              <a:rPr sz="2000" b="1" spc="-5" dirty="0">
                <a:latin typeface="Verdana"/>
                <a:cs typeface="Verdana"/>
              </a:rPr>
              <a:t>c</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10"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l</a:t>
            </a:r>
            <a:r>
              <a:rPr sz="2000" b="1" dirty="0">
                <a:latin typeface="Verdana"/>
                <a:cs typeface="Verdana"/>
              </a:rPr>
              <a:t>a	má</a:t>
            </a:r>
            <a:r>
              <a:rPr sz="2000" b="1" spc="-5" dirty="0">
                <a:latin typeface="Verdana"/>
                <a:cs typeface="Verdana"/>
              </a:rPr>
              <a:t>q</a:t>
            </a:r>
            <a:r>
              <a:rPr sz="2000" b="1" spc="10" dirty="0">
                <a:latin typeface="Verdana"/>
                <a:cs typeface="Verdana"/>
              </a:rPr>
              <a:t>u</a:t>
            </a:r>
            <a:r>
              <a:rPr sz="2000" b="1" spc="-10" dirty="0">
                <a:latin typeface="Verdana"/>
                <a:cs typeface="Verdana"/>
              </a:rPr>
              <a:t>in</a:t>
            </a:r>
            <a:r>
              <a:rPr sz="2000" b="1" dirty="0">
                <a:latin typeface="Verdana"/>
                <a:cs typeface="Verdana"/>
              </a:rPr>
              <a:t>a	</a:t>
            </a:r>
            <a:r>
              <a:rPr sz="2000" b="1" spc="20" dirty="0">
                <a:latin typeface="Verdana"/>
                <a:cs typeface="Verdana"/>
              </a:rPr>
              <a:t>v</a:t>
            </a:r>
            <a:r>
              <a:rPr sz="2000" b="1" spc="-5" dirty="0">
                <a:latin typeface="Verdana"/>
                <a:cs typeface="Verdana"/>
              </a:rPr>
              <a:t>i</a:t>
            </a:r>
            <a:r>
              <a:rPr sz="2000" b="1" spc="5" dirty="0">
                <a:latin typeface="Verdana"/>
                <a:cs typeface="Verdana"/>
              </a:rPr>
              <a:t>rt</a:t>
            </a:r>
            <a:r>
              <a:rPr sz="2000" b="1" spc="-10" dirty="0">
                <a:latin typeface="Verdana"/>
                <a:cs typeface="Verdana"/>
              </a:rPr>
              <a:t>u</a:t>
            </a:r>
            <a:r>
              <a:rPr sz="2000" b="1" dirty="0">
                <a:latin typeface="Verdana"/>
                <a:cs typeface="Verdana"/>
              </a:rPr>
              <a:t>al	</a:t>
            </a:r>
            <a:r>
              <a:rPr sz="2000" b="1" spc="15" dirty="0">
                <a:latin typeface="Verdana"/>
                <a:cs typeface="Verdana"/>
              </a:rPr>
              <a:t>q</a:t>
            </a:r>
            <a:r>
              <a:rPr sz="2000" b="1" spc="-10" dirty="0">
                <a:latin typeface="Verdana"/>
                <a:cs typeface="Verdana"/>
              </a:rPr>
              <a:t>ui</a:t>
            </a:r>
            <a:r>
              <a:rPr sz="2000" b="1" spc="5" dirty="0">
                <a:latin typeface="Verdana"/>
                <a:cs typeface="Verdana"/>
              </a:rPr>
              <a:t>e</a:t>
            </a:r>
            <a:r>
              <a:rPr sz="2000" b="1" spc="-5" dirty="0">
                <a:latin typeface="Verdana"/>
                <a:cs typeface="Verdana"/>
              </a:rPr>
              <a:t>n</a:t>
            </a:r>
            <a:endParaRPr sz="2000">
              <a:latin typeface="Verdana"/>
              <a:cs typeface="Verdana"/>
            </a:endParaRPr>
          </a:p>
        </p:txBody>
      </p:sp>
      <p:sp>
        <p:nvSpPr>
          <p:cNvPr id="5" name="object 5"/>
          <p:cNvSpPr txBox="1"/>
          <p:nvPr/>
        </p:nvSpPr>
        <p:spPr>
          <a:xfrm>
            <a:off x="1005839" y="4630420"/>
            <a:ext cx="8709025" cy="939800"/>
          </a:xfrm>
          <a:prstGeom prst="rect">
            <a:avLst/>
          </a:prstGeom>
        </p:spPr>
        <p:txBody>
          <a:bodyPr vert="horz" wrap="square" lIns="0" tIns="12700" rIns="0" bIns="0" rtlCol="0">
            <a:spAutoFit/>
          </a:bodyPr>
          <a:lstStyle/>
          <a:p>
            <a:pPr marL="380365" marR="5080" indent="-380365" algn="r">
              <a:lnSpc>
                <a:spcPct val="100000"/>
              </a:lnSpc>
              <a:spcBef>
                <a:spcPts val="100"/>
              </a:spcBef>
              <a:buClr>
                <a:srgbClr val="D32D50"/>
              </a:buClr>
              <a:buFont typeface="Wingdings"/>
              <a:buChar char=""/>
              <a:tabLst>
                <a:tab pos="380365" algn="l"/>
                <a:tab pos="381000" algn="l"/>
                <a:tab pos="908685" algn="l"/>
                <a:tab pos="1424305" algn="l"/>
                <a:tab pos="2767965" algn="l"/>
                <a:tab pos="3555365" algn="l"/>
                <a:tab pos="4957445" algn="l"/>
                <a:tab pos="5473065" algn="l"/>
                <a:tab pos="6458585" algn="l"/>
                <a:tab pos="7075805" algn="l"/>
                <a:tab pos="8427085" algn="l"/>
              </a:tabLst>
            </a:pPr>
            <a:r>
              <a:rPr sz="2000" b="1" spc="-5" dirty="0">
                <a:latin typeface="Verdana"/>
                <a:cs typeface="Verdana"/>
              </a:rPr>
              <a:t>Si	</a:t>
            </a:r>
            <a:r>
              <a:rPr sz="2000" b="1" spc="-10" dirty="0">
                <a:latin typeface="Verdana"/>
                <a:cs typeface="Verdana"/>
              </a:rPr>
              <a:t>e</a:t>
            </a:r>
            <a:r>
              <a:rPr sz="2000" b="1" dirty="0">
                <a:latin typeface="Verdana"/>
                <a:cs typeface="Verdana"/>
              </a:rPr>
              <a:t>l	m</a:t>
            </a:r>
            <a:r>
              <a:rPr sz="2000" b="1" spc="-10" dirty="0">
                <a:latin typeface="Verdana"/>
                <a:cs typeface="Verdana"/>
              </a:rPr>
              <a:t>é</a:t>
            </a:r>
            <a:r>
              <a:rPr sz="2000" b="1" spc="5" dirty="0">
                <a:latin typeface="Verdana"/>
                <a:cs typeface="Verdana"/>
              </a:rPr>
              <a:t>to</a:t>
            </a:r>
            <a:r>
              <a:rPr sz="2000" b="1" spc="-5" dirty="0">
                <a:latin typeface="Verdana"/>
                <a:cs typeface="Verdana"/>
              </a:rPr>
              <a:t>do</a:t>
            </a:r>
            <a:r>
              <a:rPr sz="2000" b="1" dirty="0">
                <a:latin typeface="Verdana"/>
                <a:cs typeface="Verdana"/>
              </a:rPr>
              <a:t>	</a:t>
            </a:r>
            <a:r>
              <a:rPr sz="2000" b="1" spc="-5" dirty="0">
                <a:latin typeface="Verdana"/>
                <a:cs typeface="Verdana"/>
              </a:rPr>
              <a:t>q</a:t>
            </a:r>
            <a:r>
              <a:rPr sz="2000" b="1" spc="-10" dirty="0">
                <a:latin typeface="Verdana"/>
                <a:cs typeface="Verdana"/>
              </a:rPr>
              <a:t>u</a:t>
            </a:r>
            <a:r>
              <a:rPr sz="2000" b="1" spc="-5" dirty="0">
                <a:latin typeface="Verdana"/>
                <a:cs typeface="Verdana"/>
              </a:rPr>
              <a:t>e</a:t>
            </a:r>
            <a:r>
              <a:rPr sz="2000" b="1" dirty="0">
                <a:latin typeface="Verdana"/>
                <a:cs typeface="Verdana"/>
              </a:rPr>
              <a:t>	</a:t>
            </a:r>
            <a:r>
              <a:rPr sz="2000" b="1" spc="-5" dirty="0">
                <a:latin typeface="Verdana"/>
                <a:cs typeface="Verdana"/>
              </a:rPr>
              <a:t>p</a:t>
            </a:r>
            <a:r>
              <a:rPr sz="2000" b="1" dirty="0">
                <a:latin typeface="Verdana"/>
                <a:cs typeface="Verdana"/>
              </a:rPr>
              <a:t>ro</a:t>
            </a:r>
            <a:r>
              <a:rPr sz="2000" b="1" spc="-5" dirty="0">
                <a:latin typeface="Verdana"/>
                <a:cs typeface="Verdana"/>
              </a:rPr>
              <a:t>v</a:t>
            </a:r>
            <a:r>
              <a:rPr sz="2000" b="1" dirty="0">
                <a:latin typeface="Verdana"/>
                <a:cs typeface="Verdana"/>
              </a:rPr>
              <a:t>oc</a:t>
            </a:r>
            <a:r>
              <a:rPr sz="2000" b="1" spc="-5" dirty="0">
                <a:latin typeface="Verdana"/>
                <a:cs typeface="Verdana"/>
              </a:rPr>
              <a:t>a</a:t>
            </a:r>
            <a:r>
              <a:rPr sz="2000" b="1" dirty="0">
                <a:latin typeface="Verdana"/>
                <a:cs typeface="Verdana"/>
              </a:rPr>
              <a:t>	</a:t>
            </a:r>
            <a:r>
              <a:rPr sz="2000" b="1" spc="-10" dirty="0">
                <a:latin typeface="Verdana"/>
                <a:cs typeface="Verdana"/>
              </a:rPr>
              <a:t>e</a:t>
            </a:r>
            <a:r>
              <a:rPr sz="2000" b="1" dirty="0">
                <a:latin typeface="Verdana"/>
                <a:cs typeface="Verdana"/>
              </a:rPr>
              <a:t>l	</a:t>
            </a:r>
            <a:r>
              <a:rPr sz="2000" b="1" spc="-10" dirty="0">
                <a:latin typeface="Verdana"/>
                <a:cs typeface="Verdana"/>
              </a:rPr>
              <a:t>e</a:t>
            </a:r>
            <a:r>
              <a:rPr sz="2000" b="1" spc="5" dirty="0">
                <a:latin typeface="Verdana"/>
                <a:cs typeface="Verdana"/>
              </a:rPr>
              <a:t>rro</a:t>
            </a:r>
            <a:r>
              <a:rPr sz="2000" b="1" dirty="0">
                <a:latin typeface="Verdana"/>
                <a:cs typeface="Verdana"/>
              </a:rPr>
              <a:t>r	</a:t>
            </a:r>
            <a:r>
              <a:rPr sz="2000" b="1" spc="-10" dirty="0">
                <a:latin typeface="Verdana"/>
                <a:cs typeface="Verdana"/>
              </a:rPr>
              <a:t>n</a:t>
            </a:r>
            <a:r>
              <a:rPr sz="2000" b="1" spc="-5" dirty="0">
                <a:latin typeface="Verdana"/>
                <a:cs typeface="Verdana"/>
              </a:rPr>
              <a:t>o</a:t>
            </a:r>
            <a:r>
              <a:rPr sz="2000" b="1" dirty="0">
                <a:latin typeface="Verdana"/>
                <a:cs typeface="Verdana"/>
              </a:rPr>
              <a:t>	</a:t>
            </a:r>
            <a:r>
              <a:rPr sz="2000" b="1" spc="-5" dirty="0">
                <a:latin typeface="Verdana"/>
                <a:cs typeface="Verdana"/>
              </a:rPr>
              <a:t>cap</a:t>
            </a:r>
            <a:r>
              <a:rPr sz="2000" b="1" spc="5" dirty="0">
                <a:latin typeface="Verdana"/>
                <a:cs typeface="Verdana"/>
              </a:rPr>
              <a:t>t</a:t>
            </a:r>
            <a:r>
              <a:rPr sz="2000" b="1" spc="-10" dirty="0">
                <a:latin typeface="Verdana"/>
                <a:cs typeface="Verdana"/>
              </a:rPr>
              <a:t>u</a:t>
            </a:r>
            <a:r>
              <a:rPr sz="2000" b="1" spc="-20" dirty="0">
                <a:latin typeface="Verdana"/>
                <a:cs typeface="Verdana"/>
              </a:rPr>
              <a:t>r</a:t>
            </a:r>
            <a:r>
              <a:rPr sz="2000" b="1" spc="-5" dirty="0">
                <a:latin typeface="Verdana"/>
                <a:cs typeface="Verdana"/>
              </a:rPr>
              <a:t>a	</a:t>
            </a:r>
            <a:r>
              <a:rPr sz="2000" b="1" spc="-10" dirty="0">
                <a:latin typeface="Verdana"/>
                <a:cs typeface="Verdana"/>
              </a:rPr>
              <a:t>la</a:t>
            </a:r>
            <a:endParaRPr sz="2000">
              <a:latin typeface="Verdana"/>
              <a:cs typeface="Verdana"/>
            </a:endParaRPr>
          </a:p>
          <a:p>
            <a:pPr marL="8263890" marR="5715" indent="172085" algn="r">
              <a:lnSpc>
                <a:spcPct val="100000"/>
              </a:lnSpc>
            </a:pPr>
            <a:r>
              <a:rPr sz="2000" b="1" spc="-5" dirty="0">
                <a:latin typeface="Verdana"/>
                <a:cs typeface="Verdana"/>
              </a:rPr>
              <a:t>la  d</a:t>
            </a:r>
            <a:r>
              <a:rPr sz="2000" b="1" spc="-15" dirty="0">
                <a:latin typeface="Verdana"/>
                <a:cs typeface="Verdana"/>
              </a:rPr>
              <a:t>el</a:t>
            </a:r>
            <a:endParaRPr sz="2000">
              <a:latin typeface="Verdana"/>
              <a:cs typeface="Verdana"/>
            </a:endParaRPr>
          </a:p>
        </p:txBody>
      </p:sp>
      <p:sp>
        <p:nvSpPr>
          <p:cNvPr id="6" name="object 6"/>
          <p:cNvSpPr txBox="1"/>
          <p:nvPr/>
        </p:nvSpPr>
        <p:spPr>
          <a:xfrm>
            <a:off x="1386839" y="5240020"/>
            <a:ext cx="7650480" cy="635000"/>
          </a:xfrm>
          <a:prstGeom prst="rect">
            <a:avLst/>
          </a:prstGeom>
        </p:spPr>
        <p:txBody>
          <a:bodyPr vert="horz" wrap="square" lIns="0" tIns="12700" rIns="0" bIns="0" rtlCol="0">
            <a:spAutoFit/>
          </a:bodyPr>
          <a:lstStyle/>
          <a:p>
            <a:pPr marL="12700" marR="5080">
              <a:lnSpc>
                <a:spcPct val="100000"/>
              </a:lnSpc>
              <a:spcBef>
                <a:spcPts val="100"/>
              </a:spcBef>
              <a:tabLst>
                <a:tab pos="1350645" algn="l"/>
                <a:tab pos="1762125" algn="l"/>
                <a:tab pos="3918585" algn="l"/>
                <a:tab pos="5769610" algn="l"/>
                <a:tab pos="6275070" algn="l"/>
              </a:tabLst>
            </a:pPr>
            <a:r>
              <a:rPr sz="2000" b="1" spc="-5" dirty="0">
                <a:latin typeface="Verdana"/>
                <a:cs typeface="Verdana"/>
              </a:rPr>
              <a:t>cap</a:t>
            </a:r>
            <a:r>
              <a:rPr sz="2000" b="1" spc="5" dirty="0">
                <a:latin typeface="Verdana"/>
                <a:cs typeface="Verdana"/>
              </a:rPr>
              <a:t>t</a:t>
            </a:r>
            <a:r>
              <a:rPr sz="2000" b="1" spc="-10" dirty="0">
                <a:latin typeface="Verdana"/>
                <a:cs typeface="Verdana"/>
              </a:rPr>
              <a:t>u</a:t>
            </a:r>
            <a:r>
              <a:rPr sz="2000" b="1" dirty="0">
                <a:latin typeface="Verdana"/>
                <a:cs typeface="Verdana"/>
              </a:rPr>
              <a:t>ra	y	</a:t>
            </a:r>
            <a:r>
              <a:rPr sz="2000" b="1" spc="-10" dirty="0">
                <a:latin typeface="Verdana"/>
                <a:cs typeface="Verdana"/>
              </a:rPr>
              <a:t>n</a:t>
            </a:r>
            <a:r>
              <a:rPr sz="2000" b="1" dirty="0">
                <a:latin typeface="Verdana"/>
                <a:cs typeface="Verdana"/>
              </a:rPr>
              <a:t>or</a:t>
            </a:r>
            <a:r>
              <a:rPr sz="2000" b="1" spc="-5" dirty="0">
                <a:latin typeface="Verdana"/>
                <a:cs typeface="Verdana"/>
              </a:rPr>
              <a:t>malm</a:t>
            </a:r>
            <a:r>
              <a:rPr sz="2000" b="1" spc="-15" dirty="0">
                <a:latin typeface="Verdana"/>
                <a:cs typeface="Verdana"/>
              </a:rPr>
              <a:t>e</a:t>
            </a:r>
            <a:r>
              <a:rPr sz="2000" b="1" spc="-10" dirty="0">
                <a:latin typeface="Verdana"/>
                <a:cs typeface="Verdana"/>
              </a:rPr>
              <a:t>n</a:t>
            </a:r>
            <a:r>
              <a:rPr sz="2000" b="1" spc="5" dirty="0">
                <a:latin typeface="Verdana"/>
                <a:cs typeface="Verdana"/>
              </a:rPr>
              <a:t>t</a:t>
            </a:r>
            <a:r>
              <a:rPr sz="2000" b="1" dirty="0">
                <a:latin typeface="Verdana"/>
                <a:cs typeface="Verdana"/>
              </a:rPr>
              <a:t>e	</a:t>
            </a:r>
            <a:r>
              <a:rPr sz="2000" b="1" spc="-10" dirty="0">
                <a:latin typeface="Verdana"/>
                <a:cs typeface="Verdana"/>
              </a:rPr>
              <a:t>in</a:t>
            </a:r>
            <a:r>
              <a:rPr sz="2000" b="1" spc="5" dirty="0">
                <a:latin typeface="Verdana"/>
                <a:cs typeface="Verdana"/>
              </a:rPr>
              <a:t>t</a:t>
            </a:r>
            <a:r>
              <a:rPr sz="2000" b="1" spc="-10" dirty="0">
                <a:latin typeface="Verdana"/>
                <a:cs typeface="Verdana"/>
              </a:rPr>
              <a:t>e</a:t>
            </a:r>
            <a:r>
              <a:rPr sz="2000" b="1" dirty="0">
                <a:latin typeface="Verdana"/>
                <a:cs typeface="Verdana"/>
              </a:rPr>
              <a:t>r</a:t>
            </a:r>
            <a:r>
              <a:rPr sz="2000" b="1" spc="20" dirty="0">
                <a:latin typeface="Verdana"/>
                <a:cs typeface="Verdana"/>
              </a:rPr>
              <a:t>r</a:t>
            </a:r>
            <a:r>
              <a:rPr sz="2000" b="1" spc="10" dirty="0">
                <a:latin typeface="Verdana"/>
                <a:cs typeface="Verdana"/>
              </a:rPr>
              <a:t>u</a:t>
            </a:r>
            <a:r>
              <a:rPr sz="2000" b="1" spc="-5" dirty="0">
                <a:latin typeface="Verdana"/>
                <a:cs typeface="Verdana"/>
              </a:rPr>
              <a:t>mpe	</a:t>
            </a:r>
            <a:r>
              <a:rPr sz="2000" b="1" spc="-10" dirty="0">
                <a:latin typeface="Verdana"/>
                <a:cs typeface="Verdana"/>
              </a:rPr>
              <a:t>l</a:t>
            </a:r>
            <a:r>
              <a:rPr sz="2000" b="1" spc="-5" dirty="0">
                <a:latin typeface="Verdana"/>
                <a:cs typeface="Verdana"/>
              </a:rPr>
              <a:t>a	</a:t>
            </a:r>
            <a:r>
              <a:rPr sz="2000" b="1" spc="-15" dirty="0">
                <a:latin typeface="Verdana"/>
                <a:cs typeface="Verdana"/>
              </a:rPr>
              <a:t>eje</a:t>
            </a:r>
            <a:r>
              <a:rPr sz="2000" b="1" spc="-5" dirty="0">
                <a:latin typeface="Verdana"/>
                <a:cs typeface="Verdana"/>
              </a:rPr>
              <a:t>c</a:t>
            </a:r>
            <a:r>
              <a:rPr sz="2000" b="1" spc="-10" dirty="0">
                <a:latin typeface="Verdana"/>
                <a:cs typeface="Verdana"/>
              </a:rPr>
              <a:t>u</a:t>
            </a:r>
            <a:r>
              <a:rPr sz="2000" b="1" spc="-5" dirty="0">
                <a:latin typeface="Verdana"/>
                <a:cs typeface="Verdana"/>
              </a:rPr>
              <a:t>ci</a:t>
            </a:r>
            <a:r>
              <a:rPr sz="2000" b="1" spc="25" dirty="0">
                <a:latin typeface="Verdana"/>
                <a:cs typeface="Verdana"/>
              </a:rPr>
              <a:t>ó</a:t>
            </a:r>
            <a:r>
              <a:rPr sz="2000" b="1" spc="-5" dirty="0">
                <a:latin typeface="Verdana"/>
                <a:cs typeface="Verdana"/>
              </a:rPr>
              <a:t>n  </a:t>
            </a:r>
            <a:r>
              <a:rPr sz="2000" b="1" dirty="0">
                <a:latin typeface="Verdana"/>
                <a:cs typeface="Verdana"/>
              </a:rPr>
              <a:t>programa</a:t>
            </a:r>
            <a:endParaRPr sz="2000">
              <a:latin typeface="Verdana"/>
              <a:cs typeface="Verdan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107</a:t>
            </a:fld>
            <a:endParaRPr dirty="0"/>
          </a:p>
        </p:txBody>
      </p:sp>
      <p:sp>
        <p:nvSpPr>
          <p:cNvPr id="3" name="object 3"/>
          <p:cNvSpPr txBox="1"/>
          <p:nvPr/>
        </p:nvSpPr>
        <p:spPr>
          <a:xfrm>
            <a:off x="1005839" y="1521459"/>
            <a:ext cx="6377940" cy="38963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 </a:t>
            </a:r>
            <a:r>
              <a:rPr sz="2000" b="1" dirty="0">
                <a:latin typeface="Verdana"/>
                <a:cs typeface="Verdana"/>
              </a:rPr>
              <a:t>control</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errores</a:t>
            </a:r>
            <a:r>
              <a:rPr sz="2000" b="1" spc="1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tiempo</a:t>
            </a:r>
            <a:r>
              <a:rPr sz="2000" b="1"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ejecución</a:t>
            </a:r>
            <a:endParaRPr sz="2000">
              <a:latin typeface="Verdana"/>
              <a:cs typeface="Verdana"/>
            </a:endParaRPr>
          </a:p>
          <a:p>
            <a:pPr marL="1452245" marR="5080" indent="-548640">
              <a:lnSpc>
                <a:spcPct val="120400"/>
              </a:lnSpc>
              <a:spcBef>
                <a:spcPts val="2160"/>
              </a:spcBef>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main(String[]</a:t>
            </a:r>
            <a:r>
              <a:rPr sz="1800" b="1" spc="-25" dirty="0">
                <a:latin typeface="Courier New"/>
                <a:cs typeface="Courier New"/>
              </a:rPr>
              <a:t> </a:t>
            </a:r>
            <a:r>
              <a:rPr sz="1800" b="1" spc="-5" dirty="0">
                <a:latin typeface="Courier New"/>
                <a:cs typeface="Courier New"/>
              </a:rPr>
              <a:t>args)</a:t>
            </a:r>
            <a:r>
              <a:rPr sz="1800" b="1" spc="-3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int </a:t>
            </a:r>
            <a:r>
              <a:rPr sz="1800" b="1" spc="-5" dirty="0">
                <a:latin typeface="Courier New"/>
                <a:cs typeface="Courier New"/>
              </a:rPr>
              <a:t>suma,</a:t>
            </a:r>
            <a:r>
              <a:rPr sz="1800" b="1" spc="-30" dirty="0">
                <a:latin typeface="Courier New"/>
                <a:cs typeface="Courier New"/>
              </a:rPr>
              <a:t> </a:t>
            </a:r>
            <a:r>
              <a:rPr sz="1800" b="1" spc="-5" dirty="0">
                <a:latin typeface="Courier New"/>
                <a:cs typeface="Courier New"/>
              </a:rPr>
              <a:t>num[]</a:t>
            </a:r>
            <a:r>
              <a:rPr sz="1800" b="1" spc="-2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 </a:t>
            </a:r>
            <a:r>
              <a:rPr sz="1800" b="1" spc="-15" dirty="0">
                <a:latin typeface="Courier New"/>
                <a:cs typeface="Courier New"/>
              </a:rPr>
              <a:t>1,</a:t>
            </a:r>
            <a:r>
              <a:rPr sz="1800" b="1" spc="-10" dirty="0">
                <a:latin typeface="Courier New"/>
                <a:cs typeface="Courier New"/>
              </a:rPr>
              <a:t> </a:t>
            </a:r>
            <a:r>
              <a:rPr sz="1800" b="1" spc="-5" dirty="0">
                <a:latin typeface="Courier New"/>
                <a:cs typeface="Courier New"/>
              </a:rPr>
              <a:t>2,</a:t>
            </a:r>
            <a:r>
              <a:rPr sz="1800" b="1" spc="-25" dirty="0">
                <a:latin typeface="Courier New"/>
                <a:cs typeface="Courier New"/>
              </a:rPr>
              <a:t> </a:t>
            </a:r>
            <a:r>
              <a:rPr sz="1800" b="1" spc="-5" dirty="0">
                <a:latin typeface="Courier New"/>
                <a:cs typeface="Courier New"/>
              </a:rPr>
              <a:t>3</a:t>
            </a:r>
            <a:r>
              <a:rPr sz="1800" b="1" spc="-10" dirty="0">
                <a:latin typeface="Courier New"/>
                <a:cs typeface="Courier New"/>
              </a:rPr>
              <a:t> </a:t>
            </a:r>
            <a:r>
              <a:rPr sz="1800" b="1" spc="-25" dirty="0">
                <a:latin typeface="Courier New"/>
                <a:cs typeface="Courier New"/>
              </a:rPr>
              <a:t>};</a:t>
            </a:r>
            <a:endParaRPr sz="1800">
              <a:latin typeface="Courier New"/>
              <a:cs typeface="Courier New"/>
            </a:endParaRPr>
          </a:p>
          <a:p>
            <a:pPr>
              <a:lnSpc>
                <a:spcPct val="100000"/>
              </a:lnSpc>
              <a:spcBef>
                <a:spcPts val="40"/>
              </a:spcBef>
            </a:pPr>
            <a:endParaRPr sz="2250">
              <a:latin typeface="Courier New"/>
              <a:cs typeface="Courier New"/>
            </a:endParaRPr>
          </a:p>
          <a:p>
            <a:pPr marL="1724025" marR="957580" indent="-271780">
              <a:lnSpc>
                <a:spcPct val="119900"/>
              </a:lnSpc>
            </a:pPr>
            <a:r>
              <a:rPr sz="1800" b="1" spc="-10" dirty="0">
                <a:latin typeface="Courier New"/>
                <a:cs typeface="Courier New"/>
              </a:rPr>
              <a:t>for (int i=0; </a:t>
            </a:r>
            <a:r>
              <a:rPr sz="1800" b="1" spc="-5" dirty="0">
                <a:latin typeface="Courier New"/>
                <a:cs typeface="Courier New"/>
              </a:rPr>
              <a:t>i &lt;= 3; </a:t>
            </a:r>
            <a:r>
              <a:rPr sz="1800" b="1" spc="-10" dirty="0">
                <a:latin typeface="Courier New"/>
                <a:cs typeface="Courier New"/>
              </a:rPr>
              <a:t>i++) </a:t>
            </a:r>
            <a:r>
              <a:rPr sz="1800" b="1" spc="-5" dirty="0">
                <a:latin typeface="Courier New"/>
                <a:cs typeface="Courier New"/>
              </a:rPr>
              <a:t>{ </a:t>
            </a:r>
            <a:r>
              <a:rPr sz="1800" b="1" dirty="0">
                <a:latin typeface="Courier New"/>
                <a:cs typeface="Courier New"/>
              </a:rPr>
              <a:t> </a:t>
            </a:r>
            <a:r>
              <a:rPr sz="1800" b="1" spc="-10" dirty="0">
                <a:latin typeface="Courier New"/>
                <a:cs typeface="Courier New"/>
              </a:rPr>
              <a:t>suma=+num[i]; </a:t>
            </a:r>
            <a:r>
              <a:rPr sz="1800" b="1" spc="-5" dirty="0">
                <a:latin typeface="Courier New"/>
                <a:cs typeface="Courier New"/>
              </a:rPr>
              <a:t> Sys</a:t>
            </a:r>
            <a:r>
              <a:rPr sz="1800" b="1" spc="-25" dirty="0">
                <a:latin typeface="Courier New"/>
                <a:cs typeface="Courier New"/>
              </a:rPr>
              <a:t>t</a:t>
            </a:r>
            <a:r>
              <a:rPr sz="1800" b="1" spc="-5" dirty="0">
                <a:latin typeface="Courier New"/>
                <a:cs typeface="Courier New"/>
              </a:rPr>
              <a:t>em.</a:t>
            </a:r>
            <a:r>
              <a:rPr sz="1800" b="1" spc="-25" dirty="0">
                <a:latin typeface="Courier New"/>
                <a:cs typeface="Courier New"/>
              </a:rPr>
              <a:t>o</a:t>
            </a:r>
            <a:r>
              <a:rPr sz="1800" b="1" spc="-5" dirty="0">
                <a:latin typeface="Courier New"/>
                <a:cs typeface="Courier New"/>
              </a:rPr>
              <a:t>ut.</a:t>
            </a:r>
            <a:r>
              <a:rPr sz="1800" b="1" spc="-25" dirty="0">
                <a:latin typeface="Courier New"/>
                <a:cs typeface="Courier New"/>
              </a:rPr>
              <a:t>pr</a:t>
            </a:r>
            <a:r>
              <a:rPr sz="1800" b="1" spc="-5" dirty="0">
                <a:latin typeface="Courier New"/>
                <a:cs typeface="Courier New"/>
              </a:rPr>
              <a:t>intln</a:t>
            </a:r>
            <a:r>
              <a:rPr sz="1800" b="1" spc="-25" dirty="0">
                <a:latin typeface="Courier New"/>
                <a:cs typeface="Courier New"/>
              </a:rPr>
              <a:t>(</a:t>
            </a:r>
            <a:r>
              <a:rPr sz="1800" b="1" spc="-5" dirty="0">
                <a:latin typeface="Courier New"/>
                <a:cs typeface="Courier New"/>
              </a:rPr>
              <a:t>num</a:t>
            </a:r>
            <a:r>
              <a:rPr sz="1800" b="1" spc="-25" dirty="0">
                <a:latin typeface="Courier New"/>
                <a:cs typeface="Courier New"/>
              </a:rPr>
              <a:t>[</a:t>
            </a:r>
            <a:r>
              <a:rPr sz="1800" b="1" spc="-5" dirty="0">
                <a:latin typeface="Courier New"/>
                <a:cs typeface="Courier New"/>
              </a:rPr>
              <a:t>i]);</a:t>
            </a:r>
            <a:endParaRPr sz="1800">
              <a:latin typeface="Courier New"/>
              <a:cs typeface="Courier New"/>
            </a:endParaRPr>
          </a:p>
          <a:p>
            <a:pPr marL="1452245">
              <a:lnSpc>
                <a:spcPct val="100000"/>
              </a:lnSpc>
              <a:spcBef>
                <a:spcPts val="440"/>
              </a:spcBef>
            </a:pPr>
            <a:r>
              <a:rPr sz="1800" b="1" spc="-5" dirty="0">
                <a:latin typeface="Courier New"/>
                <a:cs typeface="Courier New"/>
              </a:rPr>
              <a:t>}</a:t>
            </a:r>
            <a:endParaRPr sz="1800">
              <a:latin typeface="Courier New"/>
              <a:cs typeface="Courier New"/>
            </a:endParaRPr>
          </a:p>
          <a:p>
            <a:pPr>
              <a:lnSpc>
                <a:spcPct val="100000"/>
              </a:lnSpc>
              <a:spcBef>
                <a:spcPts val="15"/>
              </a:spcBef>
            </a:pPr>
            <a:endParaRPr sz="2650">
              <a:latin typeface="Courier New"/>
              <a:cs typeface="Courier New"/>
            </a:endParaRPr>
          </a:p>
          <a:p>
            <a:pPr marL="1452245">
              <a:lnSpc>
                <a:spcPct val="100000"/>
              </a:lnSpc>
            </a:pPr>
            <a:r>
              <a:rPr sz="1800" b="1" spc="-10" dirty="0">
                <a:latin typeface="Courier New"/>
                <a:cs typeface="Courier New"/>
              </a:rPr>
              <a:t>System.out.println(suma/0);</a:t>
            </a:r>
            <a:endParaRPr sz="1800">
              <a:latin typeface="Courier New"/>
              <a:cs typeface="Courier New"/>
            </a:endParaRPr>
          </a:p>
          <a:p>
            <a:pPr marR="4424680" algn="ctr">
              <a:lnSpc>
                <a:spcPct val="100000"/>
              </a:lnSpc>
              <a:spcBef>
                <a:spcPts val="420"/>
              </a:spcBef>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108</a:t>
            </a:fld>
            <a:endParaRPr dirty="0"/>
          </a:p>
        </p:txBody>
      </p:sp>
      <p:sp>
        <p:nvSpPr>
          <p:cNvPr id="3" name="object 3"/>
          <p:cNvSpPr txBox="1"/>
          <p:nvPr/>
        </p:nvSpPr>
        <p:spPr>
          <a:xfrm>
            <a:off x="1005839" y="1521459"/>
            <a:ext cx="8709660" cy="446278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 </a:t>
            </a:r>
            <a:r>
              <a:rPr sz="2000" b="1" dirty="0">
                <a:latin typeface="Verdana"/>
                <a:cs typeface="Verdana"/>
              </a:rPr>
              <a:t>control</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errores</a:t>
            </a:r>
            <a:r>
              <a:rPr sz="2000" b="1" spc="1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tiempo</a:t>
            </a:r>
            <a:r>
              <a:rPr sz="2000" b="1"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ejecución</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10" dirty="0">
                <a:latin typeface="Verdana"/>
                <a:cs typeface="Verdana"/>
              </a:rPr>
              <a:t>En </a:t>
            </a:r>
            <a:r>
              <a:rPr sz="2000" b="1" spc="-5" dirty="0">
                <a:latin typeface="Verdana"/>
                <a:cs typeface="Verdana"/>
              </a:rPr>
              <a:t>el</a:t>
            </a:r>
            <a:r>
              <a:rPr sz="2000" b="1" spc="15" dirty="0">
                <a:latin typeface="Verdana"/>
                <a:cs typeface="Verdana"/>
              </a:rPr>
              <a:t> </a:t>
            </a:r>
            <a:r>
              <a:rPr sz="2000" b="1" spc="-10" dirty="0">
                <a:latin typeface="Verdana"/>
                <a:cs typeface="Verdana"/>
              </a:rPr>
              <a:t>ejemplo</a:t>
            </a:r>
            <a:r>
              <a:rPr sz="2000" b="1" dirty="0">
                <a:latin typeface="Verdana"/>
                <a:cs typeface="Verdana"/>
              </a:rPr>
              <a:t> </a:t>
            </a:r>
            <a:r>
              <a:rPr sz="2000" b="1" spc="-5" dirty="0">
                <a:latin typeface="Verdana"/>
                <a:cs typeface="Verdana"/>
              </a:rPr>
              <a:t>anterior</a:t>
            </a:r>
            <a:r>
              <a:rPr sz="2000" b="1" spc="2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producen</a:t>
            </a:r>
            <a:r>
              <a:rPr sz="2000" b="1" spc="15" dirty="0">
                <a:latin typeface="Verdana"/>
                <a:cs typeface="Verdana"/>
              </a:rPr>
              <a:t> </a:t>
            </a:r>
            <a:r>
              <a:rPr sz="2000" b="1" dirty="0">
                <a:latin typeface="Verdana"/>
                <a:cs typeface="Verdana"/>
              </a:rPr>
              <a:t>dos</a:t>
            </a:r>
            <a:r>
              <a:rPr sz="2000" b="1" spc="-5" dirty="0">
                <a:latin typeface="Verdana"/>
                <a:cs typeface="Verdana"/>
              </a:rPr>
              <a:t> excepciones:</a:t>
            </a:r>
            <a:endParaRPr sz="2000">
              <a:latin typeface="Verdana"/>
              <a:cs typeface="Verdana"/>
            </a:endParaRPr>
          </a:p>
          <a:p>
            <a:pPr>
              <a:lnSpc>
                <a:spcPct val="100000"/>
              </a:lnSpc>
              <a:spcBef>
                <a:spcPts val="25"/>
              </a:spcBef>
              <a:buClr>
                <a:srgbClr val="D32D50"/>
              </a:buClr>
              <a:buFont typeface="Wingdings"/>
              <a:buChar char=""/>
            </a:pPr>
            <a:endParaRPr sz="2350">
              <a:latin typeface="Verdana"/>
              <a:cs typeface="Verdana"/>
            </a:endParaRPr>
          </a:p>
          <a:p>
            <a:pPr marL="469900" marR="2541270">
              <a:lnSpc>
                <a:spcPct val="120400"/>
              </a:lnSpc>
            </a:pPr>
            <a:r>
              <a:rPr sz="1800" b="1" spc="-5" dirty="0">
                <a:latin typeface="Verdana"/>
                <a:cs typeface="Verdana"/>
              </a:rPr>
              <a:t>java.lang.ArrayIndexOutOfBoundsException </a:t>
            </a:r>
            <a:r>
              <a:rPr sz="1800" b="1" spc="-605" dirty="0">
                <a:latin typeface="Verdana"/>
                <a:cs typeface="Verdana"/>
              </a:rPr>
              <a:t> </a:t>
            </a:r>
            <a:r>
              <a:rPr sz="1800" b="1" spc="-5" dirty="0">
                <a:latin typeface="Verdana"/>
                <a:cs typeface="Verdana"/>
              </a:rPr>
              <a:t>java.lang.ArithmeticException</a:t>
            </a:r>
            <a:endParaRPr sz="1800">
              <a:latin typeface="Verdana"/>
              <a:cs typeface="Verdana"/>
            </a:endParaRPr>
          </a:p>
          <a:p>
            <a:pPr>
              <a:lnSpc>
                <a:spcPct val="100000"/>
              </a:lnSpc>
              <a:spcBef>
                <a:spcPts val="55"/>
              </a:spcBef>
            </a:pPr>
            <a:endParaRPr sz="2700">
              <a:latin typeface="Verdana"/>
              <a:cs typeface="Verdana"/>
            </a:endParaRPr>
          </a:p>
          <a:p>
            <a:pPr marL="355600" marR="5080" indent="-342900" algn="just">
              <a:lnSpc>
                <a:spcPct val="100000"/>
              </a:lnSpc>
              <a:spcBef>
                <a:spcPts val="5"/>
              </a:spcBef>
              <a:buClr>
                <a:srgbClr val="D32D50"/>
              </a:buClr>
              <a:buFont typeface="Wingdings"/>
              <a:buChar char=""/>
              <a:tabLst>
                <a:tab pos="355600" algn="l"/>
              </a:tabLst>
            </a:pPr>
            <a:r>
              <a:rPr sz="2000" b="1" spc="-5" dirty="0">
                <a:latin typeface="Verdana"/>
                <a:cs typeface="Verdana"/>
              </a:rPr>
              <a:t>IndexOutOfBounds </a:t>
            </a:r>
            <a:r>
              <a:rPr sz="2000" b="1" dirty="0">
                <a:latin typeface="Verdana"/>
                <a:cs typeface="Verdana"/>
              </a:rPr>
              <a:t>se produce </a:t>
            </a:r>
            <a:r>
              <a:rPr sz="2000" b="1" spc="-5" dirty="0">
                <a:latin typeface="Verdana"/>
                <a:cs typeface="Verdana"/>
              </a:rPr>
              <a:t>al acceder a num[3] </a:t>
            </a:r>
            <a:r>
              <a:rPr sz="2000" b="1" spc="-10" dirty="0">
                <a:latin typeface="Verdana"/>
                <a:cs typeface="Verdana"/>
              </a:rPr>
              <a:t>en </a:t>
            </a:r>
            <a:r>
              <a:rPr sz="2000" b="1" spc="-5" dirty="0">
                <a:latin typeface="Verdana"/>
                <a:cs typeface="Verdana"/>
              </a:rPr>
              <a:t>la </a:t>
            </a:r>
            <a:r>
              <a:rPr sz="2000" b="1" dirty="0">
                <a:latin typeface="Verdana"/>
                <a:cs typeface="Verdana"/>
              </a:rPr>
              <a:t> iteración </a:t>
            </a:r>
            <a:r>
              <a:rPr sz="2000" b="1" spc="-5" dirty="0">
                <a:latin typeface="Verdana"/>
                <a:cs typeface="Verdana"/>
              </a:rPr>
              <a:t>del</a:t>
            </a:r>
            <a:r>
              <a:rPr sz="2000" b="1" dirty="0">
                <a:latin typeface="Verdana"/>
                <a:cs typeface="Verdana"/>
              </a:rPr>
              <a:t> </a:t>
            </a:r>
            <a:r>
              <a:rPr sz="2000" b="1" spc="-5" dirty="0">
                <a:latin typeface="Verdana"/>
                <a:cs typeface="Verdana"/>
              </a:rPr>
              <a:t>for para </a:t>
            </a:r>
            <a:r>
              <a:rPr sz="2000" b="1" dirty="0">
                <a:latin typeface="Verdana"/>
                <a:cs typeface="Verdana"/>
              </a:rPr>
              <a:t>i </a:t>
            </a:r>
            <a:r>
              <a:rPr sz="2000" b="1" spc="-5" dirty="0">
                <a:latin typeface="Verdana"/>
                <a:cs typeface="Verdana"/>
              </a:rPr>
              <a:t>= 3.</a:t>
            </a:r>
            <a:r>
              <a:rPr sz="2000" b="1" dirty="0">
                <a:latin typeface="Verdana"/>
                <a:cs typeface="Verdana"/>
              </a:rPr>
              <a:t> </a:t>
            </a:r>
            <a:r>
              <a:rPr sz="2000" b="1" spc="-10" dirty="0">
                <a:latin typeface="Verdana"/>
                <a:cs typeface="Verdana"/>
              </a:rPr>
              <a:t>El</a:t>
            </a:r>
            <a:r>
              <a:rPr sz="2000" b="1" spc="-5" dirty="0">
                <a:latin typeface="Verdana"/>
                <a:cs typeface="Verdana"/>
              </a:rPr>
              <a:t> </a:t>
            </a:r>
            <a:r>
              <a:rPr sz="2000" b="1" dirty="0">
                <a:latin typeface="Verdana"/>
                <a:cs typeface="Verdana"/>
              </a:rPr>
              <a:t>array </a:t>
            </a:r>
            <a:r>
              <a:rPr sz="2000" b="1" spc="-5" dirty="0">
                <a:latin typeface="Verdana"/>
                <a:cs typeface="Verdana"/>
              </a:rPr>
              <a:t>num almacena </a:t>
            </a:r>
            <a:r>
              <a:rPr sz="2000" b="1" dirty="0">
                <a:latin typeface="Verdana"/>
                <a:cs typeface="Verdana"/>
              </a:rPr>
              <a:t>3 </a:t>
            </a:r>
            <a:r>
              <a:rPr sz="2000" b="1" spc="5" dirty="0">
                <a:latin typeface="Verdana"/>
                <a:cs typeface="Verdana"/>
              </a:rPr>
              <a:t> </a:t>
            </a:r>
            <a:r>
              <a:rPr sz="2000" b="1" spc="-5" dirty="0">
                <a:latin typeface="Verdana"/>
                <a:cs typeface="Verdana"/>
              </a:rPr>
              <a:t>valores,</a:t>
            </a:r>
            <a:r>
              <a:rPr sz="2000" b="1" spc="-10" dirty="0">
                <a:latin typeface="Verdana"/>
                <a:cs typeface="Verdana"/>
              </a:rPr>
              <a:t> en</a:t>
            </a:r>
            <a:r>
              <a:rPr sz="2000" b="1" spc="10" dirty="0">
                <a:latin typeface="Verdana"/>
                <a:cs typeface="Verdana"/>
              </a:rPr>
              <a:t> </a:t>
            </a:r>
            <a:r>
              <a:rPr sz="2000" b="1" spc="-5" dirty="0">
                <a:latin typeface="Verdana"/>
                <a:cs typeface="Verdana"/>
              </a:rPr>
              <a:t>los</a:t>
            </a:r>
            <a:r>
              <a:rPr sz="2000" b="1" spc="10" dirty="0">
                <a:latin typeface="Verdana"/>
                <a:cs typeface="Verdana"/>
              </a:rPr>
              <a:t> </a:t>
            </a:r>
            <a:r>
              <a:rPr sz="2000" b="1" spc="-5" dirty="0">
                <a:latin typeface="Verdana"/>
                <a:cs typeface="Verdana"/>
              </a:rPr>
              <a:t>índices</a:t>
            </a:r>
            <a:r>
              <a:rPr sz="2000" b="1" spc="30" dirty="0">
                <a:latin typeface="Verdana"/>
                <a:cs typeface="Verdana"/>
              </a:rPr>
              <a:t> </a:t>
            </a:r>
            <a:r>
              <a:rPr sz="2000" b="1" spc="-5" dirty="0">
                <a:latin typeface="Verdana"/>
                <a:cs typeface="Verdana"/>
              </a:rPr>
              <a:t>0,</a:t>
            </a:r>
            <a:r>
              <a:rPr sz="2000" b="1" spc="10" dirty="0">
                <a:latin typeface="Verdana"/>
                <a:cs typeface="Verdana"/>
              </a:rPr>
              <a:t> </a:t>
            </a:r>
            <a:r>
              <a:rPr sz="2000" b="1" dirty="0">
                <a:latin typeface="Verdana"/>
                <a:cs typeface="Verdana"/>
              </a:rPr>
              <a:t>1</a:t>
            </a:r>
            <a:r>
              <a:rPr sz="2000" b="1" spc="-10"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2,</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índice</a:t>
            </a:r>
            <a:r>
              <a:rPr sz="2000" b="1" spc="5" dirty="0">
                <a:latin typeface="Verdana"/>
                <a:cs typeface="Verdana"/>
              </a:rPr>
              <a:t> </a:t>
            </a:r>
            <a:r>
              <a:rPr sz="2000" b="1" spc="-5" dirty="0">
                <a:latin typeface="Verdana"/>
                <a:cs typeface="Verdana"/>
              </a:rPr>
              <a:t>3</a:t>
            </a:r>
            <a:r>
              <a:rPr sz="2000" b="1" spc="10" dirty="0">
                <a:latin typeface="Verdana"/>
                <a:cs typeface="Verdana"/>
              </a:rPr>
              <a:t> </a:t>
            </a:r>
            <a:r>
              <a:rPr sz="2000" b="1" spc="-5" dirty="0">
                <a:latin typeface="Verdana"/>
                <a:cs typeface="Verdana"/>
              </a:rPr>
              <a:t>no</a:t>
            </a:r>
            <a:r>
              <a:rPr sz="2000" b="1" dirty="0">
                <a:latin typeface="Verdana"/>
                <a:cs typeface="Verdana"/>
              </a:rPr>
              <a:t> </a:t>
            </a:r>
            <a:r>
              <a:rPr sz="2000" b="1" spc="-5" dirty="0">
                <a:latin typeface="Verdana"/>
                <a:cs typeface="Verdana"/>
              </a:rPr>
              <a:t>existe</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spc="-5" dirty="0">
                <a:latin typeface="Verdana"/>
                <a:cs typeface="Verdana"/>
              </a:rPr>
              <a:t>ArithmeticException </a:t>
            </a:r>
            <a:r>
              <a:rPr sz="2000" b="1" spc="-10" dirty="0">
                <a:latin typeface="Verdana"/>
                <a:cs typeface="Verdana"/>
              </a:rPr>
              <a:t>se </a:t>
            </a:r>
            <a:r>
              <a:rPr sz="2000" b="1" dirty="0">
                <a:latin typeface="Verdana"/>
                <a:cs typeface="Verdana"/>
              </a:rPr>
              <a:t>produce </a:t>
            </a:r>
            <a:r>
              <a:rPr sz="2000" b="1" spc="-5" dirty="0">
                <a:latin typeface="Verdana"/>
                <a:cs typeface="Verdana"/>
              </a:rPr>
              <a:t>al dividir </a:t>
            </a:r>
            <a:r>
              <a:rPr sz="2000" b="1" dirty="0">
                <a:latin typeface="Verdana"/>
                <a:cs typeface="Verdana"/>
              </a:rPr>
              <a:t>por </a:t>
            </a:r>
            <a:r>
              <a:rPr sz="2000" b="1" spc="-5" dirty="0">
                <a:latin typeface="Verdana"/>
                <a:cs typeface="Verdana"/>
              </a:rPr>
              <a:t>cero </a:t>
            </a:r>
            <a:r>
              <a:rPr sz="2000" b="1" spc="-10" dirty="0">
                <a:latin typeface="Verdana"/>
                <a:cs typeface="Verdana"/>
              </a:rPr>
              <a:t>en </a:t>
            </a:r>
            <a:r>
              <a:rPr sz="2000" b="1" spc="-5" dirty="0">
                <a:latin typeface="Verdana"/>
                <a:cs typeface="Verdana"/>
              </a:rPr>
              <a:t>la </a:t>
            </a:r>
            <a:r>
              <a:rPr sz="2000" b="1" dirty="0">
                <a:latin typeface="Verdana"/>
                <a:cs typeface="Verdana"/>
              </a:rPr>
              <a:t> </a:t>
            </a:r>
            <a:r>
              <a:rPr sz="2000" b="1" spc="-5" dirty="0">
                <a:latin typeface="Verdana"/>
                <a:cs typeface="Verdana"/>
              </a:rPr>
              <a:t>última instrucción</a:t>
            </a:r>
            <a:r>
              <a:rPr sz="2000" b="1" spc="10" dirty="0">
                <a:latin typeface="Verdana"/>
                <a:cs typeface="Verdana"/>
              </a:rPr>
              <a:t> </a:t>
            </a:r>
            <a:r>
              <a:rPr sz="2000" b="1" spc="-5" dirty="0">
                <a:latin typeface="Verdana"/>
                <a:cs typeface="Verdana"/>
              </a:rPr>
              <a:t>del</a:t>
            </a:r>
            <a:r>
              <a:rPr sz="2000" b="1" spc="10" dirty="0">
                <a:latin typeface="Verdana"/>
                <a:cs typeface="Verdana"/>
              </a:rPr>
              <a:t> </a:t>
            </a:r>
            <a:r>
              <a:rPr sz="2000" b="1" dirty="0">
                <a:latin typeface="Verdana"/>
                <a:cs typeface="Verdana"/>
              </a:rPr>
              <a:t>programa</a:t>
            </a:r>
            <a:endParaRPr sz="2000">
              <a:latin typeface="Verdana"/>
              <a:cs typeface="Verdan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109</a:t>
            </a:fld>
            <a:endParaRPr dirty="0"/>
          </a:p>
        </p:txBody>
      </p:sp>
      <p:sp>
        <p:nvSpPr>
          <p:cNvPr id="3" name="object 3"/>
          <p:cNvSpPr txBox="1"/>
          <p:nvPr/>
        </p:nvSpPr>
        <p:spPr>
          <a:xfrm>
            <a:off x="1005839" y="1521459"/>
            <a:ext cx="8713470" cy="40487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35" dirty="0">
                <a:latin typeface="Verdana"/>
                <a:cs typeface="Verdana"/>
              </a:rPr>
              <a:t> </a:t>
            </a:r>
            <a:r>
              <a:rPr sz="2000" b="1" spc="-5" dirty="0">
                <a:latin typeface="Verdana"/>
                <a:cs typeface="Verdana"/>
              </a:rPr>
              <a:t>instrucciones</a:t>
            </a:r>
            <a:r>
              <a:rPr sz="2000" b="1" spc="25" dirty="0">
                <a:latin typeface="Verdana"/>
                <a:cs typeface="Verdana"/>
              </a:rPr>
              <a:t> </a:t>
            </a:r>
            <a:r>
              <a:rPr sz="2000" b="1" dirty="0">
                <a:latin typeface="Verdana"/>
                <a:cs typeface="Verdana"/>
              </a:rPr>
              <a:t>try,</a:t>
            </a:r>
            <a:r>
              <a:rPr sz="2000" b="1" spc="-10" dirty="0">
                <a:latin typeface="Verdana"/>
                <a:cs typeface="Verdana"/>
              </a:rPr>
              <a:t> </a:t>
            </a:r>
            <a:r>
              <a:rPr sz="2000" b="1" spc="-5" dirty="0">
                <a:latin typeface="Verdana"/>
                <a:cs typeface="Verdana"/>
              </a:rPr>
              <a:t>catch,</a:t>
            </a:r>
            <a:r>
              <a:rPr sz="2000" b="1" spc="-15" dirty="0">
                <a:latin typeface="Verdana"/>
                <a:cs typeface="Verdana"/>
              </a:rPr>
              <a:t> </a:t>
            </a:r>
            <a:r>
              <a:rPr sz="2000" b="1" spc="-5" dirty="0">
                <a:latin typeface="Verdana"/>
                <a:cs typeface="Verdana"/>
              </a:rPr>
              <a:t>finally</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try </a:t>
            </a:r>
            <a:r>
              <a:rPr sz="2000" b="1" spc="-5" dirty="0">
                <a:latin typeface="Verdana"/>
                <a:cs typeface="Verdana"/>
              </a:rPr>
              <a:t>ejecuta un bloque de código </a:t>
            </a:r>
            <a:r>
              <a:rPr sz="2000" b="1" dirty="0">
                <a:latin typeface="Verdana"/>
                <a:cs typeface="Verdana"/>
              </a:rPr>
              <a:t>y </a:t>
            </a:r>
            <a:r>
              <a:rPr sz="2000" b="1" spc="-5" dirty="0">
                <a:latin typeface="Verdana"/>
                <a:cs typeface="Verdana"/>
              </a:rPr>
              <a:t>lanza la excepción </a:t>
            </a:r>
            <a:r>
              <a:rPr sz="2000" b="1" dirty="0">
                <a:latin typeface="Verdana"/>
                <a:cs typeface="Verdana"/>
              </a:rPr>
              <a:t>a </a:t>
            </a:r>
            <a:r>
              <a:rPr sz="2000" b="1" spc="15" dirty="0">
                <a:latin typeface="Verdana"/>
                <a:cs typeface="Verdana"/>
              </a:rPr>
              <a:t>la </a:t>
            </a:r>
            <a:r>
              <a:rPr sz="2000" b="1" spc="20" dirty="0">
                <a:latin typeface="Verdana"/>
                <a:cs typeface="Verdana"/>
              </a:rPr>
              <a:t> </a:t>
            </a:r>
            <a:r>
              <a:rPr sz="2000" b="1" spc="-5" dirty="0">
                <a:latin typeface="Verdana"/>
                <a:cs typeface="Verdana"/>
              </a:rPr>
              <a:t>primera</a:t>
            </a:r>
            <a:r>
              <a:rPr sz="2000" b="1" dirty="0">
                <a:latin typeface="Verdana"/>
                <a:cs typeface="Verdana"/>
              </a:rPr>
              <a:t> </a:t>
            </a:r>
            <a:r>
              <a:rPr sz="2000" b="1" spc="-5" dirty="0">
                <a:latin typeface="Verdana"/>
                <a:cs typeface="Verdana"/>
              </a:rPr>
              <a:t>sentencia</a:t>
            </a:r>
            <a:r>
              <a:rPr sz="2000" b="1" dirty="0">
                <a:latin typeface="Verdana"/>
                <a:cs typeface="Verdana"/>
              </a:rPr>
              <a:t> catch</a:t>
            </a:r>
            <a:r>
              <a:rPr sz="2000" b="1" spc="5"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gestione</a:t>
            </a:r>
            <a:r>
              <a:rPr sz="2000" b="1" dirty="0">
                <a:latin typeface="Verdana"/>
                <a:cs typeface="Verdana"/>
              </a:rPr>
              <a:t> </a:t>
            </a:r>
            <a:r>
              <a:rPr sz="2000" b="1" spc="-5" dirty="0">
                <a:latin typeface="Verdana"/>
                <a:cs typeface="Verdana"/>
              </a:rPr>
              <a:t>ese</a:t>
            </a:r>
            <a:r>
              <a:rPr sz="2000" b="1" dirty="0">
                <a:latin typeface="Verdana"/>
                <a:cs typeface="Verdana"/>
              </a:rPr>
              <a:t> tipo</a:t>
            </a:r>
            <a:r>
              <a:rPr sz="2000" b="1" spc="5" dirty="0">
                <a:latin typeface="Verdana"/>
                <a:cs typeface="Verdana"/>
              </a:rPr>
              <a:t> </a:t>
            </a:r>
            <a:r>
              <a:rPr sz="2000" b="1" spc="-5" dirty="0">
                <a:latin typeface="Verdana"/>
                <a:cs typeface="Verdana"/>
              </a:rPr>
              <a:t>de </a:t>
            </a:r>
            <a:r>
              <a:rPr sz="2000" b="1" dirty="0">
                <a:latin typeface="Verdana"/>
                <a:cs typeface="Verdana"/>
              </a:rPr>
              <a:t> </a:t>
            </a:r>
            <a:r>
              <a:rPr sz="2000" b="1" spc="-5" dirty="0">
                <a:latin typeface="Verdana"/>
                <a:cs typeface="Verdana"/>
              </a:rPr>
              <a:t>excepción</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dirty="0">
                <a:latin typeface="Verdana"/>
                <a:cs typeface="Verdana"/>
              </a:rPr>
              <a:t>catch</a:t>
            </a:r>
            <a:r>
              <a:rPr sz="2000" b="1" spc="5" dirty="0">
                <a:latin typeface="Verdana"/>
                <a:cs typeface="Verdana"/>
              </a:rPr>
              <a:t> </a:t>
            </a:r>
            <a:r>
              <a:rPr sz="2000" b="1" dirty="0">
                <a:latin typeface="Verdana"/>
                <a:cs typeface="Verdana"/>
              </a:rPr>
              <a:t>captura</a:t>
            </a:r>
            <a:r>
              <a:rPr sz="2000" b="1" spc="5" dirty="0">
                <a:latin typeface="Verdana"/>
                <a:cs typeface="Verdana"/>
              </a:rPr>
              <a:t> la</a:t>
            </a:r>
            <a:r>
              <a:rPr sz="2000" b="1" spc="10" dirty="0">
                <a:latin typeface="Verdana"/>
                <a:cs typeface="Verdana"/>
              </a:rPr>
              <a:t> </a:t>
            </a:r>
            <a:r>
              <a:rPr sz="2000" b="1" spc="-5" dirty="0">
                <a:latin typeface="Verdana"/>
                <a:cs typeface="Verdana"/>
              </a:rPr>
              <a:t>excepción</a:t>
            </a:r>
            <a:r>
              <a:rPr sz="2000" b="1" dirty="0">
                <a:latin typeface="Verdana"/>
                <a:cs typeface="Verdana"/>
              </a:rPr>
              <a:t> y</a:t>
            </a:r>
            <a:r>
              <a:rPr sz="2000" b="1" spc="5" dirty="0">
                <a:latin typeface="Verdana"/>
                <a:cs typeface="Verdana"/>
              </a:rPr>
              <a:t> </a:t>
            </a:r>
            <a:r>
              <a:rPr sz="2000" b="1" dirty="0">
                <a:latin typeface="Verdana"/>
                <a:cs typeface="Verdana"/>
              </a:rPr>
              <a:t>realiza</a:t>
            </a:r>
            <a:r>
              <a:rPr sz="2000" b="1" spc="5" dirty="0">
                <a:latin typeface="Verdana"/>
                <a:cs typeface="Verdana"/>
              </a:rPr>
              <a:t> </a:t>
            </a:r>
            <a:r>
              <a:rPr sz="2000" b="1" spc="-5" dirty="0">
                <a:latin typeface="Verdana"/>
                <a:cs typeface="Verdana"/>
              </a:rPr>
              <a:t>las</a:t>
            </a:r>
            <a:r>
              <a:rPr sz="2000" b="1" dirty="0">
                <a:latin typeface="Verdana"/>
                <a:cs typeface="Verdana"/>
              </a:rPr>
              <a:t> </a:t>
            </a:r>
            <a:r>
              <a:rPr sz="2000" b="1" spc="-5" dirty="0">
                <a:latin typeface="Verdana"/>
                <a:cs typeface="Verdana"/>
              </a:rPr>
              <a:t>acciones </a:t>
            </a:r>
            <a:r>
              <a:rPr sz="2000" b="1" dirty="0">
                <a:latin typeface="Verdana"/>
                <a:cs typeface="Verdana"/>
              </a:rPr>
              <a:t> </a:t>
            </a:r>
            <a:r>
              <a:rPr sz="2000" b="1" spc="-5" dirty="0">
                <a:latin typeface="Verdana"/>
                <a:cs typeface="Verdana"/>
              </a:rPr>
              <a:t>correspondientes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6350" indent="-342900" algn="just">
              <a:lnSpc>
                <a:spcPct val="100000"/>
              </a:lnSpc>
              <a:buClr>
                <a:srgbClr val="D32D50"/>
              </a:buClr>
              <a:buFont typeface="Wingdings"/>
              <a:buChar char=""/>
              <a:tabLst>
                <a:tab pos="355600" algn="l"/>
              </a:tabLst>
            </a:pPr>
            <a:r>
              <a:rPr sz="2000" b="1" spc="-5" dirty="0">
                <a:latin typeface="Verdana"/>
                <a:cs typeface="Verdana"/>
              </a:rPr>
              <a:t>finally</a:t>
            </a:r>
            <a:r>
              <a:rPr sz="2000" b="1" dirty="0">
                <a:latin typeface="Verdana"/>
                <a:cs typeface="Verdana"/>
              </a:rPr>
              <a:t> </a:t>
            </a:r>
            <a:r>
              <a:rPr sz="2000" b="1" spc="-10" dirty="0">
                <a:latin typeface="Verdana"/>
                <a:cs typeface="Verdana"/>
              </a:rPr>
              <a:t>se</a:t>
            </a:r>
            <a:r>
              <a:rPr sz="2000" b="1" spc="-5" dirty="0">
                <a:latin typeface="Verdana"/>
                <a:cs typeface="Verdana"/>
              </a:rPr>
              <a:t> ejecuta</a:t>
            </a:r>
            <a:r>
              <a:rPr sz="2000" b="1" dirty="0">
                <a:latin typeface="Verdana"/>
                <a:cs typeface="Verdana"/>
              </a:rPr>
              <a:t> al</a:t>
            </a:r>
            <a:r>
              <a:rPr sz="2000" b="1" spc="5" dirty="0">
                <a:latin typeface="Verdana"/>
                <a:cs typeface="Verdana"/>
              </a:rPr>
              <a:t> </a:t>
            </a:r>
            <a:r>
              <a:rPr sz="2000" b="1" dirty="0">
                <a:latin typeface="Verdana"/>
                <a:cs typeface="Verdana"/>
              </a:rPr>
              <a:t>final</a:t>
            </a:r>
            <a:r>
              <a:rPr sz="2000" b="1" spc="5" dirty="0">
                <a:latin typeface="Verdana"/>
                <a:cs typeface="Verdana"/>
              </a:rPr>
              <a:t> </a:t>
            </a:r>
            <a:r>
              <a:rPr sz="2000" b="1" spc="-5" dirty="0">
                <a:latin typeface="Verdana"/>
                <a:cs typeface="Verdana"/>
              </a:rPr>
              <a:t>de</a:t>
            </a:r>
            <a:r>
              <a:rPr sz="2000" b="1" dirty="0">
                <a:latin typeface="Verdana"/>
                <a:cs typeface="Verdana"/>
              </a:rPr>
              <a:t> try</a:t>
            </a:r>
            <a:r>
              <a:rPr sz="2000" b="1" spc="5" dirty="0">
                <a:latin typeface="Verdana"/>
                <a:cs typeface="Verdana"/>
              </a:rPr>
              <a:t> </a:t>
            </a:r>
            <a:r>
              <a:rPr sz="2000" b="1" spc="-5" dirty="0">
                <a:latin typeface="Verdana"/>
                <a:cs typeface="Verdana"/>
              </a:rPr>
              <a:t>y</a:t>
            </a:r>
            <a:r>
              <a:rPr sz="2000" b="1" dirty="0">
                <a:latin typeface="Verdana"/>
                <a:cs typeface="Verdana"/>
              </a:rPr>
              <a:t> después</a:t>
            </a:r>
            <a:r>
              <a:rPr sz="2000" b="1" spc="5" dirty="0">
                <a:latin typeface="Verdana"/>
                <a:cs typeface="Verdana"/>
              </a:rPr>
              <a:t> </a:t>
            </a:r>
            <a:r>
              <a:rPr sz="2000" b="1" spc="-5" dirty="0">
                <a:latin typeface="Verdana"/>
                <a:cs typeface="Verdana"/>
              </a:rPr>
              <a:t>de</a:t>
            </a:r>
            <a:r>
              <a:rPr sz="2000" b="1" dirty="0">
                <a:latin typeface="Verdana"/>
                <a:cs typeface="Verdana"/>
              </a:rPr>
              <a:t> catch. </a:t>
            </a:r>
            <a:r>
              <a:rPr sz="2000" b="1" spc="5" dirty="0">
                <a:latin typeface="Verdana"/>
                <a:cs typeface="Verdana"/>
              </a:rPr>
              <a:t> </a:t>
            </a:r>
            <a:r>
              <a:rPr sz="2000" b="1" spc="-5" dirty="0">
                <a:latin typeface="Verdana"/>
                <a:cs typeface="Verdana"/>
              </a:rPr>
              <a:t>Captura</a:t>
            </a:r>
            <a:r>
              <a:rPr sz="2000" b="1" dirty="0">
                <a:latin typeface="Verdana"/>
                <a:cs typeface="Verdana"/>
              </a:rPr>
              <a:t> </a:t>
            </a:r>
            <a:r>
              <a:rPr sz="2000" b="1" spc="-5" dirty="0">
                <a:latin typeface="Verdana"/>
                <a:cs typeface="Verdana"/>
              </a:rPr>
              <a:t>las</a:t>
            </a:r>
            <a:r>
              <a:rPr sz="2000" b="1" dirty="0">
                <a:latin typeface="Verdana"/>
                <a:cs typeface="Verdana"/>
              </a:rPr>
              <a:t> </a:t>
            </a:r>
            <a:r>
              <a:rPr sz="2000" b="1" spc="-5" dirty="0">
                <a:latin typeface="Verdana"/>
                <a:cs typeface="Verdana"/>
              </a:rPr>
              <a:t>excepciones</a:t>
            </a:r>
            <a:r>
              <a:rPr sz="2000" b="1" dirty="0">
                <a:latin typeface="Verdana"/>
                <a:cs typeface="Verdana"/>
              </a:rPr>
              <a:t> </a:t>
            </a:r>
            <a:r>
              <a:rPr sz="2000" b="1" spc="-5" dirty="0">
                <a:latin typeface="Verdana"/>
                <a:cs typeface="Verdana"/>
              </a:rPr>
              <a:t>no</a:t>
            </a:r>
            <a:r>
              <a:rPr sz="2000" b="1" dirty="0">
                <a:latin typeface="Verdana"/>
                <a:cs typeface="Verdana"/>
              </a:rPr>
              <a:t> capturadas</a:t>
            </a:r>
            <a:r>
              <a:rPr sz="2000" b="1" spc="5" dirty="0">
                <a:latin typeface="Verdana"/>
                <a:cs typeface="Verdana"/>
              </a:rPr>
              <a:t> </a:t>
            </a:r>
            <a:r>
              <a:rPr sz="2000" b="1" dirty="0">
                <a:latin typeface="Verdana"/>
                <a:cs typeface="Verdana"/>
              </a:rPr>
              <a:t>por</a:t>
            </a:r>
            <a:r>
              <a:rPr sz="2000" b="1" spc="5" dirty="0">
                <a:latin typeface="Verdana"/>
                <a:cs typeface="Verdana"/>
              </a:rPr>
              <a:t> </a:t>
            </a:r>
            <a:r>
              <a:rPr sz="2000" b="1" spc="-5" dirty="0">
                <a:latin typeface="Verdana"/>
                <a:cs typeface="Verdana"/>
              </a:rPr>
              <a:t>sentencias </a:t>
            </a:r>
            <a:r>
              <a:rPr sz="2000" b="1" dirty="0">
                <a:latin typeface="Verdana"/>
                <a:cs typeface="Verdana"/>
              </a:rPr>
              <a:t> catch</a:t>
            </a:r>
            <a:endParaRPr sz="200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a:t>
            </a:fld>
            <a:endParaRPr dirty="0"/>
          </a:p>
        </p:txBody>
      </p:sp>
      <p:pic>
        <p:nvPicPr>
          <p:cNvPr id="8" name="Imagen 7">
            <a:extLst>
              <a:ext uri="{FF2B5EF4-FFF2-40B4-BE49-F238E27FC236}">
                <a16:creationId xmlns:a16="http://schemas.microsoft.com/office/drawing/2014/main" id="{D0C2B155-4E72-874A-1762-5D59AF574978}"/>
              </a:ext>
            </a:extLst>
          </p:cNvPr>
          <p:cNvPicPr>
            <a:picLocks noChangeAspect="1"/>
          </p:cNvPicPr>
          <p:nvPr/>
        </p:nvPicPr>
        <p:blipFill>
          <a:blip r:embed="rId2"/>
          <a:stretch>
            <a:fillRect/>
          </a:stretch>
        </p:blipFill>
        <p:spPr>
          <a:xfrm>
            <a:off x="898525" y="3309034"/>
            <a:ext cx="8896350" cy="733425"/>
          </a:xfrm>
          <a:prstGeom prst="rect">
            <a:avLst/>
          </a:prstGeom>
        </p:spPr>
      </p:pic>
      <p:pic>
        <p:nvPicPr>
          <p:cNvPr id="12" name="Imagen 11">
            <a:extLst>
              <a:ext uri="{FF2B5EF4-FFF2-40B4-BE49-F238E27FC236}">
                <a16:creationId xmlns:a16="http://schemas.microsoft.com/office/drawing/2014/main" id="{37C5247A-BD03-43C4-F0DD-25165D8EF030}"/>
              </a:ext>
            </a:extLst>
          </p:cNvPr>
          <p:cNvPicPr>
            <a:picLocks noChangeAspect="1"/>
          </p:cNvPicPr>
          <p:nvPr/>
        </p:nvPicPr>
        <p:blipFill>
          <a:blip r:embed="rId3"/>
          <a:stretch>
            <a:fillRect/>
          </a:stretch>
        </p:blipFill>
        <p:spPr>
          <a:xfrm>
            <a:off x="641350" y="2137984"/>
            <a:ext cx="9410700" cy="581025"/>
          </a:xfrm>
          <a:prstGeom prst="rect">
            <a:avLst/>
          </a:prstGeom>
        </p:spPr>
      </p:pic>
      <p:pic>
        <p:nvPicPr>
          <p:cNvPr id="16" name="Imagen 15">
            <a:extLst>
              <a:ext uri="{FF2B5EF4-FFF2-40B4-BE49-F238E27FC236}">
                <a16:creationId xmlns:a16="http://schemas.microsoft.com/office/drawing/2014/main" id="{931D5E0A-0E0B-2C9D-6A54-DD9BEC3F834F}"/>
              </a:ext>
            </a:extLst>
          </p:cNvPr>
          <p:cNvPicPr>
            <a:picLocks noChangeAspect="1"/>
          </p:cNvPicPr>
          <p:nvPr/>
        </p:nvPicPr>
        <p:blipFill>
          <a:blip r:embed="rId4"/>
          <a:stretch>
            <a:fillRect/>
          </a:stretch>
        </p:blipFill>
        <p:spPr>
          <a:xfrm>
            <a:off x="655822" y="4632484"/>
            <a:ext cx="9420225" cy="676275"/>
          </a:xfrm>
          <a:prstGeom prst="rect">
            <a:avLst/>
          </a:prstGeom>
        </p:spPr>
      </p:pic>
    </p:spTree>
    <p:extLst>
      <p:ext uri="{BB962C8B-B14F-4D97-AF65-F5344CB8AC3E}">
        <p14:creationId xmlns:p14="http://schemas.microsoft.com/office/powerpoint/2010/main" val="39838422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110</a:t>
            </a:fld>
            <a:endParaRPr dirty="0"/>
          </a:p>
        </p:txBody>
      </p:sp>
      <p:sp>
        <p:nvSpPr>
          <p:cNvPr id="3" name="object 3"/>
          <p:cNvSpPr txBox="1"/>
          <p:nvPr/>
        </p:nvSpPr>
        <p:spPr>
          <a:xfrm>
            <a:off x="1005839" y="1521459"/>
            <a:ext cx="7454900" cy="43510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35" dirty="0">
                <a:latin typeface="Verdana"/>
                <a:cs typeface="Verdana"/>
              </a:rPr>
              <a:t> </a:t>
            </a:r>
            <a:r>
              <a:rPr sz="2000" b="1" spc="-5" dirty="0">
                <a:latin typeface="Verdana"/>
                <a:cs typeface="Verdana"/>
              </a:rPr>
              <a:t>instrucciones</a:t>
            </a:r>
            <a:r>
              <a:rPr sz="2000" b="1" spc="25" dirty="0">
                <a:latin typeface="Verdana"/>
                <a:cs typeface="Verdana"/>
              </a:rPr>
              <a:t> </a:t>
            </a:r>
            <a:r>
              <a:rPr sz="2000" b="1" dirty="0">
                <a:latin typeface="Verdana"/>
                <a:cs typeface="Verdana"/>
              </a:rPr>
              <a:t>try,</a:t>
            </a:r>
            <a:r>
              <a:rPr sz="2000" b="1" spc="-10" dirty="0">
                <a:latin typeface="Verdana"/>
                <a:cs typeface="Verdana"/>
              </a:rPr>
              <a:t> </a:t>
            </a:r>
            <a:r>
              <a:rPr sz="2000" b="1" spc="-5" dirty="0">
                <a:latin typeface="Verdana"/>
                <a:cs typeface="Verdana"/>
              </a:rPr>
              <a:t>catch,</a:t>
            </a:r>
            <a:r>
              <a:rPr sz="2000" b="1" spc="-15" dirty="0">
                <a:latin typeface="Verdana"/>
                <a:cs typeface="Verdana"/>
              </a:rPr>
              <a:t> </a:t>
            </a:r>
            <a:r>
              <a:rPr sz="2000" b="1" spc="-5" dirty="0">
                <a:latin typeface="Verdana"/>
                <a:cs typeface="Verdana"/>
              </a:rPr>
              <a:t>finally</a:t>
            </a:r>
            <a:endParaRPr sz="2000">
              <a:latin typeface="Verdana"/>
              <a:cs typeface="Verdana"/>
            </a:endParaRPr>
          </a:p>
          <a:p>
            <a:pPr>
              <a:lnSpc>
                <a:spcPct val="100000"/>
              </a:lnSpc>
              <a:spcBef>
                <a:spcPts val="55"/>
              </a:spcBef>
            </a:pPr>
            <a:endParaRPr sz="2900">
              <a:latin typeface="Verdana"/>
              <a:cs typeface="Verdana"/>
            </a:endParaRPr>
          </a:p>
          <a:p>
            <a:pPr marL="1747520">
              <a:lnSpc>
                <a:spcPct val="100000"/>
              </a:lnSpc>
            </a:pPr>
            <a:r>
              <a:rPr sz="1800" b="1" spc="-5" dirty="0">
                <a:latin typeface="Courier New"/>
                <a:cs typeface="Courier New"/>
              </a:rPr>
              <a:t>try</a:t>
            </a:r>
            <a:r>
              <a:rPr sz="1800" b="1" spc="-60" dirty="0">
                <a:latin typeface="Courier New"/>
                <a:cs typeface="Courier New"/>
              </a:rPr>
              <a:t> </a:t>
            </a:r>
            <a:r>
              <a:rPr sz="1800" b="1" spc="-5" dirty="0">
                <a:latin typeface="Courier New"/>
                <a:cs typeface="Courier New"/>
              </a:rPr>
              <a:t>{</a:t>
            </a:r>
            <a:endParaRPr sz="1800">
              <a:latin typeface="Courier New"/>
              <a:cs typeface="Courier New"/>
            </a:endParaRPr>
          </a:p>
          <a:p>
            <a:pPr marL="1747520" marR="5080" indent="914400">
              <a:lnSpc>
                <a:spcPct val="100000"/>
              </a:lnSpc>
            </a:pPr>
            <a:r>
              <a:rPr sz="1800" b="1" spc="-5" dirty="0">
                <a:latin typeface="Courier New"/>
                <a:cs typeface="Courier New"/>
              </a:rPr>
              <a:t>// bloque</a:t>
            </a:r>
            <a:r>
              <a:rPr sz="1800" b="1" spc="-25" dirty="0">
                <a:latin typeface="Courier New"/>
                <a:cs typeface="Courier New"/>
              </a:rPr>
              <a:t> </a:t>
            </a:r>
            <a:r>
              <a:rPr sz="1800" b="1" spc="-5" dirty="0">
                <a:latin typeface="Courier New"/>
                <a:cs typeface="Courier New"/>
              </a:rPr>
              <a:t>de</a:t>
            </a:r>
            <a:r>
              <a:rPr sz="1800" b="1" dirty="0">
                <a:latin typeface="Courier New"/>
                <a:cs typeface="Courier New"/>
              </a:rPr>
              <a:t> </a:t>
            </a:r>
            <a:r>
              <a:rPr sz="1800" b="1" spc="-10" dirty="0">
                <a:latin typeface="Courier New"/>
                <a:cs typeface="Courier New"/>
              </a:rPr>
              <a:t>código</a:t>
            </a:r>
            <a:r>
              <a:rPr sz="1800" b="1" spc="-25" dirty="0">
                <a:latin typeface="Courier New"/>
                <a:cs typeface="Courier New"/>
              </a:rPr>
              <a:t> </a:t>
            </a:r>
            <a:r>
              <a:rPr sz="1800" b="1" spc="-5" dirty="0">
                <a:latin typeface="Courier New"/>
                <a:cs typeface="Courier New"/>
              </a:rPr>
              <a:t>que </a:t>
            </a:r>
            <a:r>
              <a:rPr sz="1800" b="1" spc="-10" dirty="0">
                <a:latin typeface="Courier New"/>
                <a:cs typeface="Courier New"/>
              </a:rPr>
              <a:t>gestiona</a:t>
            </a:r>
            <a:r>
              <a:rPr sz="1800" b="1" spc="-25" dirty="0">
                <a:latin typeface="Courier New"/>
                <a:cs typeface="Courier New"/>
              </a:rPr>
              <a:t> </a:t>
            </a:r>
            <a:r>
              <a:rPr sz="1800" b="1" spc="-5" dirty="0">
                <a:latin typeface="Courier New"/>
                <a:cs typeface="Courier New"/>
              </a:rPr>
              <a:t>la </a:t>
            </a:r>
            <a:r>
              <a:rPr sz="1800" b="1" spc="-1065" dirty="0">
                <a:latin typeface="Courier New"/>
                <a:cs typeface="Courier New"/>
              </a:rPr>
              <a:t> </a:t>
            </a:r>
            <a:r>
              <a:rPr sz="1800" b="1" spc="-5" dirty="0">
                <a:latin typeface="Courier New"/>
                <a:cs typeface="Courier New"/>
              </a:rPr>
              <a:t>excepción</a:t>
            </a:r>
            <a:endParaRPr sz="1800">
              <a:latin typeface="Courier New"/>
              <a:cs typeface="Courier New"/>
            </a:endParaRPr>
          </a:p>
          <a:p>
            <a:pPr marL="1747520">
              <a:lnSpc>
                <a:spcPct val="100000"/>
              </a:lnSpc>
            </a:pPr>
            <a:r>
              <a:rPr sz="1800" b="1" spc="-5" dirty="0">
                <a:latin typeface="Courier New"/>
                <a:cs typeface="Courier New"/>
              </a:rPr>
              <a:t>}</a:t>
            </a:r>
            <a:endParaRPr sz="1800">
              <a:latin typeface="Courier New"/>
              <a:cs typeface="Courier New"/>
            </a:endParaRPr>
          </a:p>
          <a:p>
            <a:pPr marL="1747520">
              <a:lnSpc>
                <a:spcPct val="100000"/>
              </a:lnSpc>
            </a:pPr>
            <a:r>
              <a:rPr sz="1800" b="1" spc="-5" dirty="0">
                <a:latin typeface="Courier New"/>
                <a:cs typeface="Courier New"/>
              </a:rPr>
              <a:t>catch</a:t>
            </a:r>
            <a:r>
              <a:rPr sz="1800" b="1" spc="-25" dirty="0">
                <a:latin typeface="Courier New"/>
                <a:cs typeface="Courier New"/>
              </a:rPr>
              <a:t> </a:t>
            </a:r>
            <a:r>
              <a:rPr sz="1800" b="1" spc="-5" dirty="0">
                <a:latin typeface="Courier New"/>
                <a:cs typeface="Courier New"/>
              </a:rPr>
              <a:t>( </a:t>
            </a:r>
            <a:r>
              <a:rPr sz="1800" b="1" spc="-10" dirty="0">
                <a:latin typeface="Courier New"/>
                <a:cs typeface="Courier New"/>
              </a:rPr>
              <a:t>tipoExcepción1</a:t>
            </a:r>
            <a:r>
              <a:rPr sz="1800" b="1" spc="-5" dirty="0">
                <a:latin typeface="Courier New"/>
                <a:cs typeface="Courier New"/>
              </a:rPr>
              <a:t> objeto</a:t>
            </a:r>
            <a:r>
              <a:rPr sz="1800" b="1" spc="-25" dirty="0">
                <a:latin typeface="Courier New"/>
                <a:cs typeface="Courier New"/>
              </a:rPr>
              <a:t> </a:t>
            </a:r>
            <a:r>
              <a:rPr sz="1800" b="1" spc="-5" dirty="0">
                <a:latin typeface="Courier New"/>
                <a:cs typeface="Courier New"/>
              </a:rPr>
              <a:t>) {</a:t>
            </a:r>
            <a:endParaRPr sz="1800">
              <a:latin typeface="Courier New"/>
              <a:cs typeface="Courier New"/>
            </a:endParaRPr>
          </a:p>
          <a:p>
            <a:pPr marL="2661920">
              <a:lnSpc>
                <a:spcPct val="100000"/>
              </a:lnSpc>
            </a:pP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Gestión</a:t>
            </a:r>
            <a:r>
              <a:rPr sz="1800" b="1" spc="-30" dirty="0">
                <a:latin typeface="Courier New"/>
                <a:cs typeface="Courier New"/>
              </a:rPr>
              <a:t> </a:t>
            </a:r>
            <a:r>
              <a:rPr sz="1800" b="1" spc="-5" dirty="0">
                <a:latin typeface="Courier New"/>
                <a:cs typeface="Courier New"/>
              </a:rPr>
              <a:t>del</a:t>
            </a:r>
            <a:r>
              <a:rPr sz="1800" b="1" spc="-30" dirty="0">
                <a:latin typeface="Courier New"/>
                <a:cs typeface="Courier New"/>
              </a:rPr>
              <a:t> </a:t>
            </a:r>
            <a:r>
              <a:rPr sz="1800" b="1" spc="-10" dirty="0">
                <a:latin typeface="Courier New"/>
                <a:cs typeface="Courier New"/>
              </a:rPr>
              <a:t>tipo</a:t>
            </a:r>
            <a:r>
              <a:rPr sz="1800" b="1" spc="-30" dirty="0">
                <a:latin typeface="Courier New"/>
                <a:cs typeface="Courier New"/>
              </a:rPr>
              <a:t> </a:t>
            </a:r>
            <a:r>
              <a:rPr sz="1800" b="1" spc="-5" dirty="0">
                <a:latin typeface="Courier New"/>
                <a:cs typeface="Courier New"/>
              </a:rPr>
              <a:t>de excepción</a:t>
            </a:r>
            <a:r>
              <a:rPr sz="1800" b="1" spc="-30" dirty="0">
                <a:latin typeface="Courier New"/>
                <a:cs typeface="Courier New"/>
              </a:rPr>
              <a:t> </a:t>
            </a:r>
            <a:r>
              <a:rPr sz="1800" b="1" spc="-5" dirty="0">
                <a:latin typeface="Courier New"/>
                <a:cs typeface="Courier New"/>
              </a:rPr>
              <a:t>1</a:t>
            </a:r>
            <a:endParaRPr sz="1800">
              <a:latin typeface="Courier New"/>
              <a:cs typeface="Courier New"/>
            </a:endParaRPr>
          </a:p>
          <a:p>
            <a:pPr marL="1747520">
              <a:lnSpc>
                <a:spcPct val="100000"/>
              </a:lnSpc>
            </a:pPr>
            <a:r>
              <a:rPr sz="1800" b="1" spc="-5" dirty="0">
                <a:latin typeface="Courier New"/>
                <a:cs typeface="Courier New"/>
              </a:rPr>
              <a:t>}</a:t>
            </a:r>
            <a:endParaRPr sz="1800">
              <a:latin typeface="Courier New"/>
              <a:cs typeface="Courier New"/>
            </a:endParaRPr>
          </a:p>
          <a:p>
            <a:pPr marL="1747520">
              <a:lnSpc>
                <a:spcPct val="100000"/>
              </a:lnSpc>
            </a:pPr>
            <a:r>
              <a:rPr sz="1800" b="1" spc="-5" dirty="0">
                <a:latin typeface="Courier New"/>
                <a:cs typeface="Courier New"/>
              </a:rPr>
              <a:t>catch</a:t>
            </a:r>
            <a:r>
              <a:rPr sz="1800" b="1" spc="-25" dirty="0">
                <a:latin typeface="Courier New"/>
                <a:cs typeface="Courier New"/>
              </a:rPr>
              <a:t> </a:t>
            </a:r>
            <a:r>
              <a:rPr sz="1800" b="1" spc="-5" dirty="0">
                <a:latin typeface="Courier New"/>
                <a:cs typeface="Courier New"/>
              </a:rPr>
              <a:t>( </a:t>
            </a:r>
            <a:r>
              <a:rPr sz="1800" b="1" spc="-10" dirty="0">
                <a:latin typeface="Courier New"/>
                <a:cs typeface="Courier New"/>
              </a:rPr>
              <a:t>tipoExcepción2</a:t>
            </a:r>
            <a:r>
              <a:rPr sz="1800" b="1" spc="-5" dirty="0">
                <a:latin typeface="Courier New"/>
                <a:cs typeface="Courier New"/>
              </a:rPr>
              <a:t> objeto</a:t>
            </a:r>
            <a:r>
              <a:rPr sz="1800" b="1" spc="-25" dirty="0">
                <a:latin typeface="Courier New"/>
                <a:cs typeface="Courier New"/>
              </a:rPr>
              <a:t> </a:t>
            </a:r>
            <a:r>
              <a:rPr sz="1800" b="1" spc="-5" dirty="0">
                <a:latin typeface="Courier New"/>
                <a:cs typeface="Courier New"/>
              </a:rPr>
              <a:t>) {</a:t>
            </a:r>
            <a:endParaRPr sz="1800">
              <a:latin typeface="Courier New"/>
              <a:cs typeface="Courier New"/>
            </a:endParaRPr>
          </a:p>
          <a:p>
            <a:pPr marL="2661920">
              <a:lnSpc>
                <a:spcPct val="100000"/>
              </a:lnSpc>
            </a:pP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Gestión</a:t>
            </a:r>
            <a:r>
              <a:rPr sz="1800" b="1" spc="-30" dirty="0">
                <a:latin typeface="Courier New"/>
                <a:cs typeface="Courier New"/>
              </a:rPr>
              <a:t> </a:t>
            </a:r>
            <a:r>
              <a:rPr sz="1800" b="1" spc="-5" dirty="0">
                <a:latin typeface="Courier New"/>
                <a:cs typeface="Courier New"/>
              </a:rPr>
              <a:t>de</a:t>
            </a:r>
            <a:r>
              <a:rPr sz="1800" b="1" spc="-30" dirty="0">
                <a:latin typeface="Courier New"/>
                <a:cs typeface="Courier New"/>
              </a:rPr>
              <a:t> </a:t>
            </a:r>
            <a:r>
              <a:rPr sz="1800" b="1" spc="-5" dirty="0">
                <a:latin typeface="Courier New"/>
                <a:cs typeface="Courier New"/>
              </a:rPr>
              <a:t>tipo</a:t>
            </a:r>
            <a:r>
              <a:rPr sz="1800" b="1" spc="-50" dirty="0">
                <a:latin typeface="Courier New"/>
                <a:cs typeface="Courier New"/>
              </a:rPr>
              <a:t> </a:t>
            </a:r>
            <a:r>
              <a:rPr sz="1800" b="1" spc="-5" dirty="0">
                <a:latin typeface="Courier New"/>
                <a:cs typeface="Courier New"/>
              </a:rPr>
              <a:t>de</a:t>
            </a:r>
            <a:r>
              <a:rPr sz="1800" b="1" spc="-10" dirty="0">
                <a:latin typeface="Courier New"/>
                <a:cs typeface="Courier New"/>
              </a:rPr>
              <a:t> </a:t>
            </a:r>
            <a:r>
              <a:rPr sz="1800" b="1" spc="-5" dirty="0">
                <a:latin typeface="Courier New"/>
                <a:cs typeface="Courier New"/>
              </a:rPr>
              <a:t>excepción</a:t>
            </a:r>
            <a:r>
              <a:rPr sz="1800" b="1" spc="-10" dirty="0">
                <a:latin typeface="Courier New"/>
                <a:cs typeface="Courier New"/>
              </a:rPr>
              <a:t> </a:t>
            </a:r>
            <a:r>
              <a:rPr sz="1800" b="1" spc="-5" dirty="0">
                <a:latin typeface="Courier New"/>
                <a:cs typeface="Courier New"/>
              </a:rPr>
              <a:t>2</a:t>
            </a:r>
            <a:endParaRPr sz="1800">
              <a:latin typeface="Courier New"/>
              <a:cs typeface="Courier New"/>
            </a:endParaRPr>
          </a:p>
          <a:p>
            <a:pPr marL="1747520">
              <a:lnSpc>
                <a:spcPct val="100000"/>
              </a:lnSpc>
            </a:pPr>
            <a:r>
              <a:rPr sz="1800" b="1" spc="-5" dirty="0">
                <a:latin typeface="Courier New"/>
                <a:cs typeface="Courier New"/>
              </a:rPr>
              <a:t>}</a:t>
            </a:r>
            <a:endParaRPr sz="1800">
              <a:latin typeface="Courier New"/>
              <a:cs typeface="Courier New"/>
            </a:endParaRPr>
          </a:p>
          <a:p>
            <a:pPr marL="1747520">
              <a:lnSpc>
                <a:spcPct val="100000"/>
              </a:lnSpc>
            </a:pPr>
            <a:r>
              <a:rPr sz="1800" b="1" spc="-5" dirty="0">
                <a:latin typeface="Courier New"/>
                <a:cs typeface="Courier New"/>
              </a:rPr>
              <a:t>finally</a:t>
            </a:r>
            <a:r>
              <a:rPr sz="1800" b="1" spc="-60" dirty="0">
                <a:latin typeface="Courier New"/>
                <a:cs typeface="Courier New"/>
              </a:rPr>
              <a:t> </a:t>
            </a:r>
            <a:r>
              <a:rPr sz="1800" b="1" spc="-5" dirty="0">
                <a:latin typeface="Courier New"/>
                <a:cs typeface="Courier New"/>
              </a:rPr>
              <a:t>{</a:t>
            </a:r>
            <a:endParaRPr sz="1800">
              <a:latin typeface="Courier New"/>
              <a:cs typeface="Courier New"/>
            </a:endParaRPr>
          </a:p>
          <a:p>
            <a:pPr marL="2661920">
              <a:lnSpc>
                <a:spcPct val="100000"/>
              </a:lnSpc>
            </a:pP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Gestión</a:t>
            </a:r>
            <a:r>
              <a:rPr sz="1800" b="1" spc="-35" dirty="0">
                <a:latin typeface="Courier New"/>
                <a:cs typeface="Courier New"/>
              </a:rPr>
              <a:t> </a:t>
            </a:r>
            <a:r>
              <a:rPr sz="1800" b="1" spc="-5" dirty="0">
                <a:latin typeface="Courier New"/>
                <a:cs typeface="Courier New"/>
              </a:rPr>
              <a:t>de</a:t>
            </a:r>
            <a:r>
              <a:rPr sz="1800" b="1" spc="-35" dirty="0">
                <a:latin typeface="Courier New"/>
                <a:cs typeface="Courier New"/>
              </a:rPr>
              <a:t> </a:t>
            </a:r>
            <a:r>
              <a:rPr sz="1800" b="1" spc="-5" dirty="0">
                <a:latin typeface="Courier New"/>
                <a:cs typeface="Courier New"/>
              </a:rPr>
              <a:t>otras</a:t>
            </a:r>
            <a:r>
              <a:rPr sz="1800" b="1" spc="-35" dirty="0">
                <a:latin typeface="Courier New"/>
                <a:cs typeface="Courier New"/>
              </a:rPr>
              <a:t> </a:t>
            </a:r>
            <a:r>
              <a:rPr sz="1800" b="1" spc="-5" dirty="0">
                <a:latin typeface="Courier New"/>
                <a:cs typeface="Courier New"/>
              </a:rPr>
              <a:t>excepciones</a:t>
            </a:r>
            <a:endParaRPr sz="1800">
              <a:latin typeface="Courier New"/>
              <a:cs typeface="Courier New"/>
            </a:endParaRPr>
          </a:p>
          <a:p>
            <a:pPr marL="174752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111</a:t>
            </a:fld>
            <a:endParaRPr dirty="0"/>
          </a:p>
        </p:txBody>
      </p:sp>
      <p:sp>
        <p:nvSpPr>
          <p:cNvPr id="3" name="object 3"/>
          <p:cNvSpPr txBox="1"/>
          <p:nvPr/>
        </p:nvSpPr>
        <p:spPr>
          <a:xfrm>
            <a:off x="1005839" y="1521459"/>
            <a:ext cx="8394700" cy="51409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35" dirty="0">
                <a:latin typeface="Verdana"/>
                <a:cs typeface="Verdana"/>
              </a:rPr>
              <a:t> </a:t>
            </a:r>
            <a:r>
              <a:rPr sz="2000" b="1" spc="-5" dirty="0">
                <a:latin typeface="Verdana"/>
                <a:cs typeface="Verdana"/>
              </a:rPr>
              <a:t>instrucciones</a:t>
            </a:r>
            <a:r>
              <a:rPr sz="2000" b="1" spc="25" dirty="0">
                <a:latin typeface="Verdana"/>
                <a:cs typeface="Verdana"/>
              </a:rPr>
              <a:t> </a:t>
            </a:r>
            <a:r>
              <a:rPr sz="2000" b="1" dirty="0">
                <a:latin typeface="Verdana"/>
                <a:cs typeface="Verdana"/>
              </a:rPr>
              <a:t>try,</a:t>
            </a:r>
            <a:r>
              <a:rPr sz="2000" b="1" spc="-10" dirty="0">
                <a:latin typeface="Verdana"/>
                <a:cs typeface="Verdana"/>
              </a:rPr>
              <a:t> </a:t>
            </a:r>
            <a:r>
              <a:rPr sz="2000" b="1" spc="-5" dirty="0">
                <a:latin typeface="Verdana"/>
                <a:cs typeface="Verdana"/>
              </a:rPr>
              <a:t>catch,</a:t>
            </a:r>
            <a:r>
              <a:rPr sz="2000" b="1" spc="-15" dirty="0">
                <a:latin typeface="Verdana"/>
                <a:cs typeface="Verdana"/>
              </a:rPr>
              <a:t> </a:t>
            </a:r>
            <a:r>
              <a:rPr sz="2000" b="1" spc="-5" dirty="0">
                <a:latin typeface="Verdana"/>
                <a:cs typeface="Verdana"/>
              </a:rPr>
              <a:t>finally</a:t>
            </a:r>
            <a:endParaRPr sz="2000">
              <a:latin typeface="Verdana"/>
              <a:cs typeface="Verdana"/>
            </a:endParaRPr>
          </a:p>
          <a:p>
            <a:pPr>
              <a:lnSpc>
                <a:spcPct val="100000"/>
              </a:lnSpc>
              <a:spcBef>
                <a:spcPts val="35"/>
              </a:spcBef>
            </a:pPr>
            <a:endParaRPr sz="2700">
              <a:latin typeface="Verdana"/>
              <a:cs typeface="Verdana"/>
            </a:endParaRPr>
          </a:p>
          <a:p>
            <a:pPr marL="738505" marR="2599055" indent="-41148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main(String[]</a:t>
            </a:r>
            <a:r>
              <a:rPr sz="1800" b="1" spc="-25" dirty="0">
                <a:latin typeface="Courier New"/>
                <a:cs typeface="Courier New"/>
              </a:rPr>
              <a:t> </a:t>
            </a:r>
            <a:r>
              <a:rPr sz="1800" b="1" spc="-5" dirty="0">
                <a:latin typeface="Courier New"/>
                <a:cs typeface="Courier New"/>
              </a:rPr>
              <a:t>args)</a:t>
            </a:r>
            <a:r>
              <a:rPr sz="1800" b="1" spc="-3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try</a:t>
            </a:r>
            <a:r>
              <a:rPr sz="1800" b="1" spc="-30" dirty="0">
                <a:latin typeface="Courier New"/>
                <a:cs typeface="Courier New"/>
              </a:rPr>
              <a:t> </a:t>
            </a:r>
            <a:r>
              <a:rPr sz="1800" b="1" spc="-5" dirty="0">
                <a:latin typeface="Courier New"/>
                <a:cs typeface="Courier New"/>
              </a:rPr>
              <a:t>{</a:t>
            </a:r>
            <a:endParaRPr sz="1800">
              <a:latin typeface="Courier New"/>
              <a:cs typeface="Courier New"/>
            </a:endParaRPr>
          </a:p>
          <a:p>
            <a:pPr marL="1012825">
              <a:lnSpc>
                <a:spcPct val="100000"/>
              </a:lnSpc>
            </a:pPr>
            <a:r>
              <a:rPr sz="1800" b="1" spc="-10" dirty="0">
                <a:latin typeface="Courier New"/>
                <a:cs typeface="Courier New"/>
              </a:rPr>
              <a:t>int </a:t>
            </a:r>
            <a:r>
              <a:rPr sz="1800" b="1" spc="-5" dirty="0">
                <a:latin typeface="Courier New"/>
                <a:cs typeface="Courier New"/>
              </a:rPr>
              <a:t>suma,</a:t>
            </a:r>
            <a:r>
              <a:rPr sz="1800" b="1" spc="-30" dirty="0">
                <a:latin typeface="Courier New"/>
                <a:cs typeface="Courier New"/>
              </a:rPr>
              <a:t> </a:t>
            </a:r>
            <a:r>
              <a:rPr sz="1800" b="1" spc="-10" dirty="0">
                <a:latin typeface="Courier New"/>
                <a:cs typeface="Courier New"/>
              </a:rPr>
              <a:t>num[]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25" dirty="0">
                <a:latin typeface="Courier New"/>
                <a:cs typeface="Courier New"/>
              </a:rPr>
              <a:t> </a:t>
            </a:r>
            <a:r>
              <a:rPr sz="1800" b="1" spc="-5" dirty="0">
                <a:latin typeface="Courier New"/>
                <a:cs typeface="Courier New"/>
              </a:rPr>
              <a:t>1,</a:t>
            </a:r>
            <a:r>
              <a:rPr sz="1800" b="1" spc="-10" dirty="0">
                <a:latin typeface="Courier New"/>
                <a:cs typeface="Courier New"/>
              </a:rPr>
              <a:t> </a:t>
            </a:r>
            <a:r>
              <a:rPr sz="1800" b="1" spc="-15" dirty="0">
                <a:latin typeface="Courier New"/>
                <a:cs typeface="Courier New"/>
              </a:rPr>
              <a:t>2,</a:t>
            </a:r>
            <a:r>
              <a:rPr sz="1800" b="1" spc="-10" dirty="0">
                <a:latin typeface="Courier New"/>
                <a:cs typeface="Courier New"/>
              </a:rPr>
              <a:t> </a:t>
            </a:r>
            <a:r>
              <a:rPr sz="1800" b="1" spc="-5" dirty="0">
                <a:latin typeface="Courier New"/>
                <a:cs typeface="Courier New"/>
              </a:rPr>
              <a:t>3</a:t>
            </a:r>
            <a:r>
              <a:rPr sz="1800" b="1" spc="-30" dirty="0">
                <a:latin typeface="Courier New"/>
                <a:cs typeface="Courier New"/>
              </a:rPr>
              <a:t> </a:t>
            </a:r>
            <a:r>
              <a:rPr sz="1800" b="1" spc="-5" dirty="0">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284605" marR="3418840" indent="-271780">
              <a:lnSpc>
                <a:spcPct val="100000"/>
              </a:lnSpc>
            </a:pPr>
            <a:r>
              <a:rPr sz="1800" b="1" spc="-10" dirty="0">
                <a:latin typeface="Courier New"/>
                <a:cs typeface="Courier New"/>
              </a:rPr>
              <a:t>for (int </a:t>
            </a:r>
            <a:r>
              <a:rPr sz="1800" b="1" spc="-5" dirty="0">
                <a:latin typeface="Courier New"/>
                <a:cs typeface="Courier New"/>
              </a:rPr>
              <a:t>i=0; i &lt;= </a:t>
            </a:r>
            <a:r>
              <a:rPr sz="1800" b="1" spc="-15" dirty="0">
                <a:latin typeface="Courier New"/>
                <a:cs typeface="Courier New"/>
              </a:rPr>
              <a:t>3; </a:t>
            </a:r>
            <a:r>
              <a:rPr sz="1800" b="1" spc="-10" dirty="0">
                <a:latin typeface="Courier New"/>
                <a:cs typeface="Courier New"/>
              </a:rPr>
              <a:t>i++) </a:t>
            </a:r>
            <a:r>
              <a:rPr sz="1800" b="1" spc="-5" dirty="0">
                <a:latin typeface="Courier New"/>
                <a:cs typeface="Courier New"/>
              </a:rPr>
              <a:t>{ </a:t>
            </a:r>
            <a:r>
              <a:rPr sz="1800" b="1" spc="-1070" dirty="0">
                <a:latin typeface="Courier New"/>
                <a:cs typeface="Courier New"/>
              </a:rPr>
              <a:t> </a:t>
            </a:r>
            <a:r>
              <a:rPr sz="1800" b="1" spc="-10" dirty="0">
                <a:latin typeface="Courier New"/>
                <a:cs typeface="Courier New"/>
              </a:rPr>
              <a:t>suma=+num[i]; </a:t>
            </a:r>
            <a:r>
              <a:rPr sz="1800" b="1" spc="-5" dirty="0">
                <a:latin typeface="Courier New"/>
                <a:cs typeface="Courier New"/>
              </a:rPr>
              <a:t> </a:t>
            </a:r>
            <a:r>
              <a:rPr sz="1800" b="1" spc="-10" dirty="0">
                <a:latin typeface="Courier New"/>
                <a:cs typeface="Courier New"/>
              </a:rPr>
              <a:t>System.out.println(num[i]);</a:t>
            </a:r>
            <a:endParaRPr sz="1800">
              <a:latin typeface="Courier New"/>
              <a:cs typeface="Courier New"/>
            </a:endParaRPr>
          </a:p>
          <a:p>
            <a:pPr marL="1012825">
              <a:lnSpc>
                <a:spcPct val="100000"/>
              </a:lnSpc>
            </a:pPr>
            <a:r>
              <a:rPr sz="1800" b="1" spc="-5" dirty="0">
                <a:latin typeface="Courier New"/>
                <a:cs typeface="Courier New"/>
              </a:rPr>
              <a:t>}</a:t>
            </a:r>
            <a:endParaRPr sz="1800">
              <a:latin typeface="Courier New"/>
              <a:cs typeface="Courier New"/>
            </a:endParaRPr>
          </a:p>
          <a:p>
            <a:pPr marL="738505">
              <a:lnSpc>
                <a:spcPct val="100000"/>
              </a:lnSpc>
            </a:pPr>
            <a:r>
              <a:rPr sz="1800" b="1" spc="-5" dirty="0">
                <a:latin typeface="Courier New"/>
                <a:cs typeface="Courier New"/>
              </a:rPr>
              <a:t>}</a:t>
            </a:r>
            <a:endParaRPr sz="1800">
              <a:latin typeface="Courier New"/>
              <a:cs typeface="Courier New"/>
            </a:endParaRPr>
          </a:p>
          <a:p>
            <a:pPr marL="876300" marR="5080" indent="-137160">
              <a:lnSpc>
                <a:spcPct val="100000"/>
              </a:lnSpc>
            </a:pPr>
            <a:r>
              <a:rPr sz="1800" b="1" spc="-5" dirty="0">
                <a:latin typeface="Courier New"/>
                <a:cs typeface="Courier New"/>
              </a:rPr>
              <a:t>catch </a:t>
            </a:r>
            <a:r>
              <a:rPr sz="1800" b="1" spc="-10" dirty="0">
                <a:latin typeface="Courier New"/>
                <a:cs typeface="Courier New"/>
              </a:rPr>
              <a:t>(ArrayIndexOutOfBoundsException </a:t>
            </a:r>
            <a:r>
              <a:rPr sz="1800" b="1" spc="-5" dirty="0">
                <a:latin typeface="Courier New"/>
                <a:cs typeface="Courier New"/>
              </a:rPr>
              <a:t>e) { </a:t>
            </a:r>
            <a:r>
              <a:rPr sz="1800" b="1" dirty="0">
                <a:latin typeface="Courier New"/>
                <a:cs typeface="Courier New"/>
              </a:rPr>
              <a:t> </a:t>
            </a:r>
            <a:r>
              <a:rPr sz="1800" b="1" spc="-10" dirty="0">
                <a:latin typeface="Courier New"/>
                <a:cs typeface="Courier New"/>
              </a:rPr>
              <a:t>System.out.print(″i</a:t>
            </a:r>
            <a:r>
              <a:rPr sz="1800" b="1" spc="5" dirty="0">
                <a:latin typeface="Courier New"/>
                <a:cs typeface="Courier New"/>
              </a:rPr>
              <a:t> </a:t>
            </a:r>
            <a:r>
              <a:rPr sz="1800" b="1" spc="-5" dirty="0">
                <a:latin typeface="Courier New"/>
                <a:cs typeface="Courier New"/>
              </a:rPr>
              <a:t>fuera</a:t>
            </a:r>
            <a:r>
              <a:rPr sz="1800" b="1" spc="-15" dirty="0">
                <a:latin typeface="Courier New"/>
                <a:cs typeface="Courier New"/>
              </a:rPr>
              <a:t> </a:t>
            </a:r>
            <a:r>
              <a:rPr sz="1800" b="1" spc="-5" dirty="0">
                <a:latin typeface="Courier New"/>
                <a:cs typeface="Courier New"/>
              </a:rPr>
              <a:t>de</a:t>
            </a:r>
            <a:r>
              <a:rPr sz="1800" b="1" spc="-15" dirty="0">
                <a:latin typeface="Courier New"/>
                <a:cs typeface="Courier New"/>
              </a:rPr>
              <a:t> </a:t>
            </a:r>
            <a:r>
              <a:rPr sz="1800" b="1" spc="-5" dirty="0">
                <a:latin typeface="Courier New"/>
                <a:cs typeface="Courier New"/>
              </a:rPr>
              <a:t>rango</a:t>
            </a:r>
            <a:r>
              <a:rPr sz="1800" b="1" spc="-1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5" dirty="0">
                <a:latin typeface="Courier New"/>
                <a:cs typeface="Courier New"/>
              </a:rPr>
              <a:t> </a:t>
            </a:r>
            <a:r>
              <a:rPr sz="1800" b="1" spc="-10" dirty="0">
                <a:latin typeface="Courier New"/>
                <a:cs typeface="Courier New"/>
              </a:rPr>
              <a:t>e.getMessage());</a:t>
            </a:r>
            <a:endParaRPr sz="1800">
              <a:latin typeface="Courier New"/>
              <a:cs typeface="Courier New"/>
            </a:endParaRPr>
          </a:p>
          <a:p>
            <a:pPr marL="739140">
              <a:lnSpc>
                <a:spcPct val="100000"/>
              </a:lnSpc>
            </a:pPr>
            <a:r>
              <a:rPr sz="1800" b="1" spc="-5" dirty="0">
                <a:latin typeface="Courier New"/>
                <a:cs typeface="Courier New"/>
              </a:rPr>
              <a:t>}</a:t>
            </a:r>
            <a:endParaRPr sz="1800">
              <a:latin typeface="Courier New"/>
              <a:cs typeface="Courier New"/>
            </a:endParaRPr>
          </a:p>
          <a:p>
            <a:pPr marL="739140">
              <a:lnSpc>
                <a:spcPct val="100000"/>
              </a:lnSpc>
            </a:pPr>
            <a:r>
              <a:rPr sz="1800" b="1" spc="-5" dirty="0">
                <a:latin typeface="Courier New"/>
                <a:cs typeface="Courier New"/>
              </a:rPr>
              <a:t>finally</a:t>
            </a:r>
            <a:r>
              <a:rPr sz="1800" b="1" spc="-80" dirty="0">
                <a:latin typeface="Courier New"/>
                <a:cs typeface="Courier New"/>
              </a:rPr>
              <a:t> </a:t>
            </a:r>
            <a:r>
              <a:rPr sz="1800" b="1" spc="-5" dirty="0">
                <a:latin typeface="Courier New"/>
                <a:cs typeface="Courier New"/>
              </a:rPr>
              <a:t>{</a:t>
            </a:r>
            <a:endParaRPr sz="1800">
              <a:latin typeface="Courier New"/>
              <a:cs typeface="Courier New"/>
            </a:endParaRPr>
          </a:p>
          <a:p>
            <a:pPr marL="1242060">
              <a:lnSpc>
                <a:spcPct val="100000"/>
              </a:lnSpc>
            </a:pPr>
            <a:r>
              <a:rPr sz="1800" b="1" spc="-5" dirty="0">
                <a:latin typeface="Courier New"/>
                <a:cs typeface="Courier New"/>
              </a:rPr>
              <a:t>System.out.println(e.getMessage());</a:t>
            </a:r>
            <a:endParaRPr sz="1800">
              <a:latin typeface="Courier New"/>
              <a:cs typeface="Courier New"/>
            </a:endParaRPr>
          </a:p>
          <a:p>
            <a:pPr marL="784860">
              <a:lnSpc>
                <a:spcPct val="100000"/>
              </a:lnSpc>
            </a:pPr>
            <a:r>
              <a:rPr sz="1800" b="1" spc="-5" dirty="0">
                <a:latin typeface="Courier New"/>
                <a:cs typeface="Courier New"/>
              </a:rPr>
              <a:t>}</a:t>
            </a:r>
            <a:endParaRPr sz="1800">
              <a:latin typeface="Courier New"/>
              <a:cs typeface="Courier New"/>
            </a:endParaRPr>
          </a:p>
          <a:p>
            <a:pPr marL="32766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112</a:t>
            </a:fld>
            <a:endParaRPr dirty="0"/>
          </a:p>
        </p:txBody>
      </p:sp>
      <p:sp>
        <p:nvSpPr>
          <p:cNvPr id="3" name="object 3"/>
          <p:cNvSpPr txBox="1"/>
          <p:nvPr/>
        </p:nvSpPr>
        <p:spPr>
          <a:xfrm>
            <a:off x="1005839" y="1521459"/>
            <a:ext cx="8112759" cy="3776979"/>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Jerarquía</a:t>
            </a:r>
            <a:r>
              <a:rPr sz="2000" b="1" spc="-30" dirty="0">
                <a:latin typeface="Verdana"/>
                <a:cs typeface="Verdana"/>
              </a:rPr>
              <a:t> </a:t>
            </a:r>
            <a:r>
              <a:rPr sz="2000" b="1" spc="-5" dirty="0">
                <a:latin typeface="Verdana"/>
                <a:cs typeface="Verdana"/>
              </a:rPr>
              <a:t>de</a:t>
            </a:r>
            <a:r>
              <a:rPr sz="2000" b="1" spc="-40" dirty="0">
                <a:latin typeface="Verdana"/>
                <a:cs typeface="Verdana"/>
              </a:rPr>
              <a:t> </a:t>
            </a:r>
            <a:r>
              <a:rPr sz="2000" b="1" spc="-5" dirty="0">
                <a:latin typeface="Verdana"/>
                <a:cs typeface="Verdana"/>
              </a:rPr>
              <a:t>excepciones</a:t>
            </a:r>
            <a:endParaRPr sz="2000">
              <a:latin typeface="Verdana"/>
              <a:cs typeface="Verdana"/>
            </a:endParaRPr>
          </a:p>
          <a:p>
            <a:pPr>
              <a:lnSpc>
                <a:spcPct val="100000"/>
              </a:lnSpc>
              <a:spcBef>
                <a:spcPts val="25"/>
              </a:spcBef>
            </a:pPr>
            <a:endParaRPr sz="3350">
              <a:latin typeface="Verdana"/>
              <a:cs typeface="Verdana"/>
            </a:endParaRPr>
          </a:p>
          <a:p>
            <a:pPr marL="1010919">
              <a:lnSpc>
                <a:spcPct val="100000"/>
              </a:lnSpc>
            </a:pPr>
            <a:r>
              <a:rPr sz="1600" b="1" dirty="0">
                <a:latin typeface="Courier New"/>
                <a:cs typeface="Courier New"/>
              </a:rPr>
              <a:t>java.lang.Object</a:t>
            </a:r>
            <a:endParaRPr sz="1600">
              <a:latin typeface="Courier New"/>
              <a:cs typeface="Courier New"/>
            </a:endParaRPr>
          </a:p>
          <a:p>
            <a:pPr marL="1254125">
              <a:lnSpc>
                <a:spcPct val="100000"/>
              </a:lnSpc>
            </a:pPr>
            <a:r>
              <a:rPr sz="1600" b="1" spc="-5" dirty="0">
                <a:latin typeface="Courier New"/>
                <a:cs typeface="Courier New"/>
              </a:rPr>
              <a:t>|</a:t>
            </a:r>
            <a:endParaRPr sz="1600">
              <a:latin typeface="Courier New"/>
              <a:cs typeface="Courier New"/>
            </a:endParaRPr>
          </a:p>
          <a:p>
            <a:pPr marL="1254125">
              <a:lnSpc>
                <a:spcPct val="100000"/>
              </a:lnSpc>
            </a:pPr>
            <a:r>
              <a:rPr sz="1600" b="1" dirty="0">
                <a:latin typeface="Courier New"/>
                <a:cs typeface="Courier New"/>
              </a:rPr>
              <a:t>+--java.lang.Throwable</a:t>
            </a:r>
            <a:endParaRPr sz="1600">
              <a:latin typeface="Courier New"/>
              <a:cs typeface="Courier New"/>
            </a:endParaRPr>
          </a:p>
          <a:p>
            <a:pPr marL="1985645">
              <a:lnSpc>
                <a:spcPct val="100000"/>
              </a:lnSpc>
            </a:pPr>
            <a:r>
              <a:rPr sz="1600" b="1" spc="-5" dirty="0">
                <a:latin typeface="Courier New"/>
                <a:cs typeface="Courier New"/>
              </a:rPr>
              <a:t>|</a:t>
            </a:r>
            <a:endParaRPr sz="1600">
              <a:latin typeface="Courier New"/>
              <a:cs typeface="Courier New"/>
            </a:endParaRPr>
          </a:p>
          <a:p>
            <a:pPr marL="1985645">
              <a:lnSpc>
                <a:spcPct val="100000"/>
              </a:lnSpc>
            </a:pPr>
            <a:r>
              <a:rPr sz="1600" b="1" dirty="0">
                <a:latin typeface="Courier New"/>
                <a:cs typeface="Courier New"/>
              </a:rPr>
              <a:t>+--java.lang.Exception</a:t>
            </a:r>
            <a:endParaRPr sz="1600">
              <a:latin typeface="Courier New"/>
              <a:cs typeface="Courier New"/>
            </a:endParaRPr>
          </a:p>
          <a:p>
            <a:pPr marL="2720340">
              <a:lnSpc>
                <a:spcPct val="100000"/>
              </a:lnSpc>
            </a:pPr>
            <a:r>
              <a:rPr sz="1600" b="1" spc="-5" dirty="0">
                <a:latin typeface="Courier New"/>
                <a:cs typeface="Courier New"/>
              </a:rPr>
              <a:t>|</a:t>
            </a:r>
            <a:endParaRPr sz="1600">
              <a:latin typeface="Courier New"/>
              <a:cs typeface="Courier New"/>
            </a:endParaRPr>
          </a:p>
          <a:p>
            <a:pPr marL="2720340">
              <a:lnSpc>
                <a:spcPct val="100000"/>
              </a:lnSpc>
            </a:pPr>
            <a:r>
              <a:rPr sz="1600" b="1" dirty="0">
                <a:latin typeface="Courier New"/>
                <a:cs typeface="Courier New"/>
              </a:rPr>
              <a:t>+--java.lang.RuntimeException</a:t>
            </a:r>
            <a:endParaRPr sz="1600">
              <a:latin typeface="Courier New"/>
              <a:cs typeface="Courier New"/>
            </a:endParaRPr>
          </a:p>
          <a:p>
            <a:pPr marL="3454400">
              <a:lnSpc>
                <a:spcPct val="100000"/>
              </a:lnSpc>
            </a:pPr>
            <a:r>
              <a:rPr sz="1600" b="1" spc="-5" dirty="0">
                <a:latin typeface="Courier New"/>
                <a:cs typeface="Courier New"/>
              </a:rPr>
              <a:t>|</a:t>
            </a:r>
            <a:endParaRPr sz="1600">
              <a:latin typeface="Courier New"/>
              <a:cs typeface="Courier New"/>
            </a:endParaRPr>
          </a:p>
          <a:p>
            <a:pPr marL="3454400">
              <a:lnSpc>
                <a:spcPct val="100000"/>
              </a:lnSpc>
            </a:pPr>
            <a:r>
              <a:rPr sz="1600" b="1" dirty="0">
                <a:latin typeface="Courier New"/>
                <a:cs typeface="Courier New"/>
              </a:rPr>
              <a:t>+--java.lang.IndexOutOfBoundsException</a:t>
            </a:r>
            <a:endParaRPr sz="1600">
              <a:latin typeface="Courier New"/>
              <a:cs typeface="Courier New"/>
            </a:endParaRPr>
          </a:p>
          <a:p>
            <a:pPr marL="4188460">
              <a:lnSpc>
                <a:spcPct val="100000"/>
              </a:lnSpc>
            </a:pPr>
            <a:r>
              <a:rPr sz="1600" b="1" spc="-5" dirty="0">
                <a:latin typeface="Courier New"/>
                <a:cs typeface="Courier New"/>
              </a:rPr>
              <a:t>|</a:t>
            </a:r>
            <a:endParaRPr sz="1600">
              <a:latin typeface="Courier New"/>
              <a:cs typeface="Courier New"/>
            </a:endParaRPr>
          </a:p>
          <a:p>
            <a:pPr marL="4188460">
              <a:lnSpc>
                <a:spcPct val="100000"/>
              </a:lnSpc>
            </a:pPr>
            <a:r>
              <a:rPr sz="1600" b="1" spc="-5" dirty="0">
                <a:latin typeface="Courier New"/>
                <a:cs typeface="Courier New"/>
              </a:rPr>
              <a:t>+--</a:t>
            </a:r>
            <a:endParaRPr sz="1600">
              <a:latin typeface="Courier New"/>
              <a:cs typeface="Courier New"/>
            </a:endParaRPr>
          </a:p>
          <a:p>
            <a:pPr marL="1010919">
              <a:lnSpc>
                <a:spcPct val="100000"/>
              </a:lnSpc>
            </a:pPr>
            <a:r>
              <a:rPr sz="1600" b="1" dirty="0">
                <a:latin typeface="Courier New"/>
                <a:cs typeface="Courier New"/>
              </a:rPr>
              <a:t>java.lang.ArrayIndexOutOfBoundsException</a:t>
            </a:r>
            <a:endParaRPr sz="1600">
              <a:latin typeface="Courier New"/>
              <a:cs typeface="Courier New"/>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113</a:t>
            </a:fld>
            <a:endParaRPr dirty="0"/>
          </a:p>
        </p:txBody>
      </p:sp>
      <p:sp>
        <p:nvSpPr>
          <p:cNvPr id="3" name="object 3"/>
          <p:cNvSpPr txBox="1"/>
          <p:nvPr/>
        </p:nvSpPr>
        <p:spPr>
          <a:xfrm>
            <a:off x="1005839" y="1521459"/>
            <a:ext cx="8394700" cy="51409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Jerarquía</a:t>
            </a:r>
            <a:r>
              <a:rPr sz="2000" b="1" spc="-30" dirty="0">
                <a:latin typeface="Verdana"/>
                <a:cs typeface="Verdana"/>
              </a:rPr>
              <a:t> </a:t>
            </a:r>
            <a:r>
              <a:rPr sz="2000" b="1" spc="-5" dirty="0">
                <a:latin typeface="Verdana"/>
                <a:cs typeface="Verdana"/>
              </a:rPr>
              <a:t>de</a:t>
            </a:r>
            <a:r>
              <a:rPr sz="2000" b="1" spc="-40" dirty="0">
                <a:latin typeface="Verdana"/>
                <a:cs typeface="Verdana"/>
              </a:rPr>
              <a:t> </a:t>
            </a:r>
            <a:r>
              <a:rPr sz="2000" b="1" spc="-5" dirty="0">
                <a:latin typeface="Verdana"/>
                <a:cs typeface="Verdana"/>
              </a:rPr>
              <a:t>excepciones</a:t>
            </a:r>
            <a:endParaRPr sz="2000">
              <a:latin typeface="Verdana"/>
              <a:cs typeface="Verdana"/>
            </a:endParaRPr>
          </a:p>
          <a:p>
            <a:pPr>
              <a:lnSpc>
                <a:spcPct val="100000"/>
              </a:lnSpc>
              <a:spcBef>
                <a:spcPts val="35"/>
              </a:spcBef>
            </a:pPr>
            <a:endParaRPr sz="2700">
              <a:latin typeface="Verdana"/>
              <a:cs typeface="Verdana"/>
            </a:endParaRPr>
          </a:p>
          <a:p>
            <a:pPr marL="738505" marR="2599055" indent="-41148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main(String[]</a:t>
            </a:r>
            <a:r>
              <a:rPr sz="1800" b="1" spc="-25" dirty="0">
                <a:latin typeface="Courier New"/>
                <a:cs typeface="Courier New"/>
              </a:rPr>
              <a:t> </a:t>
            </a:r>
            <a:r>
              <a:rPr sz="1800" b="1" spc="-5" dirty="0">
                <a:latin typeface="Courier New"/>
                <a:cs typeface="Courier New"/>
              </a:rPr>
              <a:t>args)</a:t>
            </a:r>
            <a:r>
              <a:rPr sz="1800" b="1" spc="-3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try</a:t>
            </a:r>
            <a:r>
              <a:rPr sz="1800" b="1" spc="-30" dirty="0">
                <a:latin typeface="Courier New"/>
                <a:cs typeface="Courier New"/>
              </a:rPr>
              <a:t> </a:t>
            </a:r>
            <a:r>
              <a:rPr sz="1800" b="1" spc="-5" dirty="0">
                <a:latin typeface="Courier New"/>
                <a:cs typeface="Courier New"/>
              </a:rPr>
              <a:t>{</a:t>
            </a:r>
            <a:endParaRPr sz="1800">
              <a:latin typeface="Courier New"/>
              <a:cs typeface="Courier New"/>
            </a:endParaRPr>
          </a:p>
          <a:p>
            <a:pPr marL="1012825">
              <a:lnSpc>
                <a:spcPct val="100000"/>
              </a:lnSpc>
            </a:pPr>
            <a:r>
              <a:rPr sz="1800" b="1" spc="-10" dirty="0">
                <a:latin typeface="Courier New"/>
                <a:cs typeface="Courier New"/>
              </a:rPr>
              <a:t>int </a:t>
            </a:r>
            <a:r>
              <a:rPr sz="1800" b="1" spc="-5" dirty="0">
                <a:latin typeface="Courier New"/>
                <a:cs typeface="Courier New"/>
              </a:rPr>
              <a:t>suma,</a:t>
            </a:r>
            <a:r>
              <a:rPr sz="1800" b="1" spc="-30" dirty="0">
                <a:latin typeface="Courier New"/>
                <a:cs typeface="Courier New"/>
              </a:rPr>
              <a:t> </a:t>
            </a:r>
            <a:r>
              <a:rPr sz="1800" b="1" spc="-10" dirty="0">
                <a:latin typeface="Courier New"/>
                <a:cs typeface="Courier New"/>
              </a:rPr>
              <a:t>num[]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25" dirty="0">
                <a:latin typeface="Courier New"/>
                <a:cs typeface="Courier New"/>
              </a:rPr>
              <a:t> </a:t>
            </a:r>
            <a:r>
              <a:rPr sz="1800" b="1" spc="-5" dirty="0">
                <a:latin typeface="Courier New"/>
                <a:cs typeface="Courier New"/>
              </a:rPr>
              <a:t>1,</a:t>
            </a:r>
            <a:r>
              <a:rPr sz="1800" b="1" spc="-10" dirty="0">
                <a:latin typeface="Courier New"/>
                <a:cs typeface="Courier New"/>
              </a:rPr>
              <a:t> </a:t>
            </a:r>
            <a:r>
              <a:rPr sz="1800" b="1" spc="-15" dirty="0">
                <a:latin typeface="Courier New"/>
                <a:cs typeface="Courier New"/>
              </a:rPr>
              <a:t>2,</a:t>
            </a:r>
            <a:r>
              <a:rPr sz="1800" b="1" spc="-10" dirty="0">
                <a:latin typeface="Courier New"/>
                <a:cs typeface="Courier New"/>
              </a:rPr>
              <a:t> </a:t>
            </a:r>
            <a:r>
              <a:rPr sz="1800" b="1" spc="-5" dirty="0">
                <a:latin typeface="Courier New"/>
                <a:cs typeface="Courier New"/>
              </a:rPr>
              <a:t>3</a:t>
            </a:r>
            <a:r>
              <a:rPr sz="1800" b="1" spc="-30" dirty="0">
                <a:latin typeface="Courier New"/>
                <a:cs typeface="Courier New"/>
              </a:rPr>
              <a:t> </a:t>
            </a:r>
            <a:r>
              <a:rPr sz="1800" b="1" spc="-5" dirty="0">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284605" marR="3418840" indent="-271780">
              <a:lnSpc>
                <a:spcPct val="100000"/>
              </a:lnSpc>
            </a:pPr>
            <a:r>
              <a:rPr sz="1800" b="1" spc="-10" dirty="0">
                <a:latin typeface="Courier New"/>
                <a:cs typeface="Courier New"/>
              </a:rPr>
              <a:t>for (int </a:t>
            </a:r>
            <a:r>
              <a:rPr sz="1800" b="1" spc="-5" dirty="0">
                <a:latin typeface="Courier New"/>
                <a:cs typeface="Courier New"/>
              </a:rPr>
              <a:t>i=0; i &lt;= </a:t>
            </a:r>
            <a:r>
              <a:rPr sz="1800" b="1" spc="-15" dirty="0">
                <a:latin typeface="Courier New"/>
                <a:cs typeface="Courier New"/>
              </a:rPr>
              <a:t>3; </a:t>
            </a:r>
            <a:r>
              <a:rPr sz="1800" b="1" spc="-10" dirty="0">
                <a:latin typeface="Courier New"/>
                <a:cs typeface="Courier New"/>
              </a:rPr>
              <a:t>i++) </a:t>
            </a:r>
            <a:r>
              <a:rPr sz="1800" b="1" spc="-5" dirty="0">
                <a:latin typeface="Courier New"/>
                <a:cs typeface="Courier New"/>
              </a:rPr>
              <a:t>{ </a:t>
            </a:r>
            <a:r>
              <a:rPr sz="1800" b="1" spc="-1070" dirty="0">
                <a:latin typeface="Courier New"/>
                <a:cs typeface="Courier New"/>
              </a:rPr>
              <a:t> </a:t>
            </a:r>
            <a:r>
              <a:rPr sz="1800" b="1" spc="-10" dirty="0">
                <a:latin typeface="Courier New"/>
                <a:cs typeface="Courier New"/>
              </a:rPr>
              <a:t>suma=+num[i]; </a:t>
            </a:r>
            <a:r>
              <a:rPr sz="1800" b="1" spc="-5" dirty="0">
                <a:latin typeface="Courier New"/>
                <a:cs typeface="Courier New"/>
              </a:rPr>
              <a:t> </a:t>
            </a:r>
            <a:r>
              <a:rPr sz="1800" b="1" spc="-10" dirty="0">
                <a:latin typeface="Courier New"/>
                <a:cs typeface="Courier New"/>
              </a:rPr>
              <a:t>System.out.println(num[i]);</a:t>
            </a:r>
            <a:endParaRPr sz="1800">
              <a:latin typeface="Courier New"/>
              <a:cs typeface="Courier New"/>
            </a:endParaRPr>
          </a:p>
          <a:p>
            <a:pPr marL="1012825">
              <a:lnSpc>
                <a:spcPct val="100000"/>
              </a:lnSpc>
            </a:pPr>
            <a:r>
              <a:rPr sz="1800" b="1" spc="-5" dirty="0">
                <a:latin typeface="Courier New"/>
                <a:cs typeface="Courier New"/>
              </a:rPr>
              <a:t>}</a:t>
            </a:r>
            <a:endParaRPr sz="1800">
              <a:latin typeface="Courier New"/>
              <a:cs typeface="Courier New"/>
            </a:endParaRPr>
          </a:p>
          <a:p>
            <a:pPr marL="738505">
              <a:lnSpc>
                <a:spcPct val="100000"/>
              </a:lnSpc>
            </a:pPr>
            <a:r>
              <a:rPr sz="1800" b="1" spc="-5" dirty="0">
                <a:latin typeface="Courier New"/>
                <a:cs typeface="Courier New"/>
              </a:rPr>
              <a:t>}</a:t>
            </a:r>
            <a:endParaRPr sz="1800">
              <a:latin typeface="Courier New"/>
              <a:cs typeface="Courier New"/>
            </a:endParaRPr>
          </a:p>
          <a:p>
            <a:pPr marL="876300" marR="5080" indent="-137160">
              <a:lnSpc>
                <a:spcPct val="100000"/>
              </a:lnSpc>
            </a:pPr>
            <a:r>
              <a:rPr sz="1800" b="1" spc="-5" dirty="0">
                <a:latin typeface="Courier New"/>
                <a:cs typeface="Courier New"/>
              </a:rPr>
              <a:t>catch </a:t>
            </a:r>
            <a:r>
              <a:rPr sz="1800" b="1" spc="-10" dirty="0">
                <a:latin typeface="Courier New"/>
                <a:cs typeface="Courier New"/>
              </a:rPr>
              <a:t>(ArrayIndexOutOfBoundsException </a:t>
            </a:r>
            <a:r>
              <a:rPr sz="1800" b="1" spc="-5" dirty="0">
                <a:latin typeface="Courier New"/>
                <a:cs typeface="Courier New"/>
              </a:rPr>
              <a:t>e) { </a:t>
            </a:r>
            <a:r>
              <a:rPr sz="1800" b="1" dirty="0">
                <a:latin typeface="Courier New"/>
                <a:cs typeface="Courier New"/>
              </a:rPr>
              <a:t> </a:t>
            </a:r>
            <a:r>
              <a:rPr sz="1800" b="1" spc="-10" dirty="0">
                <a:latin typeface="Courier New"/>
                <a:cs typeface="Courier New"/>
              </a:rPr>
              <a:t>System.out.print(″i</a:t>
            </a:r>
            <a:r>
              <a:rPr sz="1800" b="1" spc="5" dirty="0">
                <a:latin typeface="Courier New"/>
                <a:cs typeface="Courier New"/>
              </a:rPr>
              <a:t> </a:t>
            </a:r>
            <a:r>
              <a:rPr sz="1800" b="1" spc="-5" dirty="0">
                <a:latin typeface="Courier New"/>
                <a:cs typeface="Courier New"/>
              </a:rPr>
              <a:t>fuera</a:t>
            </a:r>
            <a:r>
              <a:rPr sz="1800" b="1" spc="-15" dirty="0">
                <a:latin typeface="Courier New"/>
                <a:cs typeface="Courier New"/>
              </a:rPr>
              <a:t> </a:t>
            </a:r>
            <a:r>
              <a:rPr sz="1800" b="1" spc="-5" dirty="0">
                <a:latin typeface="Courier New"/>
                <a:cs typeface="Courier New"/>
              </a:rPr>
              <a:t>de</a:t>
            </a:r>
            <a:r>
              <a:rPr sz="1800" b="1" spc="-15" dirty="0">
                <a:latin typeface="Courier New"/>
                <a:cs typeface="Courier New"/>
              </a:rPr>
              <a:t> </a:t>
            </a:r>
            <a:r>
              <a:rPr sz="1800" b="1" spc="-5" dirty="0">
                <a:latin typeface="Courier New"/>
                <a:cs typeface="Courier New"/>
              </a:rPr>
              <a:t>rango</a:t>
            </a:r>
            <a:r>
              <a:rPr sz="1800" b="1" spc="-1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5" dirty="0">
                <a:latin typeface="Courier New"/>
                <a:cs typeface="Courier New"/>
              </a:rPr>
              <a:t> </a:t>
            </a:r>
            <a:r>
              <a:rPr sz="1800" b="1" spc="-10" dirty="0">
                <a:latin typeface="Courier New"/>
                <a:cs typeface="Courier New"/>
              </a:rPr>
              <a:t>e.getMessage());</a:t>
            </a:r>
            <a:endParaRPr sz="1800">
              <a:latin typeface="Courier New"/>
              <a:cs typeface="Courier New"/>
            </a:endParaRPr>
          </a:p>
          <a:p>
            <a:pPr marL="739140">
              <a:lnSpc>
                <a:spcPct val="100000"/>
              </a:lnSpc>
            </a:pPr>
            <a:r>
              <a:rPr sz="1800" b="1" spc="-5" dirty="0">
                <a:latin typeface="Courier New"/>
                <a:cs typeface="Courier New"/>
              </a:rPr>
              <a:t>}</a:t>
            </a:r>
            <a:endParaRPr sz="1800">
              <a:latin typeface="Courier New"/>
              <a:cs typeface="Courier New"/>
            </a:endParaRPr>
          </a:p>
          <a:p>
            <a:pPr marL="876300" marR="1231900" indent="-137160">
              <a:lnSpc>
                <a:spcPct val="100000"/>
              </a:lnSpc>
            </a:pPr>
            <a:r>
              <a:rPr sz="1800" b="1" spc="-5" dirty="0">
                <a:latin typeface="Courier New"/>
                <a:cs typeface="Courier New"/>
              </a:rPr>
              <a:t>catch</a:t>
            </a:r>
            <a:r>
              <a:rPr sz="1800" b="1" spc="-10" dirty="0">
                <a:latin typeface="Courier New"/>
                <a:cs typeface="Courier New"/>
              </a:rPr>
              <a:t> (RuntimeException</a:t>
            </a:r>
            <a:r>
              <a:rPr sz="1800" b="1" spc="-5" dirty="0">
                <a:latin typeface="Courier New"/>
                <a:cs typeface="Courier New"/>
              </a:rPr>
              <a:t> </a:t>
            </a:r>
            <a:r>
              <a:rPr sz="1800" b="1" spc="-15" dirty="0">
                <a:latin typeface="Courier New"/>
                <a:cs typeface="Courier New"/>
              </a:rPr>
              <a:t>e){ </a:t>
            </a:r>
            <a:r>
              <a:rPr sz="1800" b="1" spc="-10" dirty="0">
                <a:latin typeface="Courier New"/>
                <a:cs typeface="Courier New"/>
              </a:rPr>
              <a:t> System.out.println(″error</a:t>
            </a:r>
            <a:r>
              <a:rPr sz="1800" b="1" spc="5" dirty="0">
                <a:latin typeface="Courier New"/>
                <a:cs typeface="Courier New"/>
              </a:rPr>
              <a:t> </a:t>
            </a:r>
            <a:r>
              <a:rPr sz="1800" b="1" dirty="0">
                <a:latin typeface="Courier New"/>
                <a:cs typeface="Courier New"/>
              </a:rPr>
              <a:t>″</a:t>
            </a:r>
            <a:r>
              <a:rPr sz="1800" b="1" spc="30"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10" dirty="0">
                <a:latin typeface="Courier New"/>
                <a:cs typeface="Courier New"/>
              </a:rPr>
              <a:t>e.getMessage());</a:t>
            </a:r>
            <a:endParaRPr sz="1800">
              <a:latin typeface="Courier New"/>
              <a:cs typeface="Courier New"/>
            </a:endParaRPr>
          </a:p>
          <a:p>
            <a:pPr marL="739140">
              <a:lnSpc>
                <a:spcPct val="100000"/>
              </a:lnSpc>
            </a:pPr>
            <a:r>
              <a:rPr sz="1800" b="1" spc="-5" dirty="0">
                <a:latin typeface="Courier New"/>
                <a:cs typeface="Courier New"/>
              </a:rPr>
              <a:t>}</a:t>
            </a:r>
            <a:endParaRPr sz="1800">
              <a:latin typeface="Courier New"/>
              <a:cs typeface="Courier New"/>
            </a:endParaRPr>
          </a:p>
          <a:p>
            <a:pPr marL="32766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114</a:t>
            </a:fld>
            <a:endParaRPr dirty="0"/>
          </a:p>
        </p:txBody>
      </p:sp>
      <p:sp>
        <p:nvSpPr>
          <p:cNvPr id="3" name="object 3"/>
          <p:cNvSpPr txBox="1"/>
          <p:nvPr/>
        </p:nvSpPr>
        <p:spPr>
          <a:xfrm>
            <a:off x="1005839" y="1521459"/>
            <a:ext cx="8711565" cy="40487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a:t>
            </a:r>
            <a:r>
              <a:rPr sz="2000" b="1" spc="-40" dirty="0">
                <a:latin typeface="Verdana"/>
                <a:cs typeface="Verdana"/>
              </a:rPr>
              <a:t> </a:t>
            </a:r>
            <a:r>
              <a:rPr sz="2000" b="1" spc="-5" dirty="0">
                <a:latin typeface="Verdana"/>
                <a:cs typeface="Verdana"/>
              </a:rPr>
              <a:t>instrucción </a:t>
            </a:r>
            <a:r>
              <a:rPr sz="2000" b="1" dirty="0">
                <a:latin typeface="Verdana"/>
                <a:cs typeface="Verdana"/>
              </a:rPr>
              <a:t>throws</a:t>
            </a:r>
            <a:endParaRPr sz="2000">
              <a:latin typeface="Verdana"/>
              <a:cs typeface="Verdana"/>
            </a:endParaRPr>
          </a:p>
          <a:p>
            <a:pPr>
              <a:lnSpc>
                <a:spcPct val="100000"/>
              </a:lnSpc>
              <a:spcBef>
                <a:spcPts val="15"/>
              </a:spcBef>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dirty="0">
                <a:latin typeface="Verdana"/>
                <a:cs typeface="Verdana"/>
              </a:rPr>
              <a:t>throws </a:t>
            </a:r>
            <a:r>
              <a:rPr sz="2000" b="1" spc="-5" dirty="0">
                <a:latin typeface="Verdana"/>
                <a:cs typeface="Verdana"/>
              </a:rPr>
              <a:t>indica </a:t>
            </a:r>
            <a:r>
              <a:rPr sz="2000" b="1" spc="10" dirty="0">
                <a:latin typeface="Verdana"/>
                <a:cs typeface="Verdana"/>
              </a:rPr>
              <a:t>al </a:t>
            </a:r>
            <a:r>
              <a:rPr sz="2000" b="1" spc="-5" dirty="0">
                <a:latin typeface="Verdana"/>
                <a:cs typeface="Verdana"/>
              </a:rPr>
              <a:t>compilador las excepciones que </a:t>
            </a:r>
            <a:r>
              <a:rPr sz="2000" b="1" dirty="0">
                <a:latin typeface="Verdana"/>
                <a:cs typeface="Verdana"/>
              </a:rPr>
              <a:t>puede </a:t>
            </a:r>
            <a:r>
              <a:rPr sz="2000" b="1" spc="5" dirty="0">
                <a:latin typeface="Verdana"/>
                <a:cs typeface="Verdana"/>
              </a:rPr>
              <a:t> </a:t>
            </a:r>
            <a:r>
              <a:rPr sz="2000" b="1" spc="-5" dirty="0">
                <a:latin typeface="Verdana"/>
                <a:cs typeface="Verdana"/>
              </a:rPr>
              <a:t>lanzar</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spc="-10" dirty="0">
                <a:latin typeface="Verdana"/>
                <a:cs typeface="Verdana"/>
              </a:rPr>
              <a:t>Es </a:t>
            </a:r>
            <a:r>
              <a:rPr sz="2000" b="1" spc="-5" dirty="0">
                <a:latin typeface="Verdana"/>
                <a:cs typeface="Verdana"/>
              </a:rPr>
              <a:t>necesario para </a:t>
            </a:r>
            <a:r>
              <a:rPr sz="2000" b="1" dirty="0">
                <a:latin typeface="Verdana"/>
                <a:cs typeface="Verdana"/>
              </a:rPr>
              <a:t>todas </a:t>
            </a:r>
            <a:r>
              <a:rPr sz="2000" b="1" spc="-5" dirty="0">
                <a:latin typeface="Verdana"/>
                <a:cs typeface="Verdana"/>
              </a:rPr>
              <a:t>las excepciones, excepto </a:t>
            </a:r>
            <a:r>
              <a:rPr sz="2000" b="1" spc="5" dirty="0">
                <a:latin typeface="Verdana"/>
                <a:cs typeface="Verdana"/>
              </a:rPr>
              <a:t>para </a:t>
            </a:r>
            <a:r>
              <a:rPr sz="2000" b="1" spc="-5" dirty="0">
                <a:latin typeface="Verdana"/>
                <a:cs typeface="Verdana"/>
              </a:rPr>
              <a:t>las </a:t>
            </a:r>
            <a:r>
              <a:rPr sz="2000" b="1"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tipo</a:t>
            </a:r>
            <a:r>
              <a:rPr sz="2000" b="1" dirty="0">
                <a:latin typeface="Verdana"/>
                <a:cs typeface="Verdana"/>
              </a:rPr>
              <a:t> Error o </a:t>
            </a:r>
            <a:r>
              <a:rPr sz="2000" b="1" spc="-5" dirty="0">
                <a:latin typeface="Verdana"/>
                <a:cs typeface="Verdana"/>
              </a:rPr>
              <a:t>RuntimeException</a:t>
            </a:r>
            <a:r>
              <a:rPr sz="2000" b="1" spc="10" dirty="0">
                <a:latin typeface="Verdana"/>
                <a:cs typeface="Verdana"/>
              </a:rPr>
              <a:t> </a:t>
            </a:r>
            <a:r>
              <a:rPr sz="2000" b="1" dirty="0">
                <a:latin typeface="Verdana"/>
                <a:cs typeface="Verdana"/>
              </a:rPr>
              <a:t>y</a:t>
            </a:r>
            <a:r>
              <a:rPr sz="2000" b="1" spc="-10" dirty="0">
                <a:latin typeface="Verdana"/>
                <a:cs typeface="Verdana"/>
              </a:rPr>
              <a:t> sus</a:t>
            </a:r>
            <a:r>
              <a:rPr sz="2000" b="1" spc="30" dirty="0">
                <a:latin typeface="Verdana"/>
                <a:cs typeface="Verdana"/>
              </a:rPr>
              <a:t> </a:t>
            </a:r>
            <a:r>
              <a:rPr sz="2000" b="1" spc="-10" dirty="0">
                <a:latin typeface="Verdana"/>
                <a:cs typeface="Verdana"/>
              </a:rPr>
              <a:t>subclases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Si</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utiliza</a:t>
            </a:r>
            <a:r>
              <a:rPr sz="2000" b="1" spc="5" dirty="0">
                <a:latin typeface="Verdana"/>
                <a:cs typeface="Verdana"/>
              </a:rPr>
              <a:t> </a:t>
            </a:r>
            <a:r>
              <a:rPr sz="2000" b="1" dirty="0">
                <a:latin typeface="Verdana"/>
                <a:cs typeface="Verdana"/>
              </a:rPr>
              <a:t>input-output</a:t>
            </a:r>
            <a:r>
              <a:rPr sz="2000" b="1" spc="5" dirty="0">
                <a:latin typeface="Verdana"/>
                <a:cs typeface="Verdana"/>
              </a:rPr>
              <a:t> </a:t>
            </a:r>
            <a:r>
              <a:rPr sz="2000" b="1" spc="-10" dirty="0">
                <a:latin typeface="Verdana"/>
                <a:cs typeface="Verdana"/>
              </a:rPr>
              <a:t>es</a:t>
            </a:r>
            <a:r>
              <a:rPr sz="2000" b="1" spc="-5" dirty="0">
                <a:latin typeface="Verdana"/>
                <a:cs typeface="Verdana"/>
              </a:rPr>
              <a:t> necesario</a:t>
            </a:r>
            <a:r>
              <a:rPr sz="2000" b="1" dirty="0">
                <a:latin typeface="Verdana"/>
                <a:cs typeface="Verdana"/>
              </a:rPr>
              <a:t> declarar</a:t>
            </a:r>
            <a:r>
              <a:rPr sz="2000" b="1" spc="5" dirty="0">
                <a:latin typeface="Verdana"/>
                <a:cs typeface="Verdana"/>
              </a:rPr>
              <a:t> </a:t>
            </a:r>
            <a:r>
              <a:rPr sz="2000" b="1" spc="-5" dirty="0">
                <a:latin typeface="Verdana"/>
                <a:cs typeface="Verdana"/>
              </a:rPr>
              <a:t>la </a:t>
            </a:r>
            <a:r>
              <a:rPr sz="2000" b="1" dirty="0">
                <a:latin typeface="Verdana"/>
                <a:cs typeface="Verdana"/>
              </a:rPr>
              <a:t> </a:t>
            </a:r>
            <a:r>
              <a:rPr sz="2000" b="1" spc="-5" dirty="0">
                <a:latin typeface="Verdana"/>
                <a:cs typeface="Verdana"/>
              </a:rPr>
              <a:t>excepción</a:t>
            </a:r>
            <a:r>
              <a:rPr sz="2000" b="1" dirty="0">
                <a:latin typeface="Verdana"/>
                <a:cs typeface="Verdana"/>
              </a:rPr>
              <a:t> throws</a:t>
            </a:r>
            <a:r>
              <a:rPr sz="2000" b="1" spc="5" dirty="0">
                <a:latin typeface="Verdana"/>
                <a:cs typeface="Verdana"/>
              </a:rPr>
              <a:t> </a:t>
            </a:r>
            <a:r>
              <a:rPr sz="2000" b="1" spc="-5" dirty="0">
                <a:latin typeface="Verdana"/>
                <a:cs typeface="Verdana"/>
              </a:rPr>
              <a:t>IOException.</a:t>
            </a:r>
            <a:r>
              <a:rPr sz="2000" b="1" dirty="0">
                <a:latin typeface="Verdana"/>
                <a:cs typeface="Verdana"/>
              </a:rPr>
              <a:t> </a:t>
            </a:r>
            <a:r>
              <a:rPr sz="2000" b="1" spc="-5" dirty="0">
                <a:latin typeface="Verdana"/>
                <a:cs typeface="Verdana"/>
              </a:rPr>
              <a:t>Si</a:t>
            </a:r>
            <a:r>
              <a:rPr sz="2000" b="1" dirty="0">
                <a:latin typeface="Verdana"/>
                <a:cs typeface="Verdana"/>
              </a:rPr>
              <a:t> </a:t>
            </a:r>
            <a:r>
              <a:rPr sz="2000" b="1" spc="-5" dirty="0">
                <a:latin typeface="Verdana"/>
                <a:cs typeface="Verdana"/>
              </a:rPr>
              <a:t>no</a:t>
            </a:r>
            <a:r>
              <a:rPr sz="2000" b="1" dirty="0">
                <a:latin typeface="Verdana"/>
                <a:cs typeface="Verdana"/>
              </a:rPr>
              <a:t> </a:t>
            </a:r>
            <a:r>
              <a:rPr sz="2000" b="1" spc="-5" dirty="0">
                <a:latin typeface="Verdana"/>
                <a:cs typeface="Verdana"/>
              </a:rPr>
              <a:t>se</a:t>
            </a:r>
            <a:r>
              <a:rPr sz="2000" b="1" dirty="0">
                <a:latin typeface="Verdana"/>
                <a:cs typeface="Verdana"/>
              </a:rPr>
              <a:t> hace,</a:t>
            </a:r>
            <a:r>
              <a:rPr sz="2000" b="1" spc="5" dirty="0">
                <a:latin typeface="Verdana"/>
                <a:cs typeface="Verdana"/>
              </a:rPr>
              <a:t> </a:t>
            </a:r>
            <a:r>
              <a:rPr sz="2000" b="1" spc="-10" dirty="0">
                <a:latin typeface="Verdana"/>
                <a:cs typeface="Verdana"/>
              </a:rPr>
              <a:t>el </a:t>
            </a:r>
            <a:r>
              <a:rPr sz="2000" b="1" spc="-5" dirty="0">
                <a:latin typeface="Verdana"/>
                <a:cs typeface="Verdana"/>
              </a:rPr>
              <a:t> compilador muestra un mensaje de </a:t>
            </a:r>
            <a:r>
              <a:rPr sz="2000" b="1" dirty="0">
                <a:latin typeface="Verdana"/>
                <a:cs typeface="Verdana"/>
              </a:rPr>
              <a:t>error </a:t>
            </a:r>
            <a:r>
              <a:rPr sz="2000" b="1" spc="-5" dirty="0">
                <a:latin typeface="Verdana"/>
                <a:cs typeface="Verdana"/>
              </a:rPr>
              <a:t>indicando </a:t>
            </a:r>
            <a:r>
              <a:rPr sz="2000" b="1" dirty="0">
                <a:latin typeface="Verdana"/>
                <a:cs typeface="Verdana"/>
              </a:rPr>
              <a:t>que </a:t>
            </a:r>
            <a:r>
              <a:rPr sz="2000" b="1" spc="-10" dirty="0">
                <a:latin typeface="Verdana"/>
                <a:cs typeface="Verdana"/>
              </a:rPr>
              <a:t>la </a:t>
            </a:r>
            <a:r>
              <a:rPr sz="2000" b="1" spc="-5" dirty="0">
                <a:latin typeface="Verdana"/>
                <a:cs typeface="Verdana"/>
              </a:rPr>
              <a:t> excepción</a:t>
            </a:r>
            <a:r>
              <a:rPr sz="2000" b="1" spc="-15" dirty="0">
                <a:latin typeface="Verdana"/>
                <a:cs typeface="Verdana"/>
              </a:rPr>
              <a:t> </a:t>
            </a:r>
            <a:r>
              <a:rPr sz="2000" b="1" spc="-5" dirty="0">
                <a:latin typeface="Verdana"/>
                <a:cs typeface="Verdana"/>
              </a:rPr>
              <a:t>no</a:t>
            </a:r>
            <a:r>
              <a:rPr sz="2000" b="1" dirty="0">
                <a:latin typeface="Verdana"/>
                <a:cs typeface="Verdana"/>
              </a:rPr>
              <a:t> </a:t>
            </a:r>
            <a:r>
              <a:rPr sz="2000" b="1" spc="-5" dirty="0">
                <a:latin typeface="Verdana"/>
                <a:cs typeface="Verdana"/>
              </a:rPr>
              <a:t>está</a:t>
            </a:r>
            <a:r>
              <a:rPr sz="2000" b="1" spc="20" dirty="0">
                <a:latin typeface="Verdana"/>
                <a:cs typeface="Verdana"/>
              </a:rPr>
              <a:t> </a:t>
            </a:r>
            <a:r>
              <a:rPr sz="2000" b="1" spc="-5" dirty="0">
                <a:latin typeface="Verdana"/>
                <a:cs typeface="Verdana"/>
              </a:rPr>
              <a:t>declarada</a:t>
            </a:r>
            <a:endParaRPr sz="2000">
              <a:latin typeface="Verdana"/>
              <a:cs typeface="Verdan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115</a:t>
            </a:fld>
            <a:endParaRPr dirty="0"/>
          </a:p>
        </p:txBody>
      </p:sp>
      <p:sp>
        <p:nvSpPr>
          <p:cNvPr id="3" name="object 3"/>
          <p:cNvSpPr txBox="1"/>
          <p:nvPr/>
        </p:nvSpPr>
        <p:spPr>
          <a:xfrm>
            <a:off x="1005839" y="1521459"/>
            <a:ext cx="8468360" cy="51917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40" dirty="0">
                <a:latin typeface="Verdana"/>
                <a:cs typeface="Verdana"/>
              </a:rPr>
              <a:t> </a:t>
            </a:r>
            <a:r>
              <a:rPr sz="2000" b="1" spc="-5" dirty="0">
                <a:latin typeface="Verdana"/>
                <a:cs typeface="Verdana"/>
              </a:rPr>
              <a:t>excepciones</a:t>
            </a:r>
            <a:r>
              <a:rPr sz="2000" b="1" spc="25" dirty="0">
                <a:latin typeface="Verdana"/>
                <a:cs typeface="Verdana"/>
              </a:rPr>
              <a:t> </a:t>
            </a:r>
            <a:r>
              <a:rPr sz="2000" b="1" spc="-5" dirty="0">
                <a:latin typeface="Verdana"/>
                <a:cs typeface="Verdana"/>
              </a:rPr>
              <a:t>de</a:t>
            </a:r>
            <a:r>
              <a:rPr sz="2000" b="1" spc="-20" dirty="0">
                <a:latin typeface="Verdana"/>
                <a:cs typeface="Verdana"/>
              </a:rPr>
              <a:t> </a:t>
            </a:r>
            <a:r>
              <a:rPr sz="2000" b="1" spc="-5" dirty="0">
                <a:latin typeface="Verdana"/>
                <a:cs typeface="Verdana"/>
              </a:rPr>
              <a:t>input-output</a:t>
            </a:r>
            <a:endParaRPr sz="2000">
              <a:latin typeface="Verdana"/>
              <a:cs typeface="Verdana"/>
            </a:endParaRPr>
          </a:p>
          <a:p>
            <a:pPr>
              <a:lnSpc>
                <a:spcPct val="100000"/>
              </a:lnSpc>
              <a:spcBef>
                <a:spcPts val="10"/>
              </a:spcBef>
            </a:pPr>
            <a:endParaRPr sz="3050">
              <a:latin typeface="Verdana"/>
              <a:cs typeface="Verdana"/>
            </a:endParaRPr>
          </a:p>
          <a:p>
            <a:pPr marL="812165" marR="5080" indent="-411480">
              <a:lnSpc>
                <a:spcPct val="100000"/>
              </a:lnSpc>
            </a:pPr>
            <a:r>
              <a:rPr sz="1800" b="1" spc="-5" dirty="0">
                <a:latin typeface="Courier New"/>
                <a:cs typeface="Courier New"/>
              </a:rPr>
              <a:t>public</a:t>
            </a:r>
            <a:r>
              <a:rPr sz="1800" b="1" spc="-20" dirty="0">
                <a:latin typeface="Courier New"/>
                <a:cs typeface="Courier New"/>
              </a:rPr>
              <a:t> </a:t>
            </a:r>
            <a:r>
              <a:rPr sz="1800" b="1" spc="-5" dirty="0">
                <a:latin typeface="Courier New"/>
                <a:cs typeface="Courier New"/>
              </a:rPr>
              <a:t>static</a:t>
            </a:r>
            <a:r>
              <a:rPr sz="1800" b="1" spc="-20" dirty="0">
                <a:latin typeface="Courier New"/>
                <a:cs typeface="Courier New"/>
              </a:rPr>
              <a:t> </a:t>
            </a:r>
            <a:r>
              <a:rPr sz="1800" b="1" spc="-5" dirty="0">
                <a:latin typeface="Courier New"/>
                <a:cs typeface="Courier New"/>
              </a:rPr>
              <a:t>void</a:t>
            </a:r>
            <a:r>
              <a:rPr sz="1800" b="1" spc="-40" dirty="0">
                <a:latin typeface="Courier New"/>
                <a:cs typeface="Courier New"/>
              </a:rPr>
              <a:t> </a:t>
            </a:r>
            <a:r>
              <a:rPr sz="1800" b="1" spc="-5" dirty="0">
                <a:latin typeface="Courier New"/>
                <a:cs typeface="Courier New"/>
              </a:rPr>
              <a:t>main(String[]</a:t>
            </a:r>
            <a:r>
              <a:rPr sz="1800" b="1" spc="-15" dirty="0">
                <a:latin typeface="Courier New"/>
                <a:cs typeface="Courier New"/>
              </a:rPr>
              <a:t> </a:t>
            </a:r>
            <a:r>
              <a:rPr sz="1800" b="1" spc="-5" dirty="0">
                <a:latin typeface="Courier New"/>
                <a:cs typeface="Courier New"/>
              </a:rPr>
              <a:t>args)</a:t>
            </a:r>
            <a:r>
              <a:rPr sz="1800" b="1" spc="-20" dirty="0">
                <a:latin typeface="Courier New"/>
                <a:cs typeface="Courier New"/>
              </a:rPr>
              <a:t> </a:t>
            </a:r>
            <a:r>
              <a:rPr sz="1800" b="1" spc="-5" dirty="0">
                <a:latin typeface="Courier New"/>
                <a:cs typeface="Courier New"/>
              </a:rPr>
              <a:t>throws</a:t>
            </a:r>
            <a:r>
              <a:rPr sz="1800" b="1" dirty="0">
                <a:latin typeface="Courier New"/>
                <a:cs typeface="Courier New"/>
              </a:rPr>
              <a:t> </a:t>
            </a:r>
            <a:r>
              <a:rPr sz="1800" b="1" spc="-10" dirty="0">
                <a:latin typeface="Courier New"/>
                <a:cs typeface="Courier New"/>
              </a:rPr>
              <a:t>IOException</a:t>
            </a:r>
            <a:r>
              <a:rPr sz="1800" b="1" spc="-1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try</a:t>
            </a:r>
            <a:r>
              <a:rPr sz="1800" b="1" spc="-30" dirty="0">
                <a:latin typeface="Courier New"/>
                <a:cs typeface="Courier New"/>
              </a:rPr>
              <a:t> </a:t>
            </a:r>
            <a:r>
              <a:rPr sz="1800" b="1" spc="-5" dirty="0">
                <a:latin typeface="Courier New"/>
                <a:cs typeface="Courier New"/>
              </a:rPr>
              <a:t>{</a:t>
            </a:r>
            <a:endParaRPr sz="1800">
              <a:latin typeface="Courier New"/>
              <a:cs typeface="Courier New"/>
            </a:endParaRPr>
          </a:p>
          <a:p>
            <a:pPr marL="1086485">
              <a:lnSpc>
                <a:spcPct val="100000"/>
              </a:lnSpc>
            </a:pPr>
            <a:r>
              <a:rPr sz="1800" b="1" spc="-10" dirty="0">
                <a:latin typeface="Courier New"/>
                <a:cs typeface="Courier New"/>
              </a:rPr>
              <a:t>Scanner</a:t>
            </a:r>
            <a:r>
              <a:rPr sz="1800" b="1" dirty="0">
                <a:latin typeface="Courier New"/>
                <a:cs typeface="Courier New"/>
              </a:rPr>
              <a:t> </a:t>
            </a:r>
            <a:r>
              <a:rPr sz="1800" b="1" spc="-10" dirty="0">
                <a:latin typeface="Courier New"/>
                <a:cs typeface="Courier New"/>
              </a:rPr>
              <a:t>teclado</a:t>
            </a:r>
            <a:r>
              <a:rPr sz="1800" b="1" spc="5" dirty="0">
                <a:latin typeface="Courier New"/>
                <a:cs typeface="Courier New"/>
              </a:rPr>
              <a:t> </a:t>
            </a:r>
            <a:r>
              <a:rPr sz="1800" b="1" spc="-5" dirty="0">
                <a:latin typeface="Courier New"/>
                <a:cs typeface="Courier New"/>
              </a:rPr>
              <a:t>=</a:t>
            </a:r>
            <a:r>
              <a:rPr sz="1800" b="1" spc="5" dirty="0">
                <a:latin typeface="Courier New"/>
                <a:cs typeface="Courier New"/>
              </a:rPr>
              <a:t> </a:t>
            </a:r>
            <a:r>
              <a:rPr sz="1800" b="1" spc="-10" dirty="0">
                <a:latin typeface="Courier New"/>
                <a:cs typeface="Courier New"/>
              </a:rPr>
              <a:t>new</a:t>
            </a:r>
            <a:r>
              <a:rPr sz="1800" b="1" dirty="0">
                <a:latin typeface="Courier New"/>
                <a:cs typeface="Courier New"/>
              </a:rPr>
              <a:t> </a:t>
            </a:r>
            <a:r>
              <a:rPr sz="1800" b="1" spc="-10" dirty="0">
                <a:latin typeface="Courier New"/>
                <a:cs typeface="Courier New"/>
              </a:rPr>
              <a:t>Scanner(System.in);</a:t>
            </a:r>
            <a:endParaRPr sz="1800">
              <a:latin typeface="Courier New"/>
              <a:cs typeface="Courier New"/>
            </a:endParaRPr>
          </a:p>
          <a:p>
            <a:pPr marL="1087120" marR="1371600">
              <a:lnSpc>
                <a:spcPct val="200000"/>
              </a:lnSpc>
            </a:pPr>
            <a:r>
              <a:rPr sz="1800" b="1" spc="-10" dirty="0">
                <a:latin typeface="Courier New"/>
                <a:cs typeface="Courier New"/>
              </a:rPr>
              <a:t>System.out.printl(″Introduzca</a:t>
            </a:r>
            <a:r>
              <a:rPr sz="1800" b="1" spc="10" dirty="0">
                <a:latin typeface="Courier New"/>
                <a:cs typeface="Courier New"/>
              </a:rPr>
              <a:t> </a:t>
            </a:r>
            <a:r>
              <a:rPr sz="1800" b="1" spc="-5" dirty="0">
                <a:latin typeface="Courier New"/>
                <a:cs typeface="Courier New"/>
              </a:rPr>
              <a:t>un</a:t>
            </a:r>
            <a:r>
              <a:rPr sz="1800" b="1" spc="-25" dirty="0">
                <a:latin typeface="Courier New"/>
                <a:cs typeface="Courier New"/>
              </a:rPr>
              <a:t> </a:t>
            </a:r>
            <a:r>
              <a:rPr sz="1800" b="1" spc="-5" dirty="0">
                <a:latin typeface="Courier New"/>
                <a:cs typeface="Courier New"/>
              </a:rPr>
              <a:t>numero:</a:t>
            </a:r>
            <a:r>
              <a:rPr sz="1800" b="1" spc="15" dirty="0">
                <a:latin typeface="Courier New"/>
                <a:cs typeface="Courier New"/>
              </a:rPr>
              <a:t> </a:t>
            </a:r>
            <a:r>
              <a:rPr sz="1800" b="1" spc="-20" dirty="0">
                <a:latin typeface="Courier New"/>
                <a:cs typeface="Courier New"/>
              </a:rPr>
              <a:t>″); </a:t>
            </a:r>
            <a:r>
              <a:rPr sz="1800" b="1" spc="-1065" dirty="0">
                <a:latin typeface="Courier New"/>
                <a:cs typeface="Courier New"/>
              </a:rPr>
              <a:t> </a:t>
            </a:r>
            <a:r>
              <a:rPr sz="1800" b="1" spc="-10" dirty="0">
                <a:latin typeface="Courier New"/>
                <a:cs typeface="Courier New"/>
              </a:rPr>
              <a:t>int </a:t>
            </a:r>
            <a:r>
              <a:rPr sz="1800" b="1" spc="-5" dirty="0">
                <a:latin typeface="Courier New"/>
                <a:cs typeface="Courier New"/>
              </a:rPr>
              <a:t>x</a:t>
            </a:r>
            <a:r>
              <a:rPr sz="1800" b="1" spc="-25" dirty="0">
                <a:latin typeface="Courier New"/>
                <a:cs typeface="Courier New"/>
              </a:rPr>
              <a:t> </a:t>
            </a:r>
            <a:r>
              <a:rPr sz="1800" b="1" spc="-5" dirty="0">
                <a:latin typeface="Courier New"/>
                <a:cs typeface="Courier New"/>
              </a:rPr>
              <a:t>= </a:t>
            </a:r>
            <a:r>
              <a:rPr sz="1800" b="1" spc="-10" dirty="0">
                <a:latin typeface="Courier New"/>
                <a:cs typeface="Courier New"/>
              </a:rPr>
              <a:t>teclado.nextInt();</a:t>
            </a:r>
            <a:endParaRPr sz="1800">
              <a:latin typeface="Courier New"/>
              <a:cs typeface="Courier New"/>
            </a:endParaRPr>
          </a:p>
          <a:p>
            <a:pPr>
              <a:lnSpc>
                <a:spcPct val="100000"/>
              </a:lnSpc>
              <a:spcBef>
                <a:spcPts val="10"/>
              </a:spcBef>
            </a:pPr>
            <a:endParaRPr sz="1900">
              <a:latin typeface="Courier New"/>
              <a:cs typeface="Courier New"/>
            </a:endParaRPr>
          </a:p>
          <a:p>
            <a:pPr marL="812800">
              <a:lnSpc>
                <a:spcPct val="100000"/>
              </a:lnSpc>
            </a:pPr>
            <a:r>
              <a:rPr sz="1800" b="1" spc="-5" dirty="0">
                <a:latin typeface="Courier New"/>
                <a:cs typeface="Courier New"/>
              </a:rPr>
              <a:t>}</a:t>
            </a:r>
            <a:endParaRPr sz="1800">
              <a:latin typeface="Courier New"/>
              <a:cs typeface="Courier New"/>
            </a:endParaRPr>
          </a:p>
          <a:p>
            <a:pPr marL="1087120" marR="1778000" indent="-274320">
              <a:lnSpc>
                <a:spcPct val="100000"/>
              </a:lnSpc>
            </a:pPr>
            <a:r>
              <a:rPr sz="1800" b="1" spc="-5" dirty="0">
                <a:latin typeface="Courier New"/>
                <a:cs typeface="Courier New"/>
              </a:rPr>
              <a:t>catch </a:t>
            </a:r>
            <a:r>
              <a:rPr sz="1800" b="1" spc="-10" dirty="0">
                <a:latin typeface="Courier New"/>
                <a:cs typeface="Courier New"/>
              </a:rPr>
              <a:t>(NumberFormatException</a:t>
            </a:r>
            <a:r>
              <a:rPr sz="1800" b="1" spc="-5" dirty="0">
                <a:latin typeface="Courier New"/>
                <a:cs typeface="Courier New"/>
              </a:rPr>
              <a:t> </a:t>
            </a:r>
            <a:r>
              <a:rPr sz="1800" b="1" spc="-15" dirty="0">
                <a:latin typeface="Courier New"/>
                <a:cs typeface="Courier New"/>
              </a:rPr>
              <a:t>e)</a:t>
            </a:r>
            <a:r>
              <a:rPr sz="1800" b="1" spc="-5" dirty="0">
                <a:latin typeface="Courier New"/>
                <a:cs typeface="Courier New"/>
              </a:rPr>
              <a:t> { </a:t>
            </a:r>
            <a:r>
              <a:rPr sz="1800" b="1" dirty="0">
                <a:latin typeface="Courier New"/>
                <a:cs typeface="Courier New"/>
              </a:rPr>
              <a:t> </a:t>
            </a:r>
            <a:r>
              <a:rPr sz="1800" b="1" spc="-10" dirty="0">
                <a:latin typeface="Courier New"/>
                <a:cs typeface="Courier New"/>
              </a:rPr>
              <a:t>System.out.print("Numero </a:t>
            </a:r>
            <a:r>
              <a:rPr sz="1800" b="1" spc="-5" dirty="0">
                <a:latin typeface="Courier New"/>
                <a:cs typeface="Courier New"/>
              </a:rPr>
              <a:t>no</a:t>
            </a:r>
            <a:r>
              <a:rPr sz="1800" b="1" spc="-10" dirty="0">
                <a:latin typeface="Courier New"/>
                <a:cs typeface="Courier New"/>
              </a:rPr>
              <a:t> válido</a:t>
            </a:r>
            <a:r>
              <a:rPr sz="1800" b="1" spc="1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endParaRPr sz="1800">
              <a:latin typeface="Courier New"/>
              <a:cs typeface="Courier New"/>
            </a:endParaRPr>
          </a:p>
          <a:p>
            <a:pPr marL="812800">
              <a:lnSpc>
                <a:spcPct val="100000"/>
              </a:lnSpc>
            </a:pPr>
            <a:r>
              <a:rPr sz="1800" b="1" spc="-5" dirty="0">
                <a:latin typeface="Courier New"/>
                <a:cs typeface="Courier New"/>
              </a:rPr>
              <a:t>}</a:t>
            </a:r>
            <a:endParaRPr sz="1800">
              <a:latin typeface="Courier New"/>
              <a:cs typeface="Courier New"/>
            </a:endParaRPr>
          </a:p>
          <a:p>
            <a:pPr marL="812800">
              <a:lnSpc>
                <a:spcPct val="100000"/>
              </a:lnSpc>
            </a:pPr>
            <a:r>
              <a:rPr sz="1800" b="1" spc="-5" dirty="0">
                <a:latin typeface="Courier New"/>
                <a:cs typeface="Courier New"/>
              </a:rPr>
              <a:t>catch</a:t>
            </a:r>
            <a:r>
              <a:rPr sz="1800" b="1" spc="-20" dirty="0">
                <a:latin typeface="Courier New"/>
                <a:cs typeface="Courier New"/>
              </a:rPr>
              <a:t> </a:t>
            </a:r>
            <a:r>
              <a:rPr sz="1800" b="1" spc="-10" dirty="0">
                <a:latin typeface="Courier New"/>
                <a:cs typeface="Courier New"/>
              </a:rPr>
              <a:t>(IOException</a:t>
            </a:r>
            <a:r>
              <a:rPr sz="1800" b="1" spc="-15" dirty="0">
                <a:latin typeface="Courier New"/>
                <a:cs typeface="Courier New"/>
              </a:rPr>
              <a:t> </a:t>
            </a:r>
            <a:r>
              <a:rPr sz="1800" b="1" spc="-5" dirty="0">
                <a:latin typeface="Courier New"/>
                <a:cs typeface="Courier New"/>
              </a:rPr>
              <a:t>e)</a:t>
            </a:r>
            <a:r>
              <a:rPr sz="1800" b="1" spc="-40" dirty="0">
                <a:latin typeface="Courier New"/>
                <a:cs typeface="Courier New"/>
              </a:rPr>
              <a:t> </a:t>
            </a:r>
            <a:r>
              <a:rPr sz="1800" b="1" spc="-5" dirty="0">
                <a:latin typeface="Courier New"/>
                <a:cs typeface="Courier New"/>
              </a:rPr>
              <a:t>{</a:t>
            </a:r>
            <a:endParaRPr sz="1800">
              <a:latin typeface="Courier New"/>
              <a:cs typeface="Courier New"/>
            </a:endParaRPr>
          </a:p>
          <a:p>
            <a:pPr marL="1087120">
              <a:lnSpc>
                <a:spcPct val="100000"/>
              </a:lnSpc>
            </a:pPr>
            <a:r>
              <a:rPr sz="1800" b="1" spc="-10" dirty="0">
                <a:latin typeface="Courier New"/>
                <a:cs typeface="Courier New"/>
              </a:rPr>
              <a:t>System.out.print(</a:t>
            </a:r>
            <a:r>
              <a:rPr sz="1800" b="1" dirty="0">
                <a:latin typeface="Courier New"/>
                <a:cs typeface="Courier New"/>
              </a:rPr>
              <a:t> </a:t>
            </a:r>
            <a:r>
              <a:rPr sz="1800" b="1" spc="-5" dirty="0">
                <a:latin typeface="Courier New"/>
                <a:cs typeface="Courier New"/>
              </a:rPr>
              <a:t>"Error</a:t>
            </a:r>
            <a:r>
              <a:rPr sz="1800" b="1" spc="-20" dirty="0">
                <a:latin typeface="Courier New"/>
                <a:cs typeface="Courier New"/>
              </a:rPr>
              <a:t> </a:t>
            </a:r>
            <a:r>
              <a:rPr sz="1800" b="1" spc="-5" dirty="0">
                <a:latin typeface="Courier New"/>
                <a:cs typeface="Courier New"/>
              </a:rPr>
              <a:t>de</a:t>
            </a:r>
            <a:r>
              <a:rPr sz="1800" b="1" spc="-15" dirty="0">
                <a:latin typeface="Courier New"/>
                <a:cs typeface="Courier New"/>
              </a:rPr>
              <a:t> </a:t>
            </a:r>
            <a:r>
              <a:rPr sz="1800" b="1" spc="-10" dirty="0">
                <a:latin typeface="Courier New"/>
                <a:cs typeface="Courier New"/>
              </a:rPr>
              <a:t>entrada"</a:t>
            </a:r>
            <a:r>
              <a:rPr sz="1800" b="1" dirty="0">
                <a:latin typeface="Courier New"/>
                <a:cs typeface="Courier New"/>
              </a:rPr>
              <a:t> </a:t>
            </a:r>
            <a:r>
              <a:rPr sz="1800" b="1" spc="-5" dirty="0">
                <a:latin typeface="Courier New"/>
                <a:cs typeface="Courier New"/>
              </a:rPr>
              <a:t>);</a:t>
            </a:r>
            <a:endParaRPr sz="1800">
              <a:latin typeface="Courier New"/>
              <a:cs typeface="Courier New"/>
            </a:endParaRPr>
          </a:p>
          <a:p>
            <a:pPr marL="812800">
              <a:lnSpc>
                <a:spcPct val="100000"/>
              </a:lnSpc>
            </a:pPr>
            <a:r>
              <a:rPr sz="1800" b="1" spc="-5" dirty="0">
                <a:latin typeface="Courier New"/>
                <a:cs typeface="Courier New"/>
              </a:rPr>
              <a:t>}</a:t>
            </a:r>
            <a:endParaRPr sz="1800">
              <a:latin typeface="Courier New"/>
              <a:cs typeface="Courier New"/>
            </a:endParaRPr>
          </a:p>
          <a:p>
            <a:pPr marL="400685">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116</a:t>
            </a:fld>
            <a:endParaRPr dirty="0"/>
          </a:p>
        </p:txBody>
      </p:sp>
      <p:sp>
        <p:nvSpPr>
          <p:cNvPr id="3" name="object 3"/>
          <p:cNvSpPr txBox="1"/>
          <p:nvPr/>
        </p:nvSpPr>
        <p:spPr>
          <a:xfrm>
            <a:off x="1005839" y="1521459"/>
            <a:ext cx="8714740" cy="40487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Una clase </a:t>
            </a:r>
            <a:r>
              <a:rPr sz="2000" b="1" dirty="0">
                <a:latin typeface="Verdana"/>
                <a:cs typeface="Verdana"/>
              </a:rPr>
              <a:t>es </a:t>
            </a:r>
            <a:r>
              <a:rPr sz="2000" b="1" spc="-5" dirty="0">
                <a:latin typeface="Verdana"/>
                <a:cs typeface="Verdana"/>
              </a:rPr>
              <a:t>una representación </a:t>
            </a:r>
            <a:r>
              <a:rPr sz="2000" b="1" dirty="0">
                <a:latin typeface="Verdana"/>
                <a:cs typeface="Verdana"/>
              </a:rPr>
              <a:t>abstracta </a:t>
            </a:r>
            <a:r>
              <a:rPr sz="2000" b="1" spc="-5" dirty="0">
                <a:latin typeface="Verdana"/>
                <a:cs typeface="Verdana"/>
              </a:rPr>
              <a:t>de un conjunto </a:t>
            </a:r>
            <a:r>
              <a:rPr sz="2000" b="1" spc="-670" dirty="0">
                <a:latin typeface="Verdana"/>
                <a:cs typeface="Verdana"/>
              </a:rPr>
              <a:t> </a:t>
            </a:r>
            <a:r>
              <a:rPr sz="2000" b="1" spc="-5" dirty="0">
                <a:latin typeface="Verdana"/>
                <a:cs typeface="Verdana"/>
              </a:rPr>
              <a:t>de objetos. </a:t>
            </a:r>
            <a:r>
              <a:rPr sz="2000" b="1" dirty="0">
                <a:latin typeface="Verdana"/>
                <a:cs typeface="Verdana"/>
              </a:rPr>
              <a:t>Los </a:t>
            </a:r>
            <a:r>
              <a:rPr sz="2000" b="1" spc="-5" dirty="0">
                <a:latin typeface="Verdana"/>
                <a:cs typeface="Verdana"/>
              </a:rPr>
              <a:t>objetos de una </a:t>
            </a:r>
            <a:r>
              <a:rPr sz="2000" b="1" dirty="0">
                <a:latin typeface="Verdana"/>
                <a:cs typeface="Verdana"/>
              </a:rPr>
              <a:t>clase </a:t>
            </a:r>
            <a:r>
              <a:rPr sz="2000" b="1" spc="-5" dirty="0">
                <a:latin typeface="Verdana"/>
                <a:cs typeface="Verdana"/>
              </a:rPr>
              <a:t>tienen las </a:t>
            </a:r>
            <a:r>
              <a:rPr sz="2000" b="1" dirty="0">
                <a:latin typeface="Verdana"/>
                <a:cs typeface="Verdana"/>
              </a:rPr>
              <a:t>mismas </a:t>
            </a:r>
            <a:r>
              <a:rPr sz="2000" b="1" spc="5" dirty="0">
                <a:latin typeface="Verdana"/>
                <a:cs typeface="Verdana"/>
              </a:rPr>
              <a:t> </a:t>
            </a:r>
            <a:r>
              <a:rPr sz="2000" b="1" dirty="0">
                <a:latin typeface="Verdana"/>
                <a:cs typeface="Verdana"/>
              </a:rPr>
              <a:t>características</a:t>
            </a:r>
            <a:r>
              <a:rPr sz="2000" b="1" spc="-35" dirty="0">
                <a:latin typeface="Verdana"/>
                <a:cs typeface="Verdana"/>
              </a:rPr>
              <a:t> </a:t>
            </a:r>
            <a:r>
              <a:rPr sz="2000" b="1" dirty="0">
                <a:latin typeface="Verdana"/>
                <a:cs typeface="Verdana"/>
              </a:rPr>
              <a:t>y</a:t>
            </a:r>
            <a:r>
              <a:rPr sz="2000" b="1" spc="5"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mismo </a:t>
            </a:r>
            <a:r>
              <a:rPr sz="2000" b="1" dirty="0">
                <a:latin typeface="Verdana"/>
                <a:cs typeface="Verdana"/>
              </a:rPr>
              <a:t>comportamiento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spc="-5" dirty="0">
                <a:latin typeface="Verdana"/>
                <a:cs typeface="Verdana"/>
              </a:rPr>
              <a:t>Un</a:t>
            </a:r>
            <a:r>
              <a:rPr sz="2000" b="1" dirty="0">
                <a:latin typeface="Verdana"/>
                <a:cs typeface="Verdana"/>
              </a:rPr>
              <a:t> </a:t>
            </a:r>
            <a:r>
              <a:rPr sz="2000" b="1" spc="-5" dirty="0">
                <a:latin typeface="Verdana"/>
                <a:cs typeface="Verdana"/>
              </a:rPr>
              <a:t>objeto</a:t>
            </a:r>
            <a:r>
              <a:rPr sz="2000" b="1" dirty="0">
                <a:latin typeface="Verdana"/>
                <a:cs typeface="Verdana"/>
              </a:rPr>
              <a:t> es</a:t>
            </a:r>
            <a:r>
              <a:rPr sz="2000" b="1" spc="5" dirty="0">
                <a:latin typeface="Verdana"/>
                <a:cs typeface="Verdana"/>
              </a:rPr>
              <a:t> una</a:t>
            </a:r>
            <a:r>
              <a:rPr sz="2000" b="1" spc="10" dirty="0">
                <a:latin typeface="Verdana"/>
                <a:cs typeface="Verdana"/>
              </a:rPr>
              <a:t> </a:t>
            </a:r>
            <a:r>
              <a:rPr sz="2000" b="1" spc="-5" dirty="0">
                <a:latin typeface="Verdana"/>
                <a:cs typeface="Verdana"/>
              </a:rPr>
              <a:t>instancia</a:t>
            </a:r>
            <a:r>
              <a:rPr sz="2000" b="1" dirty="0">
                <a:latin typeface="Verdana"/>
                <a:cs typeface="Verdana"/>
              </a:rPr>
              <a:t> </a:t>
            </a:r>
            <a:r>
              <a:rPr sz="2000" b="1" spc="-5" dirty="0">
                <a:latin typeface="Verdana"/>
                <a:cs typeface="Verdana"/>
              </a:rPr>
              <a:t>de</a:t>
            </a:r>
            <a:r>
              <a:rPr sz="2000" b="1" dirty="0">
                <a:latin typeface="Verdana"/>
                <a:cs typeface="Verdana"/>
              </a:rPr>
              <a:t> una</a:t>
            </a:r>
            <a:r>
              <a:rPr sz="2000" b="1" spc="5" dirty="0">
                <a:latin typeface="Verdana"/>
                <a:cs typeface="Verdana"/>
              </a:rPr>
              <a:t> </a:t>
            </a:r>
            <a:r>
              <a:rPr sz="2000" b="1" spc="-5" dirty="0">
                <a:latin typeface="Verdana"/>
                <a:cs typeface="Verdana"/>
              </a:rPr>
              <a:t>clase.</a:t>
            </a:r>
            <a:r>
              <a:rPr sz="2000" b="1" dirty="0">
                <a:latin typeface="Verdana"/>
                <a:cs typeface="Verdana"/>
              </a:rPr>
              <a:t> </a:t>
            </a:r>
            <a:r>
              <a:rPr sz="2000" b="1" spc="-10" dirty="0">
                <a:latin typeface="Verdana"/>
                <a:cs typeface="Verdana"/>
              </a:rPr>
              <a:t>En</a:t>
            </a:r>
            <a:r>
              <a:rPr sz="2000" b="1" spc="-5" dirty="0">
                <a:latin typeface="Verdana"/>
                <a:cs typeface="Verdana"/>
              </a:rPr>
              <a:t> </a:t>
            </a:r>
            <a:r>
              <a:rPr sz="2000" b="1" spc="5" dirty="0">
                <a:latin typeface="Verdana"/>
                <a:cs typeface="Verdana"/>
              </a:rPr>
              <a:t>Java</a:t>
            </a:r>
            <a:r>
              <a:rPr sz="2000" b="1" spc="10" dirty="0">
                <a:latin typeface="Verdana"/>
                <a:cs typeface="Verdana"/>
              </a:rPr>
              <a:t> </a:t>
            </a:r>
            <a:r>
              <a:rPr sz="2000" b="1" dirty="0">
                <a:latin typeface="Verdana"/>
                <a:cs typeface="Verdana"/>
              </a:rPr>
              <a:t>los </a:t>
            </a:r>
            <a:r>
              <a:rPr sz="2000" b="1" spc="-670" dirty="0">
                <a:latin typeface="Verdana"/>
                <a:cs typeface="Verdana"/>
              </a:rPr>
              <a:t> </a:t>
            </a:r>
            <a:r>
              <a:rPr sz="2000" b="1" spc="-5" dirty="0">
                <a:latin typeface="Verdana"/>
                <a:cs typeface="Verdana"/>
              </a:rPr>
              <a:t>objetos</a:t>
            </a:r>
            <a:r>
              <a:rPr sz="2000" b="1" spc="-3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crean</a:t>
            </a:r>
            <a:r>
              <a:rPr sz="2000" b="1" spc="10" dirty="0">
                <a:latin typeface="Verdana"/>
                <a:cs typeface="Verdana"/>
              </a:rPr>
              <a:t> </a:t>
            </a:r>
            <a:r>
              <a:rPr sz="2000" b="1" spc="-5" dirty="0">
                <a:latin typeface="Verdana"/>
                <a:cs typeface="Verdana"/>
              </a:rPr>
              <a:t>con</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operador </a:t>
            </a:r>
            <a:r>
              <a:rPr sz="2000" b="1" spc="-10" dirty="0">
                <a:latin typeface="Verdana"/>
                <a:cs typeface="Verdana"/>
              </a:rPr>
              <a:t>new</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Cada</a:t>
            </a:r>
            <a:r>
              <a:rPr sz="2000" b="1" dirty="0">
                <a:latin typeface="Verdana"/>
                <a:cs typeface="Verdana"/>
              </a:rPr>
              <a:t> </a:t>
            </a:r>
            <a:r>
              <a:rPr sz="2000" b="1" spc="-5" dirty="0">
                <a:latin typeface="Verdana"/>
                <a:cs typeface="Verdana"/>
              </a:rPr>
              <a:t>objeto</a:t>
            </a:r>
            <a:r>
              <a:rPr sz="2000" b="1" dirty="0">
                <a:latin typeface="Verdana"/>
                <a:cs typeface="Verdana"/>
              </a:rPr>
              <a:t> tiene</a:t>
            </a:r>
            <a:r>
              <a:rPr sz="2000" b="1" spc="5" dirty="0">
                <a:latin typeface="Verdana"/>
                <a:cs typeface="Verdana"/>
              </a:rPr>
              <a:t> </a:t>
            </a:r>
            <a:r>
              <a:rPr sz="2000" b="1" dirty="0">
                <a:latin typeface="Verdana"/>
                <a:cs typeface="Verdana"/>
              </a:rPr>
              <a:t>sus</a:t>
            </a:r>
            <a:r>
              <a:rPr sz="2000" b="1" spc="5" dirty="0">
                <a:latin typeface="Verdana"/>
                <a:cs typeface="Verdana"/>
              </a:rPr>
              <a:t> </a:t>
            </a:r>
            <a:r>
              <a:rPr sz="2000" b="1" dirty="0">
                <a:latin typeface="Verdana"/>
                <a:cs typeface="Verdana"/>
              </a:rPr>
              <a:t>propios</a:t>
            </a:r>
            <a:r>
              <a:rPr sz="2000" b="1" spc="5" dirty="0">
                <a:latin typeface="Verdana"/>
                <a:cs typeface="Verdana"/>
              </a:rPr>
              <a:t> </a:t>
            </a:r>
            <a:r>
              <a:rPr sz="2000" b="1" spc="-5" dirty="0">
                <a:latin typeface="Verdana"/>
                <a:cs typeface="Verdana"/>
              </a:rPr>
              <a:t>atributos,</a:t>
            </a:r>
            <a:r>
              <a:rPr sz="2000" b="1" dirty="0">
                <a:latin typeface="Verdana"/>
                <a:cs typeface="Verdana"/>
              </a:rPr>
              <a:t> </a:t>
            </a:r>
            <a:r>
              <a:rPr sz="2000" b="1" spc="-5" dirty="0">
                <a:latin typeface="Verdana"/>
                <a:cs typeface="Verdana"/>
              </a:rPr>
              <a:t>lo</a:t>
            </a:r>
            <a:r>
              <a:rPr sz="2000" b="1" dirty="0">
                <a:latin typeface="Verdana"/>
                <a:cs typeface="Verdana"/>
              </a:rPr>
              <a:t> que</a:t>
            </a:r>
            <a:r>
              <a:rPr sz="2000" b="1" spc="5" dirty="0">
                <a:latin typeface="Verdana"/>
                <a:cs typeface="Verdana"/>
              </a:rPr>
              <a:t> </a:t>
            </a:r>
            <a:r>
              <a:rPr sz="2000" b="1" spc="10" dirty="0">
                <a:latin typeface="Verdana"/>
                <a:cs typeface="Verdana"/>
              </a:rPr>
              <a:t>le </a:t>
            </a:r>
            <a:r>
              <a:rPr sz="2000" b="1" spc="15" dirty="0">
                <a:latin typeface="Verdana"/>
                <a:cs typeface="Verdana"/>
              </a:rPr>
              <a:t> </a:t>
            </a:r>
            <a:r>
              <a:rPr sz="2000" b="1" spc="-5" dirty="0">
                <a:latin typeface="Verdana"/>
                <a:cs typeface="Verdana"/>
              </a:rPr>
              <a:t>diferencia</a:t>
            </a:r>
            <a:r>
              <a:rPr sz="2000" b="1" dirty="0">
                <a:latin typeface="Verdana"/>
                <a:cs typeface="Verdana"/>
              </a:rPr>
              <a:t> </a:t>
            </a:r>
            <a:r>
              <a:rPr sz="2000" b="1" spc="-5" dirty="0">
                <a:latin typeface="Verdana"/>
                <a:cs typeface="Verdana"/>
              </a:rPr>
              <a:t>de</a:t>
            </a:r>
            <a:r>
              <a:rPr sz="2000" b="1" dirty="0">
                <a:latin typeface="Verdana"/>
                <a:cs typeface="Verdana"/>
              </a:rPr>
              <a:t> otros</a:t>
            </a:r>
            <a:r>
              <a:rPr sz="2000" b="1" spc="5"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pertenecientes</a:t>
            </a:r>
            <a:r>
              <a:rPr sz="2000" b="1" dirty="0">
                <a:latin typeface="Verdana"/>
                <a:cs typeface="Verdana"/>
              </a:rPr>
              <a:t> a</a:t>
            </a:r>
            <a:r>
              <a:rPr sz="2000" b="1" spc="5"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misma </a:t>
            </a:r>
            <a:r>
              <a:rPr sz="2000" b="1" spc="-670"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117</a:t>
            </a:fld>
            <a:endParaRPr dirty="0"/>
          </a:p>
        </p:txBody>
      </p:sp>
      <p:sp>
        <p:nvSpPr>
          <p:cNvPr id="3" name="object 3"/>
          <p:cNvSpPr txBox="1"/>
          <p:nvPr/>
        </p:nvSpPr>
        <p:spPr>
          <a:xfrm>
            <a:off x="1005839" y="1521459"/>
            <a:ext cx="8711565" cy="37312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clase</a:t>
            </a:r>
            <a:r>
              <a:rPr sz="2000" b="1" dirty="0">
                <a:latin typeface="Verdana"/>
                <a:cs typeface="Verdana"/>
              </a:rPr>
              <a:t> </a:t>
            </a:r>
            <a:r>
              <a:rPr sz="2000" b="1" spc="-5" dirty="0">
                <a:latin typeface="Verdana"/>
                <a:cs typeface="Verdana"/>
              </a:rPr>
              <a:t>String</a:t>
            </a:r>
            <a:r>
              <a:rPr sz="2000" b="1" dirty="0">
                <a:latin typeface="Verdana"/>
                <a:cs typeface="Verdana"/>
              </a:rPr>
              <a:t> </a:t>
            </a:r>
            <a:r>
              <a:rPr sz="2000" b="1" spc="-5" dirty="0">
                <a:latin typeface="Verdana"/>
                <a:cs typeface="Verdana"/>
              </a:rPr>
              <a:t>permite </a:t>
            </a:r>
            <a:r>
              <a:rPr sz="2000" b="1" dirty="0">
                <a:latin typeface="Verdana"/>
                <a:cs typeface="Verdana"/>
              </a:rPr>
              <a:t>definir objetos </a:t>
            </a:r>
            <a:r>
              <a:rPr sz="2000" b="1" spc="-5" dirty="0">
                <a:latin typeface="Verdana"/>
                <a:cs typeface="Verdana"/>
              </a:rPr>
              <a:t>para almacenar </a:t>
            </a:r>
            <a:r>
              <a:rPr sz="2000" b="1" dirty="0">
                <a:latin typeface="Verdana"/>
                <a:cs typeface="Verdana"/>
              </a:rPr>
              <a:t> </a:t>
            </a:r>
            <a:r>
              <a:rPr sz="2000" b="1" spc="-5" dirty="0">
                <a:latin typeface="Verdana"/>
                <a:cs typeface="Verdana"/>
              </a:rPr>
              <a:t>cadenas</a:t>
            </a:r>
            <a:r>
              <a:rPr sz="2000" b="1" spc="-1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caracteres</a:t>
            </a:r>
            <a:endParaRPr sz="2000">
              <a:latin typeface="Verdana"/>
              <a:cs typeface="Verdana"/>
            </a:endParaRPr>
          </a:p>
          <a:p>
            <a:pPr>
              <a:lnSpc>
                <a:spcPct val="100000"/>
              </a:lnSpc>
              <a:spcBef>
                <a:spcPts val="5"/>
              </a:spcBef>
              <a:buClr>
                <a:srgbClr val="D32D50"/>
              </a:buClr>
              <a:buFont typeface="Wingdings"/>
              <a:buChar char=""/>
            </a:pPr>
            <a:endParaRPr sz="2300">
              <a:latin typeface="Verdana"/>
              <a:cs typeface="Verdana"/>
            </a:endParaRPr>
          </a:p>
          <a:p>
            <a:pPr marL="469900" marR="3239770">
              <a:lnSpc>
                <a:spcPct val="122200"/>
              </a:lnSpc>
            </a:pPr>
            <a:r>
              <a:rPr sz="1800" b="1" dirty="0">
                <a:latin typeface="Verdana"/>
                <a:cs typeface="Verdana"/>
              </a:rPr>
              <a:t>String </a:t>
            </a:r>
            <a:r>
              <a:rPr sz="1800" b="1" spc="-5" dirty="0">
                <a:latin typeface="Verdana"/>
                <a:cs typeface="Verdana"/>
              </a:rPr>
              <a:t>hola = new String(“Hola</a:t>
            </a:r>
            <a:r>
              <a:rPr sz="1800" b="1" spc="-5" dirty="0">
                <a:latin typeface="Arial"/>
                <a:cs typeface="Arial"/>
              </a:rPr>
              <a:t>″</a:t>
            </a:r>
            <a:r>
              <a:rPr sz="1800" b="1" spc="-5" dirty="0">
                <a:latin typeface="Verdana"/>
                <a:cs typeface="Verdana"/>
              </a:rPr>
              <a:t>) </a:t>
            </a:r>
            <a:r>
              <a:rPr sz="1800" b="1" dirty="0">
                <a:latin typeface="Verdana"/>
                <a:cs typeface="Verdana"/>
              </a:rPr>
              <a:t> String</a:t>
            </a:r>
            <a:r>
              <a:rPr sz="1800" b="1" spc="-10" dirty="0">
                <a:latin typeface="Verdana"/>
                <a:cs typeface="Verdana"/>
              </a:rPr>
              <a:t> </a:t>
            </a:r>
            <a:r>
              <a:rPr sz="1800" b="1" spc="-5" dirty="0">
                <a:latin typeface="Verdana"/>
                <a:cs typeface="Verdana"/>
              </a:rPr>
              <a:t>mundo</a:t>
            </a:r>
            <a:r>
              <a:rPr sz="1800" b="1" spc="10" dirty="0">
                <a:latin typeface="Verdana"/>
                <a:cs typeface="Verdana"/>
              </a:rPr>
              <a:t> </a:t>
            </a:r>
            <a:r>
              <a:rPr sz="1800" b="1" spc="-5" dirty="0">
                <a:latin typeface="Verdana"/>
                <a:cs typeface="Verdana"/>
              </a:rPr>
              <a:t>=</a:t>
            </a:r>
            <a:r>
              <a:rPr sz="1800" b="1" spc="5" dirty="0">
                <a:latin typeface="Verdana"/>
                <a:cs typeface="Verdana"/>
              </a:rPr>
              <a:t> </a:t>
            </a:r>
            <a:r>
              <a:rPr sz="1800" b="1" spc="-5" dirty="0">
                <a:latin typeface="Verdana"/>
                <a:cs typeface="Verdana"/>
              </a:rPr>
              <a:t>new</a:t>
            </a:r>
            <a:r>
              <a:rPr sz="1800" b="1" spc="5" dirty="0">
                <a:latin typeface="Verdana"/>
                <a:cs typeface="Verdana"/>
              </a:rPr>
              <a:t> </a:t>
            </a:r>
            <a:r>
              <a:rPr sz="1800" b="1" spc="-5" dirty="0">
                <a:latin typeface="Verdana"/>
                <a:cs typeface="Verdana"/>
              </a:rPr>
              <a:t>String(“mundo”);</a:t>
            </a:r>
            <a:endParaRPr sz="1800">
              <a:latin typeface="Verdana"/>
              <a:cs typeface="Verdana"/>
            </a:endParaRPr>
          </a:p>
          <a:p>
            <a:pPr>
              <a:lnSpc>
                <a:spcPct val="100000"/>
              </a:lnSpc>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dirty="0">
                <a:latin typeface="Verdana"/>
                <a:cs typeface="Verdana"/>
              </a:rPr>
              <a:t>Los</a:t>
            </a:r>
            <a:r>
              <a:rPr sz="2000" b="1" spc="5"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hola</a:t>
            </a:r>
            <a:r>
              <a:rPr sz="2000" b="1" dirty="0">
                <a:latin typeface="Verdana"/>
                <a:cs typeface="Verdana"/>
              </a:rPr>
              <a:t> y</a:t>
            </a:r>
            <a:r>
              <a:rPr sz="2000" b="1" spc="5" dirty="0">
                <a:latin typeface="Verdana"/>
                <a:cs typeface="Verdana"/>
              </a:rPr>
              <a:t> </a:t>
            </a:r>
            <a:r>
              <a:rPr sz="2000" b="1" spc="-5" dirty="0">
                <a:latin typeface="Verdana"/>
                <a:cs typeface="Verdana"/>
              </a:rPr>
              <a:t>mundo</a:t>
            </a:r>
            <a:r>
              <a:rPr sz="2000" b="1" dirty="0">
                <a:latin typeface="Verdana"/>
                <a:cs typeface="Verdana"/>
              </a:rPr>
              <a:t> </a:t>
            </a:r>
            <a:r>
              <a:rPr sz="2000" b="1" spc="-5" dirty="0">
                <a:latin typeface="Verdana"/>
                <a:cs typeface="Verdana"/>
              </a:rPr>
              <a:t>son</a:t>
            </a:r>
            <a:r>
              <a:rPr sz="2000" b="1" dirty="0">
                <a:latin typeface="Verdana"/>
                <a:cs typeface="Verdana"/>
              </a:rPr>
              <a:t> cadenas</a:t>
            </a:r>
            <a:r>
              <a:rPr sz="2000" b="1" spc="680" dirty="0">
                <a:latin typeface="Verdana"/>
                <a:cs typeface="Verdana"/>
              </a:rPr>
              <a:t> </a:t>
            </a:r>
            <a:r>
              <a:rPr sz="2000" b="1" spc="-5" dirty="0">
                <a:latin typeface="Verdana"/>
                <a:cs typeface="Verdana"/>
              </a:rPr>
              <a:t>de</a:t>
            </a:r>
            <a:r>
              <a:rPr sz="2000" b="1" spc="675" dirty="0">
                <a:latin typeface="Verdana"/>
                <a:cs typeface="Verdana"/>
              </a:rPr>
              <a:t> </a:t>
            </a:r>
            <a:r>
              <a:rPr sz="2000" b="1" spc="-5" dirty="0">
                <a:latin typeface="Verdana"/>
                <a:cs typeface="Verdana"/>
              </a:rPr>
              <a:t>caracteres, </a:t>
            </a:r>
            <a:r>
              <a:rPr sz="2000" b="1" spc="-670" dirty="0">
                <a:latin typeface="Verdana"/>
                <a:cs typeface="Verdana"/>
              </a:rPr>
              <a:t> </a:t>
            </a:r>
            <a:r>
              <a:rPr sz="2000" b="1" spc="-5" dirty="0">
                <a:latin typeface="Verdana"/>
                <a:cs typeface="Verdana"/>
              </a:rPr>
              <a:t>cada objeto ocupa un espacio</a:t>
            </a:r>
            <a:r>
              <a:rPr sz="2000" b="1" dirty="0">
                <a:latin typeface="Verdana"/>
                <a:cs typeface="Verdana"/>
              </a:rPr>
              <a:t> </a:t>
            </a:r>
            <a:r>
              <a:rPr sz="2000" b="1" spc="-10" dirty="0">
                <a:latin typeface="Verdana"/>
                <a:cs typeface="Verdana"/>
              </a:rPr>
              <a:t>en</a:t>
            </a:r>
            <a:r>
              <a:rPr sz="2000" b="1" spc="-5" dirty="0">
                <a:latin typeface="Verdana"/>
                <a:cs typeface="Verdana"/>
              </a:rPr>
              <a:t> memoria </a:t>
            </a:r>
            <a:r>
              <a:rPr sz="2000" b="1" dirty="0">
                <a:latin typeface="Verdana"/>
                <a:cs typeface="Verdana"/>
              </a:rPr>
              <a:t>y tiene </a:t>
            </a:r>
            <a:r>
              <a:rPr sz="2000" b="1" spc="-15" dirty="0">
                <a:latin typeface="Verdana"/>
                <a:cs typeface="Verdana"/>
              </a:rPr>
              <a:t>sus </a:t>
            </a:r>
            <a:r>
              <a:rPr sz="2000" b="1" spc="-10" dirty="0">
                <a:latin typeface="Verdana"/>
                <a:cs typeface="Verdana"/>
              </a:rPr>
              <a:t> </a:t>
            </a:r>
            <a:r>
              <a:rPr sz="2000" b="1" dirty="0">
                <a:latin typeface="Verdana"/>
                <a:cs typeface="Verdana"/>
              </a:rPr>
              <a:t>propios</a:t>
            </a:r>
            <a:r>
              <a:rPr sz="2000" b="1" spc="-10" dirty="0">
                <a:latin typeface="Verdana"/>
                <a:cs typeface="Verdana"/>
              </a:rPr>
              <a:t> </a:t>
            </a:r>
            <a:r>
              <a:rPr sz="2000" b="1" spc="-5" dirty="0">
                <a:latin typeface="Verdana"/>
                <a:cs typeface="Verdana"/>
              </a:rPr>
              <a:t>atributos,</a:t>
            </a:r>
            <a:r>
              <a:rPr sz="2000" b="1" spc="-10" dirty="0">
                <a:latin typeface="Verdana"/>
                <a:cs typeface="Verdana"/>
              </a:rPr>
              <a:t> </a:t>
            </a:r>
            <a:r>
              <a:rPr sz="2000" b="1" spc="-5" dirty="0">
                <a:latin typeface="Verdana"/>
                <a:cs typeface="Verdana"/>
              </a:rPr>
              <a:t>“hola”</a:t>
            </a:r>
            <a:r>
              <a:rPr sz="2000" b="1" spc="5"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“mundo”,</a:t>
            </a:r>
            <a:r>
              <a:rPr sz="2000" b="1" spc="-5" dirty="0">
                <a:latin typeface="Verdana"/>
                <a:cs typeface="Verdana"/>
              </a:rPr>
              <a:t> respectivamente</a:t>
            </a:r>
            <a:endParaRPr sz="2000">
              <a:latin typeface="Verdana"/>
              <a:cs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118</a:t>
            </a:fld>
            <a:endParaRPr dirty="0"/>
          </a:p>
        </p:txBody>
      </p:sp>
      <p:sp>
        <p:nvSpPr>
          <p:cNvPr id="3" name="object 3"/>
          <p:cNvSpPr txBox="1"/>
          <p:nvPr/>
        </p:nvSpPr>
        <p:spPr>
          <a:xfrm>
            <a:off x="1005839" y="1521459"/>
            <a:ext cx="2490470" cy="136652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059180" algn="l"/>
                <a:tab pos="2159000" algn="l"/>
              </a:tabLst>
            </a:pPr>
            <a:r>
              <a:rPr sz="2000" b="1" dirty="0">
                <a:latin typeface="Verdana"/>
                <a:cs typeface="Verdana"/>
              </a:rPr>
              <a:t>La</a:t>
            </a:r>
            <a:r>
              <a:rPr sz="2000" b="1" spc="-5" dirty="0">
                <a:latin typeface="Verdana"/>
                <a:cs typeface="Verdana"/>
              </a:rPr>
              <a:t>s</a:t>
            </a:r>
            <a:r>
              <a:rPr sz="2000" b="1" dirty="0">
                <a:latin typeface="Verdana"/>
                <a:cs typeface="Verdana"/>
              </a:rPr>
              <a:t>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a:t>
            </a:r>
            <a:r>
              <a:rPr sz="2000" b="1" spc="-5" dirty="0">
                <a:latin typeface="Verdana"/>
                <a:cs typeface="Verdana"/>
              </a:rPr>
              <a:t>s</a:t>
            </a:r>
            <a:r>
              <a:rPr sz="2000" b="1" dirty="0">
                <a:latin typeface="Verdana"/>
                <a:cs typeface="Verdana"/>
              </a:rPr>
              <a:t>	</a:t>
            </a:r>
            <a:r>
              <a:rPr sz="2000" b="1" spc="-15" dirty="0">
                <a:latin typeface="Verdana"/>
                <a:cs typeface="Verdana"/>
              </a:rPr>
              <a:t>s</a:t>
            </a:r>
            <a:r>
              <a:rPr sz="2000" b="1" spc="-5" dirty="0">
                <a:latin typeface="Verdana"/>
                <a:cs typeface="Verdana"/>
              </a:rPr>
              <a:t>e  </a:t>
            </a:r>
            <a:r>
              <a:rPr sz="2000" b="1" dirty="0">
                <a:latin typeface="Verdana"/>
                <a:cs typeface="Verdana"/>
              </a:rPr>
              <a:t>módulos</a:t>
            </a:r>
            <a:endParaRPr sz="2000">
              <a:latin typeface="Verdana"/>
              <a:cs typeface="Verdana"/>
            </a:endParaRPr>
          </a:p>
        </p:txBody>
      </p:sp>
      <p:sp>
        <p:nvSpPr>
          <p:cNvPr id="4" name="object 4"/>
          <p:cNvSpPr txBox="1"/>
          <p:nvPr/>
        </p:nvSpPr>
        <p:spPr>
          <a:xfrm>
            <a:off x="3693380" y="2252979"/>
            <a:ext cx="6020435" cy="330200"/>
          </a:xfrm>
          <a:prstGeom prst="rect">
            <a:avLst/>
          </a:prstGeom>
        </p:spPr>
        <p:txBody>
          <a:bodyPr vert="horz" wrap="square" lIns="0" tIns="12700" rIns="0" bIns="0" rtlCol="0">
            <a:spAutoFit/>
          </a:bodyPr>
          <a:lstStyle/>
          <a:p>
            <a:pPr marL="12700">
              <a:lnSpc>
                <a:spcPct val="100000"/>
              </a:lnSpc>
              <a:spcBef>
                <a:spcPts val="100"/>
              </a:spcBef>
              <a:tabLst>
                <a:tab pos="1295400" algn="l"/>
                <a:tab pos="2163445" algn="l"/>
                <a:tab pos="3321050" algn="l"/>
                <a:tab pos="4250690" algn="l"/>
                <a:tab pos="4822190" algn="l"/>
                <a:tab pos="5832475" algn="l"/>
              </a:tabLst>
            </a:pPr>
            <a:r>
              <a:rPr sz="2000" b="1" spc="10" dirty="0">
                <a:latin typeface="Verdana"/>
                <a:cs typeface="Verdana"/>
              </a:rPr>
              <a:t>u</a:t>
            </a:r>
            <a:r>
              <a:rPr sz="2000" b="1" spc="5" dirty="0">
                <a:latin typeface="Verdana"/>
                <a:cs typeface="Verdana"/>
              </a:rPr>
              <a:t>t</a:t>
            </a:r>
            <a:r>
              <a:rPr sz="2000" b="1" spc="-5" dirty="0">
                <a:latin typeface="Verdana"/>
                <a:cs typeface="Verdana"/>
              </a:rPr>
              <a:t>ili</a:t>
            </a:r>
            <a:r>
              <a:rPr sz="2000" b="1" spc="5" dirty="0">
                <a:latin typeface="Verdana"/>
                <a:cs typeface="Verdana"/>
              </a:rPr>
              <a:t>za</a:t>
            </a:r>
            <a:r>
              <a:rPr sz="2000" b="1" spc="-5" dirty="0">
                <a:latin typeface="Verdana"/>
                <a:cs typeface="Verdana"/>
              </a:rPr>
              <a:t>n</a:t>
            </a:r>
            <a:r>
              <a:rPr sz="2000" b="1" dirty="0">
                <a:latin typeface="Verdana"/>
                <a:cs typeface="Verdana"/>
              </a:rPr>
              <a:t>	</a:t>
            </a:r>
            <a:r>
              <a:rPr sz="2000" b="1" spc="-5" dirty="0">
                <a:latin typeface="Verdana"/>
                <a:cs typeface="Verdana"/>
              </a:rPr>
              <a:t>para	d</a:t>
            </a:r>
            <a:r>
              <a:rPr sz="2000" b="1" spc="-15" dirty="0">
                <a:latin typeface="Verdana"/>
                <a:cs typeface="Verdana"/>
              </a:rPr>
              <a:t>e</a:t>
            </a:r>
            <a:r>
              <a:rPr sz="2000" b="1" spc="10" dirty="0">
                <a:latin typeface="Verdana"/>
                <a:cs typeface="Verdana"/>
              </a:rPr>
              <a:t>fi</a:t>
            </a:r>
            <a:r>
              <a:rPr sz="2000" b="1" spc="-10" dirty="0">
                <a:latin typeface="Verdana"/>
                <a:cs typeface="Verdana"/>
              </a:rPr>
              <a:t>ni</a:t>
            </a:r>
            <a:r>
              <a:rPr sz="2000" b="1" spc="-5" dirty="0">
                <a:latin typeface="Verdana"/>
                <a:cs typeface="Verdana"/>
              </a:rPr>
              <a:t>r</a:t>
            </a:r>
            <a:r>
              <a:rPr sz="2000" b="1" dirty="0">
                <a:latin typeface="Verdana"/>
                <a:cs typeface="Verdana"/>
              </a:rPr>
              <a:t>	</a:t>
            </a:r>
            <a:r>
              <a:rPr sz="2000" b="1" spc="5" dirty="0">
                <a:latin typeface="Verdana"/>
                <a:cs typeface="Verdana"/>
              </a:rPr>
              <a:t>t</a:t>
            </a:r>
            <a:r>
              <a:rPr sz="2000" b="1" spc="-5" dirty="0">
                <a:latin typeface="Verdana"/>
                <a:cs typeface="Verdana"/>
              </a:rPr>
              <a:t>ip</a:t>
            </a:r>
            <a:r>
              <a:rPr sz="2000" b="1" spc="25" dirty="0">
                <a:latin typeface="Verdana"/>
                <a:cs typeface="Verdana"/>
              </a:rPr>
              <a:t>o</a:t>
            </a:r>
            <a:r>
              <a:rPr sz="2000" b="1" spc="-5" dirty="0">
                <a:latin typeface="Verdana"/>
                <a:cs typeface="Verdana"/>
              </a:rPr>
              <a:t>s</a:t>
            </a:r>
            <a:r>
              <a:rPr sz="2000" b="1" dirty="0">
                <a:latin typeface="Verdana"/>
                <a:cs typeface="Verdana"/>
              </a:rPr>
              <a:t>	</a:t>
            </a:r>
            <a:r>
              <a:rPr sz="2000" b="1" spc="15" dirty="0">
                <a:latin typeface="Verdana"/>
                <a:cs typeface="Verdana"/>
              </a:rPr>
              <a:t>d</a:t>
            </a:r>
            <a:r>
              <a:rPr sz="2000" b="1" spc="-5" dirty="0">
                <a:latin typeface="Verdana"/>
                <a:cs typeface="Verdana"/>
              </a:rPr>
              <a:t>e	d</a:t>
            </a:r>
            <a:r>
              <a:rPr sz="2000" b="1" dirty="0">
                <a:latin typeface="Verdana"/>
                <a:cs typeface="Verdana"/>
              </a:rPr>
              <a:t>a</a:t>
            </a:r>
            <a:r>
              <a:rPr sz="2000" b="1" spc="5" dirty="0">
                <a:latin typeface="Verdana"/>
                <a:cs typeface="Verdana"/>
              </a:rPr>
              <a:t>to</a:t>
            </a:r>
            <a:r>
              <a:rPr sz="2000" b="1" spc="-5" dirty="0">
                <a:latin typeface="Verdana"/>
                <a:cs typeface="Verdana"/>
              </a:rPr>
              <a:t>s</a:t>
            </a:r>
            <a:r>
              <a:rPr sz="2000" b="1" dirty="0">
                <a:latin typeface="Verdana"/>
                <a:cs typeface="Verdana"/>
              </a:rPr>
              <a:t>	o</a:t>
            </a:r>
            <a:endParaRPr sz="2000">
              <a:latin typeface="Verdana"/>
              <a:cs typeface="Verdana"/>
            </a:endParaRPr>
          </a:p>
        </p:txBody>
      </p:sp>
      <p:sp>
        <p:nvSpPr>
          <p:cNvPr id="5" name="object 5"/>
          <p:cNvSpPr txBox="1"/>
          <p:nvPr/>
        </p:nvSpPr>
        <p:spPr>
          <a:xfrm>
            <a:off x="1005839" y="3289300"/>
            <a:ext cx="296545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964565" algn="l"/>
                <a:tab pos="1744345" algn="l"/>
                <a:tab pos="2312670" algn="l"/>
              </a:tabLst>
            </a:pPr>
            <a:r>
              <a:rPr sz="2000" b="1" spc="-5" dirty="0">
                <a:latin typeface="Verdana"/>
                <a:cs typeface="Verdana"/>
              </a:rPr>
              <a:t>Un</a:t>
            </a:r>
            <a:r>
              <a:rPr sz="2000" b="1" dirty="0">
                <a:latin typeface="Verdana"/>
                <a:cs typeface="Verdana"/>
              </a:rPr>
              <a:t>	</a:t>
            </a:r>
            <a:r>
              <a:rPr sz="2000" b="1" spc="5" dirty="0">
                <a:latin typeface="Verdana"/>
                <a:cs typeface="Verdana"/>
              </a:rPr>
              <a:t>t</a:t>
            </a:r>
            <a:r>
              <a:rPr sz="2000" b="1" spc="-5" dirty="0">
                <a:latin typeface="Verdana"/>
                <a:cs typeface="Verdana"/>
              </a:rPr>
              <a:t>ip</a:t>
            </a:r>
            <a:r>
              <a:rPr sz="2000" b="1" dirty="0">
                <a:latin typeface="Verdana"/>
                <a:cs typeface="Verdana"/>
              </a:rPr>
              <a:t>o	</a:t>
            </a:r>
            <a:r>
              <a:rPr sz="2000" b="1" spc="-5" dirty="0">
                <a:latin typeface="Verdana"/>
                <a:cs typeface="Verdana"/>
              </a:rPr>
              <a:t>de	d</a:t>
            </a:r>
            <a:r>
              <a:rPr sz="2000" b="1" dirty="0">
                <a:latin typeface="Verdana"/>
                <a:cs typeface="Verdana"/>
              </a:rPr>
              <a:t>a</a:t>
            </a:r>
            <a:r>
              <a:rPr sz="2000" b="1" spc="5" dirty="0">
                <a:latin typeface="Verdana"/>
                <a:cs typeface="Verdana"/>
              </a:rPr>
              <a:t>t</a:t>
            </a:r>
            <a:r>
              <a:rPr sz="2000" b="1" dirty="0">
                <a:latin typeface="Verdana"/>
                <a:cs typeface="Verdana"/>
              </a:rPr>
              <a:t>o</a:t>
            </a:r>
            <a:endParaRPr sz="2000">
              <a:latin typeface="Verdana"/>
              <a:cs typeface="Verdana"/>
            </a:endParaRPr>
          </a:p>
        </p:txBody>
      </p:sp>
      <p:sp>
        <p:nvSpPr>
          <p:cNvPr id="6" name="object 6"/>
          <p:cNvSpPr txBox="1"/>
          <p:nvPr/>
        </p:nvSpPr>
        <p:spPr>
          <a:xfrm>
            <a:off x="4169657" y="3289300"/>
            <a:ext cx="3868420" cy="330200"/>
          </a:xfrm>
          <a:prstGeom prst="rect">
            <a:avLst/>
          </a:prstGeom>
        </p:spPr>
        <p:txBody>
          <a:bodyPr vert="horz" wrap="square" lIns="0" tIns="12700" rIns="0" bIns="0" rtlCol="0">
            <a:spAutoFit/>
          </a:bodyPr>
          <a:lstStyle/>
          <a:p>
            <a:pPr marL="12700">
              <a:lnSpc>
                <a:spcPct val="100000"/>
              </a:lnSpc>
              <a:spcBef>
                <a:spcPts val="100"/>
              </a:spcBef>
              <a:tabLst>
                <a:tab pos="1441450" algn="l"/>
                <a:tab pos="2025650" algn="l"/>
                <a:tab pos="3509010" algn="l"/>
              </a:tabLst>
            </a:pPr>
            <a:r>
              <a:rPr sz="2000" b="1" spc="-5" dirty="0">
                <a:latin typeface="Verdana"/>
                <a:cs typeface="Verdana"/>
              </a:rPr>
              <a:t>d</a:t>
            </a:r>
            <a:r>
              <a:rPr sz="2000" b="1" spc="-15" dirty="0">
                <a:latin typeface="Verdana"/>
                <a:cs typeface="Verdana"/>
              </a:rPr>
              <a:t>es</a:t>
            </a:r>
            <a:r>
              <a:rPr sz="2000" b="1" spc="-5" dirty="0">
                <a:latin typeface="Verdana"/>
                <a:cs typeface="Verdana"/>
              </a:rPr>
              <a:t>cribe	</a:t>
            </a:r>
            <a:r>
              <a:rPr sz="2000" b="1" spc="-10" dirty="0">
                <a:latin typeface="Verdana"/>
                <a:cs typeface="Verdana"/>
              </a:rPr>
              <a:t>u</a:t>
            </a:r>
            <a:r>
              <a:rPr sz="2000" b="1" spc="-5" dirty="0">
                <a:latin typeface="Verdana"/>
                <a:cs typeface="Verdana"/>
              </a:rPr>
              <a:t>n</a:t>
            </a:r>
            <a:r>
              <a:rPr sz="2000" b="1" dirty="0">
                <a:latin typeface="Verdana"/>
                <a:cs typeface="Verdana"/>
              </a:rPr>
              <a:t>	</a:t>
            </a:r>
            <a:r>
              <a:rPr sz="2000" b="1" spc="-5" dirty="0">
                <a:latin typeface="Verdana"/>
                <a:cs typeface="Verdana"/>
              </a:rPr>
              <a:t>co</a:t>
            </a:r>
            <a:r>
              <a:rPr sz="2000" b="1" spc="-10" dirty="0">
                <a:latin typeface="Verdana"/>
                <a:cs typeface="Verdana"/>
              </a:rPr>
              <a:t>njun</a:t>
            </a:r>
            <a:r>
              <a:rPr sz="2000" b="1" spc="5" dirty="0">
                <a:latin typeface="Verdana"/>
                <a:cs typeface="Verdana"/>
              </a:rPr>
              <a:t>t</a:t>
            </a:r>
            <a:r>
              <a:rPr sz="2000" b="1" dirty="0">
                <a:latin typeface="Verdana"/>
                <a:cs typeface="Verdana"/>
              </a:rPr>
              <a:t>o	</a:t>
            </a:r>
            <a:r>
              <a:rPr sz="2000" b="1" spc="-5" dirty="0">
                <a:latin typeface="Verdana"/>
                <a:cs typeface="Verdana"/>
              </a:rPr>
              <a:t>de</a:t>
            </a:r>
            <a:endParaRPr sz="2000">
              <a:latin typeface="Verdana"/>
              <a:cs typeface="Verdana"/>
            </a:endParaRPr>
          </a:p>
        </p:txBody>
      </p:sp>
      <p:sp>
        <p:nvSpPr>
          <p:cNvPr id="7" name="object 7"/>
          <p:cNvSpPr txBox="1"/>
          <p:nvPr/>
        </p:nvSpPr>
        <p:spPr>
          <a:xfrm>
            <a:off x="8234876" y="3289300"/>
            <a:ext cx="1478915" cy="330200"/>
          </a:xfrm>
          <a:prstGeom prst="rect">
            <a:avLst/>
          </a:prstGeom>
        </p:spPr>
        <p:txBody>
          <a:bodyPr vert="horz" wrap="square" lIns="0" tIns="12700" rIns="0" bIns="0" rtlCol="0">
            <a:spAutoFit/>
          </a:bodyPr>
          <a:lstStyle/>
          <a:p>
            <a:pPr marL="12700">
              <a:lnSpc>
                <a:spcPct val="100000"/>
              </a:lnSpc>
              <a:spcBef>
                <a:spcPts val="100"/>
              </a:spcBef>
              <a:tabLst>
                <a:tab pos="1299845" algn="l"/>
              </a:tabLst>
            </a:pPr>
            <a:r>
              <a:rPr sz="2000" b="1" spc="5" dirty="0">
                <a:latin typeface="Verdana"/>
                <a:cs typeface="Verdana"/>
              </a:rPr>
              <a:t>o</a:t>
            </a:r>
            <a:r>
              <a:rPr sz="2000" b="1" spc="-5" dirty="0">
                <a:latin typeface="Verdana"/>
                <a:cs typeface="Verdana"/>
              </a:rPr>
              <a:t>b</a:t>
            </a:r>
            <a:r>
              <a:rPr sz="2000" b="1" spc="-10" dirty="0">
                <a:latin typeface="Verdana"/>
                <a:cs typeface="Verdana"/>
              </a:rPr>
              <a:t>je</a:t>
            </a:r>
            <a:r>
              <a:rPr sz="2000" b="1" spc="5" dirty="0">
                <a:latin typeface="Verdana"/>
                <a:cs typeface="Verdana"/>
              </a:rPr>
              <a:t>to</a:t>
            </a:r>
            <a:r>
              <a:rPr sz="2000" b="1" spc="-5" dirty="0">
                <a:latin typeface="Verdana"/>
                <a:cs typeface="Verdana"/>
              </a:rPr>
              <a:t>s</a:t>
            </a:r>
            <a:r>
              <a:rPr sz="2000" b="1" dirty="0">
                <a:latin typeface="Verdana"/>
                <a:cs typeface="Verdana"/>
              </a:rPr>
              <a:t>	y</a:t>
            </a:r>
            <a:endParaRPr sz="2000">
              <a:latin typeface="Verdana"/>
              <a:cs typeface="Verdana"/>
            </a:endParaRPr>
          </a:p>
        </p:txBody>
      </p:sp>
      <p:sp>
        <p:nvSpPr>
          <p:cNvPr id="8" name="object 8"/>
          <p:cNvSpPr txBox="1"/>
          <p:nvPr/>
        </p:nvSpPr>
        <p:spPr>
          <a:xfrm>
            <a:off x="1348739" y="3594100"/>
            <a:ext cx="6646545" cy="330200"/>
          </a:xfrm>
          <a:prstGeom prst="rect">
            <a:avLst/>
          </a:prstGeom>
        </p:spPr>
        <p:txBody>
          <a:bodyPr vert="horz" wrap="square" lIns="0" tIns="12700" rIns="0" bIns="0" rtlCol="0">
            <a:spAutoFit/>
          </a:bodyPr>
          <a:lstStyle/>
          <a:p>
            <a:pPr marL="12700">
              <a:lnSpc>
                <a:spcPct val="100000"/>
              </a:lnSpc>
              <a:spcBef>
                <a:spcPts val="100"/>
              </a:spcBef>
              <a:tabLst>
                <a:tab pos="1938020" algn="l"/>
                <a:tab pos="3735704" algn="l"/>
                <a:tab pos="4319905" algn="l"/>
                <a:tab pos="5584825" algn="l"/>
                <a:tab pos="6102985" algn="l"/>
              </a:tabLst>
            </a:pPr>
            <a:r>
              <a:rPr sz="2000" b="1" spc="5" dirty="0">
                <a:latin typeface="Verdana"/>
                <a:cs typeface="Verdana"/>
              </a:rPr>
              <a:t>o</a:t>
            </a:r>
            <a:r>
              <a:rPr sz="2000" b="1" spc="-5" dirty="0">
                <a:latin typeface="Verdana"/>
                <a:cs typeface="Verdana"/>
              </a:rPr>
              <a:t>p</a:t>
            </a:r>
            <a:r>
              <a:rPr sz="2000" b="1" spc="-15" dirty="0">
                <a:latin typeface="Verdana"/>
                <a:cs typeface="Verdana"/>
              </a:rPr>
              <a:t>e</a:t>
            </a:r>
            <a:r>
              <a:rPr sz="2000" b="1" dirty="0">
                <a:latin typeface="Verdana"/>
                <a:cs typeface="Verdana"/>
              </a:rPr>
              <a:t>rac</a:t>
            </a:r>
            <a:r>
              <a:rPr sz="2000" b="1" spc="-5" dirty="0">
                <a:latin typeface="Verdana"/>
                <a:cs typeface="Verdana"/>
              </a:rPr>
              <a:t>i</a:t>
            </a:r>
            <a:r>
              <a:rPr sz="2000" b="1" spc="5" dirty="0">
                <a:latin typeface="Verdana"/>
                <a:cs typeface="Verdana"/>
              </a:rPr>
              <a:t>o</a:t>
            </a:r>
            <a:r>
              <a:rPr sz="2000" b="1" spc="-10" dirty="0">
                <a:latin typeface="Verdana"/>
                <a:cs typeface="Verdana"/>
              </a:rPr>
              <a:t>n</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15" dirty="0">
                <a:latin typeface="Verdana"/>
                <a:cs typeface="Verdana"/>
              </a:rPr>
              <a:t>(</a:t>
            </a:r>
            <a:r>
              <a:rPr sz="2000" b="1" spc="-5" dirty="0">
                <a:latin typeface="Verdana"/>
                <a:cs typeface="Verdana"/>
              </a:rPr>
              <a:t>m</a:t>
            </a:r>
            <a:r>
              <a:rPr sz="2000" b="1" spc="5" dirty="0">
                <a:latin typeface="Verdana"/>
                <a:cs typeface="Verdana"/>
              </a:rPr>
              <a:t>éto</a:t>
            </a:r>
            <a:r>
              <a:rPr sz="2000" b="1" spc="-5" dirty="0">
                <a:latin typeface="Verdana"/>
                <a:cs typeface="Verdana"/>
              </a:rPr>
              <a:t>d</a:t>
            </a:r>
            <a:r>
              <a:rPr sz="2000" b="1" spc="5" dirty="0">
                <a:latin typeface="Verdana"/>
                <a:cs typeface="Verdana"/>
              </a:rPr>
              <a:t>o</a:t>
            </a:r>
            <a:r>
              <a:rPr sz="2000" b="1" spc="-15" dirty="0">
                <a:latin typeface="Verdana"/>
                <a:cs typeface="Verdana"/>
              </a:rPr>
              <a:t>s)</a:t>
            </a:r>
            <a:r>
              <a:rPr sz="2000" b="1" spc="-5" dirty="0">
                <a:latin typeface="Verdana"/>
                <a:cs typeface="Verdana"/>
              </a:rPr>
              <a:t>.</a:t>
            </a:r>
            <a:r>
              <a:rPr sz="2000" b="1" dirty="0">
                <a:latin typeface="Verdana"/>
                <a:cs typeface="Verdana"/>
              </a:rPr>
              <a:t>	</a:t>
            </a:r>
            <a:r>
              <a:rPr sz="2000" b="1" spc="-5" dirty="0">
                <a:latin typeface="Verdana"/>
                <a:cs typeface="Verdana"/>
              </a:rPr>
              <a:t>Un</a:t>
            </a:r>
            <a:r>
              <a:rPr sz="2000" b="1" dirty="0">
                <a:latin typeface="Verdana"/>
                <a:cs typeface="Verdana"/>
              </a:rPr>
              <a:t>	m</a:t>
            </a:r>
            <a:r>
              <a:rPr sz="2000" b="1" spc="5" dirty="0">
                <a:latin typeface="Verdana"/>
                <a:cs typeface="Verdana"/>
              </a:rPr>
              <a:t>ó</a:t>
            </a:r>
            <a:r>
              <a:rPr sz="2000" b="1" spc="15" dirty="0">
                <a:latin typeface="Verdana"/>
                <a:cs typeface="Verdana"/>
              </a:rPr>
              <a:t>d</a:t>
            </a:r>
            <a:r>
              <a:rPr sz="2000" b="1" spc="-10" dirty="0">
                <a:latin typeface="Verdana"/>
                <a:cs typeface="Verdana"/>
              </a:rPr>
              <a:t>ul</a:t>
            </a:r>
            <a:r>
              <a:rPr sz="2000" b="1" dirty="0">
                <a:latin typeface="Verdana"/>
                <a:cs typeface="Verdana"/>
              </a:rPr>
              <a:t>o	</a:t>
            </a:r>
            <a:r>
              <a:rPr sz="2000" b="1" spc="-10" dirty="0">
                <a:latin typeface="Verdana"/>
                <a:cs typeface="Verdana"/>
              </a:rPr>
              <a:t>e</a:t>
            </a:r>
            <a:r>
              <a:rPr sz="2000" b="1" spc="-5" dirty="0">
                <a:latin typeface="Verdana"/>
                <a:cs typeface="Verdana"/>
              </a:rPr>
              <a:t>s</a:t>
            </a:r>
            <a:r>
              <a:rPr sz="2000" b="1" dirty="0">
                <a:latin typeface="Verdana"/>
                <a:cs typeface="Verdana"/>
              </a:rPr>
              <a:t>	</a:t>
            </a:r>
            <a:r>
              <a:rPr sz="2000" b="1" spc="-10" dirty="0">
                <a:latin typeface="Verdana"/>
                <a:cs typeface="Verdana"/>
              </a:rPr>
              <a:t>un</a:t>
            </a:r>
            <a:r>
              <a:rPr sz="2000" b="1" dirty="0">
                <a:latin typeface="Verdana"/>
                <a:cs typeface="Verdana"/>
              </a:rPr>
              <a:t>a</a:t>
            </a:r>
            <a:endParaRPr sz="2000">
              <a:latin typeface="Verdana"/>
              <a:cs typeface="Verdana"/>
            </a:endParaRPr>
          </a:p>
        </p:txBody>
      </p:sp>
      <p:sp>
        <p:nvSpPr>
          <p:cNvPr id="9" name="object 9"/>
          <p:cNvSpPr txBox="1"/>
          <p:nvPr/>
        </p:nvSpPr>
        <p:spPr>
          <a:xfrm>
            <a:off x="8170921" y="3594100"/>
            <a:ext cx="1545590" cy="330200"/>
          </a:xfrm>
          <a:prstGeom prst="rect">
            <a:avLst/>
          </a:prstGeom>
        </p:spPr>
        <p:txBody>
          <a:bodyPr vert="horz" wrap="square" lIns="0" tIns="12700" rIns="0" bIns="0" rtlCol="0">
            <a:spAutoFit/>
          </a:bodyPr>
          <a:lstStyle/>
          <a:p>
            <a:pPr marL="12700">
              <a:lnSpc>
                <a:spcPct val="100000"/>
              </a:lnSpc>
              <a:spcBef>
                <a:spcPts val="100"/>
              </a:spcBef>
              <a:tabLst>
                <a:tab pos="1185545" algn="l"/>
              </a:tabLst>
            </a:pPr>
            <a:r>
              <a:rPr sz="2000" b="1" spc="-10" dirty="0">
                <a:latin typeface="Verdana"/>
                <a:cs typeface="Verdana"/>
              </a:rPr>
              <a:t>uni</a:t>
            </a:r>
            <a:r>
              <a:rPr sz="2000" b="1" spc="15" dirty="0">
                <a:latin typeface="Verdana"/>
                <a:cs typeface="Verdana"/>
              </a:rPr>
              <a:t>d</a:t>
            </a:r>
            <a:r>
              <a:rPr sz="2000" b="1" dirty="0">
                <a:latin typeface="Verdana"/>
                <a:cs typeface="Verdana"/>
              </a:rPr>
              <a:t>a</a:t>
            </a:r>
            <a:r>
              <a:rPr sz="2000" b="1" spc="-5" dirty="0">
                <a:latin typeface="Verdana"/>
                <a:cs typeface="Verdana"/>
              </a:rPr>
              <a:t>d</a:t>
            </a:r>
            <a:r>
              <a:rPr sz="2000" b="1" dirty="0">
                <a:latin typeface="Verdana"/>
                <a:cs typeface="Verdana"/>
              </a:rPr>
              <a:t>	</a:t>
            </a:r>
            <a:r>
              <a:rPr sz="2000" b="1" spc="-5" dirty="0">
                <a:latin typeface="Verdana"/>
                <a:cs typeface="Verdana"/>
              </a:rPr>
              <a:t>de</a:t>
            </a:r>
            <a:endParaRPr sz="2000">
              <a:latin typeface="Verdana"/>
              <a:cs typeface="Verdana"/>
            </a:endParaRPr>
          </a:p>
        </p:txBody>
      </p:sp>
      <p:sp>
        <p:nvSpPr>
          <p:cNvPr id="10" name="object 10"/>
          <p:cNvSpPr txBox="1"/>
          <p:nvPr/>
        </p:nvSpPr>
        <p:spPr>
          <a:xfrm>
            <a:off x="1348739" y="3898900"/>
            <a:ext cx="407606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descomposición</a:t>
            </a:r>
            <a:r>
              <a:rPr sz="2000" b="1" spc="-25" dirty="0">
                <a:latin typeface="Verdana"/>
                <a:cs typeface="Verdana"/>
              </a:rPr>
              <a:t> </a:t>
            </a:r>
            <a:r>
              <a:rPr sz="2000" b="1" spc="-5" dirty="0">
                <a:latin typeface="Verdana"/>
                <a:cs typeface="Verdana"/>
              </a:rPr>
              <a:t>de</a:t>
            </a:r>
            <a:r>
              <a:rPr sz="2000" b="1" spc="-25" dirty="0">
                <a:latin typeface="Verdana"/>
                <a:cs typeface="Verdana"/>
              </a:rPr>
              <a:t> </a:t>
            </a:r>
            <a:r>
              <a:rPr sz="2000" b="1" spc="-5" dirty="0">
                <a:latin typeface="Verdana"/>
                <a:cs typeface="Verdana"/>
              </a:rPr>
              <a:t>software</a:t>
            </a:r>
            <a:endParaRPr sz="2000">
              <a:latin typeface="Verdana"/>
              <a:cs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119</a:t>
            </a:fld>
            <a:endParaRPr dirty="0"/>
          </a:p>
        </p:txBody>
      </p:sp>
      <p:sp>
        <p:nvSpPr>
          <p:cNvPr id="3" name="object 3"/>
          <p:cNvSpPr txBox="1"/>
          <p:nvPr/>
        </p:nvSpPr>
        <p:spPr>
          <a:xfrm>
            <a:off x="1005839" y="1521459"/>
            <a:ext cx="8714105" cy="40487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6350" indent="-342900" algn="just">
              <a:lnSpc>
                <a:spcPct val="100000"/>
              </a:lnSpc>
              <a:buClr>
                <a:srgbClr val="D32D50"/>
              </a:buClr>
              <a:buFont typeface="Wingdings"/>
              <a:buChar char=""/>
              <a:tabLst>
                <a:tab pos="355600" algn="l"/>
              </a:tabLst>
            </a:pPr>
            <a:r>
              <a:rPr sz="2000" b="1" spc="-5" dirty="0">
                <a:latin typeface="Verdana"/>
                <a:cs typeface="Verdana"/>
              </a:rPr>
              <a:t>Un objeto </a:t>
            </a:r>
            <a:r>
              <a:rPr sz="2000" b="1" spc="-10" dirty="0">
                <a:latin typeface="Verdana"/>
                <a:cs typeface="Verdana"/>
              </a:rPr>
              <a:t>es </a:t>
            </a:r>
            <a:r>
              <a:rPr sz="2000" b="1" spc="-5" dirty="0">
                <a:latin typeface="Verdana"/>
                <a:cs typeface="Verdana"/>
              </a:rPr>
              <a:t>una instancia de una clase. Encapsula </a:t>
            </a:r>
            <a:r>
              <a:rPr sz="2000" b="1" dirty="0">
                <a:latin typeface="Verdana"/>
                <a:cs typeface="Verdana"/>
              </a:rPr>
              <a:t>estado </a:t>
            </a:r>
            <a:r>
              <a:rPr sz="2000" b="1" spc="-670" dirty="0">
                <a:latin typeface="Verdana"/>
                <a:cs typeface="Verdana"/>
              </a:rPr>
              <a:t> </a:t>
            </a:r>
            <a:r>
              <a:rPr sz="2000" b="1" dirty="0">
                <a:latin typeface="Verdana"/>
                <a:cs typeface="Verdana"/>
              </a:rPr>
              <a:t>y </a:t>
            </a:r>
            <a:r>
              <a:rPr sz="2000" b="1" spc="-5" dirty="0">
                <a:latin typeface="Verdana"/>
                <a:cs typeface="Verdana"/>
              </a:rPr>
              <a:t>comportamiento. </a:t>
            </a:r>
            <a:r>
              <a:rPr sz="2000" b="1" dirty="0">
                <a:latin typeface="Verdana"/>
                <a:cs typeface="Verdana"/>
              </a:rPr>
              <a:t>Los </a:t>
            </a:r>
            <a:r>
              <a:rPr sz="2000" b="1" spc="-5" dirty="0">
                <a:latin typeface="Verdana"/>
                <a:cs typeface="Verdana"/>
              </a:rPr>
              <a:t>objetos </a:t>
            </a:r>
            <a:r>
              <a:rPr sz="2000" b="1" spc="-10" dirty="0">
                <a:latin typeface="Verdana"/>
                <a:cs typeface="Verdana"/>
              </a:rPr>
              <a:t>se </a:t>
            </a:r>
            <a:r>
              <a:rPr sz="2000" b="1" spc="-5" dirty="0">
                <a:latin typeface="Verdana"/>
                <a:cs typeface="Verdana"/>
              </a:rPr>
              <a:t>crean </a:t>
            </a:r>
            <a:r>
              <a:rPr sz="2000" b="1" dirty="0">
                <a:latin typeface="Verdana"/>
                <a:cs typeface="Verdana"/>
              </a:rPr>
              <a:t>por instanciación </a:t>
            </a:r>
            <a:r>
              <a:rPr sz="2000" b="1" spc="5" dirty="0">
                <a:latin typeface="Verdana"/>
                <a:cs typeface="Verdana"/>
              </a:rPr>
              <a:t> </a:t>
            </a:r>
            <a:r>
              <a:rPr sz="2000" b="1" spc="-5" dirty="0">
                <a:latin typeface="Verdana"/>
                <a:cs typeface="Verdana"/>
              </a:rPr>
              <a:t>de</a:t>
            </a:r>
            <a:r>
              <a:rPr sz="2000" b="1" spc="-20" dirty="0">
                <a:latin typeface="Verdana"/>
                <a:cs typeface="Verdana"/>
              </a:rPr>
              <a:t> </a:t>
            </a:r>
            <a:r>
              <a:rPr sz="2000" b="1" spc="-5" dirty="0">
                <a:latin typeface="Verdana"/>
                <a:cs typeface="Verdana"/>
              </a:rPr>
              <a:t>las</a:t>
            </a:r>
            <a:r>
              <a:rPr sz="2000" b="1" spc="10"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9525" indent="-342900" algn="just">
              <a:lnSpc>
                <a:spcPct val="100000"/>
              </a:lnSpc>
              <a:buClr>
                <a:srgbClr val="D32D50"/>
              </a:buClr>
              <a:buFont typeface="Wingdings"/>
              <a:buChar char=""/>
              <a:tabLst>
                <a:tab pos="355600" algn="l"/>
              </a:tabLst>
            </a:pPr>
            <a:r>
              <a:rPr sz="2000" b="1" spc="-5" dirty="0">
                <a:latin typeface="Verdana"/>
                <a:cs typeface="Verdana"/>
              </a:rPr>
              <a:t>Un</a:t>
            </a:r>
            <a:r>
              <a:rPr sz="2000" b="1"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puede</a:t>
            </a:r>
            <a:r>
              <a:rPr sz="2000" b="1" dirty="0">
                <a:latin typeface="Verdana"/>
                <a:cs typeface="Verdana"/>
              </a:rPr>
              <a:t> </a:t>
            </a:r>
            <a:r>
              <a:rPr sz="2000" b="1" spc="-5" dirty="0">
                <a:latin typeface="Verdana"/>
                <a:cs typeface="Verdana"/>
              </a:rPr>
              <a:t>describir</a:t>
            </a:r>
            <a:r>
              <a:rPr sz="2000" b="1"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entidad</a:t>
            </a:r>
            <a:r>
              <a:rPr sz="2000" b="1" dirty="0">
                <a:latin typeface="Verdana"/>
                <a:cs typeface="Verdana"/>
              </a:rPr>
              <a:t> </a:t>
            </a:r>
            <a:r>
              <a:rPr sz="2000" b="1" spc="-5" dirty="0">
                <a:latin typeface="Verdana"/>
                <a:cs typeface="Verdana"/>
              </a:rPr>
              <a:t>física</a:t>
            </a:r>
            <a:r>
              <a:rPr sz="2000" b="1" spc="670" dirty="0">
                <a:latin typeface="Verdana"/>
                <a:cs typeface="Verdana"/>
              </a:rPr>
              <a:t> </a:t>
            </a:r>
            <a:r>
              <a:rPr sz="2000" b="1" dirty="0">
                <a:latin typeface="Verdana"/>
                <a:cs typeface="Verdana"/>
              </a:rPr>
              <a:t>o</a:t>
            </a:r>
            <a:r>
              <a:rPr sz="2000" b="1" spc="685" dirty="0">
                <a:latin typeface="Verdana"/>
                <a:cs typeface="Verdana"/>
              </a:rPr>
              <a:t> </a:t>
            </a:r>
            <a:r>
              <a:rPr sz="2000" b="1" spc="-10" dirty="0">
                <a:latin typeface="Verdana"/>
                <a:cs typeface="Verdana"/>
              </a:rPr>
              <a:t>una </a:t>
            </a:r>
            <a:r>
              <a:rPr sz="2000" b="1" spc="-5" dirty="0">
                <a:latin typeface="Verdana"/>
                <a:cs typeface="Verdana"/>
              </a:rPr>
              <a:t> entidad</a:t>
            </a:r>
            <a:r>
              <a:rPr sz="2000" b="1" spc="-10" dirty="0">
                <a:latin typeface="Verdana"/>
                <a:cs typeface="Verdana"/>
              </a:rPr>
              <a:t> </a:t>
            </a:r>
            <a:r>
              <a:rPr sz="2000" b="1" dirty="0">
                <a:latin typeface="Verdana"/>
                <a:cs typeface="Verdana"/>
              </a:rPr>
              <a:t>abstracta</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Cada</a:t>
            </a:r>
            <a:r>
              <a:rPr sz="2000" b="1" dirty="0">
                <a:latin typeface="Verdana"/>
                <a:cs typeface="Verdana"/>
              </a:rPr>
              <a:t> </a:t>
            </a:r>
            <a:r>
              <a:rPr sz="2000" b="1" spc="-5" dirty="0">
                <a:latin typeface="Verdana"/>
                <a:cs typeface="Verdana"/>
              </a:rPr>
              <a:t>objeto</a:t>
            </a:r>
            <a:r>
              <a:rPr sz="2000" b="1" dirty="0">
                <a:latin typeface="Verdana"/>
                <a:cs typeface="Verdana"/>
              </a:rPr>
              <a:t> tiene</a:t>
            </a:r>
            <a:r>
              <a:rPr sz="2000" b="1" spc="5" dirty="0">
                <a:latin typeface="Verdana"/>
                <a:cs typeface="Verdana"/>
              </a:rPr>
              <a:t> </a:t>
            </a:r>
            <a:r>
              <a:rPr sz="2000" b="1" dirty="0">
                <a:latin typeface="Verdana"/>
                <a:cs typeface="Verdana"/>
              </a:rPr>
              <a:t>sus</a:t>
            </a:r>
            <a:r>
              <a:rPr sz="2000" b="1" spc="5" dirty="0">
                <a:latin typeface="Verdana"/>
                <a:cs typeface="Verdana"/>
              </a:rPr>
              <a:t> </a:t>
            </a:r>
            <a:r>
              <a:rPr sz="2000" b="1" dirty="0">
                <a:latin typeface="Verdana"/>
                <a:cs typeface="Verdana"/>
              </a:rPr>
              <a:t>propios</a:t>
            </a:r>
            <a:r>
              <a:rPr sz="2000" b="1" spc="5" dirty="0">
                <a:latin typeface="Verdana"/>
                <a:cs typeface="Verdana"/>
              </a:rPr>
              <a:t> </a:t>
            </a:r>
            <a:r>
              <a:rPr sz="2000" b="1" spc="-5" dirty="0">
                <a:latin typeface="Verdana"/>
                <a:cs typeface="Verdana"/>
              </a:rPr>
              <a:t>atributos,</a:t>
            </a:r>
            <a:r>
              <a:rPr sz="2000" b="1" dirty="0">
                <a:latin typeface="Verdana"/>
                <a:cs typeface="Verdana"/>
              </a:rPr>
              <a:t> </a:t>
            </a:r>
            <a:r>
              <a:rPr sz="2000" b="1" spc="-5" dirty="0">
                <a:latin typeface="Verdana"/>
                <a:cs typeface="Verdana"/>
              </a:rPr>
              <a:t>lo</a:t>
            </a:r>
            <a:r>
              <a:rPr sz="2000" b="1" dirty="0">
                <a:latin typeface="Verdana"/>
                <a:cs typeface="Verdana"/>
              </a:rPr>
              <a:t> que</a:t>
            </a:r>
            <a:r>
              <a:rPr sz="2000" b="1" spc="5" dirty="0">
                <a:latin typeface="Verdana"/>
                <a:cs typeface="Verdana"/>
              </a:rPr>
              <a:t> </a:t>
            </a:r>
            <a:r>
              <a:rPr sz="2000" b="1" spc="10" dirty="0">
                <a:latin typeface="Verdana"/>
                <a:cs typeface="Verdana"/>
              </a:rPr>
              <a:t>le </a:t>
            </a:r>
            <a:r>
              <a:rPr sz="2000" b="1" spc="15" dirty="0">
                <a:latin typeface="Verdana"/>
                <a:cs typeface="Verdana"/>
              </a:rPr>
              <a:t> </a:t>
            </a:r>
            <a:r>
              <a:rPr sz="2000" b="1" spc="-5" dirty="0">
                <a:latin typeface="Verdana"/>
                <a:cs typeface="Verdana"/>
              </a:rPr>
              <a:t>diferencia</a:t>
            </a:r>
            <a:r>
              <a:rPr sz="2000" b="1" dirty="0">
                <a:latin typeface="Verdana"/>
                <a:cs typeface="Verdana"/>
              </a:rPr>
              <a:t> </a:t>
            </a:r>
            <a:r>
              <a:rPr sz="2000" b="1" spc="-5" dirty="0">
                <a:latin typeface="Verdana"/>
                <a:cs typeface="Verdana"/>
              </a:rPr>
              <a:t>de</a:t>
            </a:r>
            <a:r>
              <a:rPr sz="2000" b="1" dirty="0">
                <a:latin typeface="Verdana"/>
                <a:cs typeface="Verdana"/>
              </a:rPr>
              <a:t> otros</a:t>
            </a:r>
            <a:r>
              <a:rPr sz="2000" b="1" spc="5"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pertenecientes</a:t>
            </a:r>
            <a:r>
              <a:rPr sz="2000" b="1" dirty="0">
                <a:latin typeface="Verdana"/>
                <a:cs typeface="Verdana"/>
              </a:rPr>
              <a:t> a</a:t>
            </a:r>
            <a:r>
              <a:rPr sz="2000" b="1" spc="5"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misma </a:t>
            </a:r>
            <a:r>
              <a:rPr sz="2000" b="1" spc="-670"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a:t>
            </a:fld>
            <a:endParaRPr dirty="0"/>
          </a:p>
        </p:txBody>
      </p:sp>
      <p:pic>
        <p:nvPicPr>
          <p:cNvPr id="4" name="Imagen 3">
            <a:extLst>
              <a:ext uri="{FF2B5EF4-FFF2-40B4-BE49-F238E27FC236}">
                <a16:creationId xmlns:a16="http://schemas.microsoft.com/office/drawing/2014/main" id="{86371E63-7EC3-EEA6-131C-EBEEF83BCB93}"/>
              </a:ext>
            </a:extLst>
          </p:cNvPr>
          <p:cNvPicPr>
            <a:picLocks noChangeAspect="1"/>
          </p:cNvPicPr>
          <p:nvPr/>
        </p:nvPicPr>
        <p:blipFill>
          <a:blip r:embed="rId2"/>
          <a:stretch>
            <a:fillRect/>
          </a:stretch>
        </p:blipFill>
        <p:spPr>
          <a:xfrm>
            <a:off x="655637" y="2363787"/>
            <a:ext cx="9382125" cy="2828925"/>
          </a:xfrm>
          <a:prstGeom prst="rect">
            <a:avLst/>
          </a:prstGeom>
        </p:spPr>
      </p:pic>
    </p:spTree>
    <p:extLst>
      <p:ext uri="{BB962C8B-B14F-4D97-AF65-F5344CB8AC3E}">
        <p14:creationId xmlns:p14="http://schemas.microsoft.com/office/powerpoint/2010/main" val="20133069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120</a:t>
            </a:fld>
            <a:endParaRPr dirty="0"/>
          </a:p>
        </p:txBody>
      </p:sp>
      <p:sp>
        <p:nvSpPr>
          <p:cNvPr id="3" name="object 3"/>
          <p:cNvSpPr txBox="1"/>
          <p:nvPr/>
        </p:nvSpPr>
        <p:spPr>
          <a:xfrm>
            <a:off x="1005839" y="1521459"/>
            <a:ext cx="8714105" cy="40259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Objetos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Un objeto</a:t>
            </a:r>
            <a:r>
              <a:rPr sz="2000" b="1" spc="10" dirty="0">
                <a:latin typeface="Verdana"/>
                <a:cs typeface="Verdana"/>
              </a:rPr>
              <a:t> </a:t>
            </a:r>
            <a:r>
              <a:rPr sz="2000" b="1" spc="-5" dirty="0">
                <a:latin typeface="Verdana"/>
                <a:cs typeface="Verdana"/>
              </a:rPr>
              <a:t>tiene</a:t>
            </a:r>
            <a:r>
              <a:rPr sz="2000" b="1" spc="10" dirty="0">
                <a:latin typeface="Verdana"/>
                <a:cs typeface="Verdana"/>
              </a:rPr>
              <a:t> </a:t>
            </a:r>
            <a:r>
              <a:rPr sz="2000" b="1" spc="-5" dirty="0">
                <a:latin typeface="Verdana"/>
                <a:cs typeface="Verdana"/>
              </a:rPr>
              <a:t>las</a:t>
            </a:r>
            <a:r>
              <a:rPr sz="2000" b="1" spc="20" dirty="0">
                <a:latin typeface="Verdana"/>
                <a:cs typeface="Verdana"/>
              </a:rPr>
              <a:t> </a:t>
            </a:r>
            <a:r>
              <a:rPr sz="2000" b="1" spc="-10" dirty="0">
                <a:latin typeface="Verdana"/>
                <a:cs typeface="Verdana"/>
              </a:rPr>
              <a:t>siguientes</a:t>
            </a:r>
            <a:r>
              <a:rPr sz="2000" b="1" spc="40" dirty="0">
                <a:latin typeface="Verdana"/>
                <a:cs typeface="Verdana"/>
              </a:rPr>
              <a:t> </a:t>
            </a:r>
            <a:r>
              <a:rPr sz="2000" b="1" spc="-5" dirty="0">
                <a:latin typeface="Verdana"/>
                <a:cs typeface="Verdana"/>
              </a:rPr>
              <a:t>características</a:t>
            </a:r>
            <a:endParaRPr sz="2000">
              <a:latin typeface="Verdana"/>
              <a:cs typeface="Verdana"/>
            </a:endParaRPr>
          </a:p>
          <a:p>
            <a:pPr>
              <a:lnSpc>
                <a:spcPct val="100000"/>
              </a:lnSpc>
              <a:spcBef>
                <a:spcPts val="40"/>
              </a:spcBef>
              <a:buClr>
                <a:srgbClr val="D32D50"/>
              </a:buClr>
              <a:buFont typeface="Wingdings"/>
              <a:buChar char=""/>
            </a:pPr>
            <a:endParaRPr sz="2700">
              <a:latin typeface="Verdana"/>
              <a:cs typeface="Verdana"/>
            </a:endParaRPr>
          </a:p>
          <a:p>
            <a:pPr marL="756920" lvl="1" indent="-287020">
              <a:lnSpc>
                <a:spcPct val="100000"/>
              </a:lnSpc>
              <a:buClr>
                <a:srgbClr val="D32D50"/>
              </a:buClr>
              <a:buFont typeface="Wingdings"/>
              <a:buChar char=""/>
              <a:tabLst>
                <a:tab pos="756920" algn="l"/>
              </a:tabLst>
            </a:pPr>
            <a:r>
              <a:rPr sz="1800" b="1" spc="-5" dirty="0">
                <a:latin typeface="Verdana"/>
                <a:cs typeface="Verdana"/>
              </a:rPr>
              <a:t>Identidad</a:t>
            </a:r>
            <a:endParaRPr sz="1800">
              <a:latin typeface="Verdana"/>
              <a:cs typeface="Verdana"/>
            </a:endParaRPr>
          </a:p>
          <a:p>
            <a:pPr marL="756920" lvl="1" indent="-287020">
              <a:lnSpc>
                <a:spcPct val="100000"/>
              </a:lnSpc>
              <a:spcBef>
                <a:spcPts val="440"/>
              </a:spcBef>
              <a:buClr>
                <a:srgbClr val="D32D50"/>
              </a:buClr>
              <a:buFont typeface="Wingdings"/>
              <a:buChar char=""/>
              <a:tabLst>
                <a:tab pos="756920" algn="l"/>
              </a:tabLst>
            </a:pPr>
            <a:r>
              <a:rPr sz="1800" b="1" spc="-5" dirty="0">
                <a:latin typeface="Verdana"/>
                <a:cs typeface="Verdana"/>
              </a:rPr>
              <a:t>Estado</a:t>
            </a:r>
            <a:endParaRPr sz="1800">
              <a:latin typeface="Verdana"/>
              <a:cs typeface="Verdana"/>
            </a:endParaRPr>
          </a:p>
          <a:p>
            <a:pPr marL="756920" lvl="1" indent="-287020">
              <a:lnSpc>
                <a:spcPct val="100000"/>
              </a:lnSpc>
              <a:spcBef>
                <a:spcPts val="420"/>
              </a:spcBef>
              <a:buClr>
                <a:srgbClr val="D32D50"/>
              </a:buClr>
              <a:buFont typeface="Wingdings"/>
              <a:buChar char=""/>
              <a:tabLst>
                <a:tab pos="756920" algn="l"/>
              </a:tabLst>
            </a:pPr>
            <a:r>
              <a:rPr sz="1800" b="1" spc="-5" dirty="0">
                <a:latin typeface="Verdana"/>
                <a:cs typeface="Verdana"/>
              </a:rPr>
              <a:t>Comportamiento</a:t>
            </a:r>
            <a:endParaRPr sz="1800">
              <a:latin typeface="Verdana"/>
              <a:cs typeface="Verdana"/>
            </a:endParaRPr>
          </a:p>
          <a:p>
            <a:pPr lvl="1">
              <a:lnSpc>
                <a:spcPct val="100000"/>
              </a:lnSpc>
              <a:spcBef>
                <a:spcPts val="40"/>
              </a:spcBef>
              <a:buClr>
                <a:srgbClr val="D32D50"/>
              </a:buClr>
              <a:buFont typeface="Wingdings"/>
              <a:buChar char=""/>
            </a:pPr>
            <a:endParaRPr sz="250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identidad de </a:t>
            </a:r>
            <a:r>
              <a:rPr sz="2000" b="1" spc="5" dirty="0">
                <a:latin typeface="Verdana"/>
                <a:cs typeface="Verdana"/>
              </a:rPr>
              <a:t>un </a:t>
            </a:r>
            <a:r>
              <a:rPr sz="2000" b="1" spc="-5" dirty="0">
                <a:latin typeface="Verdana"/>
                <a:cs typeface="Verdana"/>
              </a:rPr>
              <a:t>objeto le </a:t>
            </a:r>
            <a:r>
              <a:rPr sz="2000" b="1" dirty="0">
                <a:latin typeface="Verdana"/>
                <a:cs typeface="Verdana"/>
              </a:rPr>
              <a:t>permite distinguirse </a:t>
            </a:r>
            <a:r>
              <a:rPr sz="2000" b="1" spc="-5" dirty="0">
                <a:latin typeface="Verdana"/>
                <a:cs typeface="Verdana"/>
              </a:rPr>
              <a:t>de </a:t>
            </a:r>
            <a:r>
              <a:rPr sz="2000" b="1" dirty="0">
                <a:latin typeface="Verdana"/>
                <a:cs typeface="Verdana"/>
              </a:rPr>
              <a:t>otros </a:t>
            </a:r>
            <a:r>
              <a:rPr sz="2000" b="1" spc="5" dirty="0">
                <a:latin typeface="Verdana"/>
                <a:cs typeface="Verdana"/>
              </a:rPr>
              <a:t> </a:t>
            </a:r>
            <a:r>
              <a:rPr sz="2000" b="1" spc="-5" dirty="0">
                <a:latin typeface="Verdana"/>
                <a:cs typeface="Verdana"/>
              </a:rPr>
              <a:t>objetos. </a:t>
            </a:r>
            <a:r>
              <a:rPr sz="2000" b="1" spc="-10" dirty="0">
                <a:latin typeface="Verdana"/>
                <a:cs typeface="Verdana"/>
              </a:rPr>
              <a:t>El </a:t>
            </a:r>
            <a:r>
              <a:rPr sz="2000" b="1" dirty="0">
                <a:latin typeface="Verdana"/>
                <a:cs typeface="Verdana"/>
              </a:rPr>
              <a:t>estado </a:t>
            </a:r>
            <a:r>
              <a:rPr sz="2000" b="1" spc="-5" dirty="0">
                <a:latin typeface="Verdana"/>
                <a:cs typeface="Verdana"/>
              </a:rPr>
              <a:t>de un objeto </a:t>
            </a:r>
            <a:r>
              <a:rPr sz="2000" b="1" dirty="0">
                <a:latin typeface="Verdana"/>
                <a:cs typeface="Verdana"/>
              </a:rPr>
              <a:t>está </a:t>
            </a:r>
            <a:r>
              <a:rPr sz="2000" b="1" spc="-5" dirty="0">
                <a:latin typeface="Verdana"/>
                <a:cs typeface="Verdana"/>
              </a:rPr>
              <a:t>determinado </a:t>
            </a:r>
            <a:r>
              <a:rPr sz="2000" b="1" dirty="0">
                <a:latin typeface="Verdana"/>
                <a:cs typeface="Verdana"/>
              </a:rPr>
              <a:t>por </a:t>
            </a:r>
            <a:r>
              <a:rPr sz="2000" b="1" spc="-15" dirty="0">
                <a:latin typeface="Verdana"/>
                <a:cs typeface="Verdana"/>
              </a:rPr>
              <a:t>sus </a:t>
            </a:r>
            <a:r>
              <a:rPr sz="2000" b="1" spc="-10" dirty="0">
                <a:latin typeface="Verdana"/>
                <a:cs typeface="Verdana"/>
              </a:rPr>
              <a:t> </a:t>
            </a:r>
            <a:r>
              <a:rPr sz="2000" b="1" dirty="0">
                <a:latin typeface="Verdana"/>
                <a:cs typeface="Verdana"/>
              </a:rPr>
              <a:t>datos y </a:t>
            </a:r>
            <a:r>
              <a:rPr sz="2000" b="1" spc="-5" dirty="0">
                <a:latin typeface="Verdana"/>
                <a:cs typeface="Verdana"/>
              </a:rPr>
              <a:t>el comportamiento del objeto está determinado </a:t>
            </a:r>
            <a:r>
              <a:rPr sz="2000" b="1" dirty="0">
                <a:latin typeface="Verdana"/>
                <a:cs typeface="Verdana"/>
              </a:rPr>
              <a:t> por</a:t>
            </a:r>
            <a:r>
              <a:rPr sz="2000" b="1" spc="-25"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métodos</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a</a:t>
            </a:r>
            <a:r>
              <a:rPr sz="2000" b="1" dirty="0">
                <a:latin typeface="Verdana"/>
                <a:cs typeface="Verdana"/>
              </a:rPr>
              <a:t> </a:t>
            </a:r>
            <a:r>
              <a:rPr sz="2000" b="1" spc="-5" dirty="0">
                <a:latin typeface="Verdana"/>
                <a:cs typeface="Verdana"/>
              </a:rPr>
              <a:t>la</a:t>
            </a:r>
            <a:r>
              <a:rPr sz="2000" b="1" spc="15"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pertenece</a:t>
            </a:r>
            <a:endParaRPr sz="2000">
              <a:latin typeface="Verdana"/>
              <a:cs typeface="Verdan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121</a:t>
            </a:fld>
            <a:endParaRPr dirty="0"/>
          </a:p>
        </p:txBody>
      </p:sp>
      <p:sp>
        <p:nvSpPr>
          <p:cNvPr id="3" name="object 3"/>
          <p:cNvSpPr txBox="1"/>
          <p:nvPr/>
        </p:nvSpPr>
        <p:spPr>
          <a:xfrm>
            <a:off x="1005839" y="1521459"/>
            <a:ext cx="8709660" cy="31343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Objetos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Identidad</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algn="just">
              <a:lnSpc>
                <a:spcPct val="100000"/>
              </a:lnSpc>
            </a:pPr>
            <a:r>
              <a:rPr sz="2000" b="1" spc="-5" dirty="0">
                <a:latin typeface="Verdana"/>
                <a:cs typeface="Verdana"/>
              </a:rPr>
              <a:t>La identidad de </a:t>
            </a:r>
            <a:r>
              <a:rPr sz="2000" b="1" spc="5" dirty="0">
                <a:latin typeface="Verdana"/>
                <a:cs typeface="Verdana"/>
              </a:rPr>
              <a:t>un </a:t>
            </a:r>
            <a:r>
              <a:rPr sz="2000" b="1" spc="-5" dirty="0">
                <a:latin typeface="Verdana"/>
                <a:cs typeface="Verdana"/>
              </a:rPr>
              <a:t>objeto </a:t>
            </a:r>
            <a:r>
              <a:rPr sz="2000" b="1" spc="5" dirty="0">
                <a:latin typeface="Verdana"/>
                <a:cs typeface="Verdana"/>
              </a:rPr>
              <a:t>le </a:t>
            </a:r>
            <a:r>
              <a:rPr sz="2000" b="1" dirty="0">
                <a:latin typeface="Verdana"/>
                <a:cs typeface="Verdana"/>
              </a:rPr>
              <a:t>identifica unívocamente y </a:t>
            </a:r>
            <a:r>
              <a:rPr sz="2000" b="1" spc="-10" dirty="0">
                <a:latin typeface="Verdana"/>
                <a:cs typeface="Verdana"/>
              </a:rPr>
              <a:t>no </a:t>
            </a:r>
            <a:r>
              <a:rPr sz="2000" b="1" spc="-5" dirty="0">
                <a:latin typeface="Verdana"/>
                <a:cs typeface="Verdana"/>
              </a:rPr>
              <a:t> cambia </a:t>
            </a:r>
            <a:r>
              <a:rPr sz="2000" b="1" dirty="0">
                <a:latin typeface="Verdana"/>
                <a:cs typeface="Verdana"/>
              </a:rPr>
              <a:t>durante </a:t>
            </a:r>
            <a:r>
              <a:rPr sz="2000" b="1" spc="5" dirty="0">
                <a:latin typeface="Verdana"/>
                <a:cs typeface="Verdana"/>
              </a:rPr>
              <a:t>la </a:t>
            </a:r>
            <a:r>
              <a:rPr sz="2000" b="1" spc="-5" dirty="0">
                <a:latin typeface="Verdana"/>
                <a:cs typeface="Verdana"/>
              </a:rPr>
              <a:t>vida </a:t>
            </a:r>
            <a:r>
              <a:rPr sz="2000" b="1" dirty="0">
                <a:latin typeface="Verdana"/>
                <a:cs typeface="Verdana"/>
              </a:rPr>
              <a:t>del objeto. </a:t>
            </a:r>
            <a:r>
              <a:rPr sz="2000" b="1" spc="-10" dirty="0">
                <a:latin typeface="Verdana"/>
                <a:cs typeface="Verdana"/>
              </a:rPr>
              <a:t>Es </a:t>
            </a:r>
            <a:r>
              <a:rPr sz="2000" b="1" dirty="0">
                <a:latin typeface="Verdana"/>
                <a:cs typeface="Verdana"/>
              </a:rPr>
              <a:t>independiente </a:t>
            </a:r>
            <a:r>
              <a:rPr sz="2000" b="1" spc="-10" dirty="0">
                <a:latin typeface="Verdana"/>
                <a:cs typeface="Verdana"/>
              </a:rPr>
              <a:t>del </a:t>
            </a:r>
            <a:r>
              <a:rPr sz="2000" b="1" spc="-5" dirty="0">
                <a:latin typeface="Verdana"/>
                <a:cs typeface="Verdana"/>
              </a:rPr>
              <a:t> estado</a:t>
            </a:r>
            <a:r>
              <a:rPr sz="2000" b="1" spc="-25"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Estado</a:t>
            </a:r>
            <a:endParaRPr sz="2000">
              <a:latin typeface="Verdana"/>
              <a:cs typeface="Verdana"/>
            </a:endParaRPr>
          </a:p>
        </p:txBody>
      </p:sp>
      <p:sp>
        <p:nvSpPr>
          <p:cNvPr id="4" name="object 4"/>
          <p:cNvSpPr txBox="1"/>
          <p:nvPr/>
        </p:nvSpPr>
        <p:spPr>
          <a:xfrm>
            <a:off x="1348739" y="5057140"/>
            <a:ext cx="5864225" cy="939800"/>
          </a:xfrm>
          <a:prstGeom prst="rect">
            <a:avLst/>
          </a:prstGeom>
        </p:spPr>
        <p:txBody>
          <a:bodyPr vert="horz" wrap="square" lIns="0" tIns="12700" rIns="0" bIns="0" rtlCol="0">
            <a:spAutoFit/>
          </a:bodyPr>
          <a:lstStyle/>
          <a:p>
            <a:pPr marL="12700" marR="5080" algn="just">
              <a:lnSpc>
                <a:spcPct val="100000"/>
              </a:lnSpc>
              <a:spcBef>
                <a:spcPts val="100"/>
              </a:spcBef>
            </a:pPr>
            <a:r>
              <a:rPr sz="2000" b="1" spc="-10" dirty="0">
                <a:latin typeface="Verdana"/>
                <a:cs typeface="Verdana"/>
              </a:rPr>
              <a:t>El</a:t>
            </a:r>
            <a:r>
              <a:rPr sz="2000" b="1" spc="-5" dirty="0">
                <a:latin typeface="Verdana"/>
                <a:cs typeface="Verdana"/>
              </a:rPr>
              <a:t> estado</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evoluciona</a:t>
            </a:r>
            <a:r>
              <a:rPr sz="2000" b="1" dirty="0">
                <a:latin typeface="Verdana"/>
                <a:cs typeface="Verdana"/>
              </a:rPr>
              <a:t> </a:t>
            </a:r>
            <a:r>
              <a:rPr sz="2000" b="1" spc="-10" dirty="0">
                <a:latin typeface="Verdana"/>
                <a:cs typeface="Verdana"/>
              </a:rPr>
              <a:t>en </a:t>
            </a:r>
            <a:r>
              <a:rPr sz="2000" b="1" spc="-5" dirty="0">
                <a:latin typeface="Verdana"/>
                <a:cs typeface="Verdana"/>
              </a:rPr>
              <a:t> determinado</a:t>
            </a:r>
            <a:r>
              <a:rPr sz="2000" b="1" dirty="0">
                <a:latin typeface="Verdana"/>
                <a:cs typeface="Verdana"/>
              </a:rPr>
              <a:t> por</a:t>
            </a:r>
            <a:r>
              <a:rPr sz="2000" b="1" spc="5" dirty="0">
                <a:latin typeface="Verdana"/>
                <a:cs typeface="Verdana"/>
              </a:rPr>
              <a:t> </a:t>
            </a:r>
            <a:r>
              <a:rPr sz="2000" b="1" spc="-5" dirty="0">
                <a:latin typeface="Verdana"/>
                <a:cs typeface="Verdana"/>
              </a:rPr>
              <a:t>los</a:t>
            </a:r>
            <a:r>
              <a:rPr sz="2000" b="1" dirty="0">
                <a:latin typeface="Verdana"/>
                <a:cs typeface="Verdana"/>
              </a:rPr>
              <a:t> </a:t>
            </a:r>
            <a:r>
              <a:rPr sz="2000" b="1" spc="-5" dirty="0">
                <a:latin typeface="Verdana"/>
                <a:cs typeface="Verdana"/>
              </a:rPr>
              <a:t>valores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10" dirty="0">
                <a:latin typeface="Verdana"/>
                <a:cs typeface="Verdana"/>
              </a:rPr>
              <a:t>sus </a:t>
            </a:r>
            <a:r>
              <a:rPr sz="2000" b="1" spc="-5" dirty="0">
                <a:latin typeface="Verdana"/>
                <a:cs typeface="Verdana"/>
              </a:rPr>
              <a:t> </a:t>
            </a:r>
            <a:r>
              <a:rPr sz="2000" b="1" dirty="0">
                <a:latin typeface="Verdana"/>
                <a:cs typeface="Verdana"/>
              </a:rPr>
              <a:t>atributo</a:t>
            </a:r>
            <a:r>
              <a:rPr sz="2000" b="1" spc="-25" dirty="0">
                <a:latin typeface="Verdana"/>
                <a:cs typeface="Verdana"/>
              </a:rPr>
              <a:t> </a:t>
            </a:r>
            <a:r>
              <a:rPr sz="2000" b="1" dirty="0">
                <a:latin typeface="Verdana"/>
                <a:cs typeface="Verdana"/>
              </a:rPr>
              <a:t>toma</a:t>
            </a:r>
            <a:r>
              <a:rPr sz="2000" b="1" spc="-25" dirty="0">
                <a:latin typeface="Verdana"/>
                <a:cs typeface="Verdana"/>
              </a:rPr>
              <a:t> </a:t>
            </a:r>
            <a:r>
              <a:rPr sz="2000" b="1" spc="-5" dirty="0">
                <a:latin typeface="Verdana"/>
                <a:cs typeface="Verdana"/>
              </a:rPr>
              <a:t>un</a:t>
            </a:r>
            <a:r>
              <a:rPr sz="2000" b="1" spc="5" dirty="0">
                <a:latin typeface="Verdana"/>
                <a:cs typeface="Verdana"/>
              </a:rPr>
              <a:t> </a:t>
            </a:r>
            <a:r>
              <a:rPr sz="2000" b="1" dirty="0">
                <a:latin typeface="Verdana"/>
                <a:cs typeface="Verdana"/>
              </a:rPr>
              <a:t>valor</a:t>
            </a:r>
            <a:r>
              <a:rPr sz="2000" b="1" spc="-5" dirty="0">
                <a:latin typeface="Verdana"/>
                <a:cs typeface="Verdana"/>
              </a:rPr>
              <a:t> </a:t>
            </a:r>
            <a:r>
              <a:rPr sz="2000" b="1" spc="-10" dirty="0">
                <a:latin typeface="Verdana"/>
                <a:cs typeface="Verdana"/>
              </a:rPr>
              <a:t>en</a:t>
            </a:r>
            <a:r>
              <a:rPr sz="2000" b="1" spc="5" dirty="0">
                <a:latin typeface="Verdana"/>
                <a:cs typeface="Verdana"/>
              </a:rPr>
              <a:t> </a:t>
            </a:r>
            <a:r>
              <a:rPr sz="2000" b="1" spc="-5" dirty="0">
                <a:latin typeface="Verdana"/>
                <a:cs typeface="Verdana"/>
              </a:rPr>
              <a:t>un</a:t>
            </a:r>
            <a:r>
              <a:rPr sz="2000" b="1" spc="5" dirty="0">
                <a:latin typeface="Verdana"/>
                <a:cs typeface="Verdana"/>
              </a:rPr>
              <a:t> </a:t>
            </a:r>
            <a:r>
              <a:rPr sz="2000" b="1" spc="-5" dirty="0">
                <a:latin typeface="Verdana"/>
                <a:cs typeface="Verdana"/>
              </a:rPr>
              <a:t>dominio</a:t>
            </a:r>
            <a:endParaRPr sz="2000">
              <a:latin typeface="Verdana"/>
              <a:cs typeface="Verdana"/>
            </a:endParaRPr>
          </a:p>
        </p:txBody>
      </p:sp>
      <p:sp>
        <p:nvSpPr>
          <p:cNvPr id="5" name="object 5"/>
          <p:cNvSpPr txBox="1"/>
          <p:nvPr/>
        </p:nvSpPr>
        <p:spPr>
          <a:xfrm>
            <a:off x="7356801" y="5057140"/>
            <a:ext cx="2360295" cy="635000"/>
          </a:xfrm>
          <a:prstGeom prst="rect">
            <a:avLst/>
          </a:prstGeom>
        </p:spPr>
        <p:txBody>
          <a:bodyPr vert="horz" wrap="square" lIns="0" tIns="12700" rIns="0" bIns="0" rtlCol="0">
            <a:spAutoFit/>
          </a:bodyPr>
          <a:lstStyle/>
          <a:p>
            <a:pPr marL="12700" marR="5080" indent="15240">
              <a:lnSpc>
                <a:spcPct val="100000"/>
              </a:lnSpc>
              <a:spcBef>
                <a:spcPts val="100"/>
              </a:spcBef>
              <a:tabLst>
                <a:tab pos="469900" algn="l"/>
                <a:tab pos="1645920" algn="l"/>
                <a:tab pos="1741805" algn="l"/>
              </a:tabLst>
            </a:pPr>
            <a:r>
              <a:rPr sz="2000" b="1" spc="5" dirty="0">
                <a:latin typeface="Verdana"/>
                <a:cs typeface="Verdana"/>
              </a:rPr>
              <a:t>e</a:t>
            </a:r>
            <a:r>
              <a:rPr sz="2000" b="1" spc="-5" dirty="0">
                <a:latin typeface="Verdana"/>
                <a:cs typeface="Verdana"/>
              </a:rPr>
              <a:t>l	</a:t>
            </a:r>
            <a:r>
              <a:rPr sz="2000" b="1" dirty="0">
                <a:latin typeface="Verdana"/>
                <a:cs typeface="Verdana"/>
              </a:rPr>
              <a:t>t</a:t>
            </a:r>
            <a:r>
              <a:rPr sz="2000" b="1" spc="-10" dirty="0">
                <a:latin typeface="Verdana"/>
                <a:cs typeface="Verdana"/>
              </a:rPr>
              <a:t>i</a:t>
            </a:r>
            <a:r>
              <a:rPr sz="2000" b="1" spc="-15" dirty="0">
                <a:latin typeface="Verdana"/>
                <a:cs typeface="Verdana"/>
              </a:rPr>
              <a:t>e</a:t>
            </a:r>
            <a:r>
              <a:rPr sz="2000" b="1" spc="-5" dirty="0">
                <a:latin typeface="Verdana"/>
                <a:cs typeface="Verdana"/>
              </a:rPr>
              <a:t>mp</a:t>
            </a:r>
            <a:r>
              <a:rPr sz="2000" b="1" spc="5" dirty="0">
                <a:latin typeface="Verdana"/>
                <a:cs typeface="Verdana"/>
              </a:rPr>
              <a:t>o</a:t>
            </a:r>
            <a:r>
              <a:rPr sz="2000" b="1" spc="-5" dirty="0">
                <a:latin typeface="Verdana"/>
                <a:cs typeface="Verdana"/>
              </a:rPr>
              <a:t>,</a:t>
            </a:r>
            <a:r>
              <a:rPr sz="2000" b="1" dirty="0">
                <a:latin typeface="Verdana"/>
                <a:cs typeface="Verdana"/>
              </a:rPr>
              <a:t>		</a:t>
            </a:r>
            <a:r>
              <a:rPr sz="2000" b="1" spc="-10" dirty="0">
                <a:latin typeface="Verdana"/>
                <a:cs typeface="Verdana"/>
              </a:rPr>
              <a:t>e</a:t>
            </a:r>
            <a:r>
              <a:rPr sz="2000" b="1" spc="-15" dirty="0">
                <a:latin typeface="Verdana"/>
                <a:cs typeface="Verdana"/>
              </a:rPr>
              <a:t>s</a:t>
            </a:r>
            <a:r>
              <a:rPr sz="2000" b="1" spc="5" dirty="0">
                <a:latin typeface="Verdana"/>
                <a:cs typeface="Verdana"/>
              </a:rPr>
              <a:t>tá  </a:t>
            </a:r>
            <a:r>
              <a:rPr sz="2000" b="1" dirty="0">
                <a:latin typeface="Verdana"/>
                <a:cs typeface="Verdana"/>
              </a:rPr>
              <a:t>a</a:t>
            </a:r>
            <a:r>
              <a:rPr sz="2000" b="1" spc="5" dirty="0">
                <a:latin typeface="Verdana"/>
                <a:cs typeface="Verdana"/>
              </a:rPr>
              <a:t>tr</a:t>
            </a:r>
            <a:r>
              <a:rPr sz="2000" b="1" spc="-5" dirty="0">
                <a:latin typeface="Verdana"/>
                <a:cs typeface="Verdana"/>
              </a:rPr>
              <a:t>ib</a:t>
            </a:r>
            <a:r>
              <a:rPr sz="2000" b="1" spc="-10" dirty="0">
                <a:latin typeface="Verdana"/>
                <a:cs typeface="Verdana"/>
              </a:rPr>
              <a:t>u</a:t>
            </a:r>
            <a:r>
              <a:rPr sz="2000" b="1" spc="5" dirty="0">
                <a:latin typeface="Verdana"/>
                <a:cs typeface="Verdana"/>
              </a:rPr>
              <a:t>to</a:t>
            </a:r>
            <a:r>
              <a:rPr sz="2000" b="1" spc="-15" dirty="0">
                <a:latin typeface="Verdana"/>
                <a:cs typeface="Verdana"/>
              </a:rPr>
              <a:t>s</a:t>
            </a:r>
            <a:r>
              <a:rPr sz="2000" b="1" spc="-5" dirty="0">
                <a:latin typeface="Verdana"/>
                <a:cs typeface="Verdana"/>
              </a:rPr>
              <a:t>.</a:t>
            </a:r>
            <a:r>
              <a:rPr sz="2000" b="1" dirty="0">
                <a:latin typeface="Verdana"/>
                <a:cs typeface="Verdana"/>
              </a:rPr>
              <a:t>	</a:t>
            </a:r>
            <a:r>
              <a:rPr sz="2000" b="1" spc="-10" dirty="0">
                <a:latin typeface="Verdana"/>
                <a:cs typeface="Verdana"/>
              </a:rPr>
              <a:t>C</a:t>
            </a:r>
            <a:r>
              <a:rPr sz="2000" b="1" dirty="0">
                <a:latin typeface="Verdana"/>
                <a:cs typeface="Verdana"/>
              </a:rPr>
              <a:t>a</a:t>
            </a:r>
            <a:r>
              <a:rPr sz="2000" b="1" spc="-5" dirty="0">
                <a:latin typeface="Verdana"/>
                <a:cs typeface="Verdana"/>
              </a:rPr>
              <a:t>da</a:t>
            </a:r>
            <a:endParaRPr sz="2000">
              <a:latin typeface="Verdana"/>
              <a:cs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122</a:t>
            </a:fld>
            <a:endParaRPr dirty="0"/>
          </a:p>
        </p:txBody>
      </p:sp>
      <p:sp>
        <p:nvSpPr>
          <p:cNvPr id="3" name="object 3"/>
          <p:cNvSpPr txBox="1"/>
          <p:nvPr/>
        </p:nvSpPr>
        <p:spPr>
          <a:xfrm>
            <a:off x="1005839" y="1521459"/>
            <a:ext cx="8713470" cy="4170679"/>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Objetos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Comportamiento</a:t>
            </a:r>
            <a:endParaRPr sz="2000">
              <a:latin typeface="Verdana"/>
              <a:cs typeface="Verdana"/>
            </a:endParaRPr>
          </a:p>
          <a:p>
            <a:pPr>
              <a:lnSpc>
                <a:spcPct val="100000"/>
              </a:lnSpc>
              <a:spcBef>
                <a:spcPts val="20"/>
              </a:spcBef>
            </a:pPr>
            <a:endParaRPr sz="2750">
              <a:latin typeface="Verdana"/>
              <a:cs typeface="Verdana"/>
            </a:endParaRPr>
          </a:p>
          <a:p>
            <a:pPr marL="355600" marR="5080">
              <a:lnSpc>
                <a:spcPct val="100000"/>
              </a:lnSpc>
            </a:pPr>
            <a:r>
              <a:rPr sz="2000" b="1" dirty="0">
                <a:latin typeface="Verdana"/>
                <a:cs typeface="Verdana"/>
              </a:rPr>
              <a:t>Los</a:t>
            </a:r>
            <a:r>
              <a:rPr sz="2000" b="1" spc="85" dirty="0">
                <a:latin typeface="Verdana"/>
                <a:cs typeface="Verdana"/>
              </a:rPr>
              <a:t> </a:t>
            </a:r>
            <a:r>
              <a:rPr sz="2000" b="1" dirty="0">
                <a:latin typeface="Verdana"/>
                <a:cs typeface="Verdana"/>
              </a:rPr>
              <a:t>métodos</a:t>
            </a:r>
            <a:r>
              <a:rPr sz="2000" b="1" spc="85" dirty="0">
                <a:latin typeface="Verdana"/>
                <a:cs typeface="Verdana"/>
              </a:rPr>
              <a:t> </a:t>
            </a:r>
            <a:r>
              <a:rPr sz="2000" b="1" spc="-5" dirty="0">
                <a:latin typeface="Verdana"/>
                <a:cs typeface="Verdana"/>
              </a:rPr>
              <a:t>que</a:t>
            </a:r>
            <a:r>
              <a:rPr sz="2000" b="1" spc="100" dirty="0">
                <a:latin typeface="Verdana"/>
                <a:cs typeface="Verdana"/>
              </a:rPr>
              <a:t> </a:t>
            </a:r>
            <a:r>
              <a:rPr sz="2000" b="1" spc="-5" dirty="0">
                <a:latin typeface="Verdana"/>
                <a:cs typeface="Verdana"/>
              </a:rPr>
              <a:t>definen</a:t>
            </a:r>
            <a:r>
              <a:rPr sz="2000" b="1" spc="85" dirty="0">
                <a:latin typeface="Verdana"/>
                <a:cs typeface="Verdana"/>
              </a:rPr>
              <a:t> </a:t>
            </a:r>
            <a:r>
              <a:rPr sz="2000" b="1" spc="5" dirty="0">
                <a:latin typeface="Verdana"/>
                <a:cs typeface="Verdana"/>
              </a:rPr>
              <a:t>el</a:t>
            </a:r>
            <a:r>
              <a:rPr sz="2000" b="1" spc="90" dirty="0">
                <a:latin typeface="Verdana"/>
                <a:cs typeface="Verdana"/>
              </a:rPr>
              <a:t> </a:t>
            </a:r>
            <a:r>
              <a:rPr sz="2000" b="1" dirty="0">
                <a:latin typeface="Verdana"/>
                <a:cs typeface="Verdana"/>
              </a:rPr>
              <a:t>comportamiento</a:t>
            </a:r>
            <a:r>
              <a:rPr sz="2000" b="1" spc="95" dirty="0">
                <a:latin typeface="Verdana"/>
                <a:cs typeface="Verdana"/>
              </a:rPr>
              <a:t> </a:t>
            </a:r>
            <a:r>
              <a:rPr sz="2000" b="1" spc="-5" dirty="0">
                <a:latin typeface="Verdana"/>
                <a:cs typeface="Verdana"/>
              </a:rPr>
              <a:t>de</a:t>
            </a:r>
            <a:r>
              <a:rPr sz="2000" b="1" spc="80" dirty="0">
                <a:latin typeface="Verdana"/>
                <a:cs typeface="Verdana"/>
              </a:rPr>
              <a:t> </a:t>
            </a:r>
            <a:r>
              <a:rPr sz="2000" b="1" spc="-5" dirty="0">
                <a:latin typeface="Verdana"/>
                <a:cs typeface="Verdana"/>
              </a:rPr>
              <a:t>un</a:t>
            </a:r>
            <a:r>
              <a:rPr sz="2000" b="1" spc="85" dirty="0">
                <a:latin typeface="Verdana"/>
                <a:cs typeface="Verdana"/>
              </a:rPr>
              <a:t> </a:t>
            </a:r>
            <a:r>
              <a:rPr sz="2000" b="1" dirty="0">
                <a:latin typeface="Verdana"/>
                <a:cs typeface="Verdana"/>
              </a:rPr>
              <a:t>objeto </a:t>
            </a:r>
            <a:r>
              <a:rPr sz="2000" b="1" spc="-665" dirty="0">
                <a:latin typeface="Verdana"/>
                <a:cs typeface="Verdana"/>
              </a:rPr>
              <a:t> </a:t>
            </a:r>
            <a:r>
              <a:rPr sz="2000" b="1" spc="-5" dirty="0">
                <a:latin typeface="Verdana"/>
                <a:cs typeface="Verdana"/>
              </a:rPr>
              <a:t>describen</a:t>
            </a:r>
            <a:r>
              <a:rPr sz="2000" b="1" spc="10" dirty="0">
                <a:latin typeface="Verdana"/>
                <a:cs typeface="Verdana"/>
              </a:rPr>
              <a:t> </a:t>
            </a:r>
            <a:r>
              <a:rPr sz="2000" b="1" spc="-10" dirty="0">
                <a:latin typeface="Verdana"/>
                <a:cs typeface="Verdana"/>
              </a:rPr>
              <a:t>sus</a:t>
            </a:r>
            <a:r>
              <a:rPr sz="2000" b="1" spc="10" dirty="0">
                <a:latin typeface="Verdana"/>
                <a:cs typeface="Verdana"/>
              </a:rPr>
              <a:t> </a:t>
            </a:r>
            <a:r>
              <a:rPr sz="2000" b="1" spc="-5" dirty="0">
                <a:latin typeface="Verdana"/>
                <a:cs typeface="Verdana"/>
              </a:rPr>
              <a:t>acciones</a:t>
            </a:r>
            <a:r>
              <a:rPr sz="2000" b="1" spc="10"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agrupan</a:t>
            </a:r>
            <a:r>
              <a:rPr sz="2000" b="1" spc="10" dirty="0">
                <a:latin typeface="Verdana"/>
                <a:cs typeface="Verdana"/>
              </a:rPr>
              <a:t> </a:t>
            </a:r>
            <a:r>
              <a:rPr sz="2000" b="1" spc="-10" dirty="0">
                <a:latin typeface="Verdana"/>
                <a:cs typeface="Verdana"/>
              </a:rPr>
              <a:t>sus</a:t>
            </a:r>
            <a:r>
              <a:rPr sz="2000" b="1" spc="10" dirty="0">
                <a:latin typeface="Verdana"/>
                <a:cs typeface="Verdana"/>
              </a:rPr>
              <a:t> </a:t>
            </a:r>
            <a:r>
              <a:rPr sz="2000" b="1" spc="-5" dirty="0">
                <a:latin typeface="Verdana"/>
                <a:cs typeface="Verdana"/>
              </a:rPr>
              <a:t>responsabilidades</a:t>
            </a:r>
            <a:endParaRPr sz="2000">
              <a:latin typeface="Verdana"/>
              <a:cs typeface="Verdana"/>
            </a:endParaRPr>
          </a:p>
          <a:p>
            <a:pPr>
              <a:lnSpc>
                <a:spcPct val="100000"/>
              </a:lnSpc>
              <a:spcBef>
                <a:spcPts val="15"/>
              </a:spcBef>
            </a:pPr>
            <a:endParaRPr sz="2750">
              <a:latin typeface="Verdana"/>
              <a:cs typeface="Verdana"/>
            </a:endParaRPr>
          </a:p>
          <a:p>
            <a:pPr marL="355600" marR="12700">
              <a:lnSpc>
                <a:spcPct val="100000"/>
              </a:lnSpc>
            </a:pPr>
            <a:r>
              <a:rPr sz="2000" b="1" dirty="0">
                <a:latin typeface="Verdana"/>
                <a:cs typeface="Verdana"/>
              </a:rPr>
              <a:t>Las</a:t>
            </a:r>
            <a:r>
              <a:rPr sz="2000" b="1" spc="90" dirty="0">
                <a:latin typeface="Verdana"/>
                <a:cs typeface="Verdana"/>
              </a:rPr>
              <a:t> </a:t>
            </a:r>
            <a:r>
              <a:rPr sz="2000" b="1" spc="-5" dirty="0">
                <a:latin typeface="Verdana"/>
                <a:cs typeface="Verdana"/>
              </a:rPr>
              <a:t>acciones</a:t>
            </a:r>
            <a:r>
              <a:rPr sz="2000" b="1" spc="95" dirty="0">
                <a:latin typeface="Verdana"/>
                <a:cs typeface="Verdana"/>
              </a:rPr>
              <a:t> </a:t>
            </a:r>
            <a:r>
              <a:rPr sz="2000" b="1" spc="-5" dirty="0">
                <a:latin typeface="Verdana"/>
                <a:cs typeface="Verdana"/>
              </a:rPr>
              <a:t>de</a:t>
            </a:r>
            <a:r>
              <a:rPr sz="2000" b="1" spc="105" dirty="0">
                <a:latin typeface="Verdana"/>
                <a:cs typeface="Verdana"/>
              </a:rPr>
              <a:t> </a:t>
            </a:r>
            <a:r>
              <a:rPr sz="2000" b="1" spc="5" dirty="0">
                <a:latin typeface="Verdana"/>
                <a:cs typeface="Verdana"/>
              </a:rPr>
              <a:t>un</a:t>
            </a:r>
            <a:r>
              <a:rPr sz="2000" b="1" spc="95" dirty="0">
                <a:latin typeface="Verdana"/>
                <a:cs typeface="Verdana"/>
              </a:rPr>
              <a:t> </a:t>
            </a:r>
            <a:r>
              <a:rPr sz="2000" b="1" spc="-5" dirty="0">
                <a:latin typeface="Verdana"/>
                <a:cs typeface="Verdana"/>
              </a:rPr>
              <a:t>objeto</a:t>
            </a:r>
            <a:r>
              <a:rPr sz="2000" b="1" spc="105" dirty="0">
                <a:latin typeface="Verdana"/>
                <a:cs typeface="Verdana"/>
              </a:rPr>
              <a:t> </a:t>
            </a:r>
            <a:r>
              <a:rPr sz="2000" b="1" spc="-5" dirty="0">
                <a:latin typeface="Verdana"/>
                <a:cs typeface="Verdana"/>
              </a:rPr>
              <a:t>dependen</a:t>
            </a:r>
            <a:r>
              <a:rPr sz="2000" b="1" spc="90" dirty="0">
                <a:latin typeface="Verdana"/>
                <a:cs typeface="Verdana"/>
              </a:rPr>
              <a:t> </a:t>
            </a:r>
            <a:r>
              <a:rPr sz="2000" b="1" spc="-5" dirty="0">
                <a:latin typeface="Verdana"/>
                <a:cs typeface="Verdana"/>
              </a:rPr>
              <a:t>de</a:t>
            </a:r>
            <a:r>
              <a:rPr sz="2000" b="1" spc="110" dirty="0">
                <a:latin typeface="Verdana"/>
                <a:cs typeface="Verdana"/>
              </a:rPr>
              <a:t> </a:t>
            </a:r>
            <a:r>
              <a:rPr sz="2000" b="1" spc="-10" dirty="0">
                <a:latin typeface="Verdana"/>
                <a:cs typeface="Verdana"/>
              </a:rPr>
              <a:t>su</a:t>
            </a:r>
            <a:r>
              <a:rPr sz="2000" b="1" spc="114" dirty="0">
                <a:latin typeface="Verdana"/>
                <a:cs typeface="Verdana"/>
              </a:rPr>
              <a:t> </a:t>
            </a:r>
            <a:r>
              <a:rPr sz="2000" b="1" spc="-5" dirty="0">
                <a:latin typeface="Verdana"/>
                <a:cs typeface="Verdana"/>
              </a:rPr>
              <a:t>estado</a:t>
            </a:r>
            <a:r>
              <a:rPr sz="2000" b="1" spc="100" dirty="0">
                <a:latin typeface="Verdana"/>
                <a:cs typeface="Verdana"/>
              </a:rPr>
              <a:t> </a:t>
            </a:r>
            <a:r>
              <a:rPr sz="2000" b="1" dirty="0">
                <a:latin typeface="Verdana"/>
                <a:cs typeface="Verdana"/>
              </a:rPr>
              <a:t>y</a:t>
            </a:r>
            <a:r>
              <a:rPr sz="2000" b="1" spc="114" dirty="0">
                <a:latin typeface="Verdana"/>
                <a:cs typeface="Verdana"/>
              </a:rPr>
              <a:t> </a:t>
            </a:r>
            <a:r>
              <a:rPr sz="2000" b="1" spc="-5" dirty="0">
                <a:latin typeface="Verdana"/>
                <a:cs typeface="Verdana"/>
              </a:rPr>
              <a:t>de</a:t>
            </a:r>
            <a:r>
              <a:rPr sz="2000" b="1" spc="85" dirty="0">
                <a:latin typeface="Verdana"/>
                <a:cs typeface="Verdana"/>
              </a:rPr>
              <a:t> </a:t>
            </a:r>
            <a:r>
              <a:rPr sz="2000" b="1" spc="-10" dirty="0">
                <a:latin typeface="Verdana"/>
                <a:cs typeface="Verdana"/>
              </a:rPr>
              <a:t>un </a:t>
            </a:r>
            <a:r>
              <a:rPr sz="2000" b="1" spc="-665" dirty="0">
                <a:latin typeface="Verdana"/>
                <a:cs typeface="Verdana"/>
              </a:rPr>
              <a:t> </a:t>
            </a:r>
            <a:r>
              <a:rPr sz="2000" b="1" spc="-5" dirty="0">
                <a:latin typeface="Verdana"/>
                <a:cs typeface="Verdana"/>
              </a:rPr>
              <a:t>estímulo</a:t>
            </a:r>
            <a:r>
              <a:rPr sz="2000" b="1" dirty="0">
                <a:latin typeface="Verdana"/>
                <a:cs typeface="Verdana"/>
              </a:rPr>
              <a:t> </a:t>
            </a:r>
            <a:r>
              <a:rPr sz="2000" b="1" spc="-5" dirty="0">
                <a:latin typeface="Verdana"/>
                <a:cs typeface="Verdana"/>
              </a:rPr>
              <a:t>externo,</a:t>
            </a:r>
            <a:r>
              <a:rPr sz="2000" b="1" spc="10"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mensaje</a:t>
            </a:r>
            <a:r>
              <a:rPr sz="2000" b="1" spc="5" dirty="0">
                <a:latin typeface="Verdana"/>
                <a:cs typeface="Verdana"/>
              </a:rPr>
              <a:t> </a:t>
            </a:r>
            <a:r>
              <a:rPr sz="2000" b="1" spc="-5" dirty="0">
                <a:latin typeface="Verdana"/>
                <a:cs typeface="Verdana"/>
              </a:rPr>
              <a:t>enviado</a:t>
            </a:r>
            <a:r>
              <a:rPr sz="2000" b="1" dirty="0">
                <a:latin typeface="Verdana"/>
                <a:cs typeface="Verdana"/>
              </a:rPr>
              <a:t> por</a:t>
            </a:r>
            <a:r>
              <a:rPr sz="2000" b="1" spc="20" dirty="0">
                <a:latin typeface="Verdana"/>
                <a:cs typeface="Verdana"/>
              </a:rPr>
              <a:t> </a:t>
            </a:r>
            <a:r>
              <a:rPr sz="2000" b="1" dirty="0">
                <a:latin typeface="Verdana"/>
                <a:cs typeface="Verdana"/>
              </a:rPr>
              <a:t>otro</a:t>
            </a:r>
            <a:r>
              <a:rPr sz="2000" b="1" spc="-2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20"/>
              </a:spcBef>
            </a:pPr>
            <a:endParaRPr sz="2750">
              <a:latin typeface="Verdana"/>
              <a:cs typeface="Verdana"/>
            </a:endParaRPr>
          </a:p>
          <a:p>
            <a:pPr marL="355600" marR="7620">
              <a:lnSpc>
                <a:spcPct val="100000"/>
              </a:lnSpc>
              <a:tabLst>
                <a:tab pos="781685" algn="l"/>
                <a:tab pos="1904364" algn="l"/>
                <a:tab pos="2237105" algn="l"/>
                <a:tab pos="2658745" algn="l"/>
                <a:tab pos="5180330" algn="l"/>
                <a:tab pos="6132195" algn="l"/>
                <a:tab pos="8209915" algn="l"/>
              </a:tabLst>
            </a:pPr>
            <a:r>
              <a:rPr sz="2000" b="1" spc="-15" dirty="0">
                <a:latin typeface="Verdana"/>
                <a:cs typeface="Verdana"/>
              </a:rPr>
              <a:t>E</a:t>
            </a:r>
            <a:r>
              <a:rPr sz="2000" b="1" dirty="0">
                <a:latin typeface="Verdana"/>
                <a:cs typeface="Verdana"/>
              </a:rPr>
              <a:t>l	</a:t>
            </a:r>
            <a:r>
              <a:rPr sz="2000" b="1" spc="-10" dirty="0">
                <a:latin typeface="Verdana"/>
                <a:cs typeface="Verdana"/>
              </a:rPr>
              <a:t>e</a:t>
            </a:r>
            <a:r>
              <a:rPr sz="2000" b="1" spc="-15" dirty="0">
                <a:latin typeface="Verdana"/>
                <a:cs typeface="Verdana"/>
              </a:rPr>
              <a:t>s</a:t>
            </a:r>
            <a:r>
              <a:rPr sz="2000" b="1" spc="5" dirty="0">
                <a:latin typeface="Verdana"/>
                <a:cs typeface="Verdana"/>
              </a:rPr>
              <a:t>t</a:t>
            </a:r>
            <a:r>
              <a:rPr sz="2000" b="1" dirty="0">
                <a:latin typeface="Verdana"/>
                <a:cs typeface="Verdana"/>
              </a:rPr>
              <a:t>a</a:t>
            </a:r>
            <a:r>
              <a:rPr sz="2000" b="1" spc="-5" dirty="0">
                <a:latin typeface="Verdana"/>
                <a:cs typeface="Verdana"/>
              </a:rPr>
              <a:t>d</a:t>
            </a:r>
            <a:r>
              <a:rPr sz="2000" b="1" dirty="0">
                <a:latin typeface="Verdana"/>
                <a:cs typeface="Verdana"/>
              </a:rPr>
              <a:t>o	y	</a:t>
            </a:r>
            <a:r>
              <a:rPr sz="2000" b="1" spc="-10" dirty="0">
                <a:latin typeface="Verdana"/>
                <a:cs typeface="Verdana"/>
              </a:rPr>
              <a:t>e</a:t>
            </a:r>
            <a:r>
              <a:rPr sz="2000" b="1" dirty="0">
                <a:latin typeface="Verdana"/>
                <a:cs typeface="Verdana"/>
              </a:rPr>
              <a:t>l	</a:t>
            </a:r>
            <a:r>
              <a:rPr sz="2000" b="1" spc="15" dirty="0">
                <a:latin typeface="Verdana"/>
                <a:cs typeface="Verdana"/>
              </a:rPr>
              <a:t>c</a:t>
            </a:r>
            <a:r>
              <a:rPr sz="2000" b="1" spc="5" dirty="0">
                <a:latin typeface="Verdana"/>
                <a:cs typeface="Verdana"/>
              </a:rPr>
              <a:t>o</a:t>
            </a:r>
            <a:r>
              <a:rPr sz="2000" b="1" dirty="0">
                <a:latin typeface="Verdana"/>
                <a:cs typeface="Verdana"/>
              </a:rPr>
              <a:t>m</a:t>
            </a:r>
            <a:r>
              <a:rPr sz="2000" b="1" spc="-5" dirty="0">
                <a:latin typeface="Verdana"/>
                <a:cs typeface="Verdana"/>
              </a:rPr>
              <a:t>p</a:t>
            </a:r>
            <a:r>
              <a:rPr sz="2000" b="1" spc="5" dirty="0">
                <a:latin typeface="Verdana"/>
                <a:cs typeface="Verdana"/>
              </a:rPr>
              <a:t>ort</a:t>
            </a:r>
            <a:r>
              <a:rPr sz="2000" b="1" spc="-25" dirty="0">
                <a:latin typeface="Verdana"/>
                <a:cs typeface="Verdana"/>
              </a:rPr>
              <a:t>a</a:t>
            </a:r>
            <a:r>
              <a:rPr sz="2000" b="1" spc="-5" dirty="0">
                <a:latin typeface="Verdana"/>
                <a:cs typeface="Verdana"/>
              </a:rPr>
              <a:t>mi</a:t>
            </a:r>
            <a:r>
              <a:rPr sz="2000" b="1" spc="-15" dirty="0">
                <a:latin typeface="Verdana"/>
                <a:cs typeface="Verdana"/>
              </a:rPr>
              <a:t>e</a:t>
            </a:r>
            <a:r>
              <a:rPr sz="2000" b="1" spc="-10" dirty="0">
                <a:latin typeface="Verdana"/>
                <a:cs typeface="Verdana"/>
              </a:rPr>
              <a:t>n</a:t>
            </a:r>
            <a:r>
              <a:rPr sz="2000" b="1" spc="5" dirty="0">
                <a:latin typeface="Verdana"/>
                <a:cs typeface="Verdana"/>
              </a:rPr>
              <a:t>t</a:t>
            </a:r>
            <a:r>
              <a:rPr sz="2000" b="1" dirty="0">
                <a:latin typeface="Verdana"/>
                <a:cs typeface="Verdana"/>
              </a:rPr>
              <a:t>o	</a:t>
            </a:r>
            <a:r>
              <a:rPr sz="2000" b="1" spc="10" dirty="0">
                <a:latin typeface="Verdana"/>
                <a:cs typeface="Verdana"/>
              </a:rPr>
              <a:t>e</a:t>
            </a:r>
            <a:r>
              <a:rPr sz="2000" b="1" spc="-15" dirty="0">
                <a:latin typeface="Verdana"/>
                <a:cs typeface="Verdana"/>
              </a:rPr>
              <a:t>s</a:t>
            </a:r>
            <a:r>
              <a:rPr sz="2000" b="1" spc="5" dirty="0">
                <a:latin typeface="Verdana"/>
                <a:cs typeface="Verdana"/>
              </a:rPr>
              <a:t>t</a:t>
            </a:r>
            <a:r>
              <a:rPr sz="2000" b="1" dirty="0">
                <a:latin typeface="Verdana"/>
                <a:cs typeface="Verdana"/>
              </a:rPr>
              <a:t>á</a:t>
            </a:r>
            <a:r>
              <a:rPr sz="2000" b="1" spc="-5" dirty="0">
                <a:latin typeface="Verdana"/>
                <a:cs typeface="Verdana"/>
              </a:rPr>
              <a:t>n</a:t>
            </a:r>
            <a:r>
              <a:rPr sz="2000" b="1" dirty="0">
                <a:latin typeface="Verdana"/>
                <a:cs typeface="Verdana"/>
              </a:rPr>
              <a:t>	r</a:t>
            </a:r>
            <a:r>
              <a:rPr sz="2000" b="1" spc="5" dirty="0">
                <a:latin typeface="Verdana"/>
                <a:cs typeface="Verdana"/>
              </a:rPr>
              <a:t>e</a:t>
            </a:r>
            <a:r>
              <a:rPr sz="2000" b="1" spc="-5" dirty="0">
                <a:latin typeface="Verdana"/>
                <a:cs typeface="Verdana"/>
              </a:rPr>
              <a:t>laci</a:t>
            </a:r>
            <a:r>
              <a:rPr sz="2000" b="1" spc="5" dirty="0">
                <a:latin typeface="Verdana"/>
                <a:cs typeface="Verdana"/>
              </a:rPr>
              <a:t>o</a:t>
            </a:r>
            <a:r>
              <a:rPr sz="2000" b="1" spc="-10" dirty="0">
                <a:latin typeface="Verdana"/>
                <a:cs typeface="Verdana"/>
              </a:rPr>
              <a:t>n</a:t>
            </a:r>
            <a:r>
              <a:rPr sz="2000" b="1" dirty="0">
                <a:latin typeface="Verdana"/>
                <a:cs typeface="Verdana"/>
              </a:rPr>
              <a:t>a</a:t>
            </a:r>
            <a:r>
              <a:rPr sz="2000" b="1" spc="-5" dirty="0">
                <a:latin typeface="Verdana"/>
                <a:cs typeface="Verdana"/>
              </a:rPr>
              <a:t>d</a:t>
            </a:r>
            <a:r>
              <a:rPr sz="2000" b="1" spc="5" dirty="0">
                <a:latin typeface="Verdana"/>
                <a:cs typeface="Verdana"/>
              </a:rPr>
              <a:t>o</a:t>
            </a:r>
            <a:r>
              <a:rPr sz="2000" b="1" spc="-15" dirty="0">
                <a:latin typeface="Verdana"/>
                <a:cs typeface="Verdana"/>
              </a:rPr>
              <a:t>s</a:t>
            </a:r>
            <a:r>
              <a:rPr sz="2000" b="1" spc="-5" dirty="0">
                <a:latin typeface="Verdana"/>
                <a:cs typeface="Verdana"/>
              </a:rPr>
              <a:t>.</a:t>
            </a:r>
            <a:r>
              <a:rPr sz="2000" b="1" dirty="0">
                <a:latin typeface="Verdana"/>
                <a:cs typeface="Verdana"/>
              </a:rPr>
              <a:t>	</a:t>
            </a:r>
            <a:r>
              <a:rPr sz="2000" b="1" spc="-10" dirty="0">
                <a:latin typeface="Verdana"/>
                <a:cs typeface="Verdana"/>
              </a:rPr>
              <a:t>P</a:t>
            </a:r>
            <a:r>
              <a:rPr sz="2000" b="1" spc="5" dirty="0">
                <a:latin typeface="Verdana"/>
                <a:cs typeface="Verdana"/>
              </a:rPr>
              <a:t>or  </a:t>
            </a:r>
            <a:r>
              <a:rPr sz="2000" b="1" spc="-5" dirty="0">
                <a:latin typeface="Verdana"/>
                <a:cs typeface="Verdana"/>
              </a:rPr>
              <a:t>ejemplo,</a:t>
            </a:r>
            <a:r>
              <a:rPr sz="2000" b="1" spc="-1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avión</a:t>
            </a:r>
            <a:r>
              <a:rPr sz="2000" b="1" spc="-10" dirty="0">
                <a:latin typeface="Verdana"/>
                <a:cs typeface="Verdana"/>
              </a:rPr>
              <a:t> </a:t>
            </a:r>
            <a:r>
              <a:rPr sz="2000" b="1" spc="-5" dirty="0">
                <a:latin typeface="Verdana"/>
                <a:cs typeface="Verdana"/>
              </a:rPr>
              <a:t>no</a:t>
            </a:r>
            <a:r>
              <a:rPr sz="2000" b="1" spc="20" dirty="0">
                <a:latin typeface="Verdana"/>
                <a:cs typeface="Verdana"/>
              </a:rPr>
              <a:t> </a:t>
            </a:r>
            <a:r>
              <a:rPr sz="2000" b="1" spc="-5" dirty="0">
                <a:latin typeface="Verdana"/>
                <a:cs typeface="Verdana"/>
              </a:rPr>
              <a:t>puede</a:t>
            </a:r>
            <a:r>
              <a:rPr sz="2000" b="1" spc="5" dirty="0">
                <a:latin typeface="Verdana"/>
                <a:cs typeface="Verdana"/>
              </a:rPr>
              <a:t> </a:t>
            </a:r>
            <a:r>
              <a:rPr sz="2000" b="1" dirty="0">
                <a:latin typeface="Verdana"/>
                <a:cs typeface="Verdana"/>
              </a:rPr>
              <a:t>aterrizar </a:t>
            </a:r>
            <a:r>
              <a:rPr sz="2000" b="1" spc="-10" dirty="0">
                <a:latin typeface="Verdana"/>
                <a:cs typeface="Verdana"/>
              </a:rPr>
              <a:t>si</a:t>
            </a:r>
            <a:r>
              <a:rPr sz="2000" b="1" spc="5" dirty="0">
                <a:latin typeface="Verdana"/>
                <a:cs typeface="Verdana"/>
              </a:rPr>
              <a:t> </a:t>
            </a:r>
            <a:r>
              <a:rPr sz="2000" b="1" spc="-5" dirty="0">
                <a:latin typeface="Verdana"/>
                <a:cs typeface="Verdana"/>
              </a:rPr>
              <a:t>está</a:t>
            </a:r>
            <a:r>
              <a:rPr sz="2000" b="1" dirty="0">
                <a:latin typeface="Verdana"/>
                <a:cs typeface="Verdana"/>
              </a:rPr>
              <a:t> </a:t>
            </a:r>
            <a:r>
              <a:rPr sz="2000" b="1" spc="-10" dirty="0">
                <a:latin typeface="Verdana"/>
                <a:cs typeface="Verdana"/>
              </a:rPr>
              <a:t>en</a:t>
            </a:r>
            <a:r>
              <a:rPr sz="2000" b="1" spc="10" dirty="0">
                <a:latin typeface="Verdana"/>
                <a:cs typeface="Verdana"/>
              </a:rPr>
              <a:t> </a:t>
            </a:r>
            <a:r>
              <a:rPr sz="2000" b="1" dirty="0">
                <a:latin typeface="Verdana"/>
                <a:cs typeface="Verdana"/>
              </a:rPr>
              <a:t>tierra</a:t>
            </a:r>
            <a:endParaRPr sz="2000">
              <a:latin typeface="Verdana"/>
              <a:cs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123</a:t>
            </a:fld>
            <a:endParaRPr dirty="0"/>
          </a:p>
        </p:txBody>
      </p:sp>
      <p:sp>
        <p:nvSpPr>
          <p:cNvPr id="3" name="object 3"/>
          <p:cNvSpPr txBox="1"/>
          <p:nvPr/>
        </p:nvSpPr>
        <p:spPr>
          <a:xfrm>
            <a:off x="1005839" y="1521459"/>
            <a:ext cx="8714740" cy="27076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Objetos:</a:t>
            </a:r>
            <a:r>
              <a:rPr sz="2000" b="1" spc="-35" dirty="0">
                <a:latin typeface="Verdana"/>
                <a:cs typeface="Verdana"/>
              </a:rPr>
              <a:t> </a:t>
            </a:r>
            <a:r>
              <a:rPr sz="2000" b="1" spc="-5" dirty="0">
                <a:latin typeface="Verdana"/>
                <a:cs typeface="Verdana"/>
              </a:rPr>
              <a:t>interfaz</a:t>
            </a:r>
            <a:r>
              <a:rPr sz="2000" b="1" spc="15" dirty="0">
                <a:latin typeface="Verdana"/>
                <a:cs typeface="Verdana"/>
              </a:rPr>
              <a:t> </a:t>
            </a:r>
            <a:r>
              <a:rPr sz="2000" b="1" spc="-5" dirty="0">
                <a:latin typeface="Verdana"/>
                <a:cs typeface="Verdana"/>
              </a:rPr>
              <a:t>vs.</a:t>
            </a:r>
            <a:r>
              <a:rPr sz="2000" b="1" spc="10" dirty="0">
                <a:latin typeface="Verdana"/>
                <a:cs typeface="Verdana"/>
              </a:rPr>
              <a:t> </a:t>
            </a:r>
            <a:r>
              <a:rPr sz="2000" b="1" spc="-5" dirty="0">
                <a:latin typeface="Verdana"/>
                <a:cs typeface="Verdana"/>
              </a:rPr>
              <a:t>implementación</a:t>
            </a:r>
            <a:endParaRPr sz="2000">
              <a:latin typeface="Verdana"/>
              <a:cs typeface="Verdana"/>
            </a:endParaRPr>
          </a:p>
          <a:p>
            <a:pPr>
              <a:lnSpc>
                <a:spcPct val="100000"/>
              </a:lnSpc>
              <a:spcBef>
                <a:spcPts val="15"/>
              </a:spcBef>
            </a:pPr>
            <a:endParaRPr sz="2750">
              <a:latin typeface="Verdana"/>
              <a:cs typeface="Verdana"/>
            </a:endParaRPr>
          </a:p>
          <a:p>
            <a:pPr marL="355600" marR="10795" indent="-342900" algn="just">
              <a:lnSpc>
                <a:spcPct val="100000"/>
              </a:lnSpc>
              <a:buClr>
                <a:srgbClr val="D32D50"/>
              </a:buClr>
              <a:buFont typeface="Wingdings"/>
              <a:buChar char=""/>
              <a:tabLst>
                <a:tab pos="355600" algn="l"/>
              </a:tabLst>
            </a:pPr>
            <a:r>
              <a:rPr sz="2000" b="1" dirty="0">
                <a:latin typeface="Verdana"/>
                <a:cs typeface="Verdana"/>
              </a:rPr>
              <a:t>Los</a:t>
            </a:r>
            <a:r>
              <a:rPr sz="2000" b="1" spc="5" dirty="0">
                <a:latin typeface="Verdana"/>
                <a:cs typeface="Verdana"/>
              </a:rPr>
              <a:t> </a:t>
            </a:r>
            <a:r>
              <a:rPr sz="2000" b="1" spc="-5" dirty="0">
                <a:latin typeface="Verdana"/>
                <a:cs typeface="Verdana"/>
              </a:rPr>
              <a:t>objetos</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relacionan</a:t>
            </a:r>
            <a:r>
              <a:rPr sz="2000" b="1" spc="5" dirty="0">
                <a:latin typeface="Verdana"/>
                <a:cs typeface="Verdana"/>
              </a:rPr>
              <a:t> </a:t>
            </a:r>
            <a:r>
              <a:rPr sz="2000" b="1" dirty="0">
                <a:latin typeface="Verdana"/>
                <a:cs typeface="Verdana"/>
              </a:rPr>
              <a:t>a</a:t>
            </a:r>
            <a:r>
              <a:rPr sz="2000" b="1" spc="5" dirty="0">
                <a:latin typeface="Verdana"/>
                <a:cs typeface="Verdana"/>
              </a:rPr>
              <a:t> </a:t>
            </a:r>
            <a:r>
              <a:rPr sz="2000" b="1" spc="-5" dirty="0">
                <a:latin typeface="Verdana"/>
                <a:cs typeface="Verdana"/>
              </a:rPr>
              <a:t>través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interfaces</a:t>
            </a:r>
            <a:r>
              <a:rPr sz="2000" b="1" dirty="0">
                <a:latin typeface="Verdana"/>
                <a:cs typeface="Verdana"/>
              </a:rPr>
              <a:t> </a:t>
            </a:r>
            <a:r>
              <a:rPr sz="2000" b="1" spc="-10" dirty="0">
                <a:latin typeface="Verdana"/>
                <a:cs typeface="Verdana"/>
              </a:rPr>
              <a:t>bien </a:t>
            </a:r>
            <a:r>
              <a:rPr sz="2000" b="1" spc="-5" dirty="0">
                <a:latin typeface="Verdana"/>
                <a:cs typeface="Verdana"/>
              </a:rPr>
              <a:t> definidas. </a:t>
            </a:r>
            <a:r>
              <a:rPr sz="2000" b="1" dirty="0">
                <a:latin typeface="Verdana"/>
                <a:cs typeface="Verdana"/>
              </a:rPr>
              <a:t>No </a:t>
            </a:r>
            <a:r>
              <a:rPr sz="2000" b="1" spc="-10" dirty="0">
                <a:latin typeface="Verdana"/>
                <a:cs typeface="Verdana"/>
              </a:rPr>
              <a:t>es </a:t>
            </a:r>
            <a:r>
              <a:rPr sz="2000" b="1" spc="-5" dirty="0">
                <a:latin typeface="Verdana"/>
                <a:cs typeface="Verdana"/>
              </a:rPr>
              <a:t>necesario </a:t>
            </a:r>
            <a:r>
              <a:rPr sz="2000" b="1" dirty="0">
                <a:latin typeface="Verdana"/>
                <a:cs typeface="Verdana"/>
              </a:rPr>
              <a:t>que conozcan </a:t>
            </a:r>
            <a:r>
              <a:rPr sz="2000" b="1" spc="-5" dirty="0">
                <a:latin typeface="Verdana"/>
                <a:cs typeface="Verdana"/>
              </a:rPr>
              <a:t>los detalles de </a:t>
            </a:r>
            <a:r>
              <a:rPr sz="2000" b="1" spc="-10" dirty="0">
                <a:latin typeface="Verdana"/>
                <a:cs typeface="Verdana"/>
              </a:rPr>
              <a:t>la </a:t>
            </a:r>
            <a:r>
              <a:rPr sz="2000" b="1" spc="-5" dirty="0">
                <a:latin typeface="Verdana"/>
                <a:cs typeface="Verdana"/>
              </a:rPr>
              <a:t> implementación</a:t>
            </a:r>
            <a:r>
              <a:rPr sz="2000" b="1" spc="-1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otros</a:t>
            </a:r>
            <a:r>
              <a:rPr sz="2000" b="1" spc="-10" dirty="0">
                <a:latin typeface="Verdana"/>
                <a:cs typeface="Verdana"/>
              </a:rPr>
              <a:t> </a:t>
            </a:r>
            <a:r>
              <a:rPr sz="2000" b="1" spc="-5" dirty="0">
                <a:latin typeface="Verdana"/>
                <a:cs typeface="Verdana"/>
              </a:rPr>
              <a:t>objetos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interfaz</a:t>
            </a:r>
            <a:r>
              <a:rPr sz="2000" b="1" dirty="0">
                <a:latin typeface="Verdana"/>
                <a:cs typeface="Verdana"/>
              </a:rPr>
              <a:t> </a:t>
            </a:r>
            <a:r>
              <a:rPr sz="2000" b="1" spc="-5" dirty="0">
                <a:latin typeface="Verdana"/>
                <a:cs typeface="Verdana"/>
              </a:rPr>
              <a:t>del</a:t>
            </a:r>
            <a:r>
              <a:rPr sz="2000" b="1"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está</a:t>
            </a:r>
            <a:r>
              <a:rPr sz="2000" b="1" dirty="0">
                <a:latin typeface="Verdana"/>
                <a:cs typeface="Verdana"/>
              </a:rPr>
              <a:t> </a:t>
            </a:r>
            <a:r>
              <a:rPr sz="2000" b="1" spc="-5" dirty="0">
                <a:latin typeface="Verdana"/>
                <a:cs typeface="Verdana"/>
              </a:rPr>
              <a:t>definida</a:t>
            </a:r>
            <a:r>
              <a:rPr sz="2000" b="1" dirty="0">
                <a:latin typeface="Verdana"/>
                <a:cs typeface="Verdana"/>
              </a:rPr>
              <a:t> por</a:t>
            </a:r>
            <a:r>
              <a:rPr sz="2000" b="1" spc="5" dirty="0">
                <a:latin typeface="Verdana"/>
                <a:cs typeface="Verdana"/>
              </a:rPr>
              <a:t> </a:t>
            </a:r>
            <a:r>
              <a:rPr sz="2000" b="1" spc="-5" dirty="0">
                <a:latin typeface="Verdana"/>
                <a:cs typeface="Verdana"/>
              </a:rPr>
              <a:t>los</a:t>
            </a:r>
            <a:r>
              <a:rPr sz="2000" b="1" dirty="0">
                <a:latin typeface="Verdana"/>
                <a:cs typeface="Verdana"/>
              </a:rPr>
              <a:t> métodos </a:t>
            </a:r>
            <a:r>
              <a:rPr sz="2000" b="1" spc="5" dirty="0">
                <a:latin typeface="Verdana"/>
                <a:cs typeface="Verdana"/>
              </a:rPr>
              <a:t> </a:t>
            </a:r>
            <a:r>
              <a:rPr sz="2000" b="1" spc="-5" dirty="0">
                <a:latin typeface="Verdana"/>
                <a:cs typeface="Verdana"/>
              </a:rPr>
              <a:t>públicos</a:t>
            </a:r>
            <a:r>
              <a:rPr sz="2000" b="1" spc="-1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la</a:t>
            </a:r>
            <a:r>
              <a:rPr sz="2000" b="1" spc="20"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124</a:t>
            </a:fld>
            <a:endParaRPr dirty="0"/>
          </a:p>
        </p:txBody>
      </p:sp>
      <p:sp>
        <p:nvSpPr>
          <p:cNvPr id="3" name="object 3"/>
          <p:cNvSpPr txBox="1"/>
          <p:nvPr/>
        </p:nvSpPr>
        <p:spPr>
          <a:xfrm>
            <a:off x="1005839" y="1521459"/>
            <a:ext cx="8709025" cy="13665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50" dirty="0">
                <a:latin typeface="Verdana"/>
                <a:cs typeface="Verdana"/>
              </a:rPr>
              <a:t> </a:t>
            </a:r>
            <a:r>
              <a:rPr sz="2000" b="1" spc="-5" dirty="0">
                <a:latin typeface="Verdana"/>
                <a:cs typeface="Verdana"/>
              </a:rPr>
              <a:t>clases</a:t>
            </a:r>
            <a:r>
              <a:rPr sz="2000" b="1" spc="15" dirty="0">
                <a:latin typeface="Verdana"/>
                <a:cs typeface="Verdana"/>
              </a:rPr>
              <a:t> </a:t>
            </a:r>
            <a:r>
              <a:rPr sz="2000" b="1" spc="-10" dirty="0">
                <a:latin typeface="Verdana"/>
                <a:cs typeface="Verdana"/>
              </a:rPr>
              <a:t>en </a:t>
            </a:r>
            <a:r>
              <a:rPr sz="2000" b="1" dirty="0">
                <a:latin typeface="Verdana"/>
                <a:cs typeface="Verdana"/>
              </a:rPr>
              <a:t>Java</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003300" algn="l"/>
                <a:tab pos="2047239" algn="l"/>
                <a:tab pos="2862580" algn="l"/>
                <a:tab pos="3345179" algn="l"/>
                <a:tab pos="4584700" algn="l"/>
                <a:tab pos="5102860" algn="l"/>
                <a:tab pos="6415405" algn="l"/>
              </a:tabLst>
            </a:pPr>
            <a:r>
              <a:rPr sz="2000" b="1" dirty="0">
                <a:latin typeface="Verdana"/>
                <a:cs typeface="Verdana"/>
              </a:rPr>
              <a:t>La</a:t>
            </a:r>
            <a:r>
              <a:rPr sz="2000" b="1" spc="-5" dirty="0">
                <a:latin typeface="Verdana"/>
                <a:cs typeface="Verdana"/>
              </a:rPr>
              <a:t>s</a:t>
            </a:r>
            <a:r>
              <a:rPr sz="2000" b="1" dirty="0">
                <a:latin typeface="Verdana"/>
                <a:cs typeface="Verdana"/>
              </a:rPr>
              <a:t>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J</a:t>
            </a:r>
            <a:r>
              <a:rPr sz="2000" b="1" dirty="0">
                <a:latin typeface="Verdana"/>
                <a:cs typeface="Verdana"/>
              </a:rPr>
              <a:t>ava	</a:t>
            </a:r>
            <a:r>
              <a:rPr sz="2000" b="1" spc="-15" dirty="0">
                <a:latin typeface="Verdana"/>
                <a:cs typeface="Verdana"/>
              </a:rPr>
              <a:t>s</a:t>
            </a:r>
            <a:r>
              <a:rPr sz="2000" b="1" spc="-5" dirty="0">
                <a:latin typeface="Verdana"/>
                <a:cs typeface="Verdana"/>
              </a:rPr>
              <a:t>e	</a:t>
            </a:r>
            <a:r>
              <a:rPr sz="2000" b="1" spc="15" dirty="0">
                <a:latin typeface="Verdana"/>
                <a:cs typeface="Verdana"/>
              </a:rPr>
              <a:t>d</a:t>
            </a:r>
            <a:r>
              <a:rPr sz="2000" b="1" spc="-15" dirty="0">
                <a:latin typeface="Verdana"/>
                <a:cs typeface="Verdana"/>
              </a:rPr>
              <a:t>e</a:t>
            </a:r>
            <a:r>
              <a:rPr sz="2000" b="1" spc="10" dirty="0">
                <a:latin typeface="Verdana"/>
                <a:cs typeface="Verdana"/>
              </a:rPr>
              <a:t>f</a:t>
            </a:r>
            <a:r>
              <a:rPr sz="2000" b="1" spc="-10" dirty="0">
                <a:latin typeface="Verdana"/>
                <a:cs typeface="Verdana"/>
              </a:rPr>
              <a:t>in</a:t>
            </a: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10" dirty="0">
                <a:latin typeface="Verdana"/>
                <a:cs typeface="Verdana"/>
              </a:rPr>
              <a:t>e</a:t>
            </a:r>
            <a:r>
              <a:rPr sz="2000" b="1" spc="-5" dirty="0">
                <a:latin typeface="Verdana"/>
                <a:cs typeface="Verdana"/>
              </a:rPr>
              <a:t>n</a:t>
            </a:r>
            <a:r>
              <a:rPr sz="2000" b="1" dirty="0">
                <a:latin typeface="Verdana"/>
                <a:cs typeface="Verdana"/>
              </a:rPr>
              <a:t>	</a:t>
            </a:r>
            <a:r>
              <a:rPr sz="2000" b="1" spc="-10" dirty="0">
                <a:latin typeface="Verdana"/>
                <a:cs typeface="Verdana"/>
              </a:rPr>
              <a:t>fi</a:t>
            </a:r>
            <a:r>
              <a:rPr sz="2000" b="1" spc="15" dirty="0">
                <a:latin typeface="Verdana"/>
                <a:cs typeface="Verdana"/>
              </a:rPr>
              <a:t>c</a:t>
            </a:r>
            <a:r>
              <a:rPr sz="2000" b="1" spc="-10" dirty="0">
                <a:latin typeface="Verdana"/>
                <a:cs typeface="Verdana"/>
              </a:rPr>
              <a:t>h</a:t>
            </a:r>
            <a:r>
              <a:rPr sz="2000" b="1" spc="-15" dirty="0">
                <a:latin typeface="Verdana"/>
                <a:cs typeface="Verdana"/>
              </a:rPr>
              <a:t>e</a:t>
            </a:r>
            <a:r>
              <a:rPr sz="2000" b="1" dirty="0">
                <a:latin typeface="Verdana"/>
                <a:cs typeface="Verdana"/>
              </a:rPr>
              <a:t>ro</a:t>
            </a:r>
            <a:r>
              <a:rPr sz="2000" b="1" spc="-5" dirty="0">
                <a:latin typeface="Verdana"/>
                <a:cs typeface="Verdana"/>
              </a:rPr>
              <a:t>s</a:t>
            </a:r>
            <a:r>
              <a:rPr sz="2000" b="1" dirty="0">
                <a:latin typeface="Verdana"/>
                <a:cs typeface="Verdana"/>
              </a:rPr>
              <a:t>	</a:t>
            </a:r>
            <a:r>
              <a:rPr sz="2000" b="1" spc="-10" dirty="0">
                <a:latin typeface="Verdana"/>
                <a:cs typeface="Verdana"/>
              </a:rPr>
              <a:t>in</a:t>
            </a:r>
            <a:r>
              <a:rPr sz="2000" b="1" spc="-5" dirty="0">
                <a:latin typeface="Verdana"/>
                <a:cs typeface="Verdana"/>
              </a:rPr>
              <a:t>d</a:t>
            </a:r>
            <a:r>
              <a:rPr sz="2000" b="1" spc="-15" dirty="0">
                <a:latin typeface="Verdana"/>
                <a:cs typeface="Verdana"/>
              </a:rPr>
              <a:t>e</a:t>
            </a:r>
            <a:r>
              <a:rPr sz="2000" b="1" spc="15" dirty="0">
                <a:latin typeface="Verdana"/>
                <a:cs typeface="Verdana"/>
              </a:rPr>
              <a:t>p</a:t>
            </a:r>
            <a:r>
              <a:rPr sz="2000" b="1" spc="-15" dirty="0">
                <a:latin typeface="Verdana"/>
                <a:cs typeface="Verdana"/>
              </a:rPr>
              <a:t>e</a:t>
            </a:r>
            <a:r>
              <a:rPr sz="2000" b="1" spc="-10" dirty="0">
                <a:latin typeface="Verdana"/>
                <a:cs typeface="Verdana"/>
              </a:rPr>
              <a:t>n</a:t>
            </a:r>
            <a:r>
              <a:rPr sz="2000" b="1" spc="-5" dirty="0">
                <a:latin typeface="Verdana"/>
                <a:cs typeface="Verdana"/>
              </a:rPr>
              <a:t>di</a:t>
            </a:r>
            <a:r>
              <a:rPr sz="2000" b="1" spc="10" dirty="0">
                <a:latin typeface="Verdana"/>
                <a:cs typeface="Verdana"/>
              </a:rPr>
              <a:t>e</a:t>
            </a:r>
            <a:r>
              <a:rPr sz="2000" b="1" spc="-10" dirty="0">
                <a:latin typeface="Verdana"/>
                <a:cs typeface="Verdana"/>
              </a:rPr>
              <a:t>n</a:t>
            </a:r>
            <a:r>
              <a:rPr sz="2000" b="1" spc="5" dirty="0">
                <a:latin typeface="Verdana"/>
                <a:cs typeface="Verdana"/>
              </a:rPr>
              <a:t>t</a:t>
            </a:r>
            <a:r>
              <a:rPr sz="2000" b="1" spc="-10" dirty="0">
                <a:latin typeface="Verdana"/>
                <a:cs typeface="Verdana"/>
              </a:rPr>
              <a:t>e</a:t>
            </a:r>
            <a:r>
              <a:rPr sz="2000" b="1" spc="-15" dirty="0">
                <a:latin typeface="Verdana"/>
                <a:cs typeface="Verdana"/>
              </a:rPr>
              <a:t>s,  </a:t>
            </a:r>
            <a:r>
              <a:rPr sz="2000" b="1" spc="-5" dirty="0">
                <a:latin typeface="Verdana"/>
                <a:cs typeface="Verdana"/>
              </a:rPr>
              <a:t>normalmente</a:t>
            </a:r>
            <a:r>
              <a:rPr sz="2000" b="1" spc="-40" dirty="0">
                <a:latin typeface="Verdana"/>
                <a:cs typeface="Verdana"/>
              </a:rPr>
              <a:t> </a:t>
            </a:r>
            <a:r>
              <a:rPr sz="2000" b="1" spc="-5" dirty="0">
                <a:latin typeface="Verdana"/>
                <a:cs typeface="Verdana"/>
              </a:rPr>
              <a:t>con</a:t>
            </a:r>
            <a:r>
              <a:rPr sz="2000" b="1" spc="-10" dirty="0">
                <a:latin typeface="Verdana"/>
                <a:cs typeface="Verdana"/>
              </a:rPr>
              <a:t> </a:t>
            </a:r>
            <a:r>
              <a:rPr sz="2000" b="1" spc="-5" dirty="0">
                <a:latin typeface="Verdana"/>
                <a:cs typeface="Verdana"/>
              </a:rPr>
              <a:t>extensión</a:t>
            </a:r>
            <a:r>
              <a:rPr sz="2000" b="1" spc="30" dirty="0">
                <a:latin typeface="Verdana"/>
                <a:cs typeface="Verdana"/>
              </a:rPr>
              <a:t> </a:t>
            </a:r>
            <a:r>
              <a:rPr sz="2000" b="1" spc="-5" dirty="0">
                <a:latin typeface="Verdana"/>
                <a:cs typeface="Verdana"/>
              </a:rPr>
              <a:t>.java</a:t>
            </a:r>
            <a:endParaRPr sz="2000">
              <a:latin typeface="Verdana"/>
              <a:cs typeface="Verdana"/>
            </a:endParaRPr>
          </a:p>
        </p:txBody>
      </p:sp>
      <p:sp>
        <p:nvSpPr>
          <p:cNvPr id="4" name="object 4"/>
          <p:cNvSpPr txBox="1"/>
          <p:nvPr/>
        </p:nvSpPr>
        <p:spPr>
          <a:xfrm>
            <a:off x="1005839" y="3289300"/>
            <a:ext cx="7571740" cy="136652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Lst>
            </a:pPr>
            <a:r>
              <a:rPr sz="2000" b="1" dirty="0">
                <a:latin typeface="Verdana"/>
                <a:cs typeface="Verdana"/>
              </a:rPr>
              <a:t>La</a:t>
            </a:r>
            <a:r>
              <a:rPr sz="2000" b="1" spc="-15" dirty="0">
                <a:latin typeface="Verdana"/>
                <a:cs typeface="Verdana"/>
              </a:rPr>
              <a:t> </a:t>
            </a:r>
            <a:r>
              <a:rPr sz="2000" b="1" spc="-5" dirty="0">
                <a:latin typeface="Verdana"/>
                <a:cs typeface="Verdana"/>
              </a:rPr>
              <a:t>clase</a:t>
            </a:r>
            <a:r>
              <a:rPr sz="2000" b="1" spc="10" dirty="0">
                <a:latin typeface="Verdana"/>
                <a:cs typeface="Verdana"/>
              </a:rPr>
              <a:t> </a:t>
            </a:r>
            <a:r>
              <a:rPr sz="2000" b="1" spc="-10" dirty="0">
                <a:latin typeface="Verdana"/>
                <a:cs typeface="Verdana"/>
              </a:rPr>
              <a:t>se</a:t>
            </a:r>
            <a:r>
              <a:rPr sz="2000" b="1" spc="10" dirty="0">
                <a:latin typeface="Verdana"/>
                <a:cs typeface="Verdana"/>
              </a:rPr>
              <a:t> </a:t>
            </a:r>
            <a:r>
              <a:rPr sz="2000" b="1" spc="-5" dirty="0">
                <a:latin typeface="Verdana"/>
                <a:cs typeface="Verdana"/>
              </a:rPr>
              <a:t>carga</a:t>
            </a:r>
            <a:r>
              <a:rPr sz="2000" b="1" spc="10" dirty="0">
                <a:latin typeface="Verdana"/>
                <a:cs typeface="Verdana"/>
              </a:rPr>
              <a:t> </a:t>
            </a:r>
            <a:r>
              <a:rPr sz="2000" b="1" spc="-10" dirty="0">
                <a:latin typeface="Verdana"/>
                <a:cs typeface="Verdana"/>
              </a:rPr>
              <a:t>en</a:t>
            </a:r>
            <a:r>
              <a:rPr sz="2000" b="1" spc="15" dirty="0">
                <a:latin typeface="Verdana"/>
                <a:cs typeface="Verdana"/>
              </a:rPr>
              <a:t> </a:t>
            </a:r>
            <a:r>
              <a:rPr sz="2000" b="1" spc="-5" dirty="0">
                <a:latin typeface="Verdana"/>
                <a:cs typeface="Verdana"/>
              </a:rPr>
              <a:t>memoria</a:t>
            </a:r>
            <a:r>
              <a:rPr sz="2000" b="1" spc="5" dirty="0">
                <a:latin typeface="Verdana"/>
                <a:cs typeface="Verdana"/>
              </a:rPr>
              <a:t> </a:t>
            </a:r>
            <a:r>
              <a:rPr sz="2000" b="1" spc="-5" dirty="0">
                <a:latin typeface="Verdana"/>
                <a:cs typeface="Verdana"/>
              </a:rPr>
              <a:t>cuando</a:t>
            </a:r>
            <a:r>
              <a:rPr sz="2000" b="1" spc="10" dirty="0">
                <a:latin typeface="Verdana"/>
                <a:cs typeface="Verdana"/>
              </a:rPr>
              <a:t> </a:t>
            </a:r>
            <a:r>
              <a:rPr sz="2000" b="1" spc="-10" dirty="0">
                <a:latin typeface="Verdana"/>
                <a:cs typeface="Verdana"/>
              </a:rPr>
              <a:t>es</a:t>
            </a:r>
            <a:r>
              <a:rPr sz="2000" b="1" spc="15" dirty="0">
                <a:latin typeface="Verdana"/>
                <a:cs typeface="Verdana"/>
              </a:rPr>
              <a:t> </a:t>
            </a:r>
            <a:r>
              <a:rPr sz="2000" b="1" spc="-10" dirty="0">
                <a:latin typeface="Verdana"/>
                <a:cs typeface="Verdana"/>
              </a:rPr>
              <a:t>necesario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163830" indent="-342900">
              <a:lnSpc>
                <a:spcPct val="100000"/>
              </a:lnSpc>
              <a:buClr>
                <a:srgbClr val="D32D50"/>
              </a:buClr>
              <a:buFont typeface="Wingdings"/>
              <a:buChar char=""/>
              <a:tabLst>
                <a:tab pos="354965" algn="l"/>
                <a:tab pos="355600" algn="l"/>
                <a:tab pos="1226185" algn="l"/>
                <a:tab pos="2378710" algn="l"/>
                <a:tab pos="3130550" algn="l"/>
                <a:tab pos="4072890" algn="l"/>
                <a:tab pos="4639310" algn="l"/>
                <a:tab pos="5507990" algn="l"/>
                <a:tab pos="6043930" algn="l"/>
                <a:tab pos="7143750" algn="l"/>
              </a:tabLst>
            </a:pPr>
            <a:r>
              <a:rPr sz="2000" b="1" spc="-10" dirty="0">
                <a:latin typeface="Verdana"/>
                <a:cs typeface="Verdana"/>
              </a:rPr>
              <a:t>P</a:t>
            </a:r>
            <a:r>
              <a:rPr sz="2000" b="1" dirty="0">
                <a:latin typeface="Verdana"/>
                <a:cs typeface="Verdana"/>
              </a:rPr>
              <a:t>ara	</a:t>
            </a:r>
            <a:r>
              <a:rPr sz="2000" b="1" spc="-5" dirty="0">
                <a:latin typeface="Verdana"/>
                <a:cs typeface="Verdana"/>
              </a:rPr>
              <a:t>d</a:t>
            </a:r>
            <a:r>
              <a:rPr sz="2000" b="1" spc="-15" dirty="0">
                <a:latin typeface="Verdana"/>
                <a:cs typeface="Verdana"/>
              </a:rPr>
              <a:t>e</a:t>
            </a:r>
            <a:r>
              <a:rPr sz="2000" b="1" spc="-10" dirty="0">
                <a:latin typeface="Verdana"/>
                <a:cs typeface="Verdana"/>
              </a:rPr>
              <a:t>fi</a:t>
            </a:r>
            <a:r>
              <a:rPr sz="2000" b="1" spc="10" dirty="0">
                <a:latin typeface="Verdana"/>
                <a:cs typeface="Verdana"/>
              </a:rPr>
              <a:t>n</a:t>
            </a:r>
            <a:r>
              <a:rPr sz="2000" b="1" spc="-5" dirty="0">
                <a:latin typeface="Verdana"/>
                <a:cs typeface="Verdana"/>
              </a:rPr>
              <a:t>ir</a:t>
            </a:r>
            <a:r>
              <a:rPr sz="2000" b="1" dirty="0">
                <a:latin typeface="Verdana"/>
                <a:cs typeface="Verdana"/>
              </a:rPr>
              <a:t>	</a:t>
            </a:r>
            <a:r>
              <a:rPr sz="2000" b="1" spc="-10" dirty="0">
                <a:latin typeface="Verdana"/>
                <a:cs typeface="Verdana"/>
              </a:rPr>
              <a:t>un</a:t>
            </a:r>
            <a:r>
              <a:rPr sz="2000" b="1" dirty="0">
                <a:latin typeface="Verdana"/>
                <a:cs typeface="Verdana"/>
              </a:rPr>
              <a:t>a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	</a:t>
            </a: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5" dirty="0">
                <a:latin typeface="Verdana"/>
                <a:cs typeface="Verdana"/>
              </a:rPr>
              <a:t>J</a:t>
            </a:r>
            <a:r>
              <a:rPr sz="2000" b="1" dirty="0">
                <a:latin typeface="Verdana"/>
                <a:cs typeface="Verdana"/>
              </a:rPr>
              <a:t>ava	</a:t>
            </a:r>
            <a:r>
              <a:rPr sz="2000" b="1" spc="-15" dirty="0">
                <a:latin typeface="Verdana"/>
                <a:cs typeface="Verdana"/>
              </a:rPr>
              <a:t>s</a:t>
            </a:r>
            <a:r>
              <a:rPr sz="2000" b="1" spc="-5" dirty="0">
                <a:latin typeface="Verdana"/>
                <a:cs typeface="Verdana"/>
              </a:rPr>
              <a:t>e	</a:t>
            </a:r>
            <a:r>
              <a:rPr sz="2000" b="1" spc="-10" dirty="0">
                <a:latin typeface="Verdana"/>
                <a:cs typeface="Verdana"/>
              </a:rPr>
              <a:t>u</a:t>
            </a:r>
            <a:r>
              <a:rPr sz="2000" b="1" spc="5" dirty="0">
                <a:latin typeface="Verdana"/>
                <a:cs typeface="Verdana"/>
              </a:rPr>
              <a:t>t</a:t>
            </a:r>
            <a:r>
              <a:rPr sz="2000" b="1" spc="-5" dirty="0">
                <a:latin typeface="Verdana"/>
                <a:cs typeface="Verdana"/>
              </a:rPr>
              <a:t>i</a:t>
            </a:r>
            <a:r>
              <a:rPr sz="2000" b="1" spc="15" dirty="0">
                <a:latin typeface="Verdana"/>
                <a:cs typeface="Verdana"/>
              </a:rPr>
              <a:t>l</a:t>
            </a:r>
            <a:r>
              <a:rPr sz="2000" b="1" spc="-5" dirty="0">
                <a:latin typeface="Verdana"/>
                <a:cs typeface="Verdana"/>
              </a:rPr>
              <a:t>i</a:t>
            </a:r>
            <a:r>
              <a:rPr sz="2000" b="1" spc="5" dirty="0">
                <a:latin typeface="Verdana"/>
                <a:cs typeface="Verdana"/>
              </a:rPr>
              <a:t>z</a:t>
            </a:r>
            <a:r>
              <a:rPr sz="2000" b="1" dirty="0">
                <a:latin typeface="Verdana"/>
                <a:cs typeface="Verdana"/>
              </a:rPr>
              <a:t>a	</a:t>
            </a:r>
            <a:r>
              <a:rPr sz="2000" b="1" spc="-5" dirty="0">
                <a:latin typeface="Verdana"/>
                <a:cs typeface="Verdana"/>
              </a:rPr>
              <a:t>l</a:t>
            </a:r>
            <a:r>
              <a:rPr sz="2000" b="1" dirty="0">
                <a:latin typeface="Verdana"/>
                <a:cs typeface="Verdana"/>
              </a:rPr>
              <a:t>a  </a:t>
            </a:r>
            <a:r>
              <a:rPr sz="2000" b="1" spc="-5" dirty="0">
                <a:latin typeface="Verdana"/>
                <a:cs typeface="Verdana"/>
              </a:rPr>
              <a:t>reservada </a:t>
            </a:r>
            <a:r>
              <a:rPr sz="2000" b="1" spc="-10" dirty="0">
                <a:latin typeface="Verdana"/>
                <a:cs typeface="Verdana"/>
              </a:rPr>
              <a:t>class</a:t>
            </a:r>
            <a:endParaRPr sz="2000">
              <a:latin typeface="Verdana"/>
              <a:cs typeface="Verdana"/>
            </a:endParaRPr>
          </a:p>
        </p:txBody>
      </p:sp>
      <p:sp>
        <p:nvSpPr>
          <p:cNvPr id="5" name="object 5"/>
          <p:cNvSpPr txBox="1"/>
          <p:nvPr/>
        </p:nvSpPr>
        <p:spPr>
          <a:xfrm>
            <a:off x="8612278" y="4020820"/>
            <a:ext cx="110490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pal</a:t>
            </a:r>
            <a:r>
              <a:rPr sz="2000" b="1" dirty="0">
                <a:latin typeface="Verdana"/>
                <a:cs typeface="Verdana"/>
              </a:rPr>
              <a:t>a</a:t>
            </a:r>
            <a:r>
              <a:rPr sz="2000" b="1" spc="-5" dirty="0">
                <a:latin typeface="Verdana"/>
                <a:cs typeface="Verdana"/>
              </a:rPr>
              <a:t>b</a:t>
            </a:r>
            <a:r>
              <a:rPr sz="2000" b="1" dirty="0">
                <a:latin typeface="Verdana"/>
                <a:cs typeface="Verdana"/>
              </a:rPr>
              <a:t>ra</a:t>
            </a:r>
            <a:endParaRPr sz="2000">
              <a:latin typeface="Verdana"/>
              <a:cs typeface="Verdana"/>
            </a:endParaRPr>
          </a:p>
        </p:txBody>
      </p:sp>
      <p:sp>
        <p:nvSpPr>
          <p:cNvPr id="6" name="object 6"/>
          <p:cNvSpPr txBox="1"/>
          <p:nvPr/>
        </p:nvSpPr>
        <p:spPr>
          <a:xfrm>
            <a:off x="1463039" y="5052059"/>
            <a:ext cx="3385185" cy="95758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public</a:t>
            </a:r>
            <a:r>
              <a:rPr sz="1800" b="1" spc="-35" dirty="0">
                <a:latin typeface="Verdana"/>
                <a:cs typeface="Verdana"/>
              </a:rPr>
              <a:t> </a:t>
            </a:r>
            <a:r>
              <a:rPr sz="1800" b="1" spc="-5" dirty="0">
                <a:latin typeface="Verdana"/>
                <a:cs typeface="Verdana"/>
              </a:rPr>
              <a:t>class</a:t>
            </a:r>
            <a:r>
              <a:rPr sz="1800" b="1" spc="-40" dirty="0">
                <a:latin typeface="Verdana"/>
                <a:cs typeface="Verdana"/>
              </a:rPr>
              <a:t> </a:t>
            </a:r>
            <a:r>
              <a:rPr sz="1800" b="1" spc="-5" dirty="0">
                <a:latin typeface="Verdana"/>
                <a:cs typeface="Verdana"/>
              </a:rPr>
              <a:t>MiClaseJava</a:t>
            </a:r>
            <a:r>
              <a:rPr sz="1800" b="1" spc="-20" dirty="0">
                <a:latin typeface="Verdana"/>
                <a:cs typeface="Verdana"/>
              </a:rPr>
              <a:t> </a:t>
            </a:r>
            <a:r>
              <a:rPr sz="1800" b="1" dirty="0">
                <a:latin typeface="Verdana"/>
                <a:cs typeface="Verdana"/>
              </a:rPr>
              <a:t>{</a:t>
            </a:r>
            <a:endParaRPr sz="1800">
              <a:latin typeface="Verdana"/>
              <a:cs typeface="Verdana"/>
            </a:endParaRPr>
          </a:p>
          <a:p>
            <a:pPr>
              <a:lnSpc>
                <a:spcPct val="100000"/>
              </a:lnSpc>
              <a:spcBef>
                <a:spcPts val="40"/>
              </a:spcBef>
            </a:pPr>
            <a:endParaRPr sz="2450">
              <a:latin typeface="Verdana"/>
              <a:cs typeface="Verdana"/>
            </a:endParaRPr>
          </a:p>
          <a:p>
            <a:pPr marL="12700">
              <a:lnSpc>
                <a:spcPct val="100000"/>
              </a:lnSpc>
            </a:pPr>
            <a:r>
              <a:rPr sz="1800" b="1" dirty="0">
                <a:latin typeface="Verdana"/>
                <a:cs typeface="Verdana"/>
              </a:rPr>
              <a:t>}</a:t>
            </a:r>
            <a:endParaRPr sz="1800">
              <a:latin typeface="Verdana"/>
              <a:cs typeface="Verdan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125</a:t>
            </a:fld>
            <a:endParaRPr dirty="0"/>
          </a:p>
        </p:txBody>
      </p:sp>
      <p:sp>
        <p:nvSpPr>
          <p:cNvPr id="3" name="object 3"/>
          <p:cNvSpPr txBox="1"/>
          <p:nvPr/>
        </p:nvSpPr>
        <p:spPr>
          <a:xfrm>
            <a:off x="1005839" y="1521459"/>
            <a:ext cx="8709660" cy="31343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50" dirty="0">
                <a:latin typeface="Verdana"/>
                <a:cs typeface="Verdana"/>
              </a:rPr>
              <a:t> </a:t>
            </a:r>
            <a:r>
              <a:rPr sz="2000" b="1" spc="-5" dirty="0">
                <a:latin typeface="Verdana"/>
                <a:cs typeface="Verdana"/>
              </a:rPr>
              <a:t>clases</a:t>
            </a:r>
            <a:r>
              <a:rPr sz="2000" b="1" spc="15" dirty="0">
                <a:latin typeface="Verdana"/>
                <a:cs typeface="Verdana"/>
              </a:rPr>
              <a:t> </a:t>
            </a:r>
            <a:r>
              <a:rPr sz="2000" b="1" spc="-10" dirty="0">
                <a:latin typeface="Verdana"/>
                <a:cs typeface="Verdana"/>
              </a:rPr>
              <a:t>en </a:t>
            </a:r>
            <a:r>
              <a:rPr sz="2000" b="1" dirty="0">
                <a:latin typeface="Verdana"/>
                <a:cs typeface="Verdana"/>
              </a:rPr>
              <a:t>Java</a:t>
            </a:r>
            <a:endParaRPr sz="2000">
              <a:latin typeface="Verdana"/>
              <a:cs typeface="Verdana"/>
            </a:endParaRPr>
          </a:p>
          <a:p>
            <a:pPr>
              <a:lnSpc>
                <a:spcPct val="100000"/>
              </a:lnSpc>
              <a:spcBef>
                <a:spcPts val="15"/>
              </a:spcBef>
            </a:pPr>
            <a:endParaRPr sz="2750">
              <a:latin typeface="Verdana"/>
              <a:cs typeface="Verdana"/>
            </a:endParaRPr>
          </a:p>
          <a:p>
            <a:pPr marL="355600" marR="7620" indent="-342900">
              <a:lnSpc>
                <a:spcPct val="100000"/>
              </a:lnSpc>
              <a:buClr>
                <a:srgbClr val="D32D50"/>
              </a:buClr>
              <a:buFont typeface="Wingdings"/>
              <a:buChar char=""/>
              <a:tabLst>
                <a:tab pos="354965" algn="l"/>
                <a:tab pos="355600" algn="l"/>
                <a:tab pos="748665" algn="l"/>
                <a:tab pos="1980564" algn="l"/>
                <a:tab pos="2459990" algn="l"/>
                <a:tab pos="3128010" algn="l"/>
                <a:tab pos="3986529" algn="l"/>
                <a:tab pos="4812030" algn="l"/>
                <a:tab pos="5393690" algn="l"/>
                <a:tab pos="5888990" algn="l"/>
                <a:tab pos="7833359" algn="l"/>
              </a:tabLst>
            </a:pPr>
            <a:r>
              <a:rPr sz="2000" b="1" spc="-15" dirty="0">
                <a:latin typeface="Verdana"/>
                <a:cs typeface="Verdana"/>
              </a:rPr>
              <a:t>E</a:t>
            </a:r>
            <a:r>
              <a:rPr sz="2000" b="1" dirty="0">
                <a:latin typeface="Verdana"/>
                <a:cs typeface="Verdana"/>
              </a:rPr>
              <a:t>l	</a:t>
            </a:r>
            <a:r>
              <a:rPr sz="2000" b="1" spc="-10" dirty="0">
                <a:latin typeface="Verdana"/>
                <a:cs typeface="Verdana"/>
              </a:rPr>
              <a:t>n</a:t>
            </a:r>
            <a:r>
              <a:rPr sz="2000" b="1" spc="5" dirty="0">
                <a:latin typeface="Verdana"/>
                <a:cs typeface="Verdana"/>
              </a:rPr>
              <a:t>o</a:t>
            </a:r>
            <a:r>
              <a:rPr sz="2000" b="1" dirty="0">
                <a:latin typeface="Verdana"/>
                <a:cs typeface="Verdana"/>
              </a:rPr>
              <a:t>m</a:t>
            </a:r>
            <a:r>
              <a:rPr sz="2000" b="1" spc="-5" dirty="0">
                <a:latin typeface="Verdana"/>
                <a:cs typeface="Verdana"/>
              </a:rPr>
              <a:t>b</a:t>
            </a:r>
            <a:r>
              <a:rPr sz="2000" b="1" dirty="0">
                <a:latin typeface="Verdana"/>
                <a:cs typeface="Verdana"/>
              </a:rPr>
              <a:t>r</a:t>
            </a:r>
            <a:r>
              <a:rPr sz="2000" b="1" spc="-5" dirty="0">
                <a:latin typeface="Verdana"/>
                <a:cs typeface="Verdana"/>
              </a:rPr>
              <a:t>e</a:t>
            </a:r>
            <a:r>
              <a:rPr sz="2000" b="1" dirty="0">
                <a:latin typeface="Verdana"/>
                <a:cs typeface="Verdana"/>
              </a:rPr>
              <a:t>	</a:t>
            </a:r>
            <a:r>
              <a:rPr sz="2000" b="1" spc="-5" dirty="0">
                <a:latin typeface="Verdana"/>
                <a:cs typeface="Verdana"/>
              </a:rPr>
              <a:t>de	</a:t>
            </a:r>
            <a:r>
              <a:rPr sz="2000" b="1" spc="-10" dirty="0">
                <a:latin typeface="Verdana"/>
                <a:cs typeface="Verdana"/>
              </a:rPr>
              <a:t>u</a:t>
            </a:r>
            <a:r>
              <a:rPr sz="2000" b="1" spc="10" dirty="0">
                <a:latin typeface="Verdana"/>
                <a:cs typeface="Verdana"/>
              </a:rPr>
              <a:t>n</a:t>
            </a:r>
            <a:r>
              <a:rPr sz="2000" b="1" dirty="0">
                <a:latin typeface="Verdana"/>
                <a:cs typeface="Verdana"/>
              </a:rPr>
              <a:t>a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	d</a:t>
            </a:r>
            <a:r>
              <a:rPr sz="2000" b="1" spc="-15" dirty="0">
                <a:latin typeface="Verdana"/>
                <a:cs typeface="Verdana"/>
              </a:rPr>
              <a:t>e</a:t>
            </a:r>
            <a:r>
              <a:rPr sz="2000" b="1" spc="-5" dirty="0">
                <a:latin typeface="Verdana"/>
                <a:cs typeface="Verdana"/>
              </a:rPr>
              <a:t>be	</a:t>
            </a:r>
            <a:r>
              <a:rPr sz="2000" b="1" spc="-15" dirty="0">
                <a:latin typeface="Verdana"/>
                <a:cs typeface="Verdana"/>
              </a:rPr>
              <a:t>se</a:t>
            </a:r>
            <a:r>
              <a:rPr sz="2000" b="1" spc="-5" dirty="0">
                <a:latin typeface="Verdana"/>
                <a:cs typeface="Verdana"/>
              </a:rPr>
              <a:t>r	</a:t>
            </a:r>
            <a:r>
              <a:rPr sz="2000" b="1" spc="-10" dirty="0">
                <a:latin typeface="Verdana"/>
                <a:cs typeface="Verdana"/>
              </a:rPr>
              <a:t>u</a:t>
            </a:r>
            <a:r>
              <a:rPr sz="2000" b="1" spc="-5" dirty="0">
                <a:latin typeface="Verdana"/>
                <a:cs typeface="Verdana"/>
              </a:rPr>
              <a:t>n</a:t>
            </a:r>
            <a:r>
              <a:rPr sz="2000" b="1" dirty="0">
                <a:latin typeface="Verdana"/>
                <a:cs typeface="Verdana"/>
              </a:rPr>
              <a:t>	</a:t>
            </a:r>
            <a:r>
              <a:rPr sz="2000" b="1" spc="-5" dirty="0">
                <a:latin typeface="Verdana"/>
                <a:cs typeface="Verdana"/>
              </a:rPr>
              <a:t>id</a:t>
            </a:r>
            <a:r>
              <a:rPr sz="2000" b="1" spc="-15" dirty="0">
                <a:latin typeface="Verdana"/>
                <a:cs typeface="Verdana"/>
              </a:rPr>
              <a:t>e</a:t>
            </a:r>
            <a:r>
              <a:rPr sz="2000" b="1" spc="-10" dirty="0">
                <a:latin typeface="Verdana"/>
                <a:cs typeface="Verdana"/>
              </a:rPr>
              <a:t>n</a:t>
            </a:r>
            <a:r>
              <a:rPr sz="2000" b="1" spc="5" dirty="0">
                <a:latin typeface="Verdana"/>
                <a:cs typeface="Verdana"/>
              </a:rPr>
              <a:t>t</a:t>
            </a:r>
            <a:r>
              <a:rPr sz="2000" b="1" spc="15" dirty="0">
                <a:latin typeface="Verdana"/>
                <a:cs typeface="Verdana"/>
              </a:rPr>
              <a:t>i</a:t>
            </a:r>
            <a:r>
              <a:rPr sz="2000" b="1" spc="-10" dirty="0">
                <a:latin typeface="Verdana"/>
                <a:cs typeface="Verdana"/>
              </a:rPr>
              <a:t>fi</a:t>
            </a:r>
            <a:r>
              <a:rPr sz="2000" b="1" spc="-5" dirty="0">
                <a:latin typeface="Verdana"/>
                <a:cs typeface="Verdana"/>
              </a:rPr>
              <a:t>cad</a:t>
            </a:r>
            <a:r>
              <a:rPr sz="2000" b="1" spc="5" dirty="0">
                <a:latin typeface="Verdana"/>
                <a:cs typeface="Verdana"/>
              </a:rPr>
              <a:t>o</a:t>
            </a:r>
            <a:r>
              <a:rPr sz="2000" b="1" spc="-5" dirty="0">
                <a:latin typeface="Verdana"/>
                <a:cs typeface="Verdana"/>
              </a:rPr>
              <a:t>r</a:t>
            </a:r>
            <a:r>
              <a:rPr sz="2000" b="1" dirty="0">
                <a:latin typeface="Verdana"/>
                <a:cs typeface="Verdana"/>
              </a:rPr>
              <a:t>	vá</a:t>
            </a:r>
            <a:r>
              <a:rPr sz="2000" b="1" spc="-5" dirty="0">
                <a:latin typeface="Verdana"/>
                <a:cs typeface="Verdana"/>
              </a:rPr>
              <a:t>lido  </a:t>
            </a:r>
            <a:r>
              <a:rPr sz="2000" b="1" spc="-10" dirty="0">
                <a:latin typeface="Verdana"/>
                <a:cs typeface="Verdana"/>
              </a:rPr>
              <a:t>en</a:t>
            </a:r>
            <a:r>
              <a:rPr sz="2000" b="1" spc="-15" dirty="0">
                <a:latin typeface="Verdana"/>
                <a:cs typeface="Verdana"/>
              </a:rPr>
              <a:t> </a:t>
            </a:r>
            <a:r>
              <a:rPr sz="2000" b="1" dirty="0">
                <a:latin typeface="Verdana"/>
                <a:cs typeface="Verdana"/>
              </a:rPr>
              <a:t>Java</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030605" algn="l"/>
                <a:tab pos="2232025" algn="l"/>
                <a:tab pos="2836545" algn="l"/>
                <a:tab pos="4271645" algn="l"/>
                <a:tab pos="4806950" algn="l"/>
                <a:tab pos="5406390" algn="l"/>
                <a:tab pos="6470650" algn="l"/>
                <a:tab pos="8190230" algn="l"/>
              </a:tabLst>
            </a:pPr>
            <a:r>
              <a:rPr sz="2000" b="1" spc="-10" dirty="0">
                <a:latin typeface="Verdana"/>
                <a:cs typeface="Verdana"/>
              </a:rPr>
              <a:t>P</a:t>
            </a:r>
            <a:r>
              <a:rPr sz="2000" b="1" spc="5" dirty="0">
                <a:latin typeface="Verdana"/>
                <a:cs typeface="Verdana"/>
              </a:rPr>
              <a:t>o</a:t>
            </a:r>
            <a:r>
              <a:rPr sz="2000" b="1" spc="-5" dirty="0">
                <a:latin typeface="Verdana"/>
                <a:cs typeface="Verdana"/>
              </a:rPr>
              <a:t>r</a:t>
            </a:r>
            <a:r>
              <a:rPr sz="2000" b="1" dirty="0">
                <a:latin typeface="Verdana"/>
                <a:cs typeface="Verdana"/>
              </a:rPr>
              <a:t>	</a:t>
            </a:r>
            <a:r>
              <a:rPr sz="2000" b="1" spc="-10" dirty="0">
                <a:latin typeface="Verdana"/>
                <a:cs typeface="Verdana"/>
              </a:rPr>
              <a:t>n</a:t>
            </a:r>
            <a:r>
              <a:rPr sz="2000" b="1" dirty="0">
                <a:latin typeface="Verdana"/>
                <a:cs typeface="Verdana"/>
              </a:rPr>
              <a:t>or</a:t>
            </a:r>
            <a:r>
              <a:rPr sz="2000" b="1" spc="-5" dirty="0">
                <a:latin typeface="Verdana"/>
                <a:cs typeface="Verdana"/>
              </a:rPr>
              <a:t>ma,</a:t>
            </a:r>
            <a:r>
              <a:rPr sz="2000" b="1" dirty="0">
                <a:latin typeface="Verdana"/>
                <a:cs typeface="Verdana"/>
              </a:rPr>
              <a:t>	</a:t>
            </a:r>
            <a:r>
              <a:rPr sz="2000" b="1" spc="-5" dirty="0">
                <a:latin typeface="Verdana"/>
                <a:cs typeface="Verdana"/>
              </a:rPr>
              <a:t>l</a:t>
            </a:r>
            <a:r>
              <a:rPr sz="2000" b="1" spc="25" dirty="0">
                <a:latin typeface="Verdana"/>
                <a:cs typeface="Verdana"/>
              </a:rPr>
              <a:t>o</a:t>
            </a:r>
            <a:r>
              <a:rPr sz="2000" b="1" spc="-5" dirty="0">
                <a:latin typeface="Verdana"/>
                <a:cs typeface="Verdana"/>
              </a:rPr>
              <a:t>s</a:t>
            </a:r>
            <a:r>
              <a:rPr sz="2000" b="1" dirty="0">
                <a:latin typeface="Verdana"/>
                <a:cs typeface="Verdana"/>
              </a:rPr>
              <a:t>	</a:t>
            </a:r>
            <a:r>
              <a:rPr sz="2000" b="1" spc="-10" dirty="0">
                <a:latin typeface="Verdana"/>
                <a:cs typeface="Verdana"/>
              </a:rPr>
              <a:t>n</a:t>
            </a:r>
            <a:r>
              <a:rPr sz="2000" b="1" spc="5" dirty="0">
                <a:latin typeface="Verdana"/>
                <a:cs typeface="Verdana"/>
              </a:rPr>
              <a:t>o</a:t>
            </a:r>
            <a:r>
              <a:rPr sz="2000" b="1" dirty="0">
                <a:latin typeface="Verdana"/>
                <a:cs typeface="Verdana"/>
              </a:rPr>
              <a:t>m</a:t>
            </a:r>
            <a:r>
              <a:rPr sz="2000" b="1" spc="-5" dirty="0">
                <a:latin typeface="Verdana"/>
                <a:cs typeface="Verdana"/>
              </a:rPr>
              <a:t>b</a:t>
            </a:r>
            <a:r>
              <a:rPr sz="2000" b="1" dirty="0">
                <a:latin typeface="Verdana"/>
                <a:cs typeface="Verdana"/>
              </a:rPr>
              <a:t>r</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de	</a:t>
            </a:r>
            <a:r>
              <a:rPr sz="2000" b="1" spc="-10" dirty="0">
                <a:latin typeface="Verdana"/>
                <a:cs typeface="Verdana"/>
              </a:rPr>
              <a:t>l</a:t>
            </a:r>
            <a:r>
              <a:rPr sz="2000" b="1" spc="15" dirty="0">
                <a:latin typeface="Verdana"/>
                <a:cs typeface="Verdana"/>
              </a:rPr>
              <a:t>a</a:t>
            </a:r>
            <a:r>
              <a:rPr sz="2000" b="1" spc="-5" dirty="0">
                <a:latin typeface="Verdana"/>
                <a:cs typeface="Verdana"/>
              </a:rPr>
              <a:t>s</a:t>
            </a:r>
            <a:r>
              <a:rPr sz="2000" b="1" dirty="0">
                <a:latin typeface="Verdana"/>
                <a:cs typeface="Verdana"/>
              </a:rPr>
              <a:t>	</a:t>
            </a:r>
            <a:r>
              <a:rPr sz="2000" b="1" spc="-5" dirty="0">
                <a:latin typeface="Verdana"/>
                <a:cs typeface="Verdana"/>
              </a:rPr>
              <a:t>cl</a:t>
            </a:r>
            <a:r>
              <a:rPr sz="2000" b="1" dirty="0">
                <a:latin typeface="Verdana"/>
                <a:cs typeface="Verdana"/>
              </a:rPr>
              <a:t>a</a:t>
            </a:r>
            <a:r>
              <a:rPr sz="2000" b="1" spc="-15" dirty="0">
                <a:latin typeface="Verdana"/>
                <a:cs typeface="Verdana"/>
              </a:rPr>
              <a:t>se</a:t>
            </a:r>
            <a:r>
              <a:rPr sz="2000" b="1" spc="-5" dirty="0">
                <a:latin typeface="Verdana"/>
                <a:cs typeface="Verdana"/>
              </a:rPr>
              <a:t>s</a:t>
            </a:r>
            <a:r>
              <a:rPr sz="2000" b="1" dirty="0">
                <a:latin typeface="Verdana"/>
                <a:cs typeface="Verdana"/>
              </a:rPr>
              <a:t>	</a:t>
            </a:r>
            <a:r>
              <a:rPr sz="2000" b="1" spc="-5" dirty="0">
                <a:latin typeface="Verdana"/>
                <a:cs typeface="Verdana"/>
              </a:rPr>
              <a:t>comi</a:t>
            </a:r>
            <a:r>
              <a:rPr sz="2000" b="1" spc="-10" dirty="0">
                <a:latin typeface="Verdana"/>
                <a:cs typeface="Verdana"/>
              </a:rPr>
              <a:t>en</a:t>
            </a:r>
            <a:r>
              <a:rPr sz="2000" b="1" spc="5" dirty="0">
                <a:latin typeface="Verdana"/>
                <a:cs typeface="Verdana"/>
              </a:rPr>
              <a:t>za</a:t>
            </a:r>
            <a:r>
              <a:rPr sz="2000" b="1" spc="-5" dirty="0">
                <a:latin typeface="Verdana"/>
                <a:cs typeface="Verdana"/>
              </a:rPr>
              <a:t>n</a:t>
            </a:r>
            <a:r>
              <a:rPr sz="2000" b="1" dirty="0">
                <a:latin typeface="Verdana"/>
                <a:cs typeface="Verdana"/>
              </a:rPr>
              <a:t>	</a:t>
            </a:r>
            <a:r>
              <a:rPr sz="2000" b="1" spc="-5" dirty="0">
                <a:latin typeface="Verdana"/>
                <a:cs typeface="Verdana"/>
              </a:rPr>
              <a:t>con  mayúsculas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Las</a:t>
            </a:r>
            <a:r>
              <a:rPr sz="2000" b="1" spc="-35" dirty="0">
                <a:latin typeface="Verdana"/>
                <a:cs typeface="Verdana"/>
              </a:rPr>
              <a:t> </a:t>
            </a:r>
            <a:r>
              <a:rPr sz="2000" b="1" spc="-5" dirty="0">
                <a:latin typeface="Verdana"/>
                <a:cs typeface="Verdana"/>
              </a:rPr>
              <a:t>clases</a:t>
            </a:r>
            <a:r>
              <a:rPr sz="2000" b="1" spc="30" dirty="0">
                <a:latin typeface="Verdana"/>
                <a:cs typeface="Verdana"/>
              </a:rPr>
              <a:t> </a:t>
            </a:r>
            <a:r>
              <a:rPr sz="2000" b="1" spc="-5" dirty="0">
                <a:latin typeface="Verdana"/>
                <a:cs typeface="Verdana"/>
              </a:rPr>
              <a:t>públicas</a:t>
            </a:r>
            <a:r>
              <a:rPr sz="2000" b="1" spc="10" dirty="0">
                <a:latin typeface="Verdana"/>
                <a:cs typeface="Verdana"/>
              </a:rPr>
              <a:t> </a:t>
            </a:r>
            <a:r>
              <a:rPr sz="2000" b="1" spc="-5" dirty="0">
                <a:latin typeface="Verdana"/>
                <a:cs typeface="Verdana"/>
              </a:rPr>
              <a:t>deben</a:t>
            </a:r>
            <a:r>
              <a:rPr sz="2000" b="1" spc="10" dirty="0">
                <a:latin typeface="Verdana"/>
                <a:cs typeface="Verdana"/>
              </a:rPr>
              <a:t> </a:t>
            </a:r>
            <a:r>
              <a:rPr sz="2000" b="1" spc="-5" dirty="0">
                <a:latin typeface="Verdana"/>
                <a:cs typeface="Verdana"/>
              </a:rPr>
              <a:t>definirse</a:t>
            </a:r>
            <a:r>
              <a:rPr sz="2000" b="1" spc="4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ficheros</a:t>
            </a:r>
            <a:r>
              <a:rPr sz="2000" b="1" spc="30" dirty="0">
                <a:latin typeface="Verdana"/>
                <a:cs typeface="Verdana"/>
              </a:rPr>
              <a:t> </a:t>
            </a:r>
            <a:r>
              <a:rPr sz="2000" b="1" spc="-5" dirty="0">
                <a:latin typeface="Verdana"/>
                <a:cs typeface="Verdana"/>
              </a:rPr>
              <a:t>.java</a:t>
            </a:r>
            <a:endParaRPr sz="2000">
              <a:latin typeface="Verdana"/>
              <a:cs typeface="Verdan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3" name="object 3"/>
          <p:cNvSpPr/>
          <p:nvPr/>
        </p:nvSpPr>
        <p:spPr>
          <a:xfrm>
            <a:off x="4404360" y="4056379"/>
            <a:ext cx="1889760" cy="2301240"/>
          </a:xfrm>
          <a:custGeom>
            <a:avLst/>
            <a:gdLst/>
            <a:ahLst/>
            <a:cxnLst/>
            <a:rect l="l" t="t" r="r" b="b"/>
            <a:pathLst>
              <a:path w="1889760" h="2301240">
                <a:moveTo>
                  <a:pt x="1889760" y="0"/>
                </a:moveTo>
                <a:lnTo>
                  <a:pt x="1869440" y="0"/>
                </a:lnTo>
                <a:lnTo>
                  <a:pt x="1869440" y="17780"/>
                </a:lnTo>
                <a:lnTo>
                  <a:pt x="1869440" y="358140"/>
                </a:lnTo>
                <a:lnTo>
                  <a:pt x="1869440" y="378460"/>
                </a:lnTo>
                <a:lnTo>
                  <a:pt x="1869440" y="1562100"/>
                </a:lnTo>
                <a:lnTo>
                  <a:pt x="1869440" y="1579880"/>
                </a:lnTo>
                <a:lnTo>
                  <a:pt x="1869440" y="2283460"/>
                </a:lnTo>
                <a:lnTo>
                  <a:pt x="17780" y="2283460"/>
                </a:lnTo>
                <a:lnTo>
                  <a:pt x="17780" y="1579880"/>
                </a:lnTo>
                <a:lnTo>
                  <a:pt x="1869440" y="1579880"/>
                </a:lnTo>
                <a:lnTo>
                  <a:pt x="1869440" y="1562100"/>
                </a:lnTo>
                <a:lnTo>
                  <a:pt x="17780" y="1562100"/>
                </a:lnTo>
                <a:lnTo>
                  <a:pt x="17780" y="378460"/>
                </a:lnTo>
                <a:lnTo>
                  <a:pt x="1869440" y="378460"/>
                </a:lnTo>
                <a:lnTo>
                  <a:pt x="1869440" y="358140"/>
                </a:lnTo>
                <a:lnTo>
                  <a:pt x="17780" y="358140"/>
                </a:lnTo>
                <a:lnTo>
                  <a:pt x="17780" y="17780"/>
                </a:lnTo>
                <a:lnTo>
                  <a:pt x="1869440" y="17780"/>
                </a:lnTo>
                <a:lnTo>
                  <a:pt x="1869440" y="0"/>
                </a:lnTo>
                <a:lnTo>
                  <a:pt x="0" y="0"/>
                </a:lnTo>
                <a:lnTo>
                  <a:pt x="0" y="358140"/>
                </a:lnTo>
                <a:lnTo>
                  <a:pt x="0" y="378460"/>
                </a:lnTo>
                <a:lnTo>
                  <a:pt x="0" y="1562100"/>
                </a:lnTo>
                <a:lnTo>
                  <a:pt x="0" y="1579880"/>
                </a:lnTo>
                <a:lnTo>
                  <a:pt x="0" y="2301240"/>
                </a:lnTo>
                <a:lnTo>
                  <a:pt x="1889760" y="2301240"/>
                </a:lnTo>
                <a:lnTo>
                  <a:pt x="1889760" y="10160"/>
                </a:lnTo>
                <a:lnTo>
                  <a:pt x="1889760" y="0"/>
                </a:lnTo>
                <a:close/>
              </a:path>
            </a:pathLst>
          </a:custGeom>
          <a:solidFill>
            <a:srgbClr val="000000"/>
          </a:solidFill>
        </p:spPr>
        <p:txBody>
          <a:bodyPr wrap="square" lIns="0" tIns="0" rIns="0" bIns="0" rtlCol="0"/>
          <a:lstStyle/>
          <a:p>
            <a:endParaRPr/>
          </a:p>
        </p:txBody>
      </p:sp>
      <p:sp>
        <p:nvSpPr>
          <p:cNvPr id="4" name="object 4"/>
          <p:cNvSpPr txBox="1"/>
          <p:nvPr/>
        </p:nvSpPr>
        <p:spPr>
          <a:xfrm>
            <a:off x="1005839" y="1521459"/>
            <a:ext cx="8710930" cy="36423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50" dirty="0">
                <a:latin typeface="Verdana"/>
                <a:cs typeface="Verdana"/>
              </a:rPr>
              <a:t> </a:t>
            </a:r>
            <a:r>
              <a:rPr sz="2000" b="1" spc="-5" dirty="0">
                <a:latin typeface="Verdana"/>
                <a:cs typeface="Verdana"/>
              </a:rPr>
              <a:t>clases</a:t>
            </a:r>
            <a:r>
              <a:rPr sz="2000" b="1" spc="15" dirty="0">
                <a:latin typeface="Verdana"/>
                <a:cs typeface="Verdana"/>
              </a:rPr>
              <a:t> </a:t>
            </a:r>
            <a:r>
              <a:rPr sz="2000" b="1" spc="-10" dirty="0">
                <a:latin typeface="Verdana"/>
                <a:cs typeface="Verdana"/>
              </a:rPr>
              <a:t>en </a:t>
            </a:r>
            <a:r>
              <a:rPr sz="2000" b="1" dirty="0">
                <a:latin typeface="Verdana"/>
                <a:cs typeface="Verdana"/>
              </a:rPr>
              <a:t>Java</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880744" algn="l"/>
                <a:tab pos="1800225" algn="l"/>
                <a:tab pos="3151505" algn="l"/>
                <a:tab pos="4065904" algn="l"/>
                <a:tab pos="5178425" algn="l"/>
                <a:tab pos="6776720" algn="l"/>
                <a:tab pos="7507605" algn="l"/>
              </a:tabLst>
            </a:pPr>
            <a:r>
              <a:rPr sz="2000" b="1" dirty="0">
                <a:latin typeface="Verdana"/>
                <a:cs typeface="Verdana"/>
              </a:rPr>
              <a:t>La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	</a:t>
            </a:r>
            <a:r>
              <a:rPr sz="2000" b="1" spc="-15" dirty="0">
                <a:latin typeface="Verdana"/>
                <a:cs typeface="Verdana"/>
              </a:rPr>
              <a:t>Pe</a:t>
            </a:r>
            <a:r>
              <a:rPr sz="2000" b="1" dirty="0">
                <a:latin typeface="Verdana"/>
                <a:cs typeface="Verdana"/>
              </a:rPr>
              <a:t>r</a:t>
            </a:r>
            <a:r>
              <a:rPr sz="2000" b="1" spc="-15" dirty="0">
                <a:latin typeface="Verdana"/>
                <a:cs typeface="Verdana"/>
              </a:rPr>
              <a:t>s</a:t>
            </a:r>
            <a:r>
              <a:rPr sz="2000" b="1" spc="5" dirty="0">
                <a:latin typeface="Verdana"/>
                <a:cs typeface="Verdana"/>
              </a:rPr>
              <a:t>o</a:t>
            </a:r>
            <a:r>
              <a:rPr sz="2000" b="1" spc="10" dirty="0">
                <a:latin typeface="Verdana"/>
                <a:cs typeface="Verdana"/>
              </a:rPr>
              <a:t>n</a:t>
            </a:r>
            <a:r>
              <a:rPr sz="2000" b="1" dirty="0">
                <a:latin typeface="Verdana"/>
                <a:cs typeface="Verdana"/>
              </a:rPr>
              <a:t>a	</a:t>
            </a:r>
            <a:r>
              <a:rPr sz="2000" b="1" spc="5" dirty="0">
                <a:latin typeface="Verdana"/>
                <a:cs typeface="Verdana"/>
              </a:rPr>
              <a:t>t</a:t>
            </a:r>
            <a:r>
              <a:rPr sz="2000" b="1" spc="-5" dirty="0">
                <a:latin typeface="Verdana"/>
                <a:cs typeface="Verdana"/>
              </a:rPr>
              <a:t>i</a:t>
            </a:r>
            <a:r>
              <a:rPr sz="2000" b="1" spc="-10" dirty="0">
                <a:latin typeface="Verdana"/>
                <a:cs typeface="Verdana"/>
              </a:rPr>
              <a:t>en</a:t>
            </a:r>
            <a:r>
              <a:rPr sz="2000" b="1" spc="-5" dirty="0">
                <a:latin typeface="Verdana"/>
                <a:cs typeface="Verdana"/>
              </a:rPr>
              <a:t>e	c</a:t>
            </a:r>
            <a:r>
              <a:rPr sz="2000" b="1" spc="-10" dirty="0">
                <a:latin typeface="Verdana"/>
                <a:cs typeface="Verdana"/>
              </a:rPr>
              <a:t>u</a:t>
            </a:r>
            <a:r>
              <a:rPr sz="2000" b="1" dirty="0">
                <a:latin typeface="Verdana"/>
                <a:cs typeface="Verdana"/>
              </a:rPr>
              <a:t>a</a:t>
            </a:r>
            <a:r>
              <a:rPr sz="2000" b="1" spc="5" dirty="0">
                <a:latin typeface="Verdana"/>
                <a:cs typeface="Verdana"/>
              </a:rPr>
              <a:t>tr</a:t>
            </a:r>
            <a:r>
              <a:rPr sz="2000" b="1" dirty="0">
                <a:latin typeface="Verdana"/>
                <a:cs typeface="Verdana"/>
              </a:rPr>
              <a:t>o	</a:t>
            </a:r>
            <a:r>
              <a:rPr sz="2000" b="1" spc="20" dirty="0">
                <a:latin typeface="Verdana"/>
                <a:cs typeface="Verdana"/>
              </a:rPr>
              <a:t>a</a:t>
            </a:r>
            <a:r>
              <a:rPr sz="2000" b="1" spc="5" dirty="0">
                <a:latin typeface="Verdana"/>
                <a:cs typeface="Verdana"/>
              </a:rPr>
              <a:t>tr</a:t>
            </a:r>
            <a:r>
              <a:rPr sz="2000" b="1" spc="-5" dirty="0">
                <a:latin typeface="Verdana"/>
                <a:cs typeface="Verdana"/>
              </a:rPr>
              <a:t>ib</a:t>
            </a:r>
            <a:r>
              <a:rPr sz="2000" b="1" spc="-10" dirty="0">
                <a:latin typeface="Verdana"/>
                <a:cs typeface="Verdana"/>
              </a:rPr>
              <a:t>u</a:t>
            </a:r>
            <a:r>
              <a:rPr sz="2000" b="1" spc="5" dirty="0">
                <a:latin typeface="Verdana"/>
                <a:cs typeface="Verdana"/>
              </a:rPr>
              <a:t>to</a:t>
            </a:r>
            <a:r>
              <a:rPr sz="2000" b="1" spc="-15" dirty="0">
                <a:latin typeface="Verdana"/>
                <a:cs typeface="Verdana"/>
              </a:rPr>
              <a:t>s</a:t>
            </a:r>
            <a:r>
              <a:rPr sz="2000" b="1" spc="-5" dirty="0">
                <a:latin typeface="Verdana"/>
                <a:cs typeface="Verdana"/>
              </a:rPr>
              <a:t>:</a:t>
            </a:r>
            <a:r>
              <a:rPr sz="2000" b="1" dirty="0">
                <a:latin typeface="Verdana"/>
                <a:cs typeface="Verdana"/>
              </a:rPr>
              <a:t>	</a:t>
            </a:r>
            <a:r>
              <a:rPr sz="2000" b="1" spc="-5" dirty="0">
                <a:latin typeface="Verdana"/>
                <a:cs typeface="Verdana"/>
              </a:rPr>
              <a:t>d</a:t>
            </a:r>
            <a:r>
              <a:rPr sz="2000" b="1" spc="-10" dirty="0">
                <a:latin typeface="Verdana"/>
                <a:cs typeface="Verdana"/>
              </a:rPr>
              <a:t>ni</a:t>
            </a:r>
            <a:r>
              <a:rPr sz="2000" b="1" spc="-5" dirty="0">
                <a:latin typeface="Verdana"/>
                <a:cs typeface="Verdana"/>
              </a:rPr>
              <a:t>,</a:t>
            </a:r>
            <a:r>
              <a:rPr sz="2000" b="1" dirty="0">
                <a:latin typeface="Verdana"/>
                <a:cs typeface="Verdana"/>
              </a:rPr>
              <a:t>	</a:t>
            </a:r>
            <a:r>
              <a:rPr sz="2000" b="1" spc="-10" dirty="0">
                <a:latin typeface="Verdana"/>
                <a:cs typeface="Verdana"/>
              </a:rPr>
              <a:t>n</a:t>
            </a:r>
            <a:r>
              <a:rPr sz="2000" b="1" spc="25" dirty="0">
                <a:latin typeface="Verdana"/>
                <a:cs typeface="Verdana"/>
              </a:rPr>
              <a:t>o</a:t>
            </a:r>
            <a:r>
              <a:rPr sz="2000" b="1" dirty="0">
                <a:latin typeface="Verdana"/>
                <a:cs typeface="Verdana"/>
              </a:rPr>
              <a:t>m</a:t>
            </a:r>
            <a:r>
              <a:rPr sz="2000" b="1" spc="-5" dirty="0">
                <a:latin typeface="Verdana"/>
                <a:cs typeface="Verdana"/>
              </a:rPr>
              <a:t>b</a:t>
            </a:r>
            <a:r>
              <a:rPr sz="2000" b="1" dirty="0">
                <a:latin typeface="Verdana"/>
                <a:cs typeface="Verdana"/>
              </a:rPr>
              <a:t>r</a:t>
            </a:r>
            <a:r>
              <a:rPr sz="2000" b="1" spc="-15" dirty="0">
                <a:latin typeface="Verdana"/>
                <a:cs typeface="Verdana"/>
              </a:rPr>
              <a:t>e,  </a:t>
            </a:r>
            <a:r>
              <a:rPr sz="2000" b="1" spc="-5" dirty="0">
                <a:latin typeface="Verdana"/>
                <a:cs typeface="Verdana"/>
              </a:rPr>
              <a:t>apellido </a:t>
            </a:r>
            <a:r>
              <a:rPr sz="2000" b="1" dirty="0">
                <a:latin typeface="Verdana"/>
                <a:cs typeface="Verdana"/>
              </a:rPr>
              <a:t>y</a:t>
            </a:r>
            <a:r>
              <a:rPr sz="2000" b="1" spc="10" dirty="0">
                <a:latin typeface="Verdana"/>
                <a:cs typeface="Verdana"/>
              </a:rPr>
              <a:t> </a:t>
            </a:r>
            <a:r>
              <a:rPr sz="2000" b="1" spc="-5" dirty="0">
                <a:latin typeface="Verdana"/>
                <a:cs typeface="Verdana"/>
              </a:rPr>
              <a:t>año</a:t>
            </a:r>
            <a:r>
              <a:rPr sz="2000" b="1"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nacimiento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6350" indent="-342900">
              <a:lnSpc>
                <a:spcPct val="100000"/>
              </a:lnSpc>
              <a:buClr>
                <a:srgbClr val="D32D50"/>
              </a:buClr>
              <a:buFont typeface="Wingdings"/>
              <a:buChar char=""/>
              <a:tabLst>
                <a:tab pos="354965" algn="l"/>
                <a:tab pos="355600" algn="l"/>
                <a:tab pos="784225" algn="l"/>
                <a:tab pos="2036445" algn="l"/>
                <a:tab pos="4745355" algn="l"/>
                <a:tab pos="6096635" algn="l"/>
                <a:tab pos="6520815" algn="l"/>
                <a:tab pos="7790815" algn="l"/>
                <a:tab pos="8440420" algn="l"/>
              </a:tabLst>
            </a:pPr>
            <a:r>
              <a:rPr sz="2000" b="1" spc="-15" dirty="0">
                <a:latin typeface="Verdana"/>
                <a:cs typeface="Verdana"/>
              </a:rPr>
              <a:t>E</a:t>
            </a:r>
            <a:r>
              <a:rPr sz="2000" b="1" dirty="0">
                <a:latin typeface="Verdana"/>
                <a:cs typeface="Verdana"/>
              </a:rPr>
              <a:t>l	m</a:t>
            </a:r>
            <a:r>
              <a:rPr sz="2000" b="1" spc="-10" dirty="0">
                <a:latin typeface="Verdana"/>
                <a:cs typeface="Verdana"/>
              </a:rPr>
              <a:t>é</a:t>
            </a:r>
            <a:r>
              <a:rPr sz="2000" b="1" spc="5" dirty="0">
                <a:latin typeface="Verdana"/>
                <a:cs typeface="Verdana"/>
              </a:rPr>
              <a:t>to</a:t>
            </a:r>
            <a:r>
              <a:rPr sz="2000" b="1" spc="-5" dirty="0">
                <a:latin typeface="Verdana"/>
                <a:cs typeface="Verdana"/>
              </a:rPr>
              <a:t>d</a:t>
            </a:r>
            <a:r>
              <a:rPr sz="2000" b="1" dirty="0">
                <a:latin typeface="Verdana"/>
                <a:cs typeface="Verdana"/>
              </a:rPr>
              <a:t>o	m</a:t>
            </a:r>
            <a:r>
              <a:rPr sz="2000" b="1" spc="5" dirty="0">
                <a:latin typeface="Verdana"/>
                <a:cs typeface="Verdana"/>
              </a:rPr>
              <a:t>o</a:t>
            </a:r>
            <a:r>
              <a:rPr sz="2000" b="1" spc="-15" dirty="0">
                <a:latin typeface="Verdana"/>
                <a:cs typeface="Verdana"/>
              </a:rPr>
              <a:t>s</a:t>
            </a:r>
            <a:r>
              <a:rPr sz="2000" b="1" spc="5" dirty="0">
                <a:latin typeface="Verdana"/>
                <a:cs typeface="Verdana"/>
              </a:rPr>
              <a:t>t</a:t>
            </a:r>
            <a:r>
              <a:rPr sz="2000" b="1" spc="-20" dirty="0">
                <a:latin typeface="Verdana"/>
                <a:cs typeface="Verdana"/>
              </a:rPr>
              <a:t>r</a:t>
            </a:r>
            <a:r>
              <a:rPr sz="2000" b="1" spc="-5" dirty="0">
                <a:latin typeface="Verdana"/>
                <a:cs typeface="Verdana"/>
              </a:rPr>
              <a:t>arNomb</a:t>
            </a:r>
            <a:r>
              <a:rPr sz="2000" b="1" dirty="0">
                <a:latin typeface="Verdana"/>
                <a:cs typeface="Verdana"/>
              </a:rPr>
              <a:t>r</a:t>
            </a:r>
            <a:r>
              <a:rPr sz="2000" b="1" spc="-15" dirty="0">
                <a:latin typeface="Verdana"/>
                <a:cs typeface="Verdana"/>
              </a:rPr>
              <a:t>e(</a:t>
            </a:r>
            <a:r>
              <a:rPr sz="2000" b="1" spc="-5" dirty="0">
                <a:latin typeface="Verdana"/>
                <a:cs typeface="Verdana"/>
              </a:rPr>
              <a:t>)</a:t>
            </a:r>
            <a:r>
              <a:rPr sz="2000" b="1" dirty="0">
                <a:latin typeface="Verdana"/>
                <a:cs typeface="Verdana"/>
              </a:rPr>
              <a:t>	m</a:t>
            </a:r>
            <a:r>
              <a:rPr sz="2000" b="1" spc="-10" dirty="0">
                <a:latin typeface="Verdana"/>
                <a:cs typeface="Verdana"/>
              </a:rPr>
              <a:t>u</a:t>
            </a:r>
            <a:r>
              <a:rPr sz="2000" b="1" spc="-15" dirty="0">
                <a:latin typeface="Verdana"/>
                <a:cs typeface="Verdana"/>
              </a:rPr>
              <a:t>es</a:t>
            </a:r>
            <a:r>
              <a:rPr sz="2000" b="1" dirty="0">
                <a:latin typeface="Verdana"/>
                <a:cs typeface="Verdana"/>
              </a:rPr>
              <a:t>tr</a:t>
            </a:r>
            <a:r>
              <a:rPr sz="2000" b="1" spc="-5" dirty="0">
                <a:latin typeface="Verdana"/>
                <a:cs typeface="Verdana"/>
              </a:rPr>
              <a:t>a	</a:t>
            </a:r>
            <a:r>
              <a:rPr sz="2000" b="1" spc="-15" dirty="0">
                <a:latin typeface="Verdana"/>
                <a:cs typeface="Verdana"/>
              </a:rPr>
              <a:t>e</a:t>
            </a:r>
            <a:r>
              <a:rPr sz="2000" b="1" spc="-5" dirty="0">
                <a:latin typeface="Verdana"/>
                <a:cs typeface="Verdana"/>
              </a:rPr>
              <a:t>l	</a:t>
            </a:r>
            <a:r>
              <a:rPr sz="2000" b="1" spc="-10" dirty="0">
                <a:latin typeface="Verdana"/>
                <a:cs typeface="Verdana"/>
              </a:rPr>
              <a:t>n</a:t>
            </a:r>
            <a:r>
              <a:rPr sz="2000" b="1" spc="5" dirty="0">
                <a:latin typeface="Verdana"/>
                <a:cs typeface="Verdana"/>
              </a:rPr>
              <a:t>o</a:t>
            </a:r>
            <a:r>
              <a:rPr sz="2000" b="1" dirty="0">
                <a:latin typeface="Verdana"/>
                <a:cs typeface="Verdana"/>
              </a:rPr>
              <a:t>m</a:t>
            </a:r>
            <a:r>
              <a:rPr sz="2000" b="1" spc="-5" dirty="0">
                <a:latin typeface="Verdana"/>
                <a:cs typeface="Verdana"/>
              </a:rPr>
              <a:t>b</a:t>
            </a:r>
            <a:r>
              <a:rPr sz="2000" b="1" dirty="0">
                <a:latin typeface="Verdana"/>
                <a:cs typeface="Verdana"/>
              </a:rPr>
              <a:t>r</a:t>
            </a:r>
            <a:r>
              <a:rPr sz="2000" b="1" spc="-5" dirty="0">
                <a:latin typeface="Verdana"/>
                <a:cs typeface="Verdana"/>
              </a:rPr>
              <a:t>e</a:t>
            </a:r>
            <a:r>
              <a:rPr sz="2000" b="1" dirty="0">
                <a:latin typeface="Verdana"/>
                <a:cs typeface="Verdana"/>
              </a:rPr>
              <a:t>	</a:t>
            </a:r>
            <a:r>
              <a:rPr sz="2000" b="1" spc="-5" dirty="0">
                <a:latin typeface="Verdana"/>
                <a:cs typeface="Verdana"/>
              </a:rPr>
              <a:t>p</a:t>
            </a:r>
            <a:r>
              <a:rPr sz="2000" b="1" spc="5" dirty="0">
                <a:latin typeface="Verdana"/>
                <a:cs typeface="Verdana"/>
              </a:rPr>
              <a:t>o</a:t>
            </a:r>
            <a:r>
              <a:rPr sz="2000" b="1" spc="-5" dirty="0">
                <a:latin typeface="Verdana"/>
                <a:cs typeface="Verdana"/>
              </a:rPr>
              <a:t>r</a:t>
            </a:r>
            <a:r>
              <a:rPr sz="2000" b="1" dirty="0">
                <a:latin typeface="Verdana"/>
                <a:cs typeface="Verdana"/>
              </a:rPr>
              <a:t>	</a:t>
            </a:r>
            <a:r>
              <a:rPr sz="2000" b="1" spc="-5" dirty="0">
                <a:latin typeface="Verdana"/>
                <a:cs typeface="Verdana"/>
              </a:rPr>
              <a:t>la  consola</a:t>
            </a:r>
            <a:endParaRPr sz="2000">
              <a:latin typeface="Verdana"/>
              <a:cs typeface="Verdana"/>
            </a:endParaRPr>
          </a:p>
          <a:p>
            <a:pPr marR="13970" algn="ctr">
              <a:lnSpc>
                <a:spcPct val="100000"/>
              </a:lnSpc>
              <a:spcBef>
                <a:spcPts val="2020"/>
              </a:spcBef>
            </a:pPr>
            <a:r>
              <a:rPr sz="1000" b="1" dirty="0">
                <a:latin typeface="Verdana"/>
                <a:cs typeface="Verdana"/>
              </a:rPr>
              <a:t>Persona</a:t>
            </a:r>
            <a:endParaRPr sz="1000">
              <a:latin typeface="Verdana"/>
              <a:cs typeface="Verdana"/>
            </a:endParaRPr>
          </a:p>
          <a:p>
            <a:pPr>
              <a:lnSpc>
                <a:spcPct val="100000"/>
              </a:lnSpc>
              <a:spcBef>
                <a:spcPts val="35"/>
              </a:spcBef>
            </a:pPr>
            <a:endParaRPr sz="1400">
              <a:latin typeface="Verdana"/>
              <a:cs typeface="Verdana"/>
            </a:endParaRPr>
          </a:p>
          <a:p>
            <a:pPr marL="3557904" marR="4578985">
              <a:lnSpc>
                <a:spcPct val="100000"/>
              </a:lnSpc>
              <a:spcBef>
                <a:spcPts val="5"/>
              </a:spcBef>
            </a:pPr>
            <a:r>
              <a:rPr sz="1000" dirty="0">
                <a:latin typeface="Verdana"/>
                <a:cs typeface="Verdana"/>
              </a:rPr>
              <a:t>dni </a:t>
            </a:r>
            <a:r>
              <a:rPr sz="1000" spc="5" dirty="0">
                <a:latin typeface="Verdana"/>
                <a:cs typeface="Verdana"/>
              </a:rPr>
              <a:t> </a:t>
            </a:r>
            <a:r>
              <a:rPr sz="1000" spc="-5" dirty="0">
                <a:latin typeface="Verdana"/>
                <a:cs typeface="Verdana"/>
              </a:rPr>
              <a:t>nombre </a:t>
            </a:r>
            <a:r>
              <a:rPr sz="1000" dirty="0">
                <a:latin typeface="Verdana"/>
                <a:cs typeface="Verdana"/>
              </a:rPr>
              <a:t> a</a:t>
            </a:r>
            <a:r>
              <a:rPr sz="1000" spc="-5" dirty="0">
                <a:latin typeface="Verdana"/>
                <a:cs typeface="Verdana"/>
              </a:rPr>
              <a:t>p</a:t>
            </a:r>
            <a:r>
              <a:rPr sz="1000" dirty="0">
                <a:latin typeface="Verdana"/>
                <a:cs typeface="Verdana"/>
              </a:rPr>
              <a:t>e</a:t>
            </a:r>
            <a:r>
              <a:rPr sz="1000" spc="20" dirty="0">
                <a:latin typeface="Verdana"/>
                <a:cs typeface="Verdana"/>
              </a:rPr>
              <a:t>lli</a:t>
            </a:r>
            <a:r>
              <a:rPr sz="1000" spc="-5" dirty="0">
                <a:latin typeface="Verdana"/>
                <a:cs typeface="Verdana"/>
              </a:rPr>
              <a:t>d</a:t>
            </a:r>
            <a:r>
              <a:rPr sz="1000" spc="-10" dirty="0">
                <a:latin typeface="Verdana"/>
                <a:cs typeface="Verdana"/>
              </a:rPr>
              <a:t>os</a:t>
            </a:r>
            <a:endParaRPr sz="1000">
              <a:latin typeface="Verdana"/>
              <a:cs typeface="Verdana"/>
            </a:endParaRPr>
          </a:p>
          <a:p>
            <a:pPr marL="3557904">
              <a:lnSpc>
                <a:spcPct val="100000"/>
              </a:lnSpc>
            </a:pPr>
            <a:r>
              <a:rPr sz="1000" dirty="0">
                <a:latin typeface="Verdana"/>
                <a:cs typeface="Verdana"/>
              </a:rPr>
              <a:t>añoNacimiento</a:t>
            </a:r>
            <a:endParaRPr sz="1000">
              <a:latin typeface="Verdana"/>
              <a:cs typeface="Verdana"/>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126</a:t>
            </a:fld>
            <a:endParaRPr dirty="0"/>
          </a:p>
        </p:txBody>
      </p:sp>
      <p:sp>
        <p:nvSpPr>
          <p:cNvPr id="5" name="object 5"/>
          <p:cNvSpPr txBox="1"/>
          <p:nvPr/>
        </p:nvSpPr>
        <p:spPr>
          <a:xfrm>
            <a:off x="4551679" y="5679440"/>
            <a:ext cx="114554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Verdana"/>
                <a:cs typeface="Verdana"/>
              </a:rPr>
              <a:t>mostrarNombre()</a:t>
            </a:r>
            <a:endParaRPr sz="1000">
              <a:latin typeface="Verdana"/>
              <a:cs typeface="Verdan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127</a:t>
            </a:fld>
            <a:endParaRPr dirty="0"/>
          </a:p>
        </p:txBody>
      </p:sp>
      <p:sp>
        <p:nvSpPr>
          <p:cNvPr id="3" name="object 3"/>
          <p:cNvSpPr txBox="1"/>
          <p:nvPr/>
        </p:nvSpPr>
        <p:spPr>
          <a:xfrm>
            <a:off x="1005839" y="1521459"/>
            <a:ext cx="8072120" cy="282448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50" dirty="0">
                <a:latin typeface="Verdana"/>
                <a:cs typeface="Verdana"/>
              </a:rPr>
              <a:t> </a:t>
            </a:r>
            <a:r>
              <a:rPr sz="2000" b="1" spc="-5" dirty="0">
                <a:latin typeface="Verdana"/>
                <a:cs typeface="Verdana"/>
              </a:rPr>
              <a:t>clases</a:t>
            </a:r>
            <a:r>
              <a:rPr sz="2000" b="1" spc="15" dirty="0">
                <a:latin typeface="Verdana"/>
                <a:cs typeface="Verdana"/>
              </a:rPr>
              <a:t> </a:t>
            </a:r>
            <a:r>
              <a:rPr sz="2000" b="1" spc="-10" dirty="0">
                <a:latin typeface="Verdana"/>
                <a:cs typeface="Verdana"/>
              </a:rPr>
              <a:t>en </a:t>
            </a:r>
            <a:r>
              <a:rPr sz="2000" b="1" dirty="0">
                <a:latin typeface="Verdana"/>
                <a:cs typeface="Verdana"/>
              </a:rPr>
              <a:t>Java</a:t>
            </a:r>
            <a:endParaRPr sz="2000">
              <a:latin typeface="Verdana"/>
              <a:cs typeface="Verdana"/>
            </a:endParaRPr>
          </a:p>
          <a:p>
            <a:pPr>
              <a:lnSpc>
                <a:spcPct val="100000"/>
              </a:lnSpc>
              <a:spcBef>
                <a:spcPts val="50"/>
              </a:spcBef>
            </a:pPr>
            <a:endParaRPr sz="1900">
              <a:latin typeface="Verdana"/>
              <a:cs typeface="Verdana"/>
            </a:endParaRPr>
          </a:p>
          <a:p>
            <a:pPr marL="957580">
              <a:lnSpc>
                <a:spcPct val="100000"/>
              </a:lnSpc>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class</a:t>
            </a:r>
            <a:r>
              <a:rPr sz="1800" b="1" spc="-20" dirty="0">
                <a:latin typeface="Courier New"/>
                <a:cs typeface="Courier New"/>
              </a:rPr>
              <a:t> </a:t>
            </a:r>
            <a:r>
              <a:rPr sz="1800" b="1" spc="-10" dirty="0">
                <a:latin typeface="Courier New"/>
                <a:cs typeface="Courier New"/>
              </a:rPr>
              <a:t>Persona</a:t>
            </a:r>
            <a:r>
              <a:rPr sz="1800" b="1" spc="-20" dirty="0">
                <a:latin typeface="Courier New"/>
                <a:cs typeface="Courier New"/>
              </a:rPr>
              <a:t> </a:t>
            </a:r>
            <a:r>
              <a:rPr sz="1800" b="1" spc="-5" dirty="0">
                <a:latin typeface="Courier New"/>
                <a:cs typeface="Courier New"/>
              </a:rPr>
              <a:t>{</a:t>
            </a:r>
            <a:endParaRPr sz="1800">
              <a:latin typeface="Courier New"/>
              <a:cs typeface="Courier New"/>
            </a:endParaRPr>
          </a:p>
          <a:p>
            <a:pPr marL="1506220" marR="1509395">
              <a:lnSpc>
                <a:spcPct val="100000"/>
              </a:lnSpc>
            </a:pPr>
            <a:r>
              <a:rPr sz="1800" b="1" spc="-5" dirty="0">
                <a:latin typeface="Courier New"/>
                <a:cs typeface="Courier New"/>
              </a:rPr>
              <a:t>public</a:t>
            </a:r>
            <a:r>
              <a:rPr sz="1800" b="1" spc="-25" dirty="0">
                <a:latin typeface="Courier New"/>
                <a:cs typeface="Courier New"/>
              </a:rPr>
              <a:t> </a:t>
            </a:r>
            <a:r>
              <a:rPr sz="1800" b="1" spc="-5" dirty="0">
                <a:latin typeface="Courier New"/>
                <a:cs typeface="Courier New"/>
              </a:rPr>
              <a:t>String</a:t>
            </a:r>
            <a:r>
              <a:rPr sz="1800" b="1" spc="-25" dirty="0">
                <a:latin typeface="Courier New"/>
                <a:cs typeface="Courier New"/>
              </a:rPr>
              <a:t> </a:t>
            </a:r>
            <a:r>
              <a:rPr sz="1800" b="1" spc="-10" dirty="0">
                <a:latin typeface="Courier New"/>
                <a:cs typeface="Courier New"/>
              </a:rPr>
              <a:t>dni,</a:t>
            </a:r>
            <a:r>
              <a:rPr sz="1800" b="1" spc="-5" dirty="0">
                <a:latin typeface="Courier New"/>
                <a:cs typeface="Courier New"/>
              </a:rPr>
              <a:t> </a:t>
            </a:r>
            <a:r>
              <a:rPr sz="1800" b="1" spc="-10" dirty="0">
                <a:latin typeface="Courier New"/>
                <a:cs typeface="Courier New"/>
              </a:rPr>
              <a:t>nombre,</a:t>
            </a:r>
            <a:r>
              <a:rPr sz="1800" b="1" spc="-5" dirty="0">
                <a:latin typeface="Courier New"/>
                <a:cs typeface="Courier New"/>
              </a:rPr>
              <a:t> </a:t>
            </a:r>
            <a:r>
              <a:rPr sz="1800" b="1" spc="-10" dirty="0">
                <a:latin typeface="Courier New"/>
                <a:cs typeface="Courier New"/>
              </a:rPr>
              <a:t>apellidos; </a:t>
            </a:r>
            <a:r>
              <a:rPr sz="1800" b="1" spc="-1065" dirty="0">
                <a:latin typeface="Courier New"/>
                <a:cs typeface="Courier New"/>
              </a:rPr>
              <a:t> </a:t>
            </a: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int</a:t>
            </a:r>
            <a:r>
              <a:rPr sz="1800" b="1" spc="-30" dirty="0">
                <a:latin typeface="Courier New"/>
                <a:cs typeface="Courier New"/>
              </a:rPr>
              <a:t> </a:t>
            </a:r>
            <a:r>
              <a:rPr sz="1800" b="1" spc="-5" dirty="0">
                <a:latin typeface="Courier New"/>
                <a:cs typeface="Courier New"/>
              </a:rPr>
              <a:t>añoNacimiento;</a:t>
            </a:r>
            <a:endParaRPr sz="1800">
              <a:latin typeface="Courier New"/>
              <a:cs typeface="Courier New"/>
            </a:endParaRPr>
          </a:p>
          <a:p>
            <a:pPr>
              <a:lnSpc>
                <a:spcPct val="100000"/>
              </a:lnSpc>
              <a:spcBef>
                <a:spcPts val="5"/>
              </a:spcBef>
            </a:pPr>
            <a:endParaRPr sz="1900">
              <a:latin typeface="Courier New"/>
              <a:cs typeface="Courier New"/>
            </a:endParaRPr>
          </a:p>
          <a:p>
            <a:pPr marL="1915160" marR="5080" indent="-408940">
              <a:lnSpc>
                <a:spcPct val="100000"/>
              </a:lnSpc>
            </a:pPr>
            <a:r>
              <a:rPr sz="1800" b="1" spc="-5" dirty="0">
                <a:latin typeface="Courier New"/>
                <a:cs typeface="Courier New"/>
              </a:rPr>
              <a:t>public </a:t>
            </a:r>
            <a:r>
              <a:rPr sz="1800" b="1" spc="-10" dirty="0">
                <a:latin typeface="Courier New"/>
                <a:cs typeface="Courier New"/>
              </a:rPr>
              <a:t>void mostrarNombre() </a:t>
            </a:r>
            <a:r>
              <a:rPr sz="1800" b="1" spc="-5" dirty="0">
                <a:latin typeface="Courier New"/>
                <a:cs typeface="Courier New"/>
              </a:rPr>
              <a:t>{ </a:t>
            </a:r>
            <a:r>
              <a:rPr sz="1800" b="1" dirty="0">
                <a:latin typeface="Courier New"/>
                <a:cs typeface="Courier New"/>
              </a:rPr>
              <a:t> </a:t>
            </a:r>
            <a:r>
              <a:rPr sz="1800" b="1" spc="-5" dirty="0">
                <a:latin typeface="Courier New"/>
                <a:cs typeface="Courier New"/>
              </a:rPr>
              <a:t>System.out.println(nombre</a:t>
            </a:r>
            <a:r>
              <a:rPr sz="1800" b="1" spc="-45"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dirty="0">
                <a:latin typeface="Courier New"/>
                <a:cs typeface="Courier New"/>
              </a:rPr>
              <a:t>″</a:t>
            </a:r>
            <a:r>
              <a:rPr sz="1800" b="1" spc="-40" dirty="0">
                <a:latin typeface="Courier New"/>
                <a:cs typeface="Courier New"/>
              </a:rPr>
              <a:t> </a:t>
            </a:r>
            <a:r>
              <a:rPr sz="1800" b="1" dirty="0">
                <a:latin typeface="Courier New"/>
                <a:cs typeface="Courier New"/>
              </a:rPr>
              <a:t>″</a:t>
            </a:r>
            <a:r>
              <a:rPr sz="1800" b="1" spc="-40"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apellidos);</a:t>
            </a:r>
            <a:endParaRPr sz="1800">
              <a:latin typeface="Courier New"/>
              <a:cs typeface="Courier New"/>
            </a:endParaRPr>
          </a:p>
          <a:p>
            <a:pPr marL="1505585">
              <a:lnSpc>
                <a:spcPct val="100000"/>
              </a:lnSpc>
            </a:pPr>
            <a:r>
              <a:rPr sz="1800" b="1" spc="-5" dirty="0">
                <a:latin typeface="Courier New"/>
                <a:cs typeface="Courier New"/>
              </a:rPr>
              <a:t>}</a:t>
            </a:r>
            <a:endParaRPr sz="1800">
              <a:latin typeface="Courier New"/>
              <a:cs typeface="Courier New"/>
            </a:endParaRPr>
          </a:p>
          <a:p>
            <a:pPr marL="956944">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128</a:t>
            </a:fld>
            <a:endParaRPr dirty="0"/>
          </a:p>
        </p:txBody>
      </p:sp>
      <p:sp>
        <p:nvSpPr>
          <p:cNvPr id="3" name="object 3"/>
          <p:cNvSpPr txBox="1"/>
          <p:nvPr/>
        </p:nvSpPr>
        <p:spPr>
          <a:xfrm>
            <a:off x="1005839" y="1521459"/>
            <a:ext cx="7432040" cy="501904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Las</a:t>
            </a:r>
            <a:r>
              <a:rPr sz="2000" b="1" spc="-50" dirty="0">
                <a:latin typeface="Verdana"/>
                <a:cs typeface="Verdana"/>
              </a:rPr>
              <a:t> </a:t>
            </a:r>
            <a:r>
              <a:rPr sz="2000" b="1" spc="-5" dirty="0">
                <a:latin typeface="Verdana"/>
                <a:cs typeface="Verdana"/>
              </a:rPr>
              <a:t>clases</a:t>
            </a:r>
            <a:r>
              <a:rPr sz="2000" b="1" spc="15" dirty="0">
                <a:latin typeface="Verdana"/>
                <a:cs typeface="Verdana"/>
              </a:rPr>
              <a:t> </a:t>
            </a:r>
            <a:r>
              <a:rPr sz="2000" b="1" spc="-10" dirty="0">
                <a:latin typeface="Verdana"/>
                <a:cs typeface="Verdana"/>
              </a:rPr>
              <a:t>en </a:t>
            </a:r>
            <a:r>
              <a:rPr sz="2000" b="1" dirty="0">
                <a:latin typeface="Verdana"/>
                <a:cs typeface="Verdana"/>
              </a:rPr>
              <a:t>Java</a:t>
            </a:r>
            <a:endParaRPr sz="2000">
              <a:latin typeface="Verdana"/>
              <a:cs typeface="Verdana"/>
            </a:endParaRPr>
          </a:p>
          <a:p>
            <a:pPr>
              <a:lnSpc>
                <a:spcPct val="100000"/>
              </a:lnSpc>
              <a:spcBef>
                <a:spcPts val="50"/>
              </a:spcBef>
            </a:pPr>
            <a:endParaRPr sz="1900">
              <a:latin typeface="Verdana"/>
              <a:cs typeface="Verdana"/>
            </a:endParaRPr>
          </a:p>
          <a:p>
            <a:pPr marL="140970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class </a:t>
            </a:r>
            <a:r>
              <a:rPr sz="1800" b="1" spc="-10" dirty="0">
                <a:latin typeface="Courier New"/>
                <a:cs typeface="Courier New"/>
              </a:rPr>
              <a:t>NombrePersonas</a:t>
            </a:r>
            <a:r>
              <a:rPr sz="1800" b="1" spc="-5" dirty="0">
                <a:latin typeface="Courier New"/>
                <a:cs typeface="Courier New"/>
              </a:rPr>
              <a:t> {</a:t>
            </a:r>
            <a:endParaRPr sz="1800">
              <a:latin typeface="Courier New"/>
              <a:cs typeface="Courier New"/>
            </a:endParaRPr>
          </a:p>
          <a:p>
            <a:pPr marL="1958339">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static</a:t>
            </a:r>
            <a:r>
              <a:rPr sz="1800" b="1" spc="-35" dirty="0">
                <a:latin typeface="Courier New"/>
                <a:cs typeface="Courier New"/>
              </a:rPr>
              <a:t> </a:t>
            </a:r>
            <a:r>
              <a:rPr sz="1800" b="1" spc="-10" dirty="0">
                <a:latin typeface="Courier New"/>
                <a:cs typeface="Courier New"/>
              </a:rPr>
              <a:t>void</a:t>
            </a:r>
            <a:r>
              <a:rPr sz="1800" b="1" spc="-15" dirty="0">
                <a:latin typeface="Courier New"/>
                <a:cs typeface="Courier New"/>
              </a:rPr>
              <a:t> </a:t>
            </a:r>
            <a:r>
              <a:rPr sz="1800" b="1" spc="-5" dirty="0">
                <a:latin typeface="Courier New"/>
                <a:cs typeface="Courier New"/>
              </a:rPr>
              <a:t>main(String[]</a:t>
            </a:r>
            <a:r>
              <a:rPr sz="1800" b="1" spc="-35" dirty="0">
                <a:latin typeface="Courier New"/>
                <a:cs typeface="Courier New"/>
              </a:rPr>
              <a:t> </a:t>
            </a:r>
            <a:r>
              <a:rPr sz="1800" b="1" spc="-5" dirty="0">
                <a:latin typeface="Courier New"/>
                <a:cs typeface="Courier New"/>
              </a:rPr>
              <a:t>args)</a:t>
            </a:r>
            <a:r>
              <a:rPr sz="1800" b="1" spc="-15" dirty="0">
                <a:latin typeface="Courier New"/>
                <a:cs typeface="Courier New"/>
              </a:rPr>
              <a:t> </a:t>
            </a:r>
            <a:r>
              <a:rPr sz="1800" b="1" spc="-5" dirty="0">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2366645" marR="1374140">
              <a:lnSpc>
                <a:spcPct val="100000"/>
              </a:lnSpc>
            </a:pPr>
            <a:r>
              <a:rPr sz="1800" b="1" spc="-5" dirty="0">
                <a:latin typeface="Courier New"/>
                <a:cs typeface="Courier New"/>
              </a:rPr>
              <a:t>Persona</a:t>
            </a:r>
            <a:r>
              <a:rPr sz="1800" b="1" spc="-35" dirty="0">
                <a:latin typeface="Courier New"/>
                <a:cs typeface="Courier New"/>
              </a:rPr>
              <a:t> </a:t>
            </a:r>
            <a:r>
              <a:rPr sz="1800" b="1" spc="-5" dirty="0">
                <a:latin typeface="Courier New"/>
                <a:cs typeface="Courier New"/>
              </a:rPr>
              <a:t>p1</a:t>
            </a:r>
            <a:r>
              <a:rPr sz="1800" b="1" spc="-3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new</a:t>
            </a:r>
            <a:r>
              <a:rPr sz="1800" b="1" spc="-15" dirty="0">
                <a:latin typeface="Courier New"/>
                <a:cs typeface="Courier New"/>
              </a:rPr>
              <a:t> </a:t>
            </a:r>
            <a:r>
              <a:rPr sz="1800" b="1" spc="-10" dirty="0">
                <a:latin typeface="Courier New"/>
                <a:cs typeface="Courier New"/>
              </a:rPr>
              <a:t>Persona(); </a:t>
            </a:r>
            <a:r>
              <a:rPr sz="1800" b="1" spc="-1065" dirty="0">
                <a:latin typeface="Courier New"/>
                <a:cs typeface="Courier New"/>
              </a:rPr>
              <a:t> </a:t>
            </a:r>
            <a:r>
              <a:rPr sz="1800" b="1" spc="-5" dirty="0">
                <a:latin typeface="Courier New"/>
                <a:cs typeface="Courier New"/>
              </a:rPr>
              <a:t>Persona</a:t>
            </a:r>
            <a:r>
              <a:rPr sz="1800" b="1" spc="-35" dirty="0">
                <a:latin typeface="Courier New"/>
                <a:cs typeface="Courier New"/>
              </a:rPr>
              <a:t> </a:t>
            </a:r>
            <a:r>
              <a:rPr sz="1800" b="1" spc="-5" dirty="0">
                <a:latin typeface="Courier New"/>
                <a:cs typeface="Courier New"/>
              </a:rPr>
              <a:t>p2</a:t>
            </a:r>
            <a:r>
              <a:rPr sz="1800" b="1" spc="-3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new</a:t>
            </a:r>
            <a:r>
              <a:rPr sz="1800" b="1" spc="-15" dirty="0">
                <a:latin typeface="Courier New"/>
                <a:cs typeface="Courier New"/>
              </a:rPr>
              <a:t> </a:t>
            </a:r>
            <a:r>
              <a:rPr sz="1800" b="1" spc="-10" dirty="0">
                <a:latin typeface="Courier New"/>
                <a:cs typeface="Courier New"/>
              </a:rPr>
              <a:t>Persona();</a:t>
            </a:r>
            <a:endParaRPr sz="1800">
              <a:latin typeface="Courier New"/>
              <a:cs typeface="Courier New"/>
            </a:endParaRPr>
          </a:p>
          <a:p>
            <a:pPr>
              <a:lnSpc>
                <a:spcPct val="100000"/>
              </a:lnSpc>
              <a:spcBef>
                <a:spcPts val="10"/>
              </a:spcBef>
            </a:pPr>
            <a:endParaRPr sz="1900">
              <a:latin typeface="Courier New"/>
              <a:cs typeface="Courier New"/>
            </a:endParaRPr>
          </a:p>
          <a:p>
            <a:pPr marL="2366645" marR="1506220">
              <a:lnSpc>
                <a:spcPct val="100000"/>
              </a:lnSpc>
            </a:pPr>
            <a:r>
              <a:rPr sz="1800" b="1" spc="-5" dirty="0">
                <a:latin typeface="Courier New"/>
                <a:cs typeface="Courier New"/>
              </a:rPr>
              <a:t>p1.nombre = ″Juan″; </a:t>
            </a:r>
            <a:r>
              <a:rPr sz="1800" b="1" dirty="0">
                <a:latin typeface="Courier New"/>
                <a:cs typeface="Courier New"/>
              </a:rPr>
              <a:t> </a:t>
            </a:r>
            <a:r>
              <a:rPr sz="1800" b="1" spc="-10" dirty="0">
                <a:latin typeface="Courier New"/>
                <a:cs typeface="Courier New"/>
              </a:rPr>
              <a:t>p1.apellidos</a:t>
            </a:r>
            <a:r>
              <a:rPr sz="1800" b="1" spc="-45"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″Gonzalez″;</a:t>
            </a:r>
            <a:endParaRPr sz="1800">
              <a:latin typeface="Courier New"/>
              <a:cs typeface="Courier New"/>
            </a:endParaRPr>
          </a:p>
          <a:p>
            <a:pPr>
              <a:lnSpc>
                <a:spcPct val="100000"/>
              </a:lnSpc>
              <a:spcBef>
                <a:spcPts val="5"/>
              </a:spcBef>
            </a:pPr>
            <a:endParaRPr sz="1900">
              <a:latin typeface="Courier New"/>
              <a:cs typeface="Courier New"/>
            </a:endParaRPr>
          </a:p>
          <a:p>
            <a:pPr marL="2366645" marR="1917700">
              <a:lnSpc>
                <a:spcPct val="100000"/>
              </a:lnSpc>
            </a:pPr>
            <a:r>
              <a:rPr sz="1800" b="1" spc="-5" dirty="0">
                <a:latin typeface="Courier New"/>
                <a:cs typeface="Courier New"/>
              </a:rPr>
              <a:t>p2.nombre = ″Luis″; </a:t>
            </a:r>
            <a:r>
              <a:rPr sz="1800" b="1" dirty="0">
                <a:latin typeface="Courier New"/>
                <a:cs typeface="Courier New"/>
              </a:rPr>
              <a:t> </a:t>
            </a:r>
            <a:r>
              <a:rPr sz="1800" b="1" spc="-10" dirty="0">
                <a:latin typeface="Courier New"/>
                <a:cs typeface="Courier New"/>
              </a:rPr>
              <a:t>p2.apellidos</a:t>
            </a:r>
            <a:r>
              <a:rPr sz="1800" b="1" spc="-30" dirty="0">
                <a:latin typeface="Courier New"/>
                <a:cs typeface="Courier New"/>
              </a:rPr>
              <a:t> </a:t>
            </a:r>
            <a:r>
              <a:rPr sz="1800" b="1" spc="-5" dirty="0">
                <a:latin typeface="Courier New"/>
                <a:cs typeface="Courier New"/>
              </a:rPr>
              <a:t>=</a:t>
            </a:r>
            <a:r>
              <a:rPr sz="1800" b="1" spc="-10" dirty="0">
                <a:latin typeface="Courier New"/>
                <a:cs typeface="Courier New"/>
              </a:rPr>
              <a:t> ″Gómez″;</a:t>
            </a:r>
            <a:endParaRPr sz="1800">
              <a:latin typeface="Courier New"/>
              <a:cs typeface="Courier New"/>
            </a:endParaRPr>
          </a:p>
          <a:p>
            <a:pPr>
              <a:lnSpc>
                <a:spcPct val="100000"/>
              </a:lnSpc>
              <a:spcBef>
                <a:spcPts val="10"/>
              </a:spcBef>
            </a:pPr>
            <a:endParaRPr sz="1900">
              <a:latin typeface="Courier New"/>
              <a:cs typeface="Courier New"/>
            </a:endParaRPr>
          </a:p>
          <a:p>
            <a:pPr marL="2366645" marR="2466340">
              <a:lnSpc>
                <a:spcPct val="100000"/>
              </a:lnSpc>
            </a:pPr>
            <a:r>
              <a:rPr sz="1800" b="1" spc="-5" dirty="0">
                <a:latin typeface="Courier New"/>
                <a:cs typeface="Courier New"/>
              </a:rPr>
              <a:t>p1.mostraNombre(); </a:t>
            </a:r>
            <a:r>
              <a:rPr sz="1800" b="1" spc="-1070" dirty="0">
                <a:latin typeface="Courier New"/>
                <a:cs typeface="Courier New"/>
              </a:rPr>
              <a:t> </a:t>
            </a:r>
            <a:r>
              <a:rPr sz="1800" b="1" spc="-5" dirty="0">
                <a:latin typeface="Courier New"/>
                <a:cs typeface="Courier New"/>
              </a:rPr>
              <a:t>p2</a:t>
            </a:r>
            <a:r>
              <a:rPr sz="1800" b="1" spc="-25" dirty="0">
                <a:latin typeface="Courier New"/>
                <a:cs typeface="Courier New"/>
              </a:rPr>
              <a:t>.</a:t>
            </a:r>
            <a:r>
              <a:rPr sz="1800" b="1" spc="-5" dirty="0">
                <a:latin typeface="Courier New"/>
                <a:cs typeface="Courier New"/>
              </a:rPr>
              <a:t>mos</a:t>
            </a:r>
            <a:r>
              <a:rPr sz="1800" b="1" spc="-25" dirty="0">
                <a:latin typeface="Courier New"/>
                <a:cs typeface="Courier New"/>
              </a:rPr>
              <a:t>t</a:t>
            </a:r>
            <a:r>
              <a:rPr sz="1800" b="1" spc="-5" dirty="0">
                <a:latin typeface="Courier New"/>
                <a:cs typeface="Courier New"/>
              </a:rPr>
              <a:t>rar</a:t>
            </a:r>
            <a:r>
              <a:rPr sz="1800" b="1" spc="-25" dirty="0">
                <a:latin typeface="Courier New"/>
                <a:cs typeface="Courier New"/>
              </a:rPr>
              <a:t>No</a:t>
            </a:r>
            <a:r>
              <a:rPr sz="1800" b="1" spc="-5" dirty="0">
                <a:latin typeface="Courier New"/>
                <a:cs typeface="Courier New"/>
              </a:rPr>
              <a:t>mbre(</a:t>
            </a:r>
            <a:r>
              <a:rPr sz="1800" b="1" spc="-25" dirty="0">
                <a:latin typeface="Courier New"/>
                <a:cs typeface="Courier New"/>
              </a:rPr>
              <a:t>);</a:t>
            </a:r>
            <a:endParaRPr sz="1800">
              <a:latin typeface="Courier New"/>
              <a:cs typeface="Courier New"/>
            </a:endParaRPr>
          </a:p>
          <a:p>
            <a:pPr marL="1958339">
              <a:lnSpc>
                <a:spcPct val="100000"/>
              </a:lnSpc>
            </a:pPr>
            <a:r>
              <a:rPr sz="1800" b="1" spc="-5" dirty="0">
                <a:latin typeface="Courier New"/>
                <a:cs typeface="Courier New"/>
              </a:rPr>
              <a:t>}</a:t>
            </a:r>
            <a:endParaRPr sz="1800">
              <a:latin typeface="Courier New"/>
              <a:cs typeface="Courier New"/>
            </a:endParaRPr>
          </a:p>
          <a:p>
            <a:pPr marL="140970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129</a:t>
            </a:fld>
            <a:endParaRPr dirty="0"/>
          </a:p>
        </p:txBody>
      </p:sp>
      <p:sp>
        <p:nvSpPr>
          <p:cNvPr id="3" name="object 3"/>
          <p:cNvSpPr txBox="1"/>
          <p:nvPr/>
        </p:nvSpPr>
        <p:spPr>
          <a:xfrm>
            <a:off x="1005839" y="1521459"/>
            <a:ext cx="8714105" cy="4770120"/>
          </a:xfrm>
          <a:prstGeom prst="rect">
            <a:avLst/>
          </a:prstGeom>
        </p:spPr>
        <p:txBody>
          <a:bodyPr vert="horz" wrap="square" lIns="0" tIns="12700" rIns="0" bIns="0" rtlCol="0">
            <a:spAutoFit/>
          </a:bodyPr>
          <a:lstStyle/>
          <a:p>
            <a:pPr marR="6085205" algn="ctr">
              <a:lnSpc>
                <a:spcPct val="100000"/>
              </a:lnSpc>
              <a:spcBef>
                <a:spcPts val="100"/>
              </a:spcBef>
            </a:pPr>
            <a:r>
              <a:rPr sz="2000" b="1" dirty="0">
                <a:latin typeface="Verdana"/>
                <a:cs typeface="Verdana"/>
              </a:rPr>
              <a:t>Métodos</a:t>
            </a:r>
            <a:r>
              <a:rPr sz="2000" b="1" spc="-60" dirty="0">
                <a:latin typeface="Verdana"/>
                <a:cs typeface="Verdana"/>
              </a:rPr>
              <a:t> </a:t>
            </a:r>
            <a:r>
              <a:rPr sz="2000" b="1" spc="-5" dirty="0">
                <a:latin typeface="Verdana"/>
                <a:cs typeface="Verdana"/>
              </a:rPr>
              <a:t>de</a:t>
            </a:r>
            <a:r>
              <a:rPr sz="2000" b="1" spc="-20"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Por </a:t>
            </a:r>
            <a:r>
              <a:rPr sz="2000" b="1" dirty="0">
                <a:latin typeface="Verdana"/>
                <a:cs typeface="Verdana"/>
              </a:rPr>
              <a:t>norma, </a:t>
            </a:r>
            <a:r>
              <a:rPr sz="2000" b="1" spc="-5" dirty="0">
                <a:latin typeface="Verdana"/>
                <a:cs typeface="Verdana"/>
              </a:rPr>
              <a:t>debe evitarse </a:t>
            </a:r>
            <a:r>
              <a:rPr sz="2000" b="1" dirty="0">
                <a:latin typeface="Verdana"/>
                <a:cs typeface="Verdana"/>
              </a:rPr>
              <a:t>el uso </a:t>
            </a:r>
            <a:r>
              <a:rPr sz="2000" b="1" spc="-5" dirty="0">
                <a:latin typeface="Verdana"/>
                <a:cs typeface="Verdana"/>
              </a:rPr>
              <a:t>de propiedades públicas. </a:t>
            </a:r>
            <a:r>
              <a:rPr sz="2000" b="1" dirty="0">
                <a:latin typeface="Verdana"/>
                <a:cs typeface="Verdana"/>
              </a:rPr>
              <a:t> </a:t>
            </a:r>
            <a:r>
              <a:rPr sz="2000" b="1" spc="-10" dirty="0">
                <a:latin typeface="Verdana"/>
                <a:cs typeface="Verdana"/>
              </a:rPr>
              <a:t>Es</a:t>
            </a:r>
            <a:r>
              <a:rPr sz="2000" b="1" spc="434" dirty="0">
                <a:latin typeface="Verdana"/>
                <a:cs typeface="Verdana"/>
              </a:rPr>
              <a:t> </a:t>
            </a:r>
            <a:r>
              <a:rPr sz="2000" b="1" spc="-5" dirty="0">
                <a:latin typeface="Verdana"/>
                <a:cs typeface="Verdana"/>
              </a:rPr>
              <a:t>preferible</a:t>
            </a:r>
            <a:r>
              <a:rPr sz="2000" b="1" spc="430" dirty="0">
                <a:latin typeface="Verdana"/>
                <a:cs typeface="Verdana"/>
              </a:rPr>
              <a:t> </a:t>
            </a:r>
            <a:r>
              <a:rPr sz="2000" b="1" dirty="0">
                <a:latin typeface="Verdana"/>
                <a:cs typeface="Verdana"/>
              </a:rPr>
              <a:t>definir</a:t>
            </a:r>
            <a:r>
              <a:rPr sz="2000" b="1" spc="445" dirty="0">
                <a:latin typeface="Verdana"/>
                <a:cs typeface="Verdana"/>
              </a:rPr>
              <a:t> </a:t>
            </a:r>
            <a:r>
              <a:rPr sz="2000" b="1" dirty="0">
                <a:latin typeface="Verdana"/>
                <a:cs typeface="Verdana"/>
              </a:rPr>
              <a:t>métodos</a:t>
            </a:r>
            <a:r>
              <a:rPr sz="2000" b="1" spc="440" dirty="0">
                <a:latin typeface="Verdana"/>
                <a:cs typeface="Verdana"/>
              </a:rPr>
              <a:t> </a:t>
            </a:r>
            <a:r>
              <a:rPr sz="2000" b="1" spc="-5" dirty="0">
                <a:latin typeface="Verdana"/>
                <a:cs typeface="Verdana"/>
              </a:rPr>
              <a:t>para</a:t>
            </a:r>
            <a:r>
              <a:rPr sz="2000" b="1" spc="445" dirty="0">
                <a:latin typeface="Verdana"/>
                <a:cs typeface="Verdana"/>
              </a:rPr>
              <a:t> </a:t>
            </a:r>
            <a:r>
              <a:rPr sz="2000" b="1" spc="-5" dirty="0">
                <a:latin typeface="Verdana"/>
                <a:cs typeface="Verdana"/>
              </a:rPr>
              <a:t>modificar</a:t>
            </a:r>
            <a:r>
              <a:rPr sz="2000" b="1" spc="445" dirty="0">
                <a:latin typeface="Verdana"/>
                <a:cs typeface="Verdana"/>
              </a:rPr>
              <a:t> </a:t>
            </a:r>
            <a:r>
              <a:rPr sz="2000" b="1" spc="-5" dirty="0">
                <a:latin typeface="Verdana"/>
                <a:cs typeface="Verdana"/>
              </a:rPr>
              <a:t>el</a:t>
            </a:r>
            <a:r>
              <a:rPr sz="2000" b="1" spc="440" dirty="0">
                <a:latin typeface="Verdana"/>
                <a:cs typeface="Verdana"/>
              </a:rPr>
              <a:t> </a:t>
            </a:r>
            <a:r>
              <a:rPr sz="2000" b="1" dirty="0">
                <a:latin typeface="Verdana"/>
                <a:cs typeface="Verdana"/>
              </a:rPr>
              <a:t>valor</a:t>
            </a:r>
            <a:r>
              <a:rPr sz="2000" b="1" spc="445" dirty="0">
                <a:latin typeface="Verdana"/>
                <a:cs typeface="Verdana"/>
              </a:rPr>
              <a:t> </a:t>
            </a:r>
            <a:r>
              <a:rPr sz="2000" b="1" spc="-5" dirty="0">
                <a:latin typeface="Verdana"/>
                <a:cs typeface="Verdana"/>
              </a:rPr>
              <a:t>de </a:t>
            </a:r>
            <a:r>
              <a:rPr sz="2000" b="1" spc="-670" dirty="0">
                <a:latin typeface="Verdana"/>
                <a:cs typeface="Verdana"/>
              </a:rPr>
              <a:t> </a:t>
            </a:r>
            <a:r>
              <a:rPr sz="2000" b="1" spc="-5" dirty="0">
                <a:latin typeface="Verdana"/>
                <a:cs typeface="Verdana"/>
              </a:rPr>
              <a:t>las</a:t>
            </a:r>
            <a:r>
              <a:rPr sz="2000" b="1" spc="-15" dirty="0">
                <a:latin typeface="Verdana"/>
                <a:cs typeface="Verdana"/>
              </a:rPr>
              <a:t> </a:t>
            </a:r>
            <a:r>
              <a:rPr sz="2000" b="1" spc="-5" dirty="0">
                <a:latin typeface="Verdana"/>
                <a:cs typeface="Verdana"/>
              </a:rPr>
              <a:t>propiedades</a:t>
            </a:r>
            <a:r>
              <a:rPr sz="2000" b="1" spc="1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10" dirty="0">
                <a:latin typeface="Verdana"/>
                <a:cs typeface="Verdana"/>
              </a:rPr>
              <a:t>set se </a:t>
            </a:r>
            <a:r>
              <a:rPr sz="2000" b="1" dirty="0">
                <a:latin typeface="Verdana"/>
                <a:cs typeface="Verdana"/>
              </a:rPr>
              <a:t>utilizan </a:t>
            </a:r>
            <a:r>
              <a:rPr sz="2000" b="1" spc="-5" dirty="0">
                <a:latin typeface="Verdana"/>
                <a:cs typeface="Verdana"/>
              </a:rPr>
              <a:t>para modificar </a:t>
            </a:r>
            <a:r>
              <a:rPr sz="2000" b="1" dirty="0">
                <a:latin typeface="Verdana"/>
                <a:cs typeface="Verdana"/>
              </a:rPr>
              <a:t>(escribir) </a:t>
            </a:r>
            <a:r>
              <a:rPr sz="2000" b="1" spc="-10" dirty="0">
                <a:latin typeface="Verdana"/>
                <a:cs typeface="Verdana"/>
              </a:rPr>
              <a:t>el </a:t>
            </a:r>
            <a:r>
              <a:rPr sz="2000" b="1" spc="-5" dirty="0">
                <a:latin typeface="Verdana"/>
                <a:cs typeface="Verdana"/>
              </a:rPr>
              <a:t> </a:t>
            </a:r>
            <a:r>
              <a:rPr sz="2000" b="1" dirty="0">
                <a:latin typeface="Verdana"/>
                <a:cs typeface="Verdana"/>
              </a:rPr>
              <a:t>valor</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atributos</a:t>
            </a:r>
            <a:r>
              <a:rPr sz="2000" b="1" spc="-1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1016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get </a:t>
            </a:r>
            <a:r>
              <a:rPr sz="2000" b="1" spc="-10" dirty="0">
                <a:latin typeface="Verdana"/>
                <a:cs typeface="Verdana"/>
              </a:rPr>
              <a:t>se </a:t>
            </a:r>
            <a:r>
              <a:rPr sz="2000" b="1" dirty="0">
                <a:latin typeface="Verdana"/>
                <a:cs typeface="Verdana"/>
              </a:rPr>
              <a:t>utilizan </a:t>
            </a:r>
            <a:r>
              <a:rPr sz="2000" b="1" spc="-5" dirty="0">
                <a:latin typeface="Verdana"/>
                <a:cs typeface="Verdana"/>
              </a:rPr>
              <a:t>para consultar (leer) el </a:t>
            </a:r>
            <a:r>
              <a:rPr sz="2000" b="1" dirty="0">
                <a:latin typeface="Verdana"/>
                <a:cs typeface="Verdana"/>
              </a:rPr>
              <a:t>valor </a:t>
            </a:r>
            <a:r>
              <a:rPr sz="2000" b="1" spc="5" dirty="0">
                <a:latin typeface="Verdana"/>
                <a:cs typeface="Verdana"/>
              </a:rPr>
              <a:t> </a:t>
            </a:r>
            <a:r>
              <a:rPr sz="2000" b="1" spc="-5" dirty="0">
                <a:latin typeface="Verdana"/>
                <a:cs typeface="Verdana"/>
              </a:rPr>
              <a:t>de</a:t>
            </a:r>
            <a:r>
              <a:rPr sz="2000" b="1" spc="-20"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atributos</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25"/>
              </a:spcBef>
            </a:pPr>
            <a:endParaRPr sz="2350">
              <a:latin typeface="Verdana"/>
              <a:cs typeface="Verdana"/>
            </a:endParaRPr>
          </a:p>
          <a:p>
            <a:pPr marL="469900" marR="6551930" algn="ctr">
              <a:lnSpc>
                <a:spcPct val="120400"/>
              </a:lnSpc>
            </a:pPr>
            <a:r>
              <a:rPr sz="1800" b="1" spc="-5" dirty="0">
                <a:latin typeface="Verdana"/>
                <a:cs typeface="Verdana"/>
              </a:rPr>
              <a:t>get</a:t>
            </a:r>
            <a:r>
              <a:rPr sz="1800" b="1" spc="-10" dirty="0">
                <a:latin typeface="Verdana"/>
                <a:cs typeface="Verdana"/>
              </a:rPr>
              <a:t>N</a:t>
            </a:r>
            <a:r>
              <a:rPr sz="1800" b="1" spc="-5" dirty="0">
                <a:latin typeface="Verdana"/>
                <a:cs typeface="Verdana"/>
              </a:rPr>
              <a:t>o</a:t>
            </a:r>
            <a:r>
              <a:rPr sz="1800" b="1" spc="-10" dirty="0">
                <a:latin typeface="Verdana"/>
                <a:cs typeface="Verdana"/>
              </a:rPr>
              <a:t>m</a:t>
            </a:r>
            <a:r>
              <a:rPr sz="1800" b="1" spc="-5" dirty="0">
                <a:latin typeface="Verdana"/>
                <a:cs typeface="Verdana"/>
              </a:rPr>
              <a:t>b</a:t>
            </a:r>
            <a:r>
              <a:rPr sz="1800" b="1" dirty="0">
                <a:latin typeface="Verdana"/>
                <a:cs typeface="Verdana"/>
              </a:rPr>
              <a:t>re</a:t>
            </a:r>
            <a:r>
              <a:rPr sz="1800" b="1" spc="-5" dirty="0">
                <a:latin typeface="Verdana"/>
                <a:cs typeface="Verdana"/>
              </a:rPr>
              <a:t>()  setNombre()</a:t>
            </a:r>
            <a:endParaRPr sz="180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a:t>
            </a:fld>
            <a:endParaRPr dirty="0"/>
          </a:p>
        </p:txBody>
      </p:sp>
      <p:pic>
        <p:nvPicPr>
          <p:cNvPr id="5" name="Imagen 4">
            <a:extLst>
              <a:ext uri="{FF2B5EF4-FFF2-40B4-BE49-F238E27FC236}">
                <a16:creationId xmlns:a16="http://schemas.microsoft.com/office/drawing/2014/main" id="{63E5C714-A30F-B3BE-9569-D3692FB5A6BF}"/>
              </a:ext>
            </a:extLst>
          </p:cNvPr>
          <p:cNvPicPr>
            <a:picLocks noChangeAspect="1"/>
          </p:cNvPicPr>
          <p:nvPr/>
        </p:nvPicPr>
        <p:blipFill>
          <a:blip r:embed="rId2"/>
          <a:stretch>
            <a:fillRect/>
          </a:stretch>
        </p:blipFill>
        <p:spPr>
          <a:xfrm>
            <a:off x="584200" y="2997200"/>
            <a:ext cx="9525000" cy="1562100"/>
          </a:xfrm>
          <a:prstGeom prst="rect">
            <a:avLst/>
          </a:prstGeom>
        </p:spPr>
      </p:pic>
    </p:spTree>
    <p:extLst>
      <p:ext uri="{BB962C8B-B14F-4D97-AF65-F5344CB8AC3E}">
        <p14:creationId xmlns:p14="http://schemas.microsoft.com/office/powerpoint/2010/main" val="4806799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130</a:t>
            </a:fld>
            <a:endParaRPr dirty="0"/>
          </a:p>
        </p:txBody>
      </p:sp>
      <p:sp>
        <p:nvSpPr>
          <p:cNvPr id="3" name="object 3"/>
          <p:cNvSpPr txBox="1"/>
          <p:nvPr/>
        </p:nvSpPr>
        <p:spPr>
          <a:xfrm>
            <a:off x="1005839" y="1521459"/>
            <a:ext cx="8072120" cy="494538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Métodos</a:t>
            </a:r>
            <a:r>
              <a:rPr sz="2000" b="1" spc="-55" dirty="0">
                <a:latin typeface="Verdana"/>
                <a:cs typeface="Verdana"/>
              </a:rPr>
              <a:t> </a:t>
            </a:r>
            <a:r>
              <a:rPr sz="2000" b="1" spc="-5" dirty="0">
                <a:latin typeface="Verdana"/>
                <a:cs typeface="Verdana"/>
              </a:rPr>
              <a:t>de</a:t>
            </a:r>
            <a:r>
              <a:rPr sz="2000" b="1" spc="-15" dirty="0">
                <a:latin typeface="Verdana"/>
                <a:cs typeface="Verdana"/>
              </a:rPr>
              <a:t> </a:t>
            </a:r>
            <a:r>
              <a:rPr sz="2000" b="1" spc="-10" dirty="0">
                <a:latin typeface="Verdana"/>
                <a:cs typeface="Verdana"/>
              </a:rPr>
              <a:t>clases</a:t>
            </a:r>
            <a:endParaRPr sz="2000">
              <a:latin typeface="Verdana"/>
              <a:cs typeface="Verdana"/>
            </a:endParaRPr>
          </a:p>
          <a:p>
            <a:pPr marL="957580">
              <a:lnSpc>
                <a:spcPct val="100000"/>
              </a:lnSpc>
              <a:spcBef>
                <a:spcPts val="1780"/>
              </a:spcBef>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class</a:t>
            </a:r>
            <a:r>
              <a:rPr sz="1800" b="1" spc="-20" dirty="0">
                <a:latin typeface="Courier New"/>
                <a:cs typeface="Courier New"/>
              </a:rPr>
              <a:t> </a:t>
            </a:r>
            <a:r>
              <a:rPr sz="1800" b="1" spc="-10" dirty="0">
                <a:latin typeface="Courier New"/>
                <a:cs typeface="Courier New"/>
              </a:rPr>
              <a:t>Persona</a:t>
            </a:r>
            <a:r>
              <a:rPr sz="1800" b="1" spc="-20" dirty="0">
                <a:latin typeface="Courier New"/>
                <a:cs typeface="Courier New"/>
              </a:rPr>
              <a:t> </a:t>
            </a:r>
            <a:r>
              <a:rPr sz="1800" b="1" spc="-5" dirty="0">
                <a:latin typeface="Courier New"/>
                <a:cs typeface="Courier New"/>
              </a:rPr>
              <a:t>{</a:t>
            </a:r>
            <a:endParaRPr sz="1800">
              <a:latin typeface="Courier New"/>
              <a:cs typeface="Courier New"/>
            </a:endParaRPr>
          </a:p>
          <a:p>
            <a:pPr marL="1506220" marR="1372235">
              <a:lnSpc>
                <a:spcPct val="100000"/>
              </a:lnSpc>
            </a:pPr>
            <a:r>
              <a:rPr sz="1800" b="1" spc="-10" dirty="0">
                <a:latin typeface="Courier New"/>
                <a:cs typeface="Courier New"/>
              </a:rPr>
              <a:t>private </a:t>
            </a:r>
            <a:r>
              <a:rPr sz="1800" b="1" spc="-5" dirty="0">
                <a:latin typeface="Courier New"/>
                <a:cs typeface="Courier New"/>
              </a:rPr>
              <a:t>String dni, </a:t>
            </a:r>
            <a:r>
              <a:rPr sz="1800" b="1" spc="-10" dirty="0">
                <a:latin typeface="Courier New"/>
                <a:cs typeface="Courier New"/>
              </a:rPr>
              <a:t>nombre, apellidos; </a:t>
            </a:r>
            <a:r>
              <a:rPr sz="1800" b="1" spc="-1070" dirty="0">
                <a:latin typeface="Courier New"/>
                <a:cs typeface="Courier New"/>
              </a:rPr>
              <a:t> </a:t>
            </a:r>
            <a:r>
              <a:rPr sz="1800" b="1" spc="-10" dirty="0">
                <a:latin typeface="Courier New"/>
                <a:cs typeface="Courier New"/>
              </a:rPr>
              <a:t>private int</a:t>
            </a:r>
            <a:r>
              <a:rPr sz="1800" b="1" spc="-5" dirty="0">
                <a:latin typeface="Courier New"/>
                <a:cs typeface="Courier New"/>
              </a:rPr>
              <a:t> </a:t>
            </a:r>
            <a:r>
              <a:rPr sz="1800" b="1" spc="-10" dirty="0">
                <a:latin typeface="Courier New"/>
                <a:cs typeface="Courier New"/>
              </a:rPr>
              <a:t>añoNacimiento;</a:t>
            </a:r>
            <a:endParaRPr sz="1800">
              <a:latin typeface="Courier New"/>
              <a:cs typeface="Courier New"/>
            </a:endParaRPr>
          </a:p>
          <a:p>
            <a:pPr>
              <a:lnSpc>
                <a:spcPct val="100000"/>
              </a:lnSpc>
              <a:spcBef>
                <a:spcPts val="5"/>
              </a:spcBef>
            </a:pPr>
            <a:endParaRPr sz="1900">
              <a:latin typeface="Courier New"/>
              <a:cs typeface="Courier New"/>
            </a:endParaRPr>
          </a:p>
          <a:p>
            <a:pPr marL="1915160" marR="5080" indent="-408940">
              <a:lnSpc>
                <a:spcPct val="100000"/>
              </a:lnSpc>
            </a:pPr>
            <a:r>
              <a:rPr sz="1800" b="1" spc="-5" dirty="0">
                <a:latin typeface="Courier New"/>
                <a:cs typeface="Courier New"/>
              </a:rPr>
              <a:t>public </a:t>
            </a:r>
            <a:r>
              <a:rPr sz="1800" b="1" spc="-10" dirty="0">
                <a:latin typeface="Courier New"/>
                <a:cs typeface="Courier New"/>
              </a:rPr>
              <a:t>void mostrarNombre() </a:t>
            </a:r>
            <a:r>
              <a:rPr sz="1800" b="1" spc="-5" dirty="0">
                <a:latin typeface="Courier New"/>
                <a:cs typeface="Courier New"/>
              </a:rPr>
              <a:t>{ </a:t>
            </a:r>
            <a:r>
              <a:rPr sz="1800" b="1" dirty="0">
                <a:latin typeface="Courier New"/>
                <a:cs typeface="Courier New"/>
              </a:rPr>
              <a:t> </a:t>
            </a:r>
            <a:r>
              <a:rPr sz="1800" b="1" spc="-5" dirty="0">
                <a:latin typeface="Courier New"/>
                <a:cs typeface="Courier New"/>
              </a:rPr>
              <a:t>System.out.println(nombre</a:t>
            </a:r>
            <a:r>
              <a:rPr sz="1800" b="1" spc="-45"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dirty="0">
                <a:latin typeface="Courier New"/>
                <a:cs typeface="Courier New"/>
              </a:rPr>
              <a:t>″</a:t>
            </a:r>
            <a:r>
              <a:rPr sz="1800" b="1" spc="-40" dirty="0">
                <a:latin typeface="Courier New"/>
                <a:cs typeface="Courier New"/>
              </a:rPr>
              <a:t> </a:t>
            </a:r>
            <a:r>
              <a:rPr sz="1800" b="1" dirty="0">
                <a:latin typeface="Courier New"/>
                <a:cs typeface="Courier New"/>
              </a:rPr>
              <a:t>″</a:t>
            </a:r>
            <a:r>
              <a:rPr sz="1800" b="1" spc="-40"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apellidos);</a:t>
            </a:r>
            <a:endParaRPr sz="1800">
              <a:latin typeface="Courier New"/>
              <a:cs typeface="Courier New"/>
            </a:endParaRPr>
          </a:p>
          <a:p>
            <a:pPr marL="1505585">
              <a:lnSpc>
                <a:spcPct val="100000"/>
              </a:lnSpc>
            </a:pPr>
            <a:r>
              <a:rPr sz="1800" b="1" spc="-5" dirty="0">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914525" marR="2052955" indent="-408940">
              <a:lnSpc>
                <a:spcPct val="100000"/>
              </a:lnSpc>
            </a:pPr>
            <a:r>
              <a:rPr sz="1800" b="1" spc="-5" dirty="0">
                <a:latin typeface="Courier New"/>
                <a:cs typeface="Courier New"/>
              </a:rPr>
              <a:t>public</a:t>
            </a:r>
            <a:r>
              <a:rPr sz="1800" b="1" spc="-20" dirty="0">
                <a:latin typeface="Courier New"/>
                <a:cs typeface="Courier New"/>
              </a:rPr>
              <a:t> </a:t>
            </a:r>
            <a:r>
              <a:rPr sz="1800" b="1" spc="-10" dirty="0">
                <a:latin typeface="Courier New"/>
                <a:cs typeface="Courier New"/>
              </a:rPr>
              <a:t>setNombre(String</a:t>
            </a:r>
            <a:r>
              <a:rPr sz="1800" b="1" dirty="0">
                <a:latin typeface="Courier New"/>
                <a:cs typeface="Courier New"/>
              </a:rPr>
              <a:t> </a:t>
            </a:r>
            <a:r>
              <a:rPr sz="1800" b="1" spc="-10" dirty="0">
                <a:latin typeface="Courier New"/>
                <a:cs typeface="Courier New"/>
              </a:rPr>
              <a:t>nombre)</a:t>
            </a:r>
            <a:r>
              <a:rPr sz="1800" b="1"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this.nombre</a:t>
            </a:r>
            <a:r>
              <a:rPr sz="1800" b="1" spc="-5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nombre;</a:t>
            </a:r>
            <a:endParaRPr sz="1800">
              <a:latin typeface="Courier New"/>
              <a:cs typeface="Courier New"/>
            </a:endParaRPr>
          </a:p>
          <a:p>
            <a:pPr marL="1505585">
              <a:lnSpc>
                <a:spcPct val="100000"/>
              </a:lnSpc>
            </a:pPr>
            <a:r>
              <a:rPr sz="1800" b="1" spc="-5" dirty="0">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1914525" marR="1783714" indent="-408940">
              <a:lnSpc>
                <a:spcPct val="100000"/>
              </a:lnSpc>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set</a:t>
            </a:r>
            <a:r>
              <a:rPr sz="1800" b="1" spc="-40" dirty="0">
                <a:latin typeface="Courier New"/>
                <a:cs typeface="Courier New"/>
              </a:rPr>
              <a:t> </a:t>
            </a:r>
            <a:r>
              <a:rPr sz="1800" b="1" spc="-5" dirty="0">
                <a:latin typeface="Courier New"/>
                <a:cs typeface="Courier New"/>
              </a:rPr>
              <a:t>añoNacimiento(int</a:t>
            </a:r>
            <a:r>
              <a:rPr sz="1800" b="1" spc="-35" dirty="0">
                <a:latin typeface="Courier New"/>
                <a:cs typeface="Courier New"/>
              </a:rPr>
              <a:t> </a:t>
            </a:r>
            <a:r>
              <a:rPr sz="1800" b="1" spc="-5" dirty="0">
                <a:latin typeface="Courier New"/>
                <a:cs typeface="Courier New"/>
              </a:rPr>
              <a:t>año)</a:t>
            </a:r>
            <a:r>
              <a:rPr sz="1800" b="1" spc="-55" dirty="0">
                <a:latin typeface="Courier New"/>
                <a:cs typeface="Courier New"/>
              </a:rPr>
              <a:t> </a:t>
            </a:r>
            <a:r>
              <a:rPr sz="1800" b="1" spc="-5" dirty="0">
                <a:latin typeface="Courier New"/>
                <a:cs typeface="Courier New"/>
              </a:rPr>
              <a:t>{ </a:t>
            </a:r>
            <a:r>
              <a:rPr sz="1800" b="1" spc="-1070" dirty="0">
                <a:latin typeface="Courier New"/>
                <a:cs typeface="Courier New"/>
              </a:rPr>
              <a:t> </a:t>
            </a:r>
            <a:r>
              <a:rPr sz="1800" b="1" spc="-10" dirty="0">
                <a:latin typeface="Courier New"/>
                <a:cs typeface="Courier New"/>
              </a:rPr>
              <a:t>añoNacimiento </a:t>
            </a:r>
            <a:r>
              <a:rPr sz="1800" b="1" spc="-5" dirty="0">
                <a:latin typeface="Courier New"/>
                <a:cs typeface="Courier New"/>
              </a:rPr>
              <a:t>= </a:t>
            </a:r>
            <a:r>
              <a:rPr sz="1800" b="1" spc="-10" dirty="0">
                <a:latin typeface="Courier New"/>
                <a:cs typeface="Courier New"/>
              </a:rPr>
              <a:t>año;</a:t>
            </a:r>
            <a:endParaRPr sz="1800">
              <a:latin typeface="Courier New"/>
              <a:cs typeface="Courier New"/>
            </a:endParaRPr>
          </a:p>
          <a:p>
            <a:pPr marL="1505585">
              <a:lnSpc>
                <a:spcPct val="100000"/>
              </a:lnSpc>
            </a:pPr>
            <a:r>
              <a:rPr sz="1800" b="1" spc="-5" dirty="0">
                <a:latin typeface="Courier New"/>
                <a:cs typeface="Courier New"/>
              </a:rPr>
              <a:t>}</a:t>
            </a:r>
            <a:endParaRPr sz="1800">
              <a:latin typeface="Courier New"/>
              <a:cs typeface="Courier New"/>
            </a:endParaRPr>
          </a:p>
          <a:p>
            <a:pPr marL="956944">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8" name="object 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131</a:t>
            </a:fld>
            <a:endParaRPr dirty="0"/>
          </a:p>
        </p:txBody>
      </p:sp>
      <p:sp>
        <p:nvSpPr>
          <p:cNvPr id="3" name="object 3"/>
          <p:cNvSpPr txBox="1"/>
          <p:nvPr/>
        </p:nvSpPr>
        <p:spPr>
          <a:xfrm>
            <a:off x="1005839" y="1521459"/>
            <a:ext cx="8712835" cy="3281679"/>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Métodos</a:t>
            </a:r>
            <a:r>
              <a:rPr sz="2000" b="1" spc="-55" dirty="0">
                <a:latin typeface="Verdana"/>
                <a:cs typeface="Verdana"/>
              </a:rPr>
              <a:t> </a:t>
            </a:r>
            <a:r>
              <a:rPr sz="2000" b="1" spc="-5" dirty="0">
                <a:latin typeface="Verdana"/>
                <a:cs typeface="Verdana"/>
              </a:rPr>
              <a:t>de</a:t>
            </a:r>
            <a:r>
              <a:rPr sz="2000" b="1" spc="-15"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En</a:t>
            </a:r>
            <a:r>
              <a:rPr sz="2000" b="1" spc="-5" dirty="0">
                <a:latin typeface="Verdana"/>
                <a:cs typeface="Verdana"/>
              </a:rPr>
              <a:t> este ejemplo,</a:t>
            </a:r>
            <a:r>
              <a:rPr sz="2000" b="1" dirty="0">
                <a:latin typeface="Verdana"/>
                <a:cs typeface="Verdana"/>
              </a:rPr>
              <a:t> </a:t>
            </a:r>
            <a:r>
              <a:rPr sz="2000" b="1" spc="-5" dirty="0">
                <a:latin typeface="Verdana"/>
                <a:cs typeface="Verdana"/>
              </a:rPr>
              <a:t>el</a:t>
            </a:r>
            <a:r>
              <a:rPr sz="2000" b="1" dirty="0">
                <a:latin typeface="Verdana"/>
                <a:cs typeface="Verdana"/>
              </a:rPr>
              <a:t> </a:t>
            </a:r>
            <a:r>
              <a:rPr sz="2000" b="1" spc="-5" dirty="0">
                <a:latin typeface="Verdana"/>
                <a:cs typeface="Verdana"/>
              </a:rPr>
              <a:t>método</a:t>
            </a:r>
            <a:r>
              <a:rPr sz="2000" b="1" dirty="0">
                <a:latin typeface="Verdana"/>
                <a:cs typeface="Verdana"/>
              </a:rPr>
              <a:t> </a:t>
            </a:r>
            <a:r>
              <a:rPr sz="2000" b="1" spc="-5" dirty="0">
                <a:latin typeface="Verdana"/>
                <a:cs typeface="Verdana"/>
              </a:rPr>
              <a:t>setNombre(String</a:t>
            </a:r>
            <a:r>
              <a:rPr sz="2000" b="1" dirty="0">
                <a:latin typeface="Verdana"/>
                <a:cs typeface="Verdana"/>
              </a:rPr>
              <a:t> </a:t>
            </a:r>
            <a:r>
              <a:rPr sz="2000" b="1" spc="-5" dirty="0">
                <a:latin typeface="Verdana"/>
                <a:cs typeface="Verdana"/>
              </a:rPr>
              <a:t>nombre) </a:t>
            </a:r>
            <a:r>
              <a:rPr sz="2000" b="1" spc="-670" dirty="0">
                <a:latin typeface="Verdana"/>
                <a:cs typeface="Verdana"/>
              </a:rPr>
              <a:t> </a:t>
            </a:r>
            <a:r>
              <a:rPr sz="2000" b="1" spc="-5" dirty="0">
                <a:latin typeface="Verdana"/>
                <a:cs typeface="Verdana"/>
              </a:rPr>
              <a:t>recibe</a:t>
            </a:r>
            <a:r>
              <a:rPr sz="2000" b="1" dirty="0">
                <a:latin typeface="Verdana"/>
                <a:cs typeface="Verdana"/>
              </a:rPr>
              <a:t> el</a:t>
            </a:r>
            <a:r>
              <a:rPr sz="2000" b="1" spc="5" dirty="0">
                <a:latin typeface="Verdana"/>
                <a:cs typeface="Verdana"/>
              </a:rPr>
              <a:t> </a:t>
            </a:r>
            <a:r>
              <a:rPr sz="2000" b="1" dirty="0">
                <a:latin typeface="Verdana"/>
                <a:cs typeface="Verdana"/>
              </a:rPr>
              <a:t>parámetro</a:t>
            </a:r>
            <a:r>
              <a:rPr sz="2000" b="1" spc="5" dirty="0">
                <a:latin typeface="Verdana"/>
                <a:cs typeface="Verdana"/>
              </a:rPr>
              <a:t> </a:t>
            </a:r>
            <a:r>
              <a:rPr sz="2000" b="1" dirty="0">
                <a:latin typeface="Verdana"/>
                <a:cs typeface="Verdana"/>
              </a:rPr>
              <a:t>nombre</a:t>
            </a:r>
            <a:r>
              <a:rPr sz="2000" b="1" spc="5"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modificar</a:t>
            </a:r>
            <a:r>
              <a:rPr sz="2000" b="1"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atributo </a:t>
            </a:r>
            <a:r>
              <a:rPr sz="2000" b="1" spc="-670" dirty="0">
                <a:latin typeface="Verdana"/>
                <a:cs typeface="Verdana"/>
              </a:rPr>
              <a:t> </a:t>
            </a:r>
            <a:r>
              <a:rPr sz="2000" b="1" dirty="0">
                <a:latin typeface="Verdana"/>
                <a:cs typeface="Verdana"/>
              </a:rPr>
              <a:t>nombre</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dirty="0">
                <a:latin typeface="Verdana"/>
                <a:cs typeface="Verdana"/>
              </a:rPr>
              <a:t> La</a:t>
            </a:r>
            <a:r>
              <a:rPr sz="2000" b="1" spc="5" dirty="0">
                <a:latin typeface="Verdana"/>
                <a:cs typeface="Verdana"/>
              </a:rPr>
              <a:t> </a:t>
            </a:r>
            <a:r>
              <a:rPr sz="2000" b="1" spc="-5" dirty="0">
                <a:latin typeface="Verdana"/>
                <a:cs typeface="Verdana"/>
              </a:rPr>
              <a:t>palabra</a:t>
            </a:r>
            <a:r>
              <a:rPr sz="2000" b="1" dirty="0">
                <a:latin typeface="Verdana"/>
                <a:cs typeface="Verdana"/>
              </a:rPr>
              <a:t> </a:t>
            </a:r>
            <a:r>
              <a:rPr sz="2000" b="1" spc="-5" dirty="0">
                <a:latin typeface="Verdana"/>
                <a:cs typeface="Verdana"/>
              </a:rPr>
              <a:t>reservada</a:t>
            </a:r>
            <a:r>
              <a:rPr sz="2000" b="1" dirty="0">
                <a:latin typeface="Verdana"/>
                <a:cs typeface="Verdana"/>
              </a:rPr>
              <a:t> </a:t>
            </a:r>
            <a:r>
              <a:rPr sz="2000" b="1" spc="-5" dirty="0">
                <a:latin typeface="Verdana"/>
                <a:cs typeface="Verdana"/>
              </a:rPr>
              <a:t>this</a:t>
            </a:r>
            <a:r>
              <a:rPr sz="2000" b="1" dirty="0">
                <a:latin typeface="Verdana"/>
                <a:cs typeface="Verdana"/>
              </a:rPr>
              <a:t> </a:t>
            </a:r>
            <a:r>
              <a:rPr sz="2000" b="1" spc="-5" dirty="0">
                <a:latin typeface="Verdana"/>
                <a:cs typeface="Verdana"/>
              </a:rPr>
              <a:t>hace </a:t>
            </a:r>
            <a:r>
              <a:rPr sz="2000" b="1" dirty="0">
                <a:latin typeface="Verdana"/>
                <a:cs typeface="Verdana"/>
              </a:rPr>
              <a:t> </a:t>
            </a:r>
            <a:r>
              <a:rPr sz="2000" b="1" spc="-5" dirty="0">
                <a:latin typeface="Verdana"/>
                <a:cs typeface="Verdana"/>
              </a:rPr>
              <a:t>referencia </a:t>
            </a:r>
            <a:r>
              <a:rPr sz="2000" b="1" dirty="0">
                <a:latin typeface="Verdana"/>
                <a:cs typeface="Verdana"/>
              </a:rPr>
              <a:t>a </a:t>
            </a:r>
            <a:r>
              <a:rPr sz="2000" b="1" spc="-5" dirty="0">
                <a:latin typeface="Verdana"/>
                <a:cs typeface="Verdana"/>
              </a:rPr>
              <a:t>la instancia de la </a:t>
            </a:r>
            <a:r>
              <a:rPr sz="2000" b="1" dirty="0">
                <a:latin typeface="Verdana"/>
                <a:cs typeface="Verdana"/>
              </a:rPr>
              <a:t>clase </a:t>
            </a:r>
            <a:r>
              <a:rPr sz="2000" b="1" spc="-5" dirty="0">
                <a:latin typeface="Verdana"/>
                <a:cs typeface="Verdana"/>
              </a:rPr>
              <a:t>y permite </a:t>
            </a:r>
            <a:r>
              <a:rPr sz="2000" b="1" dirty="0">
                <a:latin typeface="Verdana"/>
                <a:cs typeface="Verdana"/>
              </a:rPr>
              <a:t>diferenciar </a:t>
            </a:r>
            <a:r>
              <a:rPr sz="2000" b="1" spc="5" dirty="0">
                <a:latin typeface="Verdana"/>
                <a:cs typeface="Verdana"/>
              </a:rPr>
              <a:t> </a:t>
            </a:r>
            <a:r>
              <a:rPr sz="2000" b="1" spc="-5" dirty="0">
                <a:latin typeface="Verdana"/>
                <a:cs typeface="Verdana"/>
              </a:rPr>
              <a:t>estas </a:t>
            </a:r>
            <a:r>
              <a:rPr sz="2000" b="1" dirty="0">
                <a:latin typeface="Verdana"/>
                <a:cs typeface="Verdana"/>
              </a:rPr>
              <a:t>dos variables. </a:t>
            </a:r>
            <a:r>
              <a:rPr sz="2000" b="1" spc="-10" dirty="0">
                <a:latin typeface="Verdana"/>
                <a:cs typeface="Verdana"/>
              </a:rPr>
              <a:t>El </a:t>
            </a:r>
            <a:r>
              <a:rPr sz="2000" b="1" spc="-5" dirty="0">
                <a:latin typeface="Verdana"/>
                <a:cs typeface="Verdana"/>
              </a:rPr>
              <a:t>método </a:t>
            </a:r>
            <a:r>
              <a:rPr sz="2000" b="1" dirty="0">
                <a:latin typeface="Verdana"/>
                <a:cs typeface="Verdana"/>
              </a:rPr>
              <a:t>setNombre </a:t>
            </a:r>
            <a:r>
              <a:rPr sz="2000" b="1" spc="-5" dirty="0">
                <a:latin typeface="Verdana"/>
                <a:cs typeface="Verdana"/>
              </a:rPr>
              <a:t>asigna el </a:t>
            </a:r>
            <a:r>
              <a:rPr sz="2000" b="1" dirty="0">
                <a:latin typeface="Verdana"/>
                <a:cs typeface="Verdana"/>
              </a:rPr>
              <a:t>valor </a:t>
            </a:r>
            <a:r>
              <a:rPr sz="2000" b="1" spc="5" dirty="0">
                <a:latin typeface="Verdana"/>
                <a:cs typeface="Verdana"/>
              </a:rPr>
              <a:t> </a:t>
            </a:r>
            <a:r>
              <a:rPr sz="2000" b="1" spc="-5" dirty="0">
                <a:latin typeface="Verdana"/>
                <a:cs typeface="Verdana"/>
              </a:rPr>
              <a:t>del</a:t>
            </a:r>
            <a:r>
              <a:rPr sz="2000" b="1" spc="-15" dirty="0">
                <a:latin typeface="Verdana"/>
                <a:cs typeface="Verdana"/>
              </a:rPr>
              <a:t> </a:t>
            </a:r>
            <a:r>
              <a:rPr sz="2000" b="1" spc="-5" dirty="0">
                <a:latin typeface="Verdana"/>
                <a:cs typeface="Verdana"/>
              </a:rPr>
              <a:t>parámetro</a:t>
            </a:r>
            <a:r>
              <a:rPr sz="2000" b="1" spc="-20" dirty="0">
                <a:latin typeface="Verdana"/>
                <a:cs typeface="Verdana"/>
              </a:rPr>
              <a:t> </a:t>
            </a:r>
            <a:r>
              <a:rPr sz="2000" b="1" dirty="0">
                <a:latin typeface="Verdana"/>
                <a:cs typeface="Verdana"/>
              </a:rPr>
              <a:t>nombre</a:t>
            </a:r>
            <a:r>
              <a:rPr sz="2000" b="1" spc="5" dirty="0">
                <a:latin typeface="Verdana"/>
                <a:cs typeface="Verdana"/>
              </a:rPr>
              <a:t> </a:t>
            </a:r>
            <a:r>
              <a:rPr sz="2000" b="1" dirty="0">
                <a:latin typeface="Verdana"/>
                <a:cs typeface="Verdana"/>
              </a:rPr>
              <a:t>al</a:t>
            </a:r>
            <a:r>
              <a:rPr sz="2000" b="1" spc="-10" dirty="0">
                <a:latin typeface="Verdana"/>
                <a:cs typeface="Verdana"/>
              </a:rPr>
              <a:t> </a:t>
            </a:r>
            <a:r>
              <a:rPr sz="2000" b="1" dirty="0">
                <a:latin typeface="Verdana"/>
                <a:cs typeface="Verdana"/>
              </a:rPr>
              <a:t>atributo nombre</a:t>
            </a:r>
            <a:r>
              <a:rPr sz="2000" b="1" spc="-15" dirty="0">
                <a:latin typeface="Verdana"/>
                <a:cs typeface="Verdana"/>
              </a:rPr>
              <a:t> </a:t>
            </a:r>
            <a:r>
              <a:rPr sz="2000" b="1" spc="-5" dirty="0">
                <a:latin typeface="Verdana"/>
                <a:cs typeface="Verdana"/>
              </a:rPr>
              <a:t>del</a:t>
            </a:r>
            <a:r>
              <a:rPr sz="2000" b="1" spc="5"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40"/>
              </a:spcBef>
            </a:pPr>
            <a:endParaRPr sz="2700">
              <a:latin typeface="Verdana"/>
              <a:cs typeface="Verdana"/>
            </a:endParaRPr>
          </a:p>
          <a:p>
            <a:pPr marL="469900">
              <a:lnSpc>
                <a:spcPct val="100000"/>
              </a:lnSpc>
            </a:pPr>
            <a:r>
              <a:rPr sz="1800" b="1" spc="-5" dirty="0">
                <a:latin typeface="Verdana"/>
                <a:cs typeface="Verdana"/>
              </a:rPr>
              <a:t>this.nombre</a:t>
            </a:r>
            <a:r>
              <a:rPr sz="1800" b="1" spc="-30" dirty="0">
                <a:latin typeface="Verdana"/>
                <a:cs typeface="Verdana"/>
              </a:rPr>
              <a:t> </a:t>
            </a:r>
            <a:r>
              <a:rPr sz="1800" b="1" spc="-5" dirty="0">
                <a:latin typeface="Verdana"/>
                <a:cs typeface="Verdana"/>
              </a:rPr>
              <a:t>=</a:t>
            </a:r>
            <a:r>
              <a:rPr sz="1800" b="1" spc="-10" dirty="0">
                <a:latin typeface="Verdana"/>
                <a:cs typeface="Verdana"/>
              </a:rPr>
              <a:t> </a:t>
            </a:r>
            <a:r>
              <a:rPr sz="1800" b="1" dirty="0">
                <a:latin typeface="Verdana"/>
                <a:cs typeface="Verdana"/>
              </a:rPr>
              <a:t>nombre;</a:t>
            </a:r>
            <a:endParaRPr sz="1800">
              <a:latin typeface="Verdana"/>
              <a:cs typeface="Verdana"/>
            </a:endParaRPr>
          </a:p>
        </p:txBody>
      </p:sp>
      <p:sp>
        <p:nvSpPr>
          <p:cNvPr id="4" name="object 4"/>
          <p:cNvSpPr txBox="1"/>
          <p:nvPr/>
        </p:nvSpPr>
        <p:spPr>
          <a:xfrm>
            <a:off x="1005839" y="5166359"/>
            <a:ext cx="5254625"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809625" algn="l"/>
                <a:tab pos="2087245" algn="l"/>
                <a:tab pos="4886960" algn="l"/>
              </a:tabLst>
            </a:pPr>
            <a:r>
              <a:rPr sz="2000" b="1" spc="-15" dirty="0">
                <a:latin typeface="Verdana"/>
                <a:cs typeface="Verdana"/>
              </a:rPr>
              <a:t>E</a:t>
            </a:r>
            <a:r>
              <a:rPr sz="2000" b="1" dirty="0">
                <a:latin typeface="Verdana"/>
                <a:cs typeface="Verdana"/>
              </a:rPr>
              <a:t>l	m</a:t>
            </a:r>
            <a:r>
              <a:rPr sz="2000" b="1" spc="-10" dirty="0">
                <a:latin typeface="Verdana"/>
                <a:cs typeface="Verdana"/>
              </a:rPr>
              <a:t>é</a:t>
            </a:r>
            <a:r>
              <a:rPr sz="2000" b="1" spc="5" dirty="0">
                <a:latin typeface="Verdana"/>
                <a:cs typeface="Verdana"/>
              </a:rPr>
              <a:t>to</a:t>
            </a:r>
            <a:r>
              <a:rPr sz="2000" b="1" spc="-5" dirty="0">
                <a:latin typeface="Verdana"/>
                <a:cs typeface="Verdana"/>
              </a:rPr>
              <a:t>d</a:t>
            </a:r>
            <a:r>
              <a:rPr sz="2000" b="1" dirty="0">
                <a:latin typeface="Verdana"/>
                <a:cs typeface="Verdana"/>
              </a:rPr>
              <a:t>o	</a:t>
            </a:r>
            <a:r>
              <a:rPr sz="2000" b="1" spc="-15" dirty="0">
                <a:latin typeface="Verdana"/>
                <a:cs typeface="Verdana"/>
              </a:rPr>
              <a:t>se</a:t>
            </a:r>
            <a:r>
              <a:rPr sz="2000" b="1" dirty="0">
                <a:latin typeface="Verdana"/>
                <a:cs typeface="Verdana"/>
              </a:rPr>
              <a:t>tA</a:t>
            </a:r>
            <a:r>
              <a:rPr sz="2000" b="1" spc="-30" dirty="0">
                <a:latin typeface="Verdana"/>
                <a:cs typeface="Verdana"/>
              </a:rPr>
              <a:t>ñ</a:t>
            </a:r>
            <a:r>
              <a:rPr sz="2000" b="1" dirty="0">
                <a:latin typeface="Verdana"/>
                <a:cs typeface="Verdana"/>
              </a:rPr>
              <a:t>oNac</a:t>
            </a:r>
            <a:r>
              <a:rPr sz="2000" b="1" spc="-5" dirty="0">
                <a:latin typeface="Verdana"/>
                <a:cs typeface="Verdana"/>
              </a:rPr>
              <a:t>i</a:t>
            </a:r>
            <a:r>
              <a:rPr sz="2000" b="1" dirty="0">
                <a:latin typeface="Verdana"/>
                <a:cs typeface="Verdana"/>
              </a:rPr>
              <a:t>m</a:t>
            </a:r>
            <a:r>
              <a:rPr sz="2000" b="1" spc="-5" dirty="0">
                <a:latin typeface="Verdana"/>
                <a:cs typeface="Verdana"/>
              </a:rPr>
              <a:t>i</a:t>
            </a:r>
            <a:r>
              <a:rPr sz="2000" b="1" spc="-10" dirty="0">
                <a:latin typeface="Verdana"/>
                <a:cs typeface="Verdana"/>
              </a:rPr>
              <a:t>en</a:t>
            </a:r>
            <a:r>
              <a:rPr sz="2000" b="1" spc="5" dirty="0">
                <a:latin typeface="Verdana"/>
                <a:cs typeface="Verdana"/>
              </a:rPr>
              <a:t>t</a:t>
            </a:r>
            <a:r>
              <a:rPr sz="2000" b="1" dirty="0">
                <a:latin typeface="Verdana"/>
                <a:cs typeface="Verdana"/>
              </a:rPr>
              <a:t>o	</a:t>
            </a:r>
            <a:r>
              <a:rPr sz="2000" b="1" spc="-10" dirty="0">
                <a:latin typeface="Verdana"/>
                <a:cs typeface="Verdana"/>
              </a:rPr>
              <a:t>n</a:t>
            </a:r>
            <a:r>
              <a:rPr sz="2000" b="1" dirty="0">
                <a:latin typeface="Verdana"/>
                <a:cs typeface="Verdana"/>
              </a:rPr>
              <a:t>o</a:t>
            </a:r>
            <a:endParaRPr sz="2000">
              <a:latin typeface="Verdana"/>
              <a:cs typeface="Verdana"/>
            </a:endParaRPr>
          </a:p>
        </p:txBody>
      </p:sp>
      <p:sp>
        <p:nvSpPr>
          <p:cNvPr id="5" name="object 5"/>
          <p:cNvSpPr txBox="1"/>
          <p:nvPr/>
        </p:nvSpPr>
        <p:spPr>
          <a:xfrm>
            <a:off x="1348739" y="5471159"/>
            <a:ext cx="7610475" cy="330200"/>
          </a:xfrm>
          <a:prstGeom prst="rect">
            <a:avLst/>
          </a:prstGeom>
        </p:spPr>
        <p:txBody>
          <a:bodyPr vert="horz" wrap="square" lIns="0" tIns="12700" rIns="0" bIns="0" rtlCol="0">
            <a:spAutoFit/>
          </a:bodyPr>
          <a:lstStyle/>
          <a:p>
            <a:pPr marL="12700">
              <a:lnSpc>
                <a:spcPct val="100000"/>
              </a:lnSpc>
              <a:spcBef>
                <a:spcPts val="100"/>
              </a:spcBef>
              <a:tabLst>
                <a:tab pos="2148205" algn="l"/>
                <a:tab pos="2907665" algn="l"/>
                <a:tab pos="4733925" algn="l"/>
                <a:tab pos="5859145" algn="l"/>
                <a:tab pos="6504305" algn="l"/>
              </a:tabLst>
            </a:pPr>
            <a:r>
              <a:rPr sz="2000" b="1" spc="-5" dirty="0">
                <a:latin typeface="Verdana"/>
                <a:cs typeface="Verdana"/>
              </a:rPr>
              <a:t>id</a:t>
            </a:r>
            <a:r>
              <a:rPr sz="2000" b="1" spc="-15" dirty="0">
                <a:latin typeface="Verdana"/>
                <a:cs typeface="Verdana"/>
              </a:rPr>
              <a:t>e</a:t>
            </a:r>
            <a:r>
              <a:rPr sz="2000" b="1" spc="-10" dirty="0">
                <a:latin typeface="Verdana"/>
                <a:cs typeface="Verdana"/>
              </a:rPr>
              <a:t>n</a:t>
            </a:r>
            <a:r>
              <a:rPr sz="2000" b="1" spc="5" dirty="0">
                <a:latin typeface="Verdana"/>
                <a:cs typeface="Verdana"/>
              </a:rPr>
              <a:t>t</a:t>
            </a:r>
            <a:r>
              <a:rPr sz="2000" b="1" spc="-5" dirty="0">
                <a:latin typeface="Verdana"/>
                <a:cs typeface="Verdana"/>
              </a:rPr>
              <a:t>i</a:t>
            </a:r>
            <a:r>
              <a:rPr sz="2000" b="1" spc="10" dirty="0">
                <a:latin typeface="Verdana"/>
                <a:cs typeface="Verdana"/>
              </a:rPr>
              <a:t>f</a:t>
            </a:r>
            <a:r>
              <a:rPr sz="2000" b="1" spc="-5" dirty="0">
                <a:latin typeface="Verdana"/>
                <a:cs typeface="Verdana"/>
              </a:rPr>
              <a:t>icad</a:t>
            </a:r>
            <a:r>
              <a:rPr sz="2000" b="1" dirty="0">
                <a:latin typeface="Verdana"/>
                <a:cs typeface="Verdana"/>
              </a:rPr>
              <a:t>o</a:t>
            </a:r>
            <a:r>
              <a:rPr sz="2000" b="1" spc="-5" dirty="0">
                <a:latin typeface="Verdana"/>
                <a:cs typeface="Verdana"/>
              </a:rPr>
              <a:t>r	d</a:t>
            </a:r>
            <a:r>
              <a:rPr sz="2000" b="1" spc="-15" dirty="0">
                <a:latin typeface="Verdana"/>
                <a:cs typeface="Verdana"/>
              </a:rPr>
              <a:t>e</a:t>
            </a:r>
            <a:r>
              <a:rPr sz="2000" b="1" spc="-5" dirty="0">
                <a:latin typeface="Verdana"/>
                <a:cs typeface="Verdana"/>
              </a:rPr>
              <a:t>l	parám</a:t>
            </a:r>
            <a:r>
              <a:rPr sz="2000" b="1" spc="-15" dirty="0">
                <a:latin typeface="Verdana"/>
                <a:cs typeface="Verdana"/>
              </a:rPr>
              <a:t>e</a:t>
            </a:r>
            <a:r>
              <a:rPr sz="2000" b="1" dirty="0">
                <a:latin typeface="Verdana"/>
                <a:cs typeface="Verdana"/>
              </a:rPr>
              <a:t>tr</a:t>
            </a:r>
            <a:r>
              <a:rPr sz="2000" b="1" spc="-5" dirty="0">
                <a:latin typeface="Verdana"/>
                <a:cs typeface="Verdana"/>
              </a:rPr>
              <a:t>o	</a:t>
            </a:r>
            <a:r>
              <a:rPr sz="2000" b="1" spc="-15" dirty="0">
                <a:latin typeface="Verdana"/>
                <a:cs typeface="Verdana"/>
              </a:rPr>
              <a:t>(</a:t>
            </a:r>
            <a:r>
              <a:rPr sz="2000" b="1" dirty="0">
                <a:latin typeface="Verdana"/>
                <a:cs typeface="Verdana"/>
              </a:rPr>
              <a:t>a</a:t>
            </a:r>
            <a:r>
              <a:rPr sz="2000" b="1" spc="-10" dirty="0">
                <a:latin typeface="Verdana"/>
                <a:cs typeface="Verdana"/>
              </a:rPr>
              <a:t>ñ</a:t>
            </a:r>
            <a:r>
              <a:rPr sz="2000" b="1" dirty="0">
                <a:latin typeface="Verdana"/>
                <a:cs typeface="Verdana"/>
              </a:rPr>
              <a:t>o</a:t>
            </a:r>
            <a:r>
              <a:rPr sz="2000" b="1" spc="-5" dirty="0">
                <a:latin typeface="Verdana"/>
                <a:cs typeface="Verdana"/>
              </a:rPr>
              <a:t>)</a:t>
            </a:r>
            <a:r>
              <a:rPr sz="2000" b="1" dirty="0">
                <a:latin typeface="Verdana"/>
                <a:cs typeface="Verdana"/>
              </a:rPr>
              <a:t>	</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d</a:t>
            </a:r>
            <a:r>
              <a:rPr sz="2000" b="1" spc="-10" dirty="0">
                <a:latin typeface="Verdana"/>
                <a:cs typeface="Verdana"/>
              </a:rPr>
              <a:t>is</a:t>
            </a:r>
            <a:r>
              <a:rPr sz="2000" b="1" spc="5" dirty="0">
                <a:latin typeface="Verdana"/>
                <a:cs typeface="Verdana"/>
              </a:rPr>
              <a:t>t</a:t>
            </a:r>
            <a:r>
              <a:rPr sz="2000" b="1" spc="15" dirty="0">
                <a:latin typeface="Verdana"/>
                <a:cs typeface="Verdana"/>
              </a:rPr>
              <a:t>i</a:t>
            </a:r>
            <a:r>
              <a:rPr sz="2000" b="1" spc="-10" dirty="0">
                <a:latin typeface="Verdana"/>
                <a:cs typeface="Verdana"/>
              </a:rPr>
              <a:t>n</a:t>
            </a:r>
            <a:r>
              <a:rPr sz="2000" b="1" spc="5" dirty="0">
                <a:latin typeface="Verdana"/>
                <a:cs typeface="Verdana"/>
              </a:rPr>
              <a:t>to</a:t>
            </a:r>
            <a:endParaRPr sz="2000">
              <a:latin typeface="Verdana"/>
              <a:cs typeface="Verdana"/>
            </a:endParaRPr>
          </a:p>
        </p:txBody>
      </p:sp>
      <p:sp>
        <p:nvSpPr>
          <p:cNvPr id="6" name="object 6"/>
          <p:cNvSpPr txBox="1"/>
          <p:nvPr/>
        </p:nvSpPr>
        <p:spPr>
          <a:xfrm>
            <a:off x="6428844" y="5166359"/>
            <a:ext cx="3286125" cy="635000"/>
          </a:xfrm>
          <a:prstGeom prst="rect">
            <a:avLst/>
          </a:prstGeom>
        </p:spPr>
        <p:txBody>
          <a:bodyPr vert="horz" wrap="square" lIns="0" tIns="12700" rIns="0" bIns="0" rtlCol="0">
            <a:spAutoFit/>
          </a:bodyPr>
          <a:lstStyle/>
          <a:p>
            <a:pPr marR="5080" algn="r">
              <a:lnSpc>
                <a:spcPct val="100000"/>
              </a:lnSpc>
              <a:spcBef>
                <a:spcPts val="100"/>
              </a:spcBef>
              <a:tabLst>
                <a:tab pos="1073785" algn="l"/>
                <a:tab pos="1802764" algn="l"/>
                <a:tab pos="3006725" algn="l"/>
              </a:tabLst>
            </a:pPr>
            <a:r>
              <a:rPr sz="2000" b="1" spc="-10" dirty="0">
                <a:latin typeface="Verdana"/>
                <a:cs typeface="Verdana"/>
              </a:rPr>
              <a:t>u</a:t>
            </a:r>
            <a:r>
              <a:rPr sz="2000" b="1" spc="5" dirty="0">
                <a:latin typeface="Verdana"/>
                <a:cs typeface="Verdana"/>
              </a:rPr>
              <a:t>t</a:t>
            </a:r>
            <a:r>
              <a:rPr sz="2000" b="1" spc="-5" dirty="0">
                <a:latin typeface="Verdana"/>
                <a:cs typeface="Verdana"/>
              </a:rPr>
              <a:t>ili</a:t>
            </a:r>
            <a:r>
              <a:rPr sz="2000" b="1" spc="5" dirty="0">
                <a:latin typeface="Verdana"/>
                <a:cs typeface="Verdana"/>
              </a:rPr>
              <a:t>z</a:t>
            </a:r>
            <a:r>
              <a:rPr sz="2000" b="1" dirty="0">
                <a:latin typeface="Verdana"/>
                <a:cs typeface="Verdana"/>
              </a:rPr>
              <a:t>a	</a:t>
            </a:r>
            <a:r>
              <a:rPr sz="2000" b="1" spc="5" dirty="0">
                <a:latin typeface="Verdana"/>
                <a:cs typeface="Verdana"/>
              </a:rPr>
              <a:t>t</a:t>
            </a:r>
            <a:r>
              <a:rPr sz="2000" b="1" spc="-10" dirty="0">
                <a:latin typeface="Verdana"/>
                <a:cs typeface="Verdana"/>
              </a:rPr>
              <a:t>hi</a:t>
            </a:r>
            <a:r>
              <a:rPr sz="2000" b="1" spc="-5" dirty="0">
                <a:latin typeface="Verdana"/>
                <a:cs typeface="Verdana"/>
              </a:rPr>
              <a:t>s</a:t>
            </a:r>
            <a:r>
              <a:rPr sz="2000" b="1" dirty="0">
                <a:latin typeface="Verdana"/>
                <a:cs typeface="Verdana"/>
              </a:rPr>
              <a:t>	</a:t>
            </a:r>
            <a:r>
              <a:rPr sz="2000" b="1" spc="-5" dirty="0">
                <a:latin typeface="Verdana"/>
                <a:cs typeface="Verdana"/>
              </a:rPr>
              <a:t>p</a:t>
            </a:r>
            <a:r>
              <a:rPr sz="2000" b="1" dirty="0">
                <a:latin typeface="Verdana"/>
                <a:cs typeface="Verdana"/>
              </a:rPr>
              <a:t>or</a:t>
            </a:r>
            <a:r>
              <a:rPr sz="2000" b="1" spc="15" dirty="0">
                <a:latin typeface="Verdana"/>
                <a:cs typeface="Verdana"/>
              </a:rPr>
              <a:t>q</a:t>
            </a:r>
            <a:r>
              <a:rPr sz="2000" b="1" spc="-10" dirty="0">
                <a:latin typeface="Verdana"/>
                <a:cs typeface="Verdana"/>
              </a:rPr>
              <a:t>u</a:t>
            </a:r>
            <a:r>
              <a:rPr sz="2000" b="1" spc="-5" dirty="0">
                <a:latin typeface="Verdana"/>
                <a:cs typeface="Verdana"/>
              </a:rPr>
              <a:t>e	</a:t>
            </a:r>
            <a:r>
              <a:rPr sz="2000" b="1" spc="-15" dirty="0">
                <a:latin typeface="Verdana"/>
                <a:cs typeface="Verdana"/>
              </a:rPr>
              <a:t>el</a:t>
            </a:r>
            <a:endParaRPr sz="2000">
              <a:latin typeface="Verdana"/>
              <a:cs typeface="Verdana"/>
            </a:endParaRPr>
          </a:p>
          <a:p>
            <a:pPr marR="5080" algn="r">
              <a:lnSpc>
                <a:spcPct val="100000"/>
              </a:lnSpc>
            </a:pPr>
            <a:r>
              <a:rPr sz="2000" b="1" spc="-10" dirty="0">
                <a:latin typeface="Verdana"/>
                <a:cs typeface="Verdana"/>
              </a:rPr>
              <a:t>del</a:t>
            </a:r>
            <a:endParaRPr sz="2000">
              <a:latin typeface="Verdana"/>
              <a:cs typeface="Verdana"/>
            </a:endParaRPr>
          </a:p>
        </p:txBody>
      </p:sp>
      <p:sp>
        <p:nvSpPr>
          <p:cNvPr id="7" name="object 7"/>
          <p:cNvSpPr txBox="1"/>
          <p:nvPr/>
        </p:nvSpPr>
        <p:spPr>
          <a:xfrm>
            <a:off x="1348739" y="5775959"/>
            <a:ext cx="768985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identificador</a:t>
            </a:r>
            <a:r>
              <a:rPr sz="2000" b="1" spc="25" dirty="0">
                <a:latin typeface="Verdana"/>
                <a:cs typeface="Verdana"/>
              </a:rPr>
              <a:t> </a:t>
            </a:r>
            <a:r>
              <a:rPr sz="2000" b="1" spc="-5" dirty="0">
                <a:latin typeface="Verdana"/>
                <a:cs typeface="Verdana"/>
              </a:rPr>
              <a:t>del</a:t>
            </a:r>
            <a:r>
              <a:rPr sz="2000" b="1" spc="15" dirty="0">
                <a:latin typeface="Verdana"/>
                <a:cs typeface="Verdana"/>
              </a:rPr>
              <a:t> </a:t>
            </a:r>
            <a:r>
              <a:rPr sz="2000" b="1" dirty="0">
                <a:latin typeface="Verdana"/>
                <a:cs typeface="Verdana"/>
              </a:rPr>
              <a:t>atributo</a:t>
            </a:r>
            <a:r>
              <a:rPr sz="2000" b="1" spc="-1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a:t>
            </a:r>
            <a:r>
              <a:rPr sz="2000" b="1" spc="25" dirty="0">
                <a:latin typeface="Verdana"/>
                <a:cs typeface="Verdana"/>
              </a:rPr>
              <a:t> </a:t>
            </a:r>
            <a:r>
              <a:rPr sz="2000" b="1" spc="-5" dirty="0">
                <a:latin typeface="Verdana"/>
                <a:cs typeface="Verdana"/>
              </a:rPr>
              <a:t>clase</a:t>
            </a:r>
            <a:r>
              <a:rPr sz="2000" b="1" spc="10" dirty="0">
                <a:latin typeface="Verdana"/>
                <a:cs typeface="Verdana"/>
              </a:rPr>
              <a:t> </a:t>
            </a:r>
            <a:r>
              <a:rPr sz="2000" b="1" spc="-5" dirty="0">
                <a:latin typeface="Verdana"/>
                <a:cs typeface="Verdana"/>
              </a:rPr>
              <a:t>(añoNacimiento)</a:t>
            </a:r>
            <a:endParaRPr sz="2000">
              <a:latin typeface="Verdana"/>
              <a:cs typeface="Verdan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132</a:t>
            </a:fld>
            <a:endParaRPr dirty="0"/>
          </a:p>
        </p:txBody>
      </p:sp>
      <p:sp>
        <p:nvSpPr>
          <p:cNvPr id="3" name="object 3"/>
          <p:cNvSpPr txBox="1"/>
          <p:nvPr/>
        </p:nvSpPr>
        <p:spPr>
          <a:xfrm>
            <a:off x="1005839" y="1521459"/>
            <a:ext cx="7934959" cy="501904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Métodos</a:t>
            </a:r>
            <a:r>
              <a:rPr sz="2000" b="1" spc="-55" dirty="0">
                <a:latin typeface="Verdana"/>
                <a:cs typeface="Verdana"/>
              </a:rPr>
              <a:t> </a:t>
            </a:r>
            <a:r>
              <a:rPr sz="2000" b="1" spc="-5" dirty="0">
                <a:latin typeface="Verdana"/>
                <a:cs typeface="Verdana"/>
              </a:rPr>
              <a:t>de</a:t>
            </a:r>
            <a:r>
              <a:rPr sz="2000" b="1" spc="-15"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50"/>
              </a:spcBef>
            </a:pPr>
            <a:endParaRPr sz="1900">
              <a:latin typeface="Verdana"/>
              <a:cs typeface="Verdana"/>
            </a:endParaRPr>
          </a:p>
          <a:p>
            <a:pPr marL="957580">
              <a:lnSpc>
                <a:spcPct val="100000"/>
              </a:lnSpc>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class</a:t>
            </a:r>
            <a:r>
              <a:rPr sz="1800" b="1" spc="-15" dirty="0">
                <a:latin typeface="Courier New"/>
                <a:cs typeface="Courier New"/>
              </a:rPr>
              <a:t> </a:t>
            </a:r>
            <a:r>
              <a:rPr sz="1800" b="1" spc="-10" dirty="0">
                <a:latin typeface="Courier New"/>
                <a:cs typeface="Courier New"/>
              </a:rPr>
              <a:t>Cuenta</a:t>
            </a:r>
            <a:r>
              <a:rPr sz="1800" b="1" spc="-40" dirty="0">
                <a:latin typeface="Courier New"/>
                <a:cs typeface="Courier New"/>
              </a:rPr>
              <a:t> </a:t>
            </a:r>
            <a:r>
              <a:rPr sz="1800" b="1" spc="-5" dirty="0">
                <a:latin typeface="Courier New"/>
                <a:cs typeface="Courier New"/>
              </a:rPr>
              <a:t>{</a:t>
            </a:r>
            <a:endParaRPr sz="1800">
              <a:latin typeface="Courier New"/>
              <a:cs typeface="Courier New"/>
            </a:endParaRPr>
          </a:p>
          <a:p>
            <a:pPr marL="1506220">
              <a:lnSpc>
                <a:spcPct val="100000"/>
              </a:lnSpc>
            </a:pPr>
            <a:r>
              <a:rPr sz="1800" b="1" spc="-10" dirty="0">
                <a:latin typeface="Courier New"/>
                <a:cs typeface="Courier New"/>
              </a:rPr>
              <a:t>private </a:t>
            </a:r>
            <a:r>
              <a:rPr sz="1800" b="1" spc="-5" dirty="0">
                <a:latin typeface="Courier New"/>
                <a:cs typeface="Courier New"/>
              </a:rPr>
              <a:t>double</a:t>
            </a:r>
            <a:r>
              <a:rPr sz="1800" b="1" spc="-50" dirty="0">
                <a:latin typeface="Courier New"/>
                <a:cs typeface="Courier New"/>
              </a:rPr>
              <a:t> </a:t>
            </a:r>
            <a:r>
              <a:rPr sz="1800" b="1" spc="-5" dirty="0">
                <a:latin typeface="Courier New"/>
                <a:cs typeface="Courier New"/>
              </a:rPr>
              <a:t>saldo,</a:t>
            </a:r>
            <a:r>
              <a:rPr sz="1800" b="1" spc="-30" dirty="0">
                <a:latin typeface="Courier New"/>
                <a:cs typeface="Courier New"/>
              </a:rPr>
              <a:t> </a:t>
            </a:r>
            <a:r>
              <a:rPr sz="1800" b="1" spc="-5" dirty="0">
                <a:latin typeface="Courier New"/>
                <a:cs typeface="Courier New"/>
              </a:rPr>
              <a:t>double</a:t>
            </a:r>
            <a:r>
              <a:rPr sz="1800" b="1" spc="-25" dirty="0">
                <a:latin typeface="Courier New"/>
                <a:cs typeface="Courier New"/>
              </a:rPr>
              <a:t> </a:t>
            </a:r>
            <a:r>
              <a:rPr sz="1800" b="1" spc="-5" dirty="0">
                <a:latin typeface="Courier New"/>
                <a:cs typeface="Courier New"/>
              </a:rPr>
              <a:t>limiteCredito;</a:t>
            </a:r>
            <a:endParaRPr sz="1800">
              <a:latin typeface="Courier New"/>
              <a:cs typeface="Courier New"/>
            </a:endParaRPr>
          </a:p>
          <a:p>
            <a:pPr>
              <a:lnSpc>
                <a:spcPct val="100000"/>
              </a:lnSpc>
              <a:spcBef>
                <a:spcPts val="5"/>
              </a:spcBef>
            </a:pPr>
            <a:endParaRPr sz="1900">
              <a:latin typeface="Courier New"/>
              <a:cs typeface="Courier New"/>
            </a:endParaRPr>
          </a:p>
          <a:p>
            <a:pPr marL="1915160" marR="1097280" indent="-408940">
              <a:lnSpc>
                <a:spcPct val="100000"/>
              </a:lnSpc>
            </a:pPr>
            <a:r>
              <a:rPr sz="1800" b="1" spc="-5" dirty="0">
                <a:latin typeface="Courier New"/>
                <a:cs typeface="Courier New"/>
              </a:rPr>
              <a:t>public</a:t>
            </a:r>
            <a:r>
              <a:rPr sz="1800" b="1" spc="-20" dirty="0">
                <a:latin typeface="Courier New"/>
                <a:cs typeface="Courier New"/>
              </a:rPr>
              <a:t> </a:t>
            </a:r>
            <a:r>
              <a:rPr sz="1800" b="1" spc="-10" dirty="0">
                <a:latin typeface="Courier New"/>
                <a:cs typeface="Courier New"/>
              </a:rPr>
              <a:t>void</a:t>
            </a:r>
            <a:r>
              <a:rPr sz="1800" b="1" dirty="0">
                <a:latin typeface="Courier New"/>
                <a:cs typeface="Courier New"/>
              </a:rPr>
              <a:t> </a:t>
            </a:r>
            <a:r>
              <a:rPr sz="1800" b="1" spc="-10" dirty="0">
                <a:latin typeface="Courier New"/>
                <a:cs typeface="Courier New"/>
              </a:rPr>
              <a:t>ingresar(double</a:t>
            </a:r>
            <a:r>
              <a:rPr sz="1800" b="1" spc="5" dirty="0">
                <a:latin typeface="Courier New"/>
                <a:cs typeface="Courier New"/>
              </a:rPr>
              <a:t> </a:t>
            </a:r>
            <a:r>
              <a:rPr sz="1800" b="1" spc="-10" dirty="0">
                <a:latin typeface="Courier New"/>
                <a:cs typeface="Courier New"/>
              </a:rPr>
              <a:t>cantidad)</a:t>
            </a:r>
            <a:r>
              <a:rPr sz="1800" b="1"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saldo</a:t>
            </a:r>
            <a:r>
              <a:rPr sz="1800" b="1" spc="-10" dirty="0">
                <a:latin typeface="Courier New"/>
                <a:cs typeface="Courier New"/>
              </a:rPr>
              <a:t> </a:t>
            </a:r>
            <a:r>
              <a:rPr sz="1800" b="1" spc="-15" dirty="0">
                <a:latin typeface="Courier New"/>
                <a:cs typeface="Courier New"/>
              </a:rPr>
              <a:t>+=</a:t>
            </a:r>
            <a:r>
              <a:rPr sz="1800" b="1" spc="-10" dirty="0">
                <a:latin typeface="Courier New"/>
                <a:cs typeface="Courier New"/>
              </a:rPr>
              <a:t> </a:t>
            </a:r>
            <a:r>
              <a:rPr sz="1800" b="1" spc="-5" dirty="0">
                <a:latin typeface="Courier New"/>
                <a:cs typeface="Courier New"/>
              </a:rPr>
              <a:t>cantidad;</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marL="1915160" marR="1234440" indent="-408940">
              <a:lnSpc>
                <a:spcPct val="100000"/>
              </a:lnSpc>
            </a:pPr>
            <a:r>
              <a:rPr sz="1800" b="1" spc="-5" dirty="0">
                <a:latin typeface="Courier New"/>
                <a:cs typeface="Courier New"/>
              </a:rPr>
              <a:t>public</a:t>
            </a:r>
            <a:r>
              <a:rPr sz="1800" b="1" spc="-25" dirty="0">
                <a:latin typeface="Courier New"/>
                <a:cs typeface="Courier New"/>
              </a:rPr>
              <a:t> </a:t>
            </a:r>
            <a:r>
              <a:rPr sz="1800" b="1" spc="-10" dirty="0">
                <a:latin typeface="Courier New"/>
                <a:cs typeface="Courier New"/>
              </a:rPr>
              <a:t>void</a:t>
            </a:r>
            <a:r>
              <a:rPr sz="1800" b="1" dirty="0">
                <a:latin typeface="Courier New"/>
                <a:cs typeface="Courier New"/>
              </a:rPr>
              <a:t> </a:t>
            </a:r>
            <a:r>
              <a:rPr sz="1800" b="1" spc="-10" dirty="0">
                <a:latin typeface="Courier New"/>
                <a:cs typeface="Courier New"/>
              </a:rPr>
              <a:t>retirar(double</a:t>
            </a:r>
            <a:r>
              <a:rPr sz="1800" b="1" dirty="0">
                <a:latin typeface="Courier New"/>
                <a:cs typeface="Courier New"/>
              </a:rPr>
              <a:t> </a:t>
            </a:r>
            <a:r>
              <a:rPr sz="1800" b="1" spc="-10" dirty="0">
                <a:latin typeface="Courier New"/>
                <a:cs typeface="Courier New"/>
              </a:rPr>
              <a:t>cantidad)</a:t>
            </a:r>
            <a:r>
              <a:rPr sz="1800" b="1"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saldo</a:t>
            </a:r>
            <a:r>
              <a:rPr sz="1800" b="1" spc="-10" dirty="0">
                <a:latin typeface="Courier New"/>
                <a:cs typeface="Courier New"/>
              </a:rPr>
              <a:t> </a:t>
            </a:r>
            <a:r>
              <a:rPr sz="1800" b="1" spc="-15" dirty="0">
                <a:latin typeface="Courier New"/>
                <a:cs typeface="Courier New"/>
              </a:rPr>
              <a:t>-=</a:t>
            </a:r>
            <a:r>
              <a:rPr sz="1800" b="1" spc="-10" dirty="0">
                <a:latin typeface="Courier New"/>
                <a:cs typeface="Courier New"/>
              </a:rPr>
              <a:t> </a:t>
            </a:r>
            <a:r>
              <a:rPr sz="1800" b="1" spc="-5" dirty="0">
                <a:latin typeface="Courier New"/>
                <a:cs typeface="Courier New"/>
              </a:rPr>
              <a:t>cantidad;</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marL="1915160" marR="5080" indent="-408940">
              <a:lnSpc>
                <a:spcPct val="100000"/>
              </a:lnSpc>
            </a:pPr>
            <a:r>
              <a:rPr sz="1800" b="1" spc="-5" dirty="0">
                <a:latin typeface="Courier New"/>
                <a:cs typeface="Courier New"/>
              </a:rPr>
              <a:t>public</a:t>
            </a:r>
            <a:r>
              <a:rPr sz="1800" b="1" spc="-20" dirty="0">
                <a:latin typeface="Courier New"/>
                <a:cs typeface="Courier New"/>
              </a:rPr>
              <a:t> </a:t>
            </a:r>
            <a:r>
              <a:rPr sz="1800" b="1" spc="-10" dirty="0">
                <a:latin typeface="Courier New"/>
                <a:cs typeface="Courier New"/>
              </a:rPr>
              <a:t>void</a:t>
            </a:r>
            <a:r>
              <a:rPr sz="1800" b="1" dirty="0">
                <a:latin typeface="Courier New"/>
                <a:cs typeface="Courier New"/>
              </a:rPr>
              <a:t> </a:t>
            </a:r>
            <a:r>
              <a:rPr sz="1800" b="1" spc="-10" dirty="0">
                <a:latin typeface="Courier New"/>
                <a:cs typeface="Courier New"/>
              </a:rPr>
              <a:t>setLimiteCredito(double</a:t>
            </a:r>
            <a:r>
              <a:rPr sz="1800" b="1" dirty="0">
                <a:latin typeface="Courier New"/>
                <a:cs typeface="Courier New"/>
              </a:rPr>
              <a:t> </a:t>
            </a:r>
            <a:r>
              <a:rPr sz="1800" b="1" spc="-5" dirty="0">
                <a:latin typeface="Courier New"/>
                <a:cs typeface="Courier New"/>
              </a:rPr>
              <a:t>cantidad)</a:t>
            </a:r>
            <a:r>
              <a:rPr sz="1800" b="1"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limiteCredito </a:t>
            </a:r>
            <a:r>
              <a:rPr sz="1800" b="1" spc="-5" dirty="0">
                <a:latin typeface="Courier New"/>
                <a:cs typeface="Courier New"/>
              </a:rPr>
              <a:t>= cantidad;</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marL="1915160" marR="1780539" indent="-408940">
              <a:lnSpc>
                <a:spcPct val="100000"/>
              </a:lnSpc>
            </a:pPr>
            <a:r>
              <a:rPr sz="1800" b="1" spc="-5" dirty="0">
                <a:latin typeface="Courier New"/>
                <a:cs typeface="Courier New"/>
              </a:rPr>
              <a:t>public</a:t>
            </a:r>
            <a:r>
              <a:rPr sz="1800" b="1" spc="-50" dirty="0">
                <a:latin typeface="Courier New"/>
                <a:cs typeface="Courier New"/>
              </a:rPr>
              <a:t> </a:t>
            </a:r>
            <a:r>
              <a:rPr sz="1800" b="1" spc="-5" dirty="0">
                <a:latin typeface="Courier New"/>
                <a:cs typeface="Courier New"/>
              </a:rPr>
              <a:t>double</a:t>
            </a:r>
            <a:r>
              <a:rPr sz="1800" b="1" spc="-50" dirty="0">
                <a:latin typeface="Courier New"/>
                <a:cs typeface="Courier New"/>
              </a:rPr>
              <a:t> </a:t>
            </a:r>
            <a:r>
              <a:rPr sz="1800" b="1" spc="-5" dirty="0">
                <a:latin typeface="Courier New"/>
                <a:cs typeface="Courier New"/>
              </a:rPr>
              <a:t>getLimiteCredito()</a:t>
            </a:r>
            <a:r>
              <a:rPr sz="1800" b="1" spc="-4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return</a:t>
            </a:r>
            <a:r>
              <a:rPr sz="1800" b="1" spc="-35" dirty="0">
                <a:latin typeface="Courier New"/>
                <a:cs typeface="Courier New"/>
              </a:rPr>
              <a:t> </a:t>
            </a:r>
            <a:r>
              <a:rPr sz="1800" b="1" spc="-5" dirty="0">
                <a:latin typeface="Courier New"/>
                <a:cs typeface="Courier New"/>
              </a:rPr>
              <a:t>limiteCredito;</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marL="95758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133</a:t>
            </a:fld>
            <a:endParaRPr dirty="0"/>
          </a:p>
        </p:txBody>
      </p:sp>
      <p:sp>
        <p:nvSpPr>
          <p:cNvPr id="3" name="object 3"/>
          <p:cNvSpPr txBox="1"/>
          <p:nvPr/>
        </p:nvSpPr>
        <p:spPr>
          <a:xfrm>
            <a:off x="1005839" y="1521459"/>
            <a:ext cx="8710930" cy="40970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Constructores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 </a:t>
            </a:r>
            <a:r>
              <a:rPr sz="2000" b="1" dirty="0">
                <a:latin typeface="Verdana"/>
                <a:cs typeface="Verdana"/>
              </a:rPr>
              <a:t>operador </a:t>
            </a:r>
            <a:r>
              <a:rPr sz="2000" b="1" spc="-10" dirty="0">
                <a:latin typeface="Verdana"/>
                <a:cs typeface="Verdana"/>
              </a:rPr>
              <a:t>new </a:t>
            </a:r>
            <a:r>
              <a:rPr sz="2000" b="1" spc="-5" dirty="0">
                <a:latin typeface="Verdana"/>
                <a:cs typeface="Verdana"/>
              </a:rPr>
              <a:t>crea una instancia de la clase </a:t>
            </a:r>
            <a:r>
              <a:rPr sz="2000" b="1" dirty="0">
                <a:latin typeface="Verdana"/>
                <a:cs typeface="Verdana"/>
              </a:rPr>
              <a:t>invocando </a:t>
            </a:r>
            <a:r>
              <a:rPr sz="2000" b="1" spc="5" dirty="0">
                <a:latin typeface="Verdana"/>
                <a:cs typeface="Verdana"/>
              </a:rPr>
              <a:t> </a:t>
            </a:r>
            <a:r>
              <a:rPr sz="2000" b="1" spc="-5" dirty="0">
                <a:latin typeface="Verdana"/>
                <a:cs typeface="Verdana"/>
              </a:rPr>
              <a:t>un</a:t>
            </a:r>
            <a:r>
              <a:rPr sz="2000" b="1" spc="-15" dirty="0">
                <a:latin typeface="Verdana"/>
                <a:cs typeface="Verdana"/>
              </a:rPr>
              <a:t> </a:t>
            </a:r>
            <a:r>
              <a:rPr sz="2000" b="1" spc="-5" dirty="0">
                <a:latin typeface="Verdana"/>
                <a:cs typeface="Verdana"/>
              </a:rPr>
              <a:t>método</a:t>
            </a:r>
            <a:r>
              <a:rPr sz="2000" b="1" spc="-20" dirty="0">
                <a:latin typeface="Verdana"/>
                <a:cs typeface="Verdana"/>
              </a:rPr>
              <a:t> </a:t>
            </a:r>
            <a:r>
              <a:rPr sz="2000" b="1" spc="-5" dirty="0">
                <a:latin typeface="Verdana"/>
                <a:cs typeface="Verdana"/>
              </a:rPr>
              <a:t>especial</a:t>
            </a:r>
            <a:r>
              <a:rPr sz="2000" b="1" spc="3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la clase,</a:t>
            </a:r>
            <a:r>
              <a:rPr sz="2000" b="1" spc="10" dirty="0">
                <a:latin typeface="Verdana"/>
                <a:cs typeface="Verdana"/>
              </a:rPr>
              <a:t> </a:t>
            </a:r>
            <a:r>
              <a:rPr sz="2000" b="1" spc="-5" dirty="0">
                <a:latin typeface="Verdana"/>
                <a:cs typeface="Verdana"/>
              </a:rPr>
              <a:t>denominado</a:t>
            </a:r>
            <a:r>
              <a:rPr sz="2000" b="1" spc="20" dirty="0">
                <a:latin typeface="Verdana"/>
                <a:cs typeface="Verdana"/>
              </a:rPr>
              <a:t> </a:t>
            </a:r>
            <a:r>
              <a:rPr sz="2000" b="1" dirty="0">
                <a:latin typeface="Verdana"/>
                <a:cs typeface="Verdana"/>
              </a:rPr>
              <a:t>constructor</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10" dirty="0">
                <a:latin typeface="Verdana"/>
                <a:cs typeface="Verdana"/>
              </a:rPr>
              <a:t>El </a:t>
            </a:r>
            <a:r>
              <a:rPr sz="2000" b="1" spc="-5" dirty="0">
                <a:latin typeface="Verdana"/>
                <a:cs typeface="Verdana"/>
              </a:rPr>
              <a:t>método</a:t>
            </a:r>
            <a:r>
              <a:rPr sz="2000" b="1" spc="-20" dirty="0">
                <a:latin typeface="Verdana"/>
                <a:cs typeface="Verdana"/>
              </a:rPr>
              <a:t> </a:t>
            </a:r>
            <a:r>
              <a:rPr sz="2000" b="1" dirty="0">
                <a:latin typeface="Verdana"/>
                <a:cs typeface="Verdana"/>
              </a:rPr>
              <a:t>constructor </a:t>
            </a:r>
            <a:r>
              <a:rPr sz="2000" b="1" spc="-5" dirty="0">
                <a:latin typeface="Verdana"/>
                <a:cs typeface="Verdana"/>
              </a:rPr>
              <a:t>inicializa</a:t>
            </a:r>
            <a:r>
              <a:rPr sz="2000" b="1" spc="2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estado</a:t>
            </a:r>
            <a:r>
              <a:rPr sz="2000" b="1" spc="5"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35"/>
              </a:spcBef>
              <a:buClr>
                <a:srgbClr val="D32D50"/>
              </a:buClr>
              <a:buFont typeface="Wingdings"/>
              <a:buChar char=""/>
            </a:pPr>
            <a:endParaRPr sz="2700">
              <a:latin typeface="Verdana"/>
              <a:cs typeface="Verdana"/>
            </a:endParaRPr>
          </a:p>
          <a:p>
            <a:pPr marL="469900">
              <a:lnSpc>
                <a:spcPct val="100000"/>
              </a:lnSpc>
              <a:spcBef>
                <a:spcPts val="5"/>
              </a:spcBef>
            </a:pPr>
            <a:r>
              <a:rPr sz="1800" b="1" spc="-5" dirty="0">
                <a:latin typeface="Verdana"/>
                <a:cs typeface="Verdana"/>
              </a:rPr>
              <a:t>Cuenta</a:t>
            </a:r>
            <a:r>
              <a:rPr sz="1800" b="1" spc="5" dirty="0">
                <a:latin typeface="Verdana"/>
                <a:cs typeface="Verdana"/>
              </a:rPr>
              <a:t> </a:t>
            </a:r>
            <a:r>
              <a:rPr sz="1800" b="1" spc="-5" dirty="0">
                <a:latin typeface="Verdana"/>
                <a:cs typeface="Verdana"/>
              </a:rPr>
              <a:t>miCuentaCorriente</a:t>
            </a:r>
            <a:r>
              <a:rPr sz="1800" b="1" spc="10" dirty="0">
                <a:latin typeface="Verdana"/>
                <a:cs typeface="Verdana"/>
              </a:rPr>
              <a:t> </a:t>
            </a:r>
            <a:r>
              <a:rPr sz="1800" b="1" spc="-5" dirty="0">
                <a:latin typeface="Verdana"/>
                <a:cs typeface="Verdana"/>
              </a:rPr>
              <a:t>=</a:t>
            </a:r>
            <a:r>
              <a:rPr sz="1800" b="1" spc="10" dirty="0">
                <a:latin typeface="Verdana"/>
                <a:cs typeface="Verdana"/>
              </a:rPr>
              <a:t> </a:t>
            </a:r>
            <a:r>
              <a:rPr sz="1800" b="1" spc="-5" dirty="0">
                <a:latin typeface="Verdana"/>
                <a:cs typeface="Verdana"/>
              </a:rPr>
              <a:t>new</a:t>
            </a:r>
            <a:r>
              <a:rPr sz="1800" b="1" spc="5" dirty="0">
                <a:latin typeface="Verdana"/>
                <a:cs typeface="Verdana"/>
              </a:rPr>
              <a:t> </a:t>
            </a:r>
            <a:r>
              <a:rPr sz="1800" b="1" spc="-5" dirty="0">
                <a:latin typeface="Verdana"/>
                <a:cs typeface="Verdana"/>
              </a:rPr>
              <a:t>Cuenta();</a:t>
            </a:r>
            <a:endParaRPr sz="1800">
              <a:latin typeface="Verdana"/>
              <a:cs typeface="Verdana"/>
            </a:endParaRPr>
          </a:p>
          <a:p>
            <a:pPr>
              <a:lnSpc>
                <a:spcPct val="100000"/>
              </a:lnSpc>
              <a:spcBef>
                <a:spcPts val="20"/>
              </a:spcBef>
            </a:pPr>
            <a:endParaRPr sz="2500">
              <a:latin typeface="Verdana"/>
              <a:cs typeface="Verdana"/>
            </a:endParaRPr>
          </a:p>
          <a:p>
            <a:pPr marL="355600" marR="6985" indent="-342900" algn="just">
              <a:lnSpc>
                <a:spcPct val="100000"/>
              </a:lnSpc>
              <a:buClr>
                <a:srgbClr val="D32D50"/>
              </a:buClr>
              <a:buFont typeface="Wingdings"/>
              <a:buChar char=""/>
              <a:tabLst>
                <a:tab pos="355600" algn="l"/>
              </a:tabLst>
            </a:pPr>
            <a:r>
              <a:rPr sz="2000" b="1" spc="-5" dirty="0">
                <a:latin typeface="Verdana"/>
                <a:cs typeface="Verdana"/>
              </a:rPr>
              <a:t>Por </a:t>
            </a:r>
            <a:r>
              <a:rPr sz="2000" b="1" dirty="0">
                <a:latin typeface="Verdana"/>
                <a:cs typeface="Verdana"/>
              </a:rPr>
              <a:t>defecto, Java </a:t>
            </a:r>
            <a:r>
              <a:rPr sz="2000" b="1" spc="-5" dirty="0">
                <a:latin typeface="Verdana"/>
                <a:cs typeface="Verdana"/>
              </a:rPr>
              <a:t>crea un </a:t>
            </a:r>
            <a:r>
              <a:rPr sz="2000" b="1" dirty="0">
                <a:latin typeface="Verdana"/>
                <a:cs typeface="Verdana"/>
              </a:rPr>
              <a:t>constructor </a:t>
            </a:r>
            <a:r>
              <a:rPr sz="2000" b="1" spc="-10" dirty="0">
                <a:latin typeface="Verdana"/>
                <a:cs typeface="Verdana"/>
              </a:rPr>
              <a:t>sin </a:t>
            </a:r>
            <a:r>
              <a:rPr sz="2000" b="1" spc="-5" dirty="0">
                <a:latin typeface="Verdana"/>
                <a:cs typeface="Verdana"/>
              </a:rPr>
              <a:t>parámetros. </a:t>
            </a:r>
            <a:r>
              <a:rPr sz="2000" b="1" spc="-15" dirty="0">
                <a:latin typeface="Verdana"/>
                <a:cs typeface="Verdana"/>
              </a:rPr>
              <a:t>El </a:t>
            </a:r>
            <a:r>
              <a:rPr sz="2000" b="1" spc="-10" dirty="0">
                <a:latin typeface="Verdana"/>
                <a:cs typeface="Verdana"/>
              </a:rPr>
              <a:t> </a:t>
            </a:r>
            <a:r>
              <a:rPr sz="2000" b="1" dirty="0">
                <a:latin typeface="Verdana"/>
                <a:cs typeface="Verdana"/>
              </a:rPr>
              <a:t>valor</a:t>
            </a:r>
            <a:r>
              <a:rPr sz="2000" b="1" spc="655" dirty="0">
                <a:latin typeface="Verdana"/>
                <a:cs typeface="Verdana"/>
              </a:rPr>
              <a:t> </a:t>
            </a:r>
            <a:r>
              <a:rPr sz="2000" b="1" spc="-5" dirty="0">
                <a:latin typeface="Verdana"/>
                <a:cs typeface="Verdana"/>
              </a:rPr>
              <a:t>inicial</a:t>
            </a:r>
            <a:r>
              <a:rPr sz="2000" b="1" spc="650" dirty="0">
                <a:latin typeface="Verdana"/>
                <a:cs typeface="Verdana"/>
              </a:rPr>
              <a:t> </a:t>
            </a:r>
            <a:r>
              <a:rPr sz="2000" b="1" spc="5" dirty="0">
                <a:latin typeface="Verdana"/>
                <a:cs typeface="Verdana"/>
              </a:rPr>
              <a:t>de</a:t>
            </a:r>
            <a:r>
              <a:rPr sz="2000" b="1" spc="665" dirty="0">
                <a:latin typeface="Verdana"/>
                <a:cs typeface="Verdana"/>
              </a:rPr>
              <a:t> </a:t>
            </a:r>
            <a:r>
              <a:rPr sz="2000" b="1" spc="5" dirty="0">
                <a:latin typeface="Verdana"/>
                <a:cs typeface="Verdana"/>
              </a:rPr>
              <a:t>los</a:t>
            </a:r>
            <a:r>
              <a:rPr sz="2000" b="1" spc="650" dirty="0">
                <a:latin typeface="Verdana"/>
                <a:cs typeface="Verdana"/>
              </a:rPr>
              <a:t> </a:t>
            </a:r>
            <a:r>
              <a:rPr sz="2000" b="1" dirty="0">
                <a:latin typeface="Verdana"/>
                <a:cs typeface="Verdana"/>
              </a:rPr>
              <a:t>atributos</a:t>
            </a:r>
            <a:r>
              <a:rPr sz="2000" b="1" spc="650" dirty="0">
                <a:latin typeface="Verdana"/>
                <a:cs typeface="Verdana"/>
              </a:rPr>
              <a:t> </a:t>
            </a:r>
            <a:r>
              <a:rPr sz="2000" b="1" dirty="0">
                <a:latin typeface="Verdana"/>
                <a:cs typeface="Verdana"/>
              </a:rPr>
              <a:t>del</a:t>
            </a:r>
            <a:r>
              <a:rPr sz="2000" b="1" spc="670" dirty="0">
                <a:latin typeface="Verdana"/>
                <a:cs typeface="Verdana"/>
              </a:rPr>
              <a:t> </a:t>
            </a:r>
            <a:r>
              <a:rPr sz="2000" b="1" spc="-5" dirty="0">
                <a:latin typeface="Verdana"/>
                <a:cs typeface="Verdana"/>
              </a:rPr>
              <a:t>objeto</a:t>
            </a:r>
            <a:r>
              <a:rPr sz="2000" b="1" spc="660" dirty="0">
                <a:latin typeface="Verdana"/>
                <a:cs typeface="Verdana"/>
              </a:rPr>
              <a:t> </a:t>
            </a:r>
            <a:r>
              <a:rPr sz="2000" b="1" spc="-5" dirty="0">
                <a:latin typeface="Verdana"/>
                <a:cs typeface="Verdana"/>
              </a:rPr>
              <a:t>depende</a:t>
            </a:r>
            <a:r>
              <a:rPr sz="2000" b="1" spc="665" dirty="0">
                <a:latin typeface="Verdana"/>
                <a:cs typeface="Verdana"/>
              </a:rPr>
              <a:t> </a:t>
            </a:r>
            <a:r>
              <a:rPr sz="2000" b="1" spc="-5" dirty="0">
                <a:latin typeface="Verdana"/>
                <a:cs typeface="Verdana"/>
              </a:rPr>
              <a:t>de</a:t>
            </a:r>
            <a:r>
              <a:rPr sz="2000" b="1" spc="645" dirty="0">
                <a:latin typeface="Verdana"/>
                <a:cs typeface="Verdana"/>
              </a:rPr>
              <a:t> </a:t>
            </a:r>
            <a:r>
              <a:rPr sz="2000" b="1" spc="-10" dirty="0">
                <a:latin typeface="Verdana"/>
                <a:cs typeface="Verdana"/>
              </a:rPr>
              <a:t>la </a:t>
            </a:r>
            <a:r>
              <a:rPr sz="2000" b="1" spc="-670" dirty="0">
                <a:latin typeface="Verdana"/>
                <a:cs typeface="Verdana"/>
              </a:rPr>
              <a:t> </a:t>
            </a:r>
            <a:r>
              <a:rPr sz="2000" b="1" spc="-5" dirty="0">
                <a:latin typeface="Verdana"/>
                <a:cs typeface="Verdana"/>
              </a:rPr>
              <a:t>inicialización</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las</a:t>
            </a:r>
            <a:r>
              <a:rPr sz="2000" b="1" spc="10" dirty="0">
                <a:latin typeface="Verdana"/>
                <a:cs typeface="Verdana"/>
              </a:rPr>
              <a:t> </a:t>
            </a:r>
            <a:r>
              <a:rPr sz="2000" b="1" spc="-5" dirty="0">
                <a:latin typeface="Verdana"/>
                <a:cs typeface="Verdana"/>
              </a:rPr>
              <a:t>variables</a:t>
            </a:r>
            <a:r>
              <a:rPr sz="2000" b="1" spc="3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instancia</a:t>
            </a:r>
            <a:endParaRPr sz="2000">
              <a:latin typeface="Verdana"/>
              <a:cs typeface="Verdan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134</a:t>
            </a:fld>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2545">
              <a:lnSpc>
                <a:spcPct val="100000"/>
              </a:lnSpc>
              <a:spcBef>
                <a:spcPts val="100"/>
              </a:spcBef>
            </a:pPr>
            <a:r>
              <a:rPr spc="-5" dirty="0"/>
              <a:t>Constructores</a:t>
            </a:r>
          </a:p>
          <a:p>
            <a:pPr marL="29845">
              <a:lnSpc>
                <a:spcPct val="100000"/>
              </a:lnSpc>
              <a:spcBef>
                <a:spcPts val="15"/>
              </a:spcBef>
            </a:pPr>
            <a:endParaRPr sz="2750"/>
          </a:p>
          <a:p>
            <a:pPr marL="385445" marR="5080" indent="-342900">
              <a:lnSpc>
                <a:spcPct val="100000"/>
              </a:lnSpc>
              <a:buClr>
                <a:srgbClr val="D32D50"/>
              </a:buClr>
              <a:buFont typeface="Wingdings"/>
              <a:buChar char=""/>
              <a:tabLst>
                <a:tab pos="385445" algn="l"/>
                <a:tab pos="386080" algn="l"/>
                <a:tab pos="1393825" algn="l"/>
                <a:tab pos="2867025" algn="l"/>
                <a:tab pos="4162425" algn="l"/>
                <a:tab pos="5757545" algn="l"/>
                <a:tab pos="8084184" algn="l"/>
              </a:tabLst>
            </a:pPr>
            <a:r>
              <a:rPr spc="5" dirty="0"/>
              <a:t>J</a:t>
            </a:r>
            <a:r>
              <a:rPr dirty="0"/>
              <a:t>ava	</a:t>
            </a:r>
            <a:r>
              <a:rPr spc="-5" dirty="0"/>
              <a:t>p</a:t>
            </a:r>
            <a:r>
              <a:rPr spc="-15" dirty="0"/>
              <a:t>e</a:t>
            </a:r>
            <a:r>
              <a:rPr dirty="0"/>
              <a:t>r</a:t>
            </a:r>
            <a:r>
              <a:rPr spc="-5" dirty="0"/>
              <a:t>m</a:t>
            </a:r>
            <a:r>
              <a:rPr spc="-10" dirty="0"/>
              <a:t>i</a:t>
            </a:r>
            <a:r>
              <a:rPr dirty="0"/>
              <a:t>t</a:t>
            </a:r>
            <a:r>
              <a:rPr spc="-5" dirty="0"/>
              <a:t>e	d</a:t>
            </a:r>
            <a:r>
              <a:rPr spc="-15" dirty="0"/>
              <a:t>e</a:t>
            </a:r>
            <a:r>
              <a:rPr spc="-10" dirty="0"/>
              <a:t>fi</a:t>
            </a:r>
            <a:r>
              <a:rPr spc="10" dirty="0"/>
              <a:t>n</a:t>
            </a:r>
            <a:r>
              <a:rPr spc="-10" dirty="0"/>
              <a:t>i</a:t>
            </a:r>
            <a:r>
              <a:rPr spc="-5" dirty="0"/>
              <a:t>r	m</a:t>
            </a:r>
            <a:r>
              <a:rPr spc="-15" dirty="0"/>
              <a:t>é</a:t>
            </a:r>
            <a:r>
              <a:rPr dirty="0"/>
              <a:t>to</a:t>
            </a:r>
            <a:r>
              <a:rPr spc="-5" dirty="0"/>
              <a:t>d</a:t>
            </a:r>
            <a:r>
              <a:rPr dirty="0"/>
              <a:t>o</a:t>
            </a:r>
            <a:r>
              <a:rPr spc="-5" dirty="0"/>
              <a:t>s</a:t>
            </a:r>
            <a:r>
              <a:rPr dirty="0"/>
              <a:t>	co</a:t>
            </a:r>
            <a:r>
              <a:rPr spc="-10" dirty="0"/>
              <a:t>ns</a:t>
            </a:r>
            <a:r>
              <a:rPr dirty="0"/>
              <a:t>tr</a:t>
            </a:r>
            <a:r>
              <a:rPr spc="-10" dirty="0"/>
              <a:t>u</a:t>
            </a:r>
            <a:r>
              <a:rPr spc="-5" dirty="0"/>
              <a:t>c</a:t>
            </a:r>
            <a:r>
              <a:rPr spc="5" dirty="0"/>
              <a:t>tor</a:t>
            </a:r>
            <a:r>
              <a:rPr spc="-15" dirty="0"/>
              <a:t>e</a:t>
            </a:r>
            <a:r>
              <a:rPr spc="-5" dirty="0"/>
              <a:t>s</a:t>
            </a:r>
            <a:r>
              <a:rPr dirty="0"/>
              <a:t>	</a:t>
            </a:r>
            <a:r>
              <a:rPr spc="-5" dirty="0"/>
              <a:t>p</a:t>
            </a:r>
            <a:r>
              <a:rPr dirty="0"/>
              <a:t>ara  </a:t>
            </a:r>
            <a:r>
              <a:rPr spc="-5" dirty="0"/>
              <a:t>especificar</a:t>
            </a:r>
            <a:r>
              <a:rPr spc="20" dirty="0"/>
              <a:t> </a:t>
            </a:r>
            <a:r>
              <a:rPr spc="-5" dirty="0"/>
              <a:t>los</a:t>
            </a:r>
            <a:r>
              <a:rPr spc="10" dirty="0"/>
              <a:t> </a:t>
            </a:r>
            <a:r>
              <a:rPr spc="-5" dirty="0"/>
              <a:t>valores</a:t>
            </a:r>
            <a:r>
              <a:rPr spc="10" dirty="0"/>
              <a:t> </a:t>
            </a:r>
            <a:r>
              <a:rPr spc="-5" dirty="0"/>
              <a:t>iniciales</a:t>
            </a:r>
            <a:r>
              <a:rPr spc="30" dirty="0"/>
              <a:t> </a:t>
            </a:r>
            <a:r>
              <a:rPr spc="-5" dirty="0"/>
              <a:t>de</a:t>
            </a:r>
            <a:r>
              <a:rPr spc="5" dirty="0"/>
              <a:t> </a:t>
            </a:r>
            <a:r>
              <a:rPr spc="-5" dirty="0"/>
              <a:t>los</a:t>
            </a:r>
            <a:r>
              <a:rPr spc="10" dirty="0"/>
              <a:t> </a:t>
            </a:r>
            <a:r>
              <a:rPr spc="-5" dirty="0"/>
              <a:t>objetos</a:t>
            </a:r>
          </a:p>
          <a:p>
            <a:pPr marL="29845">
              <a:lnSpc>
                <a:spcPct val="100000"/>
              </a:lnSpc>
              <a:spcBef>
                <a:spcPts val="20"/>
              </a:spcBef>
              <a:buClr>
                <a:srgbClr val="D32D50"/>
              </a:buClr>
              <a:buFont typeface="Wingdings"/>
              <a:buChar char=""/>
            </a:pPr>
            <a:endParaRPr sz="2750"/>
          </a:p>
          <a:p>
            <a:pPr marL="385445" marR="8890" indent="-342900">
              <a:lnSpc>
                <a:spcPct val="100000"/>
              </a:lnSpc>
              <a:buClr>
                <a:srgbClr val="D32D50"/>
              </a:buClr>
              <a:buFont typeface="Wingdings"/>
              <a:buChar char=""/>
              <a:tabLst>
                <a:tab pos="385445" algn="l"/>
                <a:tab pos="386080" algn="l"/>
                <a:tab pos="781685" algn="l"/>
                <a:tab pos="2016125" algn="l"/>
                <a:tab pos="2498090" algn="l"/>
                <a:tab pos="3049270" algn="l"/>
                <a:tab pos="4418330" algn="l"/>
                <a:tab pos="6519545" algn="l"/>
                <a:tab pos="7829550" algn="l"/>
                <a:tab pos="8471535" algn="l"/>
              </a:tabLst>
            </a:pPr>
            <a:r>
              <a:rPr spc="-15" dirty="0"/>
              <a:t>E</a:t>
            </a:r>
            <a:r>
              <a:rPr dirty="0"/>
              <a:t>l	</a:t>
            </a:r>
            <a:r>
              <a:rPr spc="-10" dirty="0"/>
              <a:t>n</a:t>
            </a:r>
            <a:r>
              <a:rPr spc="5" dirty="0"/>
              <a:t>o</a:t>
            </a:r>
            <a:r>
              <a:rPr dirty="0"/>
              <a:t>m</a:t>
            </a:r>
            <a:r>
              <a:rPr spc="-5" dirty="0"/>
              <a:t>b</a:t>
            </a:r>
            <a:r>
              <a:rPr dirty="0"/>
              <a:t>r</a:t>
            </a:r>
            <a:r>
              <a:rPr spc="-5" dirty="0"/>
              <a:t>e</a:t>
            </a:r>
            <a:r>
              <a:rPr dirty="0"/>
              <a:t>	</a:t>
            </a:r>
            <a:r>
              <a:rPr spc="-5" dirty="0"/>
              <a:t>de	</a:t>
            </a:r>
            <a:r>
              <a:rPr spc="-10" dirty="0"/>
              <a:t>l</a:t>
            </a:r>
            <a:r>
              <a:rPr dirty="0"/>
              <a:t>o</a:t>
            </a:r>
            <a:r>
              <a:rPr spc="-5" dirty="0"/>
              <a:t>s</a:t>
            </a:r>
            <a:r>
              <a:rPr dirty="0"/>
              <a:t>	m</a:t>
            </a:r>
            <a:r>
              <a:rPr spc="-10" dirty="0"/>
              <a:t>é</a:t>
            </a:r>
            <a:r>
              <a:rPr spc="5" dirty="0"/>
              <a:t>to</a:t>
            </a:r>
            <a:r>
              <a:rPr spc="-5" dirty="0"/>
              <a:t>d</a:t>
            </a:r>
            <a:r>
              <a:rPr spc="5" dirty="0"/>
              <a:t>o</a:t>
            </a:r>
            <a:r>
              <a:rPr spc="-5" dirty="0"/>
              <a:t>s</a:t>
            </a:r>
            <a:r>
              <a:rPr dirty="0"/>
              <a:t>	</a:t>
            </a:r>
            <a:r>
              <a:rPr spc="-5" dirty="0"/>
              <a:t>co</a:t>
            </a:r>
            <a:r>
              <a:rPr spc="-10" dirty="0"/>
              <a:t>ns</a:t>
            </a:r>
            <a:r>
              <a:rPr dirty="0"/>
              <a:t>tr</a:t>
            </a:r>
            <a:r>
              <a:rPr spc="-30" dirty="0"/>
              <a:t>u</a:t>
            </a:r>
            <a:r>
              <a:rPr spc="-5" dirty="0"/>
              <a:t>c</a:t>
            </a:r>
            <a:r>
              <a:rPr spc="5" dirty="0"/>
              <a:t>tor</a:t>
            </a:r>
            <a:r>
              <a:rPr spc="-15" dirty="0"/>
              <a:t>e</a:t>
            </a:r>
            <a:r>
              <a:rPr spc="-5" dirty="0"/>
              <a:t>s</a:t>
            </a:r>
            <a:r>
              <a:rPr dirty="0"/>
              <a:t>	</a:t>
            </a:r>
            <a:r>
              <a:rPr spc="-5" dirty="0"/>
              <a:t>co</a:t>
            </a:r>
            <a:r>
              <a:rPr spc="-10" dirty="0"/>
              <a:t>in</a:t>
            </a:r>
            <a:r>
              <a:rPr spc="-5" dirty="0"/>
              <a:t>cide	con</a:t>
            </a:r>
            <a:r>
              <a:rPr dirty="0"/>
              <a:t>	</a:t>
            </a:r>
            <a:r>
              <a:rPr spc="-10" dirty="0"/>
              <a:t>el  </a:t>
            </a:r>
            <a:r>
              <a:rPr dirty="0"/>
              <a:t>nombre</a:t>
            </a:r>
            <a:r>
              <a:rPr spc="-40" dirty="0"/>
              <a:t> </a:t>
            </a:r>
            <a:r>
              <a:rPr spc="-5" dirty="0"/>
              <a:t>de</a:t>
            </a:r>
            <a:r>
              <a:rPr spc="5" dirty="0"/>
              <a:t> </a:t>
            </a:r>
            <a:r>
              <a:rPr spc="-5" dirty="0"/>
              <a:t>la</a:t>
            </a:r>
            <a:r>
              <a:rPr spc="20" dirty="0"/>
              <a:t> </a:t>
            </a:r>
            <a:r>
              <a:rPr spc="-10" dirty="0"/>
              <a:t>clase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135</a:t>
            </a:fld>
            <a:endParaRPr dirty="0"/>
          </a:p>
        </p:txBody>
      </p:sp>
      <p:sp>
        <p:nvSpPr>
          <p:cNvPr id="3" name="object 3"/>
          <p:cNvSpPr txBox="1"/>
          <p:nvPr/>
        </p:nvSpPr>
        <p:spPr>
          <a:xfrm>
            <a:off x="1005839" y="1521459"/>
            <a:ext cx="7388859" cy="47447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Constructores</a:t>
            </a:r>
            <a:endParaRPr sz="2000">
              <a:latin typeface="Verdana"/>
              <a:cs typeface="Verdana"/>
            </a:endParaRPr>
          </a:p>
          <a:p>
            <a:pPr>
              <a:lnSpc>
                <a:spcPct val="100000"/>
              </a:lnSpc>
              <a:spcBef>
                <a:spcPts val="50"/>
              </a:spcBef>
            </a:pPr>
            <a:endParaRPr sz="1900">
              <a:latin typeface="Verdana"/>
              <a:cs typeface="Verdana"/>
            </a:endParaRPr>
          </a:p>
          <a:p>
            <a:pPr marL="957580">
              <a:lnSpc>
                <a:spcPct val="100000"/>
              </a:lnSpc>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class</a:t>
            </a:r>
            <a:r>
              <a:rPr sz="1800" b="1" spc="-15" dirty="0">
                <a:latin typeface="Courier New"/>
                <a:cs typeface="Courier New"/>
              </a:rPr>
              <a:t> </a:t>
            </a:r>
            <a:r>
              <a:rPr sz="1800" b="1" spc="-10" dirty="0">
                <a:latin typeface="Courier New"/>
                <a:cs typeface="Courier New"/>
              </a:rPr>
              <a:t>Cuenta</a:t>
            </a:r>
            <a:r>
              <a:rPr sz="1800" b="1" spc="-40" dirty="0">
                <a:latin typeface="Courier New"/>
                <a:cs typeface="Courier New"/>
              </a:rPr>
              <a:t> </a:t>
            </a:r>
            <a:r>
              <a:rPr sz="1800" b="1" spc="-5" dirty="0">
                <a:latin typeface="Courier New"/>
                <a:cs typeface="Courier New"/>
              </a:rPr>
              <a:t>{</a:t>
            </a:r>
            <a:endParaRPr sz="1800">
              <a:latin typeface="Courier New"/>
              <a:cs typeface="Courier New"/>
            </a:endParaRPr>
          </a:p>
          <a:p>
            <a:pPr marL="1506220" marR="5080">
              <a:lnSpc>
                <a:spcPct val="100000"/>
              </a:lnSpc>
            </a:pPr>
            <a:r>
              <a:rPr sz="1800" b="1" spc="-10" dirty="0">
                <a:latin typeface="Courier New"/>
                <a:cs typeface="Courier New"/>
              </a:rPr>
              <a:t>private </a:t>
            </a:r>
            <a:r>
              <a:rPr sz="1800" b="1" spc="-5" dirty="0">
                <a:latin typeface="Courier New"/>
                <a:cs typeface="Courier New"/>
              </a:rPr>
              <a:t>double</a:t>
            </a:r>
            <a:r>
              <a:rPr sz="1800" b="1" spc="-50" dirty="0">
                <a:latin typeface="Courier New"/>
                <a:cs typeface="Courier New"/>
              </a:rPr>
              <a:t> </a:t>
            </a:r>
            <a:r>
              <a:rPr sz="1800" b="1" spc="-5" dirty="0">
                <a:latin typeface="Courier New"/>
                <a:cs typeface="Courier New"/>
              </a:rPr>
              <a:t>saldo,</a:t>
            </a:r>
            <a:r>
              <a:rPr sz="1800" b="1" spc="-30" dirty="0">
                <a:latin typeface="Courier New"/>
                <a:cs typeface="Courier New"/>
              </a:rPr>
              <a:t> </a:t>
            </a:r>
            <a:r>
              <a:rPr sz="1800" b="1" spc="-5" dirty="0">
                <a:latin typeface="Courier New"/>
                <a:cs typeface="Courier New"/>
              </a:rPr>
              <a:t>double</a:t>
            </a:r>
            <a:r>
              <a:rPr sz="1800" b="1" spc="-30" dirty="0">
                <a:latin typeface="Courier New"/>
                <a:cs typeface="Courier New"/>
              </a:rPr>
              <a:t> </a:t>
            </a:r>
            <a:r>
              <a:rPr sz="1800" b="1" spc="-5" dirty="0">
                <a:latin typeface="Courier New"/>
                <a:cs typeface="Courier New"/>
              </a:rPr>
              <a:t>limiteCredito; </a:t>
            </a:r>
            <a:r>
              <a:rPr sz="1800" b="1" spc="-1065" dirty="0">
                <a:latin typeface="Courier New"/>
                <a:cs typeface="Courier New"/>
              </a:rPr>
              <a:t> </a:t>
            </a:r>
            <a:r>
              <a:rPr sz="1800" b="1" spc="-10" dirty="0">
                <a:latin typeface="Courier New"/>
                <a:cs typeface="Courier New"/>
              </a:rPr>
              <a:t>private</a:t>
            </a:r>
            <a:r>
              <a:rPr sz="1800" b="1" spc="-5" dirty="0">
                <a:latin typeface="Courier New"/>
                <a:cs typeface="Courier New"/>
              </a:rPr>
              <a:t> static</a:t>
            </a:r>
            <a:r>
              <a:rPr sz="1800" b="1" spc="-45" dirty="0">
                <a:latin typeface="Courier New"/>
                <a:cs typeface="Courier New"/>
              </a:rPr>
              <a:t> </a:t>
            </a:r>
            <a:r>
              <a:rPr sz="1800" b="1" spc="-5" dirty="0">
                <a:latin typeface="Courier New"/>
                <a:cs typeface="Courier New"/>
              </a:rPr>
              <a:t>final</a:t>
            </a:r>
            <a:r>
              <a:rPr sz="1800" b="1" spc="-20" dirty="0">
                <a:latin typeface="Courier New"/>
                <a:cs typeface="Courier New"/>
              </a:rPr>
              <a:t> </a:t>
            </a:r>
            <a:r>
              <a:rPr sz="1800" b="1" spc="-5" dirty="0">
                <a:latin typeface="Courier New"/>
                <a:cs typeface="Courier New"/>
              </a:rPr>
              <a:t>double </a:t>
            </a:r>
            <a:r>
              <a:rPr sz="1800" b="1" spc="-10" dirty="0">
                <a:latin typeface="Courier New"/>
                <a:cs typeface="Courier New"/>
              </a:rPr>
              <a:t>LIMITE</a:t>
            </a:r>
            <a:r>
              <a:rPr sz="1800" b="1" spc="-25" dirty="0">
                <a:latin typeface="Courier New"/>
                <a:cs typeface="Courier New"/>
              </a:rPr>
              <a:t> </a:t>
            </a:r>
            <a:r>
              <a:rPr sz="1800" b="1" spc="-5" dirty="0">
                <a:latin typeface="Courier New"/>
                <a:cs typeface="Courier New"/>
              </a:rPr>
              <a:t>=</a:t>
            </a:r>
            <a:r>
              <a:rPr sz="1800" b="1" dirty="0">
                <a:latin typeface="Courier New"/>
                <a:cs typeface="Courier New"/>
              </a:rPr>
              <a:t> </a:t>
            </a:r>
            <a:r>
              <a:rPr sz="1800" b="1" spc="-15" dirty="0">
                <a:latin typeface="Courier New"/>
                <a:cs typeface="Courier New"/>
              </a:rPr>
              <a:t>500;</a:t>
            </a:r>
            <a:endParaRPr sz="1800">
              <a:latin typeface="Courier New"/>
              <a:cs typeface="Courier New"/>
            </a:endParaRPr>
          </a:p>
          <a:p>
            <a:pPr>
              <a:lnSpc>
                <a:spcPct val="100000"/>
              </a:lnSpc>
              <a:spcBef>
                <a:spcPts val="5"/>
              </a:spcBef>
            </a:pPr>
            <a:endParaRPr sz="1900">
              <a:latin typeface="Courier New"/>
              <a:cs typeface="Courier New"/>
            </a:endParaRPr>
          </a:p>
          <a:p>
            <a:pPr marL="1915160" marR="3144520" indent="-408940">
              <a:lnSpc>
                <a:spcPct val="100000"/>
              </a:lnSpc>
            </a:pPr>
            <a:r>
              <a:rPr sz="1800" b="1" spc="-5" dirty="0">
                <a:latin typeface="Courier New"/>
                <a:cs typeface="Courier New"/>
              </a:rPr>
              <a:t>public </a:t>
            </a:r>
            <a:r>
              <a:rPr sz="1800" b="1" spc="-10" dirty="0">
                <a:latin typeface="Courier New"/>
                <a:cs typeface="Courier New"/>
              </a:rPr>
              <a:t>Cuenta() </a:t>
            </a:r>
            <a:r>
              <a:rPr sz="1800" b="1" spc="-5" dirty="0">
                <a:latin typeface="Courier New"/>
                <a:cs typeface="Courier New"/>
              </a:rPr>
              <a:t>{ </a:t>
            </a:r>
            <a:r>
              <a:rPr sz="1800" b="1" dirty="0">
                <a:latin typeface="Courier New"/>
                <a:cs typeface="Courier New"/>
              </a:rPr>
              <a:t> </a:t>
            </a:r>
            <a:r>
              <a:rPr sz="1800" b="1" spc="-10" dirty="0">
                <a:latin typeface="Courier New"/>
                <a:cs typeface="Courier New"/>
              </a:rPr>
              <a:t>this.balance</a:t>
            </a:r>
            <a:r>
              <a:rPr sz="1800" b="1" spc="-40"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0;</a:t>
            </a:r>
            <a:endParaRPr sz="1800">
              <a:latin typeface="Courier New"/>
              <a:cs typeface="Courier New"/>
            </a:endParaRPr>
          </a:p>
          <a:p>
            <a:pPr marL="1915160">
              <a:lnSpc>
                <a:spcPct val="100000"/>
              </a:lnSpc>
            </a:pPr>
            <a:r>
              <a:rPr sz="1800" b="1" spc="-5" dirty="0">
                <a:latin typeface="Courier New"/>
                <a:cs typeface="Courier New"/>
              </a:rPr>
              <a:t>this.limiteCredito</a:t>
            </a:r>
            <a:r>
              <a:rPr sz="1800" b="1" spc="-50"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10" dirty="0">
                <a:latin typeface="Courier New"/>
                <a:cs typeface="Courier New"/>
              </a:rPr>
              <a:t>LIMITE;</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915160" marR="688340" indent="-408940">
              <a:lnSpc>
                <a:spcPct val="100000"/>
              </a:lnSpc>
            </a:pPr>
            <a:r>
              <a:rPr sz="1800" b="1" spc="-5" dirty="0">
                <a:latin typeface="Courier New"/>
                <a:cs typeface="Courier New"/>
              </a:rPr>
              <a:t>public Cuenta(double </a:t>
            </a:r>
            <a:r>
              <a:rPr sz="1800" b="1" spc="-10" dirty="0">
                <a:latin typeface="Courier New"/>
                <a:cs typeface="Courier New"/>
              </a:rPr>
              <a:t>limiteCredito) </a:t>
            </a:r>
            <a:r>
              <a:rPr sz="1800" b="1" spc="-5" dirty="0">
                <a:latin typeface="Courier New"/>
                <a:cs typeface="Courier New"/>
              </a:rPr>
              <a:t>{ </a:t>
            </a:r>
            <a:r>
              <a:rPr sz="1800" b="1" spc="-1070" dirty="0">
                <a:latin typeface="Courier New"/>
                <a:cs typeface="Courier New"/>
              </a:rPr>
              <a:t> </a:t>
            </a:r>
            <a:r>
              <a:rPr sz="1800" b="1" spc="-10" dirty="0">
                <a:latin typeface="Courier New"/>
                <a:cs typeface="Courier New"/>
              </a:rPr>
              <a:t>this.balance</a:t>
            </a:r>
            <a:r>
              <a:rPr sz="1800" b="1" spc="1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0; </a:t>
            </a:r>
            <a:r>
              <a:rPr sz="1800" b="1" dirty="0">
                <a:latin typeface="Courier New"/>
                <a:cs typeface="Courier New"/>
              </a:rPr>
              <a:t> </a:t>
            </a:r>
            <a:r>
              <a:rPr sz="1800" b="1" spc="-5" dirty="0">
                <a:latin typeface="Courier New"/>
                <a:cs typeface="Courier New"/>
              </a:rPr>
              <a:t>this.limiteCredito</a:t>
            </a:r>
            <a:r>
              <a:rPr sz="1800" b="1" spc="-45"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10" dirty="0">
                <a:latin typeface="Courier New"/>
                <a:cs typeface="Courier New"/>
              </a:rPr>
              <a:t>limiteCredito;</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95758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136</a:t>
            </a:fld>
            <a:endParaRPr dirty="0"/>
          </a:p>
        </p:txBody>
      </p:sp>
      <p:sp>
        <p:nvSpPr>
          <p:cNvPr id="3" name="object 3"/>
          <p:cNvSpPr txBox="1"/>
          <p:nvPr/>
        </p:nvSpPr>
        <p:spPr>
          <a:xfrm>
            <a:off x="1005839" y="1521459"/>
            <a:ext cx="8618220" cy="47447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Constructores</a:t>
            </a:r>
            <a:endParaRPr sz="2000">
              <a:latin typeface="Verdana"/>
              <a:cs typeface="Verdana"/>
            </a:endParaRPr>
          </a:p>
          <a:p>
            <a:pPr>
              <a:lnSpc>
                <a:spcPct val="100000"/>
              </a:lnSpc>
              <a:spcBef>
                <a:spcPts val="50"/>
              </a:spcBef>
            </a:pPr>
            <a:endParaRPr sz="1900">
              <a:latin typeface="Verdana"/>
              <a:cs typeface="Verdana"/>
            </a:endParaRPr>
          </a:p>
          <a:p>
            <a:pPr marL="957580">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class</a:t>
            </a:r>
            <a:r>
              <a:rPr sz="1800" b="1" spc="-10" dirty="0">
                <a:latin typeface="Courier New"/>
                <a:cs typeface="Courier New"/>
              </a:rPr>
              <a:t> MisCuentas </a:t>
            </a:r>
            <a:r>
              <a:rPr sz="1800" b="1" spc="-5" dirty="0">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1506220">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static</a:t>
            </a:r>
            <a:r>
              <a:rPr sz="1800" b="1" spc="-35" dirty="0">
                <a:latin typeface="Courier New"/>
                <a:cs typeface="Courier New"/>
              </a:rPr>
              <a:t> </a:t>
            </a:r>
            <a:r>
              <a:rPr sz="1800" b="1" spc="-10" dirty="0">
                <a:latin typeface="Courier New"/>
                <a:cs typeface="Courier New"/>
              </a:rPr>
              <a:t>void</a:t>
            </a:r>
            <a:r>
              <a:rPr sz="1800" b="1" spc="-15" dirty="0">
                <a:latin typeface="Courier New"/>
                <a:cs typeface="Courier New"/>
              </a:rPr>
              <a:t> </a:t>
            </a:r>
            <a:r>
              <a:rPr sz="1800" b="1" spc="-5" dirty="0">
                <a:latin typeface="Courier New"/>
                <a:cs typeface="Courier New"/>
              </a:rPr>
              <a:t>main(String[]</a:t>
            </a:r>
            <a:r>
              <a:rPr sz="1800" b="1" spc="-35" dirty="0">
                <a:latin typeface="Courier New"/>
                <a:cs typeface="Courier New"/>
              </a:rPr>
              <a:t> </a:t>
            </a:r>
            <a:r>
              <a:rPr sz="1800" b="1" spc="-5" dirty="0">
                <a:latin typeface="Courier New"/>
                <a:cs typeface="Courier New"/>
              </a:rPr>
              <a:t>args)</a:t>
            </a:r>
            <a:r>
              <a:rPr sz="1800" b="1" spc="-15" dirty="0">
                <a:latin typeface="Courier New"/>
                <a:cs typeface="Courier New"/>
              </a:rPr>
              <a:t> </a:t>
            </a:r>
            <a:r>
              <a:rPr sz="1800" b="1" spc="-5" dirty="0">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915160" marR="1780539">
              <a:lnSpc>
                <a:spcPct val="100000"/>
              </a:lnSpc>
            </a:pPr>
            <a:r>
              <a:rPr sz="1800" b="1" spc="-5" dirty="0">
                <a:latin typeface="Courier New"/>
                <a:cs typeface="Courier New"/>
              </a:rPr>
              <a:t>Cuenta miCuenta1 = new </a:t>
            </a:r>
            <a:r>
              <a:rPr sz="1800" b="1" spc="-10" dirty="0">
                <a:latin typeface="Courier New"/>
                <a:cs typeface="Courier New"/>
              </a:rPr>
              <a:t>Cuenta(); </a:t>
            </a:r>
            <a:r>
              <a:rPr sz="1800" b="1" spc="-5" dirty="0">
                <a:latin typeface="Courier New"/>
                <a:cs typeface="Courier New"/>
              </a:rPr>
              <a:t> Cuenta</a:t>
            </a:r>
            <a:r>
              <a:rPr sz="1800" b="1" spc="-45" dirty="0">
                <a:latin typeface="Courier New"/>
                <a:cs typeface="Courier New"/>
              </a:rPr>
              <a:t> </a:t>
            </a:r>
            <a:r>
              <a:rPr sz="1800" b="1" spc="-5" dirty="0">
                <a:latin typeface="Courier New"/>
                <a:cs typeface="Courier New"/>
              </a:rPr>
              <a:t>miCuenta2</a:t>
            </a:r>
            <a:r>
              <a:rPr sz="1800" b="1" spc="-20" dirty="0">
                <a:latin typeface="Courier New"/>
                <a:cs typeface="Courier New"/>
              </a:rPr>
              <a:t> </a:t>
            </a:r>
            <a:r>
              <a:rPr sz="1800" b="1" spc="-5" dirty="0">
                <a:latin typeface="Courier New"/>
                <a:cs typeface="Courier New"/>
              </a:rPr>
              <a:t>=</a:t>
            </a:r>
            <a:r>
              <a:rPr sz="1800" b="1" spc="-40" dirty="0">
                <a:latin typeface="Courier New"/>
                <a:cs typeface="Courier New"/>
              </a:rPr>
              <a:t> </a:t>
            </a:r>
            <a:r>
              <a:rPr sz="1800" b="1" spc="-5" dirty="0">
                <a:latin typeface="Courier New"/>
                <a:cs typeface="Courier New"/>
              </a:rPr>
              <a:t>new</a:t>
            </a:r>
            <a:r>
              <a:rPr sz="1800" b="1" spc="-45" dirty="0">
                <a:latin typeface="Courier New"/>
                <a:cs typeface="Courier New"/>
              </a:rPr>
              <a:t> </a:t>
            </a:r>
            <a:r>
              <a:rPr sz="1800" b="1" spc="-5" dirty="0">
                <a:latin typeface="Courier New"/>
                <a:cs typeface="Courier New"/>
              </a:rPr>
              <a:t>Cuenta(6000);</a:t>
            </a:r>
            <a:endParaRPr sz="1800">
              <a:latin typeface="Courier New"/>
              <a:cs typeface="Courier New"/>
            </a:endParaRPr>
          </a:p>
          <a:p>
            <a:pPr>
              <a:lnSpc>
                <a:spcPct val="100000"/>
              </a:lnSpc>
              <a:spcBef>
                <a:spcPts val="5"/>
              </a:spcBef>
            </a:pPr>
            <a:endParaRPr sz="1900">
              <a:latin typeface="Courier New"/>
              <a:cs typeface="Courier New"/>
            </a:endParaRPr>
          </a:p>
          <a:p>
            <a:pPr marL="1915160" marR="5080">
              <a:lnSpc>
                <a:spcPct val="100000"/>
              </a:lnSpc>
            </a:pPr>
            <a:r>
              <a:rPr sz="1800" b="1" spc="-10" dirty="0">
                <a:latin typeface="Courier New"/>
                <a:cs typeface="Courier New"/>
              </a:rPr>
              <a:t>System.out.print(″Limite</a:t>
            </a:r>
            <a:r>
              <a:rPr sz="1800" b="1" dirty="0">
                <a:latin typeface="Courier New"/>
                <a:cs typeface="Courier New"/>
              </a:rPr>
              <a:t> </a:t>
            </a:r>
            <a:r>
              <a:rPr sz="1800" b="1" spc="-10" dirty="0">
                <a:latin typeface="Courier New"/>
                <a:cs typeface="Courier New"/>
              </a:rPr>
              <a:t>cuenta</a:t>
            </a:r>
            <a:r>
              <a:rPr sz="1800" b="1" spc="-20" dirty="0">
                <a:latin typeface="Courier New"/>
                <a:cs typeface="Courier New"/>
              </a:rPr>
              <a:t> </a:t>
            </a:r>
            <a:r>
              <a:rPr sz="1800" b="1" spc="-5" dirty="0">
                <a:latin typeface="Courier New"/>
                <a:cs typeface="Courier New"/>
              </a:rPr>
              <a:t>1</a:t>
            </a:r>
            <a:r>
              <a:rPr sz="1800" b="1" spc="5" dirty="0">
                <a:latin typeface="Courier New"/>
                <a:cs typeface="Courier New"/>
              </a:rPr>
              <a:t> </a:t>
            </a:r>
            <a:r>
              <a:rPr sz="1800" b="1" spc="-5" dirty="0">
                <a:latin typeface="Courier New"/>
                <a:cs typeface="Courier New"/>
              </a:rPr>
              <a:t>(normal):</a:t>
            </a:r>
            <a:r>
              <a:rPr sz="1800" b="1" dirty="0">
                <a:latin typeface="Courier New"/>
                <a:cs typeface="Courier New"/>
              </a:rPr>
              <a:t> </a:t>
            </a:r>
            <a:r>
              <a:rPr sz="1800" b="1" spc="-10" dirty="0">
                <a:latin typeface="Courier New"/>
                <a:cs typeface="Courier New"/>
              </a:rPr>
              <a:t>″); </a:t>
            </a:r>
            <a:r>
              <a:rPr sz="1800" b="1" spc="-5" dirty="0">
                <a:latin typeface="Courier New"/>
                <a:cs typeface="Courier New"/>
              </a:rPr>
              <a:t> </a:t>
            </a:r>
            <a:r>
              <a:rPr sz="1800" b="1" spc="-10" dirty="0">
                <a:latin typeface="Courier New"/>
                <a:cs typeface="Courier New"/>
              </a:rPr>
              <a:t>System.out.println(miCuenta1.getLimiteCredito());</a:t>
            </a:r>
            <a:endParaRPr sz="1800">
              <a:latin typeface="Courier New"/>
              <a:cs typeface="Courier New"/>
            </a:endParaRPr>
          </a:p>
          <a:p>
            <a:pPr>
              <a:lnSpc>
                <a:spcPct val="100000"/>
              </a:lnSpc>
              <a:spcBef>
                <a:spcPts val="10"/>
              </a:spcBef>
            </a:pPr>
            <a:endParaRPr sz="1900">
              <a:latin typeface="Courier New"/>
              <a:cs typeface="Courier New"/>
            </a:endParaRPr>
          </a:p>
          <a:p>
            <a:pPr marL="1915160" marR="5080">
              <a:lnSpc>
                <a:spcPct val="100000"/>
              </a:lnSpc>
            </a:pPr>
            <a:r>
              <a:rPr sz="1800" b="1" spc="-10" dirty="0">
                <a:latin typeface="Courier New"/>
                <a:cs typeface="Courier New"/>
              </a:rPr>
              <a:t>System.out.print(″Limite cuenta </a:t>
            </a:r>
            <a:r>
              <a:rPr sz="1800" b="1" spc="-5" dirty="0">
                <a:latin typeface="Courier New"/>
                <a:cs typeface="Courier New"/>
              </a:rPr>
              <a:t>2 (vip): ″); </a:t>
            </a:r>
            <a:r>
              <a:rPr sz="1800" b="1" dirty="0">
                <a:latin typeface="Courier New"/>
                <a:cs typeface="Courier New"/>
              </a:rPr>
              <a:t> </a:t>
            </a:r>
            <a:r>
              <a:rPr sz="1800" b="1" spc="-10" dirty="0">
                <a:latin typeface="Courier New"/>
                <a:cs typeface="Courier New"/>
              </a:rPr>
              <a:t>System.out.println(miCuenta2.getLimiteCredito());</a:t>
            </a:r>
            <a:endParaRPr sz="1800">
              <a:latin typeface="Courier New"/>
              <a:cs typeface="Courier New"/>
            </a:endParaRPr>
          </a:p>
          <a:p>
            <a:pPr>
              <a:lnSpc>
                <a:spcPct val="100000"/>
              </a:lnSpc>
              <a:spcBef>
                <a:spcPts val="5"/>
              </a:spcBef>
            </a:pPr>
            <a:endParaRPr sz="1900">
              <a:latin typeface="Courier New"/>
              <a:cs typeface="Courier New"/>
            </a:endParaRPr>
          </a:p>
          <a:p>
            <a:pPr marL="1506220">
              <a:lnSpc>
                <a:spcPct val="100000"/>
              </a:lnSpc>
              <a:spcBef>
                <a:spcPts val="5"/>
              </a:spcBef>
            </a:pPr>
            <a:r>
              <a:rPr sz="1800" b="1" spc="-5" dirty="0">
                <a:latin typeface="Courier New"/>
                <a:cs typeface="Courier New"/>
              </a:rPr>
              <a:t>}</a:t>
            </a:r>
            <a:endParaRPr sz="1800">
              <a:latin typeface="Courier New"/>
              <a:cs typeface="Courier New"/>
            </a:endParaRPr>
          </a:p>
          <a:p>
            <a:pPr marL="95758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137</a:t>
            </a:fld>
            <a:endParaRPr dirty="0"/>
          </a:p>
        </p:txBody>
      </p:sp>
      <p:sp>
        <p:nvSpPr>
          <p:cNvPr id="3" name="object 3"/>
          <p:cNvSpPr txBox="1"/>
          <p:nvPr/>
        </p:nvSpPr>
        <p:spPr>
          <a:xfrm>
            <a:off x="1005839" y="1521459"/>
            <a:ext cx="8714740" cy="33172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Constructores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Java </a:t>
            </a:r>
            <a:r>
              <a:rPr sz="2000" b="1" spc="-5" dirty="0">
                <a:latin typeface="Verdana"/>
                <a:cs typeface="Verdana"/>
              </a:rPr>
              <a:t>permite </a:t>
            </a:r>
            <a:r>
              <a:rPr sz="2000" b="1" dirty="0">
                <a:latin typeface="Verdana"/>
                <a:cs typeface="Verdana"/>
              </a:rPr>
              <a:t>definir varios constructores </a:t>
            </a:r>
            <a:r>
              <a:rPr sz="2000" b="1" spc="-5" dirty="0">
                <a:latin typeface="Verdana"/>
                <a:cs typeface="Verdana"/>
              </a:rPr>
              <a:t>diferentes para </a:t>
            </a:r>
            <a:r>
              <a:rPr sz="2000" b="1" dirty="0">
                <a:latin typeface="Verdana"/>
                <a:cs typeface="Verdana"/>
              </a:rPr>
              <a:t> </a:t>
            </a:r>
            <a:r>
              <a:rPr sz="2000" b="1" spc="-5" dirty="0">
                <a:latin typeface="Verdana"/>
                <a:cs typeface="Verdana"/>
              </a:rPr>
              <a:t>crear</a:t>
            </a:r>
            <a:r>
              <a:rPr sz="2000" b="1" dirty="0">
                <a:latin typeface="Verdana"/>
                <a:cs typeface="Verdana"/>
              </a:rPr>
              <a:t> </a:t>
            </a:r>
            <a:r>
              <a:rPr sz="2000" b="1" spc="-5" dirty="0">
                <a:latin typeface="Verdana"/>
                <a:cs typeface="Verdana"/>
              </a:rPr>
              <a:t>los</a:t>
            </a:r>
            <a:r>
              <a:rPr sz="2000" b="1"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dirty="0">
                <a:latin typeface="Verdana"/>
                <a:cs typeface="Verdana"/>
              </a:rPr>
              <a:t> La</a:t>
            </a:r>
            <a:r>
              <a:rPr sz="2000" b="1" spc="5" dirty="0">
                <a:latin typeface="Verdana"/>
                <a:cs typeface="Verdana"/>
              </a:rPr>
              <a:t> </a:t>
            </a:r>
            <a:r>
              <a:rPr sz="2000" b="1" spc="-5" dirty="0">
                <a:latin typeface="Verdana"/>
                <a:cs typeface="Verdana"/>
              </a:rPr>
              <a:t>declaración</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dirty="0">
                <a:latin typeface="Verdana"/>
                <a:cs typeface="Verdana"/>
              </a:rPr>
              <a:t>los </a:t>
            </a:r>
            <a:r>
              <a:rPr sz="2000" b="1" spc="5" dirty="0">
                <a:latin typeface="Verdana"/>
                <a:cs typeface="Verdana"/>
              </a:rPr>
              <a:t> </a:t>
            </a:r>
            <a:r>
              <a:rPr sz="2000" b="1" dirty="0">
                <a:latin typeface="Verdana"/>
                <a:cs typeface="Verdana"/>
              </a:rPr>
              <a:t>constructores debe </a:t>
            </a:r>
            <a:r>
              <a:rPr sz="2000" b="1" spc="-5" dirty="0">
                <a:latin typeface="Verdana"/>
                <a:cs typeface="Verdana"/>
              </a:rPr>
              <a:t>ser </a:t>
            </a:r>
            <a:r>
              <a:rPr sz="2000" b="1" dirty="0">
                <a:latin typeface="Verdana"/>
                <a:cs typeface="Verdana"/>
              </a:rPr>
              <a:t>diferente y </a:t>
            </a:r>
            <a:r>
              <a:rPr sz="2000" b="1" spc="-5" dirty="0">
                <a:latin typeface="Verdana"/>
                <a:cs typeface="Verdana"/>
              </a:rPr>
              <a:t>deben utilizar </a:t>
            </a:r>
            <a:r>
              <a:rPr sz="2000" b="1" dirty="0">
                <a:latin typeface="Verdana"/>
                <a:cs typeface="Verdana"/>
              </a:rPr>
              <a:t>distintos </a:t>
            </a:r>
            <a:r>
              <a:rPr sz="2000" b="1" spc="-670" dirty="0">
                <a:latin typeface="Verdana"/>
                <a:cs typeface="Verdana"/>
              </a:rPr>
              <a:t> </a:t>
            </a:r>
            <a:r>
              <a:rPr sz="2000" b="1" dirty="0">
                <a:latin typeface="Verdana"/>
                <a:cs typeface="Verdana"/>
              </a:rPr>
              <a:t>parámetros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9525" indent="-342900" algn="just">
              <a:lnSpc>
                <a:spcPct val="100000"/>
              </a:lnSpc>
              <a:buClr>
                <a:srgbClr val="D32D50"/>
              </a:buClr>
              <a:buFont typeface="Wingdings"/>
              <a:buChar char=""/>
              <a:tabLst>
                <a:tab pos="355600" algn="l"/>
              </a:tabLst>
            </a:pPr>
            <a:r>
              <a:rPr sz="2000" b="1" spc="-10" dirty="0">
                <a:latin typeface="Verdana"/>
                <a:cs typeface="Verdana"/>
              </a:rPr>
              <a:t>En </a:t>
            </a:r>
            <a:r>
              <a:rPr sz="2000" b="1" dirty="0">
                <a:latin typeface="Verdana"/>
                <a:cs typeface="Verdana"/>
              </a:rPr>
              <a:t>este </a:t>
            </a:r>
            <a:r>
              <a:rPr sz="2000" b="1" spc="-5" dirty="0">
                <a:latin typeface="Verdana"/>
                <a:cs typeface="Verdana"/>
              </a:rPr>
              <a:t>ejemplo</a:t>
            </a:r>
            <a:r>
              <a:rPr sz="2000" b="1" dirty="0">
                <a:latin typeface="Verdana"/>
                <a:cs typeface="Verdana"/>
              </a:rPr>
              <a:t> </a:t>
            </a:r>
            <a:r>
              <a:rPr sz="2000" b="1" spc="-10" dirty="0">
                <a:latin typeface="Verdana"/>
                <a:cs typeface="Verdana"/>
              </a:rPr>
              <a:t>se </a:t>
            </a:r>
            <a:r>
              <a:rPr sz="2000" b="1" spc="-5" dirty="0">
                <a:latin typeface="Verdana"/>
                <a:cs typeface="Verdana"/>
              </a:rPr>
              <a:t>han </a:t>
            </a:r>
            <a:r>
              <a:rPr sz="2000" b="1" dirty="0">
                <a:latin typeface="Verdana"/>
                <a:cs typeface="Verdana"/>
              </a:rPr>
              <a:t>definido dos </a:t>
            </a:r>
            <a:r>
              <a:rPr sz="2000" b="1" spc="-5" dirty="0">
                <a:latin typeface="Verdana"/>
                <a:cs typeface="Verdana"/>
              </a:rPr>
              <a:t>constructores,</a:t>
            </a:r>
            <a:r>
              <a:rPr sz="2000" b="1" spc="670" dirty="0">
                <a:latin typeface="Verdana"/>
                <a:cs typeface="Verdana"/>
              </a:rPr>
              <a:t> </a:t>
            </a:r>
            <a:r>
              <a:rPr sz="2000" b="1" spc="-10" dirty="0">
                <a:latin typeface="Verdana"/>
                <a:cs typeface="Verdana"/>
              </a:rPr>
              <a:t>uno </a:t>
            </a:r>
            <a:r>
              <a:rPr sz="2000" b="1" spc="-5" dirty="0">
                <a:latin typeface="Verdana"/>
                <a:cs typeface="Verdana"/>
              </a:rPr>
              <a:t> sin</a:t>
            </a:r>
            <a:r>
              <a:rPr sz="2000" b="1" spc="270" dirty="0">
                <a:latin typeface="Verdana"/>
                <a:cs typeface="Verdana"/>
              </a:rPr>
              <a:t> </a:t>
            </a:r>
            <a:r>
              <a:rPr sz="2000" b="1" dirty="0">
                <a:latin typeface="Verdana"/>
                <a:cs typeface="Verdana"/>
              </a:rPr>
              <a:t>parámetros</a:t>
            </a:r>
            <a:r>
              <a:rPr sz="2000" b="1" spc="250" dirty="0">
                <a:latin typeface="Verdana"/>
                <a:cs typeface="Verdana"/>
              </a:rPr>
              <a:t> </a:t>
            </a:r>
            <a:r>
              <a:rPr sz="2000" b="1" dirty="0">
                <a:latin typeface="Verdana"/>
                <a:cs typeface="Verdana"/>
              </a:rPr>
              <a:t>y</a:t>
            </a:r>
            <a:r>
              <a:rPr sz="2000" b="1" spc="270" dirty="0">
                <a:latin typeface="Verdana"/>
                <a:cs typeface="Verdana"/>
              </a:rPr>
              <a:t> </a:t>
            </a:r>
            <a:r>
              <a:rPr sz="2000" b="1" dirty="0">
                <a:latin typeface="Verdana"/>
                <a:cs typeface="Verdana"/>
              </a:rPr>
              <a:t>otro</a:t>
            </a:r>
            <a:r>
              <a:rPr sz="2000" b="1" spc="260" dirty="0">
                <a:latin typeface="Verdana"/>
                <a:cs typeface="Verdana"/>
              </a:rPr>
              <a:t> </a:t>
            </a:r>
            <a:r>
              <a:rPr sz="2000" b="1" spc="-5" dirty="0">
                <a:latin typeface="Verdana"/>
                <a:cs typeface="Verdana"/>
              </a:rPr>
              <a:t>con</a:t>
            </a:r>
            <a:r>
              <a:rPr sz="2000" b="1" spc="250" dirty="0">
                <a:latin typeface="Verdana"/>
                <a:cs typeface="Verdana"/>
              </a:rPr>
              <a:t> </a:t>
            </a:r>
            <a:r>
              <a:rPr sz="2000" b="1" spc="-5" dirty="0">
                <a:latin typeface="Verdana"/>
                <a:cs typeface="Verdana"/>
              </a:rPr>
              <a:t>un</a:t>
            </a:r>
            <a:r>
              <a:rPr sz="2000" b="1" spc="250" dirty="0">
                <a:latin typeface="Verdana"/>
                <a:cs typeface="Verdana"/>
              </a:rPr>
              <a:t> </a:t>
            </a:r>
            <a:r>
              <a:rPr sz="2000" b="1" dirty="0">
                <a:latin typeface="Verdana"/>
                <a:cs typeface="Verdana"/>
              </a:rPr>
              <a:t>parámetro</a:t>
            </a:r>
            <a:r>
              <a:rPr sz="2000" b="1" spc="260" dirty="0">
                <a:latin typeface="Verdana"/>
                <a:cs typeface="Verdana"/>
              </a:rPr>
              <a:t> </a:t>
            </a:r>
            <a:r>
              <a:rPr sz="2000" b="1" spc="-5" dirty="0">
                <a:latin typeface="Verdana"/>
                <a:cs typeface="Verdana"/>
              </a:rPr>
              <a:t>para</a:t>
            </a:r>
            <a:r>
              <a:rPr sz="2000" b="1" spc="260" dirty="0">
                <a:latin typeface="Verdana"/>
                <a:cs typeface="Verdana"/>
              </a:rPr>
              <a:t> </a:t>
            </a:r>
            <a:r>
              <a:rPr sz="2000" b="1" spc="-5" dirty="0">
                <a:latin typeface="Verdana"/>
                <a:cs typeface="Verdana"/>
              </a:rPr>
              <a:t>especificar </a:t>
            </a:r>
            <a:r>
              <a:rPr sz="2000" b="1" spc="-670" dirty="0">
                <a:latin typeface="Verdana"/>
                <a:cs typeface="Verdana"/>
              </a:rPr>
              <a:t> </a:t>
            </a:r>
            <a:r>
              <a:rPr sz="2000" b="1" spc="-10" dirty="0">
                <a:latin typeface="Verdana"/>
                <a:cs typeface="Verdana"/>
              </a:rPr>
              <a:t>el</a:t>
            </a:r>
            <a:r>
              <a:rPr sz="2000" b="1" spc="-15" dirty="0">
                <a:latin typeface="Verdana"/>
                <a:cs typeface="Verdana"/>
              </a:rPr>
              <a:t> </a:t>
            </a:r>
            <a:r>
              <a:rPr sz="2000" b="1" spc="-5" dirty="0">
                <a:latin typeface="Verdana"/>
                <a:cs typeface="Verdana"/>
              </a:rPr>
              <a:t>límite</a:t>
            </a:r>
            <a:r>
              <a:rPr sz="2000" b="1" spc="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crédito</a:t>
            </a:r>
            <a:r>
              <a:rPr sz="2000" b="1"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cuenta</a:t>
            </a:r>
            <a:endParaRPr sz="2000">
              <a:latin typeface="Verdana"/>
              <a:cs typeface="Verdan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138</a:t>
            </a:fld>
            <a:endParaRPr dirty="0"/>
          </a:p>
        </p:txBody>
      </p:sp>
      <p:sp>
        <p:nvSpPr>
          <p:cNvPr id="3" name="object 3"/>
          <p:cNvSpPr txBox="1"/>
          <p:nvPr/>
        </p:nvSpPr>
        <p:spPr>
          <a:xfrm>
            <a:off x="1005839" y="1521459"/>
            <a:ext cx="8710295" cy="40487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Referencias</a:t>
            </a:r>
            <a:r>
              <a:rPr sz="2000" b="1" spc="-10" dirty="0">
                <a:latin typeface="Verdana"/>
                <a:cs typeface="Verdana"/>
              </a:rPr>
              <a:t> </a:t>
            </a:r>
            <a:r>
              <a:rPr sz="2000" b="1" dirty="0">
                <a:latin typeface="Verdana"/>
                <a:cs typeface="Verdana"/>
              </a:rPr>
              <a:t>a</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spc="-5" dirty="0">
                <a:latin typeface="Verdana"/>
                <a:cs typeface="Verdana"/>
              </a:rPr>
              <a:t>Cualquier</a:t>
            </a:r>
            <a:r>
              <a:rPr sz="2000" b="1" spc="320" dirty="0">
                <a:latin typeface="Verdana"/>
                <a:cs typeface="Verdana"/>
              </a:rPr>
              <a:t> </a:t>
            </a:r>
            <a:r>
              <a:rPr sz="2000" b="1" spc="-5" dirty="0">
                <a:latin typeface="Verdana"/>
                <a:cs typeface="Verdana"/>
              </a:rPr>
              <a:t>tipo</a:t>
            </a:r>
            <a:r>
              <a:rPr sz="2000" b="1" spc="325" dirty="0">
                <a:latin typeface="Verdana"/>
                <a:cs typeface="Verdana"/>
              </a:rPr>
              <a:t> </a:t>
            </a:r>
            <a:r>
              <a:rPr sz="2000" b="1" dirty="0">
                <a:latin typeface="Verdana"/>
                <a:cs typeface="Verdana"/>
              </a:rPr>
              <a:t>definido</a:t>
            </a:r>
            <a:r>
              <a:rPr sz="2000" b="1" spc="320" dirty="0">
                <a:latin typeface="Verdana"/>
                <a:cs typeface="Verdana"/>
              </a:rPr>
              <a:t> </a:t>
            </a:r>
            <a:r>
              <a:rPr sz="2000" b="1" spc="-10" dirty="0">
                <a:latin typeface="Verdana"/>
                <a:cs typeface="Verdana"/>
              </a:rPr>
              <a:t>en</a:t>
            </a:r>
            <a:r>
              <a:rPr sz="2000" b="1" spc="315" dirty="0">
                <a:latin typeface="Verdana"/>
                <a:cs typeface="Verdana"/>
              </a:rPr>
              <a:t> </a:t>
            </a:r>
            <a:r>
              <a:rPr sz="2000" b="1" dirty="0">
                <a:latin typeface="Verdana"/>
                <a:cs typeface="Verdana"/>
              </a:rPr>
              <a:t>Java</a:t>
            </a:r>
            <a:r>
              <a:rPr sz="2000" b="1" spc="320" dirty="0">
                <a:latin typeface="Verdana"/>
                <a:cs typeface="Verdana"/>
              </a:rPr>
              <a:t> </a:t>
            </a:r>
            <a:r>
              <a:rPr sz="2000" b="1" spc="-10" dirty="0">
                <a:latin typeface="Verdana"/>
                <a:cs typeface="Verdana"/>
              </a:rPr>
              <a:t>con</a:t>
            </a:r>
            <a:r>
              <a:rPr sz="2000" b="1" spc="315" dirty="0">
                <a:latin typeface="Verdana"/>
                <a:cs typeface="Verdana"/>
              </a:rPr>
              <a:t> </a:t>
            </a:r>
            <a:r>
              <a:rPr sz="2000" b="1" spc="-5" dirty="0">
                <a:latin typeface="Verdana"/>
                <a:cs typeface="Verdana"/>
              </a:rPr>
              <a:t>una</a:t>
            </a:r>
            <a:r>
              <a:rPr sz="2000" b="1" spc="320" dirty="0">
                <a:latin typeface="Verdana"/>
                <a:cs typeface="Verdana"/>
              </a:rPr>
              <a:t> </a:t>
            </a:r>
            <a:r>
              <a:rPr sz="2000" b="1" spc="-5" dirty="0">
                <a:latin typeface="Verdana"/>
                <a:cs typeface="Verdana"/>
              </a:rPr>
              <a:t>clase</a:t>
            </a:r>
            <a:r>
              <a:rPr sz="2000" b="1" spc="310" dirty="0">
                <a:latin typeface="Verdana"/>
                <a:cs typeface="Verdana"/>
              </a:rPr>
              <a:t> </a:t>
            </a:r>
            <a:r>
              <a:rPr sz="2000" b="1" dirty="0">
                <a:latin typeface="Verdana"/>
                <a:cs typeface="Verdana"/>
              </a:rPr>
              <a:t>es</a:t>
            </a:r>
            <a:r>
              <a:rPr sz="2000" b="1" spc="310" dirty="0">
                <a:latin typeface="Verdana"/>
                <a:cs typeface="Verdana"/>
              </a:rPr>
              <a:t> </a:t>
            </a:r>
            <a:r>
              <a:rPr sz="2000" b="1" spc="5" dirty="0">
                <a:latin typeface="Verdana"/>
                <a:cs typeface="Verdana"/>
              </a:rPr>
              <a:t>un</a:t>
            </a:r>
            <a:r>
              <a:rPr sz="2000" b="1" spc="315" dirty="0">
                <a:latin typeface="Verdana"/>
                <a:cs typeface="Verdana"/>
              </a:rPr>
              <a:t> </a:t>
            </a:r>
            <a:r>
              <a:rPr sz="2000" b="1" spc="-5" dirty="0">
                <a:latin typeface="Verdana"/>
                <a:cs typeface="Verdana"/>
              </a:rPr>
              <a:t>tipo </a:t>
            </a:r>
            <a:r>
              <a:rPr sz="2000" b="1" spc="-675" dirty="0">
                <a:latin typeface="Verdana"/>
                <a:cs typeface="Verdana"/>
              </a:rPr>
              <a:t> </a:t>
            </a:r>
            <a:r>
              <a:rPr sz="2000" b="1" spc="-5" dirty="0">
                <a:latin typeface="Verdana"/>
                <a:cs typeface="Verdana"/>
              </a:rPr>
              <a:t>no</a:t>
            </a:r>
            <a:r>
              <a:rPr sz="2000" b="1" spc="-25" dirty="0">
                <a:latin typeface="Verdana"/>
                <a:cs typeface="Verdana"/>
              </a:rPr>
              <a:t> </a:t>
            </a:r>
            <a:r>
              <a:rPr sz="2000" b="1" spc="-5" dirty="0">
                <a:latin typeface="Verdana"/>
                <a:cs typeface="Verdana"/>
              </a:rPr>
              <a:t>primitivo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Cuando</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declara</a:t>
            </a:r>
            <a:r>
              <a:rPr sz="2000" b="1" spc="5"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variable</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tipo</a:t>
            </a:r>
            <a:r>
              <a:rPr sz="2000" b="1" dirty="0">
                <a:latin typeface="Verdana"/>
                <a:cs typeface="Verdana"/>
              </a:rPr>
              <a:t> primitivo,</a:t>
            </a:r>
            <a:r>
              <a:rPr sz="2000" b="1" spc="5" dirty="0">
                <a:latin typeface="Verdana"/>
                <a:cs typeface="Verdana"/>
              </a:rPr>
              <a:t> se </a:t>
            </a:r>
            <a:r>
              <a:rPr sz="2000" b="1" spc="10" dirty="0">
                <a:latin typeface="Verdana"/>
                <a:cs typeface="Verdana"/>
              </a:rPr>
              <a:t> </a:t>
            </a:r>
            <a:r>
              <a:rPr sz="2000" b="1" spc="-5" dirty="0">
                <a:latin typeface="Verdana"/>
                <a:cs typeface="Verdana"/>
              </a:rPr>
              <a:t>reserva</a:t>
            </a:r>
            <a:r>
              <a:rPr sz="2000" b="1"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espacio</a:t>
            </a:r>
            <a:r>
              <a:rPr sz="2000" b="1" spc="2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memoria</a:t>
            </a:r>
            <a:r>
              <a:rPr sz="2000" b="1"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almacenar</a:t>
            </a:r>
            <a:r>
              <a:rPr sz="2000" b="1" spc="25" dirty="0">
                <a:latin typeface="Verdana"/>
                <a:cs typeface="Verdana"/>
              </a:rPr>
              <a:t> </a:t>
            </a:r>
            <a:r>
              <a:rPr sz="2000" b="1" spc="-10" dirty="0">
                <a:latin typeface="Verdana"/>
                <a:cs typeface="Verdana"/>
              </a:rPr>
              <a:t>su</a:t>
            </a:r>
            <a:r>
              <a:rPr sz="2000" b="1" spc="10" dirty="0">
                <a:latin typeface="Verdana"/>
                <a:cs typeface="Verdana"/>
              </a:rPr>
              <a:t> </a:t>
            </a:r>
            <a:r>
              <a:rPr sz="2000" b="1" dirty="0">
                <a:latin typeface="Verdana"/>
                <a:cs typeface="Verdana"/>
              </a:rPr>
              <a:t>valor</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4965" marR="6985" indent="-342900" algn="just">
              <a:lnSpc>
                <a:spcPct val="100000"/>
              </a:lnSpc>
              <a:buClr>
                <a:srgbClr val="D32D50"/>
              </a:buClr>
              <a:buFont typeface="Wingdings"/>
              <a:buChar char=""/>
              <a:tabLst>
                <a:tab pos="355600" algn="l"/>
              </a:tabLst>
            </a:pPr>
            <a:r>
              <a:rPr sz="2000" b="1" spc="-5" dirty="0">
                <a:latin typeface="Verdana"/>
                <a:cs typeface="Verdana"/>
              </a:rPr>
              <a:t>Cuando </a:t>
            </a:r>
            <a:r>
              <a:rPr sz="2000" b="1" dirty="0">
                <a:latin typeface="Verdana"/>
                <a:cs typeface="Verdana"/>
              </a:rPr>
              <a:t>se declara </a:t>
            </a:r>
            <a:r>
              <a:rPr sz="2000" b="1" spc="-5" dirty="0">
                <a:latin typeface="Verdana"/>
                <a:cs typeface="Verdana"/>
              </a:rPr>
              <a:t>una </a:t>
            </a:r>
            <a:r>
              <a:rPr sz="2000" b="1" dirty="0">
                <a:latin typeface="Verdana"/>
                <a:cs typeface="Verdana"/>
              </a:rPr>
              <a:t>variable </a:t>
            </a:r>
            <a:r>
              <a:rPr sz="2000" b="1" spc="5" dirty="0">
                <a:latin typeface="Verdana"/>
                <a:cs typeface="Verdana"/>
              </a:rPr>
              <a:t>de </a:t>
            </a:r>
            <a:r>
              <a:rPr sz="2000" b="1" spc="-5" dirty="0">
                <a:latin typeface="Verdana"/>
                <a:cs typeface="Verdana"/>
              </a:rPr>
              <a:t>tipo no </a:t>
            </a:r>
            <a:r>
              <a:rPr sz="2000" b="1" dirty="0">
                <a:latin typeface="Verdana"/>
                <a:cs typeface="Verdana"/>
              </a:rPr>
              <a:t>primitivo, </a:t>
            </a:r>
            <a:r>
              <a:rPr sz="2000" b="1" spc="-15" dirty="0">
                <a:latin typeface="Verdana"/>
                <a:cs typeface="Verdana"/>
              </a:rPr>
              <a:t>se </a:t>
            </a:r>
            <a:r>
              <a:rPr sz="2000" b="1" spc="-10" dirty="0">
                <a:latin typeface="Verdana"/>
                <a:cs typeface="Verdana"/>
              </a:rPr>
              <a:t> </a:t>
            </a:r>
            <a:r>
              <a:rPr sz="2000" b="1" spc="-5" dirty="0">
                <a:latin typeface="Verdana"/>
                <a:cs typeface="Verdana"/>
              </a:rPr>
              <a:t>reserva</a:t>
            </a:r>
            <a:r>
              <a:rPr sz="2000" b="1"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espacio</a:t>
            </a:r>
            <a:r>
              <a:rPr sz="2000" b="1" dirty="0">
                <a:latin typeface="Verdana"/>
                <a:cs typeface="Verdana"/>
              </a:rPr>
              <a:t> </a:t>
            </a:r>
            <a:r>
              <a:rPr sz="2000" b="1" spc="-5" dirty="0">
                <a:latin typeface="Verdana"/>
                <a:cs typeface="Verdana"/>
              </a:rPr>
              <a:t>de</a:t>
            </a:r>
            <a:r>
              <a:rPr sz="2000" b="1" dirty="0">
                <a:latin typeface="Verdana"/>
                <a:cs typeface="Verdana"/>
              </a:rPr>
              <a:t> memoria</a:t>
            </a:r>
            <a:r>
              <a:rPr sz="2000" b="1" spc="5"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almacenar</a:t>
            </a:r>
            <a:r>
              <a:rPr sz="2000" b="1" dirty="0">
                <a:latin typeface="Verdana"/>
                <a:cs typeface="Verdana"/>
              </a:rPr>
              <a:t> </a:t>
            </a:r>
            <a:r>
              <a:rPr sz="2000" b="1" spc="-5" dirty="0">
                <a:latin typeface="Verdana"/>
                <a:cs typeface="Verdana"/>
              </a:rPr>
              <a:t>la </a:t>
            </a:r>
            <a:r>
              <a:rPr sz="2000" b="1" spc="-670" dirty="0">
                <a:latin typeface="Verdana"/>
                <a:cs typeface="Verdana"/>
              </a:rPr>
              <a:t> </a:t>
            </a:r>
            <a:r>
              <a:rPr sz="2000" b="1" spc="-5" dirty="0">
                <a:latin typeface="Verdana"/>
                <a:cs typeface="Verdana"/>
              </a:rPr>
              <a:t>referencia </a:t>
            </a:r>
            <a:r>
              <a:rPr sz="2000" b="1" dirty="0">
                <a:latin typeface="Verdana"/>
                <a:cs typeface="Verdana"/>
              </a:rPr>
              <a:t>al objeto, </a:t>
            </a:r>
            <a:r>
              <a:rPr sz="2000" b="1" spc="-5" dirty="0">
                <a:latin typeface="Verdana"/>
                <a:cs typeface="Verdana"/>
              </a:rPr>
              <a:t>no el objeto </a:t>
            </a:r>
            <a:r>
              <a:rPr sz="2000" b="1" dirty="0">
                <a:latin typeface="Verdana"/>
                <a:cs typeface="Verdana"/>
              </a:rPr>
              <a:t>en </a:t>
            </a:r>
            <a:r>
              <a:rPr sz="2000" b="1" spc="-10" dirty="0">
                <a:latin typeface="Verdana"/>
                <a:cs typeface="Verdana"/>
              </a:rPr>
              <a:t>sí. Es </a:t>
            </a:r>
            <a:r>
              <a:rPr sz="2000" b="1" dirty="0">
                <a:latin typeface="Verdana"/>
                <a:cs typeface="Verdana"/>
              </a:rPr>
              <a:t>por </a:t>
            </a:r>
            <a:r>
              <a:rPr sz="2000" b="1" spc="-5" dirty="0">
                <a:latin typeface="Verdana"/>
                <a:cs typeface="Verdana"/>
              </a:rPr>
              <a:t>esto </a:t>
            </a:r>
            <a:r>
              <a:rPr sz="2000" b="1" dirty="0">
                <a:latin typeface="Verdana"/>
                <a:cs typeface="Verdana"/>
              </a:rPr>
              <a:t>que </a:t>
            </a:r>
            <a:r>
              <a:rPr sz="2000" b="1" spc="-15" dirty="0">
                <a:latin typeface="Verdana"/>
                <a:cs typeface="Verdana"/>
              </a:rPr>
              <a:t>es </a:t>
            </a:r>
            <a:r>
              <a:rPr sz="2000" b="1" spc="-10" dirty="0">
                <a:latin typeface="Verdana"/>
                <a:cs typeface="Verdana"/>
              </a:rPr>
              <a:t> </a:t>
            </a:r>
            <a:r>
              <a:rPr sz="2000" b="1" spc="-5" dirty="0">
                <a:latin typeface="Verdana"/>
                <a:cs typeface="Verdana"/>
              </a:rPr>
              <a:t>necesario utilizar</a:t>
            </a:r>
            <a:r>
              <a:rPr sz="2000" b="1" spc="20"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operador </a:t>
            </a:r>
            <a:r>
              <a:rPr sz="2000" b="1" spc="-10" dirty="0">
                <a:latin typeface="Verdana"/>
                <a:cs typeface="Verdana"/>
              </a:rPr>
              <a:t>new</a:t>
            </a:r>
            <a:endParaRPr sz="2000">
              <a:latin typeface="Verdana"/>
              <a:cs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139</a:t>
            </a:fld>
            <a:endParaRPr dirty="0"/>
          </a:p>
        </p:txBody>
      </p:sp>
      <p:sp>
        <p:nvSpPr>
          <p:cNvPr id="3" name="object 3"/>
          <p:cNvSpPr txBox="1"/>
          <p:nvPr/>
        </p:nvSpPr>
        <p:spPr>
          <a:xfrm>
            <a:off x="1005839" y="1521459"/>
            <a:ext cx="8710930" cy="27203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Referencias</a:t>
            </a:r>
            <a:r>
              <a:rPr sz="2000" b="1" spc="-10" dirty="0">
                <a:latin typeface="Verdana"/>
                <a:cs typeface="Verdana"/>
              </a:rPr>
              <a:t> </a:t>
            </a:r>
            <a:r>
              <a:rPr sz="2000" b="1" dirty="0">
                <a:latin typeface="Verdana"/>
                <a:cs typeface="Verdana"/>
              </a:rPr>
              <a:t>a</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736725" algn="l"/>
                <a:tab pos="2371725" algn="l"/>
                <a:tab pos="3748404" algn="l"/>
                <a:tab pos="4769485" algn="l"/>
                <a:tab pos="5429885" algn="l"/>
                <a:tab pos="6534784" algn="l"/>
                <a:tab pos="8289925" algn="l"/>
              </a:tabLst>
            </a:pPr>
            <a:r>
              <a:rPr sz="2000" b="1" spc="-10" dirty="0">
                <a:latin typeface="Verdana"/>
                <a:cs typeface="Verdana"/>
              </a:rPr>
              <a:t>Cu</a:t>
            </a:r>
            <a:r>
              <a:rPr sz="2000" b="1" dirty="0">
                <a:latin typeface="Verdana"/>
                <a:cs typeface="Verdana"/>
              </a:rPr>
              <a:t>a</a:t>
            </a:r>
            <a:r>
              <a:rPr sz="2000" b="1" spc="-10" dirty="0">
                <a:latin typeface="Verdana"/>
                <a:cs typeface="Verdana"/>
              </a:rPr>
              <a:t>n</a:t>
            </a:r>
            <a:r>
              <a:rPr sz="2000" b="1" spc="-5" dirty="0">
                <a:latin typeface="Verdana"/>
                <a:cs typeface="Verdana"/>
              </a:rPr>
              <a:t>do</a:t>
            </a:r>
            <a:r>
              <a:rPr sz="2000" b="1" dirty="0">
                <a:latin typeface="Verdana"/>
                <a:cs typeface="Verdana"/>
              </a:rPr>
              <a:t>	</a:t>
            </a:r>
            <a:r>
              <a:rPr sz="2000" b="1" spc="-15" dirty="0">
                <a:latin typeface="Verdana"/>
                <a:cs typeface="Verdana"/>
              </a:rPr>
              <a:t>s</a:t>
            </a:r>
            <a:r>
              <a:rPr sz="2000" b="1" spc="-5" dirty="0">
                <a:latin typeface="Verdana"/>
                <a:cs typeface="Verdana"/>
              </a:rPr>
              <a:t>e</a:t>
            </a:r>
            <a:r>
              <a:rPr sz="2000" b="1" dirty="0">
                <a:latin typeface="Verdana"/>
                <a:cs typeface="Verdana"/>
              </a:rPr>
              <a:t>	</a:t>
            </a:r>
            <a:r>
              <a:rPr sz="2000" b="1" spc="-15" dirty="0">
                <a:latin typeface="Verdana"/>
                <a:cs typeface="Verdana"/>
              </a:rPr>
              <a:t>u</a:t>
            </a:r>
            <a:r>
              <a:rPr sz="2000" b="1" spc="5" dirty="0">
                <a:latin typeface="Verdana"/>
                <a:cs typeface="Verdana"/>
              </a:rPr>
              <a:t>t</a:t>
            </a:r>
            <a:r>
              <a:rPr sz="2000" b="1" spc="-5" dirty="0">
                <a:latin typeface="Verdana"/>
                <a:cs typeface="Verdana"/>
              </a:rPr>
              <a:t>il</a:t>
            </a:r>
            <a:r>
              <a:rPr sz="2000" b="1" spc="15" dirty="0">
                <a:latin typeface="Verdana"/>
                <a:cs typeface="Verdana"/>
              </a:rPr>
              <a:t>i</a:t>
            </a:r>
            <a:r>
              <a:rPr sz="2000" b="1" dirty="0">
                <a:latin typeface="Verdana"/>
                <a:cs typeface="Verdana"/>
              </a:rPr>
              <a:t>za</a:t>
            </a:r>
            <a:r>
              <a:rPr sz="2000" b="1" spc="-5" dirty="0">
                <a:latin typeface="Verdana"/>
                <a:cs typeface="Verdana"/>
              </a:rPr>
              <a:t>n</a:t>
            </a:r>
            <a:r>
              <a:rPr sz="2000" b="1" dirty="0">
                <a:latin typeface="Verdana"/>
                <a:cs typeface="Verdana"/>
              </a:rPr>
              <a:t>	</a:t>
            </a:r>
            <a:r>
              <a:rPr sz="2000" b="1" spc="5" dirty="0">
                <a:latin typeface="Verdana"/>
                <a:cs typeface="Verdana"/>
              </a:rPr>
              <a:t>t</a:t>
            </a:r>
            <a:r>
              <a:rPr sz="2000" b="1" spc="-5" dirty="0">
                <a:latin typeface="Verdana"/>
                <a:cs typeface="Verdana"/>
              </a:rPr>
              <a:t>ip</a:t>
            </a:r>
            <a:r>
              <a:rPr sz="2000" b="1" dirty="0">
                <a:latin typeface="Verdana"/>
                <a:cs typeface="Verdana"/>
              </a:rPr>
              <a:t>o</a:t>
            </a:r>
            <a:r>
              <a:rPr sz="2000" b="1" spc="-5" dirty="0">
                <a:latin typeface="Verdana"/>
                <a:cs typeface="Verdana"/>
              </a:rPr>
              <a:t>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d</a:t>
            </a:r>
            <a:r>
              <a:rPr sz="2000" b="1" dirty="0">
                <a:latin typeface="Verdana"/>
                <a:cs typeface="Verdana"/>
              </a:rPr>
              <a:t>ato</a:t>
            </a:r>
            <a:r>
              <a:rPr sz="2000" b="1" spc="-5" dirty="0">
                <a:latin typeface="Verdana"/>
                <a:cs typeface="Verdana"/>
              </a:rPr>
              <a:t>s</a:t>
            </a:r>
            <a:r>
              <a:rPr sz="2000" b="1" dirty="0">
                <a:latin typeface="Verdana"/>
                <a:cs typeface="Verdana"/>
              </a:rPr>
              <a:t>	</a:t>
            </a:r>
            <a:r>
              <a:rPr sz="2000" b="1" spc="-5" dirty="0">
                <a:latin typeface="Verdana"/>
                <a:cs typeface="Verdana"/>
              </a:rPr>
              <a:t>p</a:t>
            </a:r>
            <a:r>
              <a:rPr sz="2000" b="1" dirty="0">
                <a:latin typeface="Verdana"/>
                <a:cs typeface="Verdana"/>
              </a:rPr>
              <a:t>r</a:t>
            </a:r>
            <a:r>
              <a:rPr sz="2000" b="1" spc="-5" dirty="0">
                <a:latin typeface="Verdana"/>
                <a:cs typeface="Verdana"/>
              </a:rPr>
              <a:t>i</a:t>
            </a:r>
            <a:r>
              <a:rPr sz="2000" b="1" dirty="0">
                <a:latin typeface="Verdana"/>
                <a:cs typeface="Verdana"/>
              </a:rPr>
              <a:t>m</a:t>
            </a:r>
            <a:r>
              <a:rPr sz="2000" b="1" spc="-5" dirty="0">
                <a:latin typeface="Verdana"/>
                <a:cs typeface="Verdana"/>
              </a:rPr>
              <a:t>i</a:t>
            </a:r>
            <a:r>
              <a:rPr sz="2000" b="1" spc="5" dirty="0">
                <a:latin typeface="Verdana"/>
                <a:cs typeface="Verdana"/>
              </a:rPr>
              <a:t>t</a:t>
            </a:r>
            <a:r>
              <a:rPr sz="2000" b="1" spc="-5" dirty="0">
                <a:latin typeface="Verdana"/>
                <a:cs typeface="Verdana"/>
              </a:rPr>
              <a:t>i</a:t>
            </a:r>
            <a:r>
              <a:rPr sz="2000" b="1" dirty="0">
                <a:latin typeface="Verdana"/>
                <a:cs typeface="Verdana"/>
              </a:rPr>
              <a:t>vo</a:t>
            </a:r>
            <a:r>
              <a:rPr sz="2000" b="1" spc="-5" dirty="0">
                <a:latin typeface="Verdana"/>
                <a:cs typeface="Verdana"/>
              </a:rPr>
              <a:t>s</a:t>
            </a:r>
            <a:r>
              <a:rPr sz="2000" b="1" dirty="0">
                <a:latin typeface="Verdana"/>
                <a:cs typeface="Verdana"/>
              </a:rPr>
              <a:t>	</a:t>
            </a:r>
            <a:r>
              <a:rPr sz="2000" b="1" spc="-5" dirty="0">
                <a:latin typeface="Verdana"/>
                <a:cs typeface="Verdana"/>
              </a:rPr>
              <a:t>las  sentencias</a:t>
            </a:r>
            <a:r>
              <a:rPr sz="2000" b="1" spc="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asignación</a:t>
            </a:r>
            <a:r>
              <a:rPr sz="2000" b="1" spc="30" dirty="0">
                <a:latin typeface="Verdana"/>
                <a:cs typeface="Verdana"/>
              </a:rPr>
              <a:t> </a:t>
            </a:r>
            <a:r>
              <a:rPr sz="2000" b="1" spc="-5" dirty="0">
                <a:latin typeface="Verdana"/>
                <a:cs typeface="Verdana"/>
              </a:rPr>
              <a:t>copian</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valor </a:t>
            </a:r>
            <a:r>
              <a:rPr sz="2000" b="1" spc="-5" dirty="0">
                <a:latin typeface="Verdana"/>
                <a:cs typeface="Verdana"/>
              </a:rPr>
              <a:t>de</a:t>
            </a:r>
            <a:r>
              <a:rPr sz="2000" b="1" spc="5" dirty="0">
                <a:latin typeface="Verdana"/>
                <a:cs typeface="Verdana"/>
              </a:rPr>
              <a:t> </a:t>
            </a:r>
            <a:r>
              <a:rPr sz="2000" b="1" spc="-5" dirty="0">
                <a:latin typeface="Verdana"/>
                <a:cs typeface="Verdana"/>
              </a:rPr>
              <a:t>las</a:t>
            </a:r>
            <a:r>
              <a:rPr sz="2000" b="1" spc="10" dirty="0">
                <a:latin typeface="Verdana"/>
                <a:cs typeface="Verdana"/>
              </a:rPr>
              <a:t> </a:t>
            </a:r>
            <a:r>
              <a:rPr sz="2000" b="1" spc="-5" dirty="0">
                <a:latin typeface="Verdana"/>
                <a:cs typeface="Verdana"/>
              </a:rPr>
              <a:t>variables</a:t>
            </a:r>
            <a:endParaRPr sz="2000">
              <a:latin typeface="Verdana"/>
              <a:cs typeface="Verdana"/>
            </a:endParaRPr>
          </a:p>
          <a:p>
            <a:pPr>
              <a:lnSpc>
                <a:spcPct val="100000"/>
              </a:lnSpc>
              <a:spcBef>
                <a:spcPts val="35"/>
              </a:spcBef>
            </a:pPr>
            <a:endParaRPr sz="2350">
              <a:latin typeface="Verdana"/>
              <a:cs typeface="Verdana"/>
            </a:endParaRPr>
          </a:p>
          <a:p>
            <a:pPr marL="469900" marR="6726555" algn="just">
              <a:lnSpc>
                <a:spcPct val="119900"/>
              </a:lnSpc>
            </a:pPr>
            <a:r>
              <a:rPr sz="1800" b="1" spc="-5" dirty="0">
                <a:latin typeface="Verdana"/>
                <a:cs typeface="Verdana"/>
              </a:rPr>
              <a:t>int</a:t>
            </a:r>
            <a:r>
              <a:rPr sz="1800" b="1" spc="-45" dirty="0">
                <a:latin typeface="Verdana"/>
                <a:cs typeface="Verdana"/>
              </a:rPr>
              <a:t> </a:t>
            </a:r>
            <a:r>
              <a:rPr sz="1800" b="1" dirty="0">
                <a:latin typeface="Verdana"/>
                <a:cs typeface="Verdana"/>
              </a:rPr>
              <a:t>x</a:t>
            </a:r>
            <a:r>
              <a:rPr sz="1800" b="1" spc="-20" dirty="0">
                <a:latin typeface="Verdana"/>
                <a:cs typeface="Verdana"/>
              </a:rPr>
              <a:t> </a:t>
            </a:r>
            <a:r>
              <a:rPr sz="1800" b="1" spc="-5" dirty="0">
                <a:latin typeface="Verdana"/>
                <a:cs typeface="Verdana"/>
              </a:rPr>
              <a:t>=</a:t>
            </a:r>
            <a:r>
              <a:rPr sz="1800" b="1" spc="-40" dirty="0">
                <a:latin typeface="Verdana"/>
                <a:cs typeface="Verdana"/>
              </a:rPr>
              <a:t> </a:t>
            </a:r>
            <a:r>
              <a:rPr sz="1800" b="1" spc="-5" dirty="0">
                <a:latin typeface="Verdana"/>
                <a:cs typeface="Verdana"/>
              </a:rPr>
              <a:t>100; </a:t>
            </a:r>
            <a:r>
              <a:rPr sz="1800" b="1" spc="-600" dirty="0">
                <a:latin typeface="Verdana"/>
                <a:cs typeface="Verdana"/>
              </a:rPr>
              <a:t> </a:t>
            </a:r>
            <a:r>
              <a:rPr sz="1800" b="1" spc="-5" dirty="0">
                <a:latin typeface="Verdana"/>
                <a:cs typeface="Verdana"/>
              </a:rPr>
              <a:t>int</a:t>
            </a:r>
            <a:r>
              <a:rPr sz="1800" b="1" spc="-40" dirty="0">
                <a:latin typeface="Verdana"/>
                <a:cs typeface="Verdana"/>
              </a:rPr>
              <a:t> </a:t>
            </a:r>
            <a:r>
              <a:rPr sz="1800" b="1" dirty="0">
                <a:latin typeface="Verdana"/>
                <a:cs typeface="Verdana"/>
              </a:rPr>
              <a:t>y</a:t>
            </a:r>
            <a:r>
              <a:rPr sz="1800" b="1" spc="-30" dirty="0">
                <a:latin typeface="Verdana"/>
                <a:cs typeface="Verdana"/>
              </a:rPr>
              <a:t> </a:t>
            </a:r>
            <a:r>
              <a:rPr sz="1800" b="1" spc="-5" dirty="0">
                <a:latin typeface="Verdana"/>
                <a:cs typeface="Verdana"/>
              </a:rPr>
              <a:t>=</a:t>
            </a:r>
            <a:r>
              <a:rPr sz="1800" b="1" spc="-25" dirty="0">
                <a:latin typeface="Verdana"/>
                <a:cs typeface="Verdana"/>
              </a:rPr>
              <a:t> </a:t>
            </a:r>
            <a:r>
              <a:rPr sz="1800" b="1" spc="-5" dirty="0">
                <a:latin typeface="Verdana"/>
                <a:cs typeface="Verdana"/>
              </a:rPr>
              <a:t>200; </a:t>
            </a:r>
            <a:r>
              <a:rPr sz="1800" b="1" spc="-600" dirty="0">
                <a:latin typeface="Verdana"/>
                <a:cs typeface="Verdana"/>
              </a:rPr>
              <a:t> </a:t>
            </a:r>
            <a:r>
              <a:rPr sz="1800" b="1" spc="-5" dirty="0">
                <a:latin typeface="Verdana"/>
                <a:cs typeface="Verdana"/>
              </a:rPr>
              <a:t>int</a:t>
            </a:r>
            <a:r>
              <a:rPr sz="1800" b="1" spc="-30" dirty="0">
                <a:latin typeface="Verdana"/>
                <a:cs typeface="Verdana"/>
              </a:rPr>
              <a:t> </a:t>
            </a:r>
            <a:r>
              <a:rPr sz="1800" b="1" dirty="0">
                <a:latin typeface="Verdana"/>
                <a:cs typeface="Verdana"/>
              </a:rPr>
              <a:t>z;</a:t>
            </a:r>
            <a:endParaRPr sz="1800">
              <a:latin typeface="Verdana"/>
              <a:cs typeface="Verdana"/>
            </a:endParaRPr>
          </a:p>
        </p:txBody>
      </p:sp>
      <p:sp>
        <p:nvSpPr>
          <p:cNvPr id="4" name="object 4"/>
          <p:cNvSpPr txBox="1"/>
          <p:nvPr/>
        </p:nvSpPr>
        <p:spPr>
          <a:xfrm>
            <a:off x="1463039" y="4544059"/>
            <a:ext cx="769620" cy="1016000"/>
          </a:xfrm>
          <a:prstGeom prst="rect">
            <a:avLst/>
          </a:prstGeom>
        </p:spPr>
        <p:txBody>
          <a:bodyPr vert="horz" wrap="square" lIns="0" tIns="12700" rIns="0" bIns="0" rtlCol="0">
            <a:spAutoFit/>
          </a:bodyPr>
          <a:lstStyle/>
          <a:p>
            <a:pPr marL="12700" marR="5080" algn="just">
              <a:lnSpc>
                <a:spcPct val="120400"/>
              </a:lnSpc>
              <a:spcBef>
                <a:spcPts val="100"/>
              </a:spcBef>
            </a:pPr>
            <a:r>
              <a:rPr sz="1800" b="1" dirty="0">
                <a:latin typeface="Verdana"/>
                <a:cs typeface="Verdana"/>
              </a:rPr>
              <a:t>z </a:t>
            </a:r>
            <a:r>
              <a:rPr sz="1800" b="1" spc="-5" dirty="0">
                <a:latin typeface="Verdana"/>
                <a:cs typeface="Verdana"/>
              </a:rPr>
              <a:t>= </a:t>
            </a:r>
            <a:r>
              <a:rPr sz="1800" b="1" dirty="0">
                <a:latin typeface="Verdana"/>
                <a:cs typeface="Verdana"/>
              </a:rPr>
              <a:t>y; </a:t>
            </a:r>
            <a:r>
              <a:rPr sz="1800" b="1" spc="-605" dirty="0">
                <a:latin typeface="Verdana"/>
                <a:cs typeface="Verdana"/>
              </a:rPr>
              <a:t> </a:t>
            </a:r>
            <a:r>
              <a:rPr sz="1800" b="1" dirty="0">
                <a:latin typeface="Verdana"/>
                <a:cs typeface="Verdana"/>
              </a:rPr>
              <a:t>y</a:t>
            </a:r>
            <a:r>
              <a:rPr sz="1800" b="1" spc="-75" dirty="0">
                <a:latin typeface="Verdana"/>
                <a:cs typeface="Verdana"/>
              </a:rPr>
              <a:t> </a:t>
            </a:r>
            <a:r>
              <a:rPr sz="1800" b="1" spc="-5" dirty="0">
                <a:latin typeface="Verdana"/>
                <a:cs typeface="Verdana"/>
              </a:rPr>
              <a:t>=</a:t>
            </a:r>
            <a:r>
              <a:rPr sz="1800" b="1" spc="-40" dirty="0">
                <a:latin typeface="Verdana"/>
                <a:cs typeface="Verdana"/>
              </a:rPr>
              <a:t> </a:t>
            </a:r>
            <a:r>
              <a:rPr sz="1800" b="1" spc="-10" dirty="0">
                <a:latin typeface="Verdana"/>
                <a:cs typeface="Verdana"/>
              </a:rPr>
              <a:t>x; </a:t>
            </a:r>
            <a:r>
              <a:rPr sz="1800" b="1" spc="-605" dirty="0">
                <a:latin typeface="Verdana"/>
                <a:cs typeface="Verdana"/>
              </a:rPr>
              <a:t> </a:t>
            </a:r>
            <a:r>
              <a:rPr sz="1800" b="1" dirty="0">
                <a:latin typeface="Verdana"/>
                <a:cs typeface="Verdana"/>
              </a:rPr>
              <a:t>x</a:t>
            </a:r>
            <a:r>
              <a:rPr sz="1800" b="1" spc="-60" dirty="0">
                <a:latin typeface="Verdana"/>
                <a:cs typeface="Verdana"/>
              </a:rPr>
              <a:t> </a:t>
            </a:r>
            <a:r>
              <a:rPr sz="1800" b="1" spc="-5" dirty="0">
                <a:latin typeface="Verdana"/>
                <a:cs typeface="Verdana"/>
              </a:rPr>
              <a:t>=</a:t>
            </a:r>
            <a:r>
              <a:rPr sz="1800" b="1" spc="-60" dirty="0">
                <a:latin typeface="Verdana"/>
                <a:cs typeface="Verdana"/>
              </a:rPr>
              <a:t> </a:t>
            </a:r>
            <a:r>
              <a:rPr sz="1800" b="1" dirty="0">
                <a:latin typeface="Verdana"/>
                <a:cs typeface="Verdana"/>
              </a:rPr>
              <a:t>z;</a:t>
            </a:r>
            <a:endParaRPr sz="1800">
              <a:latin typeface="Verdana"/>
              <a:cs typeface="Verdana"/>
            </a:endParaRPr>
          </a:p>
        </p:txBody>
      </p:sp>
      <p:sp>
        <p:nvSpPr>
          <p:cNvPr id="5" name="object 5"/>
          <p:cNvSpPr txBox="1"/>
          <p:nvPr/>
        </p:nvSpPr>
        <p:spPr>
          <a:xfrm>
            <a:off x="2834639" y="4544059"/>
            <a:ext cx="5180965" cy="1016000"/>
          </a:xfrm>
          <a:prstGeom prst="rect">
            <a:avLst/>
          </a:prstGeom>
        </p:spPr>
        <p:txBody>
          <a:bodyPr vert="horz" wrap="square" lIns="0" tIns="68580" rIns="0" bIns="0" rtlCol="0">
            <a:spAutoFit/>
          </a:bodyPr>
          <a:lstStyle/>
          <a:p>
            <a:pPr marL="12700">
              <a:lnSpc>
                <a:spcPct val="100000"/>
              </a:lnSpc>
              <a:spcBef>
                <a:spcPts val="540"/>
              </a:spcBef>
            </a:pPr>
            <a:r>
              <a:rPr sz="1800" b="1" spc="-5" dirty="0">
                <a:latin typeface="Verdana"/>
                <a:cs typeface="Verdana"/>
              </a:rPr>
              <a:t>//</a:t>
            </a:r>
            <a:r>
              <a:rPr sz="1800" b="1" spc="-40" dirty="0">
                <a:latin typeface="Verdana"/>
                <a:cs typeface="Verdana"/>
              </a:rPr>
              <a:t> </a:t>
            </a:r>
            <a:r>
              <a:rPr sz="1800" b="1" dirty="0">
                <a:latin typeface="Verdana"/>
                <a:cs typeface="Verdana"/>
              </a:rPr>
              <a:t>z</a:t>
            </a:r>
            <a:r>
              <a:rPr sz="1800" b="1" spc="10" dirty="0">
                <a:latin typeface="Verdana"/>
                <a:cs typeface="Verdana"/>
              </a:rPr>
              <a:t> </a:t>
            </a:r>
            <a:r>
              <a:rPr sz="1800" b="1" spc="-5" dirty="0">
                <a:latin typeface="Verdana"/>
                <a:cs typeface="Verdana"/>
              </a:rPr>
              <a:t>almacena</a:t>
            </a:r>
            <a:r>
              <a:rPr sz="1800" b="1" dirty="0">
                <a:latin typeface="Verdana"/>
                <a:cs typeface="Verdana"/>
              </a:rPr>
              <a:t> el</a:t>
            </a:r>
            <a:r>
              <a:rPr sz="1800" b="1" spc="-15" dirty="0">
                <a:latin typeface="Verdana"/>
                <a:cs typeface="Verdana"/>
              </a:rPr>
              <a:t> </a:t>
            </a:r>
            <a:r>
              <a:rPr sz="1800" b="1" spc="-5" dirty="0">
                <a:latin typeface="Verdana"/>
                <a:cs typeface="Verdana"/>
              </a:rPr>
              <a:t>valor</a:t>
            </a:r>
            <a:r>
              <a:rPr sz="1800" b="1" spc="15" dirty="0">
                <a:latin typeface="Verdana"/>
                <a:cs typeface="Verdana"/>
              </a:rPr>
              <a:t> </a:t>
            </a:r>
            <a:r>
              <a:rPr sz="1800" b="1" spc="-5" dirty="0">
                <a:latin typeface="Verdana"/>
                <a:cs typeface="Verdana"/>
              </a:rPr>
              <a:t>inicial</a:t>
            </a:r>
            <a:r>
              <a:rPr sz="1800" b="1" spc="-35" dirty="0">
                <a:latin typeface="Verdana"/>
                <a:cs typeface="Verdana"/>
              </a:rPr>
              <a:t> </a:t>
            </a:r>
            <a:r>
              <a:rPr sz="1800" b="1" spc="-5" dirty="0">
                <a:latin typeface="Verdana"/>
                <a:cs typeface="Verdana"/>
              </a:rPr>
              <a:t>de</a:t>
            </a:r>
            <a:r>
              <a:rPr sz="1800" b="1" spc="5" dirty="0">
                <a:latin typeface="Verdana"/>
                <a:cs typeface="Verdana"/>
              </a:rPr>
              <a:t> </a:t>
            </a:r>
            <a:r>
              <a:rPr sz="1800" b="1" spc="-5" dirty="0">
                <a:latin typeface="Verdana"/>
                <a:cs typeface="Verdana"/>
              </a:rPr>
              <a:t>y</a:t>
            </a:r>
            <a:r>
              <a:rPr sz="1800" b="1" spc="-10" dirty="0">
                <a:latin typeface="Verdana"/>
                <a:cs typeface="Verdana"/>
              </a:rPr>
              <a:t> </a:t>
            </a:r>
            <a:r>
              <a:rPr sz="1800" b="1" spc="-5" dirty="0">
                <a:latin typeface="Verdana"/>
                <a:cs typeface="Verdana"/>
              </a:rPr>
              <a:t>(200)</a:t>
            </a:r>
            <a:endParaRPr sz="1800">
              <a:latin typeface="Verdana"/>
              <a:cs typeface="Verdana"/>
            </a:endParaRPr>
          </a:p>
          <a:p>
            <a:pPr marL="12700">
              <a:lnSpc>
                <a:spcPct val="100000"/>
              </a:lnSpc>
              <a:spcBef>
                <a:spcPts val="440"/>
              </a:spcBef>
            </a:pPr>
            <a:r>
              <a:rPr sz="1800" b="1" spc="-5" dirty="0">
                <a:latin typeface="Verdana"/>
                <a:cs typeface="Verdana"/>
              </a:rPr>
              <a:t>//</a:t>
            </a:r>
            <a:r>
              <a:rPr sz="1800" b="1" spc="-40" dirty="0">
                <a:latin typeface="Verdana"/>
                <a:cs typeface="Verdana"/>
              </a:rPr>
              <a:t> </a:t>
            </a:r>
            <a:r>
              <a:rPr sz="1800" b="1" dirty="0">
                <a:latin typeface="Verdana"/>
                <a:cs typeface="Verdana"/>
              </a:rPr>
              <a:t>y</a:t>
            </a:r>
            <a:r>
              <a:rPr sz="1800" b="1" spc="10" dirty="0">
                <a:latin typeface="Verdana"/>
                <a:cs typeface="Verdana"/>
              </a:rPr>
              <a:t> </a:t>
            </a:r>
            <a:r>
              <a:rPr sz="1800" b="1" spc="-5" dirty="0">
                <a:latin typeface="Verdana"/>
                <a:cs typeface="Verdana"/>
              </a:rPr>
              <a:t>almacena</a:t>
            </a:r>
            <a:r>
              <a:rPr sz="1800" b="1" dirty="0">
                <a:latin typeface="Verdana"/>
                <a:cs typeface="Verdana"/>
              </a:rPr>
              <a:t> el</a:t>
            </a:r>
            <a:r>
              <a:rPr sz="1800" b="1" spc="-15" dirty="0">
                <a:latin typeface="Verdana"/>
                <a:cs typeface="Verdana"/>
              </a:rPr>
              <a:t> </a:t>
            </a:r>
            <a:r>
              <a:rPr sz="1800" b="1" spc="-5" dirty="0">
                <a:latin typeface="Verdana"/>
                <a:cs typeface="Verdana"/>
              </a:rPr>
              <a:t>valor</a:t>
            </a:r>
            <a:r>
              <a:rPr sz="1800" b="1" spc="15" dirty="0">
                <a:latin typeface="Verdana"/>
                <a:cs typeface="Verdana"/>
              </a:rPr>
              <a:t> </a:t>
            </a:r>
            <a:r>
              <a:rPr sz="1800" b="1" spc="-5" dirty="0">
                <a:latin typeface="Verdana"/>
                <a:cs typeface="Verdana"/>
              </a:rPr>
              <a:t>inicial</a:t>
            </a:r>
            <a:r>
              <a:rPr sz="1800" b="1" spc="-35" dirty="0">
                <a:latin typeface="Verdana"/>
                <a:cs typeface="Verdana"/>
              </a:rPr>
              <a:t> </a:t>
            </a:r>
            <a:r>
              <a:rPr sz="1800" b="1" spc="-5" dirty="0">
                <a:latin typeface="Verdana"/>
                <a:cs typeface="Verdana"/>
              </a:rPr>
              <a:t>de</a:t>
            </a:r>
            <a:r>
              <a:rPr sz="1800" b="1" spc="5" dirty="0">
                <a:latin typeface="Verdana"/>
                <a:cs typeface="Verdana"/>
              </a:rPr>
              <a:t> </a:t>
            </a:r>
            <a:r>
              <a:rPr sz="1800" b="1" spc="-5" dirty="0">
                <a:latin typeface="Verdana"/>
                <a:cs typeface="Verdana"/>
              </a:rPr>
              <a:t>x</a:t>
            </a:r>
            <a:r>
              <a:rPr sz="1800" b="1" dirty="0">
                <a:latin typeface="Verdana"/>
                <a:cs typeface="Verdana"/>
              </a:rPr>
              <a:t> </a:t>
            </a:r>
            <a:r>
              <a:rPr sz="1800" b="1" spc="-5" dirty="0">
                <a:latin typeface="Verdana"/>
                <a:cs typeface="Verdana"/>
              </a:rPr>
              <a:t>(100)</a:t>
            </a:r>
            <a:endParaRPr sz="1800">
              <a:latin typeface="Verdana"/>
              <a:cs typeface="Verdana"/>
            </a:endParaRPr>
          </a:p>
          <a:p>
            <a:pPr marL="12700">
              <a:lnSpc>
                <a:spcPct val="100000"/>
              </a:lnSpc>
              <a:spcBef>
                <a:spcPts val="440"/>
              </a:spcBef>
            </a:pPr>
            <a:r>
              <a:rPr sz="1800" b="1" spc="-5" dirty="0">
                <a:latin typeface="Verdana"/>
                <a:cs typeface="Verdana"/>
              </a:rPr>
              <a:t>//</a:t>
            </a:r>
            <a:r>
              <a:rPr sz="1800" b="1" spc="-50" dirty="0">
                <a:latin typeface="Verdana"/>
                <a:cs typeface="Verdana"/>
              </a:rPr>
              <a:t> </a:t>
            </a:r>
            <a:r>
              <a:rPr sz="1800" b="1" dirty="0">
                <a:latin typeface="Verdana"/>
                <a:cs typeface="Verdana"/>
              </a:rPr>
              <a:t>el</a:t>
            </a:r>
            <a:r>
              <a:rPr sz="1800" b="1" spc="-5" dirty="0">
                <a:latin typeface="Verdana"/>
                <a:cs typeface="Verdana"/>
              </a:rPr>
              <a:t> valor</a:t>
            </a:r>
            <a:r>
              <a:rPr sz="1800" b="1" spc="5" dirty="0">
                <a:latin typeface="Verdana"/>
                <a:cs typeface="Verdana"/>
              </a:rPr>
              <a:t> </a:t>
            </a:r>
            <a:r>
              <a:rPr sz="1800" b="1" spc="-5" dirty="0">
                <a:latin typeface="Verdana"/>
                <a:cs typeface="Verdana"/>
              </a:rPr>
              <a:t>de</a:t>
            </a:r>
            <a:r>
              <a:rPr sz="1800" b="1" spc="-25" dirty="0">
                <a:latin typeface="Verdana"/>
                <a:cs typeface="Verdana"/>
              </a:rPr>
              <a:t> </a:t>
            </a:r>
            <a:r>
              <a:rPr sz="1800" b="1" spc="-5" dirty="0">
                <a:latin typeface="Verdana"/>
                <a:cs typeface="Verdana"/>
              </a:rPr>
              <a:t>x</a:t>
            </a:r>
            <a:r>
              <a:rPr sz="1800" b="1" spc="-10" dirty="0">
                <a:latin typeface="Verdana"/>
                <a:cs typeface="Verdana"/>
              </a:rPr>
              <a:t> </a:t>
            </a:r>
            <a:r>
              <a:rPr sz="1800" b="1" spc="-5" dirty="0">
                <a:latin typeface="Verdana"/>
                <a:cs typeface="Verdana"/>
              </a:rPr>
              <a:t>es</a:t>
            </a:r>
            <a:r>
              <a:rPr sz="1800" b="1" spc="-10" dirty="0">
                <a:latin typeface="Verdana"/>
                <a:cs typeface="Verdana"/>
              </a:rPr>
              <a:t> </a:t>
            </a:r>
            <a:r>
              <a:rPr sz="1800" b="1" dirty="0">
                <a:latin typeface="Verdana"/>
                <a:cs typeface="Verdana"/>
              </a:rPr>
              <a:t>200</a:t>
            </a:r>
            <a:endParaRPr sz="18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a:t>
            </a:fld>
            <a:endParaRPr dirty="0"/>
          </a:p>
        </p:txBody>
      </p:sp>
      <p:pic>
        <p:nvPicPr>
          <p:cNvPr id="4" name="Imagen 3">
            <a:extLst>
              <a:ext uri="{FF2B5EF4-FFF2-40B4-BE49-F238E27FC236}">
                <a16:creationId xmlns:a16="http://schemas.microsoft.com/office/drawing/2014/main" id="{345EA315-1B0D-1176-9EAC-B87558F7A60D}"/>
              </a:ext>
            </a:extLst>
          </p:cNvPr>
          <p:cNvPicPr>
            <a:picLocks noChangeAspect="1"/>
          </p:cNvPicPr>
          <p:nvPr/>
        </p:nvPicPr>
        <p:blipFill>
          <a:blip r:embed="rId2"/>
          <a:stretch>
            <a:fillRect/>
          </a:stretch>
        </p:blipFill>
        <p:spPr>
          <a:xfrm>
            <a:off x="588962" y="1987550"/>
            <a:ext cx="9515475" cy="3581400"/>
          </a:xfrm>
          <a:prstGeom prst="rect">
            <a:avLst/>
          </a:prstGeom>
        </p:spPr>
      </p:pic>
    </p:spTree>
    <p:extLst>
      <p:ext uri="{BB962C8B-B14F-4D97-AF65-F5344CB8AC3E}">
        <p14:creationId xmlns:p14="http://schemas.microsoft.com/office/powerpoint/2010/main" val="33654882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140</a:t>
            </a:fld>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2545">
              <a:lnSpc>
                <a:spcPct val="100000"/>
              </a:lnSpc>
              <a:spcBef>
                <a:spcPts val="100"/>
              </a:spcBef>
            </a:pPr>
            <a:r>
              <a:rPr spc="-5" dirty="0"/>
              <a:t>Referencias</a:t>
            </a:r>
            <a:r>
              <a:rPr spc="-10" dirty="0"/>
              <a:t> </a:t>
            </a:r>
            <a:r>
              <a:rPr dirty="0"/>
              <a:t>a</a:t>
            </a:r>
            <a:r>
              <a:rPr spc="-5" dirty="0"/>
              <a:t> objetos</a:t>
            </a:r>
          </a:p>
          <a:p>
            <a:pPr marL="29845">
              <a:lnSpc>
                <a:spcPct val="100000"/>
              </a:lnSpc>
              <a:spcBef>
                <a:spcPts val="15"/>
              </a:spcBef>
            </a:pPr>
            <a:endParaRPr sz="2750"/>
          </a:p>
          <a:p>
            <a:pPr marL="385445" marR="5080" indent="-342900">
              <a:lnSpc>
                <a:spcPct val="100000"/>
              </a:lnSpc>
              <a:buClr>
                <a:srgbClr val="D32D50"/>
              </a:buClr>
              <a:buFont typeface="Wingdings"/>
              <a:buChar char=""/>
              <a:tabLst>
                <a:tab pos="385445" algn="l"/>
                <a:tab pos="386080" algn="l"/>
                <a:tab pos="1683385" algn="l"/>
                <a:tab pos="2234565" algn="l"/>
                <a:tab pos="3527425" algn="l"/>
                <a:tab pos="4464050" algn="l"/>
                <a:tab pos="5040630" algn="l"/>
                <a:tab pos="6061075" algn="l"/>
                <a:tab pos="6647815" algn="l"/>
                <a:tab pos="8321675" algn="l"/>
              </a:tabLst>
            </a:pPr>
            <a:r>
              <a:rPr spc="-10" dirty="0"/>
              <a:t>Cu</a:t>
            </a:r>
            <a:r>
              <a:rPr dirty="0"/>
              <a:t>a</a:t>
            </a:r>
            <a:r>
              <a:rPr spc="-10" dirty="0"/>
              <a:t>n</a:t>
            </a:r>
            <a:r>
              <a:rPr spc="-5" dirty="0"/>
              <a:t>d</a:t>
            </a:r>
            <a:r>
              <a:rPr dirty="0"/>
              <a:t>o	</a:t>
            </a:r>
            <a:r>
              <a:rPr spc="-15" dirty="0"/>
              <a:t>s</a:t>
            </a:r>
            <a:r>
              <a:rPr spc="-5" dirty="0"/>
              <a:t>e	</a:t>
            </a:r>
            <a:r>
              <a:rPr spc="-10" dirty="0"/>
              <a:t>u</a:t>
            </a:r>
            <a:r>
              <a:rPr spc="5" dirty="0"/>
              <a:t>t</a:t>
            </a:r>
            <a:r>
              <a:rPr spc="-5" dirty="0"/>
              <a:t>ili</a:t>
            </a:r>
            <a:r>
              <a:rPr spc="25" dirty="0"/>
              <a:t>z</a:t>
            </a:r>
            <a:r>
              <a:rPr dirty="0"/>
              <a:t>a</a:t>
            </a:r>
            <a:r>
              <a:rPr spc="-5" dirty="0"/>
              <a:t>n</a:t>
            </a:r>
            <a:r>
              <a:rPr dirty="0"/>
              <a:t>	</a:t>
            </a:r>
            <a:r>
              <a:rPr spc="5" dirty="0"/>
              <a:t>t</a:t>
            </a:r>
            <a:r>
              <a:rPr spc="-5" dirty="0"/>
              <a:t>ip</a:t>
            </a:r>
            <a:r>
              <a:rPr spc="5" dirty="0"/>
              <a:t>o</a:t>
            </a:r>
            <a:r>
              <a:rPr spc="-5" dirty="0"/>
              <a:t>s</a:t>
            </a:r>
            <a:r>
              <a:rPr dirty="0"/>
              <a:t>	</a:t>
            </a:r>
            <a:r>
              <a:rPr spc="-5" dirty="0"/>
              <a:t>de	d</a:t>
            </a:r>
            <a:r>
              <a:rPr dirty="0"/>
              <a:t>a</a:t>
            </a:r>
            <a:r>
              <a:rPr spc="5" dirty="0"/>
              <a:t>to</a:t>
            </a:r>
            <a:r>
              <a:rPr spc="-5" dirty="0"/>
              <a:t>s</a:t>
            </a:r>
            <a:r>
              <a:rPr dirty="0"/>
              <a:t>	</a:t>
            </a:r>
            <a:r>
              <a:rPr spc="-10" dirty="0"/>
              <a:t>n</a:t>
            </a:r>
            <a:r>
              <a:rPr dirty="0"/>
              <a:t>o	</a:t>
            </a:r>
            <a:r>
              <a:rPr spc="-5" dirty="0"/>
              <a:t>p</a:t>
            </a:r>
            <a:r>
              <a:rPr dirty="0"/>
              <a:t>r</a:t>
            </a:r>
            <a:r>
              <a:rPr spc="-5" dirty="0"/>
              <a:t>i</a:t>
            </a:r>
            <a:r>
              <a:rPr dirty="0"/>
              <a:t>m</a:t>
            </a:r>
            <a:r>
              <a:rPr spc="-5" dirty="0"/>
              <a:t>i</a:t>
            </a:r>
            <a:r>
              <a:rPr spc="5" dirty="0"/>
              <a:t>t</a:t>
            </a:r>
            <a:r>
              <a:rPr spc="-5" dirty="0"/>
              <a:t>i</a:t>
            </a:r>
            <a:r>
              <a:rPr dirty="0"/>
              <a:t>v</a:t>
            </a:r>
            <a:r>
              <a:rPr spc="5" dirty="0"/>
              <a:t>o</a:t>
            </a:r>
            <a:r>
              <a:rPr spc="-5" dirty="0"/>
              <a:t>s</a:t>
            </a:r>
            <a:r>
              <a:rPr dirty="0"/>
              <a:t>	</a:t>
            </a:r>
            <a:r>
              <a:rPr spc="-5" dirty="0"/>
              <a:t>las  sentencias</a:t>
            </a:r>
            <a:r>
              <a:rPr spc="10" dirty="0"/>
              <a:t> </a:t>
            </a:r>
            <a:r>
              <a:rPr spc="-5" dirty="0"/>
              <a:t>de</a:t>
            </a:r>
            <a:r>
              <a:rPr spc="-15" dirty="0"/>
              <a:t> </a:t>
            </a:r>
            <a:r>
              <a:rPr spc="-5" dirty="0"/>
              <a:t>asignación</a:t>
            </a:r>
            <a:r>
              <a:rPr spc="30" dirty="0"/>
              <a:t> </a:t>
            </a:r>
            <a:r>
              <a:rPr spc="-5" dirty="0"/>
              <a:t>copian</a:t>
            </a:r>
            <a:r>
              <a:rPr spc="-10" dirty="0"/>
              <a:t> </a:t>
            </a:r>
            <a:r>
              <a:rPr spc="-5" dirty="0"/>
              <a:t>la</a:t>
            </a:r>
            <a:r>
              <a:rPr spc="20" dirty="0"/>
              <a:t> </a:t>
            </a:r>
            <a:r>
              <a:rPr spc="-5" dirty="0"/>
              <a:t>referencia</a:t>
            </a:r>
            <a:r>
              <a:rPr spc="40" dirty="0"/>
              <a:t> </a:t>
            </a:r>
            <a:r>
              <a:rPr dirty="0"/>
              <a:t>al</a:t>
            </a:r>
            <a:r>
              <a:rPr spc="-10" dirty="0"/>
              <a:t> </a:t>
            </a:r>
            <a:r>
              <a:rPr spc="-5" dirty="0"/>
              <a:t>objeto</a:t>
            </a:r>
          </a:p>
          <a:p>
            <a:pPr marL="29845">
              <a:lnSpc>
                <a:spcPct val="100000"/>
              </a:lnSpc>
              <a:spcBef>
                <a:spcPts val="35"/>
              </a:spcBef>
            </a:pPr>
            <a:endParaRPr sz="2350"/>
          </a:p>
          <a:p>
            <a:pPr marL="499745" marR="3009900">
              <a:lnSpc>
                <a:spcPct val="119900"/>
              </a:lnSpc>
            </a:pPr>
            <a:r>
              <a:rPr sz="1800" spc="-5" dirty="0"/>
              <a:t>Cuenta</a:t>
            </a:r>
            <a:r>
              <a:rPr sz="1800" dirty="0"/>
              <a:t> </a:t>
            </a:r>
            <a:r>
              <a:rPr sz="1800" spc="-5" dirty="0"/>
              <a:t>miCuenta1</a:t>
            </a:r>
            <a:r>
              <a:rPr sz="1800" spc="5" dirty="0"/>
              <a:t> </a:t>
            </a:r>
            <a:r>
              <a:rPr sz="1800" spc="-5" dirty="0"/>
              <a:t>=</a:t>
            </a:r>
            <a:r>
              <a:rPr sz="1800" spc="-20" dirty="0"/>
              <a:t> </a:t>
            </a:r>
            <a:r>
              <a:rPr sz="1800" spc="-5" dirty="0"/>
              <a:t>new</a:t>
            </a:r>
            <a:r>
              <a:rPr sz="1800" spc="20" dirty="0"/>
              <a:t> </a:t>
            </a:r>
            <a:r>
              <a:rPr sz="1800" spc="-5" dirty="0"/>
              <a:t>Cuenta(); </a:t>
            </a:r>
            <a:r>
              <a:rPr sz="1800" dirty="0"/>
              <a:t> </a:t>
            </a:r>
            <a:r>
              <a:rPr sz="1800" spc="-5" dirty="0"/>
              <a:t>Cuenta</a:t>
            </a:r>
            <a:r>
              <a:rPr sz="1800" spc="5" dirty="0"/>
              <a:t> </a:t>
            </a:r>
            <a:r>
              <a:rPr sz="1800" spc="-5" dirty="0"/>
              <a:t>miCuenta2</a:t>
            </a:r>
            <a:r>
              <a:rPr sz="1800" spc="10" dirty="0"/>
              <a:t> </a:t>
            </a:r>
            <a:r>
              <a:rPr sz="1800" spc="-5" dirty="0"/>
              <a:t>=</a:t>
            </a:r>
            <a:r>
              <a:rPr sz="1800" spc="-15" dirty="0"/>
              <a:t> </a:t>
            </a:r>
            <a:r>
              <a:rPr sz="1800" spc="-5" dirty="0"/>
              <a:t>new</a:t>
            </a:r>
            <a:r>
              <a:rPr sz="1800" spc="25" dirty="0"/>
              <a:t> </a:t>
            </a:r>
            <a:r>
              <a:rPr sz="1800" spc="-5" dirty="0"/>
              <a:t>Cuenta(6000); </a:t>
            </a:r>
            <a:r>
              <a:rPr sz="1800" spc="-600" dirty="0"/>
              <a:t> </a:t>
            </a:r>
            <a:r>
              <a:rPr sz="1800" spc="-5" dirty="0"/>
              <a:t>Cuenta miCuenta3;</a:t>
            </a:r>
            <a:endParaRPr sz="1800"/>
          </a:p>
          <a:p>
            <a:pPr marL="29845">
              <a:lnSpc>
                <a:spcPct val="100000"/>
              </a:lnSpc>
              <a:spcBef>
                <a:spcPts val="25"/>
              </a:spcBef>
            </a:pPr>
            <a:endParaRPr sz="2100"/>
          </a:p>
          <a:p>
            <a:pPr marL="499745" marR="43180">
              <a:lnSpc>
                <a:spcPct val="120400"/>
              </a:lnSpc>
              <a:spcBef>
                <a:spcPts val="5"/>
              </a:spcBef>
              <a:tabLst>
                <a:tab pos="3865879" algn="l"/>
              </a:tabLst>
            </a:pPr>
            <a:r>
              <a:rPr sz="1800" spc="-5" dirty="0"/>
              <a:t>miCuenta3</a:t>
            </a:r>
            <a:r>
              <a:rPr sz="1800" dirty="0"/>
              <a:t> </a:t>
            </a:r>
            <a:r>
              <a:rPr sz="1800" spc="-5" dirty="0"/>
              <a:t>=</a:t>
            </a:r>
            <a:r>
              <a:rPr sz="1800" spc="15" dirty="0"/>
              <a:t> </a:t>
            </a:r>
            <a:r>
              <a:rPr sz="1800" spc="-5" dirty="0"/>
              <a:t>miCuenta2;	// </a:t>
            </a:r>
            <a:r>
              <a:rPr sz="1800" spc="-10" dirty="0"/>
              <a:t>se </a:t>
            </a:r>
            <a:r>
              <a:rPr sz="1800" spc="-5" dirty="0"/>
              <a:t>copia </a:t>
            </a:r>
            <a:r>
              <a:rPr sz="1800" dirty="0"/>
              <a:t>la referencia a </a:t>
            </a:r>
            <a:r>
              <a:rPr sz="1800" spc="-5" dirty="0"/>
              <a:t>miCuenta2 </a:t>
            </a:r>
            <a:r>
              <a:rPr sz="1800" spc="-600" dirty="0"/>
              <a:t> </a:t>
            </a:r>
            <a:r>
              <a:rPr sz="1800" dirty="0"/>
              <a:t>miCuenta3.retirar(2000);</a:t>
            </a:r>
            <a:r>
              <a:rPr sz="1800" spc="-65" dirty="0"/>
              <a:t> </a:t>
            </a:r>
            <a:r>
              <a:rPr sz="1800" spc="-5" dirty="0"/>
              <a:t>//</a:t>
            </a:r>
            <a:r>
              <a:rPr sz="1800" dirty="0"/>
              <a:t> </a:t>
            </a:r>
            <a:r>
              <a:rPr sz="1800" spc="-5" dirty="0"/>
              <a:t>hace</a:t>
            </a:r>
            <a:r>
              <a:rPr sz="1800" spc="5" dirty="0"/>
              <a:t> </a:t>
            </a:r>
            <a:r>
              <a:rPr sz="1800" spc="-5" dirty="0"/>
              <a:t>un </a:t>
            </a:r>
            <a:r>
              <a:rPr sz="1800" dirty="0"/>
              <a:t>retiro</a:t>
            </a:r>
            <a:r>
              <a:rPr sz="1800" spc="-15" dirty="0"/>
              <a:t> </a:t>
            </a:r>
            <a:r>
              <a:rPr sz="1800" spc="-5" dirty="0"/>
              <a:t>de</a:t>
            </a:r>
            <a:r>
              <a:rPr sz="1800" spc="5" dirty="0"/>
              <a:t> </a:t>
            </a:r>
            <a:r>
              <a:rPr sz="1800" spc="-5" dirty="0"/>
              <a:t>miCuenta2</a:t>
            </a:r>
            <a:endParaRPr sz="18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141</a:t>
            </a:fld>
            <a:endParaRPr dirty="0"/>
          </a:p>
        </p:txBody>
      </p:sp>
      <p:sp>
        <p:nvSpPr>
          <p:cNvPr id="3" name="object 3"/>
          <p:cNvSpPr txBox="1"/>
          <p:nvPr/>
        </p:nvSpPr>
        <p:spPr>
          <a:xfrm>
            <a:off x="1005839" y="1521459"/>
            <a:ext cx="8710930" cy="3865879"/>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Inicialización </a:t>
            </a:r>
            <a:r>
              <a:rPr sz="2000" b="1" dirty="0">
                <a:latin typeface="Verdana"/>
                <a:cs typeface="Verdana"/>
              </a:rPr>
              <a:t>por</a:t>
            </a:r>
            <a:r>
              <a:rPr sz="2000" b="1" spc="5" dirty="0">
                <a:latin typeface="Verdana"/>
                <a:cs typeface="Verdana"/>
              </a:rPr>
              <a:t> </a:t>
            </a:r>
            <a:r>
              <a:rPr sz="2000" b="1" spc="-5" dirty="0">
                <a:latin typeface="Verdana"/>
                <a:cs typeface="Verdana"/>
              </a:rPr>
              <a:t>defecto</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las</a:t>
            </a:r>
            <a:r>
              <a:rPr sz="2000" b="1" spc="20" dirty="0">
                <a:latin typeface="Verdana"/>
                <a:cs typeface="Verdana"/>
              </a:rPr>
              <a:t> </a:t>
            </a:r>
            <a:r>
              <a:rPr sz="2000" b="1" spc="-5" dirty="0">
                <a:latin typeface="Verdana"/>
                <a:cs typeface="Verdana"/>
              </a:rPr>
              <a:t>variables</a:t>
            </a:r>
            <a:r>
              <a:rPr sz="2000" b="1" spc="1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instancia</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Las </a:t>
            </a:r>
            <a:r>
              <a:rPr sz="2000" b="1" spc="-5" dirty="0">
                <a:latin typeface="Verdana"/>
                <a:cs typeface="Verdana"/>
              </a:rPr>
              <a:t>variables </a:t>
            </a:r>
            <a:r>
              <a:rPr sz="2000" b="1" spc="5" dirty="0">
                <a:latin typeface="Verdana"/>
                <a:cs typeface="Verdana"/>
              </a:rPr>
              <a:t>de </a:t>
            </a:r>
            <a:r>
              <a:rPr sz="2000" b="1" spc="-5" dirty="0">
                <a:latin typeface="Verdana"/>
                <a:cs typeface="Verdana"/>
              </a:rPr>
              <a:t>tipo numérico </a:t>
            </a:r>
            <a:r>
              <a:rPr sz="2000" b="1" dirty="0">
                <a:latin typeface="Verdana"/>
                <a:cs typeface="Verdana"/>
              </a:rPr>
              <a:t>byte, </a:t>
            </a:r>
            <a:r>
              <a:rPr sz="2000" b="1" spc="-5" dirty="0">
                <a:latin typeface="Verdana"/>
                <a:cs typeface="Verdana"/>
              </a:rPr>
              <a:t>short, int </a:t>
            </a:r>
            <a:r>
              <a:rPr sz="2000" b="1" dirty="0">
                <a:latin typeface="Verdana"/>
                <a:cs typeface="Verdana"/>
              </a:rPr>
              <a:t>o long </a:t>
            </a:r>
            <a:r>
              <a:rPr sz="2000" b="1" spc="5" dirty="0">
                <a:latin typeface="Verdana"/>
                <a:cs typeface="Verdana"/>
              </a:rPr>
              <a:t>se </a:t>
            </a:r>
            <a:r>
              <a:rPr sz="2000" b="1" spc="10" dirty="0">
                <a:latin typeface="Verdana"/>
                <a:cs typeface="Verdana"/>
              </a:rPr>
              <a:t> </a:t>
            </a:r>
            <a:r>
              <a:rPr sz="2000" b="1" spc="-5" dirty="0">
                <a:latin typeface="Verdana"/>
                <a:cs typeface="Verdana"/>
              </a:rPr>
              <a:t>inicializan </a:t>
            </a:r>
            <a:r>
              <a:rPr sz="2000" b="1" dirty="0">
                <a:latin typeface="Verdana"/>
                <a:cs typeface="Verdana"/>
              </a:rPr>
              <a:t>a </a:t>
            </a:r>
            <a:r>
              <a:rPr sz="2000" b="1" spc="-5" dirty="0">
                <a:latin typeface="Verdana"/>
                <a:cs typeface="Verdana"/>
              </a:rPr>
              <a:t>cero. </a:t>
            </a:r>
            <a:r>
              <a:rPr sz="2000" b="1" dirty="0">
                <a:latin typeface="Verdana"/>
                <a:cs typeface="Verdana"/>
              </a:rPr>
              <a:t>Las </a:t>
            </a:r>
            <a:r>
              <a:rPr sz="2000" b="1" spc="-5" dirty="0">
                <a:latin typeface="Verdana"/>
                <a:cs typeface="Verdana"/>
              </a:rPr>
              <a:t>variables </a:t>
            </a:r>
            <a:r>
              <a:rPr sz="2000" b="1" dirty="0">
                <a:latin typeface="Verdana"/>
                <a:cs typeface="Verdana"/>
              </a:rPr>
              <a:t>float </a:t>
            </a:r>
            <a:r>
              <a:rPr sz="2000" b="1" spc="-10" dirty="0">
                <a:latin typeface="Verdana"/>
                <a:cs typeface="Verdana"/>
              </a:rPr>
              <a:t>se </a:t>
            </a:r>
            <a:r>
              <a:rPr sz="2000" b="1" spc="-5" dirty="0">
                <a:latin typeface="Verdana"/>
                <a:cs typeface="Verdana"/>
              </a:rPr>
              <a:t>inicializan </a:t>
            </a:r>
            <a:r>
              <a:rPr sz="2000" b="1" dirty="0">
                <a:latin typeface="Verdana"/>
                <a:cs typeface="Verdana"/>
              </a:rPr>
              <a:t>a </a:t>
            </a:r>
            <a:r>
              <a:rPr sz="2000" b="1" spc="-5" dirty="0">
                <a:latin typeface="Verdana"/>
                <a:cs typeface="Verdana"/>
              </a:rPr>
              <a:t>+0.0f </a:t>
            </a:r>
            <a:r>
              <a:rPr sz="2000" b="1" dirty="0">
                <a:latin typeface="Verdana"/>
                <a:cs typeface="Verdana"/>
              </a:rPr>
              <a:t> y</a:t>
            </a:r>
            <a:r>
              <a:rPr sz="2000" b="1" spc="-35" dirty="0">
                <a:latin typeface="Verdana"/>
                <a:cs typeface="Verdana"/>
              </a:rPr>
              <a:t> </a:t>
            </a:r>
            <a:r>
              <a:rPr sz="2000" b="1" spc="-5" dirty="0">
                <a:latin typeface="Verdana"/>
                <a:cs typeface="Verdana"/>
              </a:rPr>
              <a:t>las</a:t>
            </a:r>
            <a:r>
              <a:rPr sz="2000" b="1" spc="10" dirty="0">
                <a:latin typeface="Verdana"/>
                <a:cs typeface="Verdana"/>
              </a:rPr>
              <a:t> </a:t>
            </a:r>
            <a:r>
              <a:rPr sz="2000" b="1" spc="-5" dirty="0">
                <a:latin typeface="Verdana"/>
                <a:cs typeface="Verdana"/>
              </a:rPr>
              <a:t>variables</a:t>
            </a:r>
            <a:r>
              <a:rPr sz="2000" b="1" spc="30" dirty="0">
                <a:latin typeface="Verdana"/>
                <a:cs typeface="Verdana"/>
              </a:rPr>
              <a:t> </a:t>
            </a:r>
            <a:r>
              <a:rPr sz="2000" b="1" spc="-5" dirty="0">
                <a:latin typeface="Verdana"/>
                <a:cs typeface="Verdana"/>
              </a:rPr>
              <a:t>double</a:t>
            </a:r>
            <a:r>
              <a:rPr sz="2000" b="1" spc="5" dirty="0">
                <a:latin typeface="Verdana"/>
                <a:cs typeface="Verdana"/>
              </a:rPr>
              <a:t> </a:t>
            </a:r>
            <a:r>
              <a:rPr sz="2000" b="1" dirty="0">
                <a:latin typeface="Verdana"/>
                <a:cs typeface="Verdana"/>
              </a:rPr>
              <a:t>a </a:t>
            </a:r>
            <a:r>
              <a:rPr sz="2000" b="1" spc="-5" dirty="0">
                <a:latin typeface="Verdana"/>
                <a:cs typeface="Verdana"/>
              </a:rPr>
              <a:t>+0.0</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Las</a:t>
            </a:r>
            <a:r>
              <a:rPr sz="2000" b="1" spc="-30" dirty="0">
                <a:latin typeface="Verdana"/>
                <a:cs typeface="Verdana"/>
              </a:rPr>
              <a:t> </a:t>
            </a:r>
            <a:r>
              <a:rPr sz="2000" b="1" spc="-5" dirty="0">
                <a:latin typeface="Verdana"/>
                <a:cs typeface="Verdana"/>
              </a:rPr>
              <a:t>variables</a:t>
            </a:r>
            <a:r>
              <a:rPr sz="2000" b="1" spc="3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tipo</a:t>
            </a:r>
            <a:r>
              <a:rPr sz="2000" b="1" dirty="0">
                <a:latin typeface="Verdana"/>
                <a:cs typeface="Verdana"/>
              </a:rPr>
              <a:t> </a:t>
            </a:r>
            <a:r>
              <a:rPr sz="2000" b="1" spc="-5" dirty="0">
                <a:latin typeface="Verdana"/>
                <a:cs typeface="Verdana"/>
              </a:rPr>
              <a:t>char</a:t>
            </a:r>
            <a:r>
              <a:rPr sz="2000" b="1" spc="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inicializan</a:t>
            </a:r>
            <a:r>
              <a:rPr sz="2000" b="1" spc="35" dirty="0">
                <a:latin typeface="Verdana"/>
                <a:cs typeface="Verdana"/>
              </a:rPr>
              <a:t> </a:t>
            </a:r>
            <a:r>
              <a:rPr sz="2000" b="1" dirty="0">
                <a:latin typeface="Verdana"/>
                <a:cs typeface="Verdana"/>
              </a:rPr>
              <a:t>a </a:t>
            </a:r>
            <a:r>
              <a:rPr sz="2000" b="1" spc="-5" dirty="0">
                <a:latin typeface="Verdana"/>
                <a:cs typeface="Verdana"/>
              </a:rPr>
              <a:t>‘\u0000’</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Las</a:t>
            </a:r>
            <a:r>
              <a:rPr sz="2000" b="1" spc="-30" dirty="0">
                <a:latin typeface="Verdana"/>
                <a:cs typeface="Verdana"/>
              </a:rPr>
              <a:t> </a:t>
            </a:r>
            <a:r>
              <a:rPr sz="2000" b="1" spc="-5" dirty="0">
                <a:latin typeface="Verdana"/>
                <a:cs typeface="Verdana"/>
              </a:rPr>
              <a:t>variables</a:t>
            </a:r>
            <a:r>
              <a:rPr sz="2000" b="1" spc="3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tipo</a:t>
            </a:r>
            <a:r>
              <a:rPr sz="2000" b="1" spc="5" dirty="0">
                <a:latin typeface="Verdana"/>
                <a:cs typeface="Verdana"/>
              </a:rPr>
              <a:t> </a:t>
            </a:r>
            <a:r>
              <a:rPr sz="2000" b="1" spc="-5" dirty="0">
                <a:latin typeface="Verdana"/>
                <a:cs typeface="Verdana"/>
              </a:rPr>
              <a:t>boolean </a:t>
            </a:r>
            <a:r>
              <a:rPr sz="2000" b="1" spc="-10" dirty="0">
                <a:latin typeface="Verdana"/>
                <a:cs typeface="Verdana"/>
              </a:rPr>
              <a:t>se</a:t>
            </a:r>
            <a:r>
              <a:rPr sz="2000" b="1" spc="5" dirty="0">
                <a:latin typeface="Verdana"/>
                <a:cs typeface="Verdana"/>
              </a:rPr>
              <a:t> </a:t>
            </a:r>
            <a:r>
              <a:rPr sz="2000" b="1" spc="-5" dirty="0">
                <a:latin typeface="Verdana"/>
                <a:cs typeface="Verdana"/>
              </a:rPr>
              <a:t>inicializan</a:t>
            </a:r>
            <a:r>
              <a:rPr sz="2000" b="1" spc="35" dirty="0">
                <a:latin typeface="Verdana"/>
                <a:cs typeface="Verdana"/>
              </a:rPr>
              <a:t> </a:t>
            </a:r>
            <a:r>
              <a:rPr sz="2000" b="1" dirty="0">
                <a:latin typeface="Verdana"/>
                <a:cs typeface="Verdana"/>
              </a:rPr>
              <a:t>a</a:t>
            </a:r>
            <a:r>
              <a:rPr sz="2000" b="1" spc="5" dirty="0">
                <a:latin typeface="Verdana"/>
                <a:cs typeface="Verdana"/>
              </a:rPr>
              <a:t> </a:t>
            </a:r>
            <a:r>
              <a:rPr sz="2000" b="1" spc="-5" dirty="0">
                <a:latin typeface="Verdana"/>
                <a:cs typeface="Verdana"/>
              </a:rPr>
              <a:t>false</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Las</a:t>
            </a:r>
            <a:r>
              <a:rPr sz="2000" b="1" spc="-30" dirty="0">
                <a:latin typeface="Verdana"/>
                <a:cs typeface="Verdana"/>
              </a:rPr>
              <a:t> </a:t>
            </a:r>
            <a:r>
              <a:rPr sz="2000" b="1" spc="-5" dirty="0">
                <a:latin typeface="Verdana"/>
                <a:cs typeface="Verdana"/>
              </a:rPr>
              <a:t>referencias</a:t>
            </a:r>
            <a:r>
              <a:rPr sz="2000" b="1" spc="50" dirty="0">
                <a:latin typeface="Verdana"/>
                <a:cs typeface="Verdana"/>
              </a:rPr>
              <a:t> </a:t>
            </a:r>
            <a:r>
              <a:rPr sz="2000" b="1" dirty="0">
                <a:latin typeface="Verdana"/>
                <a:cs typeface="Verdana"/>
              </a:rPr>
              <a:t>a</a:t>
            </a:r>
            <a:r>
              <a:rPr sz="2000" b="1" spc="5" dirty="0">
                <a:latin typeface="Verdana"/>
                <a:cs typeface="Verdana"/>
              </a:rPr>
              <a:t> </a:t>
            </a:r>
            <a:r>
              <a:rPr sz="2000" b="1" spc="-5" dirty="0">
                <a:latin typeface="Verdana"/>
                <a:cs typeface="Verdana"/>
              </a:rPr>
              <a:t>objetos</a:t>
            </a:r>
            <a:r>
              <a:rPr sz="2000" b="1" spc="-10" dirty="0">
                <a:latin typeface="Verdana"/>
                <a:cs typeface="Verdana"/>
              </a:rPr>
              <a:t> se</a:t>
            </a:r>
            <a:r>
              <a:rPr sz="2000" b="1" spc="5" dirty="0">
                <a:latin typeface="Verdana"/>
                <a:cs typeface="Verdana"/>
              </a:rPr>
              <a:t> </a:t>
            </a:r>
            <a:r>
              <a:rPr sz="2000" b="1" spc="-5" dirty="0">
                <a:latin typeface="Verdana"/>
                <a:cs typeface="Verdana"/>
              </a:rPr>
              <a:t>inicializan</a:t>
            </a:r>
            <a:r>
              <a:rPr sz="2000" b="1" spc="35" dirty="0">
                <a:latin typeface="Verdana"/>
                <a:cs typeface="Verdana"/>
              </a:rPr>
              <a:t> </a:t>
            </a:r>
            <a:r>
              <a:rPr sz="2000" b="1" dirty="0">
                <a:latin typeface="Verdana"/>
                <a:cs typeface="Verdana"/>
              </a:rPr>
              <a:t>a </a:t>
            </a:r>
            <a:r>
              <a:rPr sz="2000" b="1" spc="-10" dirty="0">
                <a:latin typeface="Verdana"/>
                <a:cs typeface="Verdana"/>
              </a:rPr>
              <a:t>null</a:t>
            </a:r>
            <a:endParaRPr sz="2000">
              <a:latin typeface="Verdana"/>
              <a:cs typeface="Verdan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142</a:t>
            </a:fld>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2545">
              <a:lnSpc>
                <a:spcPct val="100000"/>
              </a:lnSpc>
              <a:spcBef>
                <a:spcPts val="100"/>
              </a:spcBef>
            </a:pPr>
            <a:r>
              <a:rPr dirty="0"/>
              <a:t>Ámbito</a:t>
            </a:r>
            <a:r>
              <a:rPr spc="-60" dirty="0"/>
              <a:t> </a:t>
            </a:r>
            <a:r>
              <a:rPr spc="-5" dirty="0"/>
              <a:t>de</a:t>
            </a:r>
            <a:r>
              <a:rPr spc="-10" dirty="0"/>
              <a:t> </a:t>
            </a:r>
            <a:r>
              <a:rPr spc="-5" dirty="0"/>
              <a:t>las variables</a:t>
            </a:r>
          </a:p>
          <a:p>
            <a:pPr marL="29845">
              <a:lnSpc>
                <a:spcPct val="100000"/>
              </a:lnSpc>
              <a:spcBef>
                <a:spcPts val="15"/>
              </a:spcBef>
            </a:pPr>
            <a:endParaRPr sz="2750"/>
          </a:p>
          <a:p>
            <a:pPr marL="42545">
              <a:lnSpc>
                <a:spcPct val="100000"/>
              </a:lnSpc>
            </a:pPr>
            <a:r>
              <a:rPr dirty="0"/>
              <a:t>Los</a:t>
            </a:r>
            <a:r>
              <a:rPr spc="-35" dirty="0"/>
              <a:t> </a:t>
            </a:r>
            <a:r>
              <a:rPr spc="-5" dirty="0"/>
              <a:t>principales</a:t>
            </a:r>
            <a:r>
              <a:rPr spc="25" dirty="0"/>
              <a:t> </a:t>
            </a:r>
            <a:r>
              <a:rPr dirty="0"/>
              <a:t>tipos</a:t>
            </a:r>
            <a:r>
              <a:rPr spc="10" dirty="0"/>
              <a:t> </a:t>
            </a:r>
            <a:r>
              <a:rPr spc="-5" dirty="0"/>
              <a:t>de</a:t>
            </a:r>
            <a:r>
              <a:rPr spc="-20" dirty="0"/>
              <a:t> </a:t>
            </a:r>
            <a:r>
              <a:rPr dirty="0"/>
              <a:t>ámbitos</a:t>
            </a:r>
            <a:r>
              <a:rPr spc="-15" dirty="0"/>
              <a:t> </a:t>
            </a:r>
            <a:r>
              <a:rPr spc="-10" dirty="0"/>
              <a:t>en</a:t>
            </a:r>
            <a:r>
              <a:rPr spc="10" dirty="0"/>
              <a:t> </a:t>
            </a:r>
            <a:r>
              <a:rPr dirty="0"/>
              <a:t>Java</a:t>
            </a:r>
            <a:r>
              <a:rPr spc="-5" dirty="0"/>
              <a:t> son:</a:t>
            </a:r>
          </a:p>
          <a:p>
            <a:pPr marL="29845">
              <a:lnSpc>
                <a:spcPct val="100000"/>
              </a:lnSpc>
              <a:spcBef>
                <a:spcPts val="20"/>
              </a:spcBef>
            </a:pPr>
            <a:endParaRPr sz="2750"/>
          </a:p>
          <a:p>
            <a:pPr marL="385445" marR="8255" indent="-342900">
              <a:lnSpc>
                <a:spcPct val="100000"/>
              </a:lnSpc>
              <a:buClr>
                <a:srgbClr val="D32D50"/>
              </a:buClr>
              <a:buFont typeface="Wingdings"/>
              <a:buChar char=""/>
              <a:tabLst>
                <a:tab pos="385445" algn="l"/>
                <a:tab pos="386080" algn="l"/>
                <a:tab pos="1543685" algn="l"/>
                <a:tab pos="2023110" algn="l"/>
                <a:tab pos="3163570" algn="l"/>
                <a:tab pos="3785870" algn="l"/>
                <a:tab pos="5223510" algn="l"/>
                <a:tab pos="5706110" algn="l"/>
                <a:tab pos="6203950" algn="l"/>
                <a:tab pos="7252970" algn="l"/>
                <a:tab pos="7917815" algn="l"/>
                <a:tab pos="8408035" algn="l"/>
              </a:tabLst>
            </a:pPr>
            <a:r>
              <a:rPr dirty="0"/>
              <a:t>Á</a:t>
            </a:r>
            <a:r>
              <a:rPr spc="-5" dirty="0"/>
              <a:t>mbi</a:t>
            </a:r>
            <a:r>
              <a:rPr spc="5" dirty="0"/>
              <a:t>t</a:t>
            </a:r>
            <a:r>
              <a:rPr dirty="0"/>
              <a:t>o	</a:t>
            </a:r>
            <a:r>
              <a:rPr spc="-5" dirty="0"/>
              <a:t>de	</a:t>
            </a:r>
            <a:r>
              <a:rPr dirty="0"/>
              <a:t>o</a:t>
            </a:r>
            <a:r>
              <a:rPr spc="-5" dirty="0"/>
              <a:t>b</a:t>
            </a:r>
            <a:r>
              <a:rPr spc="-10" dirty="0"/>
              <a:t>je</a:t>
            </a:r>
            <a:r>
              <a:rPr spc="5" dirty="0"/>
              <a:t>to</a:t>
            </a:r>
            <a:r>
              <a:rPr spc="-5" dirty="0"/>
              <a:t>.</a:t>
            </a:r>
            <a:r>
              <a:rPr dirty="0"/>
              <a:t>	Lo</a:t>
            </a:r>
            <a:r>
              <a:rPr spc="-5" dirty="0"/>
              <a:t>s</a:t>
            </a:r>
            <a:r>
              <a:rPr dirty="0"/>
              <a:t>	a</a:t>
            </a:r>
            <a:r>
              <a:rPr spc="5" dirty="0"/>
              <a:t>tr</a:t>
            </a:r>
            <a:r>
              <a:rPr spc="-5" dirty="0"/>
              <a:t>i</a:t>
            </a:r>
            <a:r>
              <a:rPr spc="15" dirty="0"/>
              <a:t>b</a:t>
            </a:r>
            <a:r>
              <a:rPr spc="-10" dirty="0"/>
              <a:t>u</a:t>
            </a:r>
            <a:r>
              <a:rPr spc="5" dirty="0"/>
              <a:t>to</a:t>
            </a:r>
            <a:r>
              <a:rPr spc="-5" dirty="0"/>
              <a:t>s</a:t>
            </a:r>
            <a:r>
              <a:rPr dirty="0"/>
              <a:t>	</a:t>
            </a:r>
            <a:r>
              <a:rPr spc="15" dirty="0"/>
              <a:t>d</a:t>
            </a:r>
            <a:r>
              <a:rPr spc="-5" dirty="0"/>
              <a:t>e	</a:t>
            </a:r>
            <a:r>
              <a:rPr spc="-10" dirty="0"/>
              <a:t>u</a:t>
            </a:r>
            <a:r>
              <a:rPr spc="-5" dirty="0"/>
              <a:t>n</a:t>
            </a:r>
            <a:r>
              <a:rPr dirty="0"/>
              <a:t>	</a:t>
            </a:r>
            <a:r>
              <a:rPr spc="5" dirty="0"/>
              <a:t>o</a:t>
            </a:r>
            <a:r>
              <a:rPr spc="-5" dirty="0"/>
              <a:t>b</a:t>
            </a:r>
            <a:r>
              <a:rPr spc="-10" dirty="0"/>
              <a:t>je</a:t>
            </a:r>
            <a:r>
              <a:rPr spc="5" dirty="0"/>
              <a:t>t</a:t>
            </a:r>
            <a:r>
              <a:rPr dirty="0"/>
              <a:t>o	</a:t>
            </a:r>
            <a:r>
              <a:rPr spc="-5" dirty="0"/>
              <a:t>q</a:t>
            </a:r>
            <a:r>
              <a:rPr spc="10" dirty="0"/>
              <a:t>u</a:t>
            </a:r>
            <a:r>
              <a:rPr spc="-5" dirty="0"/>
              <a:t>e	</a:t>
            </a:r>
            <a:r>
              <a:rPr spc="-10" dirty="0"/>
              <a:t>n</a:t>
            </a:r>
            <a:r>
              <a:rPr dirty="0"/>
              <a:t>o	</a:t>
            </a:r>
            <a:r>
              <a:rPr spc="-15" dirty="0"/>
              <a:t>se  </a:t>
            </a:r>
            <a:r>
              <a:rPr spc="-5" dirty="0"/>
              <a:t>han</a:t>
            </a:r>
            <a:r>
              <a:rPr spc="-15" dirty="0"/>
              <a:t> </a:t>
            </a:r>
            <a:r>
              <a:rPr spc="-5" dirty="0"/>
              <a:t>declarado</a:t>
            </a:r>
            <a:r>
              <a:rPr dirty="0"/>
              <a:t> </a:t>
            </a:r>
            <a:r>
              <a:rPr spc="-5" dirty="0"/>
              <a:t>static</a:t>
            </a:r>
          </a:p>
          <a:p>
            <a:pPr marL="29845">
              <a:lnSpc>
                <a:spcPct val="100000"/>
              </a:lnSpc>
              <a:spcBef>
                <a:spcPts val="15"/>
              </a:spcBef>
              <a:buClr>
                <a:srgbClr val="D32D50"/>
              </a:buClr>
              <a:buFont typeface="Wingdings"/>
              <a:buChar char=""/>
            </a:pPr>
            <a:endParaRPr sz="2750"/>
          </a:p>
          <a:p>
            <a:pPr marL="385445" marR="5080" indent="-342900">
              <a:lnSpc>
                <a:spcPct val="100000"/>
              </a:lnSpc>
              <a:buClr>
                <a:srgbClr val="D32D50"/>
              </a:buClr>
              <a:buFont typeface="Wingdings"/>
              <a:buChar char=""/>
              <a:tabLst>
                <a:tab pos="385445" algn="l"/>
                <a:tab pos="386080" algn="l"/>
              </a:tabLst>
            </a:pPr>
            <a:r>
              <a:rPr dirty="0"/>
              <a:t>Ámbito</a:t>
            </a:r>
            <a:r>
              <a:rPr spc="114" dirty="0"/>
              <a:t> </a:t>
            </a:r>
            <a:r>
              <a:rPr spc="-5" dirty="0"/>
              <a:t>de</a:t>
            </a:r>
            <a:r>
              <a:rPr spc="105" dirty="0"/>
              <a:t> </a:t>
            </a:r>
            <a:r>
              <a:rPr dirty="0"/>
              <a:t>método.</a:t>
            </a:r>
            <a:r>
              <a:rPr spc="105" dirty="0"/>
              <a:t> </a:t>
            </a:r>
            <a:r>
              <a:rPr dirty="0"/>
              <a:t>Las</a:t>
            </a:r>
            <a:r>
              <a:rPr spc="110" dirty="0"/>
              <a:t> </a:t>
            </a:r>
            <a:r>
              <a:rPr dirty="0"/>
              <a:t>variables</a:t>
            </a:r>
            <a:r>
              <a:rPr spc="130" dirty="0"/>
              <a:t> </a:t>
            </a:r>
            <a:r>
              <a:rPr dirty="0"/>
              <a:t>y</a:t>
            </a:r>
            <a:r>
              <a:rPr spc="125" dirty="0"/>
              <a:t> </a:t>
            </a:r>
            <a:r>
              <a:rPr spc="-5" dirty="0"/>
              <a:t>los</a:t>
            </a:r>
            <a:r>
              <a:rPr spc="130" dirty="0"/>
              <a:t> </a:t>
            </a:r>
            <a:r>
              <a:rPr spc="-5" dirty="0"/>
              <a:t>objetos</a:t>
            </a:r>
            <a:r>
              <a:rPr spc="110" dirty="0"/>
              <a:t> </a:t>
            </a:r>
            <a:r>
              <a:rPr dirty="0"/>
              <a:t>declarados </a:t>
            </a:r>
            <a:r>
              <a:rPr spc="-670" dirty="0"/>
              <a:t> </a:t>
            </a:r>
            <a:r>
              <a:rPr spc="-10" dirty="0"/>
              <a:t>en</a:t>
            </a:r>
            <a:r>
              <a:rPr spc="-15" dirty="0"/>
              <a:t> </a:t>
            </a:r>
            <a:r>
              <a:rPr spc="-5" dirty="0"/>
              <a:t>un</a:t>
            </a:r>
            <a:r>
              <a:rPr spc="10" dirty="0"/>
              <a:t> </a:t>
            </a:r>
            <a:r>
              <a:rPr spc="-5" dirty="0"/>
              <a:t>método</a:t>
            </a:r>
          </a:p>
          <a:p>
            <a:pPr marL="29845">
              <a:lnSpc>
                <a:spcPct val="100000"/>
              </a:lnSpc>
              <a:spcBef>
                <a:spcPts val="20"/>
              </a:spcBef>
              <a:buClr>
                <a:srgbClr val="D32D50"/>
              </a:buClr>
              <a:buFont typeface="Wingdings"/>
              <a:buChar char=""/>
            </a:pPr>
            <a:endParaRPr sz="2750"/>
          </a:p>
          <a:p>
            <a:pPr marL="385445" marR="6985" indent="-342900">
              <a:lnSpc>
                <a:spcPct val="100000"/>
              </a:lnSpc>
              <a:buClr>
                <a:srgbClr val="D32D50"/>
              </a:buClr>
              <a:buFont typeface="Wingdings"/>
              <a:buChar char=""/>
              <a:tabLst>
                <a:tab pos="385445" algn="l"/>
                <a:tab pos="386080" algn="l"/>
                <a:tab pos="1553845" algn="l"/>
                <a:tab pos="2043430" algn="l"/>
                <a:tab pos="3003550" algn="l"/>
                <a:tab pos="3631565" algn="l"/>
                <a:tab pos="5076190" algn="l"/>
                <a:tab pos="6769734" algn="l"/>
                <a:tab pos="7703820" algn="l"/>
                <a:tab pos="8196580" algn="l"/>
              </a:tabLst>
            </a:pPr>
            <a:r>
              <a:rPr dirty="0"/>
              <a:t>Á</a:t>
            </a:r>
            <a:r>
              <a:rPr spc="-5" dirty="0"/>
              <a:t>mbi</a:t>
            </a:r>
            <a:r>
              <a:rPr spc="5" dirty="0"/>
              <a:t>t</a:t>
            </a:r>
            <a:r>
              <a:rPr dirty="0"/>
              <a:t>o	</a:t>
            </a:r>
            <a:r>
              <a:rPr spc="-5" dirty="0"/>
              <a:t>de	cl</a:t>
            </a:r>
            <a:r>
              <a:rPr dirty="0"/>
              <a:t>a</a:t>
            </a:r>
            <a:r>
              <a:rPr spc="-15" dirty="0"/>
              <a:t>se</a:t>
            </a:r>
            <a:r>
              <a:rPr spc="-5" dirty="0"/>
              <a:t>.</a:t>
            </a:r>
            <a:r>
              <a:rPr dirty="0"/>
              <a:t>	La</a:t>
            </a:r>
            <a:r>
              <a:rPr spc="-5" dirty="0"/>
              <a:t>s</a:t>
            </a:r>
            <a:r>
              <a:rPr dirty="0"/>
              <a:t>	var</a:t>
            </a:r>
            <a:r>
              <a:rPr spc="-5" dirty="0"/>
              <a:t>i</a:t>
            </a:r>
            <a:r>
              <a:rPr dirty="0"/>
              <a:t>a</a:t>
            </a:r>
            <a:r>
              <a:rPr spc="-5" dirty="0"/>
              <a:t>bl</a:t>
            </a:r>
            <a:r>
              <a:rPr spc="-10" dirty="0"/>
              <a:t>e</a:t>
            </a:r>
            <a:r>
              <a:rPr spc="-5" dirty="0"/>
              <a:t>s</a:t>
            </a:r>
            <a:r>
              <a:rPr dirty="0"/>
              <a:t>	</a:t>
            </a:r>
            <a:r>
              <a:rPr spc="-5" dirty="0"/>
              <a:t>d</a:t>
            </a:r>
            <a:r>
              <a:rPr spc="5" dirty="0"/>
              <a:t>e</a:t>
            </a:r>
            <a:r>
              <a:rPr spc="-5" dirty="0"/>
              <a:t>cl</a:t>
            </a:r>
            <a:r>
              <a:rPr dirty="0"/>
              <a:t>ara</a:t>
            </a:r>
            <a:r>
              <a:rPr spc="-5" dirty="0"/>
              <a:t>d</a:t>
            </a:r>
            <a:r>
              <a:rPr dirty="0"/>
              <a:t>a</a:t>
            </a:r>
            <a:r>
              <a:rPr spc="-5" dirty="0"/>
              <a:t>s</a:t>
            </a:r>
            <a:r>
              <a:rPr dirty="0"/>
              <a:t>	</a:t>
            </a:r>
            <a:r>
              <a:rPr spc="-15" dirty="0"/>
              <a:t>s</a:t>
            </a:r>
            <a:r>
              <a:rPr spc="5" dirty="0"/>
              <a:t>t</a:t>
            </a:r>
            <a:r>
              <a:rPr dirty="0"/>
              <a:t>a</a:t>
            </a:r>
            <a:r>
              <a:rPr spc="5" dirty="0"/>
              <a:t>t</a:t>
            </a:r>
            <a:r>
              <a:rPr spc="-5" dirty="0"/>
              <a:t>ic</a:t>
            </a:r>
            <a:r>
              <a:rPr dirty="0"/>
              <a:t>	</a:t>
            </a:r>
            <a:r>
              <a:rPr spc="-10" dirty="0"/>
              <a:t>e</a:t>
            </a:r>
            <a:r>
              <a:rPr spc="-5" dirty="0"/>
              <a:t>n</a:t>
            </a:r>
            <a:r>
              <a:rPr dirty="0"/>
              <a:t>	</a:t>
            </a:r>
            <a:r>
              <a:rPr spc="-10" dirty="0"/>
              <a:t>una  clase</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143</a:t>
            </a:fld>
            <a:endParaRPr dirty="0"/>
          </a:p>
        </p:txBody>
      </p:sp>
      <p:sp>
        <p:nvSpPr>
          <p:cNvPr id="3" name="object 3"/>
          <p:cNvSpPr txBox="1"/>
          <p:nvPr/>
        </p:nvSpPr>
        <p:spPr>
          <a:xfrm>
            <a:off x="1005839" y="1521459"/>
            <a:ext cx="8712200" cy="37439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Ámbito</a:t>
            </a:r>
            <a:r>
              <a:rPr sz="2000" b="1" spc="-6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las variables</a:t>
            </a:r>
            <a:endParaRPr sz="2000">
              <a:latin typeface="Verdana"/>
              <a:cs typeface="Verdana"/>
            </a:endParaRPr>
          </a:p>
          <a:p>
            <a:pPr>
              <a:lnSpc>
                <a:spcPct val="100000"/>
              </a:lnSpc>
              <a:spcBef>
                <a:spcPts val="15"/>
              </a:spcBef>
            </a:pPr>
            <a:endParaRPr sz="2750">
              <a:latin typeface="Verdana"/>
              <a:cs typeface="Verdana"/>
            </a:endParaRPr>
          </a:p>
          <a:p>
            <a:pPr marL="12700">
              <a:lnSpc>
                <a:spcPct val="100000"/>
              </a:lnSpc>
            </a:pPr>
            <a:r>
              <a:rPr sz="2000" b="1" dirty="0">
                <a:latin typeface="Verdana"/>
                <a:cs typeface="Verdana"/>
              </a:rPr>
              <a:t>Los</a:t>
            </a:r>
            <a:r>
              <a:rPr sz="2000" b="1" spc="-35" dirty="0">
                <a:latin typeface="Verdana"/>
                <a:cs typeface="Verdana"/>
              </a:rPr>
              <a:t> </a:t>
            </a:r>
            <a:r>
              <a:rPr sz="2000" b="1" spc="-5" dirty="0">
                <a:latin typeface="Verdana"/>
                <a:cs typeface="Verdana"/>
              </a:rPr>
              <a:t>principales</a:t>
            </a:r>
            <a:r>
              <a:rPr sz="2000" b="1" spc="25" dirty="0">
                <a:latin typeface="Verdana"/>
                <a:cs typeface="Verdana"/>
              </a:rPr>
              <a:t> </a:t>
            </a:r>
            <a:r>
              <a:rPr sz="2000" b="1" dirty="0">
                <a:latin typeface="Verdana"/>
                <a:cs typeface="Verdana"/>
              </a:rPr>
              <a:t>tipos</a:t>
            </a:r>
            <a:r>
              <a:rPr sz="2000" b="1" spc="1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ámbitos</a:t>
            </a:r>
            <a:r>
              <a:rPr sz="2000" b="1" spc="-15" dirty="0">
                <a:latin typeface="Verdana"/>
                <a:cs typeface="Verdana"/>
              </a:rPr>
              <a:t> </a:t>
            </a:r>
            <a:r>
              <a:rPr sz="2000" b="1" spc="-10" dirty="0">
                <a:latin typeface="Verdana"/>
                <a:cs typeface="Verdana"/>
              </a:rPr>
              <a:t>en</a:t>
            </a:r>
            <a:r>
              <a:rPr sz="2000" b="1" spc="10" dirty="0">
                <a:latin typeface="Verdana"/>
                <a:cs typeface="Verdana"/>
              </a:rPr>
              <a:t> </a:t>
            </a:r>
            <a:r>
              <a:rPr sz="2000" b="1" dirty="0">
                <a:latin typeface="Verdana"/>
                <a:cs typeface="Verdana"/>
              </a:rPr>
              <a:t>Java</a:t>
            </a:r>
            <a:r>
              <a:rPr sz="2000" b="1" spc="-5" dirty="0">
                <a:latin typeface="Verdana"/>
                <a:cs typeface="Verdana"/>
              </a:rPr>
              <a:t> son:</a:t>
            </a:r>
            <a:endParaRPr sz="2000">
              <a:latin typeface="Verdana"/>
              <a:cs typeface="Verdana"/>
            </a:endParaRPr>
          </a:p>
          <a:p>
            <a:pPr>
              <a:lnSpc>
                <a:spcPct val="100000"/>
              </a:lnSpc>
              <a:spcBef>
                <a:spcPts val="20"/>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Ámbito</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objeto.</a:t>
            </a:r>
            <a:r>
              <a:rPr sz="2000" b="1" dirty="0">
                <a:latin typeface="Verdana"/>
                <a:cs typeface="Verdana"/>
              </a:rPr>
              <a:t> Los</a:t>
            </a:r>
            <a:r>
              <a:rPr sz="2000" b="1" spc="5" dirty="0">
                <a:latin typeface="Verdana"/>
                <a:cs typeface="Verdana"/>
              </a:rPr>
              <a:t> </a:t>
            </a:r>
            <a:r>
              <a:rPr sz="2000" b="1" dirty="0">
                <a:latin typeface="Verdana"/>
                <a:cs typeface="Verdana"/>
              </a:rPr>
              <a:t>atributos</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objeto</a:t>
            </a:r>
            <a:r>
              <a:rPr sz="2000" b="1" spc="670" dirty="0">
                <a:latin typeface="Verdana"/>
                <a:cs typeface="Verdana"/>
              </a:rPr>
              <a:t> </a:t>
            </a:r>
            <a:r>
              <a:rPr sz="2000" b="1" spc="-5" dirty="0">
                <a:latin typeface="Verdana"/>
                <a:cs typeface="Verdana"/>
              </a:rPr>
              <a:t>están </a:t>
            </a:r>
            <a:r>
              <a:rPr sz="2000" b="1" dirty="0">
                <a:latin typeface="Verdana"/>
                <a:cs typeface="Verdana"/>
              </a:rPr>
              <a:t> </a:t>
            </a:r>
            <a:r>
              <a:rPr sz="2000" b="1" spc="-5" dirty="0">
                <a:latin typeface="Verdana"/>
                <a:cs typeface="Verdana"/>
              </a:rPr>
              <a:t>ligados </a:t>
            </a:r>
            <a:r>
              <a:rPr sz="2000" b="1" spc="10" dirty="0">
                <a:latin typeface="Verdana"/>
                <a:cs typeface="Verdana"/>
              </a:rPr>
              <a:t>al </a:t>
            </a:r>
            <a:r>
              <a:rPr sz="2000" b="1" spc="-5" dirty="0">
                <a:latin typeface="Verdana"/>
                <a:cs typeface="Verdana"/>
              </a:rPr>
              <a:t>espacio de </a:t>
            </a:r>
            <a:r>
              <a:rPr sz="2000" b="1" dirty="0">
                <a:latin typeface="Verdana"/>
                <a:cs typeface="Verdana"/>
              </a:rPr>
              <a:t>vida del objeto y </a:t>
            </a:r>
            <a:r>
              <a:rPr sz="2000" b="1" spc="-5" dirty="0">
                <a:latin typeface="Verdana"/>
                <a:cs typeface="Verdana"/>
              </a:rPr>
              <a:t>son accesibles </a:t>
            </a:r>
            <a:r>
              <a:rPr sz="2000" b="1" dirty="0">
                <a:latin typeface="Verdana"/>
                <a:cs typeface="Verdana"/>
              </a:rPr>
              <a:t>por </a:t>
            </a:r>
            <a:r>
              <a:rPr sz="2000" b="1" spc="5" dirty="0">
                <a:latin typeface="Verdana"/>
                <a:cs typeface="Verdana"/>
              </a:rPr>
              <a:t> </a:t>
            </a:r>
            <a:r>
              <a:rPr sz="2000" b="1" spc="-5" dirty="0">
                <a:latin typeface="Verdana"/>
                <a:cs typeface="Verdana"/>
              </a:rPr>
              <a:t>cualquier</a:t>
            </a:r>
            <a:r>
              <a:rPr sz="2000" b="1" spc="20" dirty="0">
                <a:latin typeface="Verdana"/>
                <a:cs typeface="Verdana"/>
              </a:rPr>
              <a:t> </a:t>
            </a:r>
            <a:r>
              <a:rPr sz="2000" b="1" spc="-5" dirty="0">
                <a:latin typeface="Verdana"/>
                <a:cs typeface="Verdana"/>
              </a:rPr>
              <a:t>método</a:t>
            </a:r>
            <a:r>
              <a:rPr sz="2000" b="1" spc="-20"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no</a:t>
            </a:r>
            <a:r>
              <a:rPr sz="2000" b="1" dirty="0">
                <a:latin typeface="Verdana"/>
                <a:cs typeface="Verdana"/>
              </a:rPr>
              <a:t> </a:t>
            </a:r>
            <a:r>
              <a:rPr sz="2000" b="1" spc="-10" dirty="0">
                <a:latin typeface="Verdana"/>
                <a:cs typeface="Verdana"/>
              </a:rPr>
              <a:t>sea</a:t>
            </a:r>
            <a:r>
              <a:rPr sz="2000" b="1" spc="25" dirty="0">
                <a:latin typeface="Verdana"/>
                <a:cs typeface="Verdana"/>
              </a:rPr>
              <a:t> </a:t>
            </a:r>
            <a:r>
              <a:rPr sz="2000" b="1" spc="-5" dirty="0">
                <a:latin typeface="Verdana"/>
                <a:cs typeface="Verdana"/>
              </a:rPr>
              <a:t>static.</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Ámbito </a:t>
            </a:r>
            <a:r>
              <a:rPr sz="2000" b="1" spc="-5" dirty="0">
                <a:latin typeface="Verdana"/>
                <a:cs typeface="Verdana"/>
              </a:rPr>
              <a:t>de </a:t>
            </a:r>
            <a:r>
              <a:rPr sz="2000" b="1" dirty="0">
                <a:latin typeface="Verdana"/>
                <a:cs typeface="Verdana"/>
              </a:rPr>
              <a:t>método. Las variables y </a:t>
            </a:r>
            <a:r>
              <a:rPr sz="2000" b="1" spc="-5" dirty="0">
                <a:latin typeface="Verdana"/>
                <a:cs typeface="Verdana"/>
              </a:rPr>
              <a:t>los objetos </a:t>
            </a:r>
            <a:r>
              <a:rPr sz="2000" b="1" dirty="0">
                <a:latin typeface="Verdana"/>
                <a:cs typeface="Verdana"/>
              </a:rPr>
              <a:t>declarados </a:t>
            </a:r>
            <a:r>
              <a:rPr sz="2000" b="1" spc="5" dirty="0">
                <a:latin typeface="Verdana"/>
                <a:cs typeface="Verdana"/>
              </a:rPr>
              <a:t> </a:t>
            </a:r>
            <a:r>
              <a:rPr sz="2000" b="1" spc="-10" dirty="0">
                <a:latin typeface="Verdana"/>
                <a:cs typeface="Verdana"/>
              </a:rPr>
              <a:t>en</a:t>
            </a:r>
            <a:r>
              <a:rPr sz="2000" b="1" spc="-5" dirty="0">
                <a:latin typeface="Verdana"/>
                <a:cs typeface="Verdana"/>
              </a:rPr>
              <a:t> un</a:t>
            </a:r>
            <a:r>
              <a:rPr sz="2000" b="1" dirty="0">
                <a:latin typeface="Verdana"/>
                <a:cs typeface="Verdana"/>
              </a:rPr>
              <a:t> </a:t>
            </a:r>
            <a:r>
              <a:rPr sz="2000" b="1" spc="-5" dirty="0">
                <a:latin typeface="Verdana"/>
                <a:cs typeface="Verdana"/>
              </a:rPr>
              <a:t>método</a:t>
            </a:r>
            <a:r>
              <a:rPr sz="2000" b="1" dirty="0">
                <a:latin typeface="Verdana"/>
                <a:cs typeface="Verdana"/>
              </a:rPr>
              <a:t> </a:t>
            </a:r>
            <a:r>
              <a:rPr sz="2000" b="1" spc="-5" dirty="0">
                <a:latin typeface="Verdana"/>
                <a:cs typeface="Verdana"/>
              </a:rPr>
              <a:t>están</a:t>
            </a:r>
            <a:r>
              <a:rPr sz="2000" b="1" dirty="0">
                <a:latin typeface="Verdana"/>
                <a:cs typeface="Verdana"/>
              </a:rPr>
              <a:t> </a:t>
            </a:r>
            <a:r>
              <a:rPr sz="2000" b="1" spc="-5" dirty="0">
                <a:latin typeface="Verdana"/>
                <a:cs typeface="Verdana"/>
              </a:rPr>
              <a:t>delimitadas</a:t>
            </a:r>
            <a:r>
              <a:rPr sz="2000" b="1" dirty="0">
                <a:latin typeface="Verdana"/>
                <a:cs typeface="Verdana"/>
              </a:rPr>
              <a:t> por</a:t>
            </a:r>
            <a:r>
              <a:rPr sz="2000" b="1" spc="5" dirty="0">
                <a:latin typeface="Verdana"/>
                <a:cs typeface="Verdana"/>
              </a:rPr>
              <a:t> el  </a:t>
            </a:r>
            <a:r>
              <a:rPr sz="2000" b="1" spc="-5" dirty="0">
                <a:latin typeface="Verdana"/>
                <a:cs typeface="Verdana"/>
              </a:rPr>
              <a:t>ámbito</a:t>
            </a:r>
            <a:r>
              <a:rPr sz="2000" b="1" spc="670" dirty="0">
                <a:latin typeface="Verdana"/>
                <a:cs typeface="Verdana"/>
              </a:rPr>
              <a:t> </a:t>
            </a:r>
            <a:r>
              <a:rPr sz="2000" b="1" dirty="0">
                <a:latin typeface="Verdana"/>
                <a:cs typeface="Verdana"/>
              </a:rPr>
              <a:t>dfel </a:t>
            </a:r>
            <a:r>
              <a:rPr sz="2000" b="1" spc="5" dirty="0">
                <a:latin typeface="Verdana"/>
                <a:cs typeface="Verdana"/>
              </a:rPr>
              <a:t> </a:t>
            </a:r>
            <a:r>
              <a:rPr sz="2000" b="1" spc="-5" dirty="0">
                <a:latin typeface="Verdana"/>
                <a:cs typeface="Verdana"/>
              </a:rPr>
              <a:t>método</a:t>
            </a:r>
            <a:endParaRPr sz="2000">
              <a:latin typeface="Verdana"/>
              <a:cs typeface="Verdan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144</a:t>
            </a:fld>
            <a:endParaRPr dirty="0"/>
          </a:p>
        </p:txBody>
      </p:sp>
      <p:sp>
        <p:nvSpPr>
          <p:cNvPr id="3" name="object 3"/>
          <p:cNvSpPr txBox="1"/>
          <p:nvPr/>
        </p:nvSpPr>
        <p:spPr>
          <a:xfrm>
            <a:off x="1005839" y="1521459"/>
            <a:ext cx="8710295" cy="19761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Ámbito</a:t>
            </a:r>
            <a:r>
              <a:rPr sz="2000" b="1" spc="-6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las variables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Ámbito </a:t>
            </a:r>
            <a:r>
              <a:rPr sz="2000" b="1" spc="-5" dirty="0">
                <a:latin typeface="Verdana"/>
                <a:cs typeface="Verdana"/>
              </a:rPr>
              <a:t>de clase. </a:t>
            </a:r>
            <a:r>
              <a:rPr sz="2000" b="1" dirty="0">
                <a:latin typeface="Verdana"/>
                <a:cs typeface="Verdana"/>
              </a:rPr>
              <a:t>Las </a:t>
            </a:r>
            <a:r>
              <a:rPr sz="2000" b="1" spc="-5" dirty="0">
                <a:latin typeface="Verdana"/>
                <a:cs typeface="Verdana"/>
              </a:rPr>
              <a:t>variables </a:t>
            </a:r>
            <a:r>
              <a:rPr sz="2000" b="1" dirty="0">
                <a:latin typeface="Verdana"/>
                <a:cs typeface="Verdana"/>
              </a:rPr>
              <a:t>declaradas </a:t>
            </a:r>
            <a:r>
              <a:rPr sz="2000" b="1" spc="-5" dirty="0">
                <a:latin typeface="Verdana"/>
                <a:cs typeface="Verdana"/>
              </a:rPr>
              <a:t>static </a:t>
            </a:r>
            <a:r>
              <a:rPr sz="2000" b="1" spc="-10" dirty="0">
                <a:latin typeface="Verdana"/>
                <a:cs typeface="Verdana"/>
              </a:rPr>
              <a:t>en una </a:t>
            </a:r>
            <a:r>
              <a:rPr sz="2000" b="1" spc="-5" dirty="0">
                <a:latin typeface="Verdana"/>
                <a:cs typeface="Verdana"/>
              </a:rPr>
              <a:t> clase </a:t>
            </a:r>
            <a:r>
              <a:rPr sz="2000" b="1" dirty="0">
                <a:latin typeface="Verdana"/>
                <a:cs typeface="Verdana"/>
              </a:rPr>
              <a:t>viven </a:t>
            </a:r>
            <a:r>
              <a:rPr sz="2000" b="1" spc="-5" dirty="0">
                <a:latin typeface="Verdana"/>
                <a:cs typeface="Verdana"/>
              </a:rPr>
              <a:t>independientemente de las instancias de </a:t>
            </a:r>
            <a:r>
              <a:rPr sz="2000" b="1" spc="-10" dirty="0">
                <a:latin typeface="Verdana"/>
                <a:cs typeface="Verdana"/>
              </a:rPr>
              <a:t>la </a:t>
            </a:r>
            <a:r>
              <a:rPr sz="2000" b="1" spc="-5" dirty="0">
                <a:latin typeface="Verdana"/>
                <a:cs typeface="Verdana"/>
              </a:rPr>
              <a:t> clase. </a:t>
            </a:r>
            <a:r>
              <a:rPr sz="2000" b="1" spc="5" dirty="0">
                <a:latin typeface="Verdana"/>
                <a:cs typeface="Verdana"/>
              </a:rPr>
              <a:t>Si </a:t>
            </a:r>
            <a:r>
              <a:rPr sz="2000" b="1" spc="-5" dirty="0">
                <a:latin typeface="Verdana"/>
                <a:cs typeface="Verdana"/>
              </a:rPr>
              <a:t>las </a:t>
            </a:r>
            <a:r>
              <a:rPr sz="2000" b="1" dirty="0">
                <a:latin typeface="Verdana"/>
                <a:cs typeface="Verdana"/>
              </a:rPr>
              <a:t>variables </a:t>
            </a:r>
            <a:r>
              <a:rPr sz="2000" b="1" spc="-5" dirty="0">
                <a:latin typeface="Verdana"/>
                <a:cs typeface="Verdana"/>
              </a:rPr>
              <a:t>son </a:t>
            </a:r>
            <a:r>
              <a:rPr sz="2000" b="1" dirty="0">
                <a:latin typeface="Verdana"/>
                <a:cs typeface="Verdana"/>
              </a:rPr>
              <a:t>públicas, </a:t>
            </a:r>
            <a:r>
              <a:rPr sz="2000" b="1" spc="-10" dirty="0">
                <a:latin typeface="Verdana"/>
                <a:cs typeface="Verdana"/>
              </a:rPr>
              <a:t>es </a:t>
            </a:r>
            <a:r>
              <a:rPr sz="2000" b="1" dirty="0">
                <a:latin typeface="Verdana"/>
                <a:cs typeface="Verdana"/>
              </a:rPr>
              <a:t>posible </a:t>
            </a:r>
            <a:r>
              <a:rPr sz="2000" b="1" spc="-5" dirty="0">
                <a:latin typeface="Verdana"/>
                <a:cs typeface="Verdana"/>
              </a:rPr>
              <a:t>acceder a </a:t>
            </a:r>
            <a:r>
              <a:rPr sz="2000" b="1" dirty="0">
                <a:latin typeface="Verdana"/>
                <a:cs typeface="Verdana"/>
              </a:rPr>
              <a:t> </a:t>
            </a:r>
            <a:r>
              <a:rPr sz="2000" b="1" spc="-5" dirty="0">
                <a:latin typeface="Verdana"/>
                <a:cs typeface="Verdana"/>
              </a:rPr>
              <a:t>ellas</a:t>
            </a:r>
            <a:r>
              <a:rPr sz="2000" b="1" spc="5" dirty="0">
                <a:latin typeface="Verdana"/>
                <a:cs typeface="Verdana"/>
              </a:rPr>
              <a:t> </a:t>
            </a:r>
            <a:r>
              <a:rPr sz="2000" b="1" spc="-5" dirty="0">
                <a:latin typeface="Verdana"/>
                <a:cs typeface="Verdana"/>
              </a:rPr>
              <a:t>desde</a:t>
            </a:r>
            <a:r>
              <a:rPr sz="2000" b="1" spc="5" dirty="0">
                <a:latin typeface="Verdana"/>
                <a:cs typeface="Verdana"/>
              </a:rPr>
              <a:t> </a:t>
            </a:r>
            <a:r>
              <a:rPr sz="2000" b="1" spc="-5" dirty="0">
                <a:latin typeface="Verdana"/>
                <a:cs typeface="Verdana"/>
              </a:rPr>
              <a:t>que</a:t>
            </a:r>
            <a:r>
              <a:rPr sz="2000" b="1" spc="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declara</a:t>
            </a:r>
            <a:r>
              <a:rPr sz="2000" b="1" dirty="0">
                <a:latin typeface="Verdana"/>
                <a:cs typeface="Verdana"/>
              </a:rPr>
              <a:t> </a:t>
            </a:r>
            <a:r>
              <a:rPr sz="2000" b="1" spc="-5" dirty="0">
                <a:latin typeface="Verdana"/>
                <a:cs typeface="Verdana"/>
              </a:rPr>
              <a:t>la</a:t>
            </a:r>
            <a:r>
              <a:rPr sz="2000" b="1" spc="20"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145</a:t>
            </a:fld>
            <a:endParaRPr dirty="0"/>
          </a:p>
        </p:txBody>
      </p:sp>
      <p:sp>
        <p:nvSpPr>
          <p:cNvPr id="3" name="object 3"/>
          <p:cNvSpPr txBox="1"/>
          <p:nvPr/>
        </p:nvSpPr>
        <p:spPr>
          <a:xfrm>
            <a:off x="1005839" y="1521459"/>
            <a:ext cx="7388859" cy="47447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Ámbito</a:t>
            </a:r>
            <a:r>
              <a:rPr sz="2000" b="1" spc="-6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las variables</a:t>
            </a:r>
            <a:endParaRPr sz="2000">
              <a:latin typeface="Verdana"/>
              <a:cs typeface="Verdana"/>
            </a:endParaRPr>
          </a:p>
          <a:p>
            <a:pPr>
              <a:lnSpc>
                <a:spcPct val="100000"/>
              </a:lnSpc>
              <a:spcBef>
                <a:spcPts val="50"/>
              </a:spcBef>
            </a:pPr>
            <a:endParaRPr sz="1900">
              <a:latin typeface="Verdana"/>
              <a:cs typeface="Verdana"/>
            </a:endParaRPr>
          </a:p>
          <a:p>
            <a:pPr marL="957580">
              <a:lnSpc>
                <a:spcPct val="100000"/>
              </a:lnSpc>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class</a:t>
            </a:r>
            <a:r>
              <a:rPr sz="1800" b="1" spc="-15" dirty="0">
                <a:latin typeface="Courier New"/>
                <a:cs typeface="Courier New"/>
              </a:rPr>
              <a:t> </a:t>
            </a:r>
            <a:r>
              <a:rPr sz="1800" b="1" spc="-10" dirty="0">
                <a:latin typeface="Courier New"/>
                <a:cs typeface="Courier New"/>
              </a:rPr>
              <a:t>Cuenta</a:t>
            </a:r>
            <a:r>
              <a:rPr sz="1800" b="1" spc="-40" dirty="0">
                <a:latin typeface="Courier New"/>
                <a:cs typeface="Courier New"/>
              </a:rPr>
              <a:t> </a:t>
            </a:r>
            <a:r>
              <a:rPr sz="1800" b="1" spc="-5" dirty="0">
                <a:latin typeface="Courier New"/>
                <a:cs typeface="Courier New"/>
              </a:rPr>
              <a:t>{</a:t>
            </a:r>
            <a:endParaRPr sz="1800">
              <a:latin typeface="Courier New"/>
              <a:cs typeface="Courier New"/>
            </a:endParaRPr>
          </a:p>
          <a:p>
            <a:pPr marL="1506220" marR="5080">
              <a:lnSpc>
                <a:spcPct val="100000"/>
              </a:lnSpc>
            </a:pPr>
            <a:r>
              <a:rPr sz="1800" b="1" spc="-10" dirty="0">
                <a:latin typeface="Courier New"/>
                <a:cs typeface="Courier New"/>
              </a:rPr>
              <a:t>private </a:t>
            </a:r>
            <a:r>
              <a:rPr sz="1800" b="1" spc="-5" dirty="0">
                <a:latin typeface="Courier New"/>
                <a:cs typeface="Courier New"/>
              </a:rPr>
              <a:t>double</a:t>
            </a:r>
            <a:r>
              <a:rPr sz="1800" b="1" spc="-50" dirty="0">
                <a:latin typeface="Courier New"/>
                <a:cs typeface="Courier New"/>
              </a:rPr>
              <a:t> </a:t>
            </a:r>
            <a:r>
              <a:rPr sz="1800" b="1" spc="-5" dirty="0">
                <a:latin typeface="Courier New"/>
                <a:cs typeface="Courier New"/>
              </a:rPr>
              <a:t>saldo,</a:t>
            </a:r>
            <a:r>
              <a:rPr sz="1800" b="1" spc="-30" dirty="0">
                <a:latin typeface="Courier New"/>
                <a:cs typeface="Courier New"/>
              </a:rPr>
              <a:t> </a:t>
            </a:r>
            <a:r>
              <a:rPr sz="1800" b="1" spc="-5" dirty="0">
                <a:latin typeface="Courier New"/>
                <a:cs typeface="Courier New"/>
              </a:rPr>
              <a:t>double</a:t>
            </a:r>
            <a:r>
              <a:rPr sz="1800" b="1" spc="-30" dirty="0">
                <a:latin typeface="Courier New"/>
                <a:cs typeface="Courier New"/>
              </a:rPr>
              <a:t> </a:t>
            </a:r>
            <a:r>
              <a:rPr sz="1800" b="1" spc="-5" dirty="0">
                <a:latin typeface="Courier New"/>
                <a:cs typeface="Courier New"/>
              </a:rPr>
              <a:t>limiteCredito; </a:t>
            </a:r>
            <a:r>
              <a:rPr sz="1800" b="1" spc="-1065" dirty="0">
                <a:latin typeface="Courier New"/>
                <a:cs typeface="Courier New"/>
              </a:rPr>
              <a:t> </a:t>
            </a: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30" dirty="0">
                <a:latin typeface="Courier New"/>
                <a:cs typeface="Courier New"/>
              </a:rPr>
              <a:t> </a:t>
            </a:r>
            <a:r>
              <a:rPr sz="1800" b="1" spc="-5" dirty="0">
                <a:latin typeface="Courier New"/>
                <a:cs typeface="Courier New"/>
              </a:rPr>
              <a:t>final </a:t>
            </a:r>
            <a:r>
              <a:rPr sz="1800" b="1" spc="-10" dirty="0">
                <a:latin typeface="Courier New"/>
                <a:cs typeface="Courier New"/>
              </a:rPr>
              <a:t>double </a:t>
            </a:r>
            <a:r>
              <a:rPr sz="1800" b="1" spc="-5" dirty="0">
                <a:latin typeface="Courier New"/>
                <a:cs typeface="Courier New"/>
              </a:rPr>
              <a:t>LIMITE</a:t>
            </a:r>
            <a:r>
              <a:rPr sz="1800" b="1" spc="-4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500;</a:t>
            </a:r>
            <a:endParaRPr sz="1800">
              <a:latin typeface="Courier New"/>
              <a:cs typeface="Courier New"/>
            </a:endParaRPr>
          </a:p>
          <a:p>
            <a:pPr>
              <a:lnSpc>
                <a:spcPct val="100000"/>
              </a:lnSpc>
              <a:spcBef>
                <a:spcPts val="5"/>
              </a:spcBef>
            </a:pPr>
            <a:endParaRPr sz="1900">
              <a:latin typeface="Courier New"/>
              <a:cs typeface="Courier New"/>
            </a:endParaRPr>
          </a:p>
          <a:p>
            <a:pPr marL="1915160" marR="3144520" indent="-408940">
              <a:lnSpc>
                <a:spcPct val="100000"/>
              </a:lnSpc>
            </a:pPr>
            <a:r>
              <a:rPr sz="1800" b="1" spc="-5" dirty="0">
                <a:latin typeface="Courier New"/>
                <a:cs typeface="Courier New"/>
              </a:rPr>
              <a:t>public </a:t>
            </a:r>
            <a:r>
              <a:rPr sz="1800" b="1" spc="-10" dirty="0">
                <a:latin typeface="Courier New"/>
                <a:cs typeface="Courier New"/>
              </a:rPr>
              <a:t>Cuenta() </a:t>
            </a:r>
            <a:r>
              <a:rPr sz="1800" b="1" spc="-5" dirty="0">
                <a:latin typeface="Courier New"/>
                <a:cs typeface="Courier New"/>
              </a:rPr>
              <a:t>{ </a:t>
            </a:r>
            <a:r>
              <a:rPr sz="1800" b="1" dirty="0">
                <a:latin typeface="Courier New"/>
                <a:cs typeface="Courier New"/>
              </a:rPr>
              <a:t> </a:t>
            </a:r>
            <a:r>
              <a:rPr sz="1800" b="1" spc="-10" dirty="0">
                <a:latin typeface="Courier New"/>
                <a:cs typeface="Courier New"/>
              </a:rPr>
              <a:t>this.balance</a:t>
            </a:r>
            <a:r>
              <a:rPr sz="1800" b="1" spc="-40"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0;</a:t>
            </a:r>
            <a:endParaRPr sz="1800">
              <a:latin typeface="Courier New"/>
              <a:cs typeface="Courier New"/>
            </a:endParaRPr>
          </a:p>
          <a:p>
            <a:pPr marL="1915160">
              <a:lnSpc>
                <a:spcPct val="100000"/>
              </a:lnSpc>
            </a:pPr>
            <a:r>
              <a:rPr sz="1800" b="1" spc="-5" dirty="0">
                <a:latin typeface="Courier New"/>
                <a:cs typeface="Courier New"/>
              </a:rPr>
              <a:t>this.limiteCredito</a:t>
            </a:r>
            <a:r>
              <a:rPr sz="1800" b="1" spc="-50"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10" dirty="0">
                <a:latin typeface="Courier New"/>
                <a:cs typeface="Courier New"/>
              </a:rPr>
              <a:t>LIMITE;</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a:lnSpc>
                <a:spcPct val="100000"/>
              </a:lnSpc>
              <a:spcBef>
                <a:spcPts val="10"/>
              </a:spcBef>
            </a:pPr>
            <a:endParaRPr sz="1900">
              <a:latin typeface="Courier New"/>
              <a:cs typeface="Courier New"/>
            </a:endParaRPr>
          </a:p>
          <a:p>
            <a:pPr marL="1915160" marR="688340" indent="-408940">
              <a:lnSpc>
                <a:spcPct val="100000"/>
              </a:lnSpc>
            </a:pPr>
            <a:r>
              <a:rPr sz="1800" b="1" spc="-5" dirty="0">
                <a:latin typeface="Courier New"/>
                <a:cs typeface="Courier New"/>
              </a:rPr>
              <a:t>public Cuenta(double </a:t>
            </a:r>
            <a:r>
              <a:rPr sz="1800" b="1" spc="-10" dirty="0">
                <a:latin typeface="Courier New"/>
                <a:cs typeface="Courier New"/>
              </a:rPr>
              <a:t>limiteCredito) </a:t>
            </a:r>
            <a:r>
              <a:rPr sz="1800" b="1" spc="-5" dirty="0">
                <a:latin typeface="Courier New"/>
                <a:cs typeface="Courier New"/>
              </a:rPr>
              <a:t>{ </a:t>
            </a:r>
            <a:r>
              <a:rPr sz="1800" b="1" spc="-1070" dirty="0">
                <a:latin typeface="Courier New"/>
                <a:cs typeface="Courier New"/>
              </a:rPr>
              <a:t> </a:t>
            </a:r>
            <a:r>
              <a:rPr sz="1800" b="1" spc="-10" dirty="0">
                <a:latin typeface="Courier New"/>
                <a:cs typeface="Courier New"/>
              </a:rPr>
              <a:t>this.balance</a:t>
            </a:r>
            <a:r>
              <a:rPr sz="1800" b="1" spc="1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0; </a:t>
            </a:r>
            <a:r>
              <a:rPr sz="1800" b="1" dirty="0">
                <a:latin typeface="Courier New"/>
                <a:cs typeface="Courier New"/>
              </a:rPr>
              <a:t> </a:t>
            </a:r>
            <a:r>
              <a:rPr sz="1800" b="1" spc="-5" dirty="0">
                <a:latin typeface="Courier New"/>
                <a:cs typeface="Courier New"/>
              </a:rPr>
              <a:t>this.limiteCredito</a:t>
            </a:r>
            <a:r>
              <a:rPr sz="1800" b="1" spc="-45"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10" dirty="0">
                <a:latin typeface="Courier New"/>
                <a:cs typeface="Courier New"/>
              </a:rPr>
              <a:t>limiteCredito;</a:t>
            </a:r>
            <a:endParaRPr sz="1800">
              <a:latin typeface="Courier New"/>
              <a:cs typeface="Courier New"/>
            </a:endParaRPr>
          </a:p>
          <a:p>
            <a:pPr marL="1506220">
              <a:lnSpc>
                <a:spcPct val="100000"/>
              </a:lnSpc>
            </a:pPr>
            <a:r>
              <a:rPr sz="1800" b="1" spc="-5" dirty="0">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95758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146</a:t>
            </a:fld>
            <a:endParaRPr dirty="0"/>
          </a:p>
        </p:txBody>
      </p:sp>
      <p:sp>
        <p:nvSpPr>
          <p:cNvPr id="3" name="object 3"/>
          <p:cNvSpPr txBox="1"/>
          <p:nvPr/>
        </p:nvSpPr>
        <p:spPr>
          <a:xfrm>
            <a:off x="1005839" y="1521459"/>
            <a:ext cx="3524885" cy="13665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Ámbito</a:t>
            </a:r>
            <a:r>
              <a:rPr sz="2000" b="1" spc="-6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las variables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041400" algn="l"/>
                <a:tab pos="2750185" algn="l"/>
              </a:tabLst>
            </a:pPr>
            <a:r>
              <a:rPr sz="2000" b="1" dirty="0">
                <a:latin typeface="Verdana"/>
                <a:cs typeface="Verdana"/>
              </a:rPr>
              <a:t>La</a:t>
            </a:r>
            <a:r>
              <a:rPr sz="2000" b="1" spc="-5" dirty="0">
                <a:latin typeface="Verdana"/>
                <a:cs typeface="Verdana"/>
              </a:rPr>
              <a:t>s</a:t>
            </a:r>
            <a:r>
              <a:rPr sz="2000" b="1" dirty="0">
                <a:latin typeface="Verdana"/>
                <a:cs typeface="Verdana"/>
              </a:rPr>
              <a:t>	var</a:t>
            </a:r>
            <a:r>
              <a:rPr sz="2000" b="1" spc="-5" dirty="0">
                <a:latin typeface="Verdana"/>
                <a:cs typeface="Verdana"/>
              </a:rPr>
              <a:t>i</a:t>
            </a:r>
            <a:r>
              <a:rPr sz="2000" b="1" dirty="0">
                <a:latin typeface="Verdana"/>
                <a:cs typeface="Verdana"/>
              </a:rPr>
              <a:t>a</a:t>
            </a:r>
            <a:r>
              <a:rPr sz="2000" b="1" spc="-5" dirty="0">
                <a:latin typeface="Verdana"/>
                <a:cs typeface="Verdana"/>
              </a:rPr>
              <a:t>bl</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s</a:t>
            </a:r>
            <a:r>
              <a:rPr sz="2000" b="1" dirty="0">
                <a:latin typeface="Verdana"/>
                <a:cs typeface="Verdana"/>
              </a:rPr>
              <a:t>a</a:t>
            </a:r>
            <a:r>
              <a:rPr sz="2000" b="1" spc="-5" dirty="0">
                <a:latin typeface="Verdana"/>
                <a:cs typeface="Verdana"/>
              </a:rPr>
              <a:t>ld</a:t>
            </a:r>
            <a:r>
              <a:rPr sz="2000" b="1" dirty="0">
                <a:latin typeface="Verdana"/>
                <a:cs typeface="Verdana"/>
              </a:rPr>
              <a:t>o  </a:t>
            </a:r>
            <a:r>
              <a:rPr sz="2000" b="1" spc="-5" dirty="0">
                <a:latin typeface="Verdana"/>
                <a:cs typeface="Verdana"/>
              </a:rPr>
              <a:t>objeto</a:t>
            </a:r>
            <a:endParaRPr sz="2000">
              <a:latin typeface="Verdana"/>
              <a:cs typeface="Verdana"/>
            </a:endParaRPr>
          </a:p>
        </p:txBody>
      </p:sp>
      <p:sp>
        <p:nvSpPr>
          <p:cNvPr id="4" name="object 4"/>
          <p:cNvSpPr txBox="1"/>
          <p:nvPr/>
        </p:nvSpPr>
        <p:spPr>
          <a:xfrm>
            <a:off x="4708815" y="2252979"/>
            <a:ext cx="5008880" cy="330200"/>
          </a:xfrm>
          <a:prstGeom prst="rect">
            <a:avLst/>
          </a:prstGeom>
        </p:spPr>
        <p:txBody>
          <a:bodyPr vert="horz" wrap="square" lIns="0" tIns="12700" rIns="0" bIns="0" rtlCol="0">
            <a:spAutoFit/>
          </a:bodyPr>
          <a:lstStyle/>
          <a:p>
            <a:pPr marL="12700">
              <a:lnSpc>
                <a:spcPct val="100000"/>
              </a:lnSpc>
              <a:spcBef>
                <a:spcPts val="100"/>
              </a:spcBef>
              <a:tabLst>
                <a:tab pos="380365" algn="l"/>
                <a:tab pos="2434590" algn="l"/>
                <a:tab pos="3143250" algn="l"/>
                <a:tab pos="4648835" algn="l"/>
              </a:tabLst>
            </a:pPr>
            <a:r>
              <a:rPr sz="2000" b="1" dirty="0">
                <a:latin typeface="Verdana"/>
                <a:cs typeface="Verdana"/>
              </a:rPr>
              <a:t>y	</a:t>
            </a:r>
            <a:r>
              <a:rPr sz="2000" b="1" spc="-5" dirty="0">
                <a:latin typeface="Verdana"/>
                <a:cs typeface="Verdana"/>
              </a:rPr>
              <a:t>li</a:t>
            </a:r>
            <a:r>
              <a:rPr sz="2000" b="1" dirty="0">
                <a:latin typeface="Verdana"/>
                <a:cs typeface="Verdana"/>
              </a:rPr>
              <a:t>m</a:t>
            </a:r>
            <a:r>
              <a:rPr sz="2000" b="1" spc="-5" dirty="0">
                <a:latin typeface="Verdana"/>
                <a:cs typeface="Verdana"/>
              </a:rPr>
              <a:t>i</a:t>
            </a:r>
            <a:r>
              <a:rPr sz="2000" b="1" spc="5" dirty="0">
                <a:latin typeface="Verdana"/>
                <a:cs typeface="Verdana"/>
              </a:rPr>
              <a:t>t</a:t>
            </a:r>
            <a:r>
              <a:rPr sz="2000" b="1" spc="-10" dirty="0">
                <a:latin typeface="Verdana"/>
                <a:cs typeface="Verdana"/>
              </a:rPr>
              <a:t>eC</a:t>
            </a:r>
            <a:r>
              <a:rPr sz="2000" b="1" spc="20" dirty="0">
                <a:latin typeface="Verdana"/>
                <a:cs typeface="Verdana"/>
              </a:rPr>
              <a:t>r</a:t>
            </a:r>
            <a:r>
              <a:rPr sz="2000" b="1" spc="5" dirty="0">
                <a:latin typeface="Verdana"/>
                <a:cs typeface="Verdana"/>
              </a:rPr>
              <a:t>e</a:t>
            </a:r>
            <a:r>
              <a:rPr sz="2000" b="1" spc="-5" dirty="0">
                <a:latin typeface="Verdana"/>
                <a:cs typeface="Verdana"/>
              </a:rPr>
              <a:t>di</a:t>
            </a:r>
            <a:r>
              <a:rPr sz="2000" b="1" spc="5" dirty="0">
                <a:latin typeface="Verdana"/>
                <a:cs typeface="Verdana"/>
              </a:rPr>
              <a:t>t</a:t>
            </a:r>
            <a:r>
              <a:rPr sz="2000" b="1" dirty="0">
                <a:latin typeface="Verdana"/>
                <a:cs typeface="Verdana"/>
              </a:rPr>
              <a:t>o	</a:t>
            </a:r>
            <a:r>
              <a:rPr sz="2000" b="1" spc="-15" dirty="0">
                <a:latin typeface="Verdana"/>
                <a:cs typeface="Verdana"/>
              </a:rPr>
              <a:t>s</a:t>
            </a:r>
            <a:r>
              <a:rPr sz="2000" b="1" spc="5" dirty="0">
                <a:latin typeface="Verdana"/>
                <a:cs typeface="Verdana"/>
              </a:rPr>
              <a:t>o</a:t>
            </a:r>
            <a:r>
              <a:rPr sz="2000" b="1" spc="-5" dirty="0">
                <a:latin typeface="Verdana"/>
                <a:cs typeface="Verdana"/>
              </a:rPr>
              <a:t>n</a:t>
            </a:r>
            <a:r>
              <a:rPr sz="2000" b="1" dirty="0">
                <a:latin typeface="Verdana"/>
                <a:cs typeface="Verdana"/>
              </a:rPr>
              <a:t>	var</a:t>
            </a:r>
            <a:r>
              <a:rPr sz="2000" b="1" spc="-5" dirty="0">
                <a:latin typeface="Verdana"/>
                <a:cs typeface="Verdana"/>
              </a:rPr>
              <a:t>i</a:t>
            </a:r>
            <a:r>
              <a:rPr sz="2000" b="1" dirty="0">
                <a:latin typeface="Verdana"/>
                <a:cs typeface="Verdana"/>
              </a:rPr>
              <a:t>a</a:t>
            </a:r>
            <a:r>
              <a:rPr sz="2000" b="1" spc="-5" dirty="0">
                <a:latin typeface="Verdana"/>
                <a:cs typeface="Verdana"/>
              </a:rPr>
              <a:t>b</a:t>
            </a:r>
            <a:r>
              <a:rPr sz="2000" b="1" spc="15" dirty="0">
                <a:latin typeface="Verdana"/>
                <a:cs typeface="Verdana"/>
              </a:rPr>
              <a:t>l</a:t>
            </a:r>
            <a:r>
              <a:rPr sz="2000" b="1" spc="-10"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de</a:t>
            </a:r>
            <a:endParaRPr sz="2000">
              <a:latin typeface="Verdana"/>
              <a:cs typeface="Verdana"/>
            </a:endParaRPr>
          </a:p>
        </p:txBody>
      </p:sp>
      <p:sp>
        <p:nvSpPr>
          <p:cNvPr id="5" name="object 5"/>
          <p:cNvSpPr txBox="1"/>
          <p:nvPr/>
        </p:nvSpPr>
        <p:spPr>
          <a:xfrm>
            <a:off x="1005839" y="3289300"/>
            <a:ext cx="8707120" cy="939800"/>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variable</a:t>
            </a:r>
            <a:r>
              <a:rPr sz="2000" b="1" dirty="0">
                <a:latin typeface="Verdana"/>
                <a:cs typeface="Verdana"/>
              </a:rPr>
              <a:t> </a:t>
            </a:r>
            <a:r>
              <a:rPr sz="2000" b="1" spc="-5" dirty="0">
                <a:latin typeface="Verdana"/>
                <a:cs typeface="Verdana"/>
              </a:rPr>
              <a:t>LIMITE</a:t>
            </a:r>
            <a:r>
              <a:rPr sz="2000" b="1" dirty="0">
                <a:latin typeface="Verdana"/>
                <a:cs typeface="Verdana"/>
              </a:rPr>
              <a:t> </a:t>
            </a:r>
            <a:r>
              <a:rPr sz="2000" b="1" spc="-10" dirty="0">
                <a:latin typeface="Verdana"/>
                <a:cs typeface="Verdana"/>
              </a:rPr>
              <a:t>es</a:t>
            </a:r>
            <a:r>
              <a:rPr sz="2000" b="1" spc="-5" dirty="0">
                <a:latin typeface="Verdana"/>
                <a:cs typeface="Verdana"/>
              </a:rPr>
              <a:t> una</a:t>
            </a:r>
            <a:r>
              <a:rPr sz="2000" b="1" dirty="0">
                <a:latin typeface="Verdana"/>
                <a:cs typeface="Verdana"/>
              </a:rPr>
              <a:t> variable</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clase.</a:t>
            </a:r>
            <a:r>
              <a:rPr sz="2000" b="1" dirty="0">
                <a:latin typeface="Verdana"/>
                <a:cs typeface="Verdana"/>
              </a:rPr>
              <a:t> </a:t>
            </a:r>
            <a:r>
              <a:rPr sz="2000" b="1" spc="-10" dirty="0">
                <a:latin typeface="Verdana"/>
                <a:cs typeface="Verdana"/>
              </a:rPr>
              <a:t>Es</a:t>
            </a:r>
            <a:r>
              <a:rPr sz="2000" b="1" spc="-5" dirty="0">
                <a:latin typeface="Verdana"/>
                <a:cs typeface="Verdana"/>
              </a:rPr>
              <a:t> </a:t>
            </a:r>
            <a:r>
              <a:rPr sz="2000" b="1" spc="-10" dirty="0">
                <a:latin typeface="Verdana"/>
                <a:cs typeface="Verdana"/>
              </a:rPr>
              <a:t>una </a:t>
            </a:r>
            <a:r>
              <a:rPr sz="2000" b="1" spc="-5" dirty="0">
                <a:latin typeface="Verdana"/>
                <a:cs typeface="Verdana"/>
              </a:rPr>
              <a:t> variable </a:t>
            </a:r>
            <a:r>
              <a:rPr sz="2000" b="1" dirty="0">
                <a:latin typeface="Verdana"/>
                <a:cs typeface="Verdana"/>
              </a:rPr>
              <a:t>pública compartida por </a:t>
            </a:r>
            <a:r>
              <a:rPr sz="2000" b="1" spc="-5" dirty="0">
                <a:latin typeface="Verdana"/>
                <a:cs typeface="Verdana"/>
              </a:rPr>
              <a:t>todas las instancias de </a:t>
            </a:r>
            <a:r>
              <a:rPr sz="2000" b="1" spc="-10" dirty="0">
                <a:latin typeface="Verdana"/>
                <a:cs typeface="Verdana"/>
              </a:rPr>
              <a:t>la </a:t>
            </a:r>
            <a:r>
              <a:rPr sz="2000" b="1" spc="-5"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147</a:t>
            </a:fld>
            <a:endParaRPr dirty="0"/>
          </a:p>
        </p:txBody>
      </p:sp>
      <p:sp>
        <p:nvSpPr>
          <p:cNvPr id="3" name="object 3"/>
          <p:cNvSpPr txBox="1"/>
          <p:nvPr/>
        </p:nvSpPr>
        <p:spPr>
          <a:xfrm>
            <a:off x="1005839" y="1521459"/>
            <a:ext cx="8709025" cy="357124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Ámbito</a:t>
            </a:r>
            <a:r>
              <a:rPr sz="2000" b="1" spc="-50"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los</a:t>
            </a:r>
            <a:r>
              <a:rPr sz="2000" b="1" spc="5" dirty="0">
                <a:latin typeface="Verdana"/>
                <a:cs typeface="Verdana"/>
              </a:rPr>
              <a:t> </a:t>
            </a:r>
            <a:r>
              <a:rPr sz="2000" b="1" dirty="0">
                <a:latin typeface="Verdana"/>
                <a:cs typeface="Verdana"/>
              </a:rPr>
              <a:t>métodos</a:t>
            </a:r>
            <a:r>
              <a:rPr sz="2000" b="1" spc="-15" dirty="0">
                <a:latin typeface="Verdana"/>
                <a:cs typeface="Verdana"/>
              </a:rPr>
              <a:t> </a:t>
            </a:r>
            <a:r>
              <a:rPr sz="2000" b="1" spc="-5" dirty="0">
                <a:latin typeface="Verdana"/>
                <a:cs typeface="Verdana"/>
              </a:rPr>
              <a:t>de</a:t>
            </a:r>
            <a:r>
              <a:rPr sz="2000" b="1" spc="-20" dirty="0">
                <a:latin typeface="Verdana"/>
                <a:cs typeface="Verdana"/>
              </a:rPr>
              <a:t> </a:t>
            </a:r>
            <a:r>
              <a:rPr sz="2000" b="1" spc="-10" dirty="0">
                <a:latin typeface="Verdana"/>
                <a:cs typeface="Verdana"/>
              </a:rPr>
              <a:t>clase</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906144" algn="l"/>
                <a:tab pos="2155825" algn="l"/>
                <a:tab pos="3110865" algn="l"/>
                <a:tab pos="3596004" algn="l"/>
                <a:tab pos="4636770" algn="l"/>
                <a:tab pos="5859145" algn="l"/>
                <a:tab pos="6870065" algn="l"/>
                <a:tab pos="7291070" algn="l"/>
                <a:tab pos="8279130" algn="l"/>
              </a:tabLst>
            </a:pPr>
            <a:r>
              <a:rPr sz="2000" b="1" spc="-10" dirty="0">
                <a:latin typeface="Verdana"/>
                <a:cs typeface="Verdana"/>
              </a:rPr>
              <a:t>U</a:t>
            </a:r>
            <a:r>
              <a:rPr sz="2000" b="1" spc="-5" dirty="0">
                <a:latin typeface="Verdana"/>
                <a:cs typeface="Verdana"/>
              </a:rPr>
              <a:t>n</a:t>
            </a:r>
            <a:r>
              <a:rPr sz="2000" b="1" dirty="0">
                <a:latin typeface="Verdana"/>
                <a:cs typeface="Verdana"/>
              </a:rPr>
              <a:t>	m</a:t>
            </a:r>
            <a:r>
              <a:rPr sz="2000" b="1" spc="-10" dirty="0">
                <a:latin typeface="Verdana"/>
                <a:cs typeface="Verdana"/>
              </a:rPr>
              <a:t>é</a:t>
            </a:r>
            <a:r>
              <a:rPr sz="2000" b="1" spc="5" dirty="0">
                <a:latin typeface="Verdana"/>
                <a:cs typeface="Verdana"/>
              </a:rPr>
              <a:t>to</a:t>
            </a:r>
            <a:r>
              <a:rPr sz="2000" b="1" spc="-5" dirty="0">
                <a:latin typeface="Verdana"/>
                <a:cs typeface="Verdana"/>
              </a:rPr>
              <a:t>d</a:t>
            </a:r>
            <a:r>
              <a:rPr sz="2000" b="1" dirty="0">
                <a:latin typeface="Verdana"/>
                <a:cs typeface="Verdana"/>
              </a:rPr>
              <a:t>o	</a:t>
            </a:r>
            <a:r>
              <a:rPr sz="2000" b="1" spc="-15" dirty="0">
                <a:latin typeface="Verdana"/>
                <a:cs typeface="Verdana"/>
              </a:rPr>
              <a:t>s</a:t>
            </a:r>
            <a:r>
              <a:rPr sz="2000" b="1" spc="5" dirty="0">
                <a:latin typeface="Verdana"/>
                <a:cs typeface="Verdana"/>
              </a:rPr>
              <a:t>t</a:t>
            </a:r>
            <a:r>
              <a:rPr sz="2000" b="1" dirty="0">
                <a:latin typeface="Verdana"/>
                <a:cs typeface="Verdana"/>
              </a:rPr>
              <a:t>a</a:t>
            </a:r>
            <a:r>
              <a:rPr sz="2000" b="1" spc="5" dirty="0">
                <a:latin typeface="Verdana"/>
                <a:cs typeface="Verdana"/>
              </a:rPr>
              <a:t>t</a:t>
            </a:r>
            <a:r>
              <a:rPr sz="2000" b="1" spc="-5" dirty="0">
                <a:latin typeface="Verdana"/>
                <a:cs typeface="Verdana"/>
              </a:rPr>
              <a:t>ic</a:t>
            </a:r>
            <a:r>
              <a:rPr sz="2000" b="1" dirty="0">
                <a:latin typeface="Verdana"/>
                <a:cs typeface="Verdana"/>
              </a:rPr>
              <a:t>	</a:t>
            </a:r>
            <a:r>
              <a:rPr sz="2000" b="1" spc="-15" dirty="0">
                <a:latin typeface="Verdana"/>
                <a:cs typeface="Verdana"/>
              </a:rPr>
              <a:t>s</a:t>
            </a:r>
            <a:r>
              <a:rPr sz="2000" b="1" spc="-5" dirty="0">
                <a:latin typeface="Verdana"/>
                <a:cs typeface="Verdana"/>
              </a:rPr>
              <a:t>e	</a:t>
            </a:r>
            <a:r>
              <a:rPr sz="2000" b="1" spc="15" dirty="0">
                <a:latin typeface="Verdana"/>
                <a:cs typeface="Verdana"/>
              </a:rPr>
              <a:t>p</a:t>
            </a:r>
            <a:r>
              <a:rPr sz="2000" b="1" spc="-10" dirty="0">
                <a:latin typeface="Verdana"/>
                <a:cs typeface="Verdana"/>
              </a:rPr>
              <a:t>u</a:t>
            </a:r>
            <a:r>
              <a:rPr sz="2000" b="1" spc="-15" dirty="0">
                <a:latin typeface="Verdana"/>
                <a:cs typeface="Verdana"/>
              </a:rPr>
              <a:t>e</a:t>
            </a:r>
            <a:r>
              <a:rPr sz="2000" b="1" spc="-5" dirty="0">
                <a:latin typeface="Verdana"/>
                <a:cs typeface="Verdana"/>
              </a:rPr>
              <a:t>de	</a:t>
            </a:r>
            <a:r>
              <a:rPr sz="2000" b="1" spc="10" dirty="0">
                <a:latin typeface="Verdana"/>
                <a:cs typeface="Verdana"/>
              </a:rPr>
              <a:t>i</a:t>
            </a:r>
            <a:r>
              <a:rPr sz="2000" b="1" spc="-10" dirty="0">
                <a:latin typeface="Verdana"/>
                <a:cs typeface="Verdana"/>
              </a:rPr>
              <a:t>n</a:t>
            </a:r>
            <a:r>
              <a:rPr sz="2000" b="1" dirty="0">
                <a:latin typeface="Verdana"/>
                <a:cs typeface="Verdana"/>
              </a:rPr>
              <a:t>voca</a:t>
            </a:r>
            <a:r>
              <a:rPr sz="2000" b="1" spc="-5" dirty="0">
                <a:latin typeface="Verdana"/>
                <a:cs typeface="Verdana"/>
              </a:rPr>
              <a:t>r</a:t>
            </a:r>
            <a:r>
              <a:rPr sz="2000" b="1" dirty="0">
                <a:latin typeface="Verdana"/>
                <a:cs typeface="Verdana"/>
              </a:rPr>
              <a:t>	</a:t>
            </a:r>
            <a:r>
              <a:rPr sz="2000" b="1" spc="-5" dirty="0">
                <a:latin typeface="Verdana"/>
                <a:cs typeface="Verdana"/>
              </a:rPr>
              <a:t>d</a:t>
            </a:r>
            <a:r>
              <a:rPr sz="2000" b="1" spc="-15" dirty="0">
                <a:latin typeface="Verdana"/>
                <a:cs typeface="Verdana"/>
              </a:rPr>
              <a:t>es</a:t>
            </a:r>
            <a:r>
              <a:rPr sz="2000" b="1" spc="15" dirty="0">
                <a:latin typeface="Verdana"/>
                <a:cs typeface="Verdana"/>
              </a:rPr>
              <a:t>d</a:t>
            </a:r>
            <a:r>
              <a:rPr sz="2000" b="1" spc="-5" dirty="0">
                <a:latin typeface="Verdana"/>
                <a:cs typeface="Verdana"/>
              </a:rPr>
              <a:t>e	</a:t>
            </a:r>
            <a:r>
              <a:rPr sz="2000" b="1" spc="-10" dirty="0">
                <a:latin typeface="Verdana"/>
                <a:cs typeface="Verdana"/>
              </a:rPr>
              <a:t>l</a:t>
            </a:r>
            <a:r>
              <a:rPr sz="2000" b="1" spc="-5" dirty="0">
                <a:latin typeface="Verdana"/>
                <a:cs typeface="Verdana"/>
              </a:rPr>
              <a:t>a	</a:t>
            </a:r>
            <a:r>
              <a:rPr sz="2000" b="1" spc="15" dirty="0">
                <a:latin typeface="Verdana"/>
                <a:cs typeface="Verdana"/>
              </a:rPr>
              <a:t>c</a:t>
            </a:r>
            <a:r>
              <a:rPr sz="2000" b="1" spc="-5" dirty="0">
                <a:latin typeface="Verdana"/>
                <a:cs typeface="Verdana"/>
              </a:rPr>
              <a:t>l</a:t>
            </a:r>
            <a:r>
              <a:rPr sz="2000" b="1" dirty="0">
                <a:latin typeface="Verdana"/>
                <a:cs typeface="Verdana"/>
              </a:rPr>
              <a:t>a</a:t>
            </a:r>
            <a:r>
              <a:rPr sz="2000" b="1" spc="5" dirty="0">
                <a:latin typeface="Verdana"/>
                <a:cs typeface="Verdana"/>
              </a:rPr>
              <a:t>s</a:t>
            </a:r>
            <a:r>
              <a:rPr sz="2000" b="1" spc="-15" dirty="0">
                <a:latin typeface="Verdana"/>
                <a:cs typeface="Verdana"/>
              </a:rPr>
              <a:t>e</a:t>
            </a:r>
            <a:r>
              <a:rPr sz="2000" b="1" spc="-5" dirty="0">
                <a:latin typeface="Verdana"/>
                <a:cs typeface="Verdana"/>
              </a:rPr>
              <a:t>,</a:t>
            </a:r>
            <a:r>
              <a:rPr sz="2000" b="1" dirty="0">
                <a:latin typeface="Verdana"/>
                <a:cs typeface="Verdana"/>
              </a:rPr>
              <a:t>	</a:t>
            </a:r>
            <a:r>
              <a:rPr sz="2000" b="1" spc="-15" dirty="0">
                <a:latin typeface="Verdana"/>
                <a:cs typeface="Verdana"/>
              </a:rPr>
              <a:t>sin  </a:t>
            </a:r>
            <a:r>
              <a:rPr sz="2000" b="1" spc="-10" dirty="0">
                <a:latin typeface="Verdana"/>
                <a:cs typeface="Verdana"/>
              </a:rPr>
              <a:t>necesidad</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una</a:t>
            </a:r>
            <a:r>
              <a:rPr sz="2000" b="1" spc="20" dirty="0">
                <a:latin typeface="Verdana"/>
                <a:cs typeface="Verdana"/>
              </a:rPr>
              <a:t> </a:t>
            </a:r>
            <a:r>
              <a:rPr sz="2000" b="1" spc="-5" dirty="0">
                <a:latin typeface="Verdana"/>
                <a:cs typeface="Verdana"/>
              </a:rPr>
              <a:t>instancia</a:t>
            </a:r>
            <a:endParaRPr sz="2000">
              <a:latin typeface="Verdana"/>
              <a:cs typeface="Verdana"/>
            </a:endParaRPr>
          </a:p>
          <a:p>
            <a:pPr>
              <a:lnSpc>
                <a:spcPct val="100000"/>
              </a:lnSpc>
            </a:pPr>
            <a:endParaRPr sz="2400">
              <a:latin typeface="Verdana"/>
              <a:cs typeface="Verdana"/>
            </a:endParaRPr>
          </a:p>
          <a:p>
            <a:pPr marL="883285" marR="2630170" indent="-411480">
              <a:lnSpc>
                <a:spcPct val="100000"/>
              </a:lnSpc>
              <a:spcBef>
                <a:spcPts val="1485"/>
              </a:spcBef>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45" dirty="0">
                <a:latin typeface="Courier New"/>
                <a:cs typeface="Courier New"/>
              </a:rPr>
              <a:t> </a:t>
            </a:r>
            <a:r>
              <a:rPr sz="1800" b="1" spc="-5" dirty="0">
                <a:latin typeface="Courier New"/>
                <a:cs typeface="Courier New"/>
              </a:rPr>
              <a:t>main (String[]</a:t>
            </a:r>
            <a:r>
              <a:rPr sz="1800" b="1" spc="-25" dirty="0">
                <a:latin typeface="Courier New"/>
                <a:cs typeface="Courier New"/>
              </a:rPr>
              <a:t> </a:t>
            </a:r>
            <a:r>
              <a:rPr sz="1800" b="1" spc="-10" dirty="0">
                <a:latin typeface="Courier New"/>
                <a:cs typeface="Courier New"/>
              </a:rPr>
              <a:t>args)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String pi = new </a:t>
            </a:r>
            <a:r>
              <a:rPr sz="1800" b="1" spc="-10" dirty="0">
                <a:latin typeface="Courier New"/>
                <a:cs typeface="Courier New"/>
              </a:rPr>
              <a:t>String(″3.141592″); </a:t>
            </a:r>
            <a:r>
              <a:rPr sz="1800" b="1" spc="-5" dirty="0">
                <a:latin typeface="Courier New"/>
                <a:cs typeface="Courier New"/>
              </a:rPr>
              <a:t> double</a:t>
            </a:r>
            <a:r>
              <a:rPr sz="1800" b="1" spc="-30" dirty="0">
                <a:latin typeface="Courier New"/>
                <a:cs typeface="Courier New"/>
              </a:rPr>
              <a:t> </a:t>
            </a:r>
            <a:r>
              <a:rPr sz="1800" b="1" spc="-5" dirty="0">
                <a:latin typeface="Courier New"/>
                <a:cs typeface="Courier New"/>
              </a:rPr>
              <a:t>PI;</a:t>
            </a:r>
            <a:endParaRPr sz="1800">
              <a:latin typeface="Courier New"/>
              <a:cs typeface="Courier New"/>
            </a:endParaRPr>
          </a:p>
          <a:p>
            <a:pPr>
              <a:lnSpc>
                <a:spcPct val="100000"/>
              </a:lnSpc>
              <a:spcBef>
                <a:spcPts val="5"/>
              </a:spcBef>
            </a:pPr>
            <a:endParaRPr sz="1900">
              <a:latin typeface="Courier New"/>
              <a:cs typeface="Courier New"/>
            </a:endParaRPr>
          </a:p>
          <a:p>
            <a:pPr marL="883285">
              <a:lnSpc>
                <a:spcPct val="100000"/>
              </a:lnSpc>
            </a:pPr>
            <a:r>
              <a:rPr sz="1800" b="1" spc="-5" dirty="0">
                <a:latin typeface="Courier New"/>
                <a:cs typeface="Courier New"/>
              </a:rPr>
              <a:t>PI</a:t>
            </a:r>
            <a:r>
              <a:rPr sz="1800" b="1" spc="-20" dirty="0">
                <a:latin typeface="Courier New"/>
                <a:cs typeface="Courier New"/>
              </a:rPr>
              <a:t> </a:t>
            </a:r>
            <a:r>
              <a:rPr sz="1800" b="1" spc="-5" dirty="0">
                <a:latin typeface="Courier New"/>
                <a:cs typeface="Courier New"/>
              </a:rPr>
              <a:t>=</a:t>
            </a:r>
            <a:r>
              <a:rPr sz="1800" b="1" spc="5" dirty="0">
                <a:latin typeface="Courier New"/>
                <a:cs typeface="Courier New"/>
              </a:rPr>
              <a:t> </a:t>
            </a:r>
            <a:r>
              <a:rPr sz="1800" b="1" spc="-10" dirty="0">
                <a:latin typeface="Courier New"/>
                <a:cs typeface="Courier New"/>
              </a:rPr>
              <a:t>Double.parseDouble(pi);</a:t>
            </a:r>
            <a:endParaRPr sz="1800">
              <a:latin typeface="Courier New"/>
              <a:cs typeface="Courier New"/>
            </a:endParaRPr>
          </a:p>
          <a:p>
            <a:pPr marL="471805">
              <a:lnSpc>
                <a:spcPct val="100000"/>
              </a:lnSpc>
            </a:pPr>
            <a:r>
              <a:rPr sz="1800" b="1" spc="-5" dirty="0">
                <a:latin typeface="Courier New"/>
                <a:cs typeface="Courier New"/>
              </a:rPr>
              <a:t>}</a:t>
            </a:r>
            <a:endParaRPr sz="1800">
              <a:latin typeface="Courier New"/>
              <a:cs typeface="Courier New"/>
            </a:endParaRPr>
          </a:p>
        </p:txBody>
      </p:sp>
      <p:sp>
        <p:nvSpPr>
          <p:cNvPr id="4" name="object 4"/>
          <p:cNvSpPr txBox="1"/>
          <p:nvPr/>
        </p:nvSpPr>
        <p:spPr>
          <a:xfrm>
            <a:off x="1005839" y="5849620"/>
            <a:ext cx="773303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Lst>
            </a:pPr>
            <a:r>
              <a:rPr sz="2000" b="1" spc="-5" dirty="0">
                <a:latin typeface="Verdana"/>
                <a:cs typeface="Verdana"/>
              </a:rPr>
              <a:t>parseDouble</a:t>
            </a:r>
            <a:r>
              <a:rPr sz="2000" b="1" spc="5" dirty="0">
                <a:latin typeface="Verdana"/>
                <a:cs typeface="Verdana"/>
              </a:rPr>
              <a:t> </a:t>
            </a:r>
            <a:r>
              <a:rPr sz="2000" b="1" spc="-10" dirty="0">
                <a:latin typeface="Verdana"/>
                <a:cs typeface="Verdana"/>
              </a:rPr>
              <a:t>es</a:t>
            </a:r>
            <a:r>
              <a:rPr sz="2000" b="1" spc="15" dirty="0">
                <a:latin typeface="Verdana"/>
                <a:cs typeface="Verdana"/>
              </a:rPr>
              <a:t> </a:t>
            </a:r>
            <a:r>
              <a:rPr sz="2000" b="1" spc="-5" dirty="0">
                <a:latin typeface="Verdana"/>
                <a:cs typeface="Verdana"/>
              </a:rPr>
              <a:t>un</a:t>
            </a:r>
            <a:r>
              <a:rPr sz="2000" b="1" spc="15" dirty="0">
                <a:latin typeface="Verdana"/>
                <a:cs typeface="Verdana"/>
              </a:rPr>
              <a:t> </a:t>
            </a:r>
            <a:r>
              <a:rPr sz="2000" b="1" spc="-5" dirty="0">
                <a:latin typeface="Verdana"/>
                <a:cs typeface="Verdana"/>
              </a:rPr>
              <a:t>método</a:t>
            </a:r>
            <a:r>
              <a:rPr sz="2000" b="1" spc="-15" dirty="0">
                <a:latin typeface="Verdana"/>
                <a:cs typeface="Verdana"/>
              </a:rPr>
              <a:t> </a:t>
            </a:r>
            <a:r>
              <a:rPr sz="2000" b="1" spc="-5" dirty="0">
                <a:latin typeface="Verdana"/>
                <a:cs typeface="Verdana"/>
              </a:rPr>
              <a:t>static</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spc="10" dirty="0">
                <a:latin typeface="Verdana"/>
                <a:cs typeface="Verdana"/>
              </a:rPr>
              <a:t> </a:t>
            </a:r>
            <a:r>
              <a:rPr sz="2000" b="1" spc="-5" dirty="0">
                <a:latin typeface="Verdana"/>
                <a:cs typeface="Verdana"/>
              </a:rPr>
              <a:t>Double</a:t>
            </a:r>
            <a:endParaRPr sz="2000">
              <a:latin typeface="Verdana"/>
              <a:cs typeface="Verdan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148</a:t>
            </a:fld>
            <a:endParaRPr dirty="0"/>
          </a:p>
        </p:txBody>
      </p:sp>
      <p:sp>
        <p:nvSpPr>
          <p:cNvPr id="3" name="object 3"/>
          <p:cNvSpPr txBox="1"/>
          <p:nvPr/>
        </p:nvSpPr>
        <p:spPr>
          <a:xfrm>
            <a:off x="1005839" y="1521459"/>
            <a:ext cx="8712835" cy="37439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Relaciones</a:t>
            </a:r>
            <a:r>
              <a:rPr sz="2000" b="1" spc="-10" dirty="0">
                <a:latin typeface="Verdana"/>
                <a:cs typeface="Verdana"/>
              </a:rPr>
              <a:t> </a:t>
            </a:r>
            <a:r>
              <a:rPr sz="2000" b="1" spc="-5" dirty="0">
                <a:latin typeface="Verdana"/>
                <a:cs typeface="Verdana"/>
              </a:rPr>
              <a:t>entre</a:t>
            </a:r>
            <a:r>
              <a:rPr sz="2000" b="1" spc="-10" dirty="0">
                <a:latin typeface="Verdana"/>
                <a:cs typeface="Verdana"/>
              </a:rPr>
              <a:t> 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En</a:t>
            </a:r>
            <a:r>
              <a:rPr sz="2000" b="1" spc="-5" dirty="0">
                <a:latin typeface="Verdana"/>
                <a:cs typeface="Verdana"/>
              </a:rPr>
              <a:t> el</a:t>
            </a:r>
            <a:r>
              <a:rPr sz="2000" b="1" dirty="0">
                <a:latin typeface="Verdana"/>
                <a:cs typeface="Verdana"/>
              </a:rPr>
              <a:t> </a:t>
            </a:r>
            <a:r>
              <a:rPr sz="2000" b="1" spc="-5" dirty="0">
                <a:latin typeface="Verdana"/>
                <a:cs typeface="Verdana"/>
              </a:rPr>
              <a:t>diseño</a:t>
            </a:r>
            <a:r>
              <a:rPr sz="2000" b="1" dirty="0">
                <a:latin typeface="Verdana"/>
                <a:cs typeface="Verdana"/>
              </a:rPr>
              <a:t> orientado</a:t>
            </a:r>
            <a:r>
              <a:rPr sz="2000" b="1" spc="5" dirty="0">
                <a:latin typeface="Verdana"/>
                <a:cs typeface="Verdana"/>
              </a:rPr>
              <a:t> </a:t>
            </a:r>
            <a:r>
              <a:rPr sz="2000" b="1" dirty="0">
                <a:latin typeface="Verdana"/>
                <a:cs typeface="Verdana"/>
              </a:rPr>
              <a:t>a</a:t>
            </a:r>
            <a:r>
              <a:rPr sz="2000" b="1" spc="5"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existen</a:t>
            </a:r>
            <a:r>
              <a:rPr sz="2000" b="1" dirty="0">
                <a:latin typeface="Verdana"/>
                <a:cs typeface="Verdana"/>
              </a:rPr>
              <a:t> dos</a:t>
            </a:r>
            <a:r>
              <a:rPr sz="2000" b="1" spc="5" dirty="0">
                <a:latin typeface="Verdana"/>
                <a:cs typeface="Verdana"/>
              </a:rPr>
              <a:t> </a:t>
            </a:r>
            <a:r>
              <a:rPr sz="2000" b="1" dirty="0">
                <a:latin typeface="Verdana"/>
                <a:cs typeface="Verdana"/>
              </a:rPr>
              <a:t>tipos</a:t>
            </a:r>
            <a:r>
              <a:rPr sz="2000" b="1" spc="5" dirty="0">
                <a:latin typeface="Verdana"/>
                <a:cs typeface="Verdana"/>
              </a:rPr>
              <a:t> </a:t>
            </a:r>
            <a:r>
              <a:rPr sz="2000" b="1" spc="15" dirty="0">
                <a:latin typeface="Verdana"/>
                <a:cs typeface="Verdana"/>
              </a:rPr>
              <a:t>de </a:t>
            </a:r>
            <a:r>
              <a:rPr sz="2000" b="1" spc="-670" dirty="0">
                <a:latin typeface="Verdana"/>
                <a:cs typeface="Verdana"/>
              </a:rPr>
              <a:t> </a:t>
            </a:r>
            <a:r>
              <a:rPr sz="2000" b="1" spc="-5" dirty="0">
                <a:latin typeface="Verdana"/>
                <a:cs typeface="Verdana"/>
              </a:rPr>
              <a:t>relaciones</a:t>
            </a:r>
            <a:r>
              <a:rPr sz="2000" b="1" spc="5" dirty="0">
                <a:latin typeface="Verdana"/>
                <a:cs typeface="Verdana"/>
              </a:rPr>
              <a:t> </a:t>
            </a:r>
            <a:r>
              <a:rPr sz="2000" b="1" spc="-5" dirty="0">
                <a:latin typeface="Verdana"/>
                <a:cs typeface="Verdana"/>
              </a:rPr>
              <a:t>básicas:</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herencia</a:t>
            </a:r>
            <a:r>
              <a:rPr sz="2000" b="1" spc="40"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agregación</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herencia</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utiliza</a:t>
            </a:r>
            <a:r>
              <a:rPr sz="2000" b="1" spc="5" dirty="0">
                <a:latin typeface="Verdana"/>
                <a:cs typeface="Verdana"/>
              </a:rPr>
              <a:t> </a:t>
            </a:r>
            <a:r>
              <a:rPr sz="2000" b="1" spc="-5" dirty="0">
                <a:latin typeface="Verdana"/>
                <a:cs typeface="Verdana"/>
              </a:rPr>
              <a:t>para</a:t>
            </a:r>
            <a:r>
              <a:rPr sz="2000" b="1" dirty="0">
                <a:latin typeface="Verdana"/>
                <a:cs typeface="Verdana"/>
              </a:rPr>
              <a:t> especializar</a:t>
            </a:r>
            <a:r>
              <a:rPr sz="2000" b="1" spc="5" dirty="0">
                <a:latin typeface="Verdana"/>
                <a:cs typeface="Verdana"/>
              </a:rPr>
              <a:t> </a:t>
            </a:r>
            <a:r>
              <a:rPr sz="2000" b="1" dirty="0">
                <a:latin typeface="Verdana"/>
                <a:cs typeface="Verdana"/>
              </a:rPr>
              <a:t>y</a:t>
            </a:r>
            <a:r>
              <a:rPr sz="2000" b="1" spc="5" dirty="0">
                <a:latin typeface="Verdana"/>
                <a:cs typeface="Verdana"/>
              </a:rPr>
              <a:t> </a:t>
            </a:r>
            <a:r>
              <a:rPr sz="2000" b="1" spc="-5" dirty="0">
                <a:latin typeface="Verdana"/>
                <a:cs typeface="Verdana"/>
              </a:rPr>
              <a:t>extender</a:t>
            </a:r>
            <a:r>
              <a:rPr sz="2000" b="1" dirty="0">
                <a:latin typeface="Verdana"/>
                <a:cs typeface="Verdana"/>
              </a:rPr>
              <a:t> </a:t>
            </a:r>
            <a:r>
              <a:rPr sz="2000" b="1" spc="-5" dirty="0">
                <a:latin typeface="Verdana"/>
                <a:cs typeface="Verdana"/>
              </a:rPr>
              <a:t>las </a:t>
            </a:r>
            <a:r>
              <a:rPr sz="2000" b="1" spc="-670" dirty="0">
                <a:latin typeface="Verdana"/>
                <a:cs typeface="Verdana"/>
              </a:rPr>
              <a:t> </a:t>
            </a:r>
            <a:r>
              <a:rPr sz="2000" b="1" spc="-5" dirty="0">
                <a:latin typeface="Verdana"/>
                <a:cs typeface="Verdana"/>
              </a:rPr>
              <a:t>características</a:t>
            </a:r>
            <a:r>
              <a:rPr sz="2000" b="1" spc="-30"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comportamiento</a:t>
            </a:r>
            <a:r>
              <a:rPr sz="2000" b="1" spc="-4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una</a:t>
            </a:r>
            <a:r>
              <a:rPr sz="2000" b="1" spc="20" dirty="0">
                <a:latin typeface="Verdana"/>
                <a:cs typeface="Verdana"/>
              </a:rPr>
              <a:t> </a:t>
            </a:r>
            <a:r>
              <a:rPr sz="2000" b="1" spc="-10" dirty="0">
                <a:latin typeface="Verdana"/>
                <a:cs typeface="Verdana"/>
              </a:rPr>
              <a:t>clase</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agregación</a:t>
            </a:r>
            <a:r>
              <a:rPr sz="2000" b="1" dirty="0">
                <a:latin typeface="Verdana"/>
                <a:cs typeface="Verdana"/>
              </a:rPr>
              <a:t> se</a:t>
            </a:r>
            <a:r>
              <a:rPr sz="2000" b="1" spc="5" dirty="0">
                <a:latin typeface="Verdana"/>
                <a:cs typeface="Verdana"/>
              </a:rPr>
              <a:t> </a:t>
            </a:r>
            <a:r>
              <a:rPr sz="2000" b="1" dirty="0">
                <a:latin typeface="Verdana"/>
                <a:cs typeface="Verdana"/>
              </a:rPr>
              <a:t>utiliza</a:t>
            </a:r>
            <a:r>
              <a:rPr sz="2000" b="1" spc="5" dirty="0">
                <a:latin typeface="Verdana"/>
                <a:cs typeface="Verdana"/>
              </a:rPr>
              <a:t> </a:t>
            </a:r>
            <a:r>
              <a:rPr sz="2000" b="1" spc="-5" dirty="0">
                <a:latin typeface="Verdana"/>
                <a:cs typeface="Verdana"/>
              </a:rPr>
              <a:t>cuando</a:t>
            </a:r>
            <a:r>
              <a:rPr sz="2000" b="1" dirty="0">
                <a:latin typeface="Verdana"/>
                <a:cs typeface="Verdana"/>
              </a:rPr>
              <a:t> </a:t>
            </a:r>
            <a:r>
              <a:rPr sz="2000" b="1" spc="-5" dirty="0">
                <a:latin typeface="Verdana"/>
                <a:cs typeface="Verdana"/>
              </a:rPr>
              <a:t>existe</a:t>
            </a:r>
            <a:r>
              <a:rPr sz="2000" b="1" dirty="0">
                <a:latin typeface="Verdana"/>
                <a:cs typeface="Verdana"/>
              </a:rPr>
              <a:t> </a:t>
            </a:r>
            <a:r>
              <a:rPr sz="2000" b="1" spc="-5" dirty="0">
                <a:latin typeface="Verdana"/>
                <a:cs typeface="Verdana"/>
              </a:rPr>
              <a:t>una</a:t>
            </a:r>
            <a:r>
              <a:rPr sz="2000" b="1" dirty="0">
                <a:latin typeface="Verdana"/>
                <a:cs typeface="Verdana"/>
              </a:rPr>
              <a:t> relación </a:t>
            </a:r>
            <a:r>
              <a:rPr sz="2000" b="1" spc="5" dirty="0">
                <a:latin typeface="Verdana"/>
                <a:cs typeface="Verdana"/>
              </a:rPr>
              <a:t> </a:t>
            </a:r>
            <a:r>
              <a:rPr sz="2000" b="1" spc="-5" dirty="0">
                <a:latin typeface="Verdana"/>
                <a:cs typeface="Verdana"/>
              </a:rPr>
              <a:t>jerárquica</a:t>
            </a:r>
            <a:r>
              <a:rPr sz="2000" b="1" spc="540" dirty="0">
                <a:latin typeface="Verdana"/>
                <a:cs typeface="Verdana"/>
              </a:rPr>
              <a:t> </a:t>
            </a:r>
            <a:r>
              <a:rPr sz="2000" b="1" spc="-5" dirty="0">
                <a:latin typeface="Verdana"/>
                <a:cs typeface="Verdana"/>
              </a:rPr>
              <a:t>entre</a:t>
            </a:r>
            <a:r>
              <a:rPr sz="2000" b="1" spc="550" dirty="0">
                <a:latin typeface="Verdana"/>
                <a:cs typeface="Verdana"/>
              </a:rPr>
              <a:t> </a:t>
            </a:r>
            <a:r>
              <a:rPr sz="2000" b="1" spc="-5" dirty="0">
                <a:latin typeface="Verdana"/>
                <a:cs typeface="Verdana"/>
              </a:rPr>
              <a:t>las</a:t>
            </a:r>
            <a:r>
              <a:rPr sz="2000" b="1" spc="535" dirty="0">
                <a:latin typeface="Verdana"/>
                <a:cs typeface="Verdana"/>
              </a:rPr>
              <a:t> </a:t>
            </a:r>
            <a:r>
              <a:rPr sz="2000" b="1" spc="-5" dirty="0">
                <a:latin typeface="Verdana"/>
                <a:cs typeface="Verdana"/>
              </a:rPr>
              <a:t>clases.</a:t>
            </a:r>
            <a:r>
              <a:rPr sz="2000" b="1" spc="540" dirty="0">
                <a:latin typeface="Verdana"/>
                <a:cs typeface="Verdana"/>
              </a:rPr>
              <a:t> </a:t>
            </a:r>
            <a:r>
              <a:rPr sz="2000" b="1" dirty="0">
                <a:latin typeface="Verdana"/>
                <a:cs typeface="Verdana"/>
              </a:rPr>
              <a:t>Esta</a:t>
            </a:r>
            <a:r>
              <a:rPr sz="2000" b="1" spc="540" dirty="0">
                <a:latin typeface="Verdana"/>
                <a:cs typeface="Verdana"/>
              </a:rPr>
              <a:t> </a:t>
            </a:r>
            <a:r>
              <a:rPr sz="2000" b="1" spc="-5" dirty="0">
                <a:latin typeface="Verdana"/>
                <a:cs typeface="Verdana"/>
              </a:rPr>
              <a:t>relación</a:t>
            </a:r>
            <a:r>
              <a:rPr sz="2000" b="1" spc="535" dirty="0">
                <a:latin typeface="Verdana"/>
                <a:cs typeface="Verdana"/>
              </a:rPr>
              <a:t> </a:t>
            </a:r>
            <a:r>
              <a:rPr sz="2000" b="1" spc="-5" dirty="0">
                <a:latin typeface="Verdana"/>
                <a:cs typeface="Verdana"/>
              </a:rPr>
              <a:t>puede</a:t>
            </a:r>
            <a:r>
              <a:rPr sz="2000" b="1" spc="550" dirty="0">
                <a:latin typeface="Verdana"/>
                <a:cs typeface="Verdana"/>
              </a:rPr>
              <a:t> </a:t>
            </a:r>
            <a:r>
              <a:rPr sz="2000" b="1" spc="-5" dirty="0">
                <a:latin typeface="Verdana"/>
                <a:cs typeface="Verdana"/>
              </a:rPr>
              <a:t>ser</a:t>
            </a:r>
            <a:r>
              <a:rPr sz="2000" b="1" spc="545" dirty="0">
                <a:latin typeface="Verdana"/>
                <a:cs typeface="Verdana"/>
              </a:rPr>
              <a:t> </a:t>
            </a:r>
            <a:r>
              <a:rPr sz="2000" b="1" spc="-10" dirty="0">
                <a:latin typeface="Verdana"/>
                <a:cs typeface="Verdana"/>
              </a:rPr>
              <a:t>del </a:t>
            </a:r>
            <a:r>
              <a:rPr sz="2000" b="1" spc="-675" dirty="0">
                <a:latin typeface="Verdana"/>
                <a:cs typeface="Verdana"/>
              </a:rPr>
              <a:t> </a:t>
            </a:r>
            <a:r>
              <a:rPr sz="2000" b="1" spc="-5" dirty="0">
                <a:latin typeface="Verdana"/>
                <a:cs typeface="Verdana"/>
              </a:rPr>
              <a:t>tipo</a:t>
            </a:r>
            <a:r>
              <a:rPr sz="2000" b="1" spc="-25" dirty="0">
                <a:latin typeface="Verdana"/>
                <a:cs typeface="Verdana"/>
              </a:rPr>
              <a:t> </a:t>
            </a:r>
            <a:r>
              <a:rPr sz="2000" b="1" spc="-5" dirty="0">
                <a:latin typeface="Verdana"/>
                <a:cs typeface="Verdana"/>
              </a:rPr>
              <a:t>“es</a:t>
            </a:r>
            <a:r>
              <a:rPr sz="2000" b="1" spc="10" dirty="0">
                <a:latin typeface="Verdana"/>
                <a:cs typeface="Verdana"/>
              </a:rPr>
              <a:t> </a:t>
            </a:r>
            <a:r>
              <a:rPr sz="2000" b="1" dirty="0">
                <a:latin typeface="Verdana"/>
                <a:cs typeface="Verdana"/>
              </a:rPr>
              <a:t>parte</a:t>
            </a:r>
            <a:r>
              <a:rPr sz="2000" b="1" spc="-15" dirty="0">
                <a:latin typeface="Verdana"/>
                <a:cs typeface="Verdana"/>
              </a:rPr>
              <a:t> </a:t>
            </a:r>
            <a:r>
              <a:rPr sz="2000" b="1" spc="-5" dirty="0">
                <a:latin typeface="Verdana"/>
                <a:cs typeface="Verdana"/>
              </a:rPr>
              <a:t>de”</a:t>
            </a:r>
            <a:r>
              <a:rPr sz="2000" b="1" dirty="0">
                <a:latin typeface="Verdana"/>
                <a:cs typeface="Verdana"/>
              </a:rPr>
              <a:t> o</a:t>
            </a:r>
            <a:r>
              <a:rPr sz="2000" b="1" spc="15" dirty="0">
                <a:latin typeface="Verdana"/>
                <a:cs typeface="Verdana"/>
              </a:rPr>
              <a:t> </a:t>
            </a:r>
            <a:r>
              <a:rPr sz="2000" b="1" dirty="0">
                <a:latin typeface="Verdana"/>
                <a:cs typeface="Verdana"/>
              </a:rPr>
              <a:t>“forma</a:t>
            </a:r>
            <a:r>
              <a:rPr sz="2000" b="1" spc="-20" dirty="0">
                <a:latin typeface="Verdana"/>
                <a:cs typeface="Verdana"/>
              </a:rPr>
              <a:t> </a:t>
            </a:r>
            <a:r>
              <a:rPr sz="2000" b="1" dirty="0">
                <a:latin typeface="Verdana"/>
                <a:cs typeface="Verdana"/>
              </a:rPr>
              <a:t>parte</a:t>
            </a:r>
            <a:r>
              <a:rPr sz="2000" b="1" spc="5" dirty="0">
                <a:latin typeface="Verdana"/>
                <a:cs typeface="Verdana"/>
              </a:rPr>
              <a:t> </a:t>
            </a:r>
            <a:r>
              <a:rPr sz="2000" b="1" spc="-10" dirty="0">
                <a:latin typeface="Verdana"/>
                <a:cs typeface="Verdana"/>
              </a:rPr>
              <a:t>de”</a:t>
            </a:r>
            <a:endParaRPr sz="2000">
              <a:latin typeface="Verdana"/>
              <a:cs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3" name="object 3"/>
          <p:cNvSpPr txBox="1"/>
          <p:nvPr/>
        </p:nvSpPr>
        <p:spPr>
          <a:xfrm>
            <a:off x="1005839" y="1521459"/>
            <a:ext cx="8709660" cy="16713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Relaciones</a:t>
            </a:r>
            <a:r>
              <a:rPr sz="2000" b="1" dirty="0">
                <a:latin typeface="Verdana"/>
                <a:cs typeface="Verdana"/>
              </a:rPr>
              <a:t> </a:t>
            </a:r>
            <a:r>
              <a:rPr sz="2000" b="1" spc="-5" dirty="0">
                <a:latin typeface="Verdana"/>
                <a:cs typeface="Verdana"/>
              </a:rPr>
              <a:t>entre</a:t>
            </a:r>
            <a:r>
              <a:rPr sz="2000" b="1" dirty="0">
                <a:latin typeface="Verdana"/>
                <a:cs typeface="Verdana"/>
              </a:rPr>
              <a:t> </a:t>
            </a:r>
            <a:r>
              <a:rPr sz="2000" b="1" spc="-10" dirty="0">
                <a:latin typeface="Verdana"/>
                <a:cs typeface="Verdana"/>
              </a:rPr>
              <a:t>clases:</a:t>
            </a:r>
            <a:r>
              <a:rPr sz="2000" b="1" spc="5" dirty="0">
                <a:latin typeface="Verdana"/>
                <a:cs typeface="Verdana"/>
              </a:rPr>
              <a:t> </a:t>
            </a:r>
            <a:r>
              <a:rPr sz="2000" b="1" spc="-5" dirty="0">
                <a:latin typeface="Verdana"/>
                <a:cs typeface="Verdana"/>
              </a:rPr>
              <a:t>Herencia</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En</a:t>
            </a:r>
            <a:r>
              <a:rPr sz="2000" b="1" spc="-5" dirty="0">
                <a:latin typeface="Verdana"/>
                <a:cs typeface="Verdana"/>
              </a:rPr>
              <a:t> </a:t>
            </a:r>
            <a:r>
              <a:rPr sz="2000" b="1" dirty="0">
                <a:latin typeface="Verdana"/>
                <a:cs typeface="Verdana"/>
              </a:rPr>
              <a:t>las</a:t>
            </a:r>
            <a:r>
              <a:rPr sz="2000" b="1" spc="5" dirty="0">
                <a:latin typeface="Verdana"/>
                <a:cs typeface="Verdana"/>
              </a:rPr>
              <a:t> </a:t>
            </a:r>
            <a:r>
              <a:rPr sz="2000" b="1" dirty="0">
                <a:latin typeface="Verdana"/>
                <a:cs typeface="Verdana"/>
              </a:rPr>
              <a:t>relaciones</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herencia</a:t>
            </a:r>
            <a:r>
              <a:rPr sz="2000" b="1" dirty="0">
                <a:latin typeface="Verdana"/>
                <a:cs typeface="Verdana"/>
              </a:rPr>
              <a:t> las</a:t>
            </a:r>
            <a:r>
              <a:rPr sz="2000" b="1" spc="5" dirty="0">
                <a:latin typeface="Verdana"/>
                <a:cs typeface="Verdana"/>
              </a:rPr>
              <a:t> </a:t>
            </a:r>
            <a:r>
              <a:rPr sz="2000" b="1" spc="-5" dirty="0">
                <a:latin typeface="Verdana"/>
                <a:cs typeface="Verdana"/>
              </a:rPr>
              <a:t>subclases</a:t>
            </a:r>
            <a:r>
              <a:rPr sz="2000" b="1" dirty="0">
                <a:latin typeface="Verdana"/>
                <a:cs typeface="Verdana"/>
              </a:rPr>
              <a:t> </a:t>
            </a:r>
            <a:r>
              <a:rPr sz="2000" b="1" spc="-5" dirty="0">
                <a:latin typeface="Verdana"/>
                <a:cs typeface="Verdana"/>
              </a:rPr>
              <a:t>heredan </a:t>
            </a:r>
            <a:r>
              <a:rPr sz="2000" b="1" dirty="0">
                <a:latin typeface="Verdana"/>
                <a:cs typeface="Verdana"/>
              </a:rPr>
              <a:t> atributos</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superclase</a:t>
            </a:r>
            <a:r>
              <a:rPr sz="2000" b="1" dirty="0">
                <a:latin typeface="Verdana"/>
                <a:cs typeface="Verdana"/>
              </a:rPr>
              <a:t> (marca,</a:t>
            </a:r>
            <a:r>
              <a:rPr sz="2000" b="1" spc="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y</a:t>
            </a:r>
            <a:r>
              <a:rPr sz="2000" b="1" dirty="0">
                <a:latin typeface="Verdana"/>
                <a:cs typeface="Verdana"/>
              </a:rPr>
              <a:t> precio)</a:t>
            </a:r>
            <a:r>
              <a:rPr sz="2000" b="1" spc="5" dirty="0">
                <a:latin typeface="Verdana"/>
                <a:cs typeface="Verdana"/>
              </a:rPr>
              <a:t> </a:t>
            </a:r>
            <a:r>
              <a:rPr sz="2000" b="1" dirty="0">
                <a:latin typeface="Verdana"/>
                <a:cs typeface="Verdana"/>
              </a:rPr>
              <a:t>y </a:t>
            </a:r>
            <a:r>
              <a:rPr sz="2000" b="1" spc="-670" dirty="0">
                <a:latin typeface="Verdana"/>
                <a:cs typeface="Verdana"/>
              </a:rPr>
              <a:t> </a:t>
            </a:r>
            <a:r>
              <a:rPr sz="2000" b="1" spc="-5" dirty="0">
                <a:latin typeface="Verdana"/>
                <a:cs typeface="Verdana"/>
              </a:rPr>
              <a:t>añaden</a:t>
            </a:r>
            <a:r>
              <a:rPr sz="2000" b="1" spc="-15" dirty="0">
                <a:latin typeface="Verdana"/>
                <a:cs typeface="Verdana"/>
              </a:rPr>
              <a:t> </a:t>
            </a:r>
            <a:r>
              <a:rPr sz="2000" b="1" dirty="0">
                <a:latin typeface="Verdana"/>
                <a:cs typeface="Verdana"/>
              </a:rPr>
              <a:t>atributos</a:t>
            </a:r>
            <a:r>
              <a:rPr sz="2000" b="1" spc="-10" dirty="0">
                <a:latin typeface="Verdana"/>
                <a:cs typeface="Verdana"/>
              </a:rPr>
              <a:t> </a:t>
            </a:r>
            <a:r>
              <a:rPr sz="2000" b="1" dirty="0">
                <a:latin typeface="Verdana"/>
                <a:cs typeface="Verdana"/>
              </a:rPr>
              <a:t>propios</a:t>
            </a:r>
            <a:endParaRPr sz="2000">
              <a:latin typeface="Verdana"/>
              <a:cs typeface="Verdana"/>
            </a:endParaRPr>
          </a:p>
        </p:txBody>
      </p:sp>
      <p:sp>
        <p:nvSpPr>
          <p:cNvPr id="4" name="object 4"/>
          <p:cNvSpPr/>
          <p:nvPr/>
        </p:nvSpPr>
        <p:spPr>
          <a:xfrm>
            <a:off x="4688840" y="3479800"/>
            <a:ext cx="1244600" cy="1531620"/>
          </a:xfrm>
          <a:custGeom>
            <a:avLst/>
            <a:gdLst/>
            <a:ahLst/>
            <a:cxnLst/>
            <a:rect l="l" t="t" r="r" b="b"/>
            <a:pathLst>
              <a:path w="1244600" h="1531620">
                <a:moveTo>
                  <a:pt x="1244600" y="360680"/>
                </a:moveTo>
                <a:lnTo>
                  <a:pt x="1242060" y="360680"/>
                </a:lnTo>
                <a:lnTo>
                  <a:pt x="1242060" y="17780"/>
                </a:lnTo>
                <a:lnTo>
                  <a:pt x="1242060" y="10160"/>
                </a:lnTo>
                <a:lnTo>
                  <a:pt x="1242060" y="0"/>
                </a:lnTo>
                <a:lnTo>
                  <a:pt x="1224280" y="0"/>
                </a:lnTo>
                <a:lnTo>
                  <a:pt x="1224280" y="17780"/>
                </a:lnTo>
                <a:lnTo>
                  <a:pt x="1224280" y="360680"/>
                </a:lnTo>
                <a:lnTo>
                  <a:pt x="1224280" y="378460"/>
                </a:lnTo>
                <a:lnTo>
                  <a:pt x="1224280" y="1082040"/>
                </a:lnTo>
                <a:lnTo>
                  <a:pt x="1224280" y="1099820"/>
                </a:lnTo>
                <a:lnTo>
                  <a:pt x="1224280" y="1513840"/>
                </a:lnTo>
                <a:lnTo>
                  <a:pt x="20320" y="1513840"/>
                </a:lnTo>
                <a:lnTo>
                  <a:pt x="20320" y="1099820"/>
                </a:lnTo>
                <a:lnTo>
                  <a:pt x="1224280" y="1099820"/>
                </a:lnTo>
                <a:lnTo>
                  <a:pt x="1224280" y="1082040"/>
                </a:lnTo>
                <a:lnTo>
                  <a:pt x="20320" y="1082040"/>
                </a:lnTo>
                <a:lnTo>
                  <a:pt x="20320" y="378460"/>
                </a:lnTo>
                <a:lnTo>
                  <a:pt x="1224280" y="378460"/>
                </a:lnTo>
                <a:lnTo>
                  <a:pt x="1224280" y="360680"/>
                </a:lnTo>
                <a:lnTo>
                  <a:pt x="20320" y="360680"/>
                </a:lnTo>
                <a:lnTo>
                  <a:pt x="20320" y="17780"/>
                </a:lnTo>
                <a:lnTo>
                  <a:pt x="1224280" y="17780"/>
                </a:lnTo>
                <a:lnTo>
                  <a:pt x="1224280" y="0"/>
                </a:lnTo>
                <a:lnTo>
                  <a:pt x="0" y="0"/>
                </a:lnTo>
                <a:lnTo>
                  <a:pt x="0" y="360680"/>
                </a:lnTo>
                <a:lnTo>
                  <a:pt x="0" y="1099820"/>
                </a:lnTo>
                <a:lnTo>
                  <a:pt x="0" y="1531620"/>
                </a:lnTo>
                <a:lnTo>
                  <a:pt x="1242060" y="1531620"/>
                </a:lnTo>
                <a:lnTo>
                  <a:pt x="1242060" y="1521460"/>
                </a:lnTo>
                <a:lnTo>
                  <a:pt x="1242060" y="1513840"/>
                </a:lnTo>
                <a:lnTo>
                  <a:pt x="1242060" y="1099820"/>
                </a:lnTo>
                <a:lnTo>
                  <a:pt x="1244600" y="1099820"/>
                </a:lnTo>
                <a:lnTo>
                  <a:pt x="1244600" y="1089660"/>
                </a:lnTo>
                <a:lnTo>
                  <a:pt x="1244600" y="1082040"/>
                </a:lnTo>
                <a:lnTo>
                  <a:pt x="1244600" y="378460"/>
                </a:lnTo>
                <a:lnTo>
                  <a:pt x="1244600" y="370840"/>
                </a:lnTo>
                <a:lnTo>
                  <a:pt x="1244600" y="360680"/>
                </a:lnTo>
                <a:close/>
              </a:path>
            </a:pathLst>
          </a:custGeom>
          <a:solidFill>
            <a:srgbClr val="000000"/>
          </a:solidFill>
        </p:spPr>
        <p:txBody>
          <a:bodyPr wrap="square" lIns="0" tIns="0" rIns="0" bIns="0" rtlCol="0"/>
          <a:lstStyle/>
          <a:p>
            <a:endParaRPr/>
          </a:p>
        </p:txBody>
      </p:sp>
      <p:sp>
        <p:nvSpPr>
          <p:cNvPr id="5" name="object 5"/>
          <p:cNvSpPr txBox="1"/>
          <p:nvPr/>
        </p:nvSpPr>
        <p:spPr>
          <a:xfrm>
            <a:off x="4815840" y="3540759"/>
            <a:ext cx="906144" cy="1333500"/>
          </a:xfrm>
          <a:prstGeom prst="rect">
            <a:avLst/>
          </a:prstGeom>
        </p:spPr>
        <p:txBody>
          <a:bodyPr vert="horz" wrap="square" lIns="0" tIns="12700" rIns="0" bIns="0" rtlCol="0">
            <a:spAutoFit/>
          </a:bodyPr>
          <a:lstStyle/>
          <a:p>
            <a:pPr marL="116205">
              <a:lnSpc>
                <a:spcPct val="100000"/>
              </a:lnSpc>
              <a:spcBef>
                <a:spcPts val="100"/>
              </a:spcBef>
            </a:pPr>
            <a:r>
              <a:rPr sz="1400" spc="-15" dirty="0">
                <a:latin typeface="Verdana"/>
                <a:cs typeface="Verdana"/>
              </a:rPr>
              <a:t>Vehiculo</a:t>
            </a:r>
            <a:endParaRPr sz="1400">
              <a:latin typeface="Verdana"/>
              <a:cs typeface="Verdana"/>
            </a:endParaRPr>
          </a:p>
          <a:p>
            <a:pPr marL="12700" marR="5080">
              <a:lnSpc>
                <a:spcPct val="100000"/>
              </a:lnSpc>
              <a:spcBef>
                <a:spcPts val="1420"/>
              </a:spcBef>
            </a:pPr>
            <a:r>
              <a:rPr sz="1000" spc="-5" dirty="0">
                <a:latin typeface="Verdana"/>
                <a:cs typeface="Verdana"/>
              </a:rPr>
              <a:t>marca </a:t>
            </a:r>
            <a:r>
              <a:rPr sz="1000" dirty="0">
                <a:latin typeface="Verdana"/>
                <a:cs typeface="Verdana"/>
              </a:rPr>
              <a:t> </a:t>
            </a:r>
            <a:r>
              <a:rPr sz="1000" spc="5" dirty="0">
                <a:latin typeface="Verdana"/>
                <a:cs typeface="Verdana"/>
              </a:rPr>
              <a:t>modelo </a:t>
            </a:r>
            <a:r>
              <a:rPr sz="1000" spc="10" dirty="0">
                <a:latin typeface="Verdana"/>
                <a:cs typeface="Verdana"/>
              </a:rPr>
              <a:t> </a:t>
            </a:r>
            <a:r>
              <a:rPr sz="1000" spc="-5" dirty="0">
                <a:latin typeface="Verdana"/>
                <a:cs typeface="Verdana"/>
              </a:rPr>
              <a:t>p</a:t>
            </a:r>
            <a:r>
              <a:rPr sz="1000" spc="-10" dirty="0">
                <a:latin typeface="Verdana"/>
                <a:cs typeface="Verdana"/>
              </a:rPr>
              <a:t>r</a:t>
            </a:r>
            <a:r>
              <a:rPr sz="1000" dirty="0">
                <a:latin typeface="Verdana"/>
                <a:cs typeface="Verdana"/>
              </a:rPr>
              <a:t>ec</a:t>
            </a:r>
            <a:r>
              <a:rPr sz="1000" spc="20" dirty="0">
                <a:latin typeface="Verdana"/>
                <a:cs typeface="Verdana"/>
              </a:rPr>
              <a:t>i</a:t>
            </a:r>
            <a:r>
              <a:rPr sz="1000" spc="-10" dirty="0">
                <a:latin typeface="Verdana"/>
                <a:cs typeface="Verdana"/>
              </a:rPr>
              <a:t>o</a:t>
            </a:r>
            <a:r>
              <a:rPr sz="1000" spc="-5" dirty="0">
                <a:latin typeface="Verdana"/>
                <a:cs typeface="Verdana"/>
              </a:rPr>
              <a:t>A</a:t>
            </a:r>
            <a:r>
              <a:rPr sz="1000" spc="20" dirty="0">
                <a:latin typeface="Verdana"/>
                <a:cs typeface="Verdana"/>
              </a:rPr>
              <a:t>l</a:t>
            </a:r>
            <a:r>
              <a:rPr sz="1000" spc="-5" dirty="0">
                <a:latin typeface="Verdana"/>
                <a:cs typeface="Verdana"/>
              </a:rPr>
              <a:t>q</a:t>
            </a:r>
            <a:r>
              <a:rPr sz="1000" dirty="0">
                <a:latin typeface="Verdana"/>
                <a:cs typeface="Verdana"/>
              </a:rPr>
              <a:t>u</a:t>
            </a:r>
            <a:r>
              <a:rPr sz="1000" spc="20" dirty="0">
                <a:latin typeface="Verdana"/>
                <a:cs typeface="Verdana"/>
              </a:rPr>
              <a:t>il</a:t>
            </a:r>
            <a:r>
              <a:rPr sz="1000" dirty="0">
                <a:latin typeface="Verdana"/>
                <a:cs typeface="Verdana"/>
              </a:rPr>
              <a:t>er</a:t>
            </a:r>
            <a:endParaRPr sz="1000">
              <a:latin typeface="Verdana"/>
              <a:cs typeface="Verdana"/>
            </a:endParaRPr>
          </a:p>
          <a:p>
            <a:pPr>
              <a:lnSpc>
                <a:spcPct val="100000"/>
              </a:lnSpc>
            </a:pPr>
            <a:endParaRPr sz="1200">
              <a:latin typeface="Verdana"/>
              <a:cs typeface="Verdana"/>
            </a:endParaRPr>
          </a:p>
          <a:p>
            <a:pPr marL="12700">
              <a:lnSpc>
                <a:spcPct val="100000"/>
              </a:lnSpc>
              <a:spcBef>
                <a:spcPts val="940"/>
              </a:spcBef>
            </a:pPr>
            <a:r>
              <a:rPr sz="1000" spc="-5" dirty="0">
                <a:latin typeface="Verdana"/>
                <a:cs typeface="Verdana"/>
              </a:rPr>
              <a:t>getMarca()</a:t>
            </a:r>
            <a:endParaRPr sz="1000">
              <a:latin typeface="Verdana"/>
              <a:cs typeface="Verdana"/>
            </a:endParaRPr>
          </a:p>
        </p:txBody>
      </p:sp>
      <p:sp>
        <p:nvSpPr>
          <p:cNvPr id="6" name="object 6"/>
          <p:cNvSpPr/>
          <p:nvPr/>
        </p:nvSpPr>
        <p:spPr>
          <a:xfrm>
            <a:off x="5915659" y="5496559"/>
            <a:ext cx="1242060" cy="1028700"/>
          </a:xfrm>
          <a:custGeom>
            <a:avLst/>
            <a:gdLst/>
            <a:ahLst/>
            <a:cxnLst/>
            <a:rect l="l" t="t" r="r" b="b"/>
            <a:pathLst>
              <a:path w="1242059" h="1028700">
                <a:moveTo>
                  <a:pt x="1242060" y="0"/>
                </a:moveTo>
                <a:lnTo>
                  <a:pt x="0" y="0"/>
                </a:lnTo>
                <a:lnTo>
                  <a:pt x="0" y="1028699"/>
                </a:lnTo>
                <a:lnTo>
                  <a:pt x="1242060" y="1028699"/>
                </a:lnTo>
                <a:lnTo>
                  <a:pt x="1242060" y="1018539"/>
                </a:lnTo>
                <a:lnTo>
                  <a:pt x="17779" y="1018539"/>
                </a:lnTo>
                <a:lnTo>
                  <a:pt x="7619" y="1008379"/>
                </a:lnTo>
                <a:lnTo>
                  <a:pt x="17779" y="1008379"/>
                </a:lnTo>
                <a:lnTo>
                  <a:pt x="17779" y="17779"/>
                </a:lnTo>
                <a:lnTo>
                  <a:pt x="7619" y="17779"/>
                </a:lnTo>
                <a:lnTo>
                  <a:pt x="17779" y="7619"/>
                </a:lnTo>
                <a:lnTo>
                  <a:pt x="1242060" y="7619"/>
                </a:lnTo>
                <a:lnTo>
                  <a:pt x="1242060" y="0"/>
                </a:lnTo>
                <a:close/>
              </a:path>
              <a:path w="1242059" h="1028700">
                <a:moveTo>
                  <a:pt x="17779" y="1008379"/>
                </a:moveTo>
                <a:lnTo>
                  <a:pt x="7619" y="1008379"/>
                </a:lnTo>
                <a:lnTo>
                  <a:pt x="17779" y="1018539"/>
                </a:lnTo>
                <a:lnTo>
                  <a:pt x="17779" y="1008379"/>
                </a:lnTo>
                <a:close/>
              </a:path>
              <a:path w="1242059" h="1028700">
                <a:moveTo>
                  <a:pt x="1221739" y="1008379"/>
                </a:moveTo>
                <a:lnTo>
                  <a:pt x="17779" y="1008379"/>
                </a:lnTo>
                <a:lnTo>
                  <a:pt x="17779" y="1018539"/>
                </a:lnTo>
                <a:lnTo>
                  <a:pt x="1221739" y="1018539"/>
                </a:lnTo>
                <a:lnTo>
                  <a:pt x="1221739" y="1008379"/>
                </a:lnTo>
                <a:close/>
              </a:path>
              <a:path w="1242059" h="1028700">
                <a:moveTo>
                  <a:pt x="1221739" y="7619"/>
                </a:moveTo>
                <a:lnTo>
                  <a:pt x="1221739" y="1018539"/>
                </a:lnTo>
                <a:lnTo>
                  <a:pt x="1231899" y="1008379"/>
                </a:lnTo>
                <a:lnTo>
                  <a:pt x="1242060" y="1008380"/>
                </a:lnTo>
                <a:lnTo>
                  <a:pt x="1242060" y="17779"/>
                </a:lnTo>
                <a:lnTo>
                  <a:pt x="1231899" y="17779"/>
                </a:lnTo>
                <a:lnTo>
                  <a:pt x="1221739" y="7619"/>
                </a:lnTo>
                <a:close/>
              </a:path>
              <a:path w="1242059" h="1028700">
                <a:moveTo>
                  <a:pt x="1242060" y="1008380"/>
                </a:moveTo>
                <a:lnTo>
                  <a:pt x="1231899" y="1008379"/>
                </a:lnTo>
                <a:lnTo>
                  <a:pt x="1221739" y="1018539"/>
                </a:lnTo>
                <a:lnTo>
                  <a:pt x="1242060" y="1018539"/>
                </a:lnTo>
                <a:lnTo>
                  <a:pt x="1242060" y="1008380"/>
                </a:lnTo>
                <a:close/>
              </a:path>
              <a:path w="1242059" h="1028700">
                <a:moveTo>
                  <a:pt x="17779" y="7619"/>
                </a:moveTo>
                <a:lnTo>
                  <a:pt x="7619" y="17779"/>
                </a:lnTo>
                <a:lnTo>
                  <a:pt x="17779" y="17779"/>
                </a:lnTo>
                <a:lnTo>
                  <a:pt x="17779" y="7619"/>
                </a:lnTo>
                <a:close/>
              </a:path>
              <a:path w="1242059" h="1028700">
                <a:moveTo>
                  <a:pt x="1221739" y="7619"/>
                </a:moveTo>
                <a:lnTo>
                  <a:pt x="17779" y="7619"/>
                </a:lnTo>
                <a:lnTo>
                  <a:pt x="17779" y="17779"/>
                </a:lnTo>
                <a:lnTo>
                  <a:pt x="1221739" y="17779"/>
                </a:lnTo>
                <a:lnTo>
                  <a:pt x="1221739" y="7619"/>
                </a:lnTo>
                <a:close/>
              </a:path>
              <a:path w="1242059" h="1028700">
                <a:moveTo>
                  <a:pt x="1242060" y="7619"/>
                </a:moveTo>
                <a:lnTo>
                  <a:pt x="1221739" y="7619"/>
                </a:lnTo>
                <a:lnTo>
                  <a:pt x="1231899" y="17779"/>
                </a:lnTo>
                <a:lnTo>
                  <a:pt x="1242060" y="17779"/>
                </a:lnTo>
                <a:lnTo>
                  <a:pt x="1242060" y="7619"/>
                </a:lnTo>
                <a:close/>
              </a:path>
            </a:pathLst>
          </a:custGeom>
          <a:solidFill>
            <a:srgbClr val="000000"/>
          </a:solidFill>
        </p:spPr>
        <p:txBody>
          <a:bodyPr wrap="square" lIns="0" tIns="0" rIns="0" bIns="0" rtlCol="0"/>
          <a:lstStyle/>
          <a:p>
            <a:endParaRPr/>
          </a:p>
        </p:txBody>
      </p:sp>
      <p:sp>
        <p:nvSpPr>
          <p:cNvPr id="7" name="object 7"/>
          <p:cNvSpPr txBox="1"/>
          <p:nvPr/>
        </p:nvSpPr>
        <p:spPr>
          <a:xfrm>
            <a:off x="6144259" y="5557520"/>
            <a:ext cx="725170" cy="2387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Verdana"/>
                <a:cs typeface="Verdana"/>
              </a:rPr>
              <a:t>Turismo</a:t>
            </a:r>
            <a:endParaRPr sz="1400">
              <a:latin typeface="Verdana"/>
              <a:cs typeface="Verdana"/>
            </a:endParaRPr>
          </a:p>
        </p:txBody>
      </p:sp>
      <p:sp>
        <p:nvSpPr>
          <p:cNvPr id="8" name="object 8"/>
          <p:cNvSpPr txBox="1"/>
          <p:nvPr/>
        </p:nvSpPr>
        <p:spPr>
          <a:xfrm>
            <a:off x="6042659" y="5951220"/>
            <a:ext cx="79311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Verdana"/>
                <a:cs typeface="Verdana"/>
              </a:rPr>
              <a:t>num</a:t>
            </a:r>
            <a:r>
              <a:rPr sz="1000" spc="-5" dirty="0">
                <a:latin typeface="Verdana"/>
                <a:cs typeface="Verdana"/>
              </a:rPr>
              <a:t>P</a:t>
            </a:r>
            <a:r>
              <a:rPr sz="1000" spc="5" dirty="0">
                <a:latin typeface="Verdana"/>
                <a:cs typeface="Verdana"/>
              </a:rPr>
              <a:t>u</a:t>
            </a:r>
            <a:r>
              <a:rPr sz="1000" dirty="0">
                <a:latin typeface="Verdana"/>
                <a:cs typeface="Verdana"/>
              </a:rPr>
              <a:t>e</a:t>
            </a:r>
            <a:r>
              <a:rPr sz="1000" spc="-10" dirty="0">
                <a:latin typeface="Verdana"/>
                <a:cs typeface="Verdana"/>
              </a:rPr>
              <a:t>r</a:t>
            </a:r>
            <a:r>
              <a:rPr sz="1000" spc="5" dirty="0">
                <a:latin typeface="Verdana"/>
                <a:cs typeface="Verdana"/>
              </a:rPr>
              <a:t>t</a:t>
            </a:r>
            <a:r>
              <a:rPr sz="1000" dirty="0">
                <a:latin typeface="Verdana"/>
                <a:cs typeface="Verdana"/>
              </a:rPr>
              <a:t>as</a:t>
            </a:r>
            <a:endParaRPr sz="1000">
              <a:latin typeface="Verdana"/>
              <a:cs typeface="Verdana"/>
            </a:endParaRPr>
          </a:p>
        </p:txBody>
      </p:sp>
      <p:sp>
        <p:nvSpPr>
          <p:cNvPr id="9" name="object 9"/>
          <p:cNvSpPr/>
          <p:nvPr/>
        </p:nvSpPr>
        <p:spPr>
          <a:xfrm>
            <a:off x="3467100" y="5496559"/>
            <a:ext cx="3680460" cy="1028700"/>
          </a:xfrm>
          <a:custGeom>
            <a:avLst/>
            <a:gdLst/>
            <a:ahLst/>
            <a:cxnLst/>
            <a:rect l="l" t="t" r="r" b="b"/>
            <a:pathLst>
              <a:path w="3680459" h="1028700">
                <a:moveTo>
                  <a:pt x="1242060" y="0"/>
                </a:moveTo>
                <a:lnTo>
                  <a:pt x="1224280" y="0"/>
                </a:lnTo>
                <a:lnTo>
                  <a:pt x="1224280" y="17780"/>
                </a:lnTo>
                <a:lnTo>
                  <a:pt x="1224280" y="1008380"/>
                </a:lnTo>
                <a:lnTo>
                  <a:pt x="17780" y="1008380"/>
                </a:lnTo>
                <a:lnTo>
                  <a:pt x="17780" y="17780"/>
                </a:lnTo>
                <a:lnTo>
                  <a:pt x="1224280" y="17780"/>
                </a:lnTo>
                <a:lnTo>
                  <a:pt x="1224280" y="0"/>
                </a:lnTo>
                <a:lnTo>
                  <a:pt x="0" y="0"/>
                </a:lnTo>
                <a:lnTo>
                  <a:pt x="0" y="1028700"/>
                </a:lnTo>
                <a:lnTo>
                  <a:pt x="1242060" y="1028700"/>
                </a:lnTo>
                <a:lnTo>
                  <a:pt x="1242060" y="1018540"/>
                </a:lnTo>
                <a:lnTo>
                  <a:pt x="1242060" y="1008392"/>
                </a:lnTo>
                <a:lnTo>
                  <a:pt x="1242060" y="17780"/>
                </a:lnTo>
                <a:lnTo>
                  <a:pt x="1242060" y="7620"/>
                </a:lnTo>
                <a:lnTo>
                  <a:pt x="1242060" y="0"/>
                </a:lnTo>
                <a:close/>
              </a:path>
              <a:path w="3680459" h="1028700">
                <a:moveTo>
                  <a:pt x="3680460" y="360680"/>
                </a:moveTo>
                <a:lnTo>
                  <a:pt x="2456180" y="360680"/>
                </a:lnTo>
                <a:lnTo>
                  <a:pt x="2456180" y="378460"/>
                </a:lnTo>
                <a:lnTo>
                  <a:pt x="3680460" y="378460"/>
                </a:lnTo>
                <a:lnTo>
                  <a:pt x="3680460" y="360680"/>
                </a:lnTo>
                <a:close/>
              </a:path>
            </a:pathLst>
          </a:custGeom>
          <a:solidFill>
            <a:srgbClr val="000000"/>
          </a:solidFill>
        </p:spPr>
        <p:txBody>
          <a:bodyPr wrap="square" lIns="0" tIns="0" rIns="0" bIns="0" rtlCol="0"/>
          <a:lstStyle/>
          <a:p>
            <a:endParaRPr/>
          </a:p>
        </p:txBody>
      </p:sp>
      <p:sp>
        <p:nvSpPr>
          <p:cNvPr id="10" name="object 10"/>
          <p:cNvSpPr txBox="1"/>
          <p:nvPr/>
        </p:nvSpPr>
        <p:spPr>
          <a:xfrm>
            <a:off x="3695700" y="5557520"/>
            <a:ext cx="75247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A</a:t>
            </a:r>
            <a:r>
              <a:rPr sz="1400" spc="-10" dirty="0">
                <a:latin typeface="Verdana"/>
                <a:cs typeface="Verdana"/>
              </a:rPr>
              <a:t>u</a:t>
            </a:r>
            <a:r>
              <a:rPr sz="1400" dirty="0">
                <a:latin typeface="Verdana"/>
                <a:cs typeface="Verdana"/>
              </a:rPr>
              <a:t>t</a:t>
            </a:r>
            <a:r>
              <a:rPr sz="1400" spc="-10" dirty="0">
                <a:latin typeface="Verdana"/>
                <a:cs typeface="Verdana"/>
              </a:rPr>
              <a:t>o</a:t>
            </a:r>
            <a:r>
              <a:rPr sz="1400" spc="5" dirty="0">
                <a:latin typeface="Verdana"/>
                <a:cs typeface="Verdana"/>
              </a:rPr>
              <a:t>b</a:t>
            </a:r>
            <a:r>
              <a:rPr sz="1400" spc="-10" dirty="0">
                <a:latin typeface="Verdana"/>
                <a:cs typeface="Verdana"/>
              </a:rPr>
              <a:t>ús</a:t>
            </a:r>
            <a:endParaRPr sz="1400">
              <a:latin typeface="Verdana"/>
              <a:cs typeface="Verdana"/>
            </a:endParaRPr>
          </a:p>
        </p:txBody>
      </p:sp>
      <p:sp>
        <p:nvSpPr>
          <p:cNvPr id="11" name="object 11"/>
          <p:cNvSpPr txBox="1"/>
          <p:nvPr/>
        </p:nvSpPr>
        <p:spPr>
          <a:xfrm>
            <a:off x="3594100" y="5951220"/>
            <a:ext cx="71183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Verdana"/>
                <a:cs typeface="Verdana"/>
              </a:rPr>
              <a:t>numPlazas</a:t>
            </a:r>
            <a:endParaRPr sz="1000">
              <a:latin typeface="Verdana"/>
              <a:cs typeface="Verdana"/>
            </a:endParaRPr>
          </a:p>
        </p:txBody>
      </p:sp>
      <p:sp>
        <p:nvSpPr>
          <p:cNvPr id="12" name="object 12"/>
          <p:cNvSpPr/>
          <p:nvPr/>
        </p:nvSpPr>
        <p:spPr>
          <a:xfrm>
            <a:off x="3477260" y="5006339"/>
            <a:ext cx="3103880" cy="868680"/>
          </a:xfrm>
          <a:custGeom>
            <a:avLst/>
            <a:gdLst/>
            <a:ahLst/>
            <a:cxnLst/>
            <a:rect l="l" t="t" r="r" b="b"/>
            <a:pathLst>
              <a:path w="3103879" h="868679">
                <a:moveTo>
                  <a:pt x="1221740" y="850900"/>
                </a:moveTo>
                <a:lnTo>
                  <a:pt x="0" y="850900"/>
                </a:lnTo>
                <a:lnTo>
                  <a:pt x="0" y="868680"/>
                </a:lnTo>
                <a:lnTo>
                  <a:pt x="1221740" y="868680"/>
                </a:lnTo>
                <a:lnTo>
                  <a:pt x="1221740" y="850900"/>
                </a:lnTo>
                <a:close/>
              </a:path>
              <a:path w="3103879" h="868679">
                <a:moveTo>
                  <a:pt x="3103880" y="355600"/>
                </a:moveTo>
                <a:lnTo>
                  <a:pt x="3093720" y="355600"/>
                </a:lnTo>
                <a:lnTo>
                  <a:pt x="3093720" y="345440"/>
                </a:lnTo>
                <a:lnTo>
                  <a:pt x="1808289" y="345440"/>
                </a:lnTo>
                <a:lnTo>
                  <a:pt x="1806117" y="220980"/>
                </a:lnTo>
                <a:lnTo>
                  <a:pt x="1960880" y="220980"/>
                </a:lnTo>
                <a:lnTo>
                  <a:pt x="1959000" y="218440"/>
                </a:lnTo>
                <a:lnTo>
                  <a:pt x="1947799" y="203200"/>
                </a:lnTo>
                <a:lnTo>
                  <a:pt x="1924189" y="171107"/>
                </a:lnTo>
                <a:lnTo>
                  <a:pt x="1924189" y="203200"/>
                </a:lnTo>
                <a:lnTo>
                  <a:pt x="1672437" y="203200"/>
                </a:lnTo>
                <a:lnTo>
                  <a:pt x="1798320" y="33159"/>
                </a:lnTo>
                <a:lnTo>
                  <a:pt x="1924189" y="203200"/>
                </a:lnTo>
                <a:lnTo>
                  <a:pt x="1924189" y="171107"/>
                </a:lnTo>
                <a:lnTo>
                  <a:pt x="1815134" y="22860"/>
                </a:lnTo>
                <a:lnTo>
                  <a:pt x="1798320" y="0"/>
                </a:lnTo>
                <a:lnTo>
                  <a:pt x="1635760" y="220980"/>
                </a:lnTo>
                <a:lnTo>
                  <a:pt x="1788337" y="220980"/>
                </a:lnTo>
                <a:lnTo>
                  <a:pt x="1790509" y="345440"/>
                </a:lnTo>
                <a:lnTo>
                  <a:pt x="502920" y="345440"/>
                </a:lnTo>
                <a:lnTo>
                  <a:pt x="502920" y="355600"/>
                </a:lnTo>
                <a:lnTo>
                  <a:pt x="495300" y="355600"/>
                </a:lnTo>
                <a:lnTo>
                  <a:pt x="495300" y="497840"/>
                </a:lnTo>
                <a:lnTo>
                  <a:pt x="513080" y="497840"/>
                </a:lnTo>
                <a:lnTo>
                  <a:pt x="513080" y="365760"/>
                </a:lnTo>
                <a:lnTo>
                  <a:pt x="3086087" y="365760"/>
                </a:lnTo>
                <a:lnTo>
                  <a:pt x="3086087" y="497840"/>
                </a:lnTo>
                <a:lnTo>
                  <a:pt x="3103880" y="497840"/>
                </a:lnTo>
                <a:lnTo>
                  <a:pt x="3103880" y="355600"/>
                </a:lnTo>
                <a:close/>
              </a:path>
            </a:pathLst>
          </a:custGeom>
          <a:solidFill>
            <a:srgbClr val="000000"/>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149</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a:t>
            </a:fld>
            <a:endParaRPr dirty="0"/>
          </a:p>
        </p:txBody>
      </p:sp>
      <p:pic>
        <p:nvPicPr>
          <p:cNvPr id="5" name="Imagen 4">
            <a:extLst>
              <a:ext uri="{FF2B5EF4-FFF2-40B4-BE49-F238E27FC236}">
                <a16:creationId xmlns:a16="http://schemas.microsoft.com/office/drawing/2014/main" id="{70F3D6E2-376A-222C-E80A-D700360F885D}"/>
              </a:ext>
            </a:extLst>
          </p:cNvPr>
          <p:cNvPicPr>
            <a:picLocks noChangeAspect="1"/>
          </p:cNvPicPr>
          <p:nvPr/>
        </p:nvPicPr>
        <p:blipFill>
          <a:blip r:embed="rId2"/>
          <a:stretch>
            <a:fillRect/>
          </a:stretch>
        </p:blipFill>
        <p:spPr>
          <a:xfrm>
            <a:off x="603250" y="1892300"/>
            <a:ext cx="9486900" cy="3771900"/>
          </a:xfrm>
          <a:prstGeom prst="rect">
            <a:avLst/>
          </a:prstGeom>
        </p:spPr>
      </p:pic>
    </p:spTree>
    <p:extLst>
      <p:ext uri="{BB962C8B-B14F-4D97-AF65-F5344CB8AC3E}">
        <p14:creationId xmlns:p14="http://schemas.microsoft.com/office/powerpoint/2010/main" val="29412303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3" name="object 3"/>
          <p:cNvSpPr txBox="1"/>
          <p:nvPr/>
        </p:nvSpPr>
        <p:spPr>
          <a:xfrm>
            <a:off x="1005839" y="1521459"/>
            <a:ext cx="8705215" cy="16713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Relaciones</a:t>
            </a:r>
            <a:r>
              <a:rPr sz="2000" b="1" dirty="0">
                <a:latin typeface="Verdana"/>
                <a:cs typeface="Verdana"/>
              </a:rPr>
              <a:t> </a:t>
            </a:r>
            <a:r>
              <a:rPr sz="2000" b="1" spc="-5" dirty="0">
                <a:latin typeface="Verdana"/>
                <a:cs typeface="Verdana"/>
              </a:rPr>
              <a:t>entre </a:t>
            </a:r>
            <a:r>
              <a:rPr sz="2000" b="1" spc="-10" dirty="0">
                <a:latin typeface="Verdana"/>
                <a:cs typeface="Verdana"/>
              </a:rPr>
              <a:t>clases:</a:t>
            </a:r>
            <a:r>
              <a:rPr sz="2000" b="1" dirty="0">
                <a:latin typeface="Verdana"/>
                <a:cs typeface="Verdana"/>
              </a:rPr>
              <a:t> Agregación</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En</a:t>
            </a:r>
            <a:r>
              <a:rPr sz="2000" b="1" spc="-5" dirty="0">
                <a:latin typeface="Verdana"/>
                <a:cs typeface="Verdana"/>
              </a:rPr>
              <a:t> </a:t>
            </a:r>
            <a:r>
              <a:rPr sz="2000" b="1" dirty="0">
                <a:latin typeface="Verdana"/>
                <a:cs typeface="Verdana"/>
              </a:rPr>
              <a:t>las </a:t>
            </a:r>
            <a:r>
              <a:rPr sz="2000" b="1" spc="-5" dirty="0">
                <a:latin typeface="Verdana"/>
                <a:cs typeface="Verdana"/>
              </a:rPr>
              <a:t>relaciones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agregación</a:t>
            </a:r>
            <a:r>
              <a:rPr sz="2000" b="1" dirty="0">
                <a:latin typeface="Verdana"/>
                <a:cs typeface="Verdana"/>
              </a:rPr>
              <a:t> se </a:t>
            </a:r>
            <a:r>
              <a:rPr sz="2000" b="1" spc="-5" dirty="0">
                <a:latin typeface="Verdana"/>
                <a:cs typeface="Verdana"/>
              </a:rPr>
              <a:t>existe</a:t>
            </a:r>
            <a:r>
              <a:rPr sz="2000" b="1" dirty="0">
                <a:latin typeface="Verdana"/>
                <a:cs typeface="Verdana"/>
              </a:rPr>
              <a:t> </a:t>
            </a:r>
            <a:r>
              <a:rPr sz="2000" b="1" spc="5" dirty="0">
                <a:latin typeface="Verdana"/>
                <a:cs typeface="Verdana"/>
              </a:rPr>
              <a:t>el </a:t>
            </a:r>
            <a:r>
              <a:rPr sz="2000" b="1" dirty="0">
                <a:latin typeface="Verdana"/>
                <a:cs typeface="Verdana"/>
              </a:rPr>
              <a:t>todo</a:t>
            </a:r>
            <a:r>
              <a:rPr sz="2000" b="1" spc="5" dirty="0">
                <a:latin typeface="Verdana"/>
                <a:cs typeface="Verdana"/>
              </a:rPr>
              <a:t> </a:t>
            </a:r>
            <a:r>
              <a:rPr sz="2000" b="1" dirty="0">
                <a:latin typeface="Verdana"/>
                <a:cs typeface="Verdana"/>
              </a:rPr>
              <a:t>y</a:t>
            </a:r>
            <a:r>
              <a:rPr sz="2000" b="1" spc="5" dirty="0">
                <a:latin typeface="Verdana"/>
                <a:cs typeface="Verdana"/>
              </a:rPr>
              <a:t> </a:t>
            </a:r>
            <a:r>
              <a:rPr sz="2000" b="1" spc="-5" dirty="0">
                <a:latin typeface="Verdana"/>
                <a:cs typeface="Verdana"/>
              </a:rPr>
              <a:t>la </a:t>
            </a:r>
            <a:r>
              <a:rPr sz="2000" b="1" dirty="0">
                <a:latin typeface="Verdana"/>
                <a:cs typeface="Verdana"/>
              </a:rPr>
              <a:t> </a:t>
            </a:r>
            <a:r>
              <a:rPr sz="2000" b="1" spc="-5" dirty="0">
                <a:latin typeface="Verdana"/>
                <a:cs typeface="Verdana"/>
              </a:rPr>
              <a:t>parte. </a:t>
            </a:r>
            <a:r>
              <a:rPr sz="2000" b="1" spc="-10" dirty="0">
                <a:latin typeface="Verdana"/>
                <a:cs typeface="Verdana"/>
              </a:rPr>
              <a:t>Puede ser </a:t>
            </a:r>
            <a:r>
              <a:rPr sz="2000" b="1" spc="-5" dirty="0">
                <a:latin typeface="Verdana"/>
                <a:cs typeface="Verdana"/>
              </a:rPr>
              <a:t>de tipo </a:t>
            </a:r>
            <a:r>
              <a:rPr sz="2000" b="1" dirty="0">
                <a:latin typeface="Verdana"/>
                <a:cs typeface="Verdana"/>
              </a:rPr>
              <a:t>composición o </a:t>
            </a:r>
            <a:r>
              <a:rPr sz="2000" b="1" spc="-5" dirty="0">
                <a:latin typeface="Verdana"/>
                <a:cs typeface="Verdana"/>
              </a:rPr>
              <a:t>contenedor. </a:t>
            </a:r>
            <a:r>
              <a:rPr sz="2000" b="1" spc="-10" dirty="0">
                <a:latin typeface="Verdana"/>
                <a:cs typeface="Verdana"/>
              </a:rPr>
              <a:t>En </a:t>
            </a:r>
            <a:r>
              <a:rPr sz="2000" b="1" spc="-5" dirty="0">
                <a:latin typeface="Verdana"/>
                <a:cs typeface="Verdana"/>
              </a:rPr>
              <a:t>la </a:t>
            </a:r>
            <a:r>
              <a:rPr sz="2000" b="1" dirty="0">
                <a:latin typeface="Verdana"/>
                <a:cs typeface="Verdana"/>
              </a:rPr>
              <a:t> </a:t>
            </a:r>
            <a:r>
              <a:rPr sz="2000" b="1" spc="-5" dirty="0">
                <a:latin typeface="Verdana"/>
                <a:cs typeface="Verdana"/>
              </a:rPr>
              <a:t>composición</a:t>
            </a:r>
            <a:r>
              <a:rPr sz="2000" b="1" spc="-35" dirty="0">
                <a:latin typeface="Verdana"/>
                <a:cs typeface="Verdana"/>
              </a:rPr>
              <a:t> </a:t>
            </a:r>
            <a:r>
              <a:rPr sz="2000" b="1" spc="-5" dirty="0">
                <a:latin typeface="Verdana"/>
                <a:cs typeface="Verdana"/>
              </a:rPr>
              <a:t>la</a:t>
            </a:r>
            <a:r>
              <a:rPr sz="2000" b="1" spc="20" dirty="0">
                <a:latin typeface="Verdana"/>
                <a:cs typeface="Verdana"/>
              </a:rPr>
              <a:t> </a:t>
            </a:r>
            <a:r>
              <a:rPr sz="2000" b="1" dirty="0">
                <a:latin typeface="Verdana"/>
                <a:cs typeface="Verdana"/>
              </a:rPr>
              <a:t>parte</a:t>
            </a:r>
            <a:r>
              <a:rPr sz="2000" b="1" spc="-15" dirty="0">
                <a:latin typeface="Verdana"/>
                <a:cs typeface="Verdana"/>
              </a:rPr>
              <a:t> </a:t>
            </a:r>
            <a:r>
              <a:rPr sz="2000" b="1" spc="-5" dirty="0">
                <a:latin typeface="Verdana"/>
                <a:cs typeface="Verdana"/>
              </a:rPr>
              <a:t>no</a:t>
            </a:r>
            <a:r>
              <a:rPr sz="2000" b="1" dirty="0">
                <a:latin typeface="Verdana"/>
                <a:cs typeface="Verdana"/>
              </a:rPr>
              <a:t> </a:t>
            </a:r>
            <a:r>
              <a:rPr sz="2000" b="1" spc="-5" dirty="0">
                <a:latin typeface="Verdana"/>
                <a:cs typeface="Verdana"/>
              </a:rPr>
              <a:t>puede</a:t>
            </a:r>
            <a:r>
              <a:rPr sz="2000" b="1" spc="5" dirty="0">
                <a:latin typeface="Verdana"/>
                <a:cs typeface="Verdana"/>
              </a:rPr>
              <a:t> </a:t>
            </a:r>
            <a:r>
              <a:rPr sz="2000" b="1" spc="-5" dirty="0">
                <a:latin typeface="Verdana"/>
                <a:cs typeface="Verdana"/>
              </a:rPr>
              <a:t>existir</a:t>
            </a:r>
            <a:r>
              <a:rPr sz="2000" b="1" spc="40" dirty="0">
                <a:latin typeface="Verdana"/>
                <a:cs typeface="Verdana"/>
              </a:rPr>
              <a:t> </a:t>
            </a:r>
            <a:r>
              <a:rPr sz="2000" b="1" spc="-10" dirty="0">
                <a:latin typeface="Verdana"/>
                <a:cs typeface="Verdana"/>
              </a:rPr>
              <a:t>sin</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todo</a:t>
            </a:r>
            <a:endParaRPr sz="2000">
              <a:latin typeface="Verdana"/>
              <a:cs typeface="Verdana"/>
            </a:endParaRPr>
          </a:p>
        </p:txBody>
      </p:sp>
      <p:sp>
        <p:nvSpPr>
          <p:cNvPr id="4" name="object 4"/>
          <p:cNvSpPr/>
          <p:nvPr/>
        </p:nvSpPr>
        <p:spPr>
          <a:xfrm>
            <a:off x="2420620" y="3985259"/>
            <a:ext cx="1673860" cy="594360"/>
          </a:xfrm>
          <a:custGeom>
            <a:avLst/>
            <a:gdLst/>
            <a:ahLst/>
            <a:cxnLst/>
            <a:rect l="l" t="t" r="r" b="b"/>
            <a:pathLst>
              <a:path w="1673860" h="594360">
                <a:moveTo>
                  <a:pt x="1673859" y="0"/>
                </a:moveTo>
                <a:lnTo>
                  <a:pt x="0" y="0"/>
                </a:lnTo>
                <a:lnTo>
                  <a:pt x="0" y="594359"/>
                </a:lnTo>
                <a:lnTo>
                  <a:pt x="1673859" y="594359"/>
                </a:lnTo>
                <a:lnTo>
                  <a:pt x="1673859" y="584200"/>
                </a:lnTo>
                <a:lnTo>
                  <a:pt x="17780" y="584200"/>
                </a:lnTo>
                <a:lnTo>
                  <a:pt x="10160" y="576579"/>
                </a:lnTo>
                <a:lnTo>
                  <a:pt x="17780" y="576579"/>
                </a:lnTo>
                <a:lnTo>
                  <a:pt x="17780" y="17779"/>
                </a:lnTo>
                <a:lnTo>
                  <a:pt x="10160" y="17779"/>
                </a:lnTo>
                <a:lnTo>
                  <a:pt x="17780" y="7619"/>
                </a:lnTo>
                <a:lnTo>
                  <a:pt x="1673859" y="7619"/>
                </a:lnTo>
                <a:lnTo>
                  <a:pt x="1673859" y="0"/>
                </a:lnTo>
                <a:close/>
              </a:path>
              <a:path w="1673860" h="594360">
                <a:moveTo>
                  <a:pt x="17780" y="576579"/>
                </a:moveTo>
                <a:lnTo>
                  <a:pt x="10160" y="576579"/>
                </a:lnTo>
                <a:lnTo>
                  <a:pt x="17780" y="584200"/>
                </a:lnTo>
                <a:lnTo>
                  <a:pt x="17780" y="576579"/>
                </a:lnTo>
                <a:close/>
              </a:path>
              <a:path w="1673860" h="594360">
                <a:moveTo>
                  <a:pt x="1653540" y="576579"/>
                </a:moveTo>
                <a:lnTo>
                  <a:pt x="17780" y="576579"/>
                </a:lnTo>
                <a:lnTo>
                  <a:pt x="17780" y="584200"/>
                </a:lnTo>
                <a:lnTo>
                  <a:pt x="1653540" y="584200"/>
                </a:lnTo>
                <a:lnTo>
                  <a:pt x="1653540" y="576579"/>
                </a:lnTo>
                <a:close/>
              </a:path>
              <a:path w="1673860" h="594360">
                <a:moveTo>
                  <a:pt x="1653540" y="7619"/>
                </a:moveTo>
                <a:lnTo>
                  <a:pt x="1653540" y="584200"/>
                </a:lnTo>
                <a:lnTo>
                  <a:pt x="1663700" y="576579"/>
                </a:lnTo>
                <a:lnTo>
                  <a:pt x="1673859" y="576579"/>
                </a:lnTo>
                <a:lnTo>
                  <a:pt x="1673859" y="17779"/>
                </a:lnTo>
                <a:lnTo>
                  <a:pt x="1663700" y="17779"/>
                </a:lnTo>
                <a:lnTo>
                  <a:pt x="1653540" y="7619"/>
                </a:lnTo>
                <a:close/>
              </a:path>
              <a:path w="1673860" h="594360">
                <a:moveTo>
                  <a:pt x="1673859" y="576579"/>
                </a:moveTo>
                <a:lnTo>
                  <a:pt x="1663700" y="576579"/>
                </a:lnTo>
                <a:lnTo>
                  <a:pt x="1653540" y="584200"/>
                </a:lnTo>
                <a:lnTo>
                  <a:pt x="1673859" y="584200"/>
                </a:lnTo>
                <a:lnTo>
                  <a:pt x="1673859" y="576579"/>
                </a:lnTo>
                <a:close/>
              </a:path>
              <a:path w="1673860" h="594360">
                <a:moveTo>
                  <a:pt x="17780" y="7619"/>
                </a:moveTo>
                <a:lnTo>
                  <a:pt x="10160" y="17779"/>
                </a:lnTo>
                <a:lnTo>
                  <a:pt x="17780" y="17779"/>
                </a:lnTo>
                <a:lnTo>
                  <a:pt x="17780" y="7619"/>
                </a:lnTo>
                <a:close/>
              </a:path>
              <a:path w="1673860" h="594360">
                <a:moveTo>
                  <a:pt x="1653540" y="7619"/>
                </a:moveTo>
                <a:lnTo>
                  <a:pt x="17780" y="7619"/>
                </a:lnTo>
                <a:lnTo>
                  <a:pt x="17780" y="17779"/>
                </a:lnTo>
                <a:lnTo>
                  <a:pt x="1653540" y="17779"/>
                </a:lnTo>
                <a:lnTo>
                  <a:pt x="1653540" y="7619"/>
                </a:lnTo>
                <a:close/>
              </a:path>
              <a:path w="1673860" h="594360">
                <a:moveTo>
                  <a:pt x="1673859" y="7619"/>
                </a:moveTo>
                <a:lnTo>
                  <a:pt x="1653540" y="7619"/>
                </a:lnTo>
                <a:lnTo>
                  <a:pt x="1663700" y="17779"/>
                </a:lnTo>
                <a:lnTo>
                  <a:pt x="1673859" y="17779"/>
                </a:lnTo>
                <a:lnTo>
                  <a:pt x="1673859" y="7619"/>
                </a:lnTo>
                <a:close/>
              </a:path>
            </a:pathLst>
          </a:custGeom>
          <a:solidFill>
            <a:srgbClr val="000000"/>
          </a:solidFill>
        </p:spPr>
        <p:txBody>
          <a:bodyPr wrap="square" lIns="0" tIns="0" rIns="0" bIns="0" rtlCol="0"/>
          <a:lstStyle/>
          <a:p>
            <a:endParaRPr/>
          </a:p>
        </p:txBody>
      </p:sp>
      <p:sp>
        <p:nvSpPr>
          <p:cNvPr id="5" name="object 5"/>
          <p:cNvSpPr txBox="1"/>
          <p:nvPr/>
        </p:nvSpPr>
        <p:spPr>
          <a:xfrm>
            <a:off x="2852420" y="4157979"/>
            <a:ext cx="81026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Catálogo</a:t>
            </a:r>
            <a:endParaRPr sz="1400">
              <a:latin typeface="Verdana"/>
              <a:cs typeface="Verdana"/>
            </a:endParaRPr>
          </a:p>
        </p:txBody>
      </p:sp>
      <p:sp>
        <p:nvSpPr>
          <p:cNvPr id="6" name="object 6"/>
          <p:cNvSpPr/>
          <p:nvPr/>
        </p:nvSpPr>
        <p:spPr>
          <a:xfrm>
            <a:off x="4071620" y="3985259"/>
            <a:ext cx="2664460" cy="594360"/>
          </a:xfrm>
          <a:custGeom>
            <a:avLst/>
            <a:gdLst/>
            <a:ahLst/>
            <a:cxnLst/>
            <a:rect l="l" t="t" r="r" b="b"/>
            <a:pathLst>
              <a:path w="2664459" h="594360">
                <a:moveTo>
                  <a:pt x="312407" y="297192"/>
                </a:moveTo>
                <a:lnTo>
                  <a:pt x="304914" y="289572"/>
                </a:lnTo>
                <a:lnTo>
                  <a:pt x="284607" y="268935"/>
                </a:lnTo>
                <a:lnTo>
                  <a:pt x="284607" y="297192"/>
                </a:lnTo>
                <a:lnTo>
                  <a:pt x="156210" y="427888"/>
                </a:lnTo>
                <a:lnTo>
                  <a:pt x="35280" y="304800"/>
                </a:lnTo>
                <a:lnTo>
                  <a:pt x="27800" y="297192"/>
                </a:lnTo>
                <a:lnTo>
                  <a:pt x="35280" y="289572"/>
                </a:lnTo>
                <a:lnTo>
                  <a:pt x="156210" y="166484"/>
                </a:lnTo>
                <a:lnTo>
                  <a:pt x="284607" y="297192"/>
                </a:lnTo>
                <a:lnTo>
                  <a:pt x="284607" y="268935"/>
                </a:lnTo>
                <a:lnTo>
                  <a:pt x="177469" y="160020"/>
                </a:lnTo>
                <a:lnTo>
                  <a:pt x="157480" y="139700"/>
                </a:lnTo>
                <a:lnTo>
                  <a:pt x="0" y="297192"/>
                </a:lnTo>
                <a:lnTo>
                  <a:pt x="157480" y="454660"/>
                </a:lnTo>
                <a:lnTo>
                  <a:pt x="177469" y="434340"/>
                </a:lnTo>
                <a:lnTo>
                  <a:pt x="304914" y="304800"/>
                </a:lnTo>
                <a:lnTo>
                  <a:pt x="312407" y="297192"/>
                </a:lnTo>
                <a:close/>
              </a:path>
              <a:path w="2664459" h="594360">
                <a:moveTo>
                  <a:pt x="2664460" y="0"/>
                </a:moveTo>
                <a:lnTo>
                  <a:pt x="2644140" y="0"/>
                </a:lnTo>
                <a:lnTo>
                  <a:pt x="2644140" y="17780"/>
                </a:lnTo>
                <a:lnTo>
                  <a:pt x="2644140" y="576580"/>
                </a:lnTo>
                <a:lnTo>
                  <a:pt x="1043940" y="576580"/>
                </a:lnTo>
                <a:lnTo>
                  <a:pt x="1043940" y="17780"/>
                </a:lnTo>
                <a:lnTo>
                  <a:pt x="2644140" y="17780"/>
                </a:lnTo>
                <a:lnTo>
                  <a:pt x="2644140" y="0"/>
                </a:lnTo>
                <a:lnTo>
                  <a:pt x="1026160" y="0"/>
                </a:lnTo>
                <a:lnTo>
                  <a:pt x="1026160" y="594360"/>
                </a:lnTo>
                <a:lnTo>
                  <a:pt x="2664460" y="594360"/>
                </a:lnTo>
                <a:lnTo>
                  <a:pt x="2664460" y="584200"/>
                </a:lnTo>
                <a:lnTo>
                  <a:pt x="2664460" y="576580"/>
                </a:lnTo>
                <a:lnTo>
                  <a:pt x="2664460" y="17780"/>
                </a:lnTo>
                <a:lnTo>
                  <a:pt x="2664460" y="7620"/>
                </a:lnTo>
                <a:lnTo>
                  <a:pt x="2664460" y="0"/>
                </a:lnTo>
                <a:close/>
              </a:path>
            </a:pathLst>
          </a:custGeom>
          <a:solidFill>
            <a:srgbClr val="000000"/>
          </a:solidFill>
        </p:spPr>
        <p:txBody>
          <a:bodyPr wrap="square" lIns="0" tIns="0" rIns="0" bIns="0" rtlCol="0"/>
          <a:lstStyle/>
          <a:p>
            <a:endParaRPr/>
          </a:p>
        </p:txBody>
      </p:sp>
      <p:sp>
        <p:nvSpPr>
          <p:cNvPr id="7" name="object 7"/>
          <p:cNvSpPr txBox="1"/>
          <p:nvPr/>
        </p:nvSpPr>
        <p:spPr>
          <a:xfrm>
            <a:off x="5509259" y="4157979"/>
            <a:ext cx="81026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P</a:t>
            </a:r>
            <a:r>
              <a:rPr sz="1400" dirty="0">
                <a:latin typeface="Verdana"/>
                <a:cs typeface="Verdana"/>
              </a:rPr>
              <a:t>r</a:t>
            </a:r>
            <a:r>
              <a:rPr sz="1400" spc="-10" dirty="0">
                <a:latin typeface="Verdana"/>
                <a:cs typeface="Verdana"/>
              </a:rPr>
              <a:t>o</a:t>
            </a:r>
            <a:r>
              <a:rPr sz="1400" spc="5" dirty="0">
                <a:latin typeface="Verdana"/>
                <a:cs typeface="Verdana"/>
              </a:rPr>
              <a:t>d</a:t>
            </a:r>
            <a:r>
              <a:rPr sz="1400" spc="-10" dirty="0">
                <a:latin typeface="Verdana"/>
                <a:cs typeface="Verdana"/>
              </a:rPr>
              <a:t>uc</a:t>
            </a:r>
            <a:r>
              <a:rPr sz="1400" spc="5" dirty="0">
                <a:latin typeface="Verdana"/>
                <a:cs typeface="Verdana"/>
              </a:rPr>
              <a:t>to</a:t>
            </a:r>
            <a:endParaRPr sz="1400">
              <a:latin typeface="Verdana"/>
              <a:cs typeface="Verdana"/>
            </a:endParaRPr>
          </a:p>
        </p:txBody>
      </p:sp>
      <p:sp>
        <p:nvSpPr>
          <p:cNvPr id="8" name="object 8"/>
          <p:cNvSpPr/>
          <p:nvPr/>
        </p:nvSpPr>
        <p:spPr>
          <a:xfrm>
            <a:off x="4376420" y="4272279"/>
            <a:ext cx="718820" cy="20320"/>
          </a:xfrm>
          <a:custGeom>
            <a:avLst/>
            <a:gdLst/>
            <a:ahLst/>
            <a:cxnLst/>
            <a:rect l="l" t="t" r="r" b="b"/>
            <a:pathLst>
              <a:path w="718820" h="20320">
                <a:moveTo>
                  <a:pt x="718819" y="0"/>
                </a:moveTo>
                <a:lnTo>
                  <a:pt x="0" y="0"/>
                </a:lnTo>
                <a:lnTo>
                  <a:pt x="0" y="20320"/>
                </a:lnTo>
                <a:lnTo>
                  <a:pt x="718819" y="20320"/>
                </a:lnTo>
                <a:lnTo>
                  <a:pt x="718819" y="0"/>
                </a:lnTo>
                <a:close/>
              </a:path>
            </a:pathLst>
          </a:custGeom>
          <a:solidFill>
            <a:srgbClr val="000000"/>
          </a:solidFill>
        </p:spPr>
        <p:txBody>
          <a:bodyPr wrap="square" lIns="0" tIns="0" rIns="0" bIns="0" rtlCol="0"/>
          <a:lstStyle/>
          <a:p>
            <a:endParaRPr/>
          </a:p>
        </p:txBody>
      </p:sp>
      <p:sp>
        <p:nvSpPr>
          <p:cNvPr id="9" name="object 9"/>
          <p:cNvSpPr txBox="1"/>
          <p:nvPr/>
        </p:nvSpPr>
        <p:spPr>
          <a:xfrm>
            <a:off x="7312659" y="4191000"/>
            <a:ext cx="849630"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Verdana"/>
                <a:cs typeface="Verdana"/>
              </a:rPr>
              <a:t>C</a:t>
            </a:r>
            <a:r>
              <a:rPr sz="1000" b="1" spc="-10" dirty="0">
                <a:latin typeface="Verdana"/>
                <a:cs typeface="Verdana"/>
              </a:rPr>
              <a:t>o</a:t>
            </a:r>
            <a:r>
              <a:rPr sz="1000" b="1" dirty="0">
                <a:latin typeface="Verdana"/>
                <a:cs typeface="Verdana"/>
              </a:rPr>
              <a:t>nt</a:t>
            </a:r>
            <a:r>
              <a:rPr sz="1000" b="1" spc="-5" dirty="0">
                <a:latin typeface="Verdana"/>
                <a:cs typeface="Verdana"/>
              </a:rPr>
              <a:t>e</a:t>
            </a:r>
            <a:r>
              <a:rPr sz="1000" b="1" dirty="0">
                <a:latin typeface="Verdana"/>
                <a:cs typeface="Verdana"/>
              </a:rPr>
              <a:t>n</a:t>
            </a:r>
            <a:r>
              <a:rPr sz="1000" b="1" spc="-10" dirty="0">
                <a:latin typeface="Verdana"/>
                <a:cs typeface="Verdana"/>
              </a:rPr>
              <a:t>e</a:t>
            </a:r>
            <a:r>
              <a:rPr sz="1000" b="1" spc="-5" dirty="0">
                <a:latin typeface="Verdana"/>
                <a:cs typeface="Verdana"/>
              </a:rPr>
              <a:t>d</a:t>
            </a:r>
            <a:r>
              <a:rPr sz="1000" b="1" spc="-10" dirty="0">
                <a:latin typeface="Verdana"/>
                <a:cs typeface="Verdana"/>
              </a:rPr>
              <a:t>or</a:t>
            </a:r>
            <a:endParaRPr sz="1000">
              <a:latin typeface="Verdana"/>
              <a:cs typeface="Verdana"/>
            </a:endParaRPr>
          </a:p>
        </p:txBody>
      </p:sp>
      <p:sp>
        <p:nvSpPr>
          <p:cNvPr id="10" name="object 10"/>
          <p:cNvSpPr/>
          <p:nvPr/>
        </p:nvSpPr>
        <p:spPr>
          <a:xfrm>
            <a:off x="2418079" y="4848859"/>
            <a:ext cx="1638300" cy="594360"/>
          </a:xfrm>
          <a:custGeom>
            <a:avLst/>
            <a:gdLst/>
            <a:ahLst/>
            <a:cxnLst/>
            <a:rect l="l" t="t" r="r" b="b"/>
            <a:pathLst>
              <a:path w="1638300" h="594360">
                <a:moveTo>
                  <a:pt x="1638299" y="0"/>
                </a:moveTo>
                <a:lnTo>
                  <a:pt x="0" y="0"/>
                </a:lnTo>
                <a:lnTo>
                  <a:pt x="0" y="594359"/>
                </a:lnTo>
                <a:lnTo>
                  <a:pt x="1638299" y="594359"/>
                </a:lnTo>
                <a:lnTo>
                  <a:pt x="1638299" y="584200"/>
                </a:lnTo>
                <a:lnTo>
                  <a:pt x="20319" y="584200"/>
                </a:lnTo>
                <a:lnTo>
                  <a:pt x="10159" y="576579"/>
                </a:lnTo>
                <a:lnTo>
                  <a:pt x="20319" y="576579"/>
                </a:lnTo>
                <a:lnTo>
                  <a:pt x="20319" y="17779"/>
                </a:lnTo>
                <a:lnTo>
                  <a:pt x="10159" y="17779"/>
                </a:lnTo>
                <a:lnTo>
                  <a:pt x="20319" y="7619"/>
                </a:lnTo>
                <a:lnTo>
                  <a:pt x="1638299" y="7619"/>
                </a:lnTo>
                <a:lnTo>
                  <a:pt x="1638299" y="0"/>
                </a:lnTo>
                <a:close/>
              </a:path>
              <a:path w="1638300" h="594360">
                <a:moveTo>
                  <a:pt x="20319" y="576579"/>
                </a:moveTo>
                <a:lnTo>
                  <a:pt x="10159" y="576579"/>
                </a:lnTo>
                <a:lnTo>
                  <a:pt x="20319" y="584200"/>
                </a:lnTo>
                <a:lnTo>
                  <a:pt x="20319" y="576579"/>
                </a:lnTo>
                <a:close/>
              </a:path>
              <a:path w="1638300" h="594360">
                <a:moveTo>
                  <a:pt x="1620520" y="576579"/>
                </a:moveTo>
                <a:lnTo>
                  <a:pt x="20319" y="576579"/>
                </a:lnTo>
                <a:lnTo>
                  <a:pt x="20319" y="584200"/>
                </a:lnTo>
                <a:lnTo>
                  <a:pt x="1620520" y="584200"/>
                </a:lnTo>
                <a:lnTo>
                  <a:pt x="1620520" y="576579"/>
                </a:lnTo>
                <a:close/>
              </a:path>
              <a:path w="1638300" h="594360">
                <a:moveTo>
                  <a:pt x="1620520" y="7619"/>
                </a:moveTo>
                <a:lnTo>
                  <a:pt x="1620520" y="584200"/>
                </a:lnTo>
                <a:lnTo>
                  <a:pt x="1630680" y="576579"/>
                </a:lnTo>
                <a:lnTo>
                  <a:pt x="1638299" y="576579"/>
                </a:lnTo>
                <a:lnTo>
                  <a:pt x="1638299" y="17779"/>
                </a:lnTo>
                <a:lnTo>
                  <a:pt x="1630680" y="17779"/>
                </a:lnTo>
                <a:lnTo>
                  <a:pt x="1620520" y="7619"/>
                </a:lnTo>
                <a:close/>
              </a:path>
              <a:path w="1638300" h="594360">
                <a:moveTo>
                  <a:pt x="1638299" y="576579"/>
                </a:moveTo>
                <a:lnTo>
                  <a:pt x="1630680" y="576579"/>
                </a:lnTo>
                <a:lnTo>
                  <a:pt x="1620520" y="584200"/>
                </a:lnTo>
                <a:lnTo>
                  <a:pt x="1638299" y="584200"/>
                </a:lnTo>
                <a:lnTo>
                  <a:pt x="1638299" y="576579"/>
                </a:lnTo>
                <a:close/>
              </a:path>
              <a:path w="1638300" h="594360">
                <a:moveTo>
                  <a:pt x="20319" y="7619"/>
                </a:moveTo>
                <a:lnTo>
                  <a:pt x="10159" y="17779"/>
                </a:lnTo>
                <a:lnTo>
                  <a:pt x="20319" y="17779"/>
                </a:lnTo>
                <a:lnTo>
                  <a:pt x="20319" y="7619"/>
                </a:lnTo>
                <a:close/>
              </a:path>
              <a:path w="1638300" h="594360">
                <a:moveTo>
                  <a:pt x="1620520" y="7619"/>
                </a:moveTo>
                <a:lnTo>
                  <a:pt x="20319" y="7619"/>
                </a:lnTo>
                <a:lnTo>
                  <a:pt x="20319" y="17779"/>
                </a:lnTo>
                <a:lnTo>
                  <a:pt x="1620520" y="17779"/>
                </a:lnTo>
                <a:lnTo>
                  <a:pt x="1620520" y="7619"/>
                </a:lnTo>
                <a:close/>
              </a:path>
              <a:path w="1638300" h="594360">
                <a:moveTo>
                  <a:pt x="1638299" y="7619"/>
                </a:moveTo>
                <a:lnTo>
                  <a:pt x="1620520" y="7619"/>
                </a:lnTo>
                <a:lnTo>
                  <a:pt x="1630680" y="17779"/>
                </a:lnTo>
                <a:lnTo>
                  <a:pt x="1638299" y="17779"/>
                </a:lnTo>
                <a:lnTo>
                  <a:pt x="1638299" y="7619"/>
                </a:lnTo>
                <a:close/>
              </a:path>
            </a:pathLst>
          </a:custGeom>
          <a:solidFill>
            <a:srgbClr val="000000"/>
          </a:solidFill>
        </p:spPr>
        <p:txBody>
          <a:bodyPr wrap="square" lIns="0" tIns="0" rIns="0" bIns="0" rtlCol="0"/>
          <a:lstStyle/>
          <a:p>
            <a:endParaRPr/>
          </a:p>
        </p:txBody>
      </p:sp>
      <p:sp>
        <p:nvSpPr>
          <p:cNvPr id="11" name="object 11"/>
          <p:cNvSpPr txBox="1"/>
          <p:nvPr/>
        </p:nvSpPr>
        <p:spPr>
          <a:xfrm>
            <a:off x="2834639" y="5021579"/>
            <a:ext cx="80200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Verdana"/>
                <a:cs typeface="Verdana"/>
              </a:rPr>
              <a:t>E</a:t>
            </a:r>
            <a:r>
              <a:rPr sz="1400" spc="-5" dirty="0">
                <a:latin typeface="Verdana"/>
                <a:cs typeface="Verdana"/>
              </a:rPr>
              <a:t>m</a:t>
            </a:r>
            <a:r>
              <a:rPr sz="1400" spc="5" dirty="0">
                <a:latin typeface="Verdana"/>
                <a:cs typeface="Verdana"/>
              </a:rPr>
              <a:t>p</a:t>
            </a:r>
            <a:r>
              <a:rPr sz="1400" dirty="0">
                <a:latin typeface="Verdana"/>
                <a:cs typeface="Verdana"/>
              </a:rPr>
              <a:t>r</a:t>
            </a:r>
            <a:r>
              <a:rPr sz="1400" spc="5" dirty="0">
                <a:latin typeface="Verdana"/>
                <a:cs typeface="Verdana"/>
              </a:rPr>
              <a:t>e</a:t>
            </a:r>
            <a:r>
              <a:rPr sz="1400" spc="-10" dirty="0">
                <a:latin typeface="Verdana"/>
                <a:cs typeface="Verdana"/>
              </a:rPr>
              <a:t>sa</a:t>
            </a:r>
            <a:endParaRPr sz="1400">
              <a:latin typeface="Verdana"/>
              <a:cs typeface="Verdana"/>
            </a:endParaRPr>
          </a:p>
        </p:txBody>
      </p:sp>
      <p:sp>
        <p:nvSpPr>
          <p:cNvPr id="12" name="object 12"/>
          <p:cNvSpPr/>
          <p:nvPr/>
        </p:nvSpPr>
        <p:spPr>
          <a:xfrm>
            <a:off x="4071620" y="4848859"/>
            <a:ext cx="2664460" cy="594360"/>
          </a:xfrm>
          <a:custGeom>
            <a:avLst/>
            <a:gdLst/>
            <a:ahLst/>
            <a:cxnLst/>
            <a:rect l="l" t="t" r="r" b="b"/>
            <a:pathLst>
              <a:path w="2664459" h="594360">
                <a:moveTo>
                  <a:pt x="312420" y="297192"/>
                </a:moveTo>
                <a:lnTo>
                  <a:pt x="304914" y="289560"/>
                </a:lnTo>
                <a:lnTo>
                  <a:pt x="284607" y="268922"/>
                </a:lnTo>
                <a:lnTo>
                  <a:pt x="284607" y="297192"/>
                </a:lnTo>
                <a:lnTo>
                  <a:pt x="156210" y="427888"/>
                </a:lnTo>
                <a:lnTo>
                  <a:pt x="35280" y="304800"/>
                </a:lnTo>
                <a:lnTo>
                  <a:pt x="27800" y="297192"/>
                </a:lnTo>
                <a:lnTo>
                  <a:pt x="35280" y="289560"/>
                </a:lnTo>
                <a:lnTo>
                  <a:pt x="156210" y="166484"/>
                </a:lnTo>
                <a:lnTo>
                  <a:pt x="284607" y="297192"/>
                </a:lnTo>
                <a:lnTo>
                  <a:pt x="284607" y="268922"/>
                </a:lnTo>
                <a:lnTo>
                  <a:pt x="177469" y="160020"/>
                </a:lnTo>
                <a:lnTo>
                  <a:pt x="157480" y="139700"/>
                </a:lnTo>
                <a:lnTo>
                  <a:pt x="0" y="297192"/>
                </a:lnTo>
                <a:lnTo>
                  <a:pt x="157480" y="454660"/>
                </a:lnTo>
                <a:lnTo>
                  <a:pt x="177469" y="434340"/>
                </a:lnTo>
                <a:lnTo>
                  <a:pt x="304914" y="304800"/>
                </a:lnTo>
                <a:lnTo>
                  <a:pt x="312420" y="297192"/>
                </a:lnTo>
                <a:close/>
              </a:path>
              <a:path w="2664459" h="594360">
                <a:moveTo>
                  <a:pt x="2664460" y="0"/>
                </a:moveTo>
                <a:lnTo>
                  <a:pt x="2644140" y="0"/>
                </a:lnTo>
                <a:lnTo>
                  <a:pt x="2644140" y="17780"/>
                </a:lnTo>
                <a:lnTo>
                  <a:pt x="2644140" y="576580"/>
                </a:lnTo>
                <a:lnTo>
                  <a:pt x="1043940" y="576580"/>
                </a:lnTo>
                <a:lnTo>
                  <a:pt x="1043940" y="17780"/>
                </a:lnTo>
                <a:lnTo>
                  <a:pt x="2644140" y="17780"/>
                </a:lnTo>
                <a:lnTo>
                  <a:pt x="2644140" y="0"/>
                </a:lnTo>
                <a:lnTo>
                  <a:pt x="1026160" y="0"/>
                </a:lnTo>
                <a:lnTo>
                  <a:pt x="1026160" y="594360"/>
                </a:lnTo>
                <a:lnTo>
                  <a:pt x="2664460" y="594360"/>
                </a:lnTo>
                <a:lnTo>
                  <a:pt x="2664460" y="584200"/>
                </a:lnTo>
                <a:lnTo>
                  <a:pt x="2664460" y="576580"/>
                </a:lnTo>
                <a:lnTo>
                  <a:pt x="2664460" y="17780"/>
                </a:lnTo>
                <a:lnTo>
                  <a:pt x="2664460" y="7620"/>
                </a:lnTo>
                <a:lnTo>
                  <a:pt x="2664460" y="0"/>
                </a:lnTo>
                <a:close/>
              </a:path>
            </a:pathLst>
          </a:custGeom>
          <a:solidFill>
            <a:srgbClr val="000000"/>
          </a:solidFill>
        </p:spPr>
        <p:txBody>
          <a:bodyPr wrap="square" lIns="0" tIns="0" rIns="0" bIns="0" rtlCol="0"/>
          <a:lstStyle/>
          <a:p>
            <a:endParaRPr/>
          </a:p>
        </p:txBody>
      </p:sp>
      <p:sp>
        <p:nvSpPr>
          <p:cNvPr id="13" name="object 13"/>
          <p:cNvSpPr txBox="1"/>
          <p:nvPr/>
        </p:nvSpPr>
        <p:spPr>
          <a:xfrm>
            <a:off x="5260340" y="5021579"/>
            <a:ext cx="131318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D</a:t>
            </a:r>
            <a:r>
              <a:rPr sz="1400" spc="5" dirty="0">
                <a:latin typeface="Verdana"/>
                <a:cs typeface="Verdana"/>
              </a:rPr>
              <a:t>ep</a:t>
            </a:r>
            <a:r>
              <a:rPr sz="1400" dirty="0">
                <a:latin typeface="Verdana"/>
                <a:cs typeface="Verdana"/>
              </a:rPr>
              <a:t>arta</a:t>
            </a:r>
            <a:r>
              <a:rPr sz="1400" spc="-5" dirty="0">
                <a:latin typeface="Verdana"/>
                <a:cs typeface="Verdana"/>
              </a:rPr>
              <a:t>m</a:t>
            </a:r>
            <a:r>
              <a:rPr sz="1400" spc="5" dirty="0">
                <a:latin typeface="Verdana"/>
                <a:cs typeface="Verdana"/>
              </a:rPr>
              <a:t>e</a:t>
            </a:r>
            <a:r>
              <a:rPr sz="1400" spc="-10" dirty="0">
                <a:latin typeface="Verdana"/>
                <a:cs typeface="Verdana"/>
              </a:rPr>
              <a:t>n</a:t>
            </a:r>
            <a:r>
              <a:rPr sz="1400" spc="5" dirty="0">
                <a:latin typeface="Verdana"/>
                <a:cs typeface="Verdana"/>
              </a:rPr>
              <a:t>to</a:t>
            </a:r>
            <a:endParaRPr sz="1400">
              <a:latin typeface="Verdana"/>
              <a:cs typeface="Verdana"/>
            </a:endParaRPr>
          </a:p>
        </p:txBody>
      </p:sp>
      <p:sp>
        <p:nvSpPr>
          <p:cNvPr id="14" name="object 14"/>
          <p:cNvSpPr/>
          <p:nvPr/>
        </p:nvSpPr>
        <p:spPr>
          <a:xfrm>
            <a:off x="4376420" y="5135879"/>
            <a:ext cx="718820" cy="20320"/>
          </a:xfrm>
          <a:custGeom>
            <a:avLst/>
            <a:gdLst/>
            <a:ahLst/>
            <a:cxnLst/>
            <a:rect l="l" t="t" r="r" b="b"/>
            <a:pathLst>
              <a:path w="718820" h="20320">
                <a:moveTo>
                  <a:pt x="718819" y="0"/>
                </a:moveTo>
                <a:lnTo>
                  <a:pt x="0" y="0"/>
                </a:lnTo>
                <a:lnTo>
                  <a:pt x="0" y="20320"/>
                </a:lnTo>
                <a:lnTo>
                  <a:pt x="718819" y="20320"/>
                </a:lnTo>
                <a:lnTo>
                  <a:pt x="718819" y="0"/>
                </a:lnTo>
                <a:close/>
              </a:path>
            </a:pathLst>
          </a:custGeom>
          <a:solidFill>
            <a:srgbClr val="000000"/>
          </a:solidFill>
        </p:spPr>
        <p:txBody>
          <a:bodyPr wrap="square" lIns="0" tIns="0" rIns="0" bIns="0" rtlCol="0"/>
          <a:lstStyle/>
          <a:p>
            <a:endParaRPr/>
          </a:p>
        </p:txBody>
      </p:sp>
      <p:sp>
        <p:nvSpPr>
          <p:cNvPr id="15" name="object 15"/>
          <p:cNvSpPr txBox="1"/>
          <p:nvPr/>
        </p:nvSpPr>
        <p:spPr>
          <a:xfrm>
            <a:off x="7312659" y="5057140"/>
            <a:ext cx="925194" cy="177800"/>
          </a:xfrm>
          <a:prstGeom prst="rect">
            <a:avLst/>
          </a:prstGeom>
        </p:spPr>
        <p:txBody>
          <a:bodyPr vert="horz" wrap="square" lIns="0" tIns="12700" rIns="0" bIns="0" rtlCol="0">
            <a:spAutoFit/>
          </a:bodyPr>
          <a:lstStyle/>
          <a:p>
            <a:pPr marL="12700">
              <a:lnSpc>
                <a:spcPct val="100000"/>
              </a:lnSpc>
              <a:spcBef>
                <a:spcPts val="100"/>
              </a:spcBef>
            </a:pPr>
            <a:r>
              <a:rPr sz="1000" b="1" spc="-10" dirty="0">
                <a:latin typeface="Verdana"/>
                <a:cs typeface="Verdana"/>
              </a:rPr>
              <a:t>Composición</a:t>
            </a:r>
            <a:endParaRPr sz="1000">
              <a:latin typeface="Verdana"/>
              <a:cs typeface="Verdana"/>
            </a:endParaRP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7" name="object 1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150</a:t>
            </a:fld>
            <a:endParaRPr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151</a:t>
            </a:fld>
            <a:endParaRPr dirty="0"/>
          </a:p>
        </p:txBody>
      </p:sp>
      <p:sp>
        <p:nvSpPr>
          <p:cNvPr id="3" name="object 3"/>
          <p:cNvSpPr txBox="1"/>
          <p:nvPr/>
        </p:nvSpPr>
        <p:spPr>
          <a:xfrm>
            <a:off x="1005839" y="1521459"/>
            <a:ext cx="8267700" cy="5019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r>
              <a:rPr sz="2000" b="1" spc="-15"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polimorfismo</a:t>
            </a:r>
            <a:endParaRPr sz="2000">
              <a:latin typeface="Verdana"/>
              <a:cs typeface="Verdana"/>
            </a:endParaRPr>
          </a:p>
          <a:p>
            <a:pPr>
              <a:lnSpc>
                <a:spcPct val="100000"/>
              </a:lnSpc>
              <a:spcBef>
                <a:spcPts val="50"/>
              </a:spcBef>
            </a:pPr>
            <a:endParaRPr sz="1900">
              <a:latin typeface="Verdana"/>
              <a:cs typeface="Verdana"/>
            </a:endParaRPr>
          </a:p>
          <a:p>
            <a:pPr marL="472440">
              <a:lnSpc>
                <a:spcPct val="100000"/>
              </a:lnSpc>
            </a:pPr>
            <a:r>
              <a:rPr sz="1800" b="1" spc="-5" dirty="0">
                <a:latin typeface="Courier New"/>
                <a:cs typeface="Courier New"/>
              </a:rPr>
              <a:t>public</a:t>
            </a:r>
            <a:r>
              <a:rPr sz="1800" b="1" spc="-40" dirty="0">
                <a:latin typeface="Courier New"/>
                <a:cs typeface="Courier New"/>
              </a:rPr>
              <a:t> </a:t>
            </a:r>
            <a:r>
              <a:rPr sz="1800" b="1" spc="-5" dirty="0">
                <a:latin typeface="Courier New"/>
                <a:cs typeface="Courier New"/>
              </a:rPr>
              <a:t>class</a:t>
            </a:r>
            <a:r>
              <a:rPr sz="1800" b="1" spc="-15" dirty="0">
                <a:latin typeface="Courier New"/>
                <a:cs typeface="Courier New"/>
              </a:rPr>
              <a:t> </a:t>
            </a:r>
            <a:r>
              <a:rPr sz="1800" b="1" spc="-10" dirty="0">
                <a:latin typeface="Courier New"/>
                <a:cs typeface="Courier New"/>
              </a:rPr>
              <a:t>Vehiculo</a:t>
            </a:r>
            <a:r>
              <a:rPr sz="1800" b="1" spc="-20" dirty="0">
                <a:latin typeface="Courier New"/>
                <a:cs typeface="Courier New"/>
              </a:rPr>
              <a:t> </a:t>
            </a:r>
            <a:r>
              <a:rPr sz="1800" b="1" spc="-5" dirty="0">
                <a:latin typeface="Courier New"/>
                <a:cs typeface="Courier New"/>
              </a:rPr>
              <a:t>{</a:t>
            </a:r>
            <a:endParaRPr sz="1800">
              <a:latin typeface="Courier New"/>
              <a:cs typeface="Courier New"/>
            </a:endParaRPr>
          </a:p>
          <a:p>
            <a:pPr marL="883919" marR="3279140">
              <a:lnSpc>
                <a:spcPct val="100000"/>
              </a:lnSpc>
            </a:pPr>
            <a:r>
              <a:rPr sz="1800" b="1" spc="-5" dirty="0">
                <a:latin typeface="Courier New"/>
                <a:cs typeface="Courier New"/>
              </a:rPr>
              <a:t>private String marca, modelo; </a:t>
            </a:r>
            <a:r>
              <a:rPr sz="1800" b="1" spc="-1070" dirty="0">
                <a:latin typeface="Courier New"/>
                <a:cs typeface="Courier New"/>
              </a:rPr>
              <a:t> </a:t>
            </a:r>
            <a:r>
              <a:rPr sz="1800" b="1" spc="-5" dirty="0">
                <a:latin typeface="Courier New"/>
                <a:cs typeface="Courier New"/>
              </a:rPr>
              <a:t>private</a:t>
            </a:r>
            <a:r>
              <a:rPr sz="1800" b="1" spc="-60" dirty="0">
                <a:latin typeface="Courier New"/>
                <a:cs typeface="Courier New"/>
              </a:rPr>
              <a:t> </a:t>
            </a:r>
            <a:r>
              <a:rPr sz="1800" b="1" spc="-5" dirty="0">
                <a:latin typeface="Courier New"/>
                <a:cs typeface="Courier New"/>
              </a:rPr>
              <a:t>double</a:t>
            </a:r>
            <a:r>
              <a:rPr sz="1800" b="1" spc="-55" dirty="0">
                <a:latin typeface="Courier New"/>
                <a:cs typeface="Courier New"/>
              </a:rPr>
              <a:t> </a:t>
            </a:r>
            <a:r>
              <a:rPr sz="1800" b="1" spc="-5" dirty="0">
                <a:latin typeface="Courier New"/>
                <a:cs typeface="Courier New"/>
              </a:rPr>
              <a:t>precioAlquiler;</a:t>
            </a:r>
            <a:endParaRPr sz="1800">
              <a:latin typeface="Courier New"/>
              <a:cs typeface="Courier New"/>
            </a:endParaRPr>
          </a:p>
          <a:p>
            <a:pPr>
              <a:lnSpc>
                <a:spcPct val="100000"/>
              </a:lnSpc>
              <a:spcBef>
                <a:spcPts val="5"/>
              </a:spcBef>
            </a:pPr>
            <a:endParaRPr sz="1900">
              <a:latin typeface="Courier New"/>
              <a:cs typeface="Courier New"/>
            </a:endParaRPr>
          </a:p>
          <a:p>
            <a:pPr marL="1292860" marR="1097280" indent="-408940">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Vehiculo(String</a:t>
            </a:r>
            <a:r>
              <a:rPr sz="1800" b="1" spc="-30" dirty="0">
                <a:latin typeface="Courier New"/>
                <a:cs typeface="Courier New"/>
              </a:rPr>
              <a:t> </a:t>
            </a:r>
            <a:r>
              <a:rPr sz="1800" b="1" spc="-5" dirty="0">
                <a:latin typeface="Courier New"/>
                <a:cs typeface="Courier New"/>
              </a:rPr>
              <a:t>marca,</a:t>
            </a:r>
            <a:r>
              <a:rPr sz="1800" b="1" spc="-30" dirty="0">
                <a:latin typeface="Courier New"/>
                <a:cs typeface="Courier New"/>
              </a:rPr>
              <a:t> </a:t>
            </a:r>
            <a:r>
              <a:rPr sz="1800" b="1" spc="-10" dirty="0">
                <a:latin typeface="Courier New"/>
                <a:cs typeface="Courier New"/>
              </a:rPr>
              <a:t>String</a:t>
            </a:r>
            <a:r>
              <a:rPr sz="1800" b="1" spc="-15" dirty="0">
                <a:latin typeface="Courier New"/>
                <a:cs typeface="Courier New"/>
              </a:rPr>
              <a:t> </a:t>
            </a:r>
            <a:r>
              <a:rPr sz="1800" b="1" spc="-5" dirty="0">
                <a:latin typeface="Courier New"/>
                <a:cs typeface="Courier New"/>
              </a:rPr>
              <a:t>modelo)</a:t>
            </a:r>
            <a:r>
              <a:rPr sz="1800" b="1" spc="-3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this.marca</a:t>
            </a:r>
            <a:r>
              <a:rPr sz="1800" b="1" spc="-10" dirty="0">
                <a:latin typeface="Courier New"/>
                <a:cs typeface="Courier New"/>
              </a:rPr>
              <a:t> </a:t>
            </a:r>
            <a:r>
              <a:rPr sz="1800" b="1" spc="-5" dirty="0">
                <a:latin typeface="Courier New"/>
                <a:cs typeface="Courier New"/>
              </a:rPr>
              <a:t>=</a:t>
            </a:r>
            <a:r>
              <a:rPr sz="1800" b="1" spc="-45" dirty="0">
                <a:latin typeface="Courier New"/>
                <a:cs typeface="Courier New"/>
              </a:rPr>
              <a:t> </a:t>
            </a:r>
            <a:r>
              <a:rPr sz="1800" b="1" spc="-5" dirty="0">
                <a:latin typeface="Courier New"/>
                <a:cs typeface="Courier New"/>
              </a:rPr>
              <a:t>marca;</a:t>
            </a:r>
            <a:endParaRPr sz="1800">
              <a:latin typeface="Courier New"/>
              <a:cs typeface="Courier New"/>
            </a:endParaRPr>
          </a:p>
          <a:p>
            <a:pPr marL="1292860">
              <a:lnSpc>
                <a:spcPct val="100000"/>
              </a:lnSpc>
            </a:pPr>
            <a:r>
              <a:rPr sz="1800" b="1" spc="-5" dirty="0">
                <a:latin typeface="Courier New"/>
                <a:cs typeface="Courier New"/>
              </a:rPr>
              <a:t>this.modelo</a:t>
            </a:r>
            <a:r>
              <a:rPr sz="1800" b="1" spc="-55" dirty="0">
                <a:latin typeface="Courier New"/>
                <a:cs typeface="Courier New"/>
              </a:rPr>
              <a:t> </a:t>
            </a:r>
            <a:r>
              <a:rPr sz="1800" b="1" spc="-5" dirty="0">
                <a:latin typeface="Courier New"/>
                <a:cs typeface="Courier New"/>
              </a:rPr>
              <a:t>=</a:t>
            </a:r>
            <a:r>
              <a:rPr sz="1800" b="1" spc="-50" dirty="0">
                <a:latin typeface="Courier New"/>
                <a:cs typeface="Courier New"/>
              </a:rPr>
              <a:t> </a:t>
            </a:r>
            <a:r>
              <a:rPr sz="1800" b="1" spc="-5" dirty="0">
                <a:latin typeface="Courier New"/>
                <a:cs typeface="Courier New"/>
              </a:rPr>
              <a:t>modelo;</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1292860" marR="5080" indent="-408940">
              <a:lnSpc>
                <a:spcPct val="100000"/>
              </a:lnSpc>
            </a:pPr>
            <a:r>
              <a:rPr sz="1800" b="1" spc="-5" dirty="0">
                <a:latin typeface="Courier New"/>
                <a:cs typeface="Courier New"/>
              </a:rPr>
              <a:t>public void </a:t>
            </a:r>
            <a:r>
              <a:rPr sz="1800" b="1" spc="-10" dirty="0">
                <a:latin typeface="Courier New"/>
                <a:cs typeface="Courier New"/>
              </a:rPr>
              <a:t>setPrecioAlquiler(double </a:t>
            </a:r>
            <a:r>
              <a:rPr sz="1800" b="1" spc="-5" dirty="0">
                <a:latin typeface="Courier New"/>
                <a:cs typeface="Courier New"/>
              </a:rPr>
              <a:t>precioAlquiler) { </a:t>
            </a:r>
            <a:r>
              <a:rPr sz="1800" b="1" spc="-1070" dirty="0">
                <a:latin typeface="Courier New"/>
                <a:cs typeface="Courier New"/>
              </a:rPr>
              <a:t> </a:t>
            </a:r>
            <a:r>
              <a:rPr sz="1800" b="1" spc="-5" dirty="0">
                <a:latin typeface="Courier New"/>
                <a:cs typeface="Courier New"/>
              </a:rPr>
              <a:t>this.precioAlquiler</a:t>
            </a:r>
            <a:r>
              <a:rPr sz="1800" b="1" spc="-30" dirty="0">
                <a:latin typeface="Courier New"/>
                <a:cs typeface="Courier New"/>
              </a:rPr>
              <a:t> </a:t>
            </a:r>
            <a:r>
              <a:rPr sz="1800" b="1" spc="-5" dirty="0">
                <a:latin typeface="Courier New"/>
                <a:cs typeface="Courier New"/>
              </a:rPr>
              <a:t>= </a:t>
            </a:r>
            <a:r>
              <a:rPr sz="1800" b="1" spc="-10" dirty="0">
                <a:latin typeface="Courier New"/>
                <a:cs typeface="Courier New"/>
              </a:rPr>
              <a:t>precioAlquiler;</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1292860" marR="960119" indent="-408940">
              <a:lnSpc>
                <a:spcPct val="100000"/>
              </a:lnSpc>
            </a:pPr>
            <a:r>
              <a:rPr sz="1800" b="1" spc="-5" dirty="0">
                <a:latin typeface="Courier New"/>
                <a:cs typeface="Courier New"/>
              </a:rPr>
              <a:t>public void </a:t>
            </a:r>
            <a:r>
              <a:rPr sz="1800" b="1" spc="-10" dirty="0">
                <a:latin typeface="Courier New"/>
                <a:cs typeface="Courier New"/>
              </a:rPr>
              <a:t>imprimirAtributos() </a:t>
            </a:r>
            <a:r>
              <a:rPr sz="1800" b="1" spc="-5" dirty="0">
                <a:latin typeface="Courier New"/>
                <a:cs typeface="Courier New"/>
              </a:rPr>
              <a:t>{ </a:t>
            </a:r>
            <a:r>
              <a:rPr sz="1800" b="1" dirty="0">
                <a:latin typeface="Courier New"/>
                <a:cs typeface="Courier New"/>
              </a:rPr>
              <a:t> </a:t>
            </a:r>
            <a:r>
              <a:rPr sz="1800" b="1" spc="-5" dirty="0">
                <a:latin typeface="Courier New"/>
                <a:cs typeface="Courier New"/>
              </a:rPr>
              <a:t>System.out.print("</a:t>
            </a:r>
            <a:r>
              <a:rPr sz="1800" b="1" spc="-35" dirty="0">
                <a:latin typeface="Courier New"/>
                <a:cs typeface="Courier New"/>
              </a:rPr>
              <a:t> </a:t>
            </a:r>
            <a:r>
              <a:rPr sz="1800" b="1" spc="-5" dirty="0">
                <a:latin typeface="Courier New"/>
                <a:cs typeface="Courier New"/>
              </a:rPr>
              <a:t>Modelo:</a:t>
            </a:r>
            <a:r>
              <a:rPr sz="1800" b="1" spc="-30"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5" dirty="0">
                <a:latin typeface="Courier New"/>
                <a:cs typeface="Courier New"/>
              </a:rPr>
              <a:t>marca</a:t>
            </a:r>
            <a:r>
              <a:rPr sz="1800" b="1" spc="-10"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5" dirty="0">
                <a:latin typeface="Courier New"/>
                <a:cs typeface="Courier New"/>
              </a:rPr>
              <a:t>"</a:t>
            </a:r>
            <a:r>
              <a:rPr sz="1800" b="1" spc="-15"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5" dirty="0">
                <a:latin typeface="Courier New"/>
                <a:cs typeface="Courier New"/>
              </a:rPr>
              <a:t>+</a:t>
            </a:r>
            <a:endParaRPr sz="1800">
              <a:latin typeface="Courier New"/>
              <a:cs typeface="Courier New"/>
            </a:endParaRPr>
          </a:p>
          <a:p>
            <a:pPr marL="1704339">
              <a:lnSpc>
                <a:spcPct val="100000"/>
              </a:lnSpc>
            </a:pPr>
            <a:r>
              <a:rPr sz="1800" b="1" spc="-10" dirty="0">
                <a:latin typeface="Courier New"/>
                <a:cs typeface="Courier New"/>
              </a:rPr>
              <a:t>modelo </a:t>
            </a:r>
            <a:r>
              <a:rPr sz="1800" b="1" spc="-5" dirty="0">
                <a:latin typeface="Courier New"/>
                <a:cs typeface="Courier New"/>
              </a:rPr>
              <a:t>+</a:t>
            </a:r>
            <a:r>
              <a:rPr sz="1800" b="1" spc="-25" dirty="0">
                <a:latin typeface="Courier New"/>
                <a:cs typeface="Courier New"/>
              </a:rPr>
              <a:t> </a:t>
            </a:r>
            <a:r>
              <a:rPr sz="1800" b="1" spc="-10" dirty="0">
                <a:latin typeface="Courier New"/>
                <a:cs typeface="Courier New"/>
              </a:rPr>
              <a:t>"\t"</a:t>
            </a:r>
            <a:r>
              <a:rPr sz="1800" b="1" spc="-5" dirty="0">
                <a:latin typeface="Courier New"/>
                <a:cs typeface="Courier New"/>
              </a:rPr>
              <a:t> +</a:t>
            </a:r>
            <a:r>
              <a:rPr sz="1800" b="1" spc="-25" dirty="0">
                <a:latin typeface="Courier New"/>
                <a:cs typeface="Courier New"/>
              </a:rPr>
              <a:t> </a:t>
            </a:r>
            <a:r>
              <a:rPr sz="1800" b="1" spc="-5" dirty="0">
                <a:latin typeface="Courier New"/>
                <a:cs typeface="Courier New"/>
              </a:rPr>
              <a:t>"Precio:</a:t>
            </a:r>
            <a:r>
              <a:rPr sz="1800" b="1" spc="-2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45" dirty="0">
                <a:latin typeface="Courier New"/>
                <a:cs typeface="Courier New"/>
              </a:rPr>
              <a:t> </a:t>
            </a:r>
            <a:r>
              <a:rPr sz="1800" b="1" spc="-5" dirty="0">
                <a:latin typeface="Courier New"/>
                <a:cs typeface="Courier New"/>
              </a:rPr>
              <a:t>precioAlquiler);</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47244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152</a:t>
            </a:fld>
            <a:endParaRPr dirty="0"/>
          </a:p>
        </p:txBody>
      </p:sp>
      <p:sp>
        <p:nvSpPr>
          <p:cNvPr id="3" name="object 3"/>
          <p:cNvSpPr txBox="1"/>
          <p:nvPr/>
        </p:nvSpPr>
        <p:spPr>
          <a:xfrm>
            <a:off x="1005839" y="1521459"/>
            <a:ext cx="8267700" cy="5019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r>
              <a:rPr sz="2000" b="1" spc="-15"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polimorfismo</a:t>
            </a:r>
            <a:endParaRPr sz="2000">
              <a:latin typeface="Verdana"/>
              <a:cs typeface="Verdana"/>
            </a:endParaRPr>
          </a:p>
          <a:p>
            <a:pPr>
              <a:lnSpc>
                <a:spcPct val="100000"/>
              </a:lnSpc>
              <a:spcBef>
                <a:spcPts val="50"/>
              </a:spcBef>
            </a:pPr>
            <a:endParaRPr sz="1900">
              <a:latin typeface="Verdana"/>
              <a:cs typeface="Verdana"/>
            </a:endParaRPr>
          </a:p>
          <a:p>
            <a:pPr marL="883919" marR="2464435" indent="-41148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class</a:t>
            </a:r>
            <a:r>
              <a:rPr sz="1800" b="1" spc="-10" dirty="0">
                <a:latin typeface="Courier New"/>
                <a:cs typeface="Courier New"/>
              </a:rPr>
              <a:t> Autobus </a:t>
            </a:r>
            <a:r>
              <a:rPr sz="1800" b="1" spc="-5" dirty="0">
                <a:latin typeface="Courier New"/>
                <a:cs typeface="Courier New"/>
              </a:rPr>
              <a:t>extends</a:t>
            </a:r>
            <a:r>
              <a:rPr sz="1800" b="1" spc="-30" dirty="0">
                <a:latin typeface="Courier New"/>
                <a:cs typeface="Courier New"/>
              </a:rPr>
              <a:t> </a:t>
            </a:r>
            <a:r>
              <a:rPr sz="1800" b="1" spc="-5" dirty="0">
                <a:latin typeface="Courier New"/>
                <a:cs typeface="Courier New"/>
              </a:rPr>
              <a:t>Vehiculo</a:t>
            </a:r>
            <a:r>
              <a:rPr sz="1800" b="1" spc="-5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private</a:t>
            </a:r>
            <a:r>
              <a:rPr sz="1800" b="1" spc="-30" dirty="0">
                <a:latin typeface="Courier New"/>
                <a:cs typeface="Courier New"/>
              </a:rPr>
              <a:t> </a:t>
            </a:r>
            <a:r>
              <a:rPr sz="1800" b="1" spc="-5" dirty="0">
                <a:latin typeface="Courier New"/>
                <a:cs typeface="Courier New"/>
              </a:rPr>
              <a:t>int</a:t>
            </a:r>
            <a:r>
              <a:rPr sz="1800" b="1" spc="-30" dirty="0">
                <a:latin typeface="Courier New"/>
                <a:cs typeface="Courier New"/>
              </a:rPr>
              <a:t> </a:t>
            </a:r>
            <a:r>
              <a:rPr sz="1800" b="1" spc="-5" dirty="0">
                <a:latin typeface="Courier New"/>
                <a:cs typeface="Courier New"/>
              </a:rPr>
              <a:t>numPlazas;</a:t>
            </a:r>
            <a:endParaRPr sz="1800">
              <a:latin typeface="Courier New"/>
              <a:cs typeface="Courier New"/>
            </a:endParaRPr>
          </a:p>
          <a:p>
            <a:pPr>
              <a:lnSpc>
                <a:spcPct val="100000"/>
              </a:lnSpc>
              <a:spcBef>
                <a:spcPts val="5"/>
              </a:spcBef>
            </a:pPr>
            <a:endParaRPr sz="1900">
              <a:latin typeface="Courier New"/>
              <a:cs typeface="Courier New"/>
            </a:endParaRPr>
          </a:p>
          <a:p>
            <a:pPr marL="883919">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Autobus(String</a:t>
            </a:r>
            <a:r>
              <a:rPr sz="1800" b="1" spc="-35" dirty="0">
                <a:latin typeface="Courier New"/>
                <a:cs typeface="Courier New"/>
              </a:rPr>
              <a:t> </a:t>
            </a:r>
            <a:r>
              <a:rPr sz="1800" b="1" spc="-5" dirty="0">
                <a:latin typeface="Courier New"/>
                <a:cs typeface="Courier New"/>
              </a:rPr>
              <a:t>marca,</a:t>
            </a:r>
            <a:r>
              <a:rPr sz="1800" b="1" spc="-15" dirty="0">
                <a:latin typeface="Courier New"/>
                <a:cs typeface="Courier New"/>
              </a:rPr>
              <a:t> </a:t>
            </a:r>
            <a:r>
              <a:rPr sz="1800" b="1" spc="-10" dirty="0">
                <a:latin typeface="Courier New"/>
                <a:cs typeface="Courier New"/>
              </a:rPr>
              <a:t>String</a:t>
            </a:r>
            <a:r>
              <a:rPr sz="1800" b="1" spc="-35" dirty="0">
                <a:latin typeface="Courier New"/>
                <a:cs typeface="Courier New"/>
              </a:rPr>
              <a:t> </a:t>
            </a:r>
            <a:r>
              <a:rPr sz="1800" b="1" spc="-5" dirty="0">
                <a:latin typeface="Courier New"/>
                <a:cs typeface="Courier New"/>
              </a:rPr>
              <a:t>modelo,</a:t>
            </a:r>
            <a:endParaRPr sz="1800">
              <a:latin typeface="Courier New"/>
              <a:cs typeface="Courier New"/>
            </a:endParaRPr>
          </a:p>
          <a:p>
            <a:pPr marL="1292225" marR="5080" indent="1638300">
              <a:lnSpc>
                <a:spcPct val="100000"/>
              </a:lnSpc>
            </a:pPr>
            <a:r>
              <a:rPr sz="1800" b="1" spc="-5" dirty="0">
                <a:latin typeface="Courier New"/>
                <a:cs typeface="Courier New"/>
              </a:rPr>
              <a:t>double</a:t>
            </a:r>
            <a:r>
              <a:rPr sz="1800" b="1" spc="-25" dirty="0">
                <a:latin typeface="Courier New"/>
                <a:cs typeface="Courier New"/>
              </a:rPr>
              <a:t> </a:t>
            </a:r>
            <a:r>
              <a:rPr sz="1800" b="1" spc="-10" dirty="0">
                <a:latin typeface="Courier New"/>
                <a:cs typeface="Courier New"/>
              </a:rPr>
              <a:t>precioAlquiler,</a:t>
            </a:r>
            <a:r>
              <a:rPr sz="1800" b="1" spc="-5" dirty="0">
                <a:latin typeface="Courier New"/>
                <a:cs typeface="Courier New"/>
              </a:rPr>
              <a:t> int</a:t>
            </a:r>
            <a:r>
              <a:rPr sz="1800" b="1" spc="-25" dirty="0">
                <a:latin typeface="Courier New"/>
                <a:cs typeface="Courier New"/>
              </a:rPr>
              <a:t> </a:t>
            </a:r>
            <a:r>
              <a:rPr sz="1800" b="1" spc="-5" dirty="0">
                <a:latin typeface="Courier New"/>
                <a:cs typeface="Courier New"/>
              </a:rPr>
              <a:t>numPlazas)</a:t>
            </a:r>
            <a:r>
              <a:rPr sz="1800" b="1" spc="-2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super(marca, modelo, </a:t>
            </a:r>
            <a:r>
              <a:rPr sz="1800" b="1" spc="-10" dirty="0">
                <a:latin typeface="Courier New"/>
                <a:cs typeface="Courier New"/>
              </a:rPr>
              <a:t>precioAlquiler); </a:t>
            </a:r>
            <a:r>
              <a:rPr sz="1800" b="1" spc="-5" dirty="0">
                <a:latin typeface="Courier New"/>
                <a:cs typeface="Courier New"/>
              </a:rPr>
              <a:t> setPlazas(numPlazas);</a:t>
            </a:r>
            <a:endParaRPr sz="1800">
              <a:latin typeface="Courier New"/>
              <a:cs typeface="Courier New"/>
            </a:endParaRPr>
          </a:p>
          <a:p>
            <a:pPr marL="883285">
              <a:lnSpc>
                <a:spcPct val="100000"/>
              </a:lnSpc>
            </a:pPr>
            <a:r>
              <a:rPr sz="1800" b="1" spc="-5" dirty="0">
                <a:latin typeface="Courier New"/>
                <a:cs typeface="Courier New"/>
              </a:rPr>
              <a:t>}</a:t>
            </a:r>
            <a:endParaRPr sz="1800">
              <a:latin typeface="Courier New"/>
              <a:cs typeface="Courier New"/>
            </a:endParaRPr>
          </a:p>
          <a:p>
            <a:pPr marL="1292225" marR="2189480" indent="-408940">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void</a:t>
            </a:r>
            <a:r>
              <a:rPr sz="1800" b="1" spc="-30" dirty="0">
                <a:latin typeface="Courier New"/>
                <a:cs typeface="Courier New"/>
              </a:rPr>
              <a:t> </a:t>
            </a:r>
            <a:r>
              <a:rPr sz="1800" b="1" spc="-5" dirty="0">
                <a:latin typeface="Courier New"/>
                <a:cs typeface="Courier New"/>
              </a:rPr>
              <a:t>setPlazas(int</a:t>
            </a:r>
            <a:r>
              <a:rPr sz="1800" b="1" spc="-30" dirty="0">
                <a:latin typeface="Courier New"/>
                <a:cs typeface="Courier New"/>
              </a:rPr>
              <a:t> </a:t>
            </a:r>
            <a:r>
              <a:rPr sz="1800" b="1" spc="-10" dirty="0">
                <a:latin typeface="Courier New"/>
                <a:cs typeface="Courier New"/>
              </a:rPr>
              <a:t>numPlazas)</a:t>
            </a:r>
            <a:r>
              <a:rPr sz="1800" b="1" spc="-1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this.numPlazas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numPlazas;</a:t>
            </a:r>
            <a:endParaRPr sz="1800">
              <a:latin typeface="Courier New"/>
              <a:cs typeface="Courier New"/>
            </a:endParaRPr>
          </a:p>
          <a:p>
            <a:pPr marL="883285">
              <a:lnSpc>
                <a:spcPct val="100000"/>
              </a:lnSpc>
            </a:pPr>
            <a:r>
              <a:rPr sz="1800" b="1" spc="-5" dirty="0">
                <a:latin typeface="Courier New"/>
                <a:cs typeface="Courier New"/>
              </a:rPr>
              <a:t>}</a:t>
            </a:r>
            <a:endParaRPr sz="1800">
              <a:latin typeface="Courier New"/>
              <a:cs typeface="Courier New"/>
            </a:endParaRPr>
          </a:p>
          <a:p>
            <a:pPr marL="1292225" marR="2870200" indent="-408940">
              <a:lnSpc>
                <a:spcPct val="100000"/>
              </a:lnSpc>
            </a:pPr>
            <a:r>
              <a:rPr sz="1800" b="1" spc="-5" dirty="0">
                <a:latin typeface="Courier New"/>
                <a:cs typeface="Courier New"/>
              </a:rPr>
              <a:t>public void </a:t>
            </a:r>
            <a:r>
              <a:rPr sz="1800" b="1" spc="-10" dirty="0">
                <a:latin typeface="Courier New"/>
                <a:cs typeface="Courier New"/>
              </a:rPr>
              <a:t>imprimirAtributos() </a:t>
            </a:r>
            <a:r>
              <a:rPr sz="1800" b="1" spc="-5" dirty="0">
                <a:latin typeface="Courier New"/>
                <a:cs typeface="Courier New"/>
              </a:rPr>
              <a:t>{ </a:t>
            </a:r>
            <a:r>
              <a:rPr sz="1800" b="1" spc="-1075" dirty="0">
                <a:latin typeface="Courier New"/>
                <a:cs typeface="Courier New"/>
              </a:rPr>
              <a:t> </a:t>
            </a:r>
            <a:r>
              <a:rPr sz="1800" b="1" spc="-5" dirty="0">
                <a:latin typeface="Courier New"/>
                <a:cs typeface="Courier New"/>
              </a:rPr>
              <a:t>super.imprimirAtributos();</a:t>
            </a:r>
            <a:endParaRPr sz="1800">
              <a:latin typeface="Courier New"/>
              <a:cs typeface="Courier New"/>
            </a:endParaRPr>
          </a:p>
          <a:p>
            <a:pPr marL="1292225">
              <a:lnSpc>
                <a:spcPct val="100000"/>
              </a:lnSpc>
            </a:pPr>
            <a:r>
              <a:rPr sz="1800" b="1" spc="-5" dirty="0">
                <a:latin typeface="Courier New"/>
                <a:cs typeface="Courier New"/>
              </a:rPr>
              <a:t>System.out.print("\t"</a:t>
            </a:r>
            <a:r>
              <a:rPr sz="1800" b="1" spc="-1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"Plazas</a:t>
            </a:r>
            <a:r>
              <a:rPr sz="1800" b="1" spc="-50" dirty="0">
                <a:latin typeface="Courier New"/>
                <a:cs typeface="Courier New"/>
              </a:rPr>
              <a:t> </a:t>
            </a:r>
            <a:r>
              <a:rPr sz="1800" b="1" spc="-5" dirty="0">
                <a:latin typeface="Courier New"/>
                <a:cs typeface="Courier New"/>
              </a:rPr>
              <a:t>:</a:t>
            </a:r>
            <a:r>
              <a:rPr sz="1800" b="1" spc="-1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numPlazas);</a:t>
            </a:r>
            <a:endParaRPr sz="1800">
              <a:latin typeface="Courier New"/>
              <a:cs typeface="Courier New"/>
            </a:endParaRPr>
          </a:p>
          <a:p>
            <a:pPr marL="883285">
              <a:lnSpc>
                <a:spcPct val="100000"/>
              </a:lnSpc>
            </a:pPr>
            <a:r>
              <a:rPr sz="1800" b="1" spc="-5" dirty="0">
                <a:latin typeface="Courier New"/>
                <a:cs typeface="Courier New"/>
              </a:rPr>
              <a:t>}</a:t>
            </a:r>
            <a:endParaRPr sz="1800">
              <a:latin typeface="Courier New"/>
              <a:cs typeface="Courier New"/>
            </a:endParaRPr>
          </a:p>
          <a:p>
            <a:pPr marL="471805">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153</a:t>
            </a:fld>
            <a:endParaRPr dirty="0"/>
          </a:p>
        </p:txBody>
      </p:sp>
      <p:sp>
        <p:nvSpPr>
          <p:cNvPr id="3" name="object 3"/>
          <p:cNvSpPr txBox="1"/>
          <p:nvPr/>
        </p:nvSpPr>
        <p:spPr>
          <a:xfrm>
            <a:off x="1005839" y="1521459"/>
            <a:ext cx="8402320" cy="5019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r>
              <a:rPr sz="2000" b="1" spc="-15"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polimorfismo</a:t>
            </a:r>
            <a:endParaRPr sz="2000">
              <a:latin typeface="Verdana"/>
              <a:cs typeface="Verdana"/>
            </a:endParaRPr>
          </a:p>
          <a:p>
            <a:pPr>
              <a:lnSpc>
                <a:spcPct val="100000"/>
              </a:lnSpc>
              <a:spcBef>
                <a:spcPts val="50"/>
              </a:spcBef>
            </a:pPr>
            <a:endParaRPr sz="1900">
              <a:latin typeface="Verdana"/>
              <a:cs typeface="Verdana"/>
            </a:endParaRPr>
          </a:p>
          <a:p>
            <a:pPr marL="883919" marR="2598420" indent="-41148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class</a:t>
            </a:r>
            <a:r>
              <a:rPr sz="1800" b="1" spc="-10" dirty="0">
                <a:latin typeface="Courier New"/>
                <a:cs typeface="Courier New"/>
              </a:rPr>
              <a:t> Turismo </a:t>
            </a:r>
            <a:r>
              <a:rPr sz="1800" b="1" spc="-5" dirty="0">
                <a:latin typeface="Courier New"/>
                <a:cs typeface="Courier New"/>
              </a:rPr>
              <a:t>extends</a:t>
            </a:r>
            <a:r>
              <a:rPr sz="1800" b="1" spc="-30" dirty="0">
                <a:latin typeface="Courier New"/>
                <a:cs typeface="Courier New"/>
              </a:rPr>
              <a:t> </a:t>
            </a:r>
            <a:r>
              <a:rPr sz="1800" b="1" spc="-5" dirty="0">
                <a:latin typeface="Courier New"/>
                <a:cs typeface="Courier New"/>
              </a:rPr>
              <a:t>Vehiculo</a:t>
            </a:r>
            <a:r>
              <a:rPr sz="1800" b="1" spc="-5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private</a:t>
            </a:r>
            <a:r>
              <a:rPr sz="1800" b="1" spc="-30" dirty="0">
                <a:latin typeface="Courier New"/>
                <a:cs typeface="Courier New"/>
              </a:rPr>
              <a:t> </a:t>
            </a:r>
            <a:r>
              <a:rPr sz="1800" b="1" spc="-5" dirty="0">
                <a:latin typeface="Courier New"/>
                <a:cs typeface="Courier New"/>
              </a:rPr>
              <a:t>int</a:t>
            </a:r>
            <a:r>
              <a:rPr sz="1800" b="1" spc="-30" dirty="0">
                <a:latin typeface="Courier New"/>
                <a:cs typeface="Courier New"/>
              </a:rPr>
              <a:t> </a:t>
            </a:r>
            <a:r>
              <a:rPr sz="1800" b="1" spc="-10" dirty="0">
                <a:latin typeface="Courier New"/>
                <a:cs typeface="Courier New"/>
              </a:rPr>
              <a:t>numPuertas;</a:t>
            </a:r>
            <a:endParaRPr sz="1800">
              <a:latin typeface="Courier New"/>
              <a:cs typeface="Courier New"/>
            </a:endParaRPr>
          </a:p>
          <a:p>
            <a:pPr>
              <a:lnSpc>
                <a:spcPct val="100000"/>
              </a:lnSpc>
              <a:spcBef>
                <a:spcPts val="5"/>
              </a:spcBef>
            </a:pPr>
            <a:endParaRPr sz="1900">
              <a:latin typeface="Courier New"/>
              <a:cs typeface="Courier New"/>
            </a:endParaRPr>
          </a:p>
          <a:p>
            <a:pPr marL="883919">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Turismo(String</a:t>
            </a:r>
            <a:r>
              <a:rPr sz="1800" b="1" spc="-35" dirty="0">
                <a:latin typeface="Courier New"/>
                <a:cs typeface="Courier New"/>
              </a:rPr>
              <a:t> </a:t>
            </a:r>
            <a:r>
              <a:rPr sz="1800" b="1" spc="-5" dirty="0">
                <a:latin typeface="Courier New"/>
                <a:cs typeface="Courier New"/>
              </a:rPr>
              <a:t>marca,</a:t>
            </a:r>
            <a:r>
              <a:rPr sz="1800" b="1" spc="-15" dirty="0">
                <a:latin typeface="Courier New"/>
                <a:cs typeface="Courier New"/>
              </a:rPr>
              <a:t> </a:t>
            </a:r>
            <a:r>
              <a:rPr sz="1800" b="1" spc="-10" dirty="0">
                <a:latin typeface="Courier New"/>
                <a:cs typeface="Courier New"/>
              </a:rPr>
              <a:t>String</a:t>
            </a:r>
            <a:r>
              <a:rPr sz="1800" b="1" spc="-35" dirty="0">
                <a:latin typeface="Courier New"/>
                <a:cs typeface="Courier New"/>
              </a:rPr>
              <a:t> </a:t>
            </a:r>
            <a:r>
              <a:rPr sz="1800" b="1" spc="-5" dirty="0">
                <a:latin typeface="Courier New"/>
                <a:cs typeface="Courier New"/>
              </a:rPr>
              <a:t>modelo,</a:t>
            </a:r>
            <a:endParaRPr sz="1800">
              <a:latin typeface="Courier New"/>
              <a:cs typeface="Courier New"/>
            </a:endParaRPr>
          </a:p>
          <a:p>
            <a:pPr marL="1292225" marR="5080" indent="1638300">
              <a:lnSpc>
                <a:spcPct val="100000"/>
              </a:lnSpc>
            </a:pPr>
            <a:r>
              <a:rPr sz="1800" b="1" spc="-5" dirty="0">
                <a:latin typeface="Courier New"/>
                <a:cs typeface="Courier New"/>
              </a:rPr>
              <a:t>double</a:t>
            </a:r>
            <a:r>
              <a:rPr sz="1800" b="1" spc="-25" dirty="0">
                <a:latin typeface="Courier New"/>
                <a:cs typeface="Courier New"/>
              </a:rPr>
              <a:t> </a:t>
            </a:r>
            <a:r>
              <a:rPr sz="1800" b="1" spc="-10" dirty="0">
                <a:latin typeface="Courier New"/>
                <a:cs typeface="Courier New"/>
              </a:rPr>
              <a:t>precioAlquiler,</a:t>
            </a:r>
            <a:r>
              <a:rPr sz="1800" b="1" spc="-5" dirty="0">
                <a:latin typeface="Courier New"/>
                <a:cs typeface="Courier New"/>
              </a:rPr>
              <a:t> int</a:t>
            </a:r>
            <a:r>
              <a:rPr sz="1800" b="1" spc="-20" dirty="0">
                <a:latin typeface="Courier New"/>
                <a:cs typeface="Courier New"/>
              </a:rPr>
              <a:t> </a:t>
            </a:r>
            <a:r>
              <a:rPr sz="1800" b="1" spc="-5" dirty="0">
                <a:latin typeface="Courier New"/>
                <a:cs typeface="Courier New"/>
              </a:rPr>
              <a:t>numPuertas)</a:t>
            </a:r>
            <a:r>
              <a:rPr sz="1800" b="1" spc="-4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super(marca, modelo, </a:t>
            </a:r>
            <a:r>
              <a:rPr sz="1800" b="1" spc="-10" dirty="0">
                <a:latin typeface="Courier New"/>
                <a:cs typeface="Courier New"/>
              </a:rPr>
              <a:t>precioAlquiler); </a:t>
            </a:r>
            <a:r>
              <a:rPr sz="1800" b="1" spc="-5" dirty="0">
                <a:latin typeface="Courier New"/>
                <a:cs typeface="Courier New"/>
              </a:rPr>
              <a:t> setPuertas(numPuertas);</a:t>
            </a:r>
            <a:endParaRPr sz="1800">
              <a:latin typeface="Courier New"/>
              <a:cs typeface="Courier New"/>
            </a:endParaRPr>
          </a:p>
          <a:p>
            <a:pPr marL="883285">
              <a:lnSpc>
                <a:spcPct val="100000"/>
              </a:lnSpc>
            </a:pPr>
            <a:r>
              <a:rPr sz="1800" b="1" spc="-5" dirty="0">
                <a:latin typeface="Courier New"/>
                <a:cs typeface="Courier New"/>
              </a:rPr>
              <a:t>}</a:t>
            </a:r>
            <a:endParaRPr sz="1800">
              <a:latin typeface="Courier New"/>
              <a:cs typeface="Courier New"/>
            </a:endParaRPr>
          </a:p>
          <a:p>
            <a:pPr marL="1292225" marR="2050414" indent="-40894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void</a:t>
            </a:r>
            <a:r>
              <a:rPr sz="1800" b="1" spc="-30" dirty="0">
                <a:latin typeface="Courier New"/>
                <a:cs typeface="Courier New"/>
              </a:rPr>
              <a:t> </a:t>
            </a:r>
            <a:r>
              <a:rPr sz="1800" b="1" spc="-5" dirty="0">
                <a:latin typeface="Courier New"/>
                <a:cs typeface="Courier New"/>
              </a:rPr>
              <a:t>setPuertas(int</a:t>
            </a:r>
            <a:r>
              <a:rPr sz="1800" b="1" spc="-25" dirty="0">
                <a:latin typeface="Courier New"/>
                <a:cs typeface="Courier New"/>
              </a:rPr>
              <a:t> </a:t>
            </a:r>
            <a:r>
              <a:rPr sz="1800" b="1" spc="-10" dirty="0">
                <a:latin typeface="Courier New"/>
                <a:cs typeface="Courier New"/>
              </a:rPr>
              <a:t>numPuertas)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this.numPuertas</a:t>
            </a:r>
            <a:r>
              <a:rPr sz="1800" b="1" spc="-5" dirty="0">
                <a:latin typeface="Courier New"/>
                <a:cs typeface="Courier New"/>
              </a:rPr>
              <a:t> = </a:t>
            </a:r>
            <a:r>
              <a:rPr sz="1800" b="1" spc="-10" dirty="0">
                <a:latin typeface="Courier New"/>
                <a:cs typeface="Courier New"/>
              </a:rPr>
              <a:t>numPuertas;</a:t>
            </a:r>
            <a:endParaRPr sz="1800">
              <a:latin typeface="Courier New"/>
              <a:cs typeface="Courier New"/>
            </a:endParaRPr>
          </a:p>
          <a:p>
            <a:pPr marL="883285">
              <a:lnSpc>
                <a:spcPct val="100000"/>
              </a:lnSpc>
            </a:pPr>
            <a:r>
              <a:rPr sz="1800" b="1" spc="-5" dirty="0">
                <a:latin typeface="Courier New"/>
                <a:cs typeface="Courier New"/>
              </a:rPr>
              <a:t>}</a:t>
            </a:r>
            <a:endParaRPr sz="1800">
              <a:latin typeface="Courier New"/>
              <a:cs typeface="Courier New"/>
            </a:endParaRPr>
          </a:p>
          <a:p>
            <a:pPr marL="1292225" marR="3004820" indent="-408940">
              <a:lnSpc>
                <a:spcPct val="100000"/>
              </a:lnSpc>
            </a:pPr>
            <a:r>
              <a:rPr sz="1800" b="1" spc="-5" dirty="0">
                <a:latin typeface="Courier New"/>
                <a:cs typeface="Courier New"/>
              </a:rPr>
              <a:t>public void </a:t>
            </a:r>
            <a:r>
              <a:rPr sz="1800" b="1" spc="-10" dirty="0">
                <a:latin typeface="Courier New"/>
                <a:cs typeface="Courier New"/>
              </a:rPr>
              <a:t>imprimirAtributos() </a:t>
            </a:r>
            <a:r>
              <a:rPr sz="1800" b="1" spc="-5" dirty="0">
                <a:latin typeface="Courier New"/>
                <a:cs typeface="Courier New"/>
              </a:rPr>
              <a:t>{ </a:t>
            </a:r>
            <a:r>
              <a:rPr sz="1800" b="1" spc="-1075" dirty="0">
                <a:latin typeface="Courier New"/>
                <a:cs typeface="Courier New"/>
              </a:rPr>
              <a:t> </a:t>
            </a:r>
            <a:r>
              <a:rPr sz="1800" b="1" spc="-5" dirty="0">
                <a:latin typeface="Courier New"/>
                <a:cs typeface="Courier New"/>
              </a:rPr>
              <a:t>super.imprimirAtributos();</a:t>
            </a:r>
            <a:endParaRPr sz="1800">
              <a:latin typeface="Courier New"/>
              <a:cs typeface="Courier New"/>
            </a:endParaRPr>
          </a:p>
          <a:p>
            <a:pPr marL="1292225">
              <a:lnSpc>
                <a:spcPct val="100000"/>
              </a:lnSpc>
            </a:pPr>
            <a:r>
              <a:rPr sz="1800" b="1" spc="-5" dirty="0">
                <a:latin typeface="Courier New"/>
                <a:cs typeface="Courier New"/>
              </a:rPr>
              <a:t>System.out.print("\t"</a:t>
            </a:r>
            <a:r>
              <a:rPr sz="1800" b="1" spc="-15"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10" dirty="0">
                <a:latin typeface="Courier New"/>
                <a:cs typeface="Courier New"/>
              </a:rPr>
              <a:t>"Puertas:</a:t>
            </a:r>
            <a:r>
              <a:rPr sz="1800" b="1" spc="-15"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30" dirty="0">
                <a:latin typeface="Courier New"/>
                <a:cs typeface="Courier New"/>
              </a:rPr>
              <a:t> </a:t>
            </a:r>
            <a:r>
              <a:rPr sz="1800" b="1" spc="-5" dirty="0">
                <a:latin typeface="Courier New"/>
                <a:cs typeface="Courier New"/>
              </a:rPr>
              <a:t>numPuertas);</a:t>
            </a:r>
            <a:endParaRPr sz="1800">
              <a:latin typeface="Courier New"/>
              <a:cs typeface="Courier New"/>
            </a:endParaRPr>
          </a:p>
          <a:p>
            <a:pPr marL="883285">
              <a:lnSpc>
                <a:spcPct val="100000"/>
              </a:lnSpc>
            </a:pPr>
            <a:r>
              <a:rPr sz="1800" b="1" spc="-5" dirty="0">
                <a:latin typeface="Courier New"/>
                <a:cs typeface="Courier New"/>
              </a:rPr>
              <a:t>}</a:t>
            </a:r>
            <a:endParaRPr sz="1800">
              <a:latin typeface="Courier New"/>
              <a:cs typeface="Courier New"/>
            </a:endParaRPr>
          </a:p>
          <a:p>
            <a:pPr marL="471805">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154</a:t>
            </a:fld>
            <a:endParaRPr dirty="0"/>
          </a:p>
        </p:txBody>
      </p:sp>
      <p:sp>
        <p:nvSpPr>
          <p:cNvPr id="3" name="object 3"/>
          <p:cNvSpPr txBox="1"/>
          <p:nvPr/>
        </p:nvSpPr>
        <p:spPr>
          <a:xfrm>
            <a:off x="1005839" y="1521459"/>
            <a:ext cx="8716010" cy="43535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r>
              <a:rPr sz="2000" b="1" spc="-15"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polimorfismo</a:t>
            </a:r>
            <a:endParaRPr sz="2000">
              <a:latin typeface="Verdana"/>
              <a:cs typeface="Verdana"/>
            </a:endParaRPr>
          </a:p>
          <a:p>
            <a:pPr>
              <a:lnSpc>
                <a:spcPct val="100000"/>
              </a:lnSpc>
              <a:spcBef>
                <a:spcPts val="15"/>
              </a:spcBef>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Las </a:t>
            </a:r>
            <a:r>
              <a:rPr sz="2000" b="1" spc="-5" dirty="0">
                <a:latin typeface="Verdana"/>
                <a:cs typeface="Verdana"/>
              </a:rPr>
              <a:t>clases </a:t>
            </a:r>
            <a:r>
              <a:rPr sz="2000" b="1" dirty="0">
                <a:latin typeface="Verdana"/>
                <a:cs typeface="Verdana"/>
              </a:rPr>
              <a:t>Autobus y Turismo </a:t>
            </a:r>
            <a:r>
              <a:rPr sz="2000" b="1" spc="-5" dirty="0">
                <a:latin typeface="Verdana"/>
                <a:cs typeface="Verdana"/>
              </a:rPr>
              <a:t>son subclases de </a:t>
            </a:r>
            <a:r>
              <a:rPr sz="2000" b="1" dirty="0">
                <a:latin typeface="Verdana"/>
                <a:cs typeface="Verdana"/>
              </a:rPr>
              <a:t>Vehiculo. </a:t>
            </a:r>
            <a:r>
              <a:rPr sz="2000" b="1" spc="5" dirty="0">
                <a:latin typeface="Verdana"/>
                <a:cs typeface="Verdana"/>
              </a:rPr>
              <a:t> </a:t>
            </a:r>
            <a:r>
              <a:rPr sz="2000" b="1" spc="-5" dirty="0">
                <a:latin typeface="Verdana"/>
                <a:cs typeface="Verdana"/>
              </a:rPr>
              <a:t>Estas</a:t>
            </a:r>
            <a:r>
              <a:rPr sz="2000" b="1" dirty="0">
                <a:latin typeface="Verdana"/>
                <a:cs typeface="Verdana"/>
              </a:rPr>
              <a:t> </a:t>
            </a:r>
            <a:r>
              <a:rPr sz="2000" b="1" spc="-5" dirty="0">
                <a:latin typeface="Verdana"/>
                <a:cs typeface="Verdana"/>
              </a:rPr>
              <a:t>clases</a:t>
            </a:r>
            <a:r>
              <a:rPr sz="2000" b="1" dirty="0">
                <a:latin typeface="Verdana"/>
                <a:cs typeface="Verdana"/>
              </a:rPr>
              <a:t> son</a:t>
            </a:r>
            <a:r>
              <a:rPr sz="2000" b="1" spc="5" dirty="0">
                <a:latin typeface="Verdana"/>
                <a:cs typeface="Verdana"/>
              </a:rPr>
              <a:t> </a:t>
            </a:r>
            <a:r>
              <a:rPr sz="2000" b="1" spc="-5" dirty="0">
                <a:latin typeface="Verdana"/>
                <a:cs typeface="Verdana"/>
              </a:rPr>
              <a:t>especializaciones</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Vehiculo</a:t>
            </a:r>
            <a:r>
              <a:rPr sz="2000" b="1" dirty="0">
                <a:latin typeface="Verdana"/>
                <a:cs typeface="Verdana"/>
              </a:rPr>
              <a:t> y </a:t>
            </a:r>
            <a:r>
              <a:rPr sz="2000" b="1" spc="5" dirty="0">
                <a:latin typeface="Verdana"/>
                <a:cs typeface="Verdana"/>
              </a:rPr>
              <a:t> </a:t>
            </a:r>
            <a:r>
              <a:rPr sz="2000" b="1" spc="-5" dirty="0">
                <a:latin typeface="Verdana"/>
                <a:cs typeface="Verdana"/>
              </a:rPr>
              <a:t>“extienden” </a:t>
            </a:r>
            <a:r>
              <a:rPr sz="2000" b="1" spc="-10" dirty="0">
                <a:latin typeface="Verdana"/>
                <a:cs typeface="Verdana"/>
              </a:rPr>
              <a:t>sus</a:t>
            </a:r>
            <a:r>
              <a:rPr sz="2000" b="1" spc="10" dirty="0">
                <a:latin typeface="Verdana"/>
                <a:cs typeface="Verdana"/>
              </a:rPr>
              <a:t> </a:t>
            </a:r>
            <a:r>
              <a:rPr sz="2000" b="1" dirty="0">
                <a:latin typeface="Verdana"/>
                <a:cs typeface="Verdana"/>
              </a:rPr>
              <a:t>atributos</a:t>
            </a:r>
            <a:r>
              <a:rPr sz="2000" b="1" spc="5"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comportamiento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 </a:t>
            </a:r>
            <a:r>
              <a:rPr sz="2000" b="1" spc="-5" dirty="0">
                <a:latin typeface="Verdana"/>
                <a:cs typeface="Verdana"/>
              </a:rPr>
              <a:t>constructores de </a:t>
            </a:r>
            <a:r>
              <a:rPr sz="2000" b="1" dirty="0">
                <a:latin typeface="Verdana"/>
                <a:cs typeface="Verdana"/>
              </a:rPr>
              <a:t>las </a:t>
            </a:r>
            <a:r>
              <a:rPr sz="2000" b="1" spc="-5" dirty="0">
                <a:latin typeface="Verdana"/>
                <a:cs typeface="Verdana"/>
              </a:rPr>
              <a:t>subclases utilizan </a:t>
            </a:r>
            <a:r>
              <a:rPr sz="2000" b="1" spc="5" dirty="0">
                <a:latin typeface="Verdana"/>
                <a:cs typeface="Verdana"/>
              </a:rPr>
              <a:t>el </a:t>
            </a:r>
            <a:r>
              <a:rPr sz="2000" b="1" dirty="0">
                <a:latin typeface="Verdana"/>
                <a:cs typeface="Verdana"/>
              </a:rPr>
              <a:t>constructor </a:t>
            </a:r>
            <a:r>
              <a:rPr sz="2000" b="1" spc="5" dirty="0">
                <a:latin typeface="Verdana"/>
                <a:cs typeface="Verdana"/>
              </a:rPr>
              <a:t> </a:t>
            </a:r>
            <a:r>
              <a:rPr sz="2000" b="1" spc="-5" dirty="0">
                <a:latin typeface="Verdana"/>
                <a:cs typeface="Verdana"/>
              </a:rPr>
              <a:t>de la clase </a:t>
            </a:r>
            <a:r>
              <a:rPr sz="2000" b="1" dirty="0">
                <a:latin typeface="Verdana"/>
                <a:cs typeface="Verdana"/>
              </a:rPr>
              <a:t>Vehiculo. El constructor </a:t>
            </a:r>
            <a:r>
              <a:rPr sz="2000" b="1" spc="-5" dirty="0">
                <a:latin typeface="Verdana"/>
                <a:cs typeface="Verdana"/>
              </a:rPr>
              <a:t>de </a:t>
            </a:r>
            <a:r>
              <a:rPr sz="2000" b="1" spc="5" dirty="0">
                <a:latin typeface="Verdana"/>
                <a:cs typeface="Verdana"/>
              </a:rPr>
              <a:t>ls </a:t>
            </a:r>
            <a:r>
              <a:rPr sz="2000" b="1" spc="-5" dirty="0">
                <a:latin typeface="Verdana"/>
                <a:cs typeface="Verdana"/>
              </a:rPr>
              <a:t>superclase </a:t>
            </a:r>
            <a:r>
              <a:rPr sz="2000" b="1" spc="-15" dirty="0">
                <a:latin typeface="Verdana"/>
                <a:cs typeface="Verdana"/>
              </a:rPr>
              <a:t>se </a:t>
            </a:r>
            <a:r>
              <a:rPr sz="2000" b="1" spc="-10" dirty="0">
                <a:latin typeface="Verdana"/>
                <a:cs typeface="Verdana"/>
              </a:rPr>
              <a:t> </a:t>
            </a:r>
            <a:r>
              <a:rPr sz="2000" b="1" spc="-5" dirty="0">
                <a:latin typeface="Verdana"/>
                <a:cs typeface="Verdana"/>
              </a:rPr>
              <a:t>invoca</a:t>
            </a:r>
            <a:r>
              <a:rPr sz="2000" b="1" spc="-25" dirty="0">
                <a:latin typeface="Verdana"/>
                <a:cs typeface="Verdana"/>
              </a:rPr>
              <a:t> </a:t>
            </a:r>
            <a:r>
              <a:rPr sz="2000" b="1" spc="-5" dirty="0">
                <a:latin typeface="Verdana"/>
                <a:cs typeface="Verdana"/>
              </a:rPr>
              <a:t>con</a:t>
            </a:r>
            <a:r>
              <a:rPr sz="2000" b="1" spc="10" dirty="0">
                <a:latin typeface="Verdana"/>
                <a:cs typeface="Verdana"/>
              </a:rPr>
              <a:t> </a:t>
            </a:r>
            <a:r>
              <a:rPr sz="2000" b="1" spc="-10" dirty="0">
                <a:latin typeface="Verdana"/>
                <a:cs typeface="Verdana"/>
              </a:rPr>
              <a:t>super</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método</a:t>
            </a:r>
            <a:r>
              <a:rPr sz="2000" b="1" dirty="0">
                <a:latin typeface="Verdana"/>
                <a:cs typeface="Verdana"/>
              </a:rPr>
              <a:t> </a:t>
            </a:r>
            <a:r>
              <a:rPr sz="2000" b="1" spc="-5" dirty="0">
                <a:latin typeface="Verdana"/>
                <a:cs typeface="Verdana"/>
              </a:rPr>
              <a:t>imprimirAtributos()</a:t>
            </a:r>
            <a:r>
              <a:rPr sz="2000" b="1" dirty="0">
                <a:latin typeface="Verdana"/>
                <a:cs typeface="Verdana"/>
              </a:rPr>
              <a:t> se</a:t>
            </a:r>
            <a:r>
              <a:rPr sz="2000" b="1" spc="5" dirty="0">
                <a:latin typeface="Verdana"/>
                <a:cs typeface="Verdana"/>
              </a:rPr>
              <a:t> </a:t>
            </a:r>
            <a:r>
              <a:rPr sz="2000" b="1" spc="-5" dirty="0">
                <a:latin typeface="Verdana"/>
                <a:cs typeface="Verdana"/>
              </a:rPr>
              <a:t>sobreescribe</a:t>
            </a:r>
            <a:r>
              <a:rPr sz="2000" b="1" dirty="0">
                <a:latin typeface="Verdana"/>
                <a:cs typeface="Verdana"/>
              </a:rPr>
              <a:t> en</a:t>
            </a:r>
            <a:r>
              <a:rPr sz="2000" b="1" spc="5" dirty="0">
                <a:latin typeface="Verdana"/>
                <a:cs typeface="Verdana"/>
              </a:rPr>
              <a:t> </a:t>
            </a:r>
            <a:r>
              <a:rPr sz="2000" b="1" spc="-5" dirty="0">
                <a:latin typeface="Verdana"/>
                <a:cs typeface="Verdana"/>
              </a:rPr>
              <a:t>las </a:t>
            </a:r>
            <a:r>
              <a:rPr sz="2000" b="1" dirty="0">
                <a:latin typeface="Verdana"/>
                <a:cs typeface="Verdana"/>
              </a:rPr>
              <a:t> </a:t>
            </a:r>
            <a:r>
              <a:rPr sz="2000" b="1" spc="-5" dirty="0">
                <a:latin typeface="Verdana"/>
                <a:cs typeface="Verdana"/>
              </a:rPr>
              <a:t>subclases </a:t>
            </a:r>
            <a:r>
              <a:rPr sz="2000" b="1" dirty="0">
                <a:latin typeface="Verdana"/>
                <a:cs typeface="Verdana"/>
              </a:rPr>
              <a:t>Autobus y </a:t>
            </a:r>
            <a:r>
              <a:rPr sz="2000" b="1" spc="-5" dirty="0">
                <a:latin typeface="Verdana"/>
                <a:cs typeface="Verdana"/>
              </a:rPr>
              <a:t>Turismo para </a:t>
            </a:r>
            <a:r>
              <a:rPr sz="2000" b="1" dirty="0">
                <a:latin typeface="Verdana"/>
                <a:cs typeface="Verdana"/>
              </a:rPr>
              <a:t>mostrar </a:t>
            </a:r>
            <a:r>
              <a:rPr sz="2000" b="1" spc="-5" dirty="0">
                <a:latin typeface="Verdana"/>
                <a:cs typeface="Verdana"/>
              </a:rPr>
              <a:t>los </a:t>
            </a:r>
            <a:r>
              <a:rPr sz="2000" b="1" dirty="0">
                <a:latin typeface="Verdana"/>
                <a:cs typeface="Verdana"/>
              </a:rPr>
              <a:t>atributos </a:t>
            </a:r>
            <a:r>
              <a:rPr sz="2000" b="1" spc="5" dirty="0">
                <a:latin typeface="Verdana"/>
                <a:cs typeface="Verdana"/>
              </a:rPr>
              <a:t> </a:t>
            </a:r>
            <a:r>
              <a:rPr sz="2000" b="1" dirty="0">
                <a:latin typeface="Verdana"/>
                <a:cs typeface="Verdana"/>
              </a:rPr>
              <a:t>propios</a:t>
            </a:r>
            <a:r>
              <a:rPr sz="2000" b="1" spc="-1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10" dirty="0">
                <a:latin typeface="Verdana"/>
                <a:cs typeface="Verdana"/>
              </a:rPr>
              <a:t>subclase</a:t>
            </a:r>
            <a:endParaRPr sz="2000">
              <a:latin typeface="Verdana"/>
              <a:cs typeface="Verdan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155</a:t>
            </a:fld>
            <a:endParaRPr dirty="0"/>
          </a:p>
        </p:txBody>
      </p:sp>
      <p:sp>
        <p:nvSpPr>
          <p:cNvPr id="3" name="object 3"/>
          <p:cNvSpPr txBox="1"/>
          <p:nvPr/>
        </p:nvSpPr>
        <p:spPr>
          <a:xfrm>
            <a:off x="1005839" y="1521459"/>
            <a:ext cx="8676640" cy="5019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r>
              <a:rPr sz="2000" b="1" spc="-15"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polimorfismo</a:t>
            </a:r>
            <a:endParaRPr sz="2000">
              <a:latin typeface="Verdana"/>
              <a:cs typeface="Verdana"/>
            </a:endParaRPr>
          </a:p>
          <a:p>
            <a:pPr>
              <a:lnSpc>
                <a:spcPct val="100000"/>
              </a:lnSpc>
              <a:spcBef>
                <a:spcPts val="50"/>
              </a:spcBef>
            </a:pPr>
            <a:endParaRPr sz="1900">
              <a:latin typeface="Verdana"/>
              <a:cs typeface="Verdana"/>
            </a:endParaRPr>
          </a:p>
          <a:p>
            <a:pPr marL="472440">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class</a:t>
            </a:r>
            <a:r>
              <a:rPr sz="1800" b="1" spc="-15" dirty="0">
                <a:latin typeface="Courier New"/>
                <a:cs typeface="Courier New"/>
              </a:rPr>
              <a:t> </a:t>
            </a:r>
            <a:r>
              <a:rPr sz="1800" b="1" spc="-10" dirty="0">
                <a:latin typeface="Courier New"/>
                <a:cs typeface="Courier New"/>
              </a:rPr>
              <a:t>Vehiculos</a:t>
            </a:r>
            <a:r>
              <a:rPr sz="1800" b="1" spc="-15" dirty="0">
                <a:latin typeface="Courier New"/>
                <a:cs typeface="Courier New"/>
              </a:rPr>
              <a:t> </a:t>
            </a:r>
            <a:r>
              <a:rPr sz="1800" b="1" spc="-5" dirty="0">
                <a:latin typeface="Courier New"/>
                <a:cs typeface="Courier New"/>
              </a:rPr>
              <a:t>{</a:t>
            </a:r>
            <a:endParaRPr sz="1800">
              <a:latin typeface="Courier New"/>
              <a:cs typeface="Courier New"/>
            </a:endParaRPr>
          </a:p>
          <a:p>
            <a:pPr marL="883919" marR="2598420" indent="-274320">
              <a:lnSpc>
                <a:spcPct val="100000"/>
              </a:lnSpc>
            </a:pPr>
            <a:r>
              <a:rPr sz="1800" b="1" spc="-5" dirty="0">
                <a:latin typeface="Courier New"/>
                <a:cs typeface="Courier New"/>
              </a:rPr>
              <a:t>public</a:t>
            </a:r>
            <a:r>
              <a:rPr sz="1800" b="1" spc="-15" dirty="0">
                <a:latin typeface="Courier New"/>
                <a:cs typeface="Courier New"/>
              </a:rPr>
              <a:t> </a:t>
            </a:r>
            <a:r>
              <a:rPr sz="1800" b="1" spc="-5" dirty="0">
                <a:latin typeface="Courier New"/>
                <a:cs typeface="Courier New"/>
              </a:rPr>
              <a:t>static</a:t>
            </a:r>
            <a:r>
              <a:rPr sz="1800" b="1" spc="-30" dirty="0">
                <a:latin typeface="Courier New"/>
                <a:cs typeface="Courier New"/>
              </a:rPr>
              <a:t> </a:t>
            </a:r>
            <a:r>
              <a:rPr sz="1800" b="1" spc="-10" dirty="0">
                <a:latin typeface="Courier New"/>
                <a:cs typeface="Courier New"/>
              </a:rPr>
              <a:t>void</a:t>
            </a:r>
            <a:r>
              <a:rPr sz="1800" b="1" spc="-30" dirty="0">
                <a:latin typeface="Courier New"/>
                <a:cs typeface="Courier New"/>
              </a:rPr>
              <a:t> </a:t>
            </a:r>
            <a:r>
              <a:rPr sz="1800" b="1" spc="-5" dirty="0">
                <a:latin typeface="Courier New"/>
                <a:cs typeface="Courier New"/>
              </a:rPr>
              <a:t>main(String[]</a:t>
            </a:r>
            <a:r>
              <a:rPr sz="1800" b="1" spc="-30" dirty="0">
                <a:latin typeface="Courier New"/>
                <a:cs typeface="Courier New"/>
              </a:rPr>
              <a:t> </a:t>
            </a:r>
            <a:r>
              <a:rPr sz="1800" b="1" spc="-10" dirty="0">
                <a:latin typeface="Courier New"/>
                <a:cs typeface="Courier New"/>
              </a:rPr>
              <a:t>args)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List</a:t>
            </a:r>
            <a:r>
              <a:rPr sz="1800" b="1" spc="5" dirty="0">
                <a:latin typeface="Courier New"/>
                <a:cs typeface="Courier New"/>
              </a:rPr>
              <a:t> </a:t>
            </a:r>
            <a:r>
              <a:rPr sz="1800" b="1" spc="-10" dirty="0">
                <a:latin typeface="Courier New"/>
                <a:cs typeface="Courier New"/>
              </a:rPr>
              <a:t>listaVehiculos</a:t>
            </a:r>
            <a:r>
              <a:rPr sz="1800" b="1" spc="10"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new</a:t>
            </a:r>
            <a:r>
              <a:rPr sz="1800" b="1" spc="-15" dirty="0">
                <a:latin typeface="Courier New"/>
                <a:cs typeface="Courier New"/>
              </a:rPr>
              <a:t> </a:t>
            </a:r>
            <a:r>
              <a:rPr sz="1800" b="1" spc="-10" dirty="0">
                <a:latin typeface="Courier New"/>
                <a:cs typeface="Courier New"/>
              </a:rPr>
              <a:t>ArrayList();</a:t>
            </a:r>
            <a:endParaRPr sz="1800">
              <a:latin typeface="Courier New"/>
              <a:cs typeface="Courier New"/>
            </a:endParaRPr>
          </a:p>
          <a:p>
            <a:pPr>
              <a:lnSpc>
                <a:spcPct val="100000"/>
              </a:lnSpc>
              <a:spcBef>
                <a:spcPts val="5"/>
              </a:spcBef>
            </a:pPr>
            <a:endParaRPr sz="1900">
              <a:latin typeface="Courier New"/>
              <a:cs typeface="Courier New"/>
            </a:endParaRPr>
          </a:p>
          <a:p>
            <a:pPr marL="883919" marR="5080">
              <a:lnSpc>
                <a:spcPct val="100000"/>
              </a:lnSpc>
            </a:pPr>
            <a:r>
              <a:rPr sz="1800" b="1" spc="-5" dirty="0">
                <a:latin typeface="Courier New"/>
                <a:cs typeface="Courier New"/>
              </a:rPr>
              <a:t>listaVehiculos.add(new Vehiculo("Mercedes","E",55)); </a:t>
            </a:r>
            <a:r>
              <a:rPr sz="1800" b="1" dirty="0">
                <a:latin typeface="Courier New"/>
                <a:cs typeface="Courier New"/>
              </a:rPr>
              <a:t> </a:t>
            </a:r>
            <a:r>
              <a:rPr sz="1800" b="1" spc="-5" dirty="0">
                <a:latin typeface="Courier New"/>
                <a:cs typeface="Courier New"/>
              </a:rPr>
              <a:t>listaVehiculos.add(new</a:t>
            </a:r>
            <a:r>
              <a:rPr sz="1800" b="1" spc="30" dirty="0">
                <a:latin typeface="Courier New"/>
                <a:cs typeface="Courier New"/>
              </a:rPr>
              <a:t> </a:t>
            </a:r>
            <a:r>
              <a:rPr sz="1800" b="1" spc="-10" dirty="0">
                <a:latin typeface="Courier New"/>
                <a:cs typeface="Courier New"/>
              </a:rPr>
              <a:t>Autobus("Mercedes","M20",100,20)); </a:t>
            </a:r>
            <a:r>
              <a:rPr sz="1800" b="1" spc="-1065" dirty="0">
                <a:latin typeface="Courier New"/>
                <a:cs typeface="Courier New"/>
              </a:rPr>
              <a:t> </a:t>
            </a:r>
            <a:r>
              <a:rPr sz="1800" b="1" spc="-5" dirty="0">
                <a:latin typeface="Courier New"/>
                <a:cs typeface="Courier New"/>
              </a:rPr>
              <a:t>listaVehiculos.add(new </a:t>
            </a:r>
            <a:r>
              <a:rPr sz="1800" b="1" spc="-10" dirty="0">
                <a:latin typeface="Courier New"/>
                <a:cs typeface="Courier New"/>
              </a:rPr>
              <a:t>Turismo("BMW","525",50,4)); </a:t>
            </a:r>
            <a:r>
              <a:rPr sz="1800" b="1" spc="-5" dirty="0">
                <a:latin typeface="Courier New"/>
                <a:cs typeface="Courier New"/>
              </a:rPr>
              <a:t> listaVehiculos.add(new </a:t>
            </a:r>
            <a:r>
              <a:rPr sz="1800" b="1" spc="-10" dirty="0">
                <a:latin typeface="Courier New"/>
                <a:cs typeface="Courier New"/>
              </a:rPr>
              <a:t>Turismo("Audi","A4",55,4)); </a:t>
            </a:r>
            <a:r>
              <a:rPr sz="1800" b="1" spc="-5" dirty="0">
                <a:latin typeface="Courier New"/>
                <a:cs typeface="Courier New"/>
              </a:rPr>
              <a:t> listaVehiculos.add(new</a:t>
            </a:r>
            <a:r>
              <a:rPr sz="1800" b="1" spc="30" dirty="0">
                <a:latin typeface="Courier New"/>
                <a:cs typeface="Courier New"/>
              </a:rPr>
              <a:t> </a:t>
            </a:r>
            <a:r>
              <a:rPr sz="1800" b="1" spc="-10" dirty="0">
                <a:latin typeface="Courier New"/>
                <a:cs typeface="Courier New"/>
              </a:rPr>
              <a:t>Autobus("Mercedes","M10",120,30)); </a:t>
            </a:r>
            <a:r>
              <a:rPr sz="1800" b="1" spc="-1065" dirty="0">
                <a:latin typeface="Courier New"/>
                <a:cs typeface="Courier New"/>
              </a:rPr>
              <a:t> </a:t>
            </a:r>
            <a:r>
              <a:rPr sz="1800" b="1" spc="-5" dirty="0">
                <a:latin typeface="Courier New"/>
                <a:cs typeface="Courier New"/>
              </a:rPr>
              <a:t>listaVehiculos.add(new Turismo("VW","Passat",35,4)); </a:t>
            </a:r>
            <a:r>
              <a:rPr sz="1800" b="1" dirty="0">
                <a:latin typeface="Courier New"/>
                <a:cs typeface="Courier New"/>
              </a:rPr>
              <a:t> </a:t>
            </a:r>
            <a:r>
              <a:rPr sz="1800" b="1" spc="-5" dirty="0">
                <a:latin typeface="Courier New"/>
                <a:cs typeface="Courier New"/>
              </a:rPr>
              <a:t>listaVehiculos.add(new </a:t>
            </a:r>
            <a:r>
              <a:rPr sz="1800" b="1" spc="-10" dirty="0">
                <a:latin typeface="Courier New"/>
                <a:cs typeface="Courier New"/>
              </a:rPr>
              <a:t>Turismo("Audi","A3",30,2)); </a:t>
            </a:r>
            <a:r>
              <a:rPr sz="1800" b="1" spc="-5" dirty="0">
                <a:latin typeface="Courier New"/>
                <a:cs typeface="Courier New"/>
              </a:rPr>
              <a:t> listaVehiculos.add(new Turismo("Mercedes","E",60,4)); </a:t>
            </a:r>
            <a:r>
              <a:rPr sz="1800" b="1" dirty="0">
                <a:latin typeface="Courier New"/>
                <a:cs typeface="Courier New"/>
              </a:rPr>
              <a:t> </a:t>
            </a:r>
            <a:r>
              <a:rPr sz="1800" b="1" spc="-5" dirty="0">
                <a:latin typeface="Courier New"/>
                <a:cs typeface="Courier New"/>
              </a:rPr>
              <a:t>listaVehiculos.add(new Vehiculo("Audi","A3",30)); </a:t>
            </a:r>
            <a:r>
              <a:rPr sz="1800" b="1" dirty="0">
                <a:latin typeface="Courier New"/>
                <a:cs typeface="Courier New"/>
              </a:rPr>
              <a:t> </a:t>
            </a:r>
            <a:r>
              <a:rPr sz="1800" b="1" spc="-10" dirty="0">
                <a:latin typeface="Courier New"/>
                <a:cs typeface="Courier New"/>
              </a:rPr>
              <a:t>imprimirElementosLista((ArrayList)listaVehiculos);</a:t>
            </a:r>
            <a:endParaRPr sz="1800">
              <a:latin typeface="Courier New"/>
              <a:cs typeface="Courier New"/>
            </a:endParaRPr>
          </a:p>
          <a:p>
            <a:pPr marL="609600">
              <a:lnSpc>
                <a:spcPct val="100000"/>
              </a:lnSpc>
            </a:pPr>
            <a:r>
              <a:rPr sz="1800" b="1" spc="-5" dirty="0">
                <a:latin typeface="Courier New"/>
                <a:cs typeface="Courier New"/>
              </a:rPr>
              <a:t>}</a:t>
            </a:r>
            <a:endParaRPr sz="1800">
              <a:latin typeface="Courier New"/>
              <a:cs typeface="Courier New"/>
            </a:endParaRPr>
          </a:p>
          <a:p>
            <a:pPr marL="47244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156</a:t>
            </a:fld>
            <a:endParaRPr dirty="0"/>
          </a:p>
        </p:txBody>
      </p:sp>
      <p:sp>
        <p:nvSpPr>
          <p:cNvPr id="3" name="object 3"/>
          <p:cNvSpPr txBox="1"/>
          <p:nvPr/>
        </p:nvSpPr>
        <p:spPr>
          <a:xfrm>
            <a:off x="1005839" y="1521459"/>
            <a:ext cx="8711565" cy="40614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r>
              <a:rPr sz="2000" b="1" spc="-15"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polimorfismo</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clase</a:t>
            </a:r>
            <a:r>
              <a:rPr sz="2000" b="1" dirty="0">
                <a:latin typeface="Verdana"/>
                <a:cs typeface="Verdana"/>
              </a:rPr>
              <a:t> </a:t>
            </a:r>
            <a:r>
              <a:rPr sz="2000" b="1" spc="-5" dirty="0">
                <a:latin typeface="Verdana"/>
                <a:cs typeface="Verdana"/>
              </a:rPr>
              <a:t>main</a:t>
            </a:r>
            <a:r>
              <a:rPr sz="2000" b="1" dirty="0">
                <a:latin typeface="Verdana"/>
                <a:cs typeface="Verdana"/>
              </a:rPr>
              <a:t> </a:t>
            </a:r>
            <a:r>
              <a:rPr sz="2000" b="1" spc="-5" dirty="0">
                <a:latin typeface="Verdana"/>
                <a:cs typeface="Verdana"/>
              </a:rPr>
              <a:t>utiliza</a:t>
            </a:r>
            <a:r>
              <a:rPr sz="2000" b="1" dirty="0">
                <a:latin typeface="Verdana"/>
                <a:cs typeface="Verdana"/>
              </a:rPr>
              <a:t> </a:t>
            </a:r>
            <a:r>
              <a:rPr sz="2000" b="1" spc="-5" dirty="0">
                <a:latin typeface="Verdana"/>
                <a:cs typeface="Verdana"/>
              </a:rPr>
              <a:t>el</a:t>
            </a:r>
            <a:r>
              <a:rPr sz="2000" b="1"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listaVehiculos,</a:t>
            </a:r>
            <a:r>
              <a:rPr sz="2000" b="1" spc="675" dirty="0">
                <a:latin typeface="Verdana"/>
                <a:cs typeface="Verdana"/>
              </a:rPr>
              <a:t> </a:t>
            </a:r>
            <a:r>
              <a:rPr sz="2000" b="1" spc="-10" dirty="0">
                <a:latin typeface="Verdana"/>
                <a:cs typeface="Verdana"/>
              </a:rPr>
              <a:t>una </a:t>
            </a:r>
            <a:r>
              <a:rPr sz="2000" b="1" spc="-5" dirty="0">
                <a:latin typeface="Verdana"/>
                <a:cs typeface="Verdana"/>
              </a:rPr>
              <a:t> instancia</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spc="10" dirty="0">
                <a:latin typeface="Verdana"/>
                <a:cs typeface="Verdana"/>
              </a:rPr>
              <a:t> </a:t>
            </a:r>
            <a:r>
              <a:rPr sz="2000" b="1" spc="-5" dirty="0">
                <a:latin typeface="Verdana"/>
                <a:cs typeface="Verdana"/>
              </a:rPr>
              <a:t>List,</a:t>
            </a:r>
            <a:r>
              <a:rPr sz="2000" b="1" spc="15"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almacenar</a:t>
            </a:r>
            <a:r>
              <a:rPr sz="2000" b="1" spc="25" dirty="0">
                <a:latin typeface="Verdana"/>
                <a:cs typeface="Verdana"/>
              </a:rPr>
              <a:t> </a:t>
            </a:r>
            <a:r>
              <a:rPr sz="2000" b="1" spc="-5" dirty="0">
                <a:latin typeface="Verdana"/>
                <a:cs typeface="Verdana"/>
              </a:rPr>
              <a:t>los vehículos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Cuando </a:t>
            </a:r>
            <a:r>
              <a:rPr sz="2000" b="1" spc="-10" dirty="0">
                <a:latin typeface="Verdana"/>
                <a:cs typeface="Verdana"/>
              </a:rPr>
              <a:t>se </a:t>
            </a:r>
            <a:r>
              <a:rPr sz="2000" b="1" spc="-5" dirty="0">
                <a:latin typeface="Verdana"/>
                <a:cs typeface="Verdana"/>
              </a:rPr>
              <a:t>añade un objeto vehículo </a:t>
            </a:r>
            <a:r>
              <a:rPr sz="2000" b="1" dirty="0">
                <a:latin typeface="Verdana"/>
                <a:cs typeface="Verdana"/>
              </a:rPr>
              <a:t>a </a:t>
            </a:r>
            <a:r>
              <a:rPr sz="2000" b="1" spc="-5" dirty="0">
                <a:latin typeface="Verdana"/>
                <a:cs typeface="Verdana"/>
              </a:rPr>
              <a:t>listaVehiculos, </a:t>
            </a:r>
            <a:r>
              <a:rPr sz="2000" b="1" spc="5" dirty="0">
                <a:latin typeface="Verdana"/>
                <a:cs typeface="Verdana"/>
              </a:rPr>
              <a:t>se </a:t>
            </a:r>
            <a:r>
              <a:rPr sz="2000" b="1" spc="10" dirty="0">
                <a:latin typeface="Verdana"/>
                <a:cs typeface="Verdana"/>
              </a:rPr>
              <a:t> </a:t>
            </a:r>
            <a:r>
              <a:rPr sz="2000" b="1" spc="-5" dirty="0">
                <a:latin typeface="Verdana"/>
                <a:cs typeface="Verdana"/>
              </a:rPr>
              <a:t>invoca</a:t>
            </a:r>
            <a:r>
              <a:rPr sz="2000" b="1" dirty="0">
                <a:latin typeface="Verdana"/>
                <a:cs typeface="Verdana"/>
              </a:rPr>
              <a:t> al</a:t>
            </a:r>
            <a:r>
              <a:rPr sz="2000" b="1" spc="5" dirty="0">
                <a:latin typeface="Verdana"/>
                <a:cs typeface="Verdana"/>
              </a:rPr>
              <a:t> </a:t>
            </a:r>
            <a:r>
              <a:rPr sz="2000" b="1" dirty="0">
                <a:latin typeface="Verdana"/>
                <a:cs typeface="Verdana"/>
              </a:rPr>
              <a:t>constructor</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dirty="0">
                <a:latin typeface="Verdana"/>
                <a:cs typeface="Verdana"/>
              </a:rPr>
              <a:t> </a:t>
            </a:r>
            <a:r>
              <a:rPr sz="2000" b="1" spc="-5" dirty="0">
                <a:latin typeface="Verdana"/>
                <a:cs typeface="Verdana"/>
              </a:rPr>
              <a:t>correspondiente: </a:t>
            </a:r>
            <a:r>
              <a:rPr sz="2000" b="1" dirty="0">
                <a:latin typeface="Verdana"/>
                <a:cs typeface="Verdana"/>
              </a:rPr>
              <a:t> </a:t>
            </a:r>
            <a:r>
              <a:rPr sz="2000" b="1" spc="-5" dirty="0">
                <a:latin typeface="Verdana"/>
                <a:cs typeface="Verdana"/>
              </a:rPr>
              <a:t>Vehiculo,</a:t>
            </a:r>
            <a:r>
              <a:rPr sz="2000" b="1" spc="5" dirty="0">
                <a:latin typeface="Verdana"/>
                <a:cs typeface="Verdana"/>
              </a:rPr>
              <a:t> </a:t>
            </a:r>
            <a:r>
              <a:rPr sz="2000" b="1" dirty="0">
                <a:latin typeface="Verdana"/>
                <a:cs typeface="Verdana"/>
              </a:rPr>
              <a:t>Autobus</a:t>
            </a:r>
            <a:r>
              <a:rPr sz="2000" b="1" spc="-10" dirty="0">
                <a:latin typeface="Verdana"/>
                <a:cs typeface="Verdana"/>
              </a:rPr>
              <a:t> </a:t>
            </a:r>
            <a:r>
              <a:rPr sz="2000" b="1" dirty="0">
                <a:latin typeface="Verdana"/>
                <a:cs typeface="Verdana"/>
              </a:rPr>
              <a:t>o </a:t>
            </a:r>
            <a:r>
              <a:rPr sz="2000" b="1" spc="-5" dirty="0">
                <a:latin typeface="Verdana"/>
                <a:cs typeface="Verdana"/>
              </a:rPr>
              <a:t>Turismo</a:t>
            </a:r>
            <a:endParaRPr sz="2000">
              <a:latin typeface="Verdana"/>
              <a:cs typeface="Verdana"/>
            </a:endParaRPr>
          </a:p>
          <a:p>
            <a:pPr>
              <a:lnSpc>
                <a:spcPct val="100000"/>
              </a:lnSpc>
              <a:spcBef>
                <a:spcPts val="30"/>
              </a:spcBef>
            </a:pPr>
            <a:endParaRPr sz="2350">
              <a:latin typeface="Verdana"/>
              <a:cs typeface="Verdana"/>
            </a:endParaRPr>
          </a:p>
          <a:p>
            <a:pPr marL="469900" marR="3566160">
              <a:lnSpc>
                <a:spcPct val="119900"/>
              </a:lnSpc>
              <a:spcBef>
                <a:spcPts val="5"/>
              </a:spcBef>
            </a:pPr>
            <a:r>
              <a:rPr sz="1800" b="1" dirty="0">
                <a:latin typeface="Verdana"/>
                <a:cs typeface="Verdana"/>
              </a:rPr>
              <a:t>Turismo("Audi","A4",55,4) </a:t>
            </a:r>
            <a:r>
              <a:rPr sz="1800" b="1" spc="5" dirty="0">
                <a:latin typeface="Verdana"/>
                <a:cs typeface="Verdana"/>
              </a:rPr>
              <a:t> </a:t>
            </a:r>
            <a:r>
              <a:rPr sz="1800" b="1" spc="-5" dirty="0">
                <a:latin typeface="Verdana"/>
                <a:cs typeface="Verdana"/>
              </a:rPr>
              <a:t>Vehiculo("Mercedes","E",55) </a:t>
            </a:r>
            <a:r>
              <a:rPr sz="1800" b="1" dirty="0">
                <a:latin typeface="Verdana"/>
                <a:cs typeface="Verdana"/>
              </a:rPr>
              <a:t> </a:t>
            </a:r>
            <a:r>
              <a:rPr sz="1800" b="1" spc="-5" dirty="0">
                <a:latin typeface="Verdana"/>
                <a:cs typeface="Verdana"/>
              </a:rPr>
              <a:t>Autobus("Mercedes","M20",100,20)</a:t>
            </a:r>
            <a:endParaRPr sz="1800">
              <a:latin typeface="Verdana"/>
              <a:cs typeface="Verdan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157</a:t>
            </a:fld>
            <a:endParaRPr dirty="0"/>
          </a:p>
        </p:txBody>
      </p:sp>
      <p:sp>
        <p:nvSpPr>
          <p:cNvPr id="3" name="object 3"/>
          <p:cNvSpPr txBox="1"/>
          <p:nvPr/>
        </p:nvSpPr>
        <p:spPr>
          <a:xfrm>
            <a:off x="1005839" y="1521459"/>
            <a:ext cx="788479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Modificadores</a:t>
            </a:r>
            <a:r>
              <a:rPr sz="2000" b="1" spc="-1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acceso</a:t>
            </a:r>
            <a:r>
              <a:rPr sz="2000" b="1" dirty="0">
                <a:latin typeface="Verdana"/>
                <a:cs typeface="Verdana"/>
              </a:rPr>
              <a:t> a</a:t>
            </a:r>
            <a:r>
              <a:rPr sz="2000" b="1" spc="5" dirty="0">
                <a:latin typeface="Verdana"/>
                <a:cs typeface="Verdana"/>
              </a:rPr>
              <a:t> </a:t>
            </a:r>
            <a:r>
              <a:rPr sz="2000" b="1" spc="-5" dirty="0">
                <a:latin typeface="Verdana"/>
                <a:cs typeface="Verdana"/>
              </a:rPr>
              <a:t>clases</a:t>
            </a:r>
            <a:r>
              <a:rPr sz="2000" b="1" spc="3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un</a:t>
            </a:r>
            <a:r>
              <a:rPr sz="2000" b="1" spc="15" dirty="0">
                <a:latin typeface="Verdana"/>
                <a:cs typeface="Verdana"/>
              </a:rPr>
              <a:t> </a:t>
            </a:r>
            <a:r>
              <a:rPr sz="2000" b="1" spc="-5" dirty="0">
                <a:latin typeface="Verdana"/>
                <a:cs typeface="Verdana"/>
              </a:rPr>
              <a:t>mismo</a:t>
            </a:r>
            <a:r>
              <a:rPr sz="2000" b="1" spc="5" dirty="0">
                <a:latin typeface="Verdana"/>
                <a:cs typeface="Verdana"/>
              </a:rPr>
              <a:t> </a:t>
            </a:r>
            <a:r>
              <a:rPr sz="2000" b="1" spc="-5" dirty="0">
                <a:latin typeface="Verdana"/>
                <a:cs typeface="Verdana"/>
              </a:rPr>
              <a:t>paquete</a:t>
            </a:r>
            <a:endParaRPr sz="2000">
              <a:latin typeface="Verdana"/>
              <a:cs typeface="Verdana"/>
            </a:endParaRPr>
          </a:p>
        </p:txBody>
      </p:sp>
      <p:graphicFrame>
        <p:nvGraphicFramePr>
          <p:cNvPr id="4" name="object 4"/>
          <p:cNvGraphicFramePr>
            <a:graphicFrameLocks noGrp="1"/>
          </p:cNvGraphicFramePr>
          <p:nvPr/>
        </p:nvGraphicFramePr>
        <p:xfrm>
          <a:off x="1668779" y="2479039"/>
          <a:ext cx="7416800" cy="2661919"/>
        </p:xfrm>
        <a:graphic>
          <a:graphicData uri="http://schemas.openxmlformats.org/drawingml/2006/table">
            <a:tbl>
              <a:tblPr firstRow="1" bandRow="1">
                <a:tableStyleId>{2D5ABB26-0587-4C30-8999-92F81FD0307C}</a:tableStyleId>
              </a:tblPr>
              <a:tblGrid>
                <a:gridCol w="2471420">
                  <a:extLst>
                    <a:ext uri="{9D8B030D-6E8A-4147-A177-3AD203B41FA5}">
                      <a16:colId xmlns:a16="http://schemas.microsoft.com/office/drawing/2014/main" val="20000"/>
                    </a:ext>
                  </a:extLst>
                </a:gridCol>
                <a:gridCol w="2473960">
                  <a:extLst>
                    <a:ext uri="{9D8B030D-6E8A-4147-A177-3AD203B41FA5}">
                      <a16:colId xmlns:a16="http://schemas.microsoft.com/office/drawing/2014/main" val="20001"/>
                    </a:ext>
                  </a:extLst>
                </a:gridCol>
                <a:gridCol w="2471420">
                  <a:extLst>
                    <a:ext uri="{9D8B030D-6E8A-4147-A177-3AD203B41FA5}">
                      <a16:colId xmlns:a16="http://schemas.microsoft.com/office/drawing/2014/main" val="20002"/>
                    </a:ext>
                  </a:extLst>
                </a:gridCol>
              </a:tblGrid>
              <a:tr h="541020">
                <a:tc>
                  <a:txBody>
                    <a:bodyPr/>
                    <a:lstStyle/>
                    <a:p>
                      <a:pPr>
                        <a:lnSpc>
                          <a:spcPct val="100000"/>
                        </a:lnSpc>
                        <a:spcBef>
                          <a:spcPts val="35"/>
                        </a:spcBef>
                      </a:pPr>
                      <a:endParaRPr sz="1300">
                        <a:latin typeface="Times New Roman"/>
                        <a:cs typeface="Times New Roman"/>
                      </a:endParaRPr>
                    </a:p>
                    <a:p>
                      <a:pPr marL="2540" algn="ctr">
                        <a:lnSpc>
                          <a:spcPct val="100000"/>
                        </a:lnSpc>
                      </a:pPr>
                      <a:r>
                        <a:rPr sz="1000" dirty="0">
                          <a:latin typeface="Verdana"/>
                          <a:cs typeface="Verdana"/>
                        </a:rPr>
                        <a:t>Modificador</a:t>
                      </a:r>
                      <a:endParaRPr sz="1000">
                        <a:latin typeface="Verdana"/>
                        <a:cs typeface="Verdan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a:lnSpc>
                          <a:spcPct val="100000"/>
                        </a:lnSpc>
                        <a:spcBef>
                          <a:spcPts val="35"/>
                        </a:spcBef>
                      </a:pPr>
                      <a:endParaRPr sz="1300">
                        <a:latin typeface="Times New Roman"/>
                        <a:cs typeface="Times New Roman"/>
                      </a:endParaRPr>
                    </a:p>
                    <a:p>
                      <a:pPr algn="ctr">
                        <a:lnSpc>
                          <a:spcPct val="100000"/>
                        </a:lnSpc>
                      </a:pPr>
                      <a:r>
                        <a:rPr sz="1000" spc="-5" dirty="0">
                          <a:latin typeface="Verdana"/>
                          <a:cs typeface="Verdana"/>
                        </a:rPr>
                        <a:t>Heredado</a:t>
                      </a:r>
                      <a:endParaRPr sz="1000">
                        <a:latin typeface="Verdana"/>
                        <a:cs typeface="Verdan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a:lnSpc>
                          <a:spcPct val="100000"/>
                        </a:lnSpc>
                        <a:spcBef>
                          <a:spcPts val="35"/>
                        </a:spcBef>
                      </a:pPr>
                      <a:endParaRPr sz="1300">
                        <a:latin typeface="Times New Roman"/>
                        <a:cs typeface="Times New Roman"/>
                      </a:endParaRPr>
                    </a:p>
                    <a:p>
                      <a:pPr marL="635" algn="ctr">
                        <a:lnSpc>
                          <a:spcPct val="100000"/>
                        </a:lnSpc>
                      </a:pPr>
                      <a:r>
                        <a:rPr sz="1000" spc="5" dirty="0">
                          <a:latin typeface="Verdana"/>
                          <a:cs typeface="Verdana"/>
                        </a:rPr>
                        <a:t>Accesible</a:t>
                      </a:r>
                      <a:endParaRPr sz="1000">
                        <a:latin typeface="Verdana"/>
                        <a:cs typeface="Verdan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0"/>
                  </a:ext>
                </a:extLst>
              </a:tr>
              <a:tr h="528319">
                <a:tc>
                  <a:txBody>
                    <a:bodyPr/>
                    <a:lstStyle/>
                    <a:p>
                      <a:pPr>
                        <a:lnSpc>
                          <a:spcPct val="100000"/>
                        </a:lnSpc>
                        <a:spcBef>
                          <a:spcPts val="30"/>
                        </a:spcBef>
                      </a:pPr>
                      <a:endParaRPr sz="1250">
                        <a:latin typeface="Times New Roman"/>
                        <a:cs typeface="Times New Roman"/>
                      </a:endParaRPr>
                    </a:p>
                    <a:p>
                      <a:pPr marL="267970">
                        <a:lnSpc>
                          <a:spcPct val="100000"/>
                        </a:lnSpc>
                      </a:pPr>
                      <a:r>
                        <a:rPr sz="1000" dirty="0">
                          <a:latin typeface="Verdana"/>
                          <a:cs typeface="Verdana"/>
                        </a:rPr>
                        <a:t>default</a:t>
                      </a:r>
                      <a:r>
                        <a:rPr sz="1000" spc="-70" dirty="0">
                          <a:latin typeface="Verdana"/>
                          <a:cs typeface="Verdana"/>
                        </a:rPr>
                        <a:t> </a:t>
                      </a:r>
                      <a:r>
                        <a:rPr sz="1000" spc="5" dirty="0">
                          <a:latin typeface="Verdana"/>
                          <a:cs typeface="Verdana"/>
                        </a:rPr>
                        <a:t>(sin</a:t>
                      </a:r>
                      <a:r>
                        <a:rPr sz="1000" spc="-40" dirty="0">
                          <a:latin typeface="Verdana"/>
                          <a:cs typeface="Verdana"/>
                        </a:rPr>
                        <a:t> </a:t>
                      </a:r>
                      <a:r>
                        <a:rPr sz="1000" dirty="0">
                          <a:latin typeface="Verdana"/>
                          <a:cs typeface="Verdana"/>
                        </a:rPr>
                        <a:t>modificador)</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0860">
                <a:tc>
                  <a:txBody>
                    <a:bodyPr/>
                    <a:lstStyle/>
                    <a:p>
                      <a:pPr>
                        <a:lnSpc>
                          <a:spcPct val="100000"/>
                        </a:lnSpc>
                        <a:spcBef>
                          <a:spcPts val="50"/>
                        </a:spcBef>
                      </a:pPr>
                      <a:endParaRPr sz="1250">
                        <a:latin typeface="Times New Roman"/>
                        <a:cs typeface="Times New Roman"/>
                      </a:endParaRPr>
                    </a:p>
                    <a:p>
                      <a:pPr marL="259715">
                        <a:lnSpc>
                          <a:spcPct val="100000"/>
                        </a:lnSpc>
                      </a:pPr>
                      <a:r>
                        <a:rPr sz="1000" b="1" spc="-5" dirty="0">
                          <a:latin typeface="Verdana"/>
                          <a:cs typeface="Verdana"/>
                        </a:rPr>
                        <a:t>public</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0860">
                <a:tc>
                  <a:txBody>
                    <a:bodyPr/>
                    <a:lstStyle/>
                    <a:p>
                      <a:pPr>
                        <a:lnSpc>
                          <a:spcPct val="100000"/>
                        </a:lnSpc>
                        <a:spcBef>
                          <a:spcPts val="50"/>
                        </a:spcBef>
                      </a:pPr>
                      <a:endParaRPr sz="1250">
                        <a:latin typeface="Times New Roman"/>
                        <a:cs typeface="Times New Roman"/>
                      </a:endParaRPr>
                    </a:p>
                    <a:p>
                      <a:pPr marL="259715">
                        <a:lnSpc>
                          <a:spcPct val="100000"/>
                        </a:lnSpc>
                      </a:pPr>
                      <a:r>
                        <a:rPr sz="1000" b="1" spc="-5" dirty="0">
                          <a:latin typeface="Verdana"/>
                          <a:cs typeface="Verdana"/>
                        </a:rPr>
                        <a:t>protected</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30860">
                <a:tc>
                  <a:txBody>
                    <a:bodyPr/>
                    <a:lstStyle/>
                    <a:p>
                      <a:pPr>
                        <a:lnSpc>
                          <a:spcPct val="100000"/>
                        </a:lnSpc>
                        <a:spcBef>
                          <a:spcPts val="30"/>
                        </a:spcBef>
                      </a:pPr>
                      <a:endParaRPr sz="1250">
                        <a:latin typeface="Times New Roman"/>
                        <a:cs typeface="Times New Roman"/>
                      </a:endParaRPr>
                    </a:p>
                    <a:p>
                      <a:pPr marL="259715">
                        <a:lnSpc>
                          <a:spcPct val="100000"/>
                        </a:lnSpc>
                      </a:pPr>
                      <a:r>
                        <a:rPr sz="1000" b="1" spc="-5" dirty="0">
                          <a:latin typeface="Verdana"/>
                          <a:cs typeface="Verdana"/>
                        </a:rPr>
                        <a:t>private</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158</a:t>
            </a:fld>
            <a:endParaRPr dirty="0"/>
          </a:p>
        </p:txBody>
      </p:sp>
      <p:sp>
        <p:nvSpPr>
          <p:cNvPr id="3" name="object 3"/>
          <p:cNvSpPr txBox="1"/>
          <p:nvPr/>
        </p:nvSpPr>
        <p:spPr>
          <a:xfrm>
            <a:off x="1005839" y="1521459"/>
            <a:ext cx="707898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Modificadores</a:t>
            </a:r>
            <a:r>
              <a:rPr sz="2000" b="1" spc="-1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acceso</a:t>
            </a:r>
            <a:r>
              <a:rPr sz="2000" b="1" dirty="0">
                <a:latin typeface="Verdana"/>
                <a:cs typeface="Verdana"/>
              </a:rPr>
              <a:t> a</a:t>
            </a:r>
            <a:r>
              <a:rPr sz="2000" b="1" spc="5" dirty="0">
                <a:latin typeface="Verdana"/>
                <a:cs typeface="Verdana"/>
              </a:rPr>
              <a:t> </a:t>
            </a:r>
            <a:r>
              <a:rPr sz="2000" b="1" spc="-5" dirty="0">
                <a:latin typeface="Verdana"/>
                <a:cs typeface="Verdana"/>
              </a:rPr>
              <a:t>clases</a:t>
            </a:r>
            <a:r>
              <a:rPr sz="2000" b="1" spc="35" dirty="0">
                <a:latin typeface="Verdana"/>
                <a:cs typeface="Verdana"/>
              </a:rPr>
              <a:t> </a:t>
            </a:r>
            <a:r>
              <a:rPr sz="2000" b="1" spc="-5" dirty="0">
                <a:latin typeface="Verdana"/>
                <a:cs typeface="Verdana"/>
              </a:rPr>
              <a:t>de</a:t>
            </a:r>
            <a:r>
              <a:rPr sz="2000" b="1" spc="-10" dirty="0">
                <a:latin typeface="Verdana"/>
                <a:cs typeface="Verdana"/>
              </a:rPr>
              <a:t> </a:t>
            </a:r>
            <a:r>
              <a:rPr sz="2000" b="1" dirty="0">
                <a:latin typeface="Verdana"/>
                <a:cs typeface="Verdana"/>
              </a:rPr>
              <a:t>otro </a:t>
            </a:r>
            <a:r>
              <a:rPr sz="2000" b="1" spc="-5" dirty="0">
                <a:latin typeface="Verdana"/>
                <a:cs typeface="Verdana"/>
              </a:rPr>
              <a:t>paquete</a:t>
            </a:r>
            <a:endParaRPr sz="2000">
              <a:latin typeface="Verdana"/>
              <a:cs typeface="Verdana"/>
            </a:endParaRPr>
          </a:p>
        </p:txBody>
      </p:sp>
      <p:graphicFrame>
        <p:nvGraphicFramePr>
          <p:cNvPr id="4" name="object 4"/>
          <p:cNvGraphicFramePr>
            <a:graphicFrameLocks noGrp="1"/>
          </p:cNvGraphicFramePr>
          <p:nvPr/>
        </p:nvGraphicFramePr>
        <p:xfrm>
          <a:off x="1668779" y="2479039"/>
          <a:ext cx="7416800" cy="2661919"/>
        </p:xfrm>
        <a:graphic>
          <a:graphicData uri="http://schemas.openxmlformats.org/drawingml/2006/table">
            <a:tbl>
              <a:tblPr firstRow="1" bandRow="1">
                <a:tableStyleId>{2D5ABB26-0587-4C30-8999-92F81FD0307C}</a:tableStyleId>
              </a:tblPr>
              <a:tblGrid>
                <a:gridCol w="2471420">
                  <a:extLst>
                    <a:ext uri="{9D8B030D-6E8A-4147-A177-3AD203B41FA5}">
                      <a16:colId xmlns:a16="http://schemas.microsoft.com/office/drawing/2014/main" val="20000"/>
                    </a:ext>
                  </a:extLst>
                </a:gridCol>
                <a:gridCol w="2473960">
                  <a:extLst>
                    <a:ext uri="{9D8B030D-6E8A-4147-A177-3AD203B41FA5}">
                      <a16:colId xmlns:a16="http://schemas.microsoft.com/office/drawing/2014/main" val="20001"/>
                    </a:ext>
                  </a:extLst>
                </a:gridCol>
                <a:gridCol w="2471420">
                  <a:extLst>
                    <a:ext uri="{9D8B030D-6E8A-4147-A177-3AD203B41FA5}">
                      <a16:colId xmlns:a16="http://schemas.microsoft.com/office/drawing/2014/main" val="20002"/>
                    </a:ext>
                  </a:extLst>
                </a:gridCol>
              </a:tblGrid>
              <a:tr h="541020">
                <a:tc>
                  <a:txBody>
                    <a:bodyPr/>
                    <a:lstStyle/>
                    <a:p>
                      <a:pPr>
                        <a:lnSpc>
                          <a:spcPct val="100000"/>
                        </a:lnSpc>
                        <a:spcBef>
                          <a:spcPts val="35"/>
                        </a:spcBef>
                      </a:pPr>
                      <a:endParaRPr sz="1300">
                        <a:latin typeface="Times New Roman"/>
                        <a:cs typeface="Times New Roman"/>
                      </a:endParaRPr>
                    </a:p>
                    <a:p>
                      <a:pPr marL="2540" algn="ctr">
                        <a:lnSpc>
                          <a:spcPct val="100000"/>
                        </a:lnSpc>
                      </a:pPr>
                      <a:r>
                        <a:rPr sz="1000" dirty="0">
                          <a:latin typeface="Verdana"/>
                          <a:cs typeface="Verdana"/>
                        </a:rPr>
                        <a:t>Modificador</a:t>
                      </a:r>
                      <a:endParaRPr sz="1000">
                        <a:latin typeface="Verdana"/>
                        <a:cs typeface="Verdan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a:lnSpc>
                          <a:spcPct val="100000"/>
                        </a:lnSpc>
                        <a:spcBef>
                          <a:spcPts val="35"/>
                        </a:spcBef>
                      </a:pPr>
                      <a:endParaRPr sz="1300">
                        <a:latin typeface="Times New Roman"/>
                        <a:cs typeface="Times New Roman"/>
                      </a:endParaRPr>
                    </a:p>
                    <a:p>
                      <a:pPr algn="ctr">
                        <a:lnSpc>
                          <a:spcPct val="100000"/>
                        </a:lnSpc>
                      </a:pPr>
                      <a:r>
                        <a:rPr sz="1000" spc="-5" dirty="0">
                          <a:latin typeface="Verdana"/>
                          <a:cs typeface="Verdana"/>
                        </a:rPr>
                        <a:t>Heredado</a:t>
                      </a:r>
                      <a:endParaRPr sz="1000">
                        <a:latin typeface="Verdana"/>
                        <a:cs typeface="Verdan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a:lnSpc>
                          <a:spcPct val="100000"/>
                        </a:lnSpc>
                        <a:spcBef>
                          <a:spcPts val="35"/>
                        </a:spcBef>
                      </a:pPr>
                      <a:endParaRPr sz="1300">
                        <a:latin typeface="Times New Roman"/>
                        <a:cs typeface="Times New Roman"/>
                      </a:endParaRPr>
                    </a:p>
                    <a:p>
                      <a:pPr marL="635" algn="ctr">
                        <a:lnSpc>
                          <a:spcPct val="100000"/>
                        </a:lnSpc>
                      </a:pPr>
                      <a:r>
                        <a:rPr sz="1000" spc="5" dirty="0">
                          <a:latin typeface="Verdana"/>
                          <a:cs typeface="Verdana"/>
                        </a:rPr>
                        <a:t>Accesible</a:t>
                      </a:r>
                      <a:endParaRPr sz="1000">
                        <a:latin typeface="Verdana"/>
                        <a:cs typeface="Verdana"/>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0"/>
                  </a:ext>
                </a:extLst>
              </a:tr>
              <a:tr h="528319">
                <a:tc>
                  <a:txBody>
                    <a:bodyPr/>
                    <a:lstStyle/>
                    <a:p>
                      <a:pPr>
                        <a:lnSpc>
                          <a:spcPct val="100000"/>
                        </a:lnSpc>
                        <a:spcBef>
                          <a:spcPts val="30"/>
                        </a:spcBef>
                      </a:pPr>
                      <a:endParaRPr sz="1250">
                        <a:latin typeface="Times New Roman"/>
                        <a:cs typeface="Times New Roman"/>
                      </a:endParaRPr>
                    </a:p>
                    <a:p>
                      <a:pPr marL="267970">
                        <a:lnSpc>
                          <a:spcPct val="100000"/>
                        </a:lnSpc>
                      </a:pPr>
                      <a:r>
                        <a:rPr sz="1000" dirty="0">
                          <a:latin typeface="Verdana"/>
                          <a:cs typeface="Verdana"/>
                        </a:rPr>
                        <a:t>default</a:t>
                      </a:r>
                      <a:r>
                        <a:rPr sz="1000" spc="-70" dirty="0">
                          <a:latin typeface="Verdana"/>
                          <a:cs typeface="Verdana"/>
                        </a:rPr>
                        <a:t> </a:t>
                      </a:r>
                      <a:r>
                        <a:rPr sz="1000" spc="5" dirty="0">
                          <a:latin typeface="Verdana"/>
                          <a:cs typeface="Verdana"/>
                        </a:rPr>
                        <a:t>(sin</a:t>
                      </a:r>
                      <a:r>
                        <a:rPr sz="1000" spc="-40" dirty="0">
                          <a:latin typeface="Verdana"/>
                          <a:cs typeface="Verdana"/>
                        </a:rPr>
                        <a:t> </a:t>
                      </a:r>
                      <a:r>
                        <a:rPr sz="1000" dirty="0">
                          <a:latin typeface="Verdana"/>
                          <a:cs typeface="Verdana"/>
                        </a:rPr>
                        <a:t>modificador)</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0860">
                <a:tc>
                  <a:txBody>
                    <a:bodyPr/>
                    <a:lstStyle/>
                    <a:p>
                      <a:pPr>
                        <a:lnSpc>
                          <a:spcPct val="100000"/>
                        </a:lnSpc>
                        <a:spcBef>
                          <a:spcPts val="50"/>
                        </a:spcBef>
                      </a:pPr>
                      <a:endParaRPr sz="1250">
                        <a:latin typeface="Times New Roman"/>
                        <a:cs typeface="Times New Roman"/>
                      </a:endParaRPr>
                    </a:p>
                    <a:p>
                      <a:pPr marL="260350">
                        <a:lnSpc>
                          <a:spcPct val="100000"/>
                        </a:lnSpc>
                      </a:pPr>
                      <a:r>
                        <a:rPr sz="1000" b="1" spc="-5" dirty="0">
                          <a:latin typeface="Verdana"/>
                          <a:cs typeface="Verdana"/>
                        </a:rPr>
                        <a:t>public</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0860">
                <a:tc>
                  <a:txBody>
                    <a:bodyPr/>
                    <a:lstStyle/>
                    <a:p>
                      <a:pPr>
                        <a:lnSpc>
                          <a:spcPct val="100000"/>
                        </a:lnSpc>
                        <a:spcBef>
                          <a:spcPts val="50"/>
                        </a:spcBef>
                      </a:pPr>
                      <a:endParaRPr sz="1250">
                        <a:latin typeface="Times New Roman"/>
                        <a:cs typeface="Times New Roman"/>
                      </a:endParaRPr>
                    </a:p>
                    <a:p>
                      <a:pPr marL="260350">
                        <a:lnSpc>
                          <a:spcPct val="100000"/>
                        </a:lnSpc>
                      </a:pPr>
                      <a:r>
                        <a:rPr sz="1000" b="1" spc="-5" dirty="0">
                          <a:latin typeface="Verdana"/>
                          <a:cs typeface="Verdana"/>
                        </a:rPr>
                        <a:t>protected</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5" dirty="0">
                          <a:latin typeface="Verdana"/>
                          <a:cs typeface="Verdana"/>
                        </a:rPr>
                        <a:t>SI</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30860">
                <a:tc>
                  <a:txBody>
                    <a:bodyPr/>
                    <a:lstStyle/>
                    <a:p>
                      <a:pPr>
                        <a:lnSpc>
                          <a:spcPct val="100000"/>
                        </a:lnSpc>
                        <a:spcBef>
                          <a:spcPts val="30"/>
                        </a:spcBef>
                      </a:pPr>
                      <a:endParaRPr sz="1250">
                        <a:latin typeface="Times New Roman"/>
                        <a:cs typeface="Times New Roman"/>
                      </a:endParaRPr>
                    </a:p>
                    <a:p>
                      <a:pPr marL="260350">
                        <a:lnSpc>
                          <a:spcPct val="100000"/>
                        </a:lnSpc>
                      </a:pPr>
                      <a:r>
                        <a:rPr sz="1000" b="1" spc="-5" dirty="0">
                          <a:latin typeface="Verdana"/>
                          <a:cs typeface="Verdana"/>
                        </a:rPr>
                        <a:t>private</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algn="ctr">
                        <a:lnSpc>
                          <a:spcPct val="100000"/>
                        </a:lnSpc>
                      </a:pPr>
                      <a:r>
                        <a:rPr sz="1000" spc="-15" dirty="0">
                          <a:latin typeface="Verdana"/>
                          <a:cs typeface="Verdana"/>
                        </a:rPr>
                        <a:t>NO</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159</a:t>
            </a:fld>
            <a:endParaRPr dirty="0"/>
          </a:p>
        </p:txBody>
      </p:sp>
      <p:sp>
        <p:nvSpPr>
          <p:cNvPr id="3" name="object 3"/>
          <p:cNvSpPr txBox="1"/>
          <p:nvPr/>
        </p:nvSpPr>
        <p:spPr>
          <a:xfrm>
            <a:off x="1005839" y="1521459"/>
            <a:ext cx="8711565" cy="478028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Modificadores</a:t>
            </a:r>
            <a:r>
              <a:rPr sz="2000" b="1" spc="-15" dirty="0">
                <a:latin typeface="Verdana"/>
                <a:cs typeface="Verdana"/>
              </a:rPr>
              <a:t> </a:t>
            </a:r>
            <a:r>
              <a:rPr sz="2000" b="1" spc="-5" dirty="0">
                <a:latin typeface="Verdana"/>
                <a:cs typeface="Verdana"/>
              </a:rPr>
              <a:t>de</a:t>
            </a:r>
            <a:r>
              <a:rPr sz="2000" b="1" dirty="0">
                <a:latin typeface="Verdana"/>
                <a:cs typeface="Verdana"/>
              </a:rPr>
              <a:t> </a:t>
            </a:r>
            <a:r>
              <a:rPr sz="2000" b="1" spc="-10" dirty="0">
                <a:latin typeface="Verdana"/>
                <a:cs typeface="Verdana"/>
              </a:rPr>
              <a:t>acceso</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 atributos y métodos private </a:t>
            </a:r>
            <a:r>
              <a:rPr sz="2000" b="1" spc="-5" dirty="0">
                <a:latin typeface="Verdana"/>
                <a:cs typeface="Verdana"/>
              </a:rPr>
              <a:t>de una superclase </a:t>
            </a:r>
            <a:r>
              <a:rPr sz="2000" b="1" spc="5" dirty="0">
                <a:latin typeface="Verdana"/>
                <a:cs typeface="Verdana"/>
              </a:rPr>
              <a:t>no se </a:t>
            </a:r>
            <a:r>
              <a:rPr sz="2000" b="1" spc="10" dirty="0">
                <a:latin typeface="Verdana"/>
                <a:cs typeface="Verdana"/>
              </a:rPr>
              <a:t> </a:t>
            </a:r>
            <a:r>
              <a:rPr sz="2000" b="1" spc="-5" dirty="0">
                <a:latin typeface="Verdana"/>
                <a:cs typeface="Verdana"/>
              </a:rPr>
              <a:t>heredan</a:t>
            </a:r>
            <a:r>
              <a:rPr sz="2000" b="1" spc="-15"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las</a:t>
            </a:r>
            <a:r>
              <a:rPr sz="2000" b="1" spc="10" dirty="0">
                <a:latin typeface="Verdana"/>
                <a:cs typeface="Verdana"/>
              </a:rPr>
              <a:t> </a:t>
            </a:r>
            <a:r>
              <a:rPr sz="2000" b="1" spc="-10" dirty="0">
                <a:latin typeface="Verdana"/>
                <a:cs typeface="Verdana"/>
              </a:rPr>
              <a:t>subclases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Los atributos y métodos </a:t>
            </a:r>
            <a:r>
              <a:rPr sz="2000" b="1" spc="-5" dirty="0">
                <a:latin typeface="Verdana"/>
                <a:cs typeface="Verdana"/>
              </a:rPr>
              <a:t>protected de una </a:t>
            </a:r>
            <a:r>
              <a:rPr sz="2000" b="1" dirty="0">
                <a:latin typeface="Verdana"/>
                <a:cs typeface="Verdana"/>
              </a:rPr>
              <a:t>superclase </a:t>
            </a:r>
            <a:r>
              <a:rPr sz="2000" b="1" spc="-15" dirty="0">
                <a:latin typeface="Verdana"/>
                <a:cs typeface="Verdana"/>
              </a:rPr>
              <a:t>se </a:t>
            </a:r>
            <a:r>
              <a:rPr sz="2000" b="1" spc="-10" dirty="0">
                <a:latin typeface="Verdana"/>
                <a:cs typeface="Verdana"/>
              </a:rPr>
              <a:t> </a:t>
            </a:r>
            <a:r>
              <a:rPr sz="2000" b="1" spc="-5" dirty="0">
                <a:latin typeface="Verdana"/>
                <a:cs typeface="Verdana"/>
              </a:rPr>
              <a:t>heredan</a:t>
            </a:r>
            <a:r>
              <a:rPr sz="2000" b="1" spc="-15"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son</a:t>
            </a:r>
            <a:r>
              <a:rPr sz="2000" b="1" spc="-10" dirty="0">
                <a:latin typeface="Verdana"/>
                <a:cs typeface="Verdana"/>
              </a:rPr>
              <a:t> </a:t>
            </a:r>
            <a:r>
              <a:rPr sz="2000" b="1" spc="-5" dirty="0">
                <a:latin typeface="Verdana"/>
                <a:cs typeface="Verdana"/>
              </a:rPr>
              <a:t>accesibles</a:t>
            </a:r>
            <a:r>
              <a:rPr sz="2000" b="1" spc="25" dirty="0">
                <a:latin typeface="Verdana"/>
                <a:cs typeface="Verdana"/>
              </a:rPr>
              <a:t> </a:t>
            </a:r>
            <a:r>
              <a:rPr sz="2000" b="1" spc="-5" dirty="0">
                <a:latin typeface="Verdana"/>
                <a:cs typeface="Verdana"/>
              </a:rPr>
              <a:t>desde</a:t>
            </a:r>
            <a:r>
              <a:rPr sz="2000" b="1" spc="5" dirty="0">
                <a:latin typeface="Verdana"/>
                <a:cs typeface="Verdana"/>
              </a:rPr>
              <a:t> </a:t>
            </a:r>
            <a:r>
              <a:rPr sz="2000" b="1" spc="-5" dirty="0">
                <a:latin typeface="Verdana"/>
                <a:cs typeface="Verdana"/>
              </a:rPr>
              <a:t>las</a:t>
            </a:r>
            <a:r>
              <a:rPr sz="2000" b="1" spc="10" dirty="0">
                <a:latin typeface="Verdana"/>
                <a:cs typeface="Verdana"/>
              </a:rPr>
              <a:t> </a:t>
            </a:r>
            <a:r>
              <a:rPr sz="2000" b="1" spc="-10" dirty="0">
                <a:latin typeface="Verdana"/>
                <a:cs typeface="Verdana"/>
              </a:rPr>
              <a:t>subclases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a:t>
            </a:r>
            <a:r>
              <a:rPr sz="2000" b="1" spc="5" dirty="0">
                <a:latin typeface="Verdana"/>
                <a:cs typeface="Verdana"/>
              </a:rPr>
              <a:t> </a:t>
            </a:r>
            <a:r>
              <a:rPr sz="2000" b="1" dirty="0">
                <a:latin typeface="Verdana"/>
                <a:cs typeface="Verdana"/>
              </a:rPr>
              <a:t>atributos</a:t>
            </a:r>
            <a:r>
              <a:rPr sz="2000" b="1" spc="5" dirty="0">
                <a:latin typeface="Verdana"/>
                <a:cs typeface="Verdana"/>
              </a:rPr>
              <a:t> </a:t>
            </a:r>
            <a:r>
              <a:rPr sz="2000" b="1" dirty="0">
                <a:latin typeface="Verdana"/>
                <a:cs typeface="Verdana"/>
              </a:rPr>
              <a:t>y</a:t>
            </a:r>
            <a:r>
              <a:rPr sz="2000" b="1" spc="5" dirty="0">
                <a:latin typeface="Verdana"/>
                <a:cs typeface="Verdana"/>
              </a:rPr>
              <a:t> </a:t>
            </a:r>
            <a:r>
              <a:rPr sz="2000" b="1" dirty="0">
                <a:latin typeface="Verdana"/>
                <a:cs typeface="Verdana"/>
              </a:rPr>
              <a:t>métodos</a:t>
            </a:r>
            <a:r>
              <a:rPr sz="2000" b="1" spc="5" dirty="0">
                <a:latin typeface="Verdana"/>
                <a:cs typeface="Verdana"/>
              </a:rPr>
              <a:t> </a:t>
            </a:r>
            <a:r>
              <a:rPr sz="2000" b="1" dirty="0">
                <a:latin typeface="Verdana"/>
                <a:cs typeface="Verdana"/>
              </a:rPr>
              <a:t>public</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una</a:t>
            </a:r>
            <a:r>
              <a:rPr sz="2000" b="1" dirty="0">
                <a:latin typeface="Verdana"/>
                <a:cs typeface="Verdana"/>
              </a:rPr>
              <a:t> clase</a:t>
            </a:r>
            <a:r>
              <a:rPr sz="2000" b="1" spc="685" dirty="0">
                <a:latin typeface="Verdana"/>
                <a:cs typeface="Verdana"/>
              </a:rPr>
              <a:t> </a:t>
            </a:r>
            <a:r>
              <a:rPr sz="2000" b="1" spc="-5" dirty="0">
                <a:latin typeface="Verdana"/>
                <a:cs typeface="Verdana"/>
              </a:rPr>
              <a:t>son </a:t>
            </a:r>
            <a:r>
              <a:rPr sz="2000" b="1" dirty="0">
                <a:latin typeface="Verdana"/>
                <a:cs typeface="Verdana"/>
              </a:rPr>
              <a:t> </a:t>
            </a:r>
            <a:r>
              <a:rPr sz="2000" b="1" spc="-5" dirty="0">
                <a:latin typeface="Verdana"/>
                <a:cs typeface="Verdana"/>
              </a:rPr>
              <a:t>accesibles dentro y fuera </a:t>
            </a:r>
            <a:r>
              <a:rPr sz="2000" b="1" dirty="0">
                <a:latin typeface="Verdana"/>
                <a:cs typeface="Verdana"/>
              </a:rPr>
              <a:t>del paquete </a:t>
            </a:r>
            <a:r>
              <a:rPr sz="2000" b="1" spc="-5" dirty="0">
                <a:latin typeface="Verdana"/>
                <a:cs typeface="Verdana"/>
              </a:rPr>
              <a:t>al que </a:t>
            </a:r>
            <a:r>
              <a:rPr sz="2000" b="1" dirty="0">
                <a:latin typeface="Verdana"/>
                <a:cs typeface="Verdana"/>
              </a:rPr>
              <a:t>pertenece </a:t>
            </a:r>
            <a:r>
              <a:rPr sz="2000" b="1" spc="-10" dirty="0">
                <a:latin typeface="Verdana"/>
                <a:cs typeface="Verdana"/>
              </a:rPr>
              <a:t>la </a:t>
            </a:r>
            <a:r>
              <a:rPr sz="2000" b="1" spc="-5" dirty="0">
                <a:latin typeface="Verdana"/>
                <a:cs typeface="Verdana"/>
              </a:rPr>
              <a:t> </a:t>
            </a:r>
            <a:r>
              <a:rPr sz="2000" b="1" spc="-10" dirty="0">
                <a:latin typeface="Verdana"/>
                <a:cs typeface="Verdana"/>
              </a:rPr>
              <a:t>clase</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spc="-5" dirty="0">
                <a:latin typeface="Verdana"/>
                <a:cs typeface="Verdana"/>
              </a:rPr>
              <a:t>Si no </a:t>
            </a:r>
            <a:r>
              <a:rPr sz="2000" b="1" dirty="0">
                <a:latin typeface="Verdana"/>
                <a:cs typeface="Verdana"/>
              </a:rPr>
              <a:t>es utiliza </a:t>
            </a:r>
            <a:r>
              <a:rPr sz="2000" b="1" spc="5" dirty="0">
                <a:latin typeface="Verdana"/>
                <a:cs typeface="Verdana"/>
              </a:rPr>
              <a:t>un </a:t>
            </a:r>
            <a:r>
              <a:rPr sz="2000" b="1" dirty="0">
                <a:latin typeface="Verdana"/>
                <a:cs typeface="Verdana"/>
              </a:rPr>
              <a:t>delimitador, </a:t>
            </a:r>
            <a:r>
              <a:rPr sz="2000" b="1" spc="-5" dirty="0">
                <a:latin typeface="Verdana"/>
                <a:cs typeface="Verdana"/>
              </a:rPr>
              <a:t>entonces el </a:t>
            </a:r>
            <a:r>
              <a:rPr sz="2000" b="1" dirty="0">
                <a:latin typeface="Verdana"/>
                <a:cs typeface="Verdana"/>
              </a:rPr>
              <a:t>atributo o </a:t>
            </a:r>
            <a:r>
              <a:rPr sz="2000" b="1" spc="-10" dirty="0">
                <a:latin typeface="Verdana"/>
                <a:cs typeface="Verdana"/>
              </a:rPr>
              <a:t>el </a:t>
            </a:r>
            <a:r>
              <a:rPr sz="2000" b="1" spc="-5" dirty="0">
                <a:latin typeface="Verdana"/>
                <a:cs typeface="Verdana"/>
              </a:rPr>
              <a:t> método</a:t>
            </a:r>
            <a:r>
              <a:rPr sz="2000" b="1" spc="-45" dirty="0">
                <a:latin typeface="Verdana"/>
                <a:cs typeface="Verdana"/>
              </a:rPr>
              <a:t> </a:t>
            </a:r>
            <a:r>
              <a:rPr sz="2000" b="1" spc="-5" dirty="0">
                <a:latin typeface="Verdana"/>
                <a:cs typeface="Verdana"/>
              </a:rPr>
              <a:t>son</a:t>
            </a:r>
            <a:r>
              <a:rPr sz="2000" b="1" spc="10" dirty="0">
                <a:latin typeface="Verdana"/>
                <a:cs typeface="Verdana"/>
              </a:rPr>
              <a:t> </a:t>
            </a:r>
            <a:r>
              <a:rPr sz="2000" b="1" spc="-5" dirty="0">
                <a:latin typeface="Verdana"/>
                <a:cs typeface="Verdana"/>
              </a:rPr>
              <a:t>públicos</a:t>
            </a:r>
            <a:endParaRPr sz="20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a:t>
            </a:fld>
            <a:endParaRPr dirty="0"/>
          </a:p>
        </p:txBody>
      </p:sp>
      <p:pic>
        <p:nvPicPr>
          <p:cNvPr id="4" name="Imagen 3">
            <a:extLst>
              <a:ext uri="{FF2B5EF4-FFF2-40B4-BE49-F238E27FC236}">
                <a16:creationId xmlns:a16="http://schemas.microsoft.com/office/drawing/2014/main" id="{AF2627FD-6C5B-9E66-D51A-D837C9523ED6}"/>
              </a:ext>
            </a:extLst>
          </p:cNvPr>
          <p:cNvPicPr>
            <a:picLocks noChangeAspect="1"/>
          </p:cNvPicPr>
          <p:nvPr/>
        </p:nvPicPr>
        <p:blipFill>
          <a:blip r:embed="rId2"/>
          <a:stretch>
            <a:fillRect/>
          </a:stretch>
        </p:blipFill>
        <p:spPr>
          <a:xfrm>
            <a:off x="560387" y="2773362"/>
            <a:ext cx="9572625" cy="2009775"/>
          </a:xfrm>
          <a:prstGeom prst="rect">
            <a:avLst/>
          </a:prstGeom>
        </p:spPr>
      </p:pic>
    </p:spTree>
    <p:extLst>
      <p:ext uri="{BB962C8B-B14F-4D97-AF65-F5344CB8AC3E}">
        <p14:creationId xmlns:p14="http://schemas.microsoft.com/office/powerpoint/2010/main" val="85069292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160</a:t>
            </a:fld>
            <a:endParaRPr dirty="0"/>
          </a:p>
        </p:txBody>
      </p:sp>
      <p:sp>
        <p:nvSpPr>
          <p:cNvPr id="3" name="object 3"/>
          <p:cNvSpPr txBox="1"/>
          <p:nvPr/>
        </p:nvSpPr>
        <p:spPr>
          <a:xfrm>
            <a:off x="1005839" y="1521459"/>
            <a:ext cx="8709660" cy="37439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Modificadores</a:t>
            </a:r>
            <a:r>
              <a:rPr sz="2000" b="1" spc="-15" dirty="0">
                <a:latin typeface="Verdana"/>
                <a:cs typeface="Verdana"/>
              </a:rPr>
              <a:t> </a:t>
            </a:r>
            <a:r>
              <a:rPr sz="2000" b="1" spc="-5" dirty="0">
                <a:latin typeface="Verdana"/>
                <a:cs typeface="Verdana"/>
              </a:rPr>
              <a:t>de</a:t>
            </a:r>
            <a:r>
              <a:rPr sz="2000" b="1" dirty="0">
                <a:latin typeface="Verdana"/>
                <a:cs typeface="Verdana"/>
              </a:rPr>
              <a:t> </a:t>
            </a:r>
            <a:r>
              <a:rPr sz="2000" b="1" spc="-10" dirty="0">
                <a:latin typeface="Verdana"/>
                <a:cs typeface="Verdana"/>
              </a:rPr>
              <a:t>acceso</a:t>
            </a:r>
            <a:endParaRPr sz="2000">
              <a:latin typeface="Verdana"/>
              <a:cs typeface="Verdana"/>
            </a:endParaRPr>
          </a:p>
          <a:p>
            <a:pPr>
              <a:lnSpc>
                <a:spcPct val="100000"/>
              </a:lnSpc>
              <a:spcBef>
                <a:spcPts val="15"/>
              </a:spcBef>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spc="-5" dirty="0">
                <a:latin typeface="Verdana"/>
                <a:cs typeface="Verdana"/>
              </a:rPr>
              <a:t>Utilizar </a:t>
            </a:r>
            <a:r>
              <a:rPr sz="2000" b="1" dirty="0">
                <a:latin typeface="Verdana"/>
                <a:cs typeface="Verdana"/>
              </a:rPr>
              <a:t>public si </a:t>
            </a:r>
            <a:r>
              <a:rPr sz="2000" b="1" spc="-5" dirty="0">
                <a:latin typeface="Verdana"/>
                <a:cs typeface="Verdana"/>
              </a:rPr>
              <a:t>el </a:t>
            </a:r>
            <a:r>
              <a:rPr sz="2000" b="1" dirty="0">
                <a:latin typeface="Verdana"/>
                <a:cs typeface="Verdana"/>
              </a:rPr>
              <a:t>atributo o </a:t>
            </a:r>
            <a:r>
              <a:rPr sz="2000" b="1" spc="-5" dirty="0">
                <a:latin typeface="Verdana"/>
                <a:cs typeface="Verdana"/>
              </a:rPr>
              <a:t>método </a:t>
            </a:r>
            <a:r>
              <a:rPr sz="2000" b="1" spc="-10" dirty="0">
                <a:latin typeface="Verdana"/>
                <a:cs typeface="Verdana"/>
              </a:rPr>
              <a:t>se </a:t>
            </a:r>
            <a:r>
              <a:rPr sz="2000" b="1" dirty="0">
                <a:latin typeface="Verdana"/>
                <a:cs typeface="Verdana"/>
              </a:rPr>
              <a:t>debe </a:t>
            </a:r>
            <a:r>
              <a:rPr sz="2000" b="1" spc="-5" dirty="0">
                <a:latin typeface="Verdana"/>
                <a:cs typeface="Verdana"/>
              </a:rPr>
              <a:t>heredar </a:t>
            </a:r>
            <a:r>
              <a:rPr sz="2000" b="1" dirty="0">
                <a:latin typeface="Verdana"/>
                <a:cs typeface="Verdana"/>
              </a:rPr>
              <a:t>y </a:t>
            </a:r>
            <a:r>
              <a:rPr sz="2000" b="1" spc="5" dirty="0">
                <a:latin typeface="Verdana"/>
                <a:cs typeface="Verdana"/>
              </a:rPr>
              <a:t> </a:t>
            </a:r>
            <a:r>
              <a:rPr sz="2000" b="1" spc="-10" dirty="0">
                <a:latin typeface="Verdana"/>
                <a:cs typeface="Verdana"/>
              </a:rPr>
              <a:t>ser</a:t>
            </a:r>
            <a:r>
              <a:rPr sz="2000" b="1" spc="-5" dirty="0">
                <a:latin typeface="Verdana"/>
                <a:cs typeface="Verdana"/>
              </a:rPr>
              <a:t> usado</a:t>
            </a:r>
            <a:r>
              <a:rPr sz="2000" b="1" spc="20" dirty="0">
                <a:latin typeface="Verdana"/>
                <a:cs typeface="Verdana"/>
              </a:rPr>
              <a:t> </a:t>
            </a:r>
            <a:r>
              <a:rPr sz="2000" b="1" spc="-5" dirty="0">
                <a:latin typeface="Verdana"/>
                <a:cs typeface="Verdana"/>
              </a:rPr>
              <a:t>desde</a:t>
            </a:r>
            <a:r>
              <a:rPr sz="2000" b="1" spc="5" dirty="0">
                <a:latin typeface="Verdana"/>
                <a:cs typeface="Verdana"/>
              </a:rPr>
              <a:t> </a:t>
            </a:r>
            <a:r>
              <a:rPr sz="2000" b="1" dirty="0">
                <a:latin typeface="Verdana"/>
                <a:cs typeface="Verdana"/>
              </a:rPr>
              <a:t>otro</a:t>
            </a:r>
            <a:r>
              <a:rPr sz="2000" b="1" spc="-20" dirty="0">
                <a:latin typeface="Verdana"/>
                <a:cs typeface="Verdana"/>
              </a:rPr>
              <a:t> </a:t>
            </a:r>
            <a:r>
              <a:rPr sz="2000" b="1" spc="-5" dirty="0">
                <a:latin typeface="Verdana"/>
                <a:cs typeface="Verdana"/>
              </a:rPr>
              <a:t>paquete</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spc="-5" dirty="0">
                <a:latin typeface="Verdana"/>
                <a:cs typeface="Verdana"/>
              </a:rPr>
              <a:t>Utilizar protected </a:t>
            </a:r>
            <a:r>
              <a:rPr sz="2000" b="1" dirty="0">
                <a:latin typeface="Verdana"/>
                <a:cs typeface="Verdana"/>
              </a:rPr>
              <a:t>si </a:t>
            </a:r>
            <a:r>
              <a:rPr sz="2000" b="1" spc="-5" dirty="0">
                <a:latin typeface="Verdana"/>
                <a:cs typeface="Verdana"/>
              </a:rPr>
              <a:t>el </a:t>
            </a:r>
            <a:r>
              <a:rPr sz="2000" b="1" dirty="0">
                <a:latin typeface="Verdana"/>
                <a:cs typeface="Verdana"/>
              </a:rPr>
              <a:t>atributo o </a:t>
            </a:r>
            <a:r>
              <a:rPr sz="2000" b="1" spc="-5" dirty="0">
                <a:latin typeface="Verdana"/>
                <a:cs typeface="Verdana"/>
              </a:rPr>
              <a:t>método </a:t>
            </a:r>
            <a:r>
              <a:rPr sz="2000" b="1" spc="-10" dirty="0">
                <a:latin typeface="Verdana"/>
                <a:cs typeface="Verdana"/>
              </a:rPr>
              <a:t>se </a:t>
            </a:r>
            <a:r>
              <a:rPr sz="2000" b="1" spc="-5" dirty="0">
                <a:latin typeface="Verdana"/>
                <a:cs typeface="Verdana"/>
              </a:rPr>
              <a:t>debe heredar </a:t>
            </a:r>
            <a:r>
              <a:rPr sz="2000" b="1" dirty="0">
                <a:latin typeface="Verdana"/>
                <a:cs typeface="Verdana"/>
              </a:rPr>
              <a:t> </a:t>
            </a:r>
            <a:r>
              <a:rPr sz="2000" b="1" spc="-5" dirty="0">
                <a:latin typeface="Verdana"/>
                <a:cs typeface="Verdana"/>
              </a:rPr>
              <a:t>y</a:t>
            </a:r>
            <a:r>
              <a:rPr sz="2000" b="1" spc="190" dirty="0">
                <a:latin typeface="Verdana"/>
                <a:cs typeface="Verdana"/>
              </a:rPr>
              <a:t> </a:t>
            </a:r>
            <a:r>
              <a:rPr sz="2000" b="1" spc="-5" dirty="0">
                <a:latin typeface="Verdana"/>
                <a:cs typeface="Verdana"/>
              </a:rPr>
              <a:t>sólo</a:t>
            </a:r>
            <a:r>
              <a:rPr sz="2000" b="1" spc="225" dirty="0">
                <a:latin typeface="Verdana"/>
                <a:cs typeface="Verdana"/>
              </a:rPr>
              <a:t> </a:t>
            </a:r>
            <a:r>
              <a:rPr sz="2000" b="1" spc="-5" dirty="0">
                <a:latin typeface="Verdana"/>
                <a:cs typeface="Verdana"/>
              </a:rPr>
              <a:t>debe</a:t>
            </a:r>
            <a:r>
              <a:rPr sz="2000" b="1" spc="204" dirty="0">
                <a:latin typeface="Verdana"/>
                <a:cs typeface="Verdana"/>
              </a:rPr>
              <a:t> </a:t>
            </a:r>
            <a:r>
              <a:rPr sz="2000" b="1" spc="-10" dirty="0">
                <a:latin typeface="Verdana"/>
                <a:cs typeface="Verdana"/>
              </a:rPr>
              <a:t>ser</a:t>
            </a:r>
            <a:r>
              <a:rPr sz="2000" b="1" spc="225" dirty="0">
                <a:latin typeface="Verdana"/>
                <a:cs typeface="Verdana"/>
              </a:rPr>
              <a:t> </a:t>
            </a:r>
            <a:r>
              <a:rPr sz="2000" b="1" dirty="0">
                <a:latin typeface="Verdana"/>
                <a:cs typeface="Verdana"/>
              </a:rPr>
              <a:t>usado</a:t>
            </a:r>
            <a:r>
              <a:rPr sz="2000" b="1" spc="204" dirty="0">
                <a:latin typeface="Verdana"/>
                <a:cs typeface="Verdana"/>
              </a:rPr>
              <a:t> </a:t>
            </a:r>
            <a:r>
              <a:rPr sz="2000" b="1" spc="-5" dirty="0">
                <a:latin typeface="Verdana"/>
                <a:cs typeface="Verdana"/>
              </a:rPr>
              <a:t>desde</a:t>
            </a:r>
            <a:r>
              <a:rPr sz="2000" b="1" spc="185" dirty="0">
                <a:latin typeface="Verdana"/>
                <a:cs typeface="Verdana"/>
              </a:rPr>
              <a:t> </a:t>
            </a:r>
            <a:r>
              <a:rPr sz="2000" b="1" dirty="0">
                <a:latin typeface="Verdana"/>
                <a:cs typeface="Verdana"/>
              </a:rPr>
              <a:t>el</a:t>
            </a:r>
            <a:r>
              <a:rPr sz="2000" b="1" spc="195" dirty="0">
                <a:latin typeface="Verdana"/>
                <a:cs typeface="Verdana"/>
              </a:rPr>
              <a:t> </a:t>
            </a:r>
            <a:r>
              <a:rPr sz="2000" b="1" dirty="0">
                <a:latin typeface="Verdana"/>
                <a:cs typeface="Verdana"/>
              </a:rPr>
              <a:t>paquete</a:t>
            </a:r>
            <a:r>
              <a:rPr sz="2000" b="1" spc="190" dirty="0">
                <a:latin typeface="Verdana"/>
                <a:cs typeface="Verdana"/>
              </a:rPr>
              <a:t> </a:t>
            </a:r>
            <a:r>
              <a:rPr sz="2000" b="1" spc="-5" dirty="0">
                <a:latin typeface="Verdana"/>
                <a:cs typeface="Verdana"/>
              </a:rPr>
              <a:t>al</a:t>
            </a:r>
            <a:r>
              <a:rPr sz="2000" b="1" spc="210" dirty="0">
                <a:latin typeface="Verdana"/>
                <a:cs typeface="Verdana"/>
              </a:rPr>
              <a:t> </a:t>
            </a:r>
            <a:r>
              <a:rPr sz="2000" b="1" spc="-5" dirty="0">
                <a:latin typeface="Verdana"/>
                <a:cs typeface="Verdana"/>
              </a:rPr>
              <a:t>que</a:t>
            </a:r>
            <a:r>
              <a:rPr sz="2000" b="1" spc="210" dirty="0">
                <a:latin typeface="Verdana"/>
                <a:cs typeface="Verdana"/>
              </a:rPr>
              <a:t> </a:t>
            </a:r>
            <a:r>
              <a:rPr sz="2000" b="1" spc="-5" dirty="0">
                <a:latin typeface="Verdana"/>
                <a:cs typeface="Verdana"/>
              </a:rPr>
              <a:t>pertenece </a:t>
            </a:r>
            <a:r>
              <a:rPr sz="2000" b="1" spc="-670" dirty="0">
                <a:latin typeface="Verdana"/>
                <a:cs typeface="Verdana"/>
              </a:rPr>
              <a:t> </a:t>
            </a:r>
            <a:r>
              <a:rPr sz="2000" b="1" spc="-5" dirty="0">
                <a:latin typeface="Verdana"/>
                <a:cs typeface="Verdana"/>
              </a:rPr>
              <a:t>la </a:t>
            </a:r>
            <a:r>
              <a:rPr sz="2000" b="1" spc="-10" dirty="0">
                <a:latin typeface="Verdana"/>
                <a:cs typeface="Verdana"/>
              </a:rPr>
              <a:t>clase</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Utilizar </a:t>
            </a:r>
            <a:r>
              <a:rPr sz="2000" b="1" dirty="0">
                <a:latin typeface="Verdana"/>
                <a:cs typeface="Verdana"/>
              </a:rPr>
              <a:t>private si </a:t>
            </a:r>
            <a:r>
              <a:rPr sz="2000" b="1" spc="-5" dirty="0">
                <a:latin typeface="Verdana"/>
                <a:cs typeface="Verdana"/>
              </a:rPr>
              <a:t>el </a:t>
            </a:r>
            <a:r>
              <a:rPr sz="2000" b="1" dirty="0">
                <a:latin typeface="Verdana"/>
                <a:cs typeface="Verdana"/>
              </a:rPr>
              <a:t>atributo o método </a:t>
            </a:r>
            <a:r>
              <a:rPr sz="2000" b="1" spc="-10" dirty="0">
                <a:latin typeface="Verdana"/>
                <a:cs typeface="Verdana"/>
              </a:rPr>
              <a:t>es </a:t>
            </a:r>
            <a:r>
              <a:rPr sz="2000" b="1" spc="-5" dirty="0">
                <a:latin typeface="Verdana"/>
                <a:cs typeface="Verdana"/>
              </a:rPr>
              <a:t>privado de </a:t>
            </a:r>
            <a:r>
              <a:rPr sz="2000" b="1" spc="-10" dirty="0">
                <a:latin typeface="Verdana"/>
                <a:cs typeface="Verdana"/>
              </a:rPr>
              <a:t>la </a:t>
            </a:r>
            <a:r>
              <a:rPr sz="2000" b="1" spc="-5"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161</a:t>
            </a:fld>
            <a:endParaRPr dirty="0"/>
          </a:p>
        </p:txBody>
      </p:sp>
      <p:sp>
        <p:nvSpPr>
          <p:cNvPr id="3" name="object 3"/>
          <p:cNvSpPr txBox="1"/>
          <p:nvPr/>
        </p:nvSpPr>
        <p:spPr>
          <a:xfrm>
            <a:off x="1005839" y="1521459"/>
            <a:ext cx="8714740" cy="34391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30" dirty="0">
                <a:latin typeface="Verdana"/>
                <a:cs typeface="Verdana"/>
              </a:rPr>
              <a:t> </a:t>
            </a:r>
            <a:r>
              <a:rPr sz="2000" b="1" dirty="0">
                <a:latin typeface="Verdana"/>
                <a:cs typeface="Verdana"/>
              </a:rPr>
              <a:t>abstractas</a:t>
            </a:r>
            <a:endParaRPr sz="2000">
              <a:latin typeface="Verdana"/>
              <a:cs typeface="Verdana"/>
            </a:endParaRPr>
          </a:p>
          <a:p>
            <a:pPr>
              <a:lnSpc>
                <a:spcPct val="100000"/>
              </a:lnSpc>
              <a:spcBef>
                <a:spcPts val="15"/>
              </a:spcBef>
            </a:pPr>
            <a:endParaRPr sz="2750">
              <a:latin typeface="Verdana"/>
              <a:cs typeface="Verdana"/>
            </a:endParaRPr>
          </a:p>
          <a:p>
            <a:pPr marL="355600" marR="8890" indent="-342900" algn="just">
              <a:lnSpc>
                <a:spcPct val="100000"/>
              </a:lnSpc>
              <a:buClr>
                <a:srgbClr val="D32D50"/>
              </a:buClr>
              <a:buFont typeface="Wingdings"/>
              <a:buChar char=""/>
              <a:tabLst>
                <a:tab pos="355600" algn="l"/>
              </a:tabLst>
            </a:pPr>
            <a:r>
              <a:rPr sz="2000" b="1" spc="-5" dirty="0">
                <a:latin typeface="Verdana"/>
                <a:cs typeface="Verdana"/>
              </a:rPr>
              <a:t>Las</a:t>
            </a:r>
            <a:r>
              <a:rPr sz="2000" b="1" dirty="0">
                <a:latin typeface="Verdana"/>
                <a:cs typeface="Verdana"/>
              </a:rPr>
              <a:t> </a:t>
            </a:r>
            <a:r>
              <a:rPr sz="2000" b="1" spc="-5" dirty="0">
                <a:latin typeface="Verdana"/>
                <a:cs typeface="Verdana"/>
              </a:rPr>
              <a:t>clases</a:t>
            </a:r>
            <a:r>
              <a:rPr sz="2000" b="1" dirty="0">
                <a:latin typeface="Verdana"/>
                <a:cs typeface="Verdana"/>
              </a:rPr>
              <a:t> abstractas</a:t>
            </a:r>
            <a:r>
              <a:rPr sz="2000" b="1" spc="5" dirty="0">
                <a:latin typeface="Verdana"/>
                <a:cs typeface="Verdana"/>
              </a:rPr>
              <a:t> </a:t>
            </a:r>
            <a:r>
              <a:rPr sz="2000" b="1" spc="-10" dirty="0">
                <a:latin typeface="Verdana"/>
                <a:cs typeface="Verdana"/>
              </a:rPr>
              <a:t>se</a:t>
            </a:r>
            <a:r>
              <a:rPr sz="2000" b="1" spc="-5" dirty="0">
                <a:latin typeface="Verdana"/>
                <a:cs typeface="Verdana"/>
              </a:rPr>
              <a:t> utilizan</a:t>
            </a:r>
            <a:r>
              <a:rPr sz="2000" b="1"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especificar</a:t>
            </a:r>
            <a:r>
              <a:rPr sz="2000" b="1" dirty="0">
                <a:latin typeface="Verdana"/>
                <a:cs typeface="Verdana"/>
              </a:rPr>
              <a:t> </a:t>
            </a:r>
            <a:r>
              <a:rPr sz="2000" b="1" spc="-10" dirty="0">
                <a:latin typeface="Verdana"/>
                <a:cs typeface="Verdana"/>
              </a:rPr>
              <a:t>una </a:t>
            </a:r>
            <a:r>
              <a:rPr sz="2000" b="1" spc="-5" dirty="0">
                <a:latin typeface="Verdana"/>
                <a:cs typeface="Verdana"/>
              </a:rPr>
              <a:t> interfaz </a:t>
            </a:r>
            <a:r>
              <a:rPr sz="2000" b="1" dirty="0">
                <a:latin typeface="Verdana"/>
                <a:cs typeface="Verdana"/>
              </a:rPr>
              <a:t>y</a:t>
            </a:r>
            <a:r>
              <a:rPr sz="2000" b="1" spc="-10" dirty="0">
                <a:latin typeface="Verdana"/>
                <a:cs typeface="Verdana"/>
              </a:rPr>
              <a:t> </a:t>
            </a:r>
            <a:r>
              <a:rPr sz="2000" b="1" spc="-5" dirty="0">
                <a:latin typeface="Verdana"/>
                <a:cs typeface="Verdana"/>
              </a:rPr>
              <a:t>no</a:t>
            </a:r>
            <a:r>
              <a:rPr sz="2000" b="1" dirty="0">
                <a:latin typeface="Verdana"/>
                <a:cs typeface="Verdana"/>
              </a:rPr>
              <a:t> </a:t>
            </a:r>
            <a:r>
              <a:rPr sz="2000" b="1" spc="-5" dirty="0">
                <a:latin typeface="Verdana"/>
                <a:cs typeface="Verdana"/>
              </a:rPr>
              <a:t>implementan</a:t>
            </a:r>
            <a:r>
              <a:rPr sz="2000" b="1" spc="10"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Las</a:t>
            </a:r>
            <a:r>
              <a:rPr sz="2000" b="1" spc="5" dirty="0">
                <a:latin typeface="Verdana"/>
                <a:cs typeface="Verdana"/>
              </a:rPr>
              <a:t> </a:t>
            </a:r>
            <a:r>
              <a:rPr sz="2000" b="1" spc="-5" dirty="0">
                <a:latin typeface="Verdana"/>
                <a:cs typeface="Verdana"/>
              </a:rPr>
              <a:t>clases</a:t>
            </a:r>
            <a:r>
              <a:rPr sz="2000" b="1" dirty="0">
                <a:latin typeface="Verdana"/>
                <a:cs typeface="Verdana"/>
              </a:rPr>
              <a:t> abstractas</a:t>
            </a:r>
            <a:r>
              <a:rPr sz="2000" b="1" spc="5" dirty="0">
                <a:latin typeface="Verdana"/>
                <a:cs typeface="Verdana"/>
              </a:rPr>
              <a:t> </a:t>
            </a:r>
            <a:r>
              <a:rPr sz="2000" b="1" spc="-5" dirty="0">
                <a:latin typeface="Verdana"/>
                <a:cs typeface="Verdana"/>
              </a:rPr>
              <a:t>heredan</a:t>
            </a:r>
            <a:r>
              <a:rPr sz="2000" b="1" dirty="0">
                <a:latin typeface="Verdana"/>
                <a:cs typeface="Verdana"/>
              </a:rPr>
              <a:t> métodos</a:t>
            </a:r>
            <a:r>
              <a:rPr sz="2000" b="1" spc="5" dirty="0">
                <a:latin typeface="Verdana"/>
                <a:cs typeface="Verdana"/>
              </a:rPr>
              <a:t> </a:t>
            </a:r>
            <a:r>
              <a:rPr sz="2000" b="1" spc="-5" dirty="0">
                <a:latin typeface="Verdana"/>
                <a:cs typeface="Verdana"/>
              </a:rPr>
              <a:t>abstractos, </a:t>
            </a:r>
            <a:r>
              <a:rPr sz="2000" b="1" dirty="0">
                <a:latin typeface="Verdana"/>
                <a:cs typeface="Verdana"/>
              </a:rPr>
              <a:t> métodos </a:t>
            </a:r>
            <a:r>
              <a:rPr sz="2000" b="1" spc="-5" dirty="0">
                <a:latin typeface="Verdana"/>
                <a:cs typeface="Verdana"/>
              </a:rPr>
              <a:t>declarados que no </a:t>
            </a:r>
            <a:r>
              <a:rPr sz="2000" b="1" dirty="0">
                <a:latin typeface="Verdana"/>
                <a:cs typeface="Verdana"/>
              </a:rPr>
              <a:t>han sido </a:t>
            </a:r>
            <a:r>
              <a:rPr sz="2000" b="1" spc="-5" dirty="0">
                <a:latin typeface="Verdana"/>
                <a:cs typeface="Verdana"/>
              </a:rPr>
              <a:t>implementados. </a:t>
            </a:r>
            <a:r>
              <a:rPr sz="2000" b="1" dirty="0">
                <a:latin typeface="Verdana"/>
                <a:cs typeface="Verdana"/>
              </a:rPr>
              <a:t>Las </a:t>
            </a:r>
            <a:r>
              <a:rPr sz="2000" b="1" spc="5" dirty="0">
                <a:latin typeface="Verdana"/>
                <a:cs typeface="Verdana"/>
              </a:rPr>
              <a:t> </a:t>
            </a:r>
            <a:r>
              <a:rPr sz="2000" b="1" spc="-10" dirty="0">
                <a:latin typeface="Verdana"/>
                <a:cs typeface="Verdana"/>
              </a:rPr>
              <a:t>subclases</a:t>
            </a:r>
            <a:r>
              <a:rPr sz="2000" b="1" spc="10"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encargan</a:t>
            </a:r>
            <a:r>
              <a:rPr sz="2000" b="1" spc="1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implementar</a:t>
            </a:r>
            <a:r>
              <a:rPr sz="2000" b="1" spc="20"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Las</a:t>
            </a:r>
            <a:r>
              <a:rPr sz="2000" b="1" spc="-40" dirty="0">
                <a:latin typeface="Verdana"/>
                <a:cs typeface="Verdana"/>
              </a:rPr>
              <a:t> </a:t>
            </a:r>
            <a:r>
              <a:rPr sz="2000" b="1" spc="-5" dirty="0">
                <a:latin typeface="Verdana"/>
                <a:cs typeface="Verdana"/>
              </a:rPr>
              <a:t>clases</a:t>
            </a:r>
            <a:r>
              <a:rPr sz="2000" b="1" spc="25" dirty="0">
                <a:latin typeface="Verdana"/>
                <a:cs typeface="Verdana"/>
              </a:rPr>
              <a:t> </a:t>
            </a:r>
            <a:r>
              <a:rPr sz="2000" b="1" dirty="0">
                <a:latin typeface="Verdana"/>
                <a:cs typeface="Verdana"/>
              </a:rPr>
              <a:t>abstractas</a:t>
            </a:r>
            <a:r>
              <a:rPr sz="2000" b="1" spc="-15" dirty="0">
                <a:latin typeface="Verdana"/>
                <a:cs typeface="Verdana"/>
              </a:rPr>
              <a:t> </a:t>
            </a:r>
            <a:r>
              <a:rPr sz="2000" b="1" spc="-5" dirty="0">
                <a:latin typeface="Verdana"/>
                <a:cs typeface="Verdana"/>
              </a:rPr>
              <a:t>no </a:t>
            </a:r>
            <a:r>
              <a:rPr sz="2000" b="1" spc="-10" dirty="0">
                <a:latin typeface="Verdana"/>
                <a:cs typeface="Verdana"/>
              </a:rPr>
              <a:t>se</a:t>
            </a:r>
            <a:r>
              <a:rPr sz="2000" b="1" spc="-5" dirty="0">
                <a:latin typeface="Verdana"/>
                <a:cs typeface="Verdana"/>
              </a:rPr>
              <a:t> pueden</a:t>
            </a:r>
            <a:r>
              <a:rPr sz="2000" b="1" spc="5" dirty="0">
                <a:latin typeface="Verdana"/>
                <a:cs typeface="Verdana"/>
              </a:rPr>
              <a:t> </a:t>
            </a:r>
            <a:r>
              <a:rPr sz="2000" b="1" spc="-5" dirty="0">
                <a:latin typeface="Verdana"/>
                <a:cs typeface="Verdana"/>
              </a:rPr>
              <a:t>instanciar</a:t>
            </a:r>
            <a:endParaRPr sz="2000">
              <a:latin typeface="Verdana"/>
              <a:cs typeface="Verdan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162</a:t>
            </a:fld>
            <a:endParaRPr dirty="0"/>
          </a:p>
        </p:txBody>
      </p:sp>
      <p:sp>
        <p:nvSpPr>
          <p:cNvPr id="3" name="object 3"/>
          <p:cNvSpPr txBox="1"/>
          <p:nvPr/>
        </p:nvSpPr>
        <p:spPr>
          <a:xfrm>
            <a:off x="1005839" y="1521459"/>
            <a:ext cx="8707755" cy="31343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La</a:t>
            </a:r>
            <a:r>
              <a:rPr sz="2000" b="1" spc="-30" dirty="0">
                <a:latin typeface="Verdana"/>
                <a:cs typeface="Verdana"/>
              </a:rPr>
              <a:t> </a:t>
            </a:r>
            <a:r>
              <a:rPr sz="2000" b="1" spc="-5" dirty="0">
                <a:latin typeface="Verdana"/>
                <a:cs typeface="Verdana"/>
              </a:rPr>
              <a:t>palabra reservada</a:t>
            </a:r>
            <a:r>
              <a:rPr sz="2000" b="1" spc="10" dirty="0">
                <a:latin typeface="Verdana"/>
                <a:cs typeface="Verdana"/>
              </a:rPr>
              <a:t> </a:t>
            </a:r>
            <a:r>
              <a:rPr sz="2000" b="1" spc="-5" dirty="0">
                <a:latin typeface="Verdana"/>
                <a:cs typeface="Verdana"/>
              </a:rPr>
              <a:t>final</a:t>
            </a:r>
            <a:endParaRPr sz="2000">
              <a:latin typeface="Verdana"/>
              <a:cs typeface="Verdana"/>
            </a:endParaRPr>
          </a:p>
          <a:p>
            <a:pPr>
              <a:lnSpc>
                <a:spcPct val="100000"/>
              </a:lnSpc>
              <a:spcBef>
                <a:spcPts val="15"/>
              </a:spcBef>
            </a:pPr>
            <a:endParaRPr sz="2750">
              <a:latin typeface="Verdana"/>
              <a:cs typeface="Verdana"/>
            </a:endParaRPr>
          </a:p>
          <a:p>
            <a:pPr marL="355600" marR="5715" indent="-342900">
              <a:lnSpc>
                <a:spcPct val="100000"/>
              </a:lnSpc>
              <a:buClr>
                <a:srgbClr val="D32D50"/>
              </a:buClr>
              <a:buFont typeface="Wingdings"/>
              <a:buChar char=""/>
              <a:tabLst>
                <a:tab pos="354965" algn="l"/>
                <a:tab pos="355600" algn="l"/>
              </a:tabLst>
            </a:pPr>
            <a:r>
              <a:rPr sz="2000" b="1" spc="-5" dirty="0">
                <a:latin typeface="Verdana"/>
                <a:cs typeface="Verdana"/>
              </a:rPr>
              <a:t>Si</a:t>
            </a:r>
            <a:r>
              <a:rPr sz="2000" b="1" spc="270" dirty="0">
                <a:latin typeface="Verdana"/>
                <a:cs typeface="Verdana"/>
              </a:rPr>
              <a:t> </a:t>
            </a:r>
            <a:r>
              <a:rPr sz="2000" b="1" dirty="0">
                <a:latin typeface="Verdana"/>
                <a:cs typeface="Verdana"/>
              </a:rPr>
              <a:t>final</a:t>
            </a:r>
            <a:r>
              <a:rPr sz="2000" b="1" spc="270" dirty="0">
                <a:latin typeface="Verdana"/>
                <a:cs typeface="Verdana"/>
              </a:rPr>
              <a:t> </a:t>
            </a:r>
            <a:r>
              <a:rPr sz="2000" b="1" dirty="0">
                <a:latin typeface="Verdana"/>
                <a:cs typeface="Verdana"/>
              </a:rPr>
              <a:t>precede</a:t>
            </a:r>
            <a:r>
              <a:rPr sz="2000" b="1" spc="265" dirty="0">
                <a:latin typeface="Verdana"/>
                <a:cs typeface="Verdana"/>
              </a:rPr>
              <a:t> </a:t>
            </a:r>
            <a:r>
              <a:rPr sz="2000" b="1" spc="-5" dirty="0">
                <a:latin typeface="Verdana"/>
                <a:cs typeface="Verdana"/>
              </a:rPr>
              <a:t>a</a:t>
            </a:r>
            <a:r>
              <a:rPr sz="2000" b="1" spc="285" dirty="0">
                <a:latin typeface="Verdana"/>
                <a:cs typeface="Verdana"/>
              </a:rPr>
              <a:t> </a:t>
            </a:r>
            <a:r>
              <a:rPr sz="2000" b="1" spc="-5" dirty="0">
                <a:latin typeface="Verdana"/>
                <a:cs typeface="Verdana"/>
              </a:rPr>
              <a:t>una</a:t>
            </a:r>
            <a:r>
              <a:rPr sz="2000" b="1" spc="280" dirty="0">
                <a:latin typeface="Verdana"/>
                <a:cs typeface="Verdana"/>
              </a:rPr>
              <a:t> </a:t>
            </a:r>
            <a:r>
              <a:rPr sz="2000" b="1" spc="-5" dirty="0">
                <a:latin typeface="Verdana"/>
                <a:cs typeface="Verdana"/>
              </a:rPr>
              <a:t>variable,</a:t>
            </a:r>
            <a:r>
              <a:rPr sz="2000" b="1" spc="290" dirty="0">
                <a:latin typeface="Verdana"/>
                <a:cs typeface="Verdana"/>
              </a:rPr>
              <a:t> </a:t>
            </a:r>
            <a:r>
              <a:rPr sz="2000" b="1" spc="-10" dirty="0">
                <a:latin typeface="Verdana"/>
                <a:cs typeface="Verdana"/>
              </a:rPr>
              <a:t>es</a:t>
            </a:r>
            <a:r>
              <a:rPr sz="2000" b="1" spc="295" dirty="0">
                <a:latin typeface="Verdana"/>
                <a:cs typeface="Verdana"/>
              </a:rPr>
              <a:t> </a:t>
            </a:r>
            <a:r>
              <a:rPr sz="2000" b="1" spc="-5" dirty="0">
                <a:latin typeface="Verdana"/>
                <a:cs typeface="Verdana"/>
              </a:rPr>
              <a:t>una</a:t>
            </a:r>
            <a:r>
              <a:rPr sz="2000" b="1" spc="280" dirty="0">
                <a:latin typeface="Verdana"/>
                <a:cs typeface="Verdana"/>
              </a:rPr>
              <a:t> </a:t>
            </a:r>
            <a:r>
              <a:rPr sz="2000" b="1" spc="-5" dirty="0">
                <a:latin typeface="Verdana"/>
                <a:cs typeface="Verdana"/>
              </a:rPr>
              <a:t>constante</a:t>
            </a:r>
            <a:r>
              <a:rPr sz="2000" b="1" spc="265" dirty="0">
                <a:latin typeface="Verdana"/>
                <a:cs typeface="Verdana"/>
              </a:rPr>
              <a:t> </a:t>
            </a:r>
            <a:r>
              <a:rPr sz="2000" b="1" spc="-5" dirty="0">
                <a:latin typeface="Verdana"/>
                <a:cs typeface="Verdana"/>
              </a:rPr>
              <a:t>que</a:t>
            </a:r>
            <a:r>
              <a:rPr sz="2000" b="1" spc="270" dirty="0">
                <a:latin typeface="Verdana"/>
                <a:cs typeface="Verdana"/>
              </a:rPr>
              <a:t> </a:t>
            </a:r>
            <a:r>
              <a:rPr sz="2000" b="1" spc="-10" dirty="0">
                <a:latin typeface="Verdana"/>
                <a:cs typeface="Verdana"/>
              </a:rPr>
              <a:t>no </a:t>
            </a:r>
            <a:r>
              <a:rPr sz="2000" b="1" spc="-670" dirty="0">
                <a:latin typeface="Verdana"/>
                <a:cs typeface="Verdana"/>
              </a:rPr>
              <a:t> </a:t>
            </a:r>
            <a:r>
              <a:rPr sz="2000" b="1" spc="-5" dirty="0">
                <a:latin typeface="Verdana"/>
                <a:cs typeface="Verdana"/>
              </a:rPr>
              <a:t>se</a:t>
            </a:r>
            <a:r>
              <a:rPr sz="2000" b="1" spc="-20" dirty="0">
                <a:latin typeface="Verdana"/>
                <a:cs typeface="Verdana"/>
              </a:rPr>
              <a:t> </a:t>
            </a:r>
            <a:r>
              <a:rPr sz="2000" b="1" spc="-5" dirty="0">
                <a:latin typeface="Verdana"/>
                <a:cs typeface="Verdana"/>
              </a:rPr>
              <a:t>puede</a:t>
            </a:r>
            <a:r>
              <a:rPr sz="2000" b="1" spc="5" dirty="0">
                <a:latin typeface="Verdana"/>
                <a:cs typeface="Verdana"/>
              </a:rPr>
              <a:t> </a:t>
            </a:r>
            <a:r>
              <a:rPr sz="2000" b="1" spc="-5" dirty="0">
                <a:latin typeface="Verdana"/>
                <a:cs typeface="Verdana"/>
              </a:rPr>
              <a:t>modificar</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Si</a:t>
            </a:r>
            <a:r>
              <a:rPr sz="2000" b="1" spc="-15" dirty="0">
                <a:latin typeface="Verdana"/>
                <a:cs typeface="Verdana"/>
              </a:rPr>
              <a:t> </a:t>
            </a:r>
            <a:r>
              <a:rPr sz="2000" b="1" spc="-5" dirty="0">
                <a:latin typeface="Verdana"/>
                <a:cs typeface="Verdana"/>
              </a:rPr>
              <a:t>final</a:t>
            </a:r>
            <a:r>
              <a:rPr sz="2000" b="1" spc="30" dirty="0">
                <a:latin typeface="Verdana"/>
                <a:cs typeface="Verdana"/>
              </a:rPr>
              <a:t> </a:t>
            </a:r>
            <a:r>
              <a:rPr sz="2000" b="1" spc="-5" dirty="0">
                <a:latin typeface="Verdana"/>
                <a:cs typeface="Verdana"/>
              </a:rPr>
              <a:t>precede</a:t>
            </a:r>
            <a:r>
              <a:rPr sz="2000" b="1" spc="5" dirty="0">
                <a:latin typeface="Verdana"/>
                <a:cs typeface="Verdana"/>
              </a:rPr>
              <a:t> </a:t>
            </a:r>
            <a:r>
              <a:rPr sz="2000" b="1" spc="-5" dirty="0">
                <a:latin typeface="Verdana"/>
                <a:cs typeface="Verdana"/>
              </a:rPr>
              <a:t>a un</a:t>
            </a:r>
            <a:r>
              <a:rPr sz="2000" b="1" spc="10" dirty="0">
                <a:latin typeface="Verdana"/>
                <a:cs typeface="Verdana"/>
              </a:rPr>
              <a:t> </a:t>
            </a:r>
            <a:r>
              <a:rPr sz="2000" b="1" dirty="0">
                <a:latin typeface="Verdana"/>
                <a:cs typeface="Verdana"/>
              </a:rPr>
              <a:t>método,</a:t>
            </a:r>
            <a:r>
              <a:rPr sz="2000" b="1" spc="-30" dirty="0">
                <a:latin typeface="Verdana"/>
                <a:cs typeface="Verdana"/>
              </a:rPr>
              <a:t> </a:t>
            </a:r>
            <a:r>
              <a:rPr sz="2000" b="1" spc="-5" dirty="0">
                <a:latin typeface="Verdana"/>
                <a:cs typeface="Verdana"/>
              </a:rPr>
              <a:t>no</a:t>
            </a:r>
            <a:r>
              <a:rPr sz="2000" b="1" spc="1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puede</a:t>
            </a:r>
            <a:r>
              <a:rPr sz="2000" b="1" spc="5" dirty="0">
                <a:latin typeface="Verdana"/>
                <a:cs typeface="Verdana"/>
              </a:rPr>
              <a:t> </a:t>
            </a:r>
            <a:r>
              <a:rPr sz="2000" b="1" spc="-5" dirty="0">
                <a:latin typeface="Verdana"/>
                <a:cs typeface="Verdana"/>
              </a:rPr>
              <a:t>sobreescribir</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spc="-5" dirty="0">
                <a:latin typeface="Verdana"/>
                <a:cs typeface="Verdana"/>
              </a:rPr>
              <a:t>Si</a:t>
            </a:r>
            <a:r>
              <a:rPr sz="2000" b="1" spc="190" dirty="0">
                <a:latin typeface="Verdana"/>
                <a:cs typeface="Verdana"/>
              </a:rPr>
              <a:t> </a:t>
            </a:r>
            <a:r>
              <a:rPr sz="2000" b="1" dirty="0">
                <a:latin typeface="Verdana"/>
                <a:cs typeface="Verdana"/>
              </a:rPr>
              <a:t>final</a:t>
            </a:r>
            <a:r>
              <a:rPr sz="2000" b="1" spc="170" dirty="0">
                <a:latin typeface="Verdana"/>
                <a:cs typeface="Verdana"/>
              </a:rPr>
              <a:t> </a:t>
            </a:r>
            <a:r>
              <a:rPr sz="2000" b="1" dirty="0">
                <a:latin typeface="Verdana"/>
                <a:cs typeface="Verdana"/>
              </a:rPr>
              <a:t>precede</a:t>
            </a:r>
            <a:r>
              <a:rPr sz="2000" b="1" spc="165" dirty="0">
                <a:latin typeface="Verdana"/>
                <a:cs typeface="Verdana"/>
              </a:rPr>
              <a:t> </a:t>
            </a:r>
            <a:r>
              <a:rPr sz="2000" b="1" dirty="0">
                <a:latin typeface="Verdana"/>
                <a:cs typeface="Verdana"/>
              </a:rPr>
              <a:t>una</a:t>
            </a:r>
            <a:r>
              <a:rPr sz="2000" b="1" spc="185" dirty="0">
                <a:latin typeface="Verdana"/>
                <a:cs typeface="Verdana"/>
              </a:rPr>
              <a:t> </a:t>
            </a:r>
            <a:r>
              <a:rPr sz="2000" b="1" spc="-5" dirty="0">
                <a:latin typeface="Verdana"/>
                <a:cs typeface="Verdana"/>
              </a:rPr>
              <a:t>clase,</a:t>
            </a:r>
            <a:r>
              <a:rPr sz="2000" b="1" spc="170" dirty="0">
                <a:latin typeface="Verdana"/>
                <a:cs typeface="Verdana"/>
              </a:rPr>
              <a:t> </a:t>
            </a:r>
            <a:r>
              <a:rPr sz="2000" b="1" spc="-5" dirty="0">
                <a:latin typeface="Verdana"/>
                <a:cs typeface="Verdana"/>
              </a:rPr>
              <a:t>no</a:t>
            </a:r>
            <a:r>
              <a:rPr sz="2000" b="1" spc="200" dirty="0">
                <a:latin typeface="Verdana"/>
                <a:cs typeface="Verdana"/>
              </a:rPr>
              <a:t> </a:t>
            </a:r>
            <a:r>
              <a:rPr sz="2000" b="1" dirty="0">
                <a:latin typeface="Verdana"/>
                <a:cs typeface="Verdana"/>
              </a:rPr>
              <a:t>permite</a:t>
            </a:r>
            <a:r>
              <a:rPr sz="2000" b="1" spc="170" dirty="0">
                <a:latin typeface="Verdana"/>
                <a:cs typeface="Verdana"/>
              </a:rPr>
              <a:t> </a:t>
            </a:r>
            <a:r>
              <a:rPr sz="2000" b="1" dirty="0">
                <a:latin typeface="Verdana"/>
                <a:cs typeface="Verdana"/>
              </a:rPr>
              <a:t>definir</a:t>
            </a:r>
            <a:r>
              <a:rPr sz="2000" b="1" spc="180" dirty="0">
                <a:latin typeface="Verdana"/>
                <a:cs typeface="Verdana"/>
              </a:rPr>
              <a:t> </a:t>
            </a:r>
            <a:r>
              <a:rPr sz="2000" b="1" spc="-5" dirty="0">
                <a:latin typeface="Verdana"/>
                <a:cs typeface="Verdana"/>
              </a:rPr>
              <a:t>subclases</a:t>
            </a:r>
            <a:r>
              <a:rPr sz="2000" b="1" spc="170" dirty="0">
                <a:latin typeface="Verdana"/>
                <a:cs typeface="Verdana"/>
              </a:rPr>
              <a:t> </a:t>
            </a:r>
            <a:r>
              <a:rPr sz="2000" b="1" dirty="0">
                <a:latin typeface="Verdana"/>
                <a:cs typeface="Verdana"/>
              </a:rPr>
              <a:t>a </a:t>
            </a:r>
            <a:r>
              <a:rPr sz="2000" b="1" spc="-665" dirty="0">
                <a:latin typeface="Verdana"/>
                <a:cs typeface="Verdana"/>
              </a:rPr>
              <a:t> </a:t>
            </a:r>
            <a:r>
              <a:rPr sz="2000" b="1" spc="-5" dirty="0">
                <a:latin typeface="Verdana"/>
                <a:cs typeface="Verdana"/>
              </a:rPr>
              <a:t>partir</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10" dirty="0">
                <a:latin typeface="Verdana"/>
                <a:cs typeface="Verdana"/>
              </a:rPr>
              <a:t>ella</a:t>
            </a:r>
            <a:endParaRPr sz="2000">
              <a:latin typeface="Verdana"/>
              <a:cs typeface="Verdan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163</a:t>
            </a:fld>
            <a:endParaRPr dirty="0"/>
          </a:p>
        </p:txBody>
      </p:sp>
      <p:sp>
        <p:nvSpPr>
          <p:cNvPr id="3" name="object 3"/>
          <p:cNvSpPr txBox="1"/>
          <p:nvPr/>
        </p:nvSpPr>
        <p:spPr>
          <a:xfrm>
            <a:off x="1005839" y="1521459"/>
            <a:ext cx="8716010" cy="43535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Composición</a:t>
            </a:r>
            <a:r>
              <a:rPr sz="2000" b="1" spc="-20" dirty="0">
                <a:latin typeface="Verdana"/>
                <a:cs typeface="Verdana"/>
              </a:rPr>
              <a:t> </a:t>
            </a:r>
            <a:r>
              <a:rPr sz="2000" b="1" dirty="0">
                <a:latin typeface="Verdana"/>
                <a:cs typeface="Verdana"/>
              </a:rPr>
              <a:t>y</a:t>
            </a:r>
            <a:r>
              <a:rPr sz="2000" b="1" spc="-15" dirty="0">
                <a:latin typeface="Verdana"/>
                <a:cs typeface="Verdana"/>
              </a:rPr>
              <a:t> </a:t>
            </a:r>
            <a:r>
              <a:rPr sz="2000" b="1" spc="-5" dirty="0">
                <a:latin typeface="Verdana"/>
                <a:cs typeface="Verdana"/>
              </a:rPr>
              <a:t>agregación</a:t>
            </a:r>
            <a:endParaRPr sz="2000">
              <a:latin typeface="Verdana"/>
              <a:cs typeface="Verdana"/>
            </a:endParaRPr>
          </a:p>
          <a:p>
            <a:pPr>
              <a:lnSpc>
                <a:spcPct val="100000"/>
              </a:lnSpc>
              <a:spcBef>
                <a:spcPts val="15"/>
              </a:spcBef>
            </a:pPr>
            <a:endParaRPr sz="2750">
              <a:latin typeface="Verdana"/>
              <a:cs typeface="Verdana"/>
            </a:endParaRPr>
          </a:p>
          <a:p>
            <a:pPr marL="355600" marR="8255"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composición </a:t>
            </a:r>
            <a:r>
              <a:rPr sz="2000" b="1" spc="-10" dirty="0">
                <a:latin typeface="Verdana"/>
                <a:cs typeface="Verdana"/>
              </a:rPr>
              <a:t>se </a:t>
            </a:r>
            <a:r>
              <a:rPr sz="2000" b="1" spc="-5" dirty="0">
                <a:latin typeface="Verdana"/>
                <a:cs typeface="Verdana"/>
              </a:rPr>
              <a:t>utiliza para </a:t>
            </a:r>
            <a:r>
              <a:rPr sz="2000" b="1" dirty="0">
                <a:latin typeface="Verdana"/>
                <a:cs typeface="Verdana"/>
              </a:rPr>
              <a:t>definir </a:t>
            </a:r>
            <a:r>
              <a:rPr sz="2000" b="1" spc="-5" dirty="0">
                <a:latin typeface="Verdana"/>
                <a:cs typeface="Verdana"/>
              </a:rPr>
              <a:t>clases compuestas </a:t>
            </a:r>
            <a:r>
              <a:rPr sz="2000" b="1" dirty="0">
                <a:latin typeface="Verdana"/>
                <a:cs typeface="Verdana"/>
              </a:rPr>
              <a:t> por otras </a:t>
            </a:r>
            <a:r>
              <a:rPr sz="2000" b="1" spc="-10" dirty="0">
                <a:latin typeface="Verdana"/>
                <a:cs typeface="Verdana"/>
              </a:rPr>
              <a:t>clases. En </a:t>
            </a:r>
            <a:r>
              <a:rPr sz="2000" b="1" spc="-5" dirty="0">
                <a:latin typeface="Verdana"/>
                <a:cs typeface="Verdana"/>
              </a:rPr>
              <a:t>este tipo de relaciones </a:t>
            </a:r>
            <a:r>
              <a:rPr sz="2000" b="1" dirty="0">
                <a:latin typeface="Verdana"/>
                <a:cs typeface="Verdana"/>
              </a:rPr>
              <a:t>todo-parte, </a:t>
            </a:r>
            <a:r>
              <a:rPr sz="2000" b="1" spc="5" dirty="0">
                <a:latin typeface="Verdana"/>
                <a:cs typeface="Verdana"/>
              </a:rPr>
              <a:t> </a:t>
            </a:r>
            <a:r>
              <a:rPr sz="2000" b="1" spc="-5" dirty="0">
                <a:latin typeface="Verdana"/>
                <a:cs typeface="Verdana"/>
              </a:rPr>
              <a:t>normalmente la </a:t>
            </a:r>
            <a:r>
              <a:rPr sz="2000" b="1" dirty="0">
                <a:latin typeface="Verdana"/>
                <a:cs typeface="Verdana"/>
              </a:rPr>
              <a:t>parte </a:t>
            </a:r>
            <a:r>
              <a:rPr sz="2000" b="1" spc="-5" dirty="0">
                <a:latin typeface="Verdana"/>
                <a:cs typeface="Verdana"/>
              </a:rPr>
              <a:t>no </a:t>
            </a:r>
            <a:r>
              <a:rPr sz="2000" b="1" dirty="0">
                <a:latin typeface="Verdana"/>
                <a:cs typeface="Verdana"/>
              </a:rPr>
              <a:t>puede </a:t>
            </a:r>
            <a:r>
              <a:rPr sz="2000" b="1" spc="-5" dirty="0">
                <a:latin typeface="Verdana"/>
                <a:cs typeface="Verdana"/>
              </a:rPr>
              <a:t>existir </a:t>
            </a:r>
            <a:r>
              <a:rPr sz="2000" b="1" spc="-10" dirty="0">
                <a:latin typeface="Verdana"/>
                <a:cs typeface="Verdana"/>
              </a:rPr>
              <a:t>sin </a:t>
            </a:r>
            <a:r>
              <a:rPr sz="2000" b="1" spc="5" dirty="0">
                <a:latin typeface="Verdana"/>
                <a:cs typeface="Verdana"/>
              </a:rPr>
              <a:t>el </a:t>
            </a:r>
            <a:r>
              <a:rPr sz="2000" b="1" dirty="0">
                <a:latin typeface="Verdana"/>
                <a:cs typeface="Verdana"/>
              </a:rPr>
              <a:t>todo </a:t>
            </a:r>
            <a:r>
              <a:rPr sz="2000" b="1" spc="-5" dirty="0">
                <a:latin typeface="Verdana"/>
                <a:cs typeface="Verdana"/>
              </a:rPr>
              <a:t>(p.e. </a:t>
            </a:r>
            <a:r>
              <a:rPr sz="2000" b="1" dirty="0">
                <a:latin typeface="Verdana"/>
                <a:cs typeface="Verdana"/>
              </a:rPr>
              <a:t>los </a:t>
            </a:r>
            <a:r>
              <a:rPr sz="2000" b="1" spc="-670" dirty="0">
                <a:latin typeface="Verdana"/>
                <a:cs typeface="Verdana"/>
              </a:rPr>
              <a:t> </a:t>
            </a:r>
            <a:r>
              <a:rPr sz="2000" b="1" spc="-5" dirty="0">
                <a:latin typeface="Verdana"/>
                <a:cs typeface="Verdana"/>
              </a:rPr>
              <a:t>departamentos</a:t>
            </a:r>
            <a:r>
              <a:rPr sz="2000" b="1" spc="-3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empresa)</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Si </a:t>
            </a:r>
            <a:r>
              <a:rPr sz="2000" b="1" spc="-10" dirty="0">
                <a:latin typeface="Verdana"/>
                <a:cs typeface="Verdana"/>
              </a:rPr>
              <a:t>se </a:t>
            </a:r>
            <a:r>
              <a:rPr sz="2000" b="1" dirty="0">
                <a:latin typeface="Verdana"/>
                <a:cs typeface="Verdana"/>
              </a:rPr>
              <a:t>trata </a:t>
            </a:r>
            <a:r>
              <a:rPr sz="2000" b="1" spc="-5" dirty="0">
                <a:latin typeface="Verdana"/>
                <a:cs typeface="Verdana"/>
              </a:rPr>
              <a:t>de </a:t>
            </a:r>
            <a:r>
              <a:rPr sz="2000" b="1" dirty="0">
                <a:latin typeface="Verdana"/>
                <a:cs typeface="Verdana"/>
              </a:rPr>
              <a:t>una </a:t>
            </a:r>
            <a:r>
              <a:rPr sz="2000" b="1" spc="-5" dirty="0">
                <a:latin typeface="Verdana"/>
                <a:cs typeface="Verdana"/>
              </a:rPr>
              <a:t>clase </a:t>
            </a:r>
            <a:r>
              <a:rPr sz="2000" b="1" dirty="0">
                <a:latin typeface="Verdana"/>
                <a:cs typeface="Verdana"/>
              </a:rPr>
              <a:t>contenedor, </a:t>
            </a:r>
            <a:r>
              <a:rPr sz="2000" b="1" spc="-5" dirty="0">
                <a:latin typeface="Verdana"/>
                <a:cs typeface="Verdana"/>
              </a:rPr>
              <a:t>entonces la </a:t>
            </a:r>
            <a:r>
              <a:rPr sz="2000" b="1" dirty="0">
                <a:latin typeface="Verdana"/>
                <a:cs typeface="Verdana"/>
              </a:rPr>
              <a:t>parte </a:t>
            </a:r>
            <a:r>
              <a:rPr sz="2000" b="1" spc="5" dirty="0">
                <a:latin typeface="Verdana"/>
                <a:cs typeface="Verdana"/>
              </a:rPr>
              <a:t> </a:t>
            </a:r>
            <a:r>
              <a:rPr sz="2000" b="1" spc="-5" dirty="0">
                <a:latin typeface="Verdana"/>
                <a:cs typeface="Verdana"/>
              </a:rPr>
              <a:t>puede existir</a:t>
            </a:r>
            <a:r>
              <a:rPr sz="2000" b="1" spc="670" dirty="0">
                <a:latin typeface="Verdana"/>
                <a:cs typeface="Verdana"/>
              </a:rPr>
              <a:t> </a:t>
            </a:r>
            <a:r>
              <a:rPr sz="2000" b="1" dirty="0">
                <a:latin typeface="Verdana"/>
                <a:cs typeface="Verdana"/>
              </a:rPr>
              <a:t>sin </a:t>
            </a:r>
            <a:r>
              <a:rPr sz="2000" b="1" spc="-5" dirty="0">
                <a:latin typeface="Verdana"/>
                <a:cs typeface="Verdana"/>
              </a:rPr>
              <a:t>necesidad </a:t>
            </a:r>
            <a:r>
              <a:rPr sz="2000" b="1" dirty="0">
                <a:latin typeface="Verdana"/>
                <a:cs typeface="Verdana"/>
              </a:rPr>
              <a:t>del </a:t>
            </a:r>
            <a:r>
              <a:rPr sz="2000" b="1" spc="5" dirty="0">
                <a:latin typeface="Verdana"/>
                <a:cs typeface="Verdana"/>
              </a:rPr>
              <a:t>todo </a:t>
            </a:r>
            <a:r>
              <a:rPr sz="2000" b="1" spc="-5" dirty="0">
                <a:latin typeface="Verdana"/>
                <a:cs typeface="Verdana"/>
              </a:rPr>
              <a:t>(p.e.</a:t>
            </a:r>
            <a:r>
              <a:rPr sz="2000" b="1" spc="675" dirty="0">
                <a:latin typeface="Verdana"/>
                <a:cs typeface="Verdana"/>
              </a:rPr>
              <a:t> </a:t>
            </a:r>
            <a:r>
              <a:rPr sz="2000" b="1" spc="-5" dirty="0">
                <a:latin typeface="Verdana"/>
                <a:cs typeface="Verdana"/>
              </a:rPr>
              <a:t>los </a:t>
            </a:r>
            <a:r>
              <a:rPr sz="2000" b="1" dirty="0">
                <a:latin typeface="Verdana"/>
                <a:cs typeface="Verdana"/>
              </a:rPr>
              <a:t>productos </a:t>
            </a:r>
            <a:r>
              <a:rPr sz="2000" b="1" spc="5" dirty="0">
                <a:latin typeface="Verdana"/>
                <a:cs typeface="Verdana"/>
              </a:rPr>
              <a:t> </a:t>
            </a:r>
            <a:r>
              <a:rPr sz="2000" b="1" spc="-5" dirty="0">
                <a:latin typeface="Verdana"/>
                <a:cs typeface="Verdana"/>
              </a:rPr>
              <a:t>de</a:t>
            </a:r>
            <a:r>
              <a:rPr sz="2000" b="1" spc="-20" dirty="0">
                <a:latin typeface="Verdana"/>
                <a:cs typeface="Verdana"/>
              </a:rPr>
              <a:t> </a:t>
            </a:r>
            <a:r>
              <a:rPr sz="2000" b="1" spc="-5" dirty="0">
                <a:latin typeface="Verdana"/>
                <a:cs typeface="Verdana"/>
              </a:rPr>
              <a:t>un</a:t>
            </a:r>
            <a:r>
              <a:rPr sz="2000" b="1" spc="10" dirty="0">
                <a:latin typeface="Verdana"/>
                <a:cs typeface="Verdana"/>
              </a:rPr>
              <a:t> </a:t>
            </a:r>
            <a:r>
              <a:rPr sz="2000" b="1" dirty="0">
                <a:latin typeface="Verdana"/>
                <a:cs typeface="Verdana"/>
              </a:rPr>
              <a:t>catálogo)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11430" indent="-342900" algn="just">
              <a:lnSpc>
                <a:spcPct val="100000"/>
              </a:lnSpc>
              <a:buClr>
                <a:srgbClr val="D32D50"/>
              </a:buClr>
              <a:buFont typeface="Wingdings"/>
              <a:buChar char=""/>
              <a:tabLst>
                <a:tab pos="355600" algn="l"/>
              </a:tabLst>
            </a:pPr>
            <a:r>
              <a:rPr sz="2000" b="1" spc="-5" dirty="0">
                <a:latin typeface="Verdana"/>
                <a:cs typeface="Verdana"/>
              </a:rPr>
              <a:t>Para</a:t>
            </a:r>
            <a:r>
              <a:rPr sz="2000" b="1" dirty="0">
                <a:latin typeface="Verdana"/>
                <a:cs typeface="Verdana"/>
              </a:rPr>
              <a:t> </a:t>
            </a:r>
            <a:r>
              <a:rPr sz="2000" b="1" spc="-5" dirty="0">
                <a:latin typeface="Verdana"/>
                <a:cs typeface="Verdana"/>
              </a:rPr>
              <a:t>crear</a:t>
            </a:r>
            <a:r>
              <a:rPr sz="2000" b="1" dirty="0">
                <a:latin typeface="Verdana"/>
                <a:cs typeface="Verdana"/>
              </a:rPr>
              <a:t> </a:t>
            </a:r>
            <a:r>
              <a:rPr sz="2000" b="1" spc="-5" dirty="0">
                <a:latin typeface="Verdana"/>
                <a:cs typeface="Verdana"/>
              </a:rPr>
              <a:t>contenedores</a:t>
            </a:r>
            <a:r>
              <a:rPr sz="2000" b="1" dirty="0">
                <a:latin typeface="Verdana"/>
                <a:cs typeface="Verdana"/>
              </a:rPr>
              <a:t> es</a:t>
            </a:r>
            <a:r>
              <a:rPr sz="2000" b="1" spc="5" dirty="0">
                <a:latin typeface="Verdana"/>
                <a:cs typeface="Verdana"/>
              </a:rPr>
              <a:t> </a:t>
            </a:r>
            <a:r>
              <a:rPr sz="2000" b="1" spc="-5" dirty="0">
                <a:latin typeface="Verdana"/>
                <a:cs typeface="Verdana"/>
              </a:rPr>
              <a:t>recomendable</a:t>
            </a:r>
            <a:r>
              <a:rPr sz="2000" b="1" dirty="0">
                <a:latin typeface="Verdana"/>
                <a:cs typeface="Verdana"/>
              </a:rPr>
              <a:t> utilizar</a:t>
            </a:r>
            <a:r>
              <a:rPr sz="2000" b="1" spc="5" dirty="0">
                <a:latin typeface="Verdana"/>
                <a:cs typeface="Verdana"/>
              </a:rPr>
              <a:t> </a:t>
            </a:r>
            <a:r>
              <a:rPr sz="2000" b="1" spc="-5" dirty="0">
                <a:latin typeface="Verdana"/>
                <a:cs typeface="Verdana"/>
              </a:rPr>
              <a:t>las </a:t>
            </a:r>
            <a:r>
              <a:rPr sz="2000" b="1" dirty="0">
                <a:latin typeface="Verdana"/>
                <a:cs typeface="Verdana"/>
              </a:rPr>
              <a:t> </a:t>
            </a:r>
            <a:r>
              <a:rPr sz="2000" b="1" spc="-5" dirty="0">
                <a:latin typeface="Verdana"/>
                <a:cs typeface="Verdana"/>
              </a:rPr>
              <a:t>clases</a:t>
            </a:r>
            <a:r>
              <a:rPr sz="2000" b="1" spc="-15" dirty="0">
                <a:latin typeface="Verdana"/>
                <a:cs typeface="Verdana"/>
              </a:rPr>
              <a:t> </a:t>
            </a:r>
            <a:r>
              <a:rPr sz="2000" b="1" spc="-5" dirty="0">
                <a:latin typeface="Verdana"/>
                <a:cs typeface="Verdana"/>
              </a:rPr>
              <a:t>Vector</a:t>
            </a:r>
            <a:r>
              <a:rPr sz="2000" b="1" dirty="0">
                <a:latin typeface="Verdana"/>
                <a:cs typeface="Verdana"/>
              </a:rPr>
              <a:t> o</a:t>
            </a:r>
            <a:r>
              <a:rPr sz="2000" b="1" spc="20" dirty="0">
                <a:latin typeface="Verdana"/>
                <a:cs typeface="Verdana"/>
              </a:rPr>
              <a:t> </a:t>
            </a:r>
            <a:r>
              <a:rPr sz="2000" b="1" spc="-5" dirty="0">
                <a:latin typeface="Verdana"/>
                <a:cs typeface="Verdana"/>
              </a:rPr>
              <a:t>List</a:t>
            </a:r>
            <a:endParaRPr sz="2000">
              <a:latin typeface="Verdana"/>
              <a:cs typeface="Verdan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164</a:t>
            </a:fld>
            <a:endParaRPr dirty="0"/>
          </a:p>
        </p:txBody>
      </p:sp>
      <p:sp>
        <p:nvSpPr>
          <p:cNvPr id="3" name="object 3"/>
          <p:cNvSpPr txBox="1"/>
          <p:nvPr/>
        </p:nvSpPr>
        <p:spPr>
          <a:xfrm>
            <a:off x="1005839" y="1521459"/>
            <a:ext cx="8707755" cy="13665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Vectores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dirty="0">
                <a:latin typeface="Verdana"/>
                <a:cs typeface="Verdana"/>
              </a:rPr>
              <a:t>La</a:t>
            </a:r>
            <a:r>
              <a:rPr sz="2000" b="1" spc="220" dirty="0">
                <a:latin typeface="Verdana"/>
                <a:cs typeface="Verdana"/>
              </a:rPr>
              <a:t> </a:t>
            </a:r>
            <a:r>
              <a:rPr sz="2000" b="1" spc="-5" dirty="0">
                <a:latin typeface="Verdana"/>
                <a:cs typeface="Verdana"/>
              </a:rPr>
              <a:t>clase</a:t>
            </a:r>
            <a:r>
              <a:rPr sz="2000" b="1" spc="204" dirty="0">
                <a:latin typeface="Verdana"/>
                <a:cs typeface="Verdana"/>
              </a:rPr>
              <a:t> </a:t>
            </a:r>
            <a:r>
              <a:rPr sz="2000" b="1" dirty="0">
                <a:latin typeface="Verdana"/>
                <a:cs typeface="Verdana"/>
              </a:rPr>
              <a:t>Vector</a:t>
            </a:r>
            <a:r>
              <a:rPr sz="2000" b="1" spc="225" dirty="0">
                <a:latin typeface="Verdana"/>
                <a:cs typeface="Verdana"/>
              </a:rPr>
              <a:t> </a:t>
            </a:r>
            <a:r>
              <a:rPr sz="2000" b="1" spc="-5" dirty="0">
                <a:latin typeface="Verdana"/>
                <a:cs typeface="Verdana"/>
              </a:rPr>
              <a:t>de</a:t>
            </a:r>
            <a:r>
              <a:rPr sz="2000" b="1" spc="204" dirty="0">
                <a:latin typeface="Verdana"/>
                <a:cs typeface="Verdana"/>
              </a:rPr>
              <a:t> </a:t>
            </a:r>
            <a:r>
              <a:rPr sz="2000" b="1" dirty="0">
                <a:latin typeface="Verdana"/>
                <a:cs typeface="Verdana"/>
              </a:rPr>
              <a:t>Java</a:t>
            </a:r>
            <a:r>
              <a:rPr sz="2000" b="1" spc="225" dirty="0">
                <a:latin typeface="Verdana"/>
                <a:cs typeface="Verdana"/>
              </a:rPr>
              <a:t> </a:t>
            </a:r>
            <a:r>
              <a:rPr sz="2000" b="1" spc="-10" dirty="0">
                <a:latin typeface="Verdana"/>
                <a:cs typeface="Verdana"/>
              </a:rPr>
              <a:t>es</a:t>
            </a:r>
            <a:r>
              <a:rPr sz="2000" b="1" spc="229" dirty="0">
                <a:latin typeface="Verdana"/>
                <a:cs typeface="Verdana"/>
              </a:rPr>
              <a:t> </a:t>
            </a:r>
            <a:r>
              <a:rPr sz="2000" b="1" spc="-5" dirty="0">
                <a:latin typeface="Verdana"/>
                <a:cs typeface="Verdana"/>
              </a:rPr>
              <a:t>un</a:t>
            </a:r>
            <a:r>
              <a:rPr sz="2000" b="1" spc="215" dirty="0">
                <a:latin typeface="Verdana"/>
                <a:cs typeface="Verdana"/>
              </a:rPr>
              <a:t> </a:t>
            </a:r>
            <a:r>
              <a:rPr sz="2000" b="1" dirty="0">
                <a:latin typeface="Verdana"/>
                <a:cs typeface="Verdana"/>
              </a:rPr>
              <a:t>array</a:t>
            </a:r>
            <a:r>
              <a:rPr sz="2000" b="1" spc="210" dirty="0">
                <a:latin typeface="Verdana"/>
                <a:cs typeface="Verdana"/>
              </a:rPr>
              <a:t> </a:t>
            </a:r>
            <a:r>
              <a:rPr sz="2000" b="1" spc="-5" dirty="0">
                <a:latin typeface="Verdana"/>
                <a:cs typeface="Verdana"/>
              </a:rPr>
              <a:t>de</a:t>
            </a:r>
            <a:r>
              <a:rPr sz="2000" b="1" spc="210" dirty="0">
                <a:latin typeface="Verdana"/>
                <a:cs typeface="Verdana"/>
              </a:rPr>
              <a:t> </a:t>
            </a:r>
            <a:r>
              <a:rPr sz="2000" b="1" dirty="0">
                <a:latin typeface="Verdana"/>
                <a:cs typeface="Verdana"/>
              </a:rPr>
              <a:t>longitud</a:t>
            </a:r>
            <a:r>
              <a:rPr sz="2000" b="1" spc="215" dirty="0">
                <a:latin typeface="Verdana"/>
                <a:cs typeface="Verdana"/>
              </a:rPr>
              <a:t> </a:t>
            </a:r>
            <a:r>
              <a:rPr sz="2000" b="1" spc="-5" dirty="0">
                <a:latin typeface="Verdana"/>
                <a:cs typeface="Verdana"/>
              </a:rPr>
              <a:t>variable. </a:t>
            </a:r>
            <a:r>
              <a:rPr sz="2000" b="1" spc="-665" dirty="0">
                <a:latin typeface="Verdana"/>
                <a:cs typeface="Verdana"/>
              </a:rPr>
              <a:t> </a:t>
            </a:r>
            <a:r>
              <a:rPr sz="2000" b="1" spc="-5" dirty="0">
                <a:latin typeface="Verdana"/>
                <a:cs typeface="Verdana"/>
              </a:rPr>
              <a:t>Esta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tiene</a:t>
            </a:r>
            <a:r>
              <a:rPr sz="2000" b="1" spc="25" dirty="0">
                <a:latin typeface="Verdana"/>
                <a:cs typeface="Verdana"/>
              </a:rPr>
              <a:t> </a:t>
            </a:r>
            <a:r>
              <a:rPr sz="2000" b="1" spc="-5" dirty="0">
                <a:latin typeface="Verdana"/>
                <a:cs typeface="Verdana"/>
              </a:rPr>
              <a:t>los</a:t>
            </a:r>
            <a:r>
              <a:rPr sz="2000" b="1" spc="-10" dirty="0">
                <a:latin typeface="Verdana"/>
                <a:cs typeface="Verdana"/>
              </a:rPr>
              <a:t> siguientes</a:t>
            </a:r>
            <a:r>
              <a:rPr sz="2000" b="1" spc="55" dirty="0">
                <a:latin typeface="Verdana"/>
                <a:cs typeface="Verdana"/>
              </a:rPr>
              <a:t> </a:t>
            </a:r>
            <a:r>
              <a:rPr sz="2000" b="1" spc="-5" dirty="0">
                <a:latin typeface="Verdana"/>
                <a:cs typeface="Verdana"/>
              </a:rPr>
              <a:t>constructores</a:t>
            </a:r>
            <a:endParaRPr sz="2000">
              <a:latin typeface="Verdana"/>
              <a:cs typeface="Verdana"/>
            </a:endParaRPr>
          </a:p>
        </p:txBody>
      </p:sp>
      <p:sp>
        <p:nvSpPr>
          <p:cNvPr id="4" name="object 4"/>
          <p:cNvSpPr txBox="1"/>
          <p:nvPr/>
        </p:nvSpPr>
        <p:spPr>
          <a:xfrm>
            <a:off x="1463039" y="3228340"/>
            <a:ext cx="2994025" cy="1013460"/>
          </a:xfrm>
          <a:prstGeom prst="rect">
            <a:avLst/>
          </a:prstGeom>
        </p:spPr>
        <p:txBody>
          <a:bodyPr vert="horz" wrap="square" lIns="0" tIns="12700" rIns="0" bIns="0" rtlCol="0">
            <a:spAutoFit/>
          </a:bodyPr>
          <a:lstStyle/>
          <a:p>
            <a:pPr marL="12700" marR="962025">
              <a:lnSpc>
                <a:spcPct val="120400"/>
              </a:lnSpc>
              <a:spcBef>
                <a:spcPts val="100"/>
              </a:spcBef>
            </a:pPr>
            <a:r>
              <a:rPr sz="1800" b="1" dirty="0">
                <a:latin typeface="Verdana"/>
                <a:cs typeface="Verdana"/>
              </a:rPr>
              <a:t>Vector() </a:t>
            </a:r>
            <a:r>
              <a:rPr sz="1800" b="1" spc="5" dirty="0">
                <a:latin typeface="Verdana"/>
                <a:cs typeface="Verdana"/>
              </a:rPr>
              <a:t> </a:t>
            </a:r>
            <a:r>
              <a:rPr sz="1800" b="1" dirty="0">
                <a:latin typeface="Verdana"/>
                <a:cs typeface="Verdana"/>
              </a:rPr>
              <a:t>Vector(int</a:t>
            </a:r>
            <a:r>
              <a:rPr sz="1800" b="1" spc="-95" dirty="0">
                <a:latin typeface="Verdana"/>
                <a:cs typeface="Verdana"/>
              </a:rPr>
              <a:t> </a:t>
            </a:r>
            <a:r>
              <a:rPr sz="1800" b="1" spc="-5" dirty="0">
                <a:latin typeface="Verdana"/>
                <a:cs typeface="Verdana"/>
              </a:rPr>
              <a:t>size)</a:t>
            </a:r>
            <a:endParaRPr sz="1800">
              <a:latin typeface="Verdana"/>
              <a:cs typeface="Verdana"/>
            </a:endParaRPr>
          </a:p>
          <a:p>
            <a:pPr marL="12700">
              <a:lnSpc>
                <a:spcPct val="100000"/>
              </a:lnSpc>
              <a:spcBef>
                <a:spcPts val="420"/>
              </a:spcBef>
            </a:pPr>
            <a:r>
              <a:rPr sz="1800" b="1" dirty="0">
                <a:latin typeface="Verdana"/>
                <a:cs typeface="Verdana"/>
              </a:rPr>
              <a:t>Vector(int</a:t>
            </a:r>
            <a:r>
              <a:rPr sz="1800" b="1" spc="-35" dirty="0">
                <a:latin typeface="Verdana"/>
                <a:cs typeface="Verdana"/>
              </a:rPr>
              <a:t> </a:t>
            </a:r>
            <a:r>
              <a:rPr sz="1800" b="1" spc="-5" dirty="0">
                <a:latin typeface="Verdana"/>
                <a:cs typeface="Verdana"/>
              </a:rPr>
              <a:t>size,</a:t>
            </a:r>
            <a:r>
              <a:rPr sz="1800" b="1" spc="-40" dirty="0">
                <a:latin typeface="Verdana"/>
                <a:cs typeface="Verdana"/>
              </a:rPr>
              <a:t> </a:t>
            </a:r>
            <a:r>
              <a:rPr sz="1800" b="1" spc="-5" dirty="0">
                <a:latin typeface="Verdana"/>
                <a:cs typeface="Verdana"/>
              </a:rPr>
              <a:t>int</a:t>
            </a:r>
            <a:r>
              <a:rPr sz="1800" b="1" spc="-15" dirty="0">
                <a:latin typeface="Verdana"/>
                <a:cs typeface="Verdana"/>
              </a:rPr>
              <a:t> </a:t>
            </a:r>
            <a:r>
              <a:rPr sz="1800" b="1" spc="-5" dirty="0">
                <a:latin typeface="Verdana"/>
                <a:cs typeface="Verdana"/>
              </a:rPr>
              <a:t>inc)</a:t>
            </a:r>
            <a:endParaRPr sz="1800">
              <a:latin typeface="Verdana"/>
              <a:cs typeface="Verdana"/>
            </a:endParaRPr>
          </a:p>
        </p:txBody>
      </p:sp>
      <p:sp>
        <p:nvSpPr>
          <p:cNvPr id="5" name="object 5"/>
          <p:cNvSpPr txBox="1"/>
          <p:nvPr/>
        </p:nvSpPr>
        <p:spPr>
          <a:xfrm>
            <a:off x="4663055" y="3228340"/>
            <a:ext cx="4706620" cy="1013460"/>
          </a:xfrm>
          <a:prstGeom prst="rect">
            <a:avLst/>
          </a:prstGeom>
        </p:spPr>
        <p:txBody>
          <a:bodyPr vert="horz" wrap="square" lIns="0" tIns="13970" rIns="0" bIns="0" rtlCol="0">
            <a:spAutoFit/>
          </a:bodyPr>
          <a:lstStyle/>
          <a:p>
            <a:pPr marL="12700" marR="5080">
              <a:lnSpc>
                <a:spcPct val="119900"/>
              </a:lnSpc>
              <a:spcBef>
                <a:spcPts val="110"/>
              </a:spcBef>
            </a:pPr>
            <a:r>
              <a:rPr sz="1800" b="1" spc="-5" dirty="0">
                <a:latin typeface="Verdana"/>
                <a:cs typeface="Verdana"/>
              </a:rPr>
              <a:t>Tamaño </a:t>
            </a:r>
            <a:r>
              <a:rPr sz="1800" b="1" dirty="0">
                <a:latin typeface="Verdana"/>
                <a:cs typeface="Verdana"/>
              </a:rPr>
              <a:t>100 y </a:t>
            </a:r>
            <a:r>
              <a:rPr sz="1800" b="1" spc="-10" dirty="0">
                <a:latin typeface="Verdana"/>
                <a:cs typeface="Verdana"/>
              </a:rPr>
              <a:t>se </a:t>
            </a:r>
            <a:r>
              <a:rPr sz="1800" b="1" spc="-5" dirty="0">
                <a:latin typeface="Verdana"/>
                <a:cs typeface="Verdana"/>
              </a:rPr>
              <a:t>duplica </a:t>
            </a:r>
            <a:r>
              <a:rPr sz="1800" b="1" dirty="0">
                <a:latin typeface="Verdana"/>
                <a:cs typeface="Verdana"/>
              </a:rPr>
              <a:t>el </a:t>
            </a:r>
            <a:r>
              <a:rPr sz="1800" b="1" spc="-5" dirty="0">
                <a:latin typeface="Verdana"/>
                <a:cs typeface="Verdana"/>
              </a:rPr>
              <a:t>tamaño </a:t>
            </a:r>
            <a:r>
              <a:rPr sz="1800" b="1" dirty="0">
                <a:latin typeface="Verdana"/>
                <a:cs typeface="Verdana"/>
              </a:rPr>
              <a:t> </a:t>
            </a:r>
            <a:r>
              <a:rPr sz="1800" b="1" spc="-5" dirty="0">
                <a:latin typeface="Verdana"/>
                <a:cs typeface="Verdana"/>
              </a:rPr>
              <a:t>Tamaño dado </a:t>
            </a:r>
            <a:r>
              <a:rPr sz="1800" b="1" dirty="0">
                <a:latin typeface="Verdana"/>
                <a:cs typeface="Verdana"/>
              </a:rPr>
              <a:t>y </a:t>
            </a:r>
            <a:r>
              <a:rPr sz="1800" b="1" spc="-10" dirty="0">
                <a:latin typeface="Verdana"/>
                <a:cs typeface="Verdana"/>
              </a:rPr>
              <a:t>se </a:t>
            </a:r>
            <a:r>
              <a:rPr sz="1800" b="1" spc="-5" dirty="0">
                <a:latin typeface="Verdana"/>
                <a:cs typeface="Verdana"/>
              </a:rPr>
              <a:t>duplica </a:t>
            </a:r>
            <a:r>
              <a:rPr sz="1800" b="1" dirty="0">
                <a:latin typeface="Verdana"/>
                <a:cs typeface="Verdana"/>
              </a:rPr>
              <a:t>el </a:t>
            </a:r>
            <a:r>
              <a:rPr sz="1800" b="1" spc="-5" dirty="0">
                <a:latin typeface="Verdana"/>
                <a:cs typeface="Verdana"/>
              </a:rPr>
              <a:t>tamaño </a:t>
            </a:r>
            <a:r>
              <a:rPr sz="1800" b="1" spc="-605" dirty="0">
                <a:latin typeface="Verdana"/>
                <a:cs typeface="Verdana"/>
              </a:rPr>
              <a:t> </a:t>
            </a:r>
            <a:r>
              <a:rPr sz="1800" b="1" spc="-5" dirty="0">
                <a:latin typeface="Verdana"/>
                <a:cs typeface="Verdana"/>
              </a:rPr>
              <a:t>Tamaño</a:t>
            </a:r>
            <a:r>
              <a:rPr sz="1800" b="1" spc="-20" dirty="0">
                <a:latin typeface="Verdana"/>
                <a:cs typeface="Verdana"/>
              </a:rPr>
              <a:t> </a:t>
            </a:r>
            <a:r>
              <a:rPr sz="1800" b="1" spc="-5" dirty="0">
                <a:latin typeface="Verdana"/>
                <a:cs typeface="Verdana"/>
              </a:rPr>
              <a:t>dado</a:t>
            </a:r>
            <a:r>
              <a:rPr sz="1800" b="1" dirty="0">
                <a:latin typeface="Verdana"/>
                <a:cs typeface="Verdana"/>
              </a:rPr>
              <a:t> e incremento</a:t>
            </a:r>
            <a:endParaRPr sz="1800">
              <a:latin typeface="Verdana"/>
              <a:cs typeface="Verdana"/>
            </a:endParaRPr>
          </a:p>
        </p:txBody>
      </p:sp>
      <p:sp>
        <p:nvSpPr>
          <p:cNvPr id="6" name="object 6"/>
          <p:cNvSpPr txBox="1"/>
          <p:nvPr/>
        </p:nvSpPr>
        <p:spPr>
          <a:xfrm>
            <a:off x="1005839" y="4643120"/>
            <a:ext cx="8713470" cy="1658620"/>
          </a:xfrm>
          <a:prstGeom prst="rect">
            <a:avLst/>
          </a:prstGeom>
        </p:spPr>
        <p:txBody>
          <a:bodyPr vert="horz" wrap="square" lIns="0" tIns="12700" rIns="0" bIns="0" rtlCol="0">
            <a:spAutoFit/>
          </a:bodyPr>
          <a:lstStyle/>
          <a:p>
            <a:pPr marL="355600" marR="5080" indent="-342900">
              <a:lnSpc>
                <a:spcPct val="100000"/>
              </a:lnSpc>
              <a:spcBef>
                <a:spcPts val="100"/>
              </a:spcBef>
              <a:buClr>
                <a:srgbClr val="D32D50"/>
              </a:buClr>
              <a:buFont typeface="Wingdings"/>
              <a:buChar char=""/>
              <a:tabLst>
                <a:tab pos="354965" algn="l"/>
                <a:tab pos="355600" algn="l"/>
                <a:tab pos="1157605" algn="l"/>
                <a:tab pos="2219325" algn="l"/>
                <a:tab pos="2729865" algn="l"/>
                <a:tab pos="4212590" algn="l"/>
                <a:tab pos="4618990" algn="l"/>
                <a:tab pos="5670550" algn="l"/>
                <a:tab pos="6137910" algn="l"/>
                <a:tab pos="7215505" algn="l"/>
                <a:tab pos="7619365" algn="l"/>
              </a:tabLst>
            </a:pPr>
            <a:r>
              <a:rPr sz="2000" b="1" spc="-10" dirty="0">
                <a:latin typeface="Verdana"/>
                <a:cs typeface="Verdana"/>
              </a:rPr>
              <a:t>P</a:t>
            </a:r>
            <a:r>
              <a:rPr sz="2000" b="1" dirty="0">
                <a:latin typeface="Verdana"/>
                <a:cs typeface="Verdana"/>
              </a:rPr>
              <a:t>ara	a</a:t>
            </a:r>
            <a:r>
              <a:rPr sz="2000" b="1" spc="-10" dirty="0">
                <a:latin typeface="Verdana"/>
                <a:cs typeface="Verdana"/>
              </a:rPr>
              <a:t>ñ</a:t>
            </a:r>
            <a:r>
              <a:rPr sz="2000" b="1" dirty="0">
                <a:latin typeface="Verdana"/>
                <a:cs typeface="Verdana"/>
              </a:rPr>
              <a:t>a</a:t>
            </a:r>
            <a:r>
              <a:rPr sz="2000" b="1" spc="-5" dirty="0">
                <a:latin typeface="Verdana"/>
                <a:cs typeface="Verdana"/>
              </a:rPr>
              <a:t>dir</a:t>
            </a:r>
            <a:r>
              <a:rPr sz="2000" b="1" dirty="0">
                <a:latin typeface="Verdana"/>
                <a:cs typeface="Verdana"/>
              </a:rPr>
              <a:t>	</a:t>
            </a:r>
            <a:r>
              <a:rPr sz="2000" b="1" spc="-10" dirty="0">
                <a:latin typeface="Verdana"/>
                <a:cs typeface="Verdana"/>
              </a:rPr>
              <a:t>u</a:t>
            </a:r>
            <a:r>
              <a:rPr sz="2000" b="1" spc="-5" dirty="0">
                <a:latin typeface="Verdana"/>
                <a:cs typeface="Verdana"/>
              </a:rPr>
              <a:t>n</a:t>
            </a:r>
            <a:r>
              <a:rPr sz="2000" b="1" dirty="0">
                <a:latin typeface="Verdana"/>
                <a:cs typeface="Verdana"/>
              </a:rPr>
              <a:t>	</a:t>
            </a:r>
            <a:r>
              <a:rPr sz="2000" b="1" spc="10" dirty="0">
                <a:latin typeface="Verdana"/>
                <a:cs typeface="Verdana"/>
              </a:rPr>
              <a:t>e</a:t>
            </a:r>
            <a:r>
              <a:rPr sz="2000" b="1" spc="-5" dirty="0">
                <a:latin typeface="Verdana"/>
                <a:cs typeface="Verdana"/>
              </a:rPr>
              <a:t>l</a:t>
            </a:r>
            <a:r>
              <a:rPr sz="2000" b="1" spc="-10" dirty="0">
                <a:latin typeface="Verdana"/>
                <a:cs typeface="Verdana"/>
              </a:rPr>
              <a:t>e</a:t>
            </a:r>
            <a:r>
              <a:rPr sz="2000" b="1" dirty="0">
                <a:latin typeface="Verdana"/>
                <a:cs typeface="Verdana"/>
              </a:rPr>
              <a:t>m</a:t>
            </a:r>
            <a:r>
              <a:rPr sz="2000" b="1" spc="-10" dirty="0">
                <a:latin typeface="Verdana"/>
                <a:cs typeface="Verdana"/>
              </a:rPr>
              <a:t>en</a:t>
            </a:r>
            <a:r>
              <a:rPr sz="2000" b="1" spc="5" dirty="0">
                <a:latin typeface="Verdana"/>
                <a:cs typeface="Verdana"/>
              </a:rPr>
              <a:t>t</a:t>
            </a:r>
            <a:r>
              <a:rPr sz="2000" b="1" dirty="0">
                <a:latin typeface="Verdana"/>
                <a:cs typeface="Verdana"/>
              </a:rPr>
              <a:t>o	al	v</a:t>
            </a:r>
            <a:r>
              <a:rPr sz="2000" b="1" spc="-10" dirty="0">
                <a:latin typeface="Verdana"/>
                <a:cs typeface="Verdana"/>
              </a:rPr>
              <a:t>e</a:t>
            </a:r>
            <a:r>
              <a:rPr sz="2000" b="1" spc="-5" dirty="0">
                <a:latin typeface="Verdana"/>
                <a:cs typeface="Verdana"/>
              </a:rPr>
              <a:t>c</a:t>
            </a:r>
            <a:r>
              <a:rPr sz="2000" b="1" spc="5" dirty="0">
                <a:latin typeface="Verdana"/>
                <a:cs typeface="Verdana"/>
              </a:rPr>
              <a:t>to</a:t>
            </a:r>
            <a:r>
              <a:rPr sz="2000" b="1" spc="-5" dirty="0">
                <a:latin typeface="Verdana"/>
                <a:cs typeface="Verdana"/>
              </a:rPr>
              <a:t>r</a:t>
            </a:r>
            <a:r>
              <a:rPr sz="2000" b="1" dirty="0">
                <a:latin typeface="Verdana"/>
                <a:cs typeface="Verdana"/>
              </a:rPr>
              <a:t>	</a:t>
            </a:r>
            <a:r>
              <a:rPr sz="2000" b="1" spc="-15" dirty="0">
                <a:latin typeface="Verdana"/>
                <a:cs typeface="Verdana"/>
              </a:rPr>
              <a:t>s</a:t>
            </a:r>
            <a:r>
              <a:rPr sz="2000" b="1" spc="-5" dirty="0">
                <a:latin typeface="Verdana"/>
                <a:cs typeface="Verdana"/>
              </a:rPr>
              <a:t>e	</a:t>
            </a:r>
            <a:r>
              <a:rPr sz="2000" b="1" spc="-10" dirty="0">
                <a:latin typeface="Verdana"/>
                <a:cs typeface="Verdana"/>
              </a:rPr>
              <a:t>in</a:t>
            </a:r>
            <a:r>
              <a:rPr sz="2000" b="1" dirty="0">
                <a:latin typeface="Verdana"/>
                <a:cs typeface="Verdana"/>
              </a:rPr>
              <a:t>voca	</a:t>
            </a:r>
            <a:r>
              <a:rPr sz="2000" b="1" spc="-10" dirty="0">
                <a:latin typeface="Verdana"/>
                <a:cs typeface="Verdana"/>
              </a:rPr>
              <a:t>e</a:t>
            </a:r>
            <a:r>
              <a:rPr sz="2000" b="1" dirty="0">
                <a:latin typeface="Verdana"/>
                <a:cs typeface="Verdana"/>
              </a:rPr>
              <a:t>l	m</a:t>
            </a:r>
            <a:r>
              <a:rPr sz="2000" b="1" spc="-10" dirty="0">
                <a:latin typeface="Verdana"/>
                <a:cs typeface="Verdana"/>
              </a:rPr>
              <a:t>é</a:t>
            </a:r>
            <a:r>
              <a:rPr sz="2000" b="1" spc="5" dirty="0">
                <a:latin typeface="Verdana"/>
                <a:cs typeface="Verdana"/>
              </a:rPr>
              <a:t>to</a:t>
            </a:r>
            <a:r>
              <a:rPr sz="2000" b="1" spc="-5" dirty="0">
                <a:latin typeface="Verdana"/>
                <a:cs typeface="Verdana"/>
              </a:rPr>
              <a:t>do  add,</a:t>
            </a:r>
            <a:r>
              <a:rPr sz="2000" b="1" spc="-10" dirty="0">
                <a:latin typeface="Verdana"/>
                <a:cs typeface="Verdana"/>
              </a:rPr>
              <a:t> </a:t>
            </a:r>
            <a:r>
              <a:rPr sz="2000" b="1" spc="-5" dirty="0">
                <a:latin typeface="Verdana"/>
                <a:cs typeface="Verdana"/>
              </a:rPr>
              <a:t>indicando</a:t>
            </a:r>
            <a:r>
              <a:rPr sz="2000" b="1" spc="2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objeto</a:t>
            </a:r>
            <a:r>
              <a:rPr sz="2000" b="1" spc="-20" dirty="0">
                <a:latin typeface="Verdana"/>
                <a:cs typeface="Verdana"/>
              </a:rPr>
              <a:t> </a:t>
            </a:r>
            <a:r>
              <a:rPr sz="2000" b="1" dirty="0">
                <a:latin typeface="Verdana"/>
                <a:cs typeface="Verdana"/>
              </a:rPr>
              <a:t>a</a:t>
            </a:r>
            <a:r>
              <a:rPr sz="2000" b="1" spc="25" dirty="0">
                <a:latin typeface="Verdana"/>
                <a:cs typeface="Verdana"/>
              </a:rPr>
              <a:t> </a:t>
            </a:r>
            <a:r>
              <a:rPr sz="2000" b="1" spc="-5" dirty="0">
                <a:latin typeface="Verdana"/>
                <a:cs typeface="Verdana"/>
              </a:rPr>
              <a:t>insertar</a:t>
            </a:r>
            <a:r>
              <a:rPr sz="2000" b="1" spc="20" dirty="0">
                <a:latin typeface="Verdana"/>
                <a:cs typeface="Verdana"/>
              </a:rPr>
              <a:t> </a:t>
            </a:r>
            <a:r>
              <a:rPr sz="2000" b="1" spc="-5" dirty="0">
                <a:latin typeface="Verdana"/>
                <a:cs typeface="Verdana"/>
              </a:rPr>
              <a:t>add(Object</a:t>
            </a:r>
            <a:r>
              <a:rPr sz="2000" b="1" dirty="0">
                <a:latin typeface="Verdana"/>
                <a:cs typeface="Verdana"/>
              </a:rPr>
              <a:t> </a:t>
            </a:r>
            <a:r>
              <a:rPr sz="2000" b="1" spc="-5" dirty="0">
                <a:latin typeface="Verdana"/>
                <a:cs typeface="Verdana"/>
              </a:rPr>
              <a:t>element)</a:t>
            </a:r>
            <a:endParaRPr sz="2000">
              <a:latin typeface="Verdana"/>
              <a:cs typeface="Verdana"/>
            </a:endParaRPr>
          </a:p>
          <a:p>
            <a:pPr>
              <a:lnSpc>
                <a:spcPct val="100000"/>
              </a:lnSpc>
              <a:spcBef>
                <a:spcPts val="40"/>
              </a:spcBef>
            </a:pPr>
            <a:endParaRPr sz="2350">
              <a:latin typeface="Verdana"/>
              <a:cs typeface="Verdana"/>
            </a:endParaRPr>
          </a:p>
          <a:p>
            <a:pPr marL="469900" marR="1542415">
              <a:lnSpc>
                <a:spcPct val="119400"/>
              </a:lnSpc>
              <a:spcBef>
                <a:spcPts val="5"/>
              </a:spcBef>
            </a:pPr>
            <a:r>
              <a:rPr sz="1800" b="1" dirty="0">
                <a:latin typeface="Verdana"/>
                <a:cs typeface="Verdana"/>
              </a:rPr>
              <a:t>Vector </a:t>
            </a:r>
            <a:r>
              <a:rPr sz="1800" b="1" spc="-5" dirty="0">
                <a:latin typeface="Verdana"/>
                <a:cs typeface="Verdana"/>
              </a:rPr>
              <a:t>listaVehiculos = new </a:t>
            </a:r>
            <a:r>
              <a:rPr sz="1800" b="1" dirty="0">
                <a:latin typeface="Verdana"/>
                <a:cs typeface="Verdana"/>
              </a:rPr>
              <a:t>Vector(50); </a:t>
            </a:r>
            <a:r>
              <a:rPr sz="1800" b="1" spc="5" dirty="0">
                <a:latin typeface="Verdana"/>
                <a:cs typeface="Verdana"/>
              </a:rPr>
              <a:t> </a:t>
            </a:r>
            <a:r>
              <a:rPr sz="1800" b="1" spc="-5" dirty="0">
                <a:latin typeface="Verdana"/>
                <a:cs typeface="Verdana"/>
              </a:rPr>
              <a:t>listaVehiculos.add(new</a:t>
            </a:r>
            <a:r>
              <a:rPr sz="1800" b="1" spc="-45" dirty="0">
                <a:latin typeface="Verdana"/>
                <a:cs typeface="Verdana"/>
              </a:rPr>
              <a:t> </a:t>
            </a:r>
            <a:r>
              <a:rPr sz="1800" b="1" dirty="0">
                <a:latin typeface="Verdana"/>
                <a:cs typeface="Verdana"/>
              </a:rPr>
              <a:t>Turismo("Audi","A4",55,4))</a:t>
            </a:r>
            <a:endParaRPr sz="1800">
              <a:latin typeface="Verdana"/>
              <a:cs typeface="Verdan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165</a:t>
            </a:fld>
            <a:endParaRPr dirty="0"/>
          </a:p>
        </p:txBody>
      </p:sp>
      <p:sp>
        <p:nvSpPr>
          <p:cNvPr id="3" name="object 3"/>
          <p:cNvSpPr txBox="1"/>
          <p:nvPr/>
        </p:nvSpPr>
        <p:spPr>
          <a:xfrm>
            <a:off x="1005839" y="1521459"/>
            <a:ext cx="8710930" cy="478028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Vectores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clase Vector define </a:t>
            </a:r>
            <a:r>
              <a:rPr sz="2000" b="1" dirty="0">
                <a:latin typeface="Verdana"/>
                <a:cs typeface="Verdana"/>
              </a:rPr>
              <a:t>métodos que </a:t>
            </a:r>
            <a:r>
              <a:rPr sz="2000" b="1" spc="-5" dirty="0">
                <a:latin typeface="Verdana"/>
                <a:cs typeface="Verdana"/>
              </a:rPr>
              <a:t>tienen </a:t>
            </a:r>
            <a:r>
              <a:rPr sz="2000" b="1" spc="-10" dirty="0">
                <a:latin typeface="Verdana"/>
                <a:cs typeface="Verdana"/>
              </a:rPr>
              <a:t>en </a:t>
            </a:r>
            <a:r>
              <a:rPr sz="2000" b="1" dirty="0">
                <a:latin typeface="Verdana"/>
                <a:cs typeface="Verdana"/>
              </a:rPr>
              <a:t>cuenta </a:t>
            </a:r>
            <a:r>
              <a:rPr sz="2000" b="1" spc="-10" dirty="0">
                <a:latin typeface="Verdana"/>
                <a:cs typeface="Verdana"/>
              </a:rPr>
              <a:t>el </a:t>
            </a:r>
            <a:r>
              <a:rPr sz="2000" b="1" spc="-5" dirty="0">
                <a:latin typeface="Verdana"/>
                <a:cs typeface="Verdana"/>
              </a:rPr>
              <a:t> índice</a:t>
            </a:r>
            <a:r>
              <a:rPr sz="2000" b="1" spc="-20" dirty="0">
                <a:latin typeface="Verdana"/>
                <a:cs typeface="Verdana"/>
              </a:rPr>
              <a:t> </a:t>
            </a:r>
            <a:r>
              <a:rPr sz="2000" b="1" spc="-5" dirty="0">
                <a:latin typeface="Verdana"/>
                <a:cs typeface="Verdana"/>
              </a:rPr>
              <a:t>o</a:t>
            </a:r>
            <a:r>
              <a:rPr sz="2000" b="1" spc="20" dirty="0">
                <a:latin typeface="Verdana"/>
                <a:cs typeface="Verdana"/>
              </a:rPr>
              <a:t> </a:t>
            </a:r>
            <a:r>
              <a:rPr sz="2000" b="1" spc="-5" dirty="0">
                <a:latin typeface="Verdana"/>
                <a:cs typeface="Verdana"/>
              </a:rPr>
              <a:t>posición</a:t>
            </a:r>
            <a:r>
              <a:rPr sz="2000" b="1" spc="10" dirty="0">
                <a:latin typeface="Verdana"/>
                <a:cs typeface="Verdana"/>
              </a:rPr>
              <a:t> </a:t>
            </a:r>
            <a:r>
              <a:rPr sz="2000" b="1" spc="-5" dirty="0">
                <a:latin typeface="Verdana"/>
                <a:cs typeface="Verdana"/>
              </a:rPr>
              <a:t>dentro</a:t>
            </a:r>
            <a:r>
              <a:rPr sz="2000" b="1"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Vector</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 </a:t>
            </a:r>
            <a:r>
              <a:rPr sz="2000" b="1" spc="-5" dirty="0">
                <a:latin typeface="Verdana"/>
                <a:cs typeface="Verdana"/>
              </a:rPr>
              <a:t>primer elemento </a:t>
            </a:r>
            <a:r>
              <a:rPr sz="2000" b="1" spc="-10" dirty="0">
                <a:latin typeface="Verdana"/>
                <a:cs typeface="Verdana"/>
              </a:rPr>
              <a:t>se </a:t>
            </a:r>
            <a:r>
              <a:rPr sz="2000" b="1" spc="-5" dirty="0">
                <a:latin typeface="Verdana"/>
                <a:cs typeface="Verdana"/>
              </a:rPr>
              <a:t>almacena </a:t>
            </a:r>
            <a:r>
              <a:rPr sz="2000" b="1" spc="-10" dirty="0">
                <a:latin typeface="Verdana"/>
                <a:cs typeface="Verdana"/>
              </a:rPr>
              <a:t>en </a:t>
            </a:r>
            <a:r>
              <a:rPr sz="2000" b="1" spc="-5" dirty="0">
                <a:latin typeface="Verdana"/>
                <a:cs typeface="Verdana"/>
              </a:rPr>
              <a:t>la posición cero. Para </a:t>
            </a:r>
            <a:r>
              <a:rPr sz="2000" b="1" dirty="0">
                <a:latin typeface="Verdana"/>
                <a:cs typeface="Verdana"/>
              </a:rPr>
              <a:t> </a:t>
            </a:r>
            <a:r>
              <a:rPr sz="2000" b="1" spc="-5" dirty="0">
                <a:latin typeface="Verdana"/>
                <a:cs typeface="Verdana"/>
              </a:rPr>
              <a:t>insertar un objeto </a:t>
            </a:r>
            <a:r>
              <a:rPr sz="2000" b="1" spc="-10" dirty="0">
                <a:latin typeface="Verdana"/>
                <a:cs typeface="Verdana"/>
              </a:rPr>
              <a:t>en </a:t>
            </a:r>
            <a:r>
              <a:rPr sz="2000" b="1" spc="-5" dirty="0">
                <a:latin typeface="Verdana"/>
                <a:cs typeface="Verdana"/>
              </a:rPr>
              <a:t>una posición determinada </a:t>
            </a:r>
            <a:r>
              <a:rPr sz="2000" b="1" spc="-10" dirty="0">
                <a:latin typeface="Verdana"/>
                <a:cs typeface="Verdana"/>
              </a:rPr>
              <a:t>se </a:t>
            </a:r>
            <a:r>
              <a:rPr sz="2000" b="1" spc="-5" dirty="0">
                <a:latin typeface="Verdana"/>
                <a:cs typeface="Verdana"/>
              </a:rPr>
              <a:t>utiliza </a:t>
            </a:r>
            <a:r>
              <a:rPr sz="2000" b="1"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método</a:t>
            </a:r>
            <a:r>
              <a:rPr sz="2000" b="1" spc="-20" dirty="0">
                <a:latin typeface="Verdana"/>
                <a:cs typeface="Verdana"/>
              </a:rPr>
              <a:t> </a:t>
            </a:r>
            <a:r>
              <a:rPr sz="2000" b="1" spc="-5" dirty="0">
                <a:latin typeface="Verdana"/>
                <a:cs typeface="Verdana"/>
              </a:rPr>
              <a:t>insertElementAt(Object</a:t>
            </a:r>
            <a:r>
              <a:rPr sz="2000" b="1" spc="20" dirty="0">
                <a:latin typeface="Verdana"/>
                <a:cs typeface="Verdana"/>
              </a:rPr>
              <a:t> </a:t>
            </a:r>
            <a:r>
              <a:rPr sz="2000" b="1" spc="-5" dirty="0">
                <a:latin typeface="Verdana"/>
                <a:cs typeface="Verdana"/>
              </a:rPr>
              <a:t>element,</a:t>
            </a:r>
            <a:r>
              <a:rPr sz="2000" b="1" spc="30" dirty="0">
                <a:latin typeface="Verdana"/>
                <a:cs typeface="Verdana"/>
              </a:rPr>
              <a:t> </a:t>
            </a:r>
            <a:r>
              <a:rPr sz="2000" b="1" spc="-5" dirty="0">
                <a:latin typeface="Verdana"/>
                <a:cs typeface="Verdana"/>
              </a:rPr>
              <a:t>int</a:t>
            </a:r>
            <a:r>
              <a:rPr sz="2000" b="1" dirty="0">
                <a:latin typeface="Verdana"/>
                <a:cs typeface="Verdana"/>
              </a:rPr>
              <a:t> </a:t>
            </a:r>
            <a:r>
              <a:rPr sz="2000" b="1" spc="-5" dirty="0">
                <a:latin typeface="Verdana"/>
                <a:cs typeface="Verdana"/>
              </a:rPr>
              <a:t>position)</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spc="-5" dirty="0">
                <a:latin typeface="Verdana"/>
                <a:cs typeface="Verdana"/>
              </a:rPr>
              <a:t>Cuando </a:t>
            </a:r>
            <a:r>
              <a:rPr sz="2000" b="1" spc="-10" dirty="0">
                <a:latin typeface="Verdana"/>
                <a:cs typeface="Verdana"/>
              </a:rPr>
              <a:t>se </a:t>
            </a:r>
            <a:r>
              <a:rPr sz="2000" b="1" dirty="0">
                <a:latin typeface="Verdana"/>
                <a:cs typeface="Verdana"/>
              </a:rPr>
              <a:t>utiliza </a:t>
            </a:r>
            <a:r>
              <a:rPr sz="2000" b="1" spc="-5" dirty="0">
                <a:latin typeface="Verdana"/>
                <a:cs typeface="Verdana"/>
              </a:rPr>
              <a:t>este método </a:t>
            </a:r>
            <a:r>
              <a:rPr sz="2000" b="1" spc="5" dirty="0">
                <a:latin typeface="Verdana"/>
                <a:cs typeface="Verdana"/>
              </a:rPr>
              <a:t>el </a:t>
            </a:r>
            <a:r>
              <a:rPr sz="2000" b="1" dirty="0">
                <a:latin typeface="Verdana"/>
                <a:cs typeface="Verdana"/>
              </a:rPr>
              <a:t>resto </a:t>
            </a:r>
            <a:r>
              <a:rPr sz="2000" b="1" spc="-5" dirty="0">
                <a:latin typeface="Verdana"/>
                <a:cs typeface="Verdana"/>
              </a:rPr>
              <a:t>de elementos </a:t>
            </a:r>
            <a:r>
              <a:rPr sz="2000" b="1" spc="-10" dirty="0">
                <a:latin typeface="Verdana"/>
                <a:cs typeface="Verdana"/>
              </a:rPr>
              <a:t>del </a:t>
            </a:r>
            <a:r>
              <a:rPr sz="2000" b="1" spc="-5" dirty="0">
                <a:latin typeface="Verdana"/>
                <a:cs typeface="Verdana"/>
              </a:rPr>
              <a:t> vector</a:t>
            </a:r>
            <a:r>
              <a:rPr sz="2000" b="1" spc="-25" dirty="0">
                <a:latin typeface="Verdana"/>
                <a:cs typeface="Verdana"/>
              </a:rPr>
              <a:t> </a:t>
            </a:r>
            <a:r>
              <a:rPr sz="2000" b="1" spc="-5" dirty="0">
                <a:latin typeface="Verdana"/>
                <a:cs typeface="Verdana"/>
              </a:rPr>
              <a:t>son</a:t>
            </a:r>
            <a:r>
              <a:rPr sz="2000" b="1" spc="10" dirty="0">
                <a:latin typeface="Verdana"/>
                <a:cs typeface="Verdana"/>
              </a:rPr>
              <a:t> </a:t>
            </a:r>
            <a:r>
              <a:rPr sz="2000" b="1" spc="-5" dirty="0">
                <a:latin typeface="Verdana"/>
                <a:cs typeface="Verdana"/>
              </a:rPr>
              <a:t>desplazados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8255" indent="-342900" algn="just">
              <a:lnSpc>
                <a:spcPct val="100000"/>
              </a:lnSpc>
              <a:buClr>
                <a:srgbClr val="D32D50"/>
              </a:buClr>
              <a:buFont typeface="Wingdings"/>
              <a:buChar char=""/>
              <a:tabLst>
                <a:tab pos="355600" algn="l"/>
              </a:tabLst>
            </a:pPr>
            <a:r>
              <a:rPr sz="2000" b="1" spc="-10" dirty="0">
                <a:latin typeface="Verdana"/>
                <a:cs typeface="Verdana"/>
              </a:rPr>
              <a:t>El </a:t>
            </a:r>
            <a:r>
              <a:rPr sz="2000" b="1" spc="-5" dirty="0">
                <a:latin typeface="Verdana"/>
                <a:cs typeface="Verdana"/>
              </a:rPr>
              <a:t>método size() devuelve </a:t>
            </a:r>
            <a:r>
              <a:rPr sz="2000" b="1" spc="-10" dirty="0">
                <a:latin typeface="Verdana"/>
                <a:cs typeface="Verdana"/>
              </a:rPr>
              <a:t>el </a:t>
            </a:r>
            <a:r>
              <a:rPr sz="2000" b="1" dirty="0">
                <a:latin typeface="Verdana"/>
                <a:cs typeface="Verdana"/>
              </a:rPr>
              <a:t>número </a:t>
            </a:r>
            <a:r>
              <a:rPr sz="2000" b="1" spc="-5" dirty="0">
                <a:latin typeface="Verdana"/>
                <a:cs typeface="Verdana"/>
              </a:rPr>
              <a:t>de </a:t>
            </a:r>
            <a:r>
              <a:rPr sz="2000" b="1" dirty="0">
                <a:latin typeface="Verdana"/>
                <a:cs typeface="Verdana"/>
              </a:rPr>
              <a:t>elementos </a:t>
            </a:r>
            <a:r>
              <a:rPr sz="2000" b="1" spc="-10" dirty="0">
                <a:latin typeface="Verdana"/>
                <a:cs typeface="Verdana"/>
              </a:rPr>
              <a:t>del </a:t>
            </a:r>
            <a:r>
              <a:rPr sz="2000" b="1" spc="-5" dirty="0">
                <a:latin typeface="Verdana"/>
                <a:cs typeface="Verdana"/>
              </a:rPr>
              <a:t> </a:t>
            </a:r>
            <a:r>
              <a:rPr sz="2000" b="1" dirty="0">
                <a:latin typeface="Verdana"/>
                <a:cs typeface="Verdana"/>
              </a:rPr>
              <a:t>vector,</a:t>
            </a:r>
            <a:r>
              <a:rPr sz="2000" b="1" spc="-25"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método</a:t>
            </a:r>
            <a:r>
              <a:rPr sz="2000" b="1" spc="-15" dirty="0">
                <a:latin typeface="Verdana"/>
                <a:cs typeface="Verdana"/>
              </a:rPr>
              <a:t> </a:t>
            </a:r>
            <a:r>
              <a:rPr sz="2000" b="1" spc="-5" dirty="0">
                <a:latin typeface="Verdana"/>
                <a:cs typeface="Verdana"/>
              </a:rPr>
              <a:t>capacity()</a:t>
            </a:r>
            <a:r>
              <a:rPr sz="2000" b="1" spc="15" dirty="0">
                <a:latin typeface="Verdana"/>
                <a:cs typeface="Verdana"/>
              </a:rPr>
              <a:t> </a:t>
            </a:r>
            <a:r>
              <a:rPr sz="2000" b="1" spc="-5" dirty="0">
                <a:latin typeface="Verdana"/>
                <a:cs typeface="Verdana"/>
              </a:rPr>
              <a:t>indica</a:t>
            </a:r>
            <a:r>
              <a:rPr sz="2000" b="1" spc="25" dirty="0">
                <a:latin typeface="Verdana"/>
                <a:cs typeface="Verdana"/>
              </a:rPr>
              <a:t> </a:t>
            </a:r>
            <a:r>
              <a:rPr sz="2000" b="1" spc="-10" dirty="0">
                <a:latin typeface="Verdana"/>
                <a:cs typeface="Verdana"/>
              </a:rPr>
              <a:t>su</a:t>
            </a:r>
            <a:r>
              <a:rPr sz="2000" b="1" spc="15" dirty="0">
                <a:latin typeface="Verdana"/>
                <a:cs typeface="Verdana"/>
              </a:rPr>
              <a:t> </a:t>
            </a:r>
            <a:r>
              <a:rPr sz="2000" b="1" spc="-5" dirty="0">
                <a:latin typeface="Verdana"/>
                <a:cs typeface="Verdana"/>
              </a:rPr>
              <a:t>capacidad</a:t>
            </a:r>
            <a:r>
              <a:rPr sz="2000" b="1" dirty="0">
                <a:latin typeface="Verdana"/>
                <a:cs typeface="Verdana"/>
              </a:rPr>
              <a:t> </a:t>
            </a:r>
            <a:r>
              <a:rPr sz="2000" b="1" spc="-5" dirty="0">
                <a:latin typeface="Verdana"/>
                <a:cs typeface="Verdana"/>
              </a:rPr>
              <a:t>máxima</a:t>
            </a:r>
            <a:endParaRPr sz="2000">
              <a:latin typeface="Verdana"/>
              <a:cs typeface="Verdan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166</a:t>
            </a:fld>
            <a:endParaRPr dirty="0"/>
          </a:p>
        </p:txBody>
      </p:sp>
      <p:sp>
        <p:nvSpPr>
          <p:cNvPr id="3" name="object 3"/>
          <p:cNvSpPr txBox="1"/>
          <p:nvPr/>
        </p:nvSpPr>
        <p:spPr>
          <a:xfrm>
            <a:off x="1005839" y="1521459"/>
            <a:ext cx="8712200" cy="47320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Vectores</a:t>
            </a:r>
            <a:endParaRPr sz="2000">
              <a:latin typeface="Verdana"/>
              <a:cs typeface="Verdana"/>
            </a:endParaRPr>
          </a:p>
          <a:p>
            <a:pPr>
              <a:lnSpc>
                <a:spcPct val="100000"/>
              </a:lnSpc>
              <a:spcBef>
                <a:spcPts val="15"/>
              </a:spcBef>
            </a:pPr>
            <a:endParaRPr sz="2750">
              <a:latin typeface="Verdana"/>
              <a:cs typeface="Verdana"/>
            </a:endParaRPr>
          </a:p>
          <a:p>
            <a:pPr marL="355600" marR="8255" indent="-342900" algn="just">
              <a:lnSpc>
                <a:spcPct val="100000"/>
              </a:lnSpc>
              <a:buClr>
                <a:srgbClr val="D32D50"/>
              </a:buClr>
              <a:buFont typeface="Wingdings"/>
              <a:buChar char=""/>
              <a:tabLst>
                <a:tab pos="355600" algn="l"/>
              </a:tabLst>
            </a:pPr>
            <a:r>
              <a:rPr sz="2000" b="1" spc="-10" dirty="0">
                <a:latin typeface="Verdana"/>
                <a:cs typeface="Verdana"/>
              </a:rPr>
              <a:t>En</a:t>
            </a:r>
            <a:r>
              <a:rPr sz="2000" b="1" spc="-5" dirty="0">
                <a:latin typeface="Verdana"/>
                <a:cs typeface="Verdana"/>
              </a:rPr>
              <a:t> el</a:t>
            </a:r>
            <a:r>
              <a:rPr sz="2000" b="1" dirty="0">
                <a:latin typeface="Verdana"/>
                <a:cs typeface="Verdana"/>
              </a:rPr>
              <a:t> siguiente</a:t>
            </a:r>
            <a:r>
              <a:rPr sz="2000" b="1" spc="5" dirty="0">
                <a:latin typeface="Verdana"/>
                <a:cs typeface="Verdana"/>
              </a:rPr>
              <a:t> </a:t>
            </a:r>
            <a:r>
              <a:rPr sz="2000" b="1" spc="-10" dirty="0">
                <a:latin typeface="Verdana"/>
                <a:cs typeface="Verdana"/>
              </a:rPr>
              <a:t>ejemplo</a:t>
            </a:r>
            <a:r>
              <a:rPr sz="2000" b="1" spc="-5" dirty="0">
                <a:latin typeface="Verdana"/>
                <a:cs typeface="Verdana"/>
              </a:rPr>
              <a:t> listaVehiculos.size()</a:t>
            </a:r>
            <a:r>
              <a:rPr sz="2000" b="1" dirty="0">
                <a:latin typeface="Verdana"/>
                <a:cs typeface="Verdana"/>
              </a:rPr>
              <a:t> es</a:t>
            </a:r>
            <a:r>
              <a:rPr sz="2000" b="1" spc="5" dirty="0">
                <a:latin typeface="Verdana"/>
                <a:cs typeface="Verdana"/>
              </a:rPr>
              <a:t> </a:t>
            </a:r>
            <a:r>
              <a:rPr sz="2000" b="1" dirty="0">
                <a:latin typeface="Verdana"/>
                <a:cs typeface="Verdana"/>
              </a:rPr>
              <a:t>1</a:t>
            </a:r>
            <a:r>
              <a:rPr sz="2000" b="1" spc="5" dirty="0">
                <a:latin typeface="Verdana"/>
                <a:cs typeface="Verdana"/>
              </a:rPr>
              <a:t> </a:t>
            </a:r>
            <a:r>
              <a:rPr sz="2000" b="1" dirty="0">
                <a:latin typeface="Verdana"/>
                <a:cs typeface="Verdana"/>
              </a:rPr>
              <a:t>y </a:t>
            </a:r>
            <a:r>
              <a:rPr sz="2000" b="1" spc="5" dirty="0">
                <a:latin typeface="Verdana"/>
                <a:cs typeface="Verdana"/>
              </a:rPr>
              <a:t> </a:t>
            </a:r>
            <a:r>
              <a:rPr sz="2000" b="1" spc="-5" dirty="0">
                <a:latin typeface="Verdana"/>
                <a:cs typeface="Verdana"/>
              </a:rPr>
              <a:t>listaVehiculos.capacity()</a:t>
            </a:r>
            <a:r>
              <a:rPr sz="2000" b="1" spc="25" dirty="0">
                <a:latin typeface="Verdana"/>
                <a:cs typeface="Verdana"/>
              </a:rPr>
              <a:t> </a:t>
            </a:r>
            <a:r>
              <a:rPr sz="2000" b="1" spc="-10" dirty="0">
                <a:latin typeface="Verdana"/>
                <a:cs typeface="Verdana"/>
              </a:rPr>
              <a:t>es</a:t>
            </a:r>
            <a:r>
              <a:rPr sz="2000" b="1" spc="10" dirty="0">
                <a:latin typeface="Verdana"/>
                <a:cs typeface="Verdana"/>
              </a:rPr>
              <a:t> </a:t>
            </a:r>
            <a:r>
              <a:rPr sz="2000" b="1" spc="-5" dirty="0">
                <a:latin typeface="Verdana"/>
                <a:cs typeface="Verdana"/>
              </a:rPr>
              <a:t>50</a:t>
            </a:r>
            <a:endParaRPr sz="2000">
              <a:latin typeface="Verdana"/>
              <a:cs typeface="Verdana"/>
            </a:endParaRPr>
          </a:p>
          <a:p>
            <a:pPr>
              <a:lnSpc>
                <a:spcPct val="100000"/>
              </a:lnSpc>
              <a:spcBef>
                <a:spcPts val="25"/>
              </a:spcBef>
              <a:buClr>
                <a:srgbClr val="D32D50"/>
              </a:buClr>
              <a:buFont typeface="Wingdings"/>
              <a:buChar char=""/>
            </a:pPr>
            <a:endParaRPr sz="2350">
              <a:latin typeface="Verdana"/>
              <a:cs typeface="Verdana"/>
            </a:endParaRPr>
          </a:p>
          <a:p>
            <a:pPr marL="469900" marR="1541780">
              <a:lnSpc>
                <a:spcPct val="120400"/>
              </a:lnSpc>
            </a:pPr>
            <a:r>
              <a:rPr sz="1800" b="1" dirty="0">
                <a:latin typeface="Verdana"/>
                <a:cs typeface="Verdana"/>
              </a:rPr>
              <a:t>Vector </a:t>
            </a:r>
            <a:r>
              <a:rPr sz="1800" b="1" spc="-5" dirty="0">
                <a:latin typeface="Verdana"/>
                <a:cs typeface="Verdana"/>
              </a:rPr>
              <a:t>listaVehiculos = new </a:t>
            </a:r>
            <a:r>
              <a:rPr sz="1800" b="1" dirty="0">
                <a:latin typeface="Verdana"/>
                <a:cs typeface="Verdana"/>
              </a:rPr>
              <a:t>Vector(50); </a:t>
            </a:r>
            <a:r>
              <a:rPr sz="1800" b="1" spc="5" dirty="0">
                <a:latin typeface="Verdana"/>
                <a:cs typeface="Verdana"/>
              </a:rPr>
              <a:t> </a:t>
            </a:r>
            <a:r>
              <a:rPr sz="1800" b="1" spc="-5" dirty="0">
                <a:latin typeface="Verdana"/>
                <a:cs typeface="Verdana"/>
              </a:rPr>
              <a:t>listaVehiculos.add(new</a:t>
            </a:r>
            <a:r>
              <a:rPr sz="1800" b="1" spc="-45" dirty="0">
                <a:latin typeface="Verdana"/>
                <a:cs typeface="Verdana"/>
              </a:rPr>
              <a:t> </a:t>
            </a:r>
            <a:r>
              <a:rPr sz="1800" b="1" dirty="0">
                <a:latin typeface="Verdana"/>
                <a:cs typeface="Verdana"/>
              </a:rPr>
              <a:t>Turismo("Audi","A4",55,4))</a:t>
            </a:r>
            <a:endParaRPr sz="1800">
              <a:latin typeface="Verdana"/>
              <a:cs typeface="Verdana"/>
            </a:endParaRPr>
          </a:p>
          <a:p>
            <a:pPr>
              <a:lnSpc>
                <a:spcPct val="100000"/>
              </a:lnSpc>
              <a:spcBef>
                <a:spcPts val="20"/>
              </a:spcBef>
            </a:pPr>
            <a:endParaRPr sz="250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método</a:t>
            </a:r>
            <a:r>
              <a:rPr sz="2000" b="1" dirty="0">
                <a:latin typeface="Verdana"/>
                <a:cs typeface="Verdana"/>
              </a:rPr>
              <a:t> </a:t>
            </a:r>
            <a:r>
              <a:rPr sz="2000" b="1" spc="-5" dirty="0">
                <a:latin typeface="Verdana"/>
                <a:cs typeface="Verdana"/>
              </a:rPr>
              <a:t>removeElementAt(int</a:t>
            </a:r>
            <a:r>
              <a:rPr sz="2000" b="1" dirty="0">
                <a:latin typeface="Verdana"/>
                <a:cs typeface="Verdana"/>
              </a:rPr>
              <a:t> position)</a:t>
            </a:r>
            <a:r>
              <a:rPr sz="2000" b="1" spc="5" dirty="0">
                <a:latin typeface="Verdana"/>
                <a:cs typeface="Verdana"/>
              </a:rPr>
              <a:t> </a:t>
            </a:r>
            <a:r>
              <a:rPr sz="2000" b="1" spc="-5" dirty="0">
                <a:latin typeface="Verdana"/>
                <a:cs typeface="Verdana"/>
              </a:rPr>
              <a:t>elimina</a:t>
            </a:r>
            <a:r>
              <a:rPr sz="2000" b="1" spc="675" dirty="0">
                <a:latin typeface="Verdana"/>
                <a:cs typeface="Verdana"/>
              </a:rPr>
              <a:t> </a:t>
            </a:r>
            <a:r>
              <a:rPr sz="2000" b="1" spc="10" dirty="0">
                <a:latin typeface="Verdana"/>
                <a:cs typeface="Verdana"/>
              </a:rPr>
              <a:t>el </a:t>
            </a:r>
            <a:r>
              <a:rPr sz="2000" b="1" spc="-670" dirty="0">
                <a:latin typeface="Verdana"/>
                <a:cs typeface="Verdana"/>
              </a:rPr>
              <a:t> </a:t>
            </a:r>
            <a:r>
              <a:rPr sz="2000" b="1" spc="-5" dirty="0">
                <a:latin typeface="Verdana"/>
                <a:cs typeface="Verdana"/>
              </a:rPr>
              <a:t>objeto almacenado </a:t>
            </a:r>
            <a:r>
              <a:rPr sz="2000" b="1" spc="-10" dirty="0">
                <a:latin typeface="Verdana"/>
                <a:cs typeface="Verdana"/>
              </a:rPr>
              <a:t>en </a:t>
            </a:r>
            <a:r>
              <a:rPr sz="2000" b="1" spc="-5" dirty="0">
                <a:latin typeface="Verdana"/>
                <a:cs typeface="Verdana"/>
              </a:rPr>
              <a:t>una posición del vector </a:t>
            </a:r>
            <a:r>
              <a:rPr sz="2000" b="1" dirty="0">
                <a:latin typeface="Verdana"/>
                <a:cs typeface="Verdana"/>
              </a:rPr>
              <a:t>y desplaza </a:t>
            </a:r>
            <a:r>
              <a:rPr sz="2000" b="1" spc="5" dirty="0">
                <a:latin typeface="Verdana"/>
                <a:cs typeface="Verdana"/>
              </a:rPr>
              <a:t> </a:t>
            </a:r>
            <a:r>
              <a:rPr sz="2000" b="1" spc="-5" dirty="0">
                <a:latin typeface="Verdana"/>
                <a:cs typeface="Verdana"/>
              </a:rPr>
              <a:t>los</a:t>
            </a:r>
            <a:r>
              <a:rPr sz="2000" b="1" spc="-10" dirty="0">
                <a:latin typeface="Verdana"/>
                <a:cs typeface="Verdana"/>
              </a:rPr>
              <a:t> </a:t>
            </a:r>
            <a:r>
              <a:rPr sz="2000" b="1" spc="-5" dirty="0">
                <a:latin typeface="Verdana"/>
                <a:cs typeface="Verdana"/>
              </a:rPr>
              <a:t>elementos</a:t>
            </a:r>
            <a:r>
              <a:rPr sz="2000" b="1" spc="10"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llenar</a:t>
            </a:r>
            <a:r>
              <a:rPr sz="2000" b="1" spc="4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posición</a:t>
            </a:r>
            <a:r>
              <a:rPr sz="2000" b="1" spc="10" dirty="0">
                <a:latin typeface="Verdana"/>
                <a:cs typeface="Verdana"/>
              </a:rPr>
              <a:t> </a:t>
            </a:r>
            <a:r>
              <a:rPr sz="2000" b="1" spc="-5" dirty="0">
                <a:latin typeface="Verdana"/>
                <a:cs typeface="Verdana"/>
              </a:rPr>
              <a:t>libre</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elementAt(int </a:t>
            </a:r>
            <a:r>
              <a:rPr sz="2000" b="1" dirty="0">
                <a:latin typeface="Verdana"/>
                <a:cs typeface="Verdana"/>
              </a:rPr>
              <a:t>position) y </a:t>
            </a:r>
            <a:r>
              <a:rPr sz="2000" b="1" spc="-5" dirty="0">
                <a:latin typeface="Verdana"/>
                <a:cs typeface="Verdana"/>
              </a:rPr>
              <a:t>get(int position) </a:t>
            </a:r>
            <a:r>
              <a:rPr sz="2000" b="1" dirty="0">
                <a:latin typeface="Verdana"/>
                <a:cs typeface="Verdana"/>
              </a:rPr>
              <a:t> </a:t>
            </a:r>
            <a:r>
              <a:rPr sz="2000" b="1" spc="-5" dirty="0">
                <a:latin typeface="Verdana"/>
                <a:cs typeface="Verdana"/>
              </a:rPr>
              <a:t>devuelven</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almacenado</a:t>
            </a:r>
            <a:r>
              <a:rPr sz="2000" b="1"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posición</a:t>
            </a:r>
            <a:r>
              <a:rPr sz="2000" b="1" spc="15" dirty="0">
                <a:latin typeface="Verdana"/>
                <a:cs typeface="Verdana"/>
              </a:rPr>
              <a:t> </a:t>
            </a:r>
            <a:r>
              <a:rPr sz="2000" b="1" spc="-5" dirty="0">
                <a:latin typeface="Verdana"/>
                <a:cs typeface="Verdana"/>
              </a:rPr>
              <a:t>indicada</a:t>
            </a:r>
            <a:endParaRPr sz="2000">
              <a:latin typeface="Verdana"/>
              <a:cs typeface="Verdan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167</a:t>
            </a:fld>
            <a:endParaRPr dirty="0"/>
          </a:p>
        </p:txBody>
      </p:sp>
      <p:sp>
        <p:nvSpPr>
          <p:cNvPr id="3" name="object 3"/>
          <p:cNvSpPr txBox="1"/>
          <p:nvPr/>
        </p:nvSpPr>
        <p:spPr>
          <a:xfrm>
            <a:off x="1005839" y="1521459"/>
            <a:ext cx="8712835" cy="13665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Listas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spc="-5" dirty="0">
                <a:latin typeface="Verdana"/>
                <a:cs typeface="Verdana"/>
              </a:rPr>
              <a:t>La</a:t>
            </a:r>
            <a:r>
              <a:rPr sz="2000" b="1" spc="240" dirty="0">
                <a:latin typeface="Verdana"/>
                <a:cs typeface="Verdana"/>
              </a:rPr>
              <a:t> </a:t>
            </a:r>
            <a:r>
              <a:rPr sz="2000" b="1" spc="-5" dirty="0">
                <a:latin typeface="Verdana"/>
                <a:cs typeface="Verdana"/>
              </a:rPr>
              <a:t>clase</a:t>
            </a:r>
            <a:r>
              <a:rPr sz="2000" b="1" spc="225" dirty="0">
                <a:latin typeface="Verdana"/>
                <a:cs typeface="Verdana"/>
              </a:rPr>
              <a:t> </a:t>
            </a:r>
            <a:r>
              <a:rPr sz="2000" b="1" dirty="0">
                <a:latin typeface="Verdana"/>
                <a:cs typeface="Verdana"/>
              </a:rPr>
              <a:t>ArrayList</a:t>
            </a:r>
            <a:r>
              <a:rPr sz="2000" b="1" spc="260" dirty="0">
                <a:latin typeface="Verdana"/>
                <a:cs typeface="Verdana"/>
              </a:rPr>
              <a:t> </a:t>
            </a:r>
            <a:r>
              <a:rPr sz="2000" b="1" spc="-10" dirty="0">
                <a:latin typeface="Verdana"/>
                <a:cs typeface="Verdana"/>
              </a:rPr>
              <a:t>es</a:t>
            </a:r>
            <a:r>
              <a:rPr sz="2000" b="1" spc="250" dirty="0">
                <a:latin typeface="Verdana"/>
                <a:cs typeface="Verdana"/>
              </a:rPr>
              <a:t> </a:t>
            </a:r>
            <a:r>
              <a:rPr sz="2000" b="1" spc="-5" dirty="0">
                <a:latin typeface="Verdana"/>
                <a:cs typeface="Verdana"/>
              </a:rPr>
              <a:t>una</a:t>
            </a:r>
            <a:r>
              <a:rPr sz="2000" b="1" spc="260" dirty="0">
                <a:latin typeface="Verdana"/>
                <a:cs typeface="Verdana"/>
              </a:rPr>
              <a:t> </a:t>
            </a:r>
            <a:r>
              <a:rPr sz="2000" b="1" dirty="0">
                <a:latin typeface="Verdana"/>
                <a:cs typeface="Verdana"/>
              </a:rPr>
              <a:t>lista</a:t>
            </a:r>
            <a:r>
              <a:rPr sz="2000" b="1" spc="240" dirty="0">
                <a:latin typeface="Verdana"/>
                <a:cs typeface="Verdana"/>
              </a:rPr>
              <a:t> </a:t>
            </a:r>
            <a:r>
              <a:rPr sz="2000" b="1" dirty="0">
                <a:latin typeface="Verdana"/>
                <a:cs typeface="Verdana"/>
              </a:rPr>
              <a:t>ordenada</a:t>
            </a:r>
            <a:r>
              <a:rPr sz="2000" b="1" spc="240" dirty="0">
                <a:latin typeface="Verdana"/>
                <a:cs typeface="Verdana"/>
              </a:rPr>
              <a:t> </a:t>
            </a:r>
            <a:r>
              <a:rPr sz="2000" b="1" spc="-5" dirty="0">
                <a:latin typeface="Verdana"/>
                <a:cs typeface="Verdana"/>
              </a:rPr>
              <a:t>de</a:t>
            </a:r>
            <a:r>
              <a:rPr sz="2000" b="1" spc="225" dirty="0">
                <a:latin typeface="Verdana"/>
                <a:cs typeface="Verdana"/>
              </a:rPr>
              <a:t> </a:t>
            </a:r>
            <a:r>
              <a:rPr sz="2000" b="1" spc="-5" dirty="0">
                <a:latin typeface="Verdana"/>
                <a:cs typeface="Verdana"/>
              </a:rPr>
              <a:t>objetos.</a:t>
            </a:r>
            <a:r>
              <a:rPr sz="2000" b="1" spc="270" dirty="0">
                <a:latin typeface="Verdana"/>
                <a:cs typeface="Verdana"/>
              </a:rPr>
              <a:t> </a:t>
            </a:r>
            <a:r>
              <a:rPr sz="2000" b="1" spc="-5" dirty="0">
                <a:latin typeface="Verdana"/>
                <a:cs typeface="Verdana"/>
              </a:rPr>
              <a:t>Esta </a:t>
            </a:r>
            <a:r>
              <a:rPr sz="2000" b="1" spc="-670" dirty="0">
                <a:latin typeface="Verdana"/>
                <a:cs typeface="Verdana"/>
              </a:rPr>
              <a:t> </a:t>
            </a:r>
            <a:r>
              <a:rPr sz="2000" b="1" spc="-5" dirty="0">
                <a:latin typeface="Verdana"/>
                <a:cs typeface="Verdana"/>
              </a:rPr>
              <a:t>clase</a:t>
            </a:r>
            <a:r>
              <a:rPr sz="2000" b="1" spc="-15" dirty="0">
                <a:latin typeface="Verdana"/>
                <a:cs typeface="Verdana"/>
              </a:rPr>
              <a:t> </a:t>
            </a:r>
            <a:r>
              <a:rPr sz="2000" b="1" spc="-5" dirty="0">
                <a:latin typeface="Verdana"/>
                <a:cs typeface="Verdana"/>
              </a:rPr>
              <a:t>tiene</a:t>
            </a:r>
            <a:r>
              <a:rPr sz="2000" b="1" spc="5" dirty="0">
                <a:latin typeface="Verdana"/>
                <a:cs typeface="Verdana"/>
              </a:rPr>
              <a:t> </a:t>
            </a:r>
            <a:r>
              <a:rPr sz="2000" b="1" spc="-5" dirty="0">
                <a:latin typeface="Verdana"/>
                <a:cs typeface="Verdana"/>
              </a:rPr>
              <a:t>los</a:t>
            </a:r>
            <a:r>
              <a:rPr sz="2000" b="1" spc="10" dirty="0">
                <a:latin typeface="Verdana"/>
                <a:cs typeface="Verdana"/>
              </a:rPr>
              <a:t> </a:t>
            </a:r>
            <a:r>
              <a:rPr sz="2000" b="1" spc="-10" dirty="0">
                <a:latin typeface="Verdana"/>
                <a:cs typeface="Verdana"/>
              </a:rPr>
              <a:t>siguientes</a:t>
            </a:r>
            <a:r>
              <a:rPr sz="2000" b="1" spc="50" dirty="0">
                <a:latin typeface="Verdana"/>
                <a:cs typeface="Verdana"/>
              </a:rPr>
              <a:t> </a:t>
            </a:r>
            <a:r>
              <a:rPr sz="2000" b="1" spc="-5" dirty="0">
                <a:latin typeface="Verdana"/>
                <a:cs typeface="Verdana"/>
              </a:rPr>
              <a:t>constructores</a:t>
            </a:r>
            <a:endParaRPr sz="2000">
              <a:latin typeface="Verdana"/>
              <a:cs typeface="Verdana"/>
            </a:endParaRPr>
          </a:p>
        </p:txBody>
      </p:sp>
      <p:sp>
        <p:nvSpPr>
          <p:cNvPr id="4" name="object 4"/>
          <p:cNvSpPr txBox="1"/>
          <p:nvPr/>
        </p:nvSpPr>
        <p:spPr>
          <a:xfrm>
            <a:off x="1463039" y="3228340"/>
            <a:ext cx="3698875" cy="1013460"/>
          </a:xfrm>
          <a:prstGeom prst="rect">
            <a:avLst/>
          </a:prstGeom>
        </p:spPr>
        <p:txBody>
          <a:bodyPr vert="horz" wrap="square" lIns="0" tIns="68580" rIns="0" bIns="0" rtlCol="0">
            <a:spAutoFit/>
          </a:bodyPr>
          <a:lstStyle/>
          <a:p>
            <a:pPr marL="12700">
              <a:lnSpc>
                <a:spcPct val="100000"/>
              </a:lnSpc>
              <a:spcBef>
                <a:spcPts val="540"/>
              </a:spcBef>
            </a:pPr>
            <a:r>
              <a:rPr sz="1800" b="1" spc="-5" dirty="0">
                <a:latin typeface="Verdana"/>
                <a:cs typeface="Verdana"/>
              </a:rPr>
              <a:t>ArrayList()</a:t>
            </a:r>
            <a:endParaRPr sz="1800">
              <a:latin typeface="Verdana"/>
              <a:cs typeface="Verdana"/>
            </a:endParaRPr>
          </a:p>
          <a:p>
            <a:pPr marL="12700" marR="5080">
              <a:lnSpc>
                <a:spcPct val="119400"/>
              </a:lnSpc>
              <a:spcBef>
                <a:spcPts val="20"/>
              </a:spcBef>
            </a:pPr>
            <a:r>
              <a:rPr sz="1800" b="1" spc="-5" dirty="0">
                <a:latin typeface="Verdana"/>
                <a:cs typeface="Verdana"/>
              </a:rPr>
              <a:t>ArrayList(int initialCapacity) </a:t>
            </a:r>
            <a:r>
              <a:rPr sz="1800" b="1" spc="-600" dirty="0">
                <a:latin typeface="Verdana"/>
                <a:cs typeface="Verdana"/>
              </a:rPr>
              <a:t> </a:t>
            </a:r>
            <a:r>
              <a:rPr sz="1800" b="1" spc="-5" dirty="0">
                <a:latin typeface="Verdana"/>
                <a:cs typeface="Verdana"/>
              </a:rPr>
              <a:t>ArrayList(Collection</a:t>
            </a:r>
            <a:r>
              <a:rPr sz="1800" b="1" spc="-40" dirty="0">
                <a:latin typeface="Verdana"/>
                <a:cs typeface="Verdana"/>
              </a:rPr>
              <a:t> </a:t>
            </a:r>
            <a:r>
              <a:rPr sz="1800" b="1" spc="-5" dirty="0">
                <a:latin typeface="Verdana"/>
                <a:cs typeface="Verdana"/>
              </a:rPr>
              <a:t>coll)</a:t>
            </a:r>
            <a:endParaRPr sz="1800">
              <a:latin typeface="Verdana"/>
              <a:cs typeface="Verdana"/>
            </a:endParaRPr>
          </a:p>
        </p:txBody>
      </p:sp>
      <p:sp>
        <p:nvSpPr>
          <p:cNvPr id="5" name="object 5"/>
          <p:cNvSpPr txBox="1"/>
          <p:nvPr/>
        </p:nvSpPr>
        <p:spPr>
          <a:xfrm>
            <a:off x="5577840" y="3228340"/>
            <a:ext cx="3840479" cy="1013460"/>
          </a:xfrm>
          <a:prstGeom prst="rect">
            <a:avLst/>
          </a:prstGeom>
        </p:spPr>
        <p:txBody>
          <a:bodyPr vert="horz" wrap="square" lIns="0" tIns="12700" rIns="0" bIns="0" rtlCol="0">
            <a:spAutoFit/>
          </a:bodyPr>
          <a:lstStyle/>
          <a:p>
            <a:pPr marL="12700" marR="1254760">
              <a:lnSpc>
                <a:spcPct val="120400"/>
              </a:lnSpc>
              <a:spcBef>
                <a:spcPts val="100"/>
              </a:spcBef>
            </a:pPr>
            <a:r>
              <a:rPr sz="1800" b="1" spc="-5" dirty="0">
                <a:latin typeface="Verdana"/>
                <a:cs typeface="Verdana"/>
              </a:rPr>
              <a:t>Tamaño</a:t>
            </a:r>
            <a:r>
              <a:rPr sz="1800" b="1" spc="-40" dirty="0">
                <a:latin typeface="Verdana"/>
                <a:cs typeface="Verdana"/>
              </a:rPr>
              <a:t> </a:t>
            </a:r>
            <a:r>
              <a:rPr sz="1800" b="1" spc="-5" dirty="0">
                <a:latin typeface="Verdana"/>
                <a:cs typeface="Verdana"/>
              </a:rPr>
              <a:t>por</a:t>
            </a:r>
            <a:r>
              <a:rPr sz="1800" b="1" spc="-15" dirty="0">
                <a:latin typeface="Verdana"/>
                <a:cs typeface="Verdana"/>
              </a:rPr>
              <a:t> </a:t>
            </a:r>
            <a:r>
              <a:rPr sz="1800" b="1" spc="-5" dirty="0">
                <a:latin typeface="Verdana"/>
                <a:cs typeface="Verdana"/>
              </a:rPr>
              <a:t>defecto </a:t>
            </a:r>
            <a:r>
              <a:rPr sz="1800" b="1" spc="-600" dirty="0">
                <a:latin typeface="Verdana"/>
                <a:cs typeface="Verdana"/>
              </a:rPr>
              <a:t> </a:t>
            </a:r>
            <a:r>
              <a:rPr sz="1800" b="1" spc="-5" dirty="0">
                <a:latin typeface="Verdana"/>
                <a:cs typeface="Verdana"/>
              </a:rPr>
              <a:t>Tamaño</a:t>
            </a:r>
            <a:r>
              <a:rPr sz="1800" b="1" spc="-25" dirty="0">
                <a:latin typeface="Verdana"/>
                <a:cs typeface="Verdana"/>
              </a:rPr>
              <a:t> </a:t>
            </a:r>
            <a:r>
              <a:rPr sz="1800" b="1" spc="-5" dirty="0">
                <a:latin typeface="Verdana"/>
                <a:cs typeface="Verdana"/>
              </a:rPr>
              <a:t>dado</a:t>
            </a:r>
            <a:endParaRPr sz="1800">
              <a:latin typeface="Verdana"/>
              <a:cs typeface="Verdana"/>
            </a:endParaRPr>
          </a:p>
          <a:p>
            <a:pPr marL="12700">
              <a:lnSpc>
                <a:spcPct val="100000"/>
              </a:lnSpc>
              <a:spcBef>
                <a:spcPts val="420"/>
              </a:spcBef>
            </a:pPr>
            <a:r>
              <a:rPr sz="1800" b="1" spc="-5" dirty="0">
                <a:latin typeface="Verdana"/>
                <a:cs typeface="Verdana"/>
              </a:rPr>
              <a:t>Tamaño</a:t>
            </a:r>
            <a:r>
              <a:rPr sz="1800" b="1" spc="-25" dirty="0">
                <a:latin typeface="Verdana"/>
                <a:cs typeface="Verdana"/>
              </a:rPr>
              <a:t> </a:t>
            </a:r>
            <a:r>
              <a:rPr sz="1800" b="1" spc="-5" dirty="0">
                <a:latin typeface="Verdana"/>
                <a:cs typeface="Verdana"/>
              </a:rPr>
              <a:t>dado</a:t>
            </a:r>
            <a:r>
              <a:rPr sz="1800" b="1" dirty="0">
                <a:latin typeface="Verdana"/>
                <a:cs typeface="Verdana"/>
              </a:rPr>
              <a:t> </a:t>
            </a:r>
            <a:r>
              <a:rPr sz="1800" b="1" spc="-5" dirty="0">
                <a:latin typeface="Verdana"/>
                <a:cs typeface="Verdana"/>
              </a:rPr>
              <a:t>por</a:t>
            </a:r>
            <a:r>
              <a:rPr sz="1800" b="1" spc="5" dirty="0">
                <a:latin typeface="Verdana"/>
                <a:cs typeface="Verdana"/>
              </a:rPr>
              <a:t> </a:t>
            </a:r>
            <a:r>
              <a:rPr sz="1800" b="1" dirty="0">
                <a:latin typeface="Verdana"/>
                <a:cs typeface="Verdana"/>
              </a:rPr>
              <a:t>la</a:t>
            </a:r>
            <a:r>
              <a:rPr sz="1800" b="1" spc="-25" dirty="0">
                <a:latin typeface="Verdana"/>
                <a:cs typeface="Verdana"/>
              </a:rPr>
              <a:t> </a:t>
            </a:r>
            <a:r>
              <a:rPr sz="1800" b="1" spc="-5" dirty="0">
                <a:latin typeface="Verdana"/>
                <a:cs typeface="Verdana"/>
              </a:rPr>
              <a:t>colección</a:t>
            </a:r>
            <a:endParaRPr sz="1800">
              <a:latin typeface="Verdana"/>
              <a:cs typeface="Verdana"/>
            </a:endParaRPr>
          </a:p>
        </p:txBody>
      </p:sp>
      <p:sp>
        <p:nvSpPr>
          <p:cNvPr id="6" name="object 6"/>
          <p:cNvSpPr txBox="1"/>
          <p:nvPr/>
        </p:nvSpPr>
        <p:spPr>
          <a:xfrm>
            <a:off x="1005839" y="4607559"/>
            <a:ext cx="8711565" cy="1244600"/>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D32D50"/>
              </a:buClr>
              <a:buFont typeface="Wingdings"/>
              <a:buChar char=""/>
              <a:tabLst>
                <a:tab pos="355600" algn="l"/>
              </a:tabLst>
            </a:pPr>
            <a:r>
              <a:rPr sz="2000" b="1" spc="-10" dirty="0">
                <a:latin typeface="Verdana"/>
                <a:cs typeface="Verdana"/>
              </a:rPr>
              <a:t>El </a:t>
            </a:r>
            <a:r>
              <a:rPr sz="2000" b="1" dirty="0">
                <a:latin typeface="Verdana"/>
                <a:cs typeface="Verdana"/>
              </a:rPr>
              <a:t>métodos </a:t>
            </a:r>
            <a:r>
              <a:rPr sz="2000" b="1" spc="-5" dirty="0">
                <a:latin typeface="Verdana"/>
                <a:cs typeface="Verdana"/>
              </a:rPr>
              <a:t>add(Object element) </a:t>
            </a:r>
            <a:r>
              <a:rPr sz="2000" b="1" dirty="0">
                <a:latin typeface="Verdana"/>
                <a:cs typeface="Verdana"/>
              </a:rPr>
              <a:t>inserta </a:t>
            </a:r>
            <a:r>
              <a:rPr sz="2000" b="1" spc="-5" dirty="0">
                <a:latin typeface="Verdana"/>
                <a:cs typeface="Verdana"/>
              </a:rPr>
              <a:t>un objeto </a:t>
            </a:r>
            <a:r>
              <a:rPr sz="2000" b="1" spc="-10" dirty="0">
                <a:latin typeface="Verdana"/>
                <a:cs typeface="Verdana"/>
              </a:rPr>
              <a:t>en </a:t>
            </a:r>
            <a:r>
              <a:rPr sz="2000" b="1" spc="-5" dirty="0">
                <a:latin typeface="Verdana"/>
                <a:cs typeface="Verdana"/>
              </a:rPr>
              <a:t>la </a:t>
            </a:r>
            <a:r>
              <a:rPr sz="2000" b="1" dirty="0">
                <a:latin typeface="Verdana"/>
                <a:cs typeface="Verdana"/>
              </a:rPr>
              <a:t> </a:t>
            </a:r>
            <a:r>
              <a:rPr sz="2000" b="1" spc="-5" dirty="0">
                <a:latin typeface="Verdana"/>
                <a:cs typeface="Verdana"/>
              </a:rPr>
              <a:t>lista</a:t>
            </a:r>
            <a:r>
              <a:rPr sz="2000" b="1" dirty="0">
                <a:latin typeface="Verdana"/>
                <a:cs typeface="Verdana"/>
              </a:rPr>
              <a:t> y</a:t>
            </a:r>
            <a:r>
              <a:rPr sz="2000" b="1" spc="5" dirty="0">
                <a:latin typeface="Verdana"/>
                <a:cs typeface="Verdana"/>
              </a:rPr>
              <a:t> </a:t>
            </a:r>
            <a:r>
              <a:rPr sz="2000" b="1" dirty="0">
                <a:latin typeface="Verdana"/>
                <a:cs typeface="Verdana"/>
              </a:rPr>
              <a:t>add(Object</a:t>
            </a:r>
            <a:r>
              <a:rPr sz="2000" b="1" spc="5" dirty="0">
                <a:latin typeface="Verdana"/>
                <a:cs typeface="Verdana"/>
              </a:rPr>
              <a:t> </a:t>
            </a:r>
            <a:r>
              <a:rPr sz="2000" b="1" spc="-5" dirty="0">
                <a:latin typeface="Verdana"/>
                <a:cs typeface="Verdana"/>
              </a:rPr>
              <a:t>element,</a:t>
            </a:r>
            <a:r>
              <a:rPr sz="2000" b="1" dirty="0">
                <a:latin typeface="Verdana"/>
                <a:cs typeface="Verdana"/>
              </a:rPr>
              <a:t> </a:t>
            </a:r>
            <a:r>
              <a:rPr sz="2000" b="1" spc="-5" dirty="0">
                <a:latin typeface="Verdana"/>
                <a:cs typeface="Verdana"/>
              </a:rPr>
              <a:t>int</a:t>
            </a:r>
            <a:r>
              <a:rPr sz="2000" b="1" dirty="0">
                <a:latin typeface="Verdana"/>
                <a:cs typeface="Verdana"/>
              </a:rPr>
              <a:t> </a:t>
            </a:r>
            <a:r>
              <a:rPr sz="2000" b="1" spc="-5" dirty="0">
                <a:latin typeface="Verdana"/>
                <a:cs typeface="Verdana"/>
              </a:rPr>
              <a:t>position)</a:t>
            </a:r>
            <a:r>
              <a:rPr sz="2000" b="1" dirty="0">
                <a:latin typeface="Verdana"/>
                <a:cs typeface="Verdana"/>
              </a:rPr>
              <a:t> inserta</a:t>
            </a:r>
            <a:r>
              <a:rPr sz="2000" b="1" spc="5" dirty="0">
                <a:latin typeface="Verdana"/>
                <a:cs typeface="Verdana"/>
              </a:rPr>
              <a:t> </a:t>
            </a:r>
            <a:r>
              <a:rPr sz="2000" b="1" spc="-10" dirty="0">
                <a:latin typeface="Verdana"/>
                <a:cs typeface="Verdana"/>
              </a:rPr>
              <a:t>un </a:t>
            </a:r>
            <a:r>
              <a:rPr sz="2000" b="1" spc="-5" dirty="0">
                <a:latin typeface="Verdana"/>
                <a:cs typeface="Verdana"/>
              </a:rPr>
              <a:t> elemento</a:t>
            </a:r>
            <a:r>
              <a:rPr sz="2000" b="1" dirty="0">
                <a:latin typeface="Verdana"/>
                <a:cs typeface="Verdana"/>
              </a:rPr>
              <a:t> </a:t>
            </a:r>
            <a:r>
              <a:rPr sz="2000" b="1" spc="-10" dirty="0">
                <a:latin typeface="Verdana"/>
                <a:cs typeface="Verdana"/>
              </a:rPr>
              <a:t>en</a:t>
            </a:r>
            <a:r>
              <a:rPr sz="2000" b="1" spc="-5" dirty="0">
                <a:latin typeface="Verdana"/>
                <a:cs typeface="Verdana"/>
              </a:rPr>
              <a:t> la</a:t>
            </a:r>
            <a:r>
              <a:rPr sz="2000" b="1" dirty="0">
                <a:latin typeface="Verdana"/>
                <a:cs typeface="Verdana"/>
              </a:rPr>
              <a:t> </a:t>
            </a:r>
            <a:r>
              <a:rPr sz="2000" b="1" spc="-5" dirty="0">
                <a:latin typeface="Verdana"/>
                <a:cs typeface="Verdana"/>
              </a:rPr>
              <a:t>posición</a:t>
            </a:r>
            <a:r>
              <a:rPr sz="2000" b="1" dirty="0">
                <a:latin typeface="Verdana"/>
                <a:cs typeface="Verdana"/>
              </a:rPr>
              <a:t> indicada.</a:t>
            </a:r>
            <a:r>
              <a:rPr sz="2000" b="1" spc="5"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acceder</a:t>
            </a:r>
            <a:r>
              <a:rPr sz="2000" b="1" dirty="0">
                <a:latin typeface="Verdana"/>
                <a:cs typeface="Verdana"/>
              </a:rPr>
              <a:t> </a:t>
            </a:r>
            <a:r>
              <a:rPr sz="2000" b="1" spc="-5" dirty="0">
                <a:latin typeface="Verdana"/>
                <a:cs typeface="Verdana"/>
              </a:rPr>
              <a:t>a</a:t>
            </a:r>
            <a:r>
              <a:rPr sz="2000" b="1" spc="670" dirty="0">
                <a:latin typeface="Verdana"/>
                <a:cs typeface="Verdana"/>
              </a:rPr>
              <a:t> </a:t>
            </a:r>
            <a:r>
              <a:rPr sz="2000" b="1" spc="-10" dirty="0">
                <a:latin typeface="Verdana"/>
                <a:cs typeface="Verdana"/>
              </a:rPr>
              <a:t>un </a:t>
            </a:r>
            <a:r>
              <a:rPr sz="2000" b="1" spc="-5" dirty="0">
                <a:latin typeface="Verdana"/>
                <a:cs typeface="Verdana"/>
              </a:rPr>
              <a:t> objeto</a:t>
            </a:r>
            <a:r>
              <a:rPr sz="2000" b="1" spc="-2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a:t>
            </a:r>
            <a:r>
              <a:rPr sz="2000" b="1" spc="25" dirty="0">
                <a:latin typeface="Verdana"/>
                <a:cs typeface="Verdana"/>
              </a:rPr>
              <a:t> </a:t>
            </a:r>
            <a:r>
              <a:rPr sz="2000" b="1" spc="-5" dirty="0">
                <a:latin typeface="Verdana"/>
                <a:cs typeface="Verdana"/>
              </a:rPr>
              <a:t>lista</a:t>
            </a:r>
            <a:r>
              <a:rPr sz="2000" b="1" spc="25" dirty="0">
                <a:latin typeface="Verdana"/>
                <a:cs typeface="Verdana"/>
              </a:rPr>
              <a:t> </a:t>
            </a:r>
            <a:r>
              <a:rPr sz="2000" b="1" spc="-10" dirty="0">
                <a:latin typeface="Verdana"/>
                <a:cs typeface="Verdana"/>
              </a:rPr>
              <a:t>se</a:t>
            </a:r>
            <a:r>
              <a:rPr sz="2000" b="1" spc="10" dirty="0">
                <a:latin typeface="Verdana"/>
                <a:cs typeface="Verdana"/>
              </a:rPr>
              <a:t> </a:t>
            </a:r>
            <a:r>
              <a:rPr sz="2000" b="1" spc="-5" dirty="0">
                <a:latin typeface="Verdana"/>
                <a:cs typeface="Verdana"/>
              </a:rPr>
              <a:t>utiliza</a:t>
            </a:r>
            <a:r>
              <a:rPr sz="2000" b="1" spc="2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método</a:t>
            </a:r>
            <a:r>
              <a:rPr sz="2000" b="1" spc="-15" dirty="0">
                <a:latin typeface="Verdana"/>
                <a:cs typeface="Verdana"/>
              </a:rPr>
              <a:t> </a:t>
            </a:r>
            <a:r>
              <a:rPr sz="2000" b="1" spc="-10" dirty="0">
                <a:latin typeface="Verdana"/>
                <a:cs typeface="Verdana"/>
              </a:rPr>
              <a:t>get(int</a:t>
            </a:r>
            <a:r>
              <a:rPr sz="2000" b="1" spc="25" dirty="0">
                <a:latin typeface="Verdana"/>
                <a:cs typeface="Verdana"/>
              </a:rPr>
              <a:t> </a:t>
            </a:r>
            <a:r>
              <a:rPr sz="2000" b="1" spc="-5" dirty="0">
                <a:latin typeface="Verdana"/>
                <a:cs typeface="Verdana"/>
              </a:rPr>
              <a:t>position)</a:t>
            </a:r>
            <a:endParaRPr sz="2000">
              <a:latin typeface="Verdana"/>
              <a:cs typeface="Verdan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168</a:t>
            </a:fld>
            <a:endParaRPr dirty="0"/>
          </a:p>
        </p:txBody>
      </p:sp>
      <p:sp>
        <p:nvSpPr>
          <p:cNvPr id="3" name="object 3"/>
          <p:cNvSpPr txBox="1"/>
          <p:nvPr/>
        </p:nvSpPr>
        <p:spPr>
          <a:xfrm>
            <a:off x="1005839" y="1521459"/>
            <a:ext cx="8676640" cy="5019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Listas</a:t>
            </a:r>
            <a:endParaRPr sz="2000">
              <a:latin typeface="Verdana"/>
              <a:cs typeface="Verdana"/>
            </a:endParaRPr>
          </a:p>
          <a:p>
            <a:pPr>
              <a:lnSpc>
                <a:spcPct val="100000"/>
              </a:lnSpc>
              <a:spcBef>
                <a:spcPts val="50"/>
              </a:spcBef>
            </a:pPr>
            <a:endParaRPr sz="1900">
              <a:latin typeface="Verdana"/>
              <a:cs typeface="Verdana"/>
            </a:endParaRPr>
          </a:p>
          <a:p>
            <a:pPr marL="472440">
              <a:lnSpc>
                <a:spcPct val="100000"/>
              </a:lnSpc>
            </a:pPr>
            <a:r>
              <a:rPr sz="1800" b="1" spc="-5" dirty="0">
                <a:latin typeface="Courier New"/>
                <a:cs typeface="Courier New"/>
              </a:rPr>
              <a:t>public</a:t>
            </a:r>
            <a:r>
              <a:rPr sz="1800" b="1" spc="-35" dirty="0">
                <a:latin typeface="Courier New"/>
                <a:cs typeface="Courier New"/>
              </a:rPr>
              <a:t> </a:t>
            </a:r>
            <a:r>
              <a:rPr sz="1800" b="1" spc="-5" dirty="0">
                <a:latin typeface="Courier New"/>
                <a:cs typeface="Courier New"/>
              </a:rPr>
              <a:t>class</a:t>
            </a:r>
            <a:r>
              <a:rPr sz="1800" b="1" spc="-15" dirty="0">
                <a:latin typeface="Courier New"/>
                <a:cs typeface="Courier New"/>
              </a:rPr>
              <a:t> </a:t>
            </a:r>
            <a:r>
              <a:rPr sz="1800" b="1" spc="-10" dirty="0">
                <a:latin typeface="Courier New"/>
                <a:cs typeface="Courier New"/>
              </a:rPr>
              <a:t>Vehiculos</a:t>
            </a:r>
            <a:r>
              <a:rPr sz="1800" b="1" spc="-15" dirty="0">
                <a:latin typeface="Courier New"/>
                <a:cs typeface="Courier New"/>
              </a:rPr>
              <a:t> </a:t>
            </a:r>
            <a:r>
              <a:rPr sz="1800" b="1" spc="-5" dirty="0">
                <a:latin typeface="Courier New"/>
                <a:cs typeface="Courier New"/>
              </a:rPr>
              <a:t>{</a:t>
            </a:r>
            <a:endParaRPr sz="1800">
              <a:latin typeface="Courier New"/>
              <a:cs typeface="Courier New"/>
            </a:endParaRPr>
          </a:p>
          <a:p>
            <a:pPr marL="883919" marR="2598420" indent="-274320">
              <a:lnSpc>
                <a:spcPct val="100000"/>
              </a:lnSpc>
            </a:pPr>
            <a:r>
              <a:rPr sz="1800" b="1" spc="-5" dirty="0">
                <a:latin typeface="Courier New"/>
                <a:cs typeface="Courier New"/>
              </a:rPr>
              <a:t>public</a:t>
            </a:r>
            <a:r>
              <a:rPr sz="1800" b="1" spc="-15" dirty="0">
                <a:latin typeface="Courier New"/>
                <a:cs typeface="Courier New"/>
              </a:rPr>
              <a:t> </a:t>
            </a:r>
            <a:r>
              <a:rPr sz="1800" b="1" spc="-5" dirty="0">
                <a:latin typeface="Courier New"/>
                <a:cs typeface="Courier New"/>
              </a:rPr>
              <a:t>static</a:t>
            </a:r>
            <a:r>
              <a:rPr sz="1800" b="1" spc="-30" dirty="0">
                <a:latin typeface="Courier New"/>
                <a:cs typeface="Courier New"/>
              </a:rPr>
              <a:t> </a:t>
            </a:r>
            <a:r>
              <a:rPr sz="1800" b="1" spc="-10" dirty="0">
                <a:latin typeface="Courier New"/>
                <a:cs typeface="Courier New"/>
              </a:rPr>
              <a:t>void</a:t>
            </a:r>
            <a:r>
              <a:rPr sz="1800" b="1" spc="-30" dirty="0">
                <a:latin typeface="Courier New"/>
                <a:cs typeface="Courier New"/>
              </a:rPr>
              <a:t> </a:t>
            </a:r>
            <a:r>
              <a:rPr sz="1800" b="1" spc="-5" dirty="0">
                <a:latin typeface="Courier New"/>
                <a:cs typeface="Courier New"/>
              </a:rPr>
              <a:t>main(String[]</a:t>
            </a:r>
            <a:r>
              <a:rPr sz="1800" b="1" spc="-30" dirty="0">
                <a:latin typeface="Courier New"/>
                <a:cs typeface="Courier New"/>
              </a:rPr>
              <a:t> </a:t>
            </a:r>
            <a:r>
              <a:rPr sz="1800" b="1" spc="-10" dirty="0">
                <a:latin typeface="Courier New"/>
                <a:cs typeface="Courier New"/>
              </a:rPr>
              <a:t>args)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List</a:t>
            </a:r>
            <a:r>
              <a:rPr sz="1800" b="1" spc="5" dirty="0">
                <a:latin typeface="Courier New"/>
                <a:cs typeface="Courier New"/>
              </a:rPr>
              <a:t> </a:t>
            </a:r>
            <a:r>
              <a:rPr sz="1800" b="1" spc="-10" dirty="0">
                <a:latin typeface="Courier New"/>
                <a:cs typeface="Courier New"/>
              </a:rPr>
              <a:t>listaVehiculos</a:t>
            </a:r>
            <a:r>
              <a:rPr sz="1800" b="1" spc="10" dirty="0">
                <a:latin typeface="Courier New"/>
                <a:cs typeface="Courier New"/>
              </a:rPr>
              <a:t> </a:t>
            </a: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new</a:t>
            </a:r>
            <a:r>
              <a:rPr sz="1800" b="1" spc="-15" dirty="0">
                <a:latin typeface="Courier New"/>
                <a:cs typeface="Courier New"/>
              </a:rPr>
              <a:t> </a:t>
            </a:r>
            <a:r>
              <a:rPr sz="1800" b="1" spc="-10" dirty="0">
                <a:latin typeface="Courier New"/>
                <a:cs typeface="Courier New"/>
              </a:rPr>
              <a:t>ArrayList();</a:t>
            </a:r>
            <a:endParaRPr sz="1800">
              <a:latin typeface="Courier New"/>
              <a:cs typeface="Courier New"/>
            </a:endParaRPr>
          </a:p>
          <a:p>
            <a:pPr>
              <a:lnSpc>
                <a:spcPct val="100000"/>
              </a:lnSpc>
              <a:spcBef>
                <a:spcPts val="5"/>
              </a:spcBef>
            </a:pPr>
            <a:endParaRPr sz="1900">
              <a:latin typeface="Courier New"/>
              <a:cs typeface="Courier New"/>
            </a:endParaRPr>
          </a:p>
          <a:p>
            <a:pPr marL="883919" marR="5080">
              <a:lnSpc>
                <a:spcPct val="100000"/>
              </a:lnSpc>
            </a:pPr>
            <a:r>
              <a:rPr sz="1800" b="1" spc="-5" dirty="0">
                <a:latin typeface="Courier New"/>
                <a:cs typeface="Courier New"/>
              </a:rPr>
              <a:t>listaVehiculos.add(new Vehiculo("Mercedes","E",55)); </a:t>
            </a:r>
            <a:r>
              <a:rPr sz="1800" b="1" dirty="0">
                <a:latin typeface="Courier New"/>
                <a:cs typeface="Courier New"/>
              </a:rPr>
              <a:t> </a:t>
            </a:r>
            <a:r>
              <a:rPr sz="1800" b="1" spc="-5" dirty="0">
                <a:latin typeface="Courier New"/>
                <a:cs typeface="Courier New"/>
              </a:rPr>
              <a:t>listaVehiculos.add(new</a:t>
            </a:r>
            <a:r>
              <a:rPr sz="1800" b="1" spc="30" dirty="0">
                <a:latin typeface="Courier New"/>
                <a:cs typeface="Courier New"/>
              </a:rPr>
              <a:t> </a:t>
            </a:r>
            <a:r>
              <a:rPr sz="1800" b="1" spc="-10" dirty="0">
                <a:latin typeface="Courier New"/>
                <a:cs typeface="Courier New"/>
              </a:rPr>
              <a:t>Autobus("Mercedes","M20",100,20)); </a:t>
            </a:r>
            <a:r>
              <a:rPr sz="1800" b="1" spc="-1065" dirty="0">
                <a:latin typeface="Courier New"/>
                <a:cs typeface="Courier New"/>
              </a:rPr>
              <a:t> </a:t>
            </a:r>
            <a:r>
              <a:rPr sz="1800" b="1" spc="-5" dirty="0">
                <a:latin typeface="Courier New"/>
                <a:cs typeface="Courier New"/>
              </a:rPr>
              <a:t>listaVehiculos.add(new </a:t>
            </a:r>
            <a:r>
              <a:rPr sz="1800" b="1" spc="-10" dirty="0">
                <a:latin typeface="Courier New"/>
                <a:cs typeface="Courier New"/>
              </a:rPr>
              <a:t>Turismo("BMW","525",50,4)); </a:t>
            </a:r>
            <a:r>
              <a:rPr sz="1800" b="1" spc="-5" dirty="0">
                <a:latin typeface="Courier New"/>
                <a:cs typeface="Courier New"/>
              </a:rPr>
              <a:t> listaVehiculos.add(new </a:t>
            </a:r>
            <a:r>
              <a:rPr sz="1800" b="1" spc="-10" dirty="0">
                <a:latin typeface="Courier New"/>
                <a:cs typeface="Courier New"/>
              </a:rPr>
              <a:t>Turismo("Audi","A4",55,4)); </a:t>
            </a:r>
            <a:r>
              <a:rPr sz="1800" b="1" spc="-5" dirty="0">
                <a:latin typeface="Courier New"/>
                <a:cs typeface="Courier New"/>
              </a:rPr>
              <a:t> listaVehiculos.add(new</a:t>
            </a:r>
            <a:r>
              <a:rPr sz="1800" b="1" spc="30" dirty="0">
                <a:latin typeface="Courier New"/>
                <a:cs typeface="Courier New"/>
              </a:rPr>
              <a:t> </a:t>
            </a:r>
            <a:r>
              <a:rPr sz="1800" b="1" spc="-10" dirty="0">
                <a:latin typeface="Courier New"/>
                <a:cs typeface="Courier New"/>
              </a:rPr>
              <a:t>Autobus("Mercedes","M10",120,30)); </a:t>
            </a:r>
            <a:r>
              <a:rPr sz="1800" b="1" spc="-1065" dirty="0">
                <a:latin typeface="Courier New"/>
                <a:cs typeface="Courier New"/>
              </a:rPr>
              <a:t> </a:t>
            </a:r>
            <a:r>
              <a:rPr sz="1800" b="1" spc="-5" dirty="0">
                <a:latin typeface="Courier New"/>
                <a:cs typeface="Courier New"/>
              </a:rPr>
              <a:t>listaVehiculos.add(new Turismo("VW","Passat",35,4)); </a:t>
            </a:r>
            <a:r>
              <a:rPr sz="1800" b="1" dirty="0">
                <a:latin typeface="Courier New"/>
                <a:cs typeface="Courier New"/>
              </a:rPr>
              <a:t> </a:t>
            </a:r>
            <a:r>
              <a:rPr sz="1800" b="1" spc="-5" dirty="0">
                <a:latin typeface="Courier New"/>
                <a:cs typeface="Courier New"/>
              </a:rPr>
              <a:t>listaVehiculos.add(new </a:t>
            </a:r>
            <a:r>
              <a:rPr sz="1800" b="1" spc="-10" dirty="0">
                <a:latin typeface="Courier New"/>
                <a:cs typeface="Courier New"/>
              </a:rPr>
              <a:t>Turismo("Audi","A3",30,2)); </a:t>
            </a:r>
            <a:r>
              <a:rPr sz="1800" b="1" spc="-5" dirty="0">
                <a:latin typeface="Courier New"/>
                <a:cs typeface="Courier New"/>
              </a:rPr>
              <a:t> listaVehiculos.add(new Turismo("Mercedes","E",60,4)); </a:t>
            </a:r>
            <a:r>
              <a:rPr sz="1800" b="1" dirty="0">
                <a:latin typeface="Courier New"/>
                <a:cs typeface="Courier New"/>
              </a:rPr>
              <a:t> </a:t>
            </a:r>
            <a:r>
              <a:rPr sz="1800" b="1" spc="-5" dirty="0">
                <a:latin typeface="Courier New"/>
                <a:cs typeface="Courier New"/>
              </a:rPr>
              <a:t>listaVehiculos.add(new Vehiculo("Audi","A3",30)); </a:t>
            </a:r>
            <a:r>
              <a:rPr sz="1800" b="1" dirty="0">
                <a:latin typeface="Courier New"/>
                <a:cs typeface="Courier New"/>
              </a:rPr>
              <a:t> </a:t>
            </a:r>
            <a:r>
              <a:rPr sz="1800" b="1" spc="-10" dirty="0">
                <a:latin typeface="Courier New"/>
                <a:cs typeface="Courier New"/>
              </a:rPr>
              <a:t>imprimirElementosLista((ArrayList)listaVehiculos);</a:t>
            </a:r>
            <a:endParaRPr sz="1800">
              <a:latin typeface="Courier New"/>
              <a:cs typeface="Courier New"/>
            </a:endParaRPr>
          </a:p>
          <a:p>
            <a:pPr marL="609600">
              <a:lnSpc>
                <a:spcPct val="100000"/>
              </a:lnSpc>
            </a:pPr>
            <a:r>
              <a:rPr sz="1800" b="1" spc="-5" dirty="0">
                <a:latin typeface="Courier New"/>
                <a:cs typeface="Courier New"/>
              </a:rPr>
              <a:t>}</a:t>
            </a:r>
            <a:endParaRPr sz="1800">
              <a:latin typeface="Courier New"/>
              <a:cs typeface="Courier New"/>
            </a:endParaRPr>
          </a:p>
          <a:p>
            <a:pPr marL="47244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169</a:t>
            </a:fld>
            <a:endParaRPr dirty="0"/>
          </a:p>
        </p:txBody>
      </p:sp>
      <p:sp>
        <p:nvSpPr>
          <p:cNvPr id="3" name="object 3"/>
          <p:cNvSpPr txBox="1"/>
          <p:nvPr/>
        </p:nvSpPr>
        <p:spPr>
          <a:xfrm>
            <a:off x="1005839" y="1521459"/>
            <a:ext cx="7586980" cy="33731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Listas</a:t>
            </a:r>
            <a:endParaRPr sz="2000">
              <a:latin typeface="Verdana"/>
              <a:cs typeface="Verdana"/>
            </a:endParaRPr>
          </a:p>
          <a:p>
            <a:pPr marL="883919" marR="5080" indent="-411480">
              <a:lnSpc>
                <a:spcPct val="200000"/>
              </a:lnSpc>
              <a:spcBef>
                <a:spcPts val="200"/>
              </a:spcBef>
            </a:pPr>
            <a:r>
              <a:rPr sz="1800" b="1" spc="-5" dirty="0">
                <a:latin typeface="Courier New"/>
                <a:cs typeface="Courier New"/>
              </a:rPr>
              <a:t>private</a:t>
            </a:r>
            <a:r>
              <a:rPr sz="1800" b="1" spc="-15" dirty="0">
                <a:latin typeface="Courier New"/>
                <a:cs typeface="Courier New"/>
              </a:rPr>
              <a:t> </a:t>
            </a:r>
            <a:r>
              <a:rPr sz="1800" b="1" spc="-5" dirty="0">
                <a:latin typeface="Courier New"/>
                <a:cs typeface="Courier New"/>
              </a:rPr>
              <a:t>static</a:t>
            </a:r>
            <a:r>
              <a:rPr sz="1800" b="1" spc="-30" dirty="0">
                <a:latin typeface="Courier New"/>
                <a:cs typeface="Courier New"/>
              </a:rPr>
              <a:t> </a:t>
            </a:r>
            <a:r>
              <a:rPr sz="1800" b="1" spc="-10" dirty="0">
                <a:latin typeface="Courier New"/>
                <a:cs typeface="Courier New"/>
              </a:rPr>
              <a:t>void</a:t>
            </a:r>
            <a:r>
              <a:rPr sz="1800" b="1" spc="-30" dirty="0">
                <a:latin typeface="Courier New"/>
                <a:cs typeface="Courier New"/>
              </a:rPr>
              <a:t> </a:t>
            </a:r>
            <a:r>
              <a:rPr sz="1800" b="1" spc="-5" dirty="0">
                <a:latin typeface="Courier New"/>
                <a:cs typeface="Courier New"/>
              </a:rPr>
              <a:t>imprimirLista(ArrayList</a:t>
            </a:r>
            <a:r>
              <a:rPr sz="1800" b="1" spc="-35" dirty="0">
                <a:latin typeface="Courier New"/>
                <a:cs typeface="Courier New"/>
              </a:rPr>
              <a:t> </a:t>
            </a:r>
            <a:r>
              <a:rPr sz="1800" b="1" spc="-5" dirty="0">
                <a:latin typeface="Courier New"/>
                <a:cs typeface="Courier New"/>
              </a:rPr>
              <a:t>lista)</a:t>
            </a:r>
            <a:r>
              <a:rPr sz="1800" b="1" spc="-1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for</a:t>
            </a:r>
            <a:r>
              <a:rPr sz="1800" b="1" spc="-30" dirty="0">
                <a:latin typeface="Courier New"/>
                <a:cs typeface="Courier New"/>
              </a:rPr>
              <a:t> </a:t>
            </a:r>
            <a:r>
              <a:rPr sz="1800" b="1" spc="-10" dirty="0">
                <a:latin typeface="Courier New"/>
                <a:cs typeface="Courier New"/>
              </a:rPr>
              <a:t>(int</a:t>
            </a:r>
            <a:r>
              <a:rPr sz="1800" b="1" spc="-5" dirty="0">
                <a:latin typeface="Courier New"/>
                <a:cs typeface="Courier New"/>
              </a:rPr>
              <a:t> i</a:t>
            </a:r>
            <a:r>
              <a:rPr sz="1800" b="1" spc="-25" dirty="0">
                <a:latin typeface="Courier New"/>
                <a:cs typeface="Courier New"/>
              </a:rPr>
              <a:t> </a:t>
            </a:r>
            <a:r>
              <a:rPr sz="1800" b="1" spc="-5" dirty="0">
                <a:latin typeface="Courier New"/>
                <a:cs typeface="Courier New"/>
              </a:rPr>
              <a:t>= 0;</a:t>
            </a:r>
            <a:r>
              <a:rPr sz="1800" b="1" spc="-45" dirty="0">
                <a:latin typeface="Courier New"/>
                <a:cs typeface="Courier New"/>
              </a:rPr>
              <a:t> </a:t>
            </a:r>
            <a:r>
              <a:rPr sz="1800" b="1" spc="-5" dirty="0">
                <a:latin typeface="Courier New"/>
                <a:cs typeface="Courier New"/>
              </a:rPr>
              <a:t>i &lt; lista.size();</a:t>
            </a:r>
            <a:r>
              <a:rPr sz="1800" b="1" spc="-25" dirty="0">
                <a:latin typeface="Courier New"/>
                <a:cs typeface="Courier New"/>
              </a:rPr>
              <a:t> </a:t>
            </a:r>
            <a:r>
              <a:rPr sz="1800" b="1" spc="-10" dirty="0">
                <a:latin typeface="Courier New"/>
                <a:cs typeface="Courier New"/>
              </a:rPr>
              <a:t>i++) </a:t>
            </a:r>
            <a:r>
              <a:rPr sz="1800" b="1" spc="-5" dirty="0">
                <a:latin typeface="Courier New"/>
                <a:cs typeface="Courier New"/>
              </a:rPr>
              <a:t>{</a:t>
            </a:r>
            <a:endParaRPr sz="1800">
              <a:latin typeface="Courier New"/>
              <a:cs typeface="Courier New"/>
            </a:endParaRPr>
          </a:p>
          <a:p>
            <a:pPr marL="1292860">
              <a:lnSpc>
                <a:spcPct val="100000"/>
              </a:lnSpc>
            </a:pPr>
            <a:r>
              <a:rPr sz="1800" b="1" spc="-5" dirty="0">
                <a:latin typeface="Courier New"/>
                <a:cs typeface="Courier New"/>
              </a:rPr>
              <a:t>Vehiculo</a:t>
            </a:r>
            <a:r>
              <a:rPr sz="1800" b="1" spc="-45" dirty="0">
                <a:latin typeface="Courier New"/>
                <a:cs typeface="Courier New"/>
              </a:rPr>
              <a:t> </a:t>
            </a:r>
            <a:r>
              <a:rPr sz="1800" b="1" spc="-5" dirty="0">
                <a:latin typeface="Courier New"/>
                <a:cs typeface="Courier New"/>
              </a:rPr>
              <a:t>v</a:t>
            </a:r>
            <a:r>
              <a:rPr sz="1800" b="1" spc="-20" dirty="0">
                <a:latin typeface="Courier New"/>
                <a:cs typeface="Courier New"/>
              </a:rPr>
              <a:t> </a:t>
            </a:r>
            <a:r>
              <a:rPr sz="1800" b="1" spc="-5" dirty="0">
                <a:latin typeface="Courier New"/>
                <a:cs typeface="Courier New"/>
              </a:rPr>
              <a:t>=</a:t>
            </a:r>
            <a:r>
              <a:rPr sz="1800" b="1" spc="-65" dirty="0">
                <a:latin typeface="Courier New"/>
                <a:cs typeface="Courier New"/>
              </a:rPr>
              <a:t> </a:t>
            </a:r>
            <a:r>
              <a:rPr sz="1800" b="1" spc="-5" dirty="0">
                <a:latin typeface="Courier New"/>
                <a:cs typeface="Courier New"/>
              </a:rPr>
              <a:t>(Vehiculo)lista.get(i);</a:t>
            </a:r>
            <a:endParaRPr sz="1800">
              <a:latin typeface="Courier New"/>
              <a:cs typeface="Courier New"/>
            </a:endParaRPr>
          </a:p>
          <a:p>
            <a:pPr marL="1292860" marR="3144520">
              <a:lnSpc>
                <a:spcPct val="200000"/>
              </a:lnSpc>
            </a:pPr>
            <a:r>
              <a:rPr sz="1800" b="1" spc="-5" dirty="0">
                <a:latin typeface="Courier New"/>
                <a:cs typeface="Courier New"/>
              </a:rPr>
              <a:t>v.imprimirAtributos(); </a:t>
            </a:r>
            <a:r>
              <a:rPr sz="1800" b="1" spc="-1070" dirty="0">
                <a:latin typeface="Courier New"/>
                <a:cs typeface="Courier New"/>
              </a:rPr>
              <a:t> </a:t>
            </a:r>
            <a:r>
              <a:rPr sz="1800" b="1" spc="-5" dirty="0">
                <a:latin typeface="Courier New"/>
                <a:cs typeface="Courier New"/>
              </a:rPr>
              <a:t>Sys</a:t>
            </a:r>
            <a:r>
              <a:rPr sz="1800" b="1" spc="-25" dirty="0">
                <a:latin typeface="Courier New"/>
                <a:cs typeface="Courier New"/>
              </a:rPr>
              <a:t>t</a:t>
            </a:r>
            <a:r>
              <a:rPr sz="1800" b="1" spc="-5" dirty="0">
                <a:latin typeface="Courier New"/>
                <a:cs typeface="Courier New"/>
              </a:rPr>
              <a:t>em.</a:t>
            </a:r>
            <a:r>
              <a:rPr sz="1800" b="1" spc="-25" dirty="0">
                <a:latin typeface="Courier New"/>
                <a:cs typeface="Courier New"/>
              </a:rPr>
              <a:t>o</a:t>
            </a:r>
            <a:r>
              <a:rPr sz="1800" b="1" spc="-5" dirty="0">
                <a:latin typeface="Courier New"/>
                <a:cs typeface="Courier New"/>
              </a:rPr>
              <a:t>ut.</a:t>
            </a:r>
            <a:r>
              <a:rPr sz="1800" b="1" spc="-25" dirty="0">
                <a:latin typeface="Courier New"/>
                <a:cs typeface="Courier New"/>
              </a:rPr>
              <a:t>pr</a:t>
            </a:r>
            <a:r>
              <a:rPr sz="1800" b="1" spc="-5" dirty="0">
                <a:latin typeface="Courier New"/>
                <a:cs typeface="Courier New"/>
              </a:rPr>
              <a:t>intln</a:t>
            </a:r>
            <a:r>
              <a:rPr sz="1800" b="1" spc="-25" dirty="0">
                <a:latin typeface="Courier New"/>
                <a:cs typeface="Courier New"/>
              </a:rPr>
              <a:t>(</a:t>
            </a:r>
            <a:r>
              <a:rPr sz="1800" b="1" spc="-5" dirty="0">
                <a:latin typeface="Courier New"/>
                <a:cs typeface="Courier New"/>
              </a:rPr>
              <a:t>"");</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472440">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a:t>
            </a:fld>
            <a:endParaRPr dirty="0"/>
          </a:p>
        </p:txBody>
      </p:sp>
      <p:pic>
        <p:nvPicPr>
          <p:cNvPr id="5" name="Imagen 4">
            <a:extLst>
              <a:ext uri="{FF2B5EF4-FFF2-40B4-BE49-F238E27FC236}">
                <a16:creationId xmlns:a16="http://schemas.microsoft.com/office/drawing/2014/main" id="{A5440F1A-B5E6-AF70-15A4-19E99D5093B2}"/>
              </a:ext>
            </a:extLst>
          </p:cNvPr>
          <p:cNvPicPr>
            <a:picLocks noChangeAspect="1"/>
          </p:cNvPicPr>
          <p:nvPr/>
        </p:nvPicPr>
        <p:blipFill>
          <a:blip r:embed="rId2"/>
          <a:stretch>
            <a:fillRect/>
          </a:stretch>
        </p:blipFill>
        <p:spPr>
          <a:xfrm>
            <a:off x="617537" y="1882775"/>
            <a:ext cx="9458325" cy="3790950"/>
          </a:xfrm>
          <a:prstGeom prst="rect">
            <a:avLst/>
          </a:prstGeom>
        </p:spPr>
      </p:pic>
    </p:spTree>
    <p:extLst>
      <p:ext uri="{BB962C8B-B14F-4D97-AF65-F5344CB8AC3E}">
        <p14:creationId xmlns:p14="http://schemas.microsoft.com/office/powerpoint/2010/main" val="241586152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440" y="594359"/>
            <a:ext cx="3184525" cy="513080"/>
          </a:xfrm>
          <a:prstGeom prst="rect">
            <a:avLst/>
          </a:prstGeom>
        </p:spPr>
        <p:txBody>
          <a:bodyPr vert="horz" wrap="square" lIns="0" tIns="12700" rIns="0" bIns="0" rtlCol="0">
            <a:spAutoFit/>
          </a:bodyPr>
          <a:lstStyle/>
          <a:p>
            <a:pPr marL="12700">
              <a:lnSpc>
                <a:spcPct val="100000"/>
              </a:lnSpc>
              <a:spcBef>
                <a:spcPts val="100"/>
              </a:spcBef>
            </a:pPr>
            <a:r>
              <a:rPr spc="-5" dirty="0"/>
              <a:t>Introspección</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170</a:t>
            </a:fld>
            <a:endParaRPr dirty="0"/>
          </a:p>
        </p:txBody>
      </p:sp>
      <p:sp>
        <p:nvSpPr>
          <p:cNvPr id="3" name="object 3"/>
          <p:cNvSpPr txBox="1"/>
          <p:nvPr/>
        </p:nvSpPr>
        <p:spPr>
          <a:xfrm>
            <a:off x="1005839" y="1521459"/>
            <a:ext cx="412432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Información</a:t>
            </a:r>
            <a:r>
              <a:rPr sz="2000" b="1" spc="-45" dirty="0">
                <a:latin typeface="Verdana"/>
                <a:cs typeface="Verdana"/>
              </a:rPr>
              <a:t> </a:t>
            </a:r>
            <a:r>
              <a:rPr sz="2000" b="1" spc="-5" dirty="0">
                <a:latin typeface="Verdana"/>
                <a:cs typeface="Verdana"/>
              </a:rPr>
              <a:t>sobre</a:t>
            </a:r>
            <a:r>
              <a:rPr sz="2000" b="1" spc="-10" dirty="0">
                <a:latin typeface="Verdana"/>
                <a:cs typeface="Verdana"/>
              </a:rPr>
              <a:t> </a:t>
            </a:r>
            <a:r>
              <a:rPr sz="2000" b="1" spc="-5" dirty="0">
                <a:latin typeface="Verdana"/>
                <a:cs typeface="Verdana"/>
              </a:rPr>
              <a:t>las</a:t>
            </a:r>
            <a:r>
              <a:rPr sz="2000" b="1" dirty="0">
                <a:latin typeface="Verdana"/>
                <a:cs typeface="Verdana"/>
              </a:rPr>
              <a:t> </a:t>
            </a:r>
            <a:r>
              <a:rPr sz="2000" b="1" spc="-10" dirty="0">
                <a:latin typeface="Verdana"/>
                <a:cs typeface="Verdana"/>
              </a:rPr>
              <a:t>clases</a:t>
            </a:r>
            <a:endParaRPr sz="2000">
              <a:latin typeface="Verdana"/>
              <a:cs typeface="Verdana"/>
            </a:endParaRPr>
          </a:p>
        </p:txBody>
      </p:sp>
      <p:sp>
        <p:nvSpPr>
          <p:cNvPr id="4" name="object 4"/>
          <p:cNvSpPr txBox="1"/>
          <p:nvPr/>
        </p:nvSpPr>
        <p:spPr>
          <a:xfrm>
            <a:off x="1005839" y="2252979"/>
            <a:ext cx="649732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1231265" algn="l"/>
                <a:tab pos="2353945" algn="l"/>
                <a:tab pos="3983990" algn="l"/>
                <a:tab pos="4558030" algn="l"/>
              </a:tabLst>
            </a:pPr>
            <a:r>
              <a:rPr sz="2000" b="1" spc="5" dirty="0">
                <a:latin typeface="Verdana"/>
                <a:cs typeface="Verdana"/>
              </a:rPr>
              <a:t>J</a:t>
            </a:r>
            <a:r>
              <a:rPr sz="2000" b="1" dirty="0">
                <a:latin typeface="Verdana"/>
                <a:cs typeface="Verdana"/>
              </a:rPr>
              <a:t>ava	</a:t>
            </a:r>
            <a:r>
              <a:rPr sz="2000" b="1" spc="5" dirty="0">
                <a:latin typeface="Verdana"/>
                <a:cs typeface="Verdana"/>
              </a:rPr>
              <a:t>o</a:t>
            </a:r>
            <a:r>
              <a:rPr sz="2000" b="1" spc="-10" dirty="0">
                <a:latin typeface="Verdana"/>
                <a:cs typeface="Verdana"/>
              </a:rPr>
              <a:t>f</a:t>
            </a:r>
            <a:r>
              <a:rPr sz="2000" b="1" dirty="0">
                <a:latin typeface="Verdana"/>
                <a:cs typeface="Verdana"/>
              </a:rPr>
              <a:t>r</a:t>
            </a:r>
            <a:r>
              <a:rPr sz="2000" b="1" spc="-15" dirty="0">
                <a:latin typeface="Verdana"/>
                <a:cs typeface="Verdana"/>
              </a:rPr>
              <a:t>e</a:t>
            </a:r>
            <a:r>
              <a:rPr sz="2000" b="1" spc="-5" dirty="0">
                <a:latin typeface="Verdana"/>
                <a:cs typeface="Verdana"/>
              </a:rPr>
              <a:t>ce	</a:t>
            </a:r>
            <a:r>
              <a:rPr sz="2000" b="1" spc="-10" dirty="0">
                <a:latin typeface="Verdana"/>
                <a:cs typeface="Verdana"/>
              </a:rPr>
              <a:t>u</a:t>
            </a:r>
            <a:r>
              <a:rPr sz="2000" b="1" spc="5" dirty="0">
                <a:latin typeface="Verdana"/>
                <a:cs typeface="Verdana"/>
              </a:rPr>
              <a:t>t</a:t>
            </a:r>
            <a:r>
              <a:rPr sz="2000" b="1" spc="-5" dirty="0">
                <a:latin typeface="Verdana"/>
                <a:cs typeface="Verdana"/>
              </a:rPr>
              <a:t>il</a:t>
            </a:r>
            <a:r>
              <a:rPr sz="2000" b="1" spc="15" dirty="0">
                <a:latin typeface="Verdana"/>
                <a:cs typeface="Verdana"/>
              </a:rPr>
              <a:t>i</a:t>
            </a:r>
            <a:r>
              <a:rPr sz="2000" b="1" spc="-5" dirty="0">
                <a:latin typeface="Verdana"/>
                <a:cs typeface="Verdana"/>
              </a:rPr>
              <a:t>d</a:t>
            </a:r>
            <a:r>
              <a:rPr sz="2000" b="1" dirty="0">
                <a:latin typeface="Verdana"/>
                <a:cs typeface="Verdana"/>
              </a:rPr>
              <a:t>a</a:t>
            </a:r>
            <a:r>
              <a:rPr sz="2000" b="1" spc="-5" dirty="0">
                <a:latin typeface="Verdana"/>
                <a:cs typeface="Verdana"/>
              </a:rPr>
              <a:t>d</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de	</a:t>
            </a:r>
            <a:r>
              <a:rPr sz="2000" b="1" spc="-10" dirty="0">
                <a:latin typeface="Verdana"/>
                <a:cs typeface="Verdana"/>
              </a:rPr>
              <a:t>in</a:t>
            </a:r>
            <a:r>
              <a:rPr sz="2000" b="1" spc="5" dirty="0">
                <a:latin typeface="Verdana"/>
                <a:cs typeface="Verdana"/>
              </a:rPr>
              <a:t>tros</a:t>
            </a:r>
            <a:r>
              <a:rPr sz="2000" b="1" spc="-5" dirty="0">
                <a:latin typeface="Verdana"/>
                <a:cs typeface="Verdana"/>
              </a:rPr>
              <a:t>p</a:t>
            </a:r>
            <a:r>
              <a:rPr sz="2000" b="1" spc="-15" dirty="0">
                <a:latin typeface="Verdana"/>
                <a:cs typeface="Verdana"/>
              </a:rPr>
              <a:t>e</a:t>
            </a:r>
            <a:r>
              <a:rPr sz="2000" b="1" spc="-5" dirty="0">
                <a:latin typeface="Verdana"/>
                <a:cs typeface="Verdana"/>
              </a:rPr>
              <a:t>cci</a:t>
            </a:r>
            <a:r>
              <a:rPr sz="2000" b="1" spc="5" dirty="0">
                <a:latin typeface="Verdana"/>
                <a:cs typeface="Verdana"/>
              </a:rPr>
              <a:t>ó</a:t>
            </a:r>
            <a:r>
              <a:rPr sz="2000" b="1" spc="-5" dirty="0">
                <a:latin typeface="Verdana"/>
                <a:cs typeface="Verdana"/>
              </a:rPr>
              <a:t>n</a:t>
            </a:r>
            <a:endParaRPr sz="2000">
              <a:latin typeface="Verdana"/>
              <a:cs typeface="Verdana"/>
            </a:endParaRPr>
          </a:p>
        </p:txBody>
      </p:sp>
      <p:sp>
        <p:nvSpPr>
          <p:cNvPr id="5" name="object 5"/>
          <p:cNvSpPr txBox="1"/>
          <p:nvPr/>
        </p:nvSpPr>
        <p:spPr>
          <a:xfrm>
            <a:off x="7705482" y="2252979"/>
            <a:ext cx="66992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para</a:t>
            </a:r>
            <a:endParaRPr sz="2000">
              <a:latin typeface="Verdana"/>
              <a:cs typeface="Verdana"/>
            </a:endParaRPr>
          </a:p>
        </p:txBody>
      </p:sp>
      <p:sp>
        <p:nvSpPr>
          <p:cNvPr id="6" name="object 6"/>
          <p:cNvSpPr txBox="1"/>
          <p:nvPr/>
        </p:nvSpPr>
        <p:spPr>
          <a:xfrm>
            <a:off x="8578730" y="2252979"/>
            <a:ext cx="113601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a:t>
            </a:r>
            <a:r>
              <a:rPr sz="2000" b="1" spc="-5" dirty="0">
                <a:latin typeface="Verdana"/>
                <a:cs typeface="Verdana"/>
              </a:rPr>
              <a:t>b</a:t>
            </a:r>
            <a:r>
              <a:rPr sz="2000" b="1" spc="5" dirty="0">
                <a:latin typeface="Verdana"/>
                <a:cs typeface="Verdana"/>
              </a:rPr>
              <a:t>t</a:t>
            </a:r>
            <a:r>
              <a:rPr sz="2000" b="1" spc="-10" dirty="0">
                <a:latin typeface="Verdana"/>
                <a:cs typeface="Verdana"/>
              </a:rPr>
              <a:t>en</a:t>
            </a:r>
            <a:r>
              <a:rPr sz="2000" b="1" spc="-15" dirty="0">
                <a:latin typeface="Verdana"/>
                <a:cs typeface="Verdana"/>
              </a:rPr>
              <a:t>er</a:t>
            </a:r>
            <a:endParaRPr sz="2000">
              <a:latin typeface="Verdana"/>
              <a:cs typeface="Verdana"/>
            </a:endParaRPr>
          </a:p>
        </p:txBody>
      </p:sp>
      <p:sp>
        <p:nvSpPr>
          <p:cNvPr id="7" name="object 7"/>
          <p:cNvSpPr txBox="1"/>
          <p:nvPr/>
        </p:nvSpPr>
        <p:spPr>
          <a:xfrm>
            <a:off x="1348739" y="2557779"/>
            <a:ext cx="6177915" cy="330200"/>
          </a:xfrm>
          <a:prstGeom prst="rect">
            <a:avLst/>
          </a:prstGeom>
        </p:spPr>
        <p:txBody>
          <a:bodyPr vert="horz" wrap="square" lIns="0" tIns="12700" rIns="0" bIns="0" rtlCol="0">
            <a:spAutoFit/>
          </a:bodyPr>
          <a:lstStyle/>
          <a:p>
            <a:pPr marL="12700">
              <a:lnSpc>
                <a:spcPct val="100000"/>
              </a:lnSpc>
              <a:spcBef>
                <a:spcPts val="100"/>
              </a:spcBef>
              <a:tabLst>
                <a:tab pos="1960245" algn="l"/>
                <a:tab pos="3230245" algn="l"/>
                <a:tab pos="3816985" algn="l"/>
                <a:tab pos="4464685" algn="l"/>
                <a:tab pos="5676265" algn="l"/>
              </a:tabLst>
            </a:pPr>
            <a:r>
              <a:rPr sz="2000" b="1" spc="-10" dirty="0">
                <a:latin typeface="Verdana"/>
                <a:cs typeface="Verdana"/>
              </a:rPr>
              <a:t>inf</a:t>
            </a:r>
            <a:r>
              <a:rPr sz="2000" b="1" dirty="0">
                <a:latin typeface="Verdana"/>
                <a:cs typeface="Verdana"/>
              </a:rPr>
              <a:t>or</a:t>
            </a:r>
            <a:r>
              <a:rPr sz="2000" b="1" spc="-5" dirty="0">
                <a:latin typeface="Verdana"/>
                <a:cs typeface="Verdana"/>
              </a:rPr>
              <a:t>maci</a:t>
            </a:r>
            <a:r>
              <a:rPr sz="2000" b="1" spc="5" dirty="0">
                <a:latin typeface="Verdana"/>
                <a:cs typeface="Verdana"/>
              </a:rPr>
              <a:t>ó</a:t>
            </a:r>
            <a:r>
              <a:rPr sz="2000" b="1" spc="-5" dirty="0">
                <a:latin typeface="Verdana"/>
                <a:cs typeface="Verdana"/>
              </a:rPr>
              <a:t>n</a:t>
            </a:r>
            <a:r>
              <a:rPr sz="2000" b="1" dirty="0">
                <a:latin typeface="Verdana"/>
                <a:cs typeface="Verdana"/>
              </a:rPr>
              <a:t>	</a:t>
            </a:r>
            <a:r>
              <a:rPr sz="2000" b="1" spc="-10" dirty="0">
                <a:latin typeface="Verdana"/>
                <a:cs typeface="Verdana"/>
              </a:rPr>
              <a:t>in</a:t>
            </a:r>
            <a:r>
              <a:rPr sz="2000" b="1" spc="5" dirty="0">
                <a:latin typeface="Verdana"/>
                <a:cs typeface="Verdana"/>
              </a:rPr>
              <a:t>t</a:t>
            </a:r>
            <a:r>
              <a:rPr sz="2000" b="1" spc="10" dirty="0">
                <a:latin typeface="Verdana"/>
                <a:cs typeface="Verdana"/>
              </a:rPr>
              <a:t>e</a:t>
            </a:r>
            <a:r>
              <a:rPr sz="2000" b="1" dirty="0">
                <a:latin typeface="Verdana"/>
                <a:cs typeface="Verdana"/>
              </a:rPr>
              <a:t>r</a:t>
            </a:r>
            <a:r>
              <a:rPr sz="2000" b="1" spc="-10" dirty="0">
                <a:latin typeface="Verdana"/>
                <a:cs typeface="Verdana"/>
              </a:rPr>
              <a:t>n</a:t>
            </a:r>
            <a:r>
              <a:rPr sz="2000" b="1" dirty="0">
                <a:latin typeface="Verdana"/>
                <a:cs typeface="Verdana"/>
              </a:rPr>
              <a:t>a	</a:t>
            </a:r>
            <a:r>
              <a:rPr sz="2000" b="1" spc="-5" dirty="0">
                <a:latin typeface="Verdana"/>
                <a:cs typeface="Verdana"/>
              </a:rPr>
              <a:t>de	</a:t>
            </a:r>
            <a:r>
              <a:rPr sz="2000" b="1" spc="-10" dirty="0">
                <a:latin typeface="Verdana"/>
                <a:cs typeface="Verdana"/>
              </a:rPr>
              <a:t>l</a:t>
            </a:r>
            <a:r>
              <a:rPr sz="2000" b="1" spc="15" dirty="0">
                <a:latin typeface="Verdana"/>
                <a:cs typeface="Verdana"/>
              </a:rPr>
              <a:t>a</a:t>
            </a:r>
            <a:r>
              <a:rPr sz="2000" b="1" spc="-5" dirty="0">
                <a:latin typeface="Verdana"/>
                <a:cs typeface="Verdana"/>
              </a:rPr>
              <a:t>s</a:t>
            </a:r>
            <a:r>
              <a:rPr sz="2000" b="1" dirty="0">
                <a:latin typeface="Verdana"/>
                <a:cs typeface="Verdana"/>
              </a:rPr>
              <a:t>	</a:t>
            </a:r>
            <a:r>
              <a:rPr sz="2000" b="1" spc="15" dirty="0">
                <a:latin typeface="Verdana"/>
                <a:cs typeface="Verdana"/>
              </a:rPr>
              <a:t>c</a:t>
            </a:r>
            <a:r>
              <a:rPr sz="2000" b="1" spc="-5" dirty="0">
                <a:latin typeface="Verdana"/>
                <a:cs typeface="Verdana"/>
              </a:rPr>
              <a:t>l</a:t>
            </a:r>
            <a:r>
              <a:rPr sz="2000" b="1" dirty="0">
                <a:latin typeface="Verdana"/>
                <a:cs typeface="Verdana"/>
              </a:rPr>
              <a:t>a</a:t>
            </a:r>
            <a:r>
              <a:rPr sz="2000" b="1" spc="5" dirty="0">
                <a:latin typeface="Verdana"/>
                <a:cs typeface="Verdana"/>
              </a:rPr>
              <a:t>s</a:t>
            </a:r>
            <a:r>
              <a:rPr sz="2000" b="1" spc="-15" dirty="0">
                <a:latin typeface="Verdana"/>
                <a:cs typeface="Verdana"/>
              </a:rPr>
              <a:t>es</a:t>
            </a:r>
            <a:r>
              <a:rPr sz="2000" b="1" spc="-5" dirty="0">
                <a:latin typeface="Verdana"/>
                <a:cs typeface="Verdana"/>
              </a:rPr>
              <a:t>.</a:t>
            </a:r>
            <a:r>
              <a:rPr sz="2000" b="1" dirty="0">
                <a:latin typeface="Verdana"/>
                <a:cs typeface="Verdana"/>
              </a:rPr>
              <a:t>	Lo</a:t>
            </a:r>
            <a:r>
              <a:rPr sz="2000" b="1" spc="-5" dirty="0">
                <a:latin typeface="Verdana"/>
                <a:cs typeface="Verdana"/>
              </a:rPr>
              <a:t>s</a:t>
            </a:r>
            <a:endParaRPr sz="2000">
              <a:latin typeface="Verdana"/>
              <a:cs typeface="Verdana"/>
            </a:endParaRPr>
          </a:p>
        </p:txBody>
      </p:sp>
      <p:sp>
        <p:nvSpPr>
          <p:cNvPr id="8" name="object 8"/>
          <p:cNvSpPr txBox="1"/>
          <p:nvPr/>
        </p:nvSpPr>
        <p:spPr>
          <a:xfrm>
            <a:off x="7738818" y="2557779"/>
            <a:ext cx="1978025" cy="330200"/>
          </a:xfrm>
          <a:prstGeom prst="rect">
            <a:avLst/>
          </a:prstGeom>
        </p:spPr>
        <p:txBody>
          <a:bodyPr vert="horz" wrap="square" lIns="0" tIns="12700" rIns="0" bIns="0" rtlCol="0">
            <a:spAutoFit/>
          </a:bodyPr>
          <a:lstStyle/>
          <a:p>
            <a:pPr marL="12700">
              <a:lnSpc>
                <a:spcPct val="100000"/>
              </a:lnSpc>
              <a:spcBef>
                <a:spcPts val="100"/>
              </a:spcBef>
              <a:tabLst>
                <a:tab pos="1317625" algn="l"/>
              </a:tabLst>
            </a:pPr>
            <a:r>
              <a:rPr sz="2000" b="1" spc="5" dirty="0">
                <a:latin typeface="Verdana"/>
                <a:cs typeface="Verdana"/>
              </a:rPr>
              <a:t>o</a:t>
            </a:r>
            <a:r>
              <a:rPr sz="2000" b="1" spc="-5" dirty="0">
                <a:latin typeface="Verdana"/>
                <a:cs typeface="Verdana"/>
              </a:rPr>
              <a:t>b</a:t>
            </a:r>
            <a:r>
              <a:rPr sz="2000" b="1" spc="-10" dirty="0">
                <a:latin typeface="Verdana"/>
                <a:cs typeface="Verdana"/>
              </a:rPr>
              <a:t>je</a:t>
            </a:r>
            <a:r>
              <a:rPr sz="2000" b="1" spc="5" dirty="0">
                <a:latin typeface="Verdana"/>
                <a:cs typeface="Verdana"/>
              </a:rPr>
              <a:t>to</a:t>
            </a:r>
            <a:r>
              <a:rPr sz="2000" b="1" spc="-5" dirty="0">
                <a:latin typeface="Verdana"/>
                <a:cs typeface="Verdana"/>
              </a:rPr>
              <a:t>s</a:t>
            </a:r>
            <a:r>
              <a:rPr sz="2000" b="1" dirty="0">
                <a:latin typeface="Verdana"/>
                <a:cs typeface="Verdana"/>
              </a:rPr>
              <a:t>	</a:t>
            </a:r>
            <a:r>
              <a:rPr sz="2000" b="1" spc="5" dirty="0">
                <a:latin typeface="Verdana"/>
                <a:cs typeface="Verdana"/>
              </a:rPr>
              <a:t>J</a:t>
            </a:r>
            <a:r>
              <a:rPr sz="2000" b="1" dirty="0">
                <a:latin typeface="Verdana"/>
                <a:cs typeface="Verdana"/>
              </a:rPr>
              <a:t>ava</a:t>
            </a:r>
            <a:endParaRPr sz="2000">
              <a:latin typeface="Verdana"/>
              <a:cs typeface="Verdana"/>
            </a:endParaRPr>
          </a:p>
        </p:txBody>
      </p:sp>
      <p:sp>
        <p:nvSpPr>
          <p:cNvPr id="9" name="object 9"/>
          <p:cNvSpPr txBox="1"/>
          <p:nvPr/>
        </p:nvSpPr>
        <p:spPr>
          <a:xfrm>
            <a:off x="1005839" y="2862579"/>
            <a:ext cx="8713470" cy="3012440"/>
          </a:xfrm>
          <a:prstGeom prst="rect">
            <a:avLst/>
          </a:prstGeom>
        </p:spPr>
        <p:txBody>
          <a:bodyPr vert="horz" wrap="square" lIns="0" tIns="12700" rIns="0" bIns="0" rtlCol="0">
            <a:spAutoFit/>
          </a:bodyPr>
          <a:lstStyle/>
          <a:p>
            <a:pPr marL="355600">
              <a:lnSpc>
                <a:spcPct val="100000"/>
              </a:lnSpc>
              <a:spcBef>
                <a:spcPts val="100"/>
              </a:spcBef>
            </a:pPr>
            <a:r>
              <a:rPr sz="2000" b="1" spc="-5" dirty="0">
                <a:latin typeface="Verdana"/>
                <a:cs typeface="Verdana"/>
              </a:rPr>
              <a:t>pueden</a:t>
            </a:r>
            <a:r>
              <a:rPr sz="2000" b="1" spc="-10" dirty="0">
                <a:latin typeface="Verdana"/>
                <a:cs typeface="Verdana"/>
              </a:rPr>
              <a:t> </a:t>
            </a:r>
            <a:r>
              <a:rPr sz="2000" b="1" spc="-5" dirty="0">
                <a:latin typeface="Verdana"/>
                <a:cs typeface="Verdana"/>
              </a:rPr>
              <a:t>informar</a:t>
            </a:r>
            <a:r>
              <a:rPr sz="2000" b="1" spc="25" dirty="0">
                <a:latin typeface="Verdana"/>
                <a:cs typeface="Verdana"/>
              </a:rPr>
              <a:t> </a:t>
            </a:r>
            <a:r>
              <a:rPr sz="2000" b="1" spc="-5" dirty="0">
                <a:latin typeface="Verdana"/>
                <a:cs typeface="Verdana"/>
              </a:rPr>
              <a:t>sobre</a:t>
            </a:r>
            <a:r>
              <a:rPr sz="2000" b="1" spc="5" dirty="0">
                <a:latin typeface="Verdana"/>
                <a:cs typeface="Verdana"/>
              </a:rPr>
              <a:t> </a:t>
            </a:r>
            <a:r>
              <a:rPr sz="2000" b="1" spc="-10" dirty="0">
                <a:latin typeface="Verdana"/>
                <a:cs typeface="Verdana"/>
              </a:rPr>
              <a:t>su</a:t>
            </a:r>
            <a:r>
              <a:rPr sz="2000" b="1" spc="15" dirty="0">
                <a:latin typeface="Verdana"/>
                <a:cs typeface="Verdana"/>
              </a:rPr>
              <a:t> </a:t>
            </a:r>
            <a:r>
              <a:rPr sz="2000" b="1" dirty="0">
                <a:latin typeface="Verdana"/>
                <a:cs typeface="Verdana"/>
              </a:rPr>
              <a:t>propia </a:t>
            </a:r>
            <a:r>
              <a:rPr sz="2000" b="1" spc="-5" dirty="0">
                <a:latin typeface="Verdana"/>
                <a:cs typeface="Verdana"/>
              </a:rPr>
              <a:t>estructura</a:t>
            </a:r>
            <a:endParaRPr sz="2000">
              <a:latin typeface="Verdana"/>
              <a:cs typeface="Verdana"/>
            </a:endParaRPr>
          </a:p>
          <a:p>
            <a:pPr>
              <a:lnSpc>
                <a:spcPct val="100000"/>
              </a:lnSpc>
              <a:spcBef>
                <a:spcPts val="15"/>
              </a:spcBef>
            </a:pPr>
            <a:endParaRPr sz="2750">
              <a:latin typeface="Verdana"/>
              <a:cs typeface="Verdana"/>
            </a:endParaRPr>
          </a:p>
          <a:p>
            <a:pPr marL="355600" marR="8890"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introspección</a:t>
            </a:r>
            <a:r>
              <a:rPr sz="2000" b="1" dirty="0">
                <a:latin typeface="Verdana"/>
                <a:cs typeface="Verdana"/>
              </a:rPr>
              <a:t> </a:t>
            </a:r>
            <a:r>
              <a:rPr sz="2000" b="1" spc="-5" dirty="0">
                <a:latin typeface="Verdana"/>
                <a:cs typeface="Verdana"/>
              </a:rPr>
              <a:t>permite</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r>
              <a:rPr sz="2000" b="1" dirty="0">
                <a:latin typeface="Verdana"/>
                <a:cs typeface="Verdana"/>
              </a:rPr>
              <a:t> o</a:t>
            </a:r>
            <a:r>
              <a:rPr sz="2000" b="1" spc="5" dirty="0">
                <a:latin typeface="Verdana"/>
                <a:cs typeface="Verdana"/>
              </a:rPr>
              <a:t> </a:t>
            </a:r>
            <a:r>
              <a:rPr sz="2000" b="1" spc="-5" dirty="0">
                <a:latin typeface="Verdana"/>
                <a:cs typeface="Verdana"/>
              </a:rPr>
              <a:t>una</a:t>
            </a:r>
            <a:r>
              <a:rPr sz="2000" b="1" dirty="0">
                <a:latin typeface="Verdana"/>
                <a:cs typeface="Verdana"/>
              </a:rPr>
              <a:t> </a:t>
            </a:r>
            <a:r>
              <a:rPr sz="2000" b="1" spc="-10" dirty="0">
                <a:latin typeface="Verdana"/>
                <a:cs typeface="Verdana"/>
              </a:rPr>
              <a:t>clase </a:t>
            </a:r>
            <a:r>
              <a:rPr sz="2000" b="1" spc="-5" dirty="0">
                <a:latin typeface="Verdana"/>
                <a:cs typeface="Verdana"/>
              </a:rPr>
              <a:t> informe</a:t>
            </a:r>
            <a:r>
              <a:rPr sz="2000" b="1" spc="-2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a</a:t>
            </a:r>
            <a:r>
              <a:rPr sz="2000" b="1" spc="2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pertenece</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La clase más </a:t>
            </a:r>
            <a:r>
              <a:rPr sz="2000" b="1" dirty="0">
                <a:latin typeface="Verdana"/>
                <a:cs typeface="Verdana"/>
              </a:rPr>
              <a:t>importante </a:t>
            </a:r>
            <a:r>
              <a:rPr sz="2000" b="1" spc="-10" dirty="0">
                <a:latin typeface="Verdana"/>
                <a:cs typeface="Verdana"/>
              </a:rPr>
              <a:t>es </a:t>
            </a:r>
            <a:r>
              <a:rPr sz="2000" b="1" spc="-5" dirty="0">
                <a:latin typeface="Verdana"/>
                <a:cs typeface="Verdana"/>
              </a:rPr>
              <a:t>java.lang.Class. Esta </a:t>
            </a:r>
            <a:r>
              <a:rPr sz="2000" b="1" dirty="0">
                <a:latin typeface="Verdana"/>
                <a:cs typeface="Verdana"/>
              </a:rPr>
              <a:t>clase </a:t>
            </a:r>
            <a:r>
              <a:rPr sz="2000" b="1" spc="-15" dirty="0">
                <a:latin typeface="Verdana"/>
                <a:cs typeface="Verdana"/>
              </a:rPr>
              <a:t>es </a:t>
            </a:r>
            <a:r>
              <a:rPr sz="2000" b="1" spc="-10"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descriptor</a:t>
            </a:r>
            <a:r>
              <a:rPr sz="2000" b="1" dirty="0">
                <a:latin typeface="Verdana"/>
                <a:cs typeface="Verdana"/>
              </a:rPr>
              <a:t> o</a:t>
            </a:r>
            <a:r>
              <a:rPr sz="2000" b="1" spc="5" dirty="0">
                <a:latin typeface="Verdana"/>
                <a:cs typeface="Verdana"/>
              </a:rPr>
              <a:t> </a:t>
            </a:r>
            <a:r>
              <a:rPr sz="2000" b="1" spc="-5" dirty="0">
                <a:latin typeface="Verdana"/>
                <a:cs typeface="Verdana"/>
              </a:rPr>
              <a:t>referencia</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clase</a:t>
            </a:r>
            <a:r>
              <a:rPr sz="2000" b="1" spc="670" dirty="0">
                <a:latin typeface="Verdana"/>
                <a:cs typeface="Verdana"/>
              </a:rPr>
              <a:t> </a:t>
            </a:r>
            <a:r>
              <a:rPr sz="2000" b="1" spc="-5" dirty="0">
                <a:latin typeface="Verdana"/>
                <a:cs typeface="Verdana"/>
              </a:rPr>
              <a:t>y</a:t>
            </a:r>
            <a:r>
              <a:rPr sz="2000" b="1" spc="675" dirty="0">
                <a:latin typeface="Verdana"/>
                <a:cs typeface="Verdana"/>
              </a:rPr>
              <a:t> </a:t>
            </a:r>
            <a:r>
              <a:rPr sz="2000" b="1" dirty="0">
                <a:latin typeface="Verdana"/>
                <a:cs typeface="Verdana"/>
              </a:rPr>
              <a:t>permite </a:t>
            </a:r>
            <a:r>
              <a:rPr sz="2000" b="1" spc="5" dirty="0">
                <a:latin typeface="Verdana"/>
                <a:cs typeface="Verdana"/>
              </a:rPr>
              <a:t> </a:t>
            </a:r>
            <a:r>
              <a:rPr sz="2000" b="1" spc="-5" dirty="0">
                <a:latin typeface="Verdana"/>
                <a:cs typeface="Verdana"/>
              </a:rPr>
              <a:t>describir </a:t>
            </a:r>
            <a:r>
              <a:rPr sz="2000" b="1" dirty="0">
                <a:latin typeface="Verdana"/>
                <a:cs typeface="Verdana"/>
              </a:rPr>
              <a:t>cualquier </a:t>
            </a:r>
            <a:r>
              <a:rPr sz="2000" b="1" spc="-5" dirty="0">
                <a:latin typeface="Verdana"/>
                <a:cs typeface="Verdana"/>
              </a:rPr>
              <a:t>clase </a:t>
            </a:r>
            <a:r>
              <a:rPr sz="2000" b="1" dirty="0">
                <a:latin typeface="Verdana"/>
                <a:cs typeface="Verdana"/>
              </a:rPr>
              <a:t>Java. </a:t>
            </a:r>
            <a:r>
              <a:rPr sz="2000" b="1" spc="-10" dirty="0">
                <a:latin typeface="Verdana"/>
                <a:cs typeface="Verdana"/>
              </a:rPr>
              <a:t>El </a:t>
            </a:r>
            <a:r>
              <a:rPr sz="2000" b="1" dirty="0">
                <a:latin typeface="Verdana"/>
                <a:cs typeface="Verdana"/>
              </a:rPr>
              <a:t>paquete </a:t>
            </a:r>
            <a:r>
              <a:rPr sz="2000" b="1" spc="-5" dirty="0">
                <a:latin typeface="Verdana"/>
                <a:cs typeface="Verdana"/>
              </a:rPr>
              <a:t>java.lang.reflect </a:t>
            </a:r>
            <a:r>
              <a:rPr sz="2000" b="1" spc="-670" dirty="0">
                <a:latin typeface="Verdana"/>
                <a:cs typeface="Verdana"/>
              </a:rPr>
              <a:t> </a:t>
            </a:r>
            <a:r>
              <a:rPr sz="2000" b="1" spc="-10" dirty="0">
                <a:latin typeface="Verdana"/>
                <a:cs typeface="Verdana"/>
              </a:rPr>
              <a:t>es </a:t>
            </a:r>
            <a:r>
              <a:rPr sz="2000" b="1" spc="-5" dirty="0">
                <a:latin typeface="Verdana"/>
                <a:cs typeface="Verdana"/>
              </a:rPr>
              <a:t>relevante</a:t>
            </a:r>
            <a:r>
              <a:rPr sz="2000" b="1" spc="5" dirty="0">
                <a:latin typeface="Verdana"/>
                <a:cs typeface="Verdana"/>
              </a:rPr>
              <a:t> </a:t>
            </a:r>
            <a:r>
              <a:rPr sz="2000" b="1" spc="-5" dirty="0">
                <a:latin typeface="Verdana"/>
                <a:cs typeface="Verdana"/>
              </a:rPr>
              <a:t>para</a:t>
            </a:r>
            <a:r>
              <a:rPr sz="2000" b="1"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introspección</a:t>
            </a:r>
            <a:endParaRPr sz="2000">
              <a:latin typeface="Verdana"/>
              <a:cs typeface="Verdan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440" y="594359"/>
            <a:ext cx="3184525" cy="513080"/>
          </a:xfrm>
          <a:prstGeom prst="rect">
            <a:avLst/>
          </a:prstGeom>
        </p:spPr>
        <p:txBody>
          <a:bodyPr vert="horz" wrap="square" lIns="0" tIns="12700" rIns="0" bIns="0" rtlCol="0">
            <a:spAutoFit/>
          </a:bodyPr>
          <a:lstStyle/>
          <a:p>
            <a:pPr marL="12700">
              <a:lnSpc>
                <a:spcPct val="100000"/>
              </a:lnSpc>
              <a:spcBef>
                <a:spcPts val="100"/>
              </a:spcBef>
            </a:pPr>
            <a:r>
              <a:rPr spc="-5" dirty="0"/>
              <a:t>Introspección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171</a:t>
            </a:fld>
            <a:endParaRPr dirty="0"/>
          </a:p>
        </p:txBody>
      </p:sp>
      <p:sp>
        <p:nvSpPr>
          <p:cNvPr id="3" name="object 3"/>
          <p:cNvSpPr txBox="1"/>
          <p:nvPr/>
        </p:nvSpPr>
        <p:spPr>
          <a:xfrm>
            <a:off x="1005839" y="1521459"/>
            <a:ext cx="8712835" cy="40259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Conocer</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dirty="0">
                <a:latin typeface="Verdana"/>
                <a:cs typeface="Verdana"/>
              </a:rPr>
              <a:t> </a:t>
            </a:r>
            <a:r>
              <a:rPr sz="2000" b="1" spc="-5" dirty="0">
                <a:latin typeface="Verdana"/>
                <a:cs typeface="Verdana"/>
              </a:rPr>
              <a:t>a</a:t>
            </a:r>
            <a:r>
              <a:rPr sz="2000" b="1" spc="2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pertenece</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15"/>
              </a:spcBef>
            </a:pPr>
            <a:endParaRPr sz="2750">
              <a:latin typeface="Verdana"/>
              <a:cs typeface="Verdana"/>
            </a:endParaRPr>
          </a:p>
          <a:p>
            <a:pPr marL="355600" marR="10160" indent="-342900" algn="just">
              <a:lnSpc>
                <a:spcPct val="100000"/>
              </a:lnSpc>
              <a:buClr>
                <a:srgbClr val="D32D50"/>
              </a:buClr>
              <a:buFont typeface="Wingdings"/>
              <a:buChar char=""/>
              <a:tabLst>
                <a:tab pos="355600" algn="l"/>
              </a:tabLst>
            </a:pPr>
            <a:r>
              <a:rPr sz="2000" b="1" spc="-10" dirty="0">
                <a:latin typeface="Verdana"/>
                <a:cs typeface="Verdana"/>
              </a:rPr>
              <a:t>Es </a:t>
            </a:r>
            <a:r>
              <a:rPr sz="2000" b="1" dirty="0">
                <a:latin typeface="Verdana"/>
                <a:cs typeface="Verdana"/>
              </a:rPr>
              <a:t>posible </a:t>
            </a:r>
            <a:r>
              <a:rPr sz="2000" b="1" spc="-5" dirty="0">
                <a:latin typeface="Verdana"/>
                <a:cs typeface="Verdana"/>
              </a:rPr>
              <a:t>saber </a:t>
            </a:r>
            <a:r>
              <a:rPr sz="2000" b="1" spc="5" dirty="0">
                <a:latin typeface="Verdana"/>
                <a:cs typeface="Verdana"/>
              </a:rPr>
              <a:t>la </a:t>
            </a:r>
            <a:r>
              <a:rPr sz="2000" b="1" spc="-5" dirty="0">
                <a:latin typeface="Verdana"/>
                <a:cs typeface="Verdana"/>
              </a:rPr>
              <a:t>clase a la que pertenece </a:t>
            </a:r>
            <a:r>
              <a:rPr sz="2000" b="1" spc="5" dirty="0">
                <a:latin typeface="Verdana"/>
                <a:cs typeface="Verdana"/>
              </a:rPr>
              <a:t>un </a:t>
            </a:r>
            <a:r>
              <a:rPr sz="2000" b="1" dirty="0">
                <a:latin typeface="Verdana"/>
                <a:cs typeface="Verdana"/>
              </a:rPr>
              <a:t>objeto </a:t>
            </a:r>
            <a:r>
              <a:rPr sz="2000" b="1" spc="-15" dirty="0">
                <a:latin typeface="Verdana"/>
                <a:cs typeface="Verdana"/>
              </a:rPr>
              <a:t>en </a:t>
            </a:r>
            <a:r>
              <a:rPr sz="2000" b="1" spc="-10" dirty="0">
                <a:latin typeface="Verdana"/>
                <a:cs typeface="Verdana"/>
              </a:rPr>
              <a:t> </a:t>
            </a:r>
            <a:r>
              <a:rPr sz="2000" b="1" spc="-5" dirty="0">
                <a:latin typeface="Verdana"/>
                <a:cs typeface="Verdana"/>
              </a:rPr>
              <a:t>tiempo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ejecución</a:t>
            </a:r>
            <a:endParaRPr sz="2000">
              <a:latin typeface="Verdana"/>
              <a:cs typeface="Verdana"/>
            </a:endParaRPr>
          </a:p>
          <a:p>
            <a:pPr>
              <a:lnSpc>
                <a:spcPct val="100000"/>
              </a:lnSpc>
              <a:spcBef>
                <a:spcPts val="25"/>
              </a:spcBef>
              <a:buClr>
                <a:srgbClr val="D32D50"/>
              </a:buClr>
              <a:buFont typeface="Wingdings"/>
              <a:buChar char=""/>
            </a:pPr>
            <a:endParaRPr sz="2350">
              <a:latin typeface="Verdana"/>
              <a:cs typeface="Verdana"/>
            </a:endParaRPr>
          </a:p>
          <a:p>
            <a:pPr marL="469900" marR="3959860">
              <a:lnSpc>
                <a:spcPct val="120400"/>
              </a:lnSpc>
            </a:pPr>
            <a:r>
              <a:rPr sz="1800" b="1" spc="-5" dirty="0">
                <a:latin typeface="Verdana"/>
                <a:cs typeface="Verdana"/>
              </a:rPr>
              <a:t>Persona p = new Persona(); </a:t>
            </a:r>
            <a:r>
              <a:rPr sz="1800" b="1" dirty="0">
                <a:latin typeface="Verdana"/>
                <a:cs typeface="Verdana"/>
              </a:rPr>
              <a:t> </a:t>
            </a:r>
            <a:r>
              <a:rPr sz="1800" b="1" spc="-5" dirty="0">
                <a:latin typeface="Verdana"/>
                <a:cs typeface="Verdana"/>
              </a:rPr>
              <a:t>Class</a:t>
            </a:r>
            <a:r>
              <a:rPr sz="1800" b="1" spc="-30" dirty="0">
                <a:latin typeface="Verdana"/>
                <a:cs typeface="Verdana"/>
              </a:rPr>
              <a:t> </a:t>
            </a:r>
            <a:r>
              <a:rPr sz="1800" b="1" spc="-5" dirty="0">
                <a:latin typeface="Verdana"/>
                <a:cs typeface="Verdana"/>
              </a:rPr>
              <a:t>claseObjeto</a:t>
            </a:r>
            <a:r>
              <a:rPr sz="1800" b="1" spc="-20" dirty="0">
                <a:latin typeface="Verdana"/>
                <a:cs typeface="Verdana"/>
              </a:rPr>
              <a:t> </a:t>
            </a:r>
            <a:r>
              <a:rPr sz="1800" b="1" spc="-5" dirty="0">
                <a:latin typeface="Verdana"/>
                <a:cs typeface="Verdana"/>
              </a:rPr>
              <a:t>= p.getClass();</a:t>
            </a:r>
            <a:endParaRPr sz="1800">
              <a:latin typeface="Verdana"/>
              <a:cs typeface="Verdana"/>
            </a:endParaRPr>
          </a:p>
          <a:p>
            <a:pPr marL="469900">
              <a:lnSpc>
                <a:spcPct val="100000"/>
              </a:lnSpc>
              <a:spcBef>
                <a:spcPts val="420"/>
              </a:spcBef>
            </a:pPr>
            <a:r>
              <a:rPr sz="1800" b="1" dirty="0">
                <a:latin typeface="Verdana"/>
                <a:cs typeface="Verdana"/>
              </a:rPr>
              <a:t>System.out.print(“La</a:t>
            </a:r>
            <a:r>
              <a:rPr sz="1800" b="1" spc="-20" dirty="0">
                <a:latin typeface="Verdana"/>
                <a:cs typeface="Verdana"/>
              </a:rPr>
              <a:t> </a:t>
            </a:r>
            <a:r>
              <a:rPr sz="1800" b="1" spc="-5" dirty="0">
                <a:latin typeface="Verdana"/>
                <a:cs typeface="Verdana"/>
              </a:rPr>
              <a:t>clase</a:t>
            </a:r>
            <a:r>
              <a:rPr sz="1800" b="1" spc="-15" dirty="0">
                <a:latin typeface="Verdana"/>
                <a:cs typeface="Verdana"/>
              </a:rPr>
              <a:t> </a:t>
            </a:r>
            <a:r>
              <a:rPr sz="1800" b="1" spc="-5" dirty="0">
                <a:latin typeface="Verdana"/>
                <a:cs typeface="Verdana"/>
              </a:rPr>
              <a:t>es:</a:t>
            </a:r>
            <a:r>
              <a:rPr sz="1800" b="1" spc="5" dirty="0">
                <a:latin typeface="Verdana"/>
                <a:cs typeface="Verdana"/>
              </a:rPr>
              <a:t> </a:t>
            </a:r>
            <a:r>
              <a:rPr sz="1800" b="1" spc="-5" dirty="0">
                <a:latin typeface="Verdana"/>
                <a:cs typeface="Verdana"/>
              </a:rPr>
              <a:t>”</a:t>
            </a:r>
            <a:r>
              <a:rPr sz="1800" b="1" spc="5" dirty="0">
                <a:latin typeface="Verdana"/>
                <a:cs typeface="Verdana"/>
              </a:rPr>
              <a:t> </a:t>
            </a:r>
            <a:r>
              <a:rPr sz="1800" b="1" spc="-5" dirty="0">
                <a:latin typeface="Verdana"/>
                <a:cs typeface="Verdana"/>
              </a:rPr>
              <a:t>+</a:t>
            </a:r>
            <a:r>
              <a:rPr sz="1800" b="1" spc="5" dirty="0">
                <a:latin typeface="Verdana"/>
                <a:cs typeface="Verdana"/>
              </a:rPr>
              <a:t> </a:t>
            </a:r>
            <a:r>
              <a:rPr sz="1800" b="1" spc="-5" dirty="0">
                <a:latin typeface="Verdana"/>
                <a:cs typeface="Verdana"/>
              </a:rPr>
              <a:t>claseObjeto.getName());</a:t>
            </a:r>
            <a:endParaRPr sz="1800">
              <a:latin typeface="Verdana"/>
              <a:cs typeface="Verdana"/>
            </a:endParaRPr>
          </a:p>
          <a:p>
            <a:pPr>
              <a:lnSpc>
                <a:spcPct val="100000"/>
              </a:lnSpc>
              <a:spcBef>
                <a:spcPts val="40"/>
              </a:spcBef>
            </a:pPr>
            <a:endParaRPr sz="250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350" dirty="0">
                <a:latin typeface="Verdana"/>
                <a:cs typeface="Verdana"/>
              </a:rPr>
              <a:t> </a:t>
            </a:r>
            <a:r>
              <a:rPr sz="2000" b="1" spc="-5" dirty="0">
                <a:latin typeface="Verdana"/>
                <a:cs typeface="Verdana"/>
              </a:rPr>
              <a:t>objeto</a:t>
            </a:r>
            <a:r>
              <a:rPr sz="2000" b="1" spc="365" dirty="0">
                <a:latin typeface="Verdana"/>
                <a:cs typeface="Verdana"/>
              </a:rPr>
              <a:t> </a:t>
            </a:r>
            <a:r>
              <a:rPr sz="2000" b="1" spc="-5" dirty="0">
                <a:latin typeface="Verdana"/>
                <a:cs typeface="Verdana"/>
              </a:rPr>
              <a:t>claseObjeto</a:t>
            </a:r>
            <a:r>
              <a:rPr sz="2000" b="1" spc="365" dirty="0">
                <a:latin typeface="Verdana"/>
                <a:cs typeface="Verdana"/>
              </a:rPr>
              <a:t> </a:t>
            </a:r>
            <a:r>
              <a:rPr sz="2000" b="1" spc="-5" dirty="0">
                <a:latin typeface="Verdana"/>
                <a:cs typeface="Verdana"/>
              </a:rPr>
              <a:t>pertenede</a:t>
            </a:r>
            <a:r>
              <a:rPr sz="2000" b="1" spc="370" dirty="0">
                <a:latin typeface="Verdana"/>
                <a:cs typeface="Verdana"/>
              </a:rPr>
              <a:t> </a:t>
            </a:r>
            <a:r>
              <a:rPr sz="2000" b="1" spc="-5" dirty="0">
                <a:latin typeface="Verdana"/>
                <a:cs typeface="Verdana"/>
              </a:rPr>
              <a:t>a</a:t>
            </a:r>
            <a:r>
              <a:rPr sz="2000" b="1" spc="400" dirty="0">
                <a:latin typeface="Verdana"/>
                <a:cs typeface="Verdana"/>
              </a:rPr>
              <a:t> </a:t>
            </a:r>
            <a:r>
              <a:rPr sz="2000" b="1" spc="-5" dirty="0">
                <a:latin typeface="Verdana"/>
                <a:cs typeface="Verdana"/>
              </a:rPr>
              <a:t>la</a:t>
            </a:r>
            <a:r>
              <a:rPr sz="2000" b="1" spc="365" dirty="0">
                <a:latin typeface="Verdana"/>
                <a:cs typeface="Verdana"/>
              </a:rPr>
              <a:t> </a:t>
            </a:r>
            <a:r>
              <a:rPr sz="2000" b="1" dirty="0">
                <a:latin typeface="Verdana"/>
                <a:cs typeface="Verdana"/>
              </a:rPr>
              <a:t>clase</a:t>
            </a:r>
            <a:r>
              <a:rPr sz="2000" b="1" spc="370" dirty="0">
                <a:latin typeface="Verdana"/>
                <a:cs typeface="Verdana"/>
              </a:rPr>
              <a:t> </a:t>
            </a:r>
            <a:r>
              <a:rPr sz="2000" b="1" spc="-5" dirty="0">
                <a:latin typeface="Verdana"/>
                <a:cs typeface="Verdana"/>
              </a:rPr>
              <a:t>Class,</a:t>
            </a:r>
            <a:r>
              <a:rPr sz="2000" b="1" spc="380" dirty="0">
                <a:latin typeface="Verdana"/>
                <a:cs typeface="Verdana"/>
              </a:rPr>
              <a:t> </a:t>
            </a:r>
            <a:r>
              <a:rPr sz="2000" b="1" dirty="0">
                <a:latin typeface="Verdana"/>
                <a:cs typeface="Verdana"/>
              </a:rPr>
              <a:t>que</a:t>
            </a:r>
            <a:r>
              <a:rPr sz="2000" b="1" spc="350" dirty="0">
                <a:latin typeface="Verdana"/>
                <a:cs typeface="Verdana"/>
              </a:rPr>
              <a:t> </a:t>
            </a:r>
            <a:r>
              <a:rPr sz="2000" b="1" spc="5" dirty="0">
                <a:latin typeface="Verdana"/>
                <a:cs typeface="Verdana"/>
              </a:rPr>
              <a:t>es </a:t>
            </a:r>
            <a:r>
              <a:rPr sz="2000" b="1" spc="-675"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descriptor</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a:t>
            </a:r>
            <a:r>
              <a:rPr sz="2000" b="1" dirty="0">
                <a:latin typeface="Verdana"/>
                <a:cs typeface="Verdana"/>
              </a:rPr>
              <a:t> Este</a:t>
            </a:r>
            <a:r>
              <a:rPr sz="2000" b="1" spc="5" dirty="0">
                <a:latin typeface="Verdana"/>
                <a:cs typeface="Verdana"/>
              </a:rPr>
              <a:t> </a:t>
            </a:r>
            <a:r>
              <a:rPr sz="2000" b="1" dirty="0">
                <a:latin typeface="Verdana"/>
                <a:cs typeface="Verdana"/>
              </a:rPr>
              <a:t>descriptor</a:t>
            </a:r>
            <a:r>
              <a:rPr sz="2000" b="1" spc="5" dirty="0">
                <a:latin typeface="Verdana"/>
                <a:cs typeface="Verdana"/>
              </a:rPr>
              <a:t> </a:t>
            </a:r>
            <a:r>
              <a:rPr sz="2000" b="1" spc="-5" dirty="0">
                <a:latin typeface="Verdana"/>
                <a:cs typeface="Verdana"/>
              </a:rPr>
              <a:t>devuelve</a:t>
            </a:r>
            <a:r>
              <a:rPr sz="2000" b="1" spc="670" dirty="0">
                <a:latin typeface="Verdana"/>
                <a:cs typeface="Verdana"/>
              </a:rPr>
              <a:t> </a:t>
            </a:r>
            <a:r>
              <a:rPr sz="2000" b="1" spc="-15" dirty="0">
                <a:latin typeface="Verdana"/>
                <a:cs typeface="Verdana"/>
              </a:rPr>
              <a:t>el </a:t>
            </a:r>
            <a:r>
              <a:rPr sz="2000" b="1" spc="-10" dirty="0">
                <a:latin typeface="Verdana"/>
                <a:cs typeface="Verdana"/>
              </a:rPr>
              <a:t> </a:t>
            </a:r>
            <a:r>
              <a:rPr sz="2000" b="1" dirty="0">
                <a:latin typeface="Verdana"/>
                <a:cs typeface="Verdana"/>
              </a:rPr>
              <a:t>nombre</a:t>
            </a:r>
            <a:r>
              <a:rPr sz="2000" b="1" spc="-4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con</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método</a:t>
            </a:r>
            <a:r>
              <a:rPr sz="2000" b="1" spc="-20" dirty="0">
                <a:latin typeface="Verdana"/>
                <a:cs typeface="Verdana"/>
              </a:rPr>
              <a:t> </a:t>
            </a:r>
            <a:r>
              <a:rPr sz="2000" b="1" spc="-5" dirty="0">
                <a:latin typeface="Verdana"/>
                <a:cs typeface="Verdana"/>
              </a:rPr>
              <a:t>getName()</a:t>
            </a:r>
            <a:endParaRPr sz="2000">
              <a:latin typeface="Verdana"/>
              <a:cs typeface="Verdan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440" y="594359"/>
            <a:ext cx="3184525" cy="513080"/>
          </a:xfrm>
          <a:prstGeom prst="rect">
            <a:avLst/>
          </a:prstGeom>
        </p:spPr>
        <p:txBody>
          <a:bodyPr vert="horz" wrap="square" lIns="0" tIns="12700" rIns="0" bIns="0" rtlCol="0">
            <a:spAutoFit/>
          </a:bodyPr>
          <a:lstStyle/>
          <a:p>
            <a:pPr marL="12700">
              <a:lnSpc>
                <a:spcPct val="100000"/>
              </a:lnSpc>
              <a:spcBef>
                <a:spcPts val="100"/>
              </a:spcBef>
            </a:pPr>
            <a:r>
              <a:rPr spc="-5" dirty="0"/>
              <a:t>Introspección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172</a:t>
            </a:fld>
            <a:endParaRPr dirty="0"/>
          </a:p>
        </p:txBody>
      </p:sp>
      <p:sp>
        <p:nvSpPr>
          <p:cNvPr id="3" name="object 3"/>
          <p:cNvSpPr txBox="1"/>
          <p:nvPr/>
        </p:nvSpPr>
        <p:spPr>
          <a:xfrm>
            <a:off x="1005839" y="1521459"/>
            <a:ext cx="8707755" cy="41097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Conocer la</a:t>
            </a:r>
            <a:r>
              <a:rPr sz="2000" b="1"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a</a:t>
            </a:r>
            <a:r>
              <a:rPr sz="2000" b="1" spc="2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pertenece</a:t>
            </a:r>
            <a:r>
              <a:rPr sz="2000" b="1" spc="5" dirty="0">
                <a:latin typeface="Verdana"/>
                <a:cs typeface="Verdana"/>
              </a:rPr>
              <a:t> </a:t>
            </a:r>
            <a:r>
              <a:rPr sz="2000" b="1" spc="-5" dirty="0">
                <a:latin typeface="Verdana"/>
                <a:cs typeface="Verdana"/>
              </a:rPr>
              <a:t>una</a:t>
            </a:r>
            <a:r>
              <a:rPr sz="2000" b="1" spc="20" dirty="0">
                <a:latin typeface="Verdana"/>
                <a:cs typeface="Verdana"/>
              </a:rPr>
              <a:t> </a:t>
            </a:r>
            <a:r>
              <a:rPr sz="2000" b="1" spc="-10" dirty="0">
                <a:latin typeface="Verdana"/>
                <a:cs typeface="Verdana"/>
              </a:rPr>
              <a:t>clase</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Si</a:t>
            </a:r>
            <a:r>
              <a:rPr sz="2000" b="1" spc="-10" dirty="0">
                <a:latin typeface="Verdana"/>
                <a:cs typeface="Verdana"/>
              </a:rPr>
              <a:t> </a:t>
            </a:r>
            <a:r>
              <a:rPr sz="2000" b="1" spc="-5" dirty="0">
                <a:latin typeface="Verdana"/>
                <a:cs typeface="Verdana"/>
              </a:rPr>
              <a:t>el</a:t>
            </a:r>
            <a:r>
              <a:rPr sz="2000" b="1" spc="10" dirty="0">
                <a:latin typeface="Verdana"/>
                <a:cs typeface="Verdana"/>
              </a:rPr>
              <a:t> </a:t>
            </a:r>
            <a:r>
              <a:rPr sz="2000" b="1" spc="-5" dirty="0">
                <a:latin typeface="Verdana"/>
                <a:cs typeface="Verdana"/>
              </a:rPr>
              <a:t>descriptor</a:t>
            </a:r>
            <a:r>
              <a:rPr sz="2000" b="1" spc="2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clase</a:t>
            </a:r>
            <a:r>
              <a:rPr sz="2000" b="1" spc="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aplica</a:t>
            </a:r>
            <a:r>
              <a:rPr sz="2000" b="1" spc="20" dirty="0">
                <a:latin typeface="Verdana"/>
                <a:cs typeface="Verdana"/>
              </a:rPr>
              <a:t> </a:t>
            </a:r>
            <a:r>
              <a:rPr sz="2000" b="1" dirty="0">
                <a:latin typeface="Verdana"/>
                <a:cs typeface="Verdana"/>
              </a:rPr>
              <a:t>a </a:t>
            </a:r>
            <a:r>
              <a:rPr sz="2000" b="1" spc="-5" dirty="0">
                <a:latin typeface="Verdana"/>
                <a:cs typeface="Verdana"/>
              </a:rPr>
              <a:t>una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entonces:</a:t>
            </a:r>
            <a:endParaRPr sz="2000">
              <a:latin typeface="Verdana"/>
              <a:cs typeface="Verdana"/>
            </a:endParaRPr>
          </a:p>
          <a:p>
            <a:pPr>
              <a:lnSpc>
                <a:spcPct val="100000"/>
              </a:lnSpc>
              <a:spcBef>
                <a:spcPts val="25"/>
              </a:spcBef>
              <a:buClr>
                <a:srgbClr val="D32D50"/>
              </a:buClr>
              <a:buFont typeface="Wingdings"/>
              <a:buChar char=""/>
            </a:pPr>
            <a:endParaRPr sz="2350">
              <a:latin typeface="Verdana"/>
              <a:cs typeface="Verdana"/>
            </a:endParaRPr>
          </a:p>
          <a:p>
            <a:pPr marL="469900" marR="4765675">
              <a:lnSpc>
                <a:spcPct val="120400"/>
              </a:lnSpc>
            </a:pPr>
            <a:r>
              <a:rPr sz="1800" b="1" spc="-5" dirty="0">
                <a:latin typeface="Verdana"/>
                <a:cs typeface="Verdana"/>
              </a:rPr>
              <a:t>Exception.class.getName() </a:t>
            </a:r>
            <a:r>
              <a:rPr sz="1800" b="1" spc="-605" dirty="0">
                <a:latin typeface="Verdana"/>
                <a:cs typeface="Verdana"/>
              </a:rPr>
              <a:t> </a:t>
            </a:r>
            <a:r>
              <a:rPr sz="1800" b="1" spc="-5" dirty="0">
                <a:latin typeface="Verdana"/>
                <a:cs typeface="Verdana"/>
              </a:rPr>
              <a:t>Scanner.class.getName()</a:t>
            </a:r>
            <a:endParaRPr sz="1800">
              <a:latin typeface="Verdana"/>
              <a:cs typeface="Verdana"/>
            </a:endParaRPr>
          </a:p>
          <a:p>
            <a:pPr>
              <a:lnSpc>
                <a:spcPct val="100000"/>
              </a:lnSpc>
              <a:spcBef>
                <a:spcPts val="20"/>
              </a:spcBef>
            </a:pPr>
            <a:endParaRPr sz="250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spc="-10" dirty="0">
                <a:latin typeface="Verdana"/>
                <a:cs typeface="Verdana"/>
              </a:rPr>
              <a:t>El</a:t>
            </a:r>
            <a:r>
              <a:rPr sz="2000" b="1" spc="130" dirty="0">
                <a:latin typeface="Verdana"/>
                <a:cs typeface="Verdana"/>
              </a:rPr>
              <a:t> </a:t>
            </a:r>
            <a:r>
              <a:rPr sz="2000" b="1" spc="-5" dirty="0">
                <a:latin typeface="Verdana"/>
                <a:cs typeface="Verdana"/>
              </a:rPr>
              <a:t>método</a:t>
            </a:r>
            <a:r>
              <a:rPr sz="2000" b="1" spc="140" dirty="0">
                <a:latin typeface="Verdana"/>
                <a:cs typeface="Verdana"/>
              </a:rPr>
              <a:t> </a:t>
            </a:r>
            <a:r>
              <a:rPr sz="2000" b="1" spc="-5" dirty="0">
                <a:latin typeface="Verdana"/>
                <a:cs typeface="Verdana"/>
              </a:rPr>
              <a:t>getName()</a:t>
            </a:r>
            <a:r>
              <a:rPr sz="2000" b="1" spc="130" dirty="0">
                <a:latin typeface="Verdana"/>
                <a:cs typeface="Verdana"/>
              </a:rPr>
              <a:t> </a:t>
            </a:r>
            <a:r>
              <a:rPr sz="2000" b="1" dirty="0">
                <a:latin typeface="Verdana"/>
                <a:cs typeface="Verdana"/>
              </a:rPr>
              <a:t>devuelve</a:t>
            </a:r>
            <a:r>
              <a:rPr sz="2000" b="1" spc="150" dirty="0">
                <a:latin typeface="Verdana"/>
                <a:cs typeface="Verdana"/>
              </a:rPr>
              <a:t> </a:t>
            </a:r>
            <a:r>
              <a:rPr sz="2000" b="1" spc="-10" dirty="0">
                <a:latin typeface="Verdana"/>
                <a:cs typeface="Verdana"/>
              </a:rPr>
              <a:t>el</a:t>
            </a:r>
            <a:r>
              <a:rPr sz="2000" b="1" spc="170" dirty="0">
                <a:latin typeface="Verdana"/>
                <a:cs typeface="Verdana"/>
              </a:rPr>
              <a:t> </a:t>
            </a:r>
            <a:r>
              <a:rPr sz="2000" b="1" dirty="0">
                <a:latin typeface="Verdana"/>
                <a:cs typeface="Verdana"/>
              </a:rPr>
              <a:t>nombre</a:t>
            </a:r>
            <a:r>
              <a:rPr sz="2000" b="1" spc="125" dirty="0">
                <a:latin typeface="Verdana"/>
                <a:cs typeface="Verdana"/>
              </a:rPr>
              <a:t> </a:t>
            </a:r>
            <a:r>
              <a:rPr sz="2000" b="1" spc="-5" dirty="0">
                <a:latin typeface="Verdana"/>
                <a:cs typeface="Verdana"/>
              </a:rPr>
              <a:t>de</a:t>
            </a:r>
            <a:r>
              <a:rPr sz="2000" b="1" spc="150" dirty="0">
                <a:latin typeface="Verdana"/>
                <a:cs typeface="Verdana"/>
              </a:rPr>
              <a:t> </a:t>
            </a:r>
            <a:r>
              <a:rPr sz="2000" b="1" spc="-5" dirty="0">
                <a:latin typeface="Verdana"/>
                <a:cs typeface="Verdana"/>
              </a:rPr>
              <a:t>la</a:t>
            </a:r>
            <a:r>
              <a:rPr sz="2000" b="1" spc="160" dirty="0">
                <a:latin typeface="Verdana"/>
                <a:cs typeface="Verdana"/>
              </a:rPr>
              <a:t> </a:t>
            </a:r>
            <a:r>
              <a:rPr sz="2000" b="1" dirty="0">
                <a:latin typeface="Verdana"/>
                <a:cs typeface="Verdana"/>
              </a:rPr>
              <a:t>clase</a:t>
            </a:r>
            <a:r>
              <a:rPr sz="2000" b="1" spc="125" dirty="0">
                <a:latin typeface="Verdana"/>
                <a:cs typeface="Verdana"/>
              </a:rPr>
              <a:t> </a:t>
            </a:r>
            <a:r>
              <a:rPr sz="2000" b="1" spc="-5" dirty="0">
                <a:latin typeface="Verdana"/>
                <a:cs typeface="Verdana"/>
              </a:rPr>
              <a:t>y</a:t>
            </a:r>
            <a:r>
              <a:rPr sz="2000" b="1" spc="150" dirty="0">
                <a:latin typeface="Verdana"/>
                <a:cs typeface="Verdana"/>
              </a:rPr>
              <a:t> </a:t>
            </a:r>
            <a:r>
              <a:rPr sz="2000" b="1" spc="-10" dirty="0">
                <a:latin typeface="Verdana"/>
                <a:cs typeface="Verdana"/>
              </a:rPr>
              <a:t>la </a:t>
            </a:r>
            <a:r>
              <a:rPr sz="2000" b="1" spc="-665" dirty="0">
                <a:latin typeface="Verdana"/>
                <a:cs typeface="Verdana"/>
              </a:rPr>
              <a:t> </a:t>
            </a:r>
            <a:r>
              <a:rPr sz="2000" b="1" spc="-5" dirty="0">
                <a:latin typeface="Verdana"/>
                <a:cs typeface="Verdana"/>
              </a:rPr>
              <a:t>jerarquía de</a:t>
            </a:r>
            <a:r>
              <a:rPr sz="2000" b="1" spc="5" dirty="0">
                <a:latin typeface="Verdana"/>
                <a:cs typeface="Verdana"/>
              </a:rPr>
              <a:t> </a:t>
            </a:r>
            <a:r>
              <a:rPr sz="2000" b="1" spc="-5" dirty="0">
                <a:latin typeface="Verdana"/>
                <a:cs typeface="Verdana"/>
              </a:rPr>
              <a:t>paquetes</a:t>
            </a:r>
            <a:endParaRPr sz="2000">
              <a:latin typeface="Verdana"/>
              <a:cs typeface="Verdana"/>
            </a:endParaRPr>
          </a:p>
          <a:p>
            <a:pPr>
              <a:lnSpc>
                <a:spcPct val="100000"/>
              </a:lnSpc>
              <a:spcBef>
                <a:spcPts val="45"/>
              </a:spcBef>
            </a:pPr>
            <a:endParaRPr sz="2350">
              <a:latin typeface="Verdana"/>
              <a:cs typeface="Verdana"/>
            </a:endParaRPr>
          </a:p>
          <a:p>
            <a:pPr marL="469900" marR="5707380">
              <a:lnSpc>
                <a:spcPct val="119400"/>
              </a:lnSpc>
            </a:pPr>
            <a:r>
              <a:rPr sz="1800" b="1" spc="-10" dirty="0">
                <a:latin typeface="Verdana"/>
                <a:cs typeface="Verdana"/>
              </a:rPr>
              <a:t>j</a:t>
            </a:r>
            <a:r>
              <a:rPr sz="1800" b="1" spc="-5" dirty="0">
                <a:latin typeface="Verdana"/>
                <a:cs typeface="Verdana"/>
              </a:rPr>
              <a:t>a</a:t>
            </a:r>
            <a:r>
              <a:rPr sz="1800" b="1" spc="-10" dirty="0">
                <a:latin typeface="Verdana"/>
                <a:cs typeface="Verdana"/>
              </a:rPr>
              <a:t>v</a:t>
            </a:r>
            <a:r>
              <a:rPr sz="1800" b="1" spc="-5" dirty="0">
                <a:latin typeface="Verdana"/>
                <a:cs typeface="Verdana"/>
              </a:rPr>
              <a:t>a</a:t>
            </a:r>
            <a:r>
              <a:rPr sz="1800" b="1" spc="5" dirty="0">
                <a:latin typeface="Verdana"/>
                <a:cs typeface="Verdana"/>
              </a:rPr>
              <a:t>.</a:t>
            </a:r>
            <a:r>
              <a:rPr sz="1800" b="1" dirty="0">
                <a:latin typeface="Verdana"/>
                <a:cs typeface="Verdana"/>
              </a:rPr>
              <a:t>l</a:t>
            </a:r>
            <a:r>
              <a:rPr sz="1800" b="1" spc="-5" dirty="0">
                <a:latin typeface="Verdana"/>
                <a:cs typeface="Verdana"/>
              </a:rPr>
              <a:t>ang</a:t>
            </a:r>
            <a:r>
              <a:rPr sz="1800" b="1" spc="5" dirty="0">
                <a:latin typeface="Verdana"/>
                <a:cs typeface="Verdana"/>
              </a:rPr>
              <a:t>.</a:t>
            </a:r>
            <a:r>
              <a:rPr sz="1800" b="1" spc="-15" dirty="0">
                <a:latin typeface="Verdana"/>
                <a:cs typeface="Verdana"/>
              </a:rPr>
              <a:t>E</a:t>
            </a:r>
            <a:r>
              <a:rPr sz="1800" b="1" spc="-5" dirty="0">
                <a:latin typeface="Verdana"/>
                <a:cs typeface="Verdana"/>
              </a:rPr>
              <a:t>xception  java.util.Scanner</a:t>
            </a:r>
            <a:endParaRPr sz="1800">
              <a:latin typeface="Verdana"/>
              <a:cs typeface="Verdan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173</a:t>
            </a:fld>
            <a:endParaRPr dirty="0"/>
          </a:p>
        </p:txBody>
      </p:sp>
      <p:sp>
        <p:nvSpPr>
          <p:cNvPr id="3" name="object 3"/>
          <p:cNvSpPr txBox="1"/>
          <p:nvPr/>
        </p:nvSpPr>
        <p:spPr>
          <a:xfrm>
            <a:off x="1005839" y="1521459"/>
            <a:ext cx="8711565" cy="3622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Ordenación</a:t>
            </a:r>
            <a:r>
              <a:rPr sz="2000" b="1" spc="-25" dirty="0">
                <a:latin typeface="Verdana"/>
                <a:cs typeface="Verdana"/>
              </a:rPr>
              <a:t> </a:t>
            </a:r>
            <a:r>
              <a:rPr sz="2000" b="1" spc="-5" dirty="0">
                <a:latin typeface="Verdana"/>
                <a:cs typeface="Verdana"/>
              </a:rPr>
              <a:t>con</a:t>
            </a:r>
            <a:r>
              <a:rPr sz="2000" b="1" spc="-25" dirty="0">
                <a:latin typeface="Verdana"/>
                <a:cs typeface="Verdana"/>
              </a:rPr>
              <a:t> </a:t>
            </a:r>
            <a:r>
              <a:rPr sz="2000" b="1" dirty="0">
                <a:latin typeface="Verdana"/>
                <a:cs typeface="Verdana"/>
              </a:rPr>
              <a:t>Comparator</a:t>
            </a:r>
            <a:endParaRPr sz="2000">
              <a:latin typeface="Verdana"/>
              <a:cs typeface="Verdana"/>
            </a:endParaRPr>
          </a:p>
          <a:p>
            <a:pPr>
              <a:lnSpc>
                <a:spcPct val="100000"/>
              </a:lnSpc>
              <a:spcBef>
                <a:spcPts val="15"/>
              </a:spcBef>
            </a:pPr>
            <a:endParaRPr sz="2750">
              <a:latin typeface="Verdana"/>
              <a:cs typeface="Verdana"/>
            </a:endParaRPr>
          </a:p>
          <a:p>
            <a:pPr marL="355600" marR="6350" indent="-342900" algn="just">
              <a:lnSpc>
                <a:spcPct val="100000"/>
              </a:lnSpc>
              <a:buClr>
                <a:srgbClr val="D32D50"/>
              </a:buClr>
              <a:buFont typeface="Wingdings"/>
              <a:buChar char=""/>
              <a:tabLst>
                <a:tab pos="355600" algn="l"/>
              </a:tabLst>
            </a:pPr>
            <a:r>
              <a:rPr sz="2000" b="1" spc="-5" dirty="0">
                <a:latin typeface="Verdana"/>
                <a:cs typeface="Verdana"/>
              </a:rPr>
              <a:t>Para ordenar los elementos de </a:t>
            </a:r>
            <a:r>
              <a:rPr sz="2000" b="1" dirty="0">
                <a:latin typeface="Verdana"/>
                <a:cs typeface="Verdana"/>
              </a:rPr>
              <a:t>una lista </a:t>
            </a:r>
            <a:r>
              <a:rPr sz="2000" b="1" spc="-5" dirty="0">
                <a:latin typeface="Verdana"/>
                <a:cs typeface="Verdana"/>
              </a:rPr>
              <a:t>de </a:t>
            </a:r>
            <a:r>
              <a:rPr sz="2000" b="1" dirty="0">
                <a:latin typeface="Verdana"/>
                <a:cs typeface="Verdana"/>
              </a:rPr>
              <a:t>objetos </a:t>
            </a:r>
            <a:r>
              <a:rPr sz="2000" b="1" spc="-5" dirty="0">
                <a:latin typeface="Verdana"/>
                <a:cs typeface="Verdana"/>
              </a:rPr>
              <a:t>de </a:t>
            </a:r>
            <a:r>
              <a:rPr sz="2000" b="1" dirty="0">
                <a:latin typeface="Verdana"/>
                <a:cs typeface="Verdana"/>
              </a:rPr>
              <a:t> </a:t>
            </a:r>
            <a:r>
              <a:rPr sz="2000" b="1" spc="-5" dirty="0">
                <a:latin typeface="Verdana"/>
                <a:cs typeface="Verdana"/>
              </a:rPr>
              <a:t>diverso</a:t>
            </a:r>
            <a:r>
              <a:rPr sz="2000" b="1" dirty="0">
                <a:latin typeface="Verdana"/>
                <a:cs typeface="Verdana"/>
              </a:rPr>
              <a:t> </a:t>
            </a:r>
            <a:r>
              <a:rPr sz="2000" b="1" spc="-5" dirty="0">
                <a:latin typeface="Verdana"/>
                <a:cs typeface="Verdana"/>
              </a:rPr>
              <a:t>tipo</a:t>
            </a:r>
            <a:r>
              <a:rPr sz="2000" b="1" dirty="0">
                <a:latin typeface="Verdana"/>
                <a:cs typeface="Verdana"/>
              </a:rPr>
              <a:t> </a:t>
            </a:r>
            <a:r>
              <a:rPr sz="2000" b="1" spc="-10" dirty="0">
                <a:latin typeface="Verdana"/>
                <a:cs typeface="Verdana"/>
              </a:rPr>
              <a:t>es</a:t>
            </a:r>
            <a:r>
              <a:rPr sz="2000" b="1" spc="-5" dirty="0">
                <a:latin typeface="Verdana"/>
                <a:cs typeface="Verdana"/>
              </a:rPr>
              <a:t> necesario</a:t>
            </a:r>
            <a:r>
              <a:rPr sz="2000" b="1" dirty="0">
                <a:latin typeface="Verdana"/>
                <a:cs typeface="Verdana"/>
              </a:rPr>
              <a:t> definir</a:t>
            </a:r>
            <a:r>
              <a:rPr sz="2000" b="1" spc="5" dirty="0">
                <a:latin typeface="Verdana"/>
                <a:cs typeface="Verdana"/>
              </a:rPr>
              <a:t> </a:t>
            </a:r>
            <a:r>
              <a:rPr sz="2000" b="1" dirty="0">
                <a:latin typeface="Verdana"/>
                <a:cs typeface="Verdana"/>
              </a:rPr>
              <a:t>una</a:t>
            </a:r>
            <a:r>
              <a:rPr sz="2000" b="1" spc="5" dirty="0">
                <a:latin typeface="Verdana"/>
                <a:cs typeface="Verdana"/>
              </a:rPr>
              <a:t> </a:t>
            </a:r>
            <a:r>
              <a:rPr sz="2000" b="1" dirty="0">
                <a:latin typeface="Verdana"/>
                <a:cs typeface="Verdana"/>
              </a:rPr>
              <a:t>clase</a:t>
            </a:r>
            <a:r>
              <a:rPr sz="2000" b="1" spc="685" dirty="0">
                <a:latin typeface="Verdana"/>
                <a:cs typeface="Verdana"/>
              </a:rPr>
              <a:t> </a:t>
            </a:r>
            <a:r>
              <a:rPr sz="2000" b="1" spc="-5" dirty="0">
                <a:latin typeface="Verdana"/>
                <a:cs typeface="Verdana"/>
              </a:rPr>
              <a:t>que </a:t>
            </a:r>
            <a:r>
              <a:rPr sz="2000" b="1" dirty="0">
                <a:latin typeface="Verdana"/>
                <a:cs typeface="Verdana"/>
              </a:rPr>
              <a:t> </a:t>
            </a:r>
            <a:r>
              <a:rPr sz="2000" b="1" spc="-5" dirty="0">
                <a:latin typeface="Verdana"/>
                <a:cs typeface="Verdana"/>
              </a:rPr>
              <a:t>implemente</a:t>
            </a:r>
            <a:r>
              <a:rPr sz="2000" b="1" spc="-20"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interfaz</a:t>
            </a:r>
            <a:r>
              <a:rPr sz="2000" b="1" dirty="0">
                <a:latin typeface="Verdana"/>
                <a:cs typeface="Verdana"/>
              </a:rPr>
              <a:t> Comparator</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Comparator </a:t>
            </a:r>
            <a:r>
              <a:rPr sz="2000" b="1" spc="-10" dirty="0">
                <a:latin typeface="Verdana"/>
                <a:cs typeface="Verdana"/>
              </a:rPr>
              <a:t>es </a:t>
            </a:r>
            <a:r>
              <a:rPr sz="2000" b="1" dirty="0">
                <a:latin typeface="Verdana"/>
                <a:cs typeface="Verdana"/>
              </a:rPr>
              <a:t>una interfaz </a:t>
            </a:r>
            <a:r>
              <a:rPr sz="2000" b="1" spc="-5" dirty="0">
                <a:latin typeface="Verdana"/>
                <a:cs typeface="Verdana"/>
              </a:rPr>
              <a:t>que define </a:t>
            </a:r>
            <a:r>
              <a:rPr sz="2000" b="1" spc="5" dirty="0">
                <a:latin typeface="Verdana"/>
                <a:cs typeface="Verdana"/>
              </a:rPr>
              <a:t>un </a:t>
            </a:r>
            <a:r>
              <a:rPr sz="2000" b="1" dirty="0">
                <a:latin typeface="Verdana"/>
                <a:cs typeface="Verdana"/>
              </a:rPr>
              <a:t>conjunto </a:t>
            </a:r>
            <a:r>
              <a:rPr sz="2000" b="1" spc="-5" dirty="0">
                <a:latin typeface="Verdana"/>
                <a:cs typeface="Verdana"/>
              </a:rPr>
              <a:t>de </a:t>
            </a:r>
            <a:r>
              <a:rPr sz="2000" b="1" dirty="0">
                <a:latin typeface="Verdana"/>
                <a:cs typeface="Verdana"/>
              </a:rPr>
              <a:t> métodos </a:t>
            </a:r>
            <a:r>
              <a:rPr sz="2000" b="1" spc="-5" dirty="0">
                <a:latin typeface="Verdana"/>
                <a:cs typeface="Verdana"/>
              </a:rPr>
              <a:t>para comparar objetos.</a:t>
            </a:r>
            <a:r>
              <a:rPr sz="2000" b="1" dirty="0">
                <a:latin typeface="Verdana"/>
                <a:cs typeface="Verdana"/>
              </a:rPr>
              <a:t> </a:t>
            </a:r>
            <a:r>
              <a:rPr sz="2000" b="1" spc="-10" dirty="0">
                <a:latin typeface="Verdana"/>
                <a:cs typeface="Verdana"/>
              </a:rPr>
              <a:t>El </a:t>
            </a:r>
            <a:r>
              <a:rPr sz="2000" b="1" spc="-5" dirty="0">
                <a:latin typeface="Verdana"/>
                <a:cs typeface="Verdana"/>
              </a:rPr>
              <a:t>método compare() de </a:t>
            </a:r>
            <a:r>
              <a:rPr sz="2000" b="1" spc="-670" dirty="0">
                <a:latin typeface="Verdana"/>
                <a:cs typeface="Verdana"/>
              </a:rPr>
              <a:t> </a:t>
            </a:r>
            <a:r>
              <a:rPr sz="2000" b="1" dirty="0">
                <a:latin typeface="Verdana"/>
                <a:cs typeface="Verdana"/>
              </a:rPr>
              <a:t>Comparator </a:t>
            </a:r>
            <a:r>
              <a:rPr sz="2000" b="1" spc="-10" dirty="0">
                <a:latin typeface="Verdana"/>
                <a:cs typeface="Verdana"/>
              </a:rPr>
              <a:t>se </a:t>
            </a:r>
            <a:r>
              <a:rPr sz="2000" b="1" dirty="0">
                <a:latin typeface="Verdana"/>
                <a:cs typeface="Verdana"/>
              </a:rPr>
              <a:t>utiliza </a:t>
            </a:r>
            <a:r>
              <a:rPr sz="2000" b="1" spc="-5" dirty="0">
                <a:latin typeface="Verdana"/>
                <a:cs typeface="Verdana"/>
              </a:rPr>
              <a:t>para comparar </a:t>
            </a:r>
            <a:r>
              <a:rPr sz="2000" b="1" dirty="0">
                <a:latin typeface="Verdana"/>
                <a:cs typeface="Verdana"/>
              </a:rPr>
              <a:t>y </a:t>
            </a:r>
            <a:r>
              <a:rPr sz="2000" b="1" spc="-5" dirty="0">
                <a:latin typeface="Verdana"/>
                <a:cs typeface="Verdana"/>
              </a:rPr>
              <a:t>ordenar. </a:t>
            </a:r>
            <a:r>
              <a:rPr sz="2000" b="1" dirty="0">
                <a:latin typeface="Verdana"/>
                <a:cs typeface="Verdana"/>
              </a:rPr>
              <a:t>La </a:t>
            </a:r>
            <a:r>
              <a:rPr sz="2000" b="1" spc="-10" dirty="0">
                <a:latin typeface="Verdana"/>
                <a:cs typeface="Verdana"/>
              </a:rPr>
              <a:t>clase </a:t>
            </a:r>
            <a:r>
              <a:rPr sz="2000" b="1" spc="-5" dirty="0">
                <a:latin typeface="Verdana"/>
                <a:cs typeface="Verdana"/>
              </a:rPr>
              <a:t> que implemente </a:t>
            </a:r>
            <a:r>
              <a:rPr sz="2000" b="1" dirty="0">
                <a:latin typeface="Verdana"/>
                <a:cs typeface="Verdana"/>
              </a:rPr>
              <a:t>Comparator </a:t>
            </a:r>
            <a:r>
              <a:rPr sz="2000" b="1" spc="-5" dirty="0">
                <a:latin typeface="Verdana"/>
                <a:cs typeface="Verdana"/>
              </a:rPr>
              <a:t>debe sobreescribir el </a:t>
            </a:r>
            <a:r>
              <a:rPr sz="2000" b="1" dirty="0">
                <a:latin typeface="Verdana"/>
                <a:cs typeface="Verdana"/>
              </a:rPr>
              <a:t>método </a:t>
            </a:r>
            <a:r>
              <a:rPr sz="2000" b="1" spc="-670" dirty="0">
                <a:latin typeface="Verdana"/>
                <a:cs typeface="Verdana"/>
              </a:rPr>
              <a:t> </a:t>
            </a:r>
            <a:r>
              <a:rPr sz="2000" b="1" spc="-5" dirty="0">
                <a:latin typeface="Verdana"/>
                <a:cs typeface="Verdana"/>
              </a:rPr>
              <a:t>compare()</a:t>
            </a:r>
            <a:endParaRPr sz="2000">
              <a:latin typeface="Verdana"/>
              <a:cs typeface="Verdan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174</a:t>
            </a:fld>
            <a:endParaRPr dirty="0"/>
          </a:p>
        </p:txBody>
      </p:sp>
      <p:sp>
        <p:nvSpPr>
          <p:cNvPr id="3" name="object 3"/>
          <p:cNvSpPr txBox="1"/>
          <p:nvPr/>
        </p:nvSpPr>
        <p:spPr>
          <a:xfrm>
            <a:off x="1005839" y="1521459"/>
            <a:ext cx="8676640" cy="5019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Ordenación</a:t>
            </a:r>
            <a:r>
              <a:rPr sz="2000" b="1" spc="-15" dirty="0">
                <a:latin typeface="Verdana"/>
                <a:cs typeface="Verdana"/>
              </a:rPr>
              <a:t> </a:t>
            </a:r>
            <a:r>
              <a:rPr sz="2000" b="1" spc="-5" dirty="0">
                <a:latin typeface="Verdana"/>
                <a:cs typeface="Verdana"/>
              </a:rPr>
              <a:t>con</a:t>
            </a:r>
            <a:r>
              <a:rPr sz="2000" b="1" spc="-10" dirty="0">
                <a:latin typeface="Verdana"/>
                <a:cs typeface="Verdana"/>
              </a:rPr>
              <a:t> </a:t>
            </a:r>
            <a:r>
              <a:rPr sz="2000" b="1" dirty="0">
                <a:latin typeface="Verdana"/>
                <a:cs typeface="Verdana"/>
              </a:rPr>
              <a:t>Comparator</a:t>
            </a:r>
            <a:r>
              <a:rPr sz="2000" b="1" spc="-25" dirty="0">
                <a:latin typeface="Verdana"/>
                <a:cs typeface="Verdana"/>
              </a:rPr>
              <a:t> </a:t>
            </a:r>
            <a:r>
              <a:rPr sz="2000" b="1" spc="-10" dirty="0">
                <a:latin typeface="Verdana"/>
                <a:cs typeface="Verdana"/>
              </a:rPr>
              <a:t>(Clase</a:t>
            </a:r>
            <a:r>
              <a:rPr sz="2000" b="1" spc="45" dirty="0">
                <a:latin typeface="Verdana"/>
                <a:cs typeface="Verdana"/>
              </a:rPr>
              <a:t> </a:t>
            </a:r>
            <a:r>
              <a:rPr sz="2000" b="1" spc="-5" dirty="0">
                <a:latin typeface="Verdana"/>
                <a:cs typeface="Verdana"/>
              </a:rPr>
              <a:t>Persona)</a:t>
            </a:r>
            <a:endParaRPr sz="2000">
              <a:latin typeface="Verdana"/>
              <a:cs typeface="Verdana"/>
            </a:endParaRPr>
          </a:p>
          <a:p>
            <a:pPr>
              <a:lnSpc>
                <a:spcPct val="100000"/>
              </a:lnSpc>
              <a:spcBef>
                <a:spcPts val="50"/>
              </a:spcBef>
            </a:pPr>
            <a:endParaRPr sz="1900">
              <a:latin typeface="Verdana"/>
              <a:cs typeface="Verdana"/>
            </a:endParaRPr>
          </a:p>
          <a:p>
            <a:pPr marL="883919" marR="5191760" indent="-411480">
              <a:lnSpc>
                <a:spcPct val="100000"/>
              </a:lnSpc>
            </a:pPr>
            <a:r>
              <a:rPr sz="1800" b="1" spc="-5" dirty="0">
                <a:latin typeface="Courier New"/>
                <a:cs typeface="Courier New"/>
              </a:rPr>
              <a:t>public</a:t>
            </a:r>
            <a:r>
              <a:rPr sz="1800" b="1" spc="-45" dirty="0">
                <a:latin typeface="Courier New"/>
                <a:cs typeface="Courier New"/>
              </a:rPr>
              <a:t> </a:t>
            </a:r>
            <a:r>
              <a:rPr sz="1800" b="1" spc="-5" dirty="0">
                <a:latin typeface="Courier New"/>
                <a:cs typeface="Courier New"/>
              </a:rPr>
              <a:t>class</a:t>
            </a:r>
            <a:r>
              <a:rPr sz="1800" b="1" spc="-25" dirty="0">
                <a:latin typeface="Courier New"/>
                <a:cs typeface="Courier New"/>
              </a:rPr>
              <a:t> </a:t>
            </a:r>
            <a:r>
              <a:rPr sz="1800" b="1" spc="-10" dirty="0">
                <a:latin typeface="Courier New"/>
                <a:cs typeface="Courier New"/>
              </a:rPr>
              <a:t>Persona</a:t>
            </a:r>
            <a:r>
              <a:rPr sz="1800" b="1" spc="-2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private</a:t>
            </a:r>
            <a:r>
              <a:rPr sz="1800" b="1" spc="-35" dirty="0">
                <a:latin typeface="Courier New"/>
                <a:cs typeface="Courier New"/>
              </a:rPr>
              <a:t> </a:t>
            </a:r>
            <a:r>
              <a:rPr sz="1800" b="1" spc="-5" dirty="0">
                <a:latin typeface="Courier New"/>
                <a:cs typeface="Courier New"/>
              </a:rPr>
              <a:t>int</a:t>
            </a:r>
            <a:r>
              <a:rPr sz="1800" b="1" spc="-35" dirty="0">
                <a:latin typeface="Courier New"/>
                <a:cs typeface="Courier New"/>
              </a:rPr>
              <a:t> </a:t>
            </a:r>
            <a:r>
              <a:rPr sz="1800" b="1" spc="-5" dirty="0">
                <a:latin typeface="Courier New"/>
                <a:cs typeface="Courier New"/>
              </a:rPr>
              <a:t>id;</a:t>
            </a:r>
            <a:endParaRPr sz="1800">
              <a:latin typeface="Courier New"/>
              <a:cs typeface="Courier New"/>
            </a:endParaRPr>
          </a:p>
          <a:p>
            <a:pPr marL="883919">
              <a:lnSpc>
                <a:spcPct val="100000"/>
              </a:lnSpc>
            </a:pPr>
            <a:r>
              <a:rPr sz="1800" b="1" spc="-5" dirty="0">
                <a:latin typeface="Courier New"/>
                <a:cs typeface="Courier New"/>
              </a:rPr>
              <a:t>private</a:t>
            </a:r>
            <a:r>
              <a:rPr sz="1800" b="1" spc="-45" dirty="0">
                <a:latin typeface="Courier New"/>
                <a:cs typeface="Courier New"/>
              </a:rPr>
              <a:t> </a:t>
            </a:r>
            <a:r>
              <a:rPr sz="1800" b="1" spc="-5" dirty="0">
                <a:latin typeface="Courier New"/>
                <a:cs typeface="Courier New"/>
              </a:rPr>
              <a:t>String</a:t>
            </a:r>
            <a:r>
              <a:rPr sz="1800" b="1" spc="-40" dirty="0">
                <a:latin typeface="Courier New"/>
                <a:cs typeface="Courier New"/>
              </a:rPr>
              <a:t> </a:t>
            </a:r>
            <a:r>
              <a:rPr sz="1800" b="1" spc="-5" dirty="0">
                <a:latin typeface="Courier New"/>
                <a:cs typeface="Courier New"/>
              </a:rPr>
              <a:t>nombre,</a:t>
            </a:r>
            <a:r>
              <a:rPr sz="1800" b="1" spc="-40" dirty="0">
                <a:latin typeface="Courier New"/>
                <a:cs typeface="Courier New"/>
              </a:rPr>
              <a:t> </a:t>
            </a:r>
            <a:r>
              <a:rPr sz="1800" b="1" spc="-5" dirty="0">
                <a:latin typeface="Courier New"/>
                <a:cs typeface="Courier New"/>
              </a:rPr>
              <a:t>apellidos;</a:t>
            </a:r>
            <a:endParaRPr sz="1800">
              <a:latin typeface="Courier New"/>
              <a:cs typeface="Courier New"/>
            </a:endParaRPr>
          </a:p>
          <a:p>
            <a:pPr>
              <a:lnSpc>
                <a:spcPct val="100000"/>
              </a:lnSpc>
              <a:spcBef>
                <a:spcPts val="5"/>
              </a:spcBef>
            </a:pPr>
            <a:endParaRPr sz="1900">
              <a:latin typeface="Courier New"/>
              <a:cs typeface="Courier New"/>
            </a:endParaRPr>
          </a:p>
          <a:p>
            <a:pPr marL="1292225" marR="4508500" indent="-408940">
              <a:lnSpc>
                <a:spcPct val="100000"/>
              </a:lnSpc>
            </a:pPr>
            <a:r>
              <a:rPr sz="1800" b="1" spc="-5" dirty="0">
                <a:latin typeface="Courier New"/>
                <a:cs typeface="Courier New"/>
              </a:rPr>
              <a:t>public</a:t>
            </a:r>
            <a:r>
              <a:rPr sz="1800" b="1" spc="-35" dirty="0">
                <a:latin typeface="Courier New"/>
                <a:cs typeface="Courier New"/>
              </a:rPr>
              <a:t> </a:t>
            </a:r>
            <a:r>
              <a:rPr sz="1800" b="1" spc="-10" dirty="0">
                <a:latin typeface="Courier New"/>
                <a:cs typeface="Courier New"/>
              </a:rPr>
              <a:t>Persona(int</a:t>
            </a:r>
            <a:r>
              <a:rPr sz="1800" b="1" spc="-15" dirty="0">
                <a:latin typeface="Courier New"/>
                <a:cs typeface="Courier New"/>
              </a:rPr>
              <a:t> </a:t>
            </a:r>
            <a:r>
              <a:rPr sz="1800" b="1" spc="-5" dirty="0">
                <a:latin typeface="Courier New"/>
                <a:cs typeface="Courier New"/>
              </a:rPr>
              <a:t>id)</a:t>
            </a:r>
            <a:r>
              <a:rPr sz="1800" b="1" spc="-3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this.id</a:t>
            </a:r>
            <a:r>
              <a:rPr sz="1800" b="1" spc="-35" dirty="0">
                <a:latin typeface="Courier New"/>
                <a:cs typeface="Courier New"/>
              </a:rPr>
              <a:t> </a:t>
            </a:r>
            <a:r>
              <a:rPr sz="1800" b="1" spc="-5" dirty="0">
                <a:latin typeface="Courier New"/>
                <a:cs typeface="Courier New"/>
              </a:rPr>
              <a:t>=</a:t>
            </a:r>
            <a:r>
              <a:rPr sz="1800" b="1" spc="-15" dirty="0">
                <a:latin typeface="Courier New"/>
                <a:cs typeface="Courier New"/>
              </a:rPr>
              <a:t> id;</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1292225" marR="5080" indent="-408940">
              <a:lnSpc>
                <a:spcPct val="100000"/>
              </a:lnSpc>
            </a:pPr>
            <a:r>
              <a:rPr sz="1800" b="1" spc="-5" dirty="0">
                <a:latin typeface="Courier New"/>
                <a:cs typeface="Courier New"/>
              </a:rPr>
              <a:t>public </a:t>
            </a:r>
            <a:r>
              <a:rPr sz="1800" b="1" spc="-10" dirty="0">
                <a:latin typeface="Courier New"/>
                <a:cs typeface="Courier New"/>
              </a:rPr>
              <a:t>Persona(int </a:t>
            </a:r>
            <a:r>
              <a:rPr sz="1800" b="1" spc="-5" dirty="0">
                <a:latin typeface="Courier New"/>
                <a:cs typeface="Courier New"/>
              </a:rPr>
              <a:t>id, String </a:t>
            </a:r>
            <a:r>
              <a:rPr sz="1800" b="1" spc="-10" dirty="0">
                <a:latin typeface="Courier New"/>
                <a:cs typeface="Courier New"/>
              </a:rPr>
              <a:t>nombre, </a:t>
            </a:r>
            <a:r>
              <a:rPr sz="1800" b="1" spc="-5" dirty="0">
                <a:latin typeface="Courier New"/>
                <a:cs typeface="Courier New"/>
              </a:rPr>
              <a:t>String </a:t>
            </a:r>
            <a:r>
              <a:rPr sz="1800" b="1" spc="-10" dirty="0">
                <a:latin typeface="Courier New"/>
                <a:cs typeface="Courier New"/>
              </a:rPr>
              <a:t>apellidos) </a:t>
            </a:r>
            <a:r>
              <a:rPr sz="1800" b="1" spc="-5" dirty="0">
                <a:latin typeface="Courier New"/>
                <a:cs typeface="Courier New"/>
              </a:rPr>
              <a:t>{ </a:t>
            </a:r>
            <a:r>
              <a:rPr sz="1800" b="1" spc="-1070" dirty="0">
                <a:latin typeface="Courier New"/>
                <a:cs typeface="Courier New"/>
              </a:rPr>
              <a:t> </a:t>
            </a:r>
            <a:r>
              <a:rPr sz="1800" b="1" spc="-5" dirty="0">
                <a:latin typeface="Courier New"/>
                <a:cs typeface="Courier New"/>
              </a:rPr>
              <a:t>this.id</a:t>
            </a:r>
            <a:r>
              <a:rPr sz="1800" b="1" spc="-30" dirty="0">
                <a:latin typeface="Courier New"/>
                <a:cs typeface="Courier New"/>
              </a:rPr>
              <a:t> </a:t>
            </a:r>
            <a:r>
              <a:rPr sz="1800" b="1" spc="-5" dirty="0">
                <a:latin typeface="Courier New"/>
                <a:cs typeface="Courier New"/>
              </a:rPr>
              <a:t>= </a:t>
            </a:r>
            <a:r>
              <a:rPr sz="1800" b="1" spc="-15" dirty="0">
                <a:latin typeface="Courier New"/>
                <a:cs typeface="Courier New"/>
              </a:rPr>
              <a:t>id;</a:t>
            </a:r>
            <a:endParaRPr sz="1800">
              <a:latin typeface="Courier New"/>
              <a:cs typeface="Courier New"/>
            </a:endParaRPr>
          </a:p>
          <a:p>
            <a:pPr marL="1292225" marR="3688079">
              <a:lnSpc>
                <a:spcPct val="100000"/>
              </a:lnSpc>
            </a:pPr>
            <a:r>
              <a:rPr sz="1800" b="1" spc="-5" dirty="0">
                <a:latin typeface="Courier New"/>
                <a:cs typeface="Courier New"/>
              </a:rPr>
              <a:t>this.nombre = nombre; </a:t>
            </a:r>
            <a:r>
              <a:rPr sz="1800" b="1" dirty="0">
                <a:latin typeface="Courier New"/>
                <a:cs typeface="Courier New"/>
              </a:rPr>
              <a:t> </a:t>
            </a:r>
            <a:r>
              <a:rPr sz="1800" b="1" spc="-10" dirty="0">
                <a:latin typeface="Courier New"/>
                <a:cs typeface="Courier New"/>
              </a:rPr>
              <a:t>this.apellidos</a:t>
            </a:r>
            <a:r>
              <a:rPr sz="1800" b="1" spc="-20" dirty="0">
                <a:latin typeface="Courier New"/>
                <a:cs typeface="Courier New"/>
              </a:rPr>
              <a:t> </a:t>
            </a:r>
            <a:r>
              <a:rPr sz="1800" b="1" spc="-5" dirty="0">
                <a:latin typeface="Courier New"/>
                <a:cs typeface="Courier New"/>
              </a:rPr>
              <a:t>=</a:t>
            </a:r>
            <a:r>
              <a:rPr sz="1800" b="1" spc="-20" dirty="0">
                <a:latin typeface="Courier New"/>
                <a:cs typeface="Courier New"/>
              </a:rPr>
              <a:t> </a:t>
            </a:r>
            <a:r>
              <a:rPr sz="1800" b="1" spc="-5" dirty="0">
                <a:latin typeface="Courier New"/>
                <a:cs typeface="Courier New"/>
              </a:rPr>
              <a:t>apellidos;</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1292225" marR="5600700" indent="-408940">
              <a:lnSpc>
                <a:spcPct val="100000"/>
              </a:lnSpc>
            </a:pPr>
            <a:r>
              <a:rPr sz="1800" b="1" spc="-5" dirty="0">
                <a:latin typeface="Courier New"/>
                <a:cs typeface="Courier New"/>
              </a:rPr>
              <a:t>public</a:t>
            </a:r>
            <a:r>
              <a:rPr sz="1800" b="1" spc="-65" dirty="0">
                <a:latin typeface="Courier New"/>
                <a:cs typeface="Courier New"/>
              </a:rPr>
              <a:t> </a:t>
            </a:r>
            <a:r>
              <a:rPr sz="1800" b="1" spc="-5" dirty="0">
                <a:latin typeface="Courier New"/>
                <a:cs typeface="Courier New"/>
              </a:rPr>
              <a:t>getId()</a:t>
            </a:r>
            <a:r>
              <a:rPr sz="1800" b="1" spc="-6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return</a:t>
            </a:r>
            <a:r>
              <a:rPr sz="1800" b="1" spc="-30" dirty="0">
                <a:latin typeface="Courier New"/>
                <a:cs typeface="Courier New"/>
              </a:rPr>
              <a:t> </a:t>
            </a:r>
            <a:r>
              <a:rPr sz="1800" b="1" spc="-10" dirty="0">
                <a:latin typeface="Courier New"/>
                <a:cs typeface="Courier New"/>
              </a:rPr>
              <a:t>id;</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471805">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175</a:t>
            </a:fld>
            <a:endParaRPr dirty="0"/>
          </a:p>
        </p:txBody>
      </p:sp>
      <p:sp>
        <p:nvSpPr>
          <p:cNvPr id="3" name="object 3"/>
          <p:cNvSpPr txBox="1"/>
          <p:nvPr/>
        </p:nvSpPr>
        <p:spPr>
          <a:xfrm>
            <a:off x="1005839" y="1521459"/>
            <a:ext cx="8142605" cy="44704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Ordenación</a:t>
            </a:r>
            <a:r>
              <a:rPr sz="2000" b="1" dirty="0">
                <a:latin typeface="Verdana"/>
                <a:cs typeface="Verdana"/>
              </a:rPr>
              <a:t> </a:t>
            </a:r>
            <a:r>
              <a:rPr sz="2000" b="1" spc="-5" dirty="0">
                <a:latin typeface="Verdana"/>
                <a:cs typeface="Verdana"/>
              </a:rPr>
              <a:t>con </a:t>
            </a:r>
            <a:r>
              <a:rPr sz="2000" b="1" dirty="0">
                <a:latin typeface="Verdana"/>
                <a:cs typeface="Verdana"/>
              </a:rPr>
              <a:t>Comparator</a:t>
            </a:r>
            <a:r>
              <a:rPr sz="2000" b="1" spc="-10" dirty="0">
                <a:latin typeface="Verdana"/>
                <a:cs typeface="Verdana"/>
              </a:rPr>
              <a:t> (Clase</a:t>
            </a:r>
            <a:r>
              <a:rPr sz="2000" b="1" spc="60" dirty="0">
                <a:latin typeface="Verdana"/>
                <a:cs typeface="Verdana"/>
              </a:rPr>
              <a:t> </a:t>
            </a:r>
            <a:r>
              <a:rPr sz="2000" b="1" spc="-5" dirty="0">
                <a:latin typeface="Verdana"/>
                <a:cs typeface="Verdana"/>
              </a:rPr>
              <a:t>ComparadorPersona)</a:t>
            </a:r>
            <a:endParaRPr sz="2000">
              <a:latin typeface="Verdana"/>
              <a:cs typeface="Verdana"/>
            </a:endParaRPr>
          </a:p>
          <a:p>
            <a:pPr>
              <a:lnSpc>
                <a:spcPct val="100000"/>
              </a:lnSpc>
              <a:spcBef>
                <a:spcPts val="50"/>
              </a:spcBef>
            </a:pPr>
            <a:endParaRPr sz="1900">
              <a:latin typeface="Verdana"/>
              <a:cs typeface="Verdana"/>
            </a:endParaRPr>
          </a:p>
          <a:p>
            <a:pPr marL="472440">
              <a:lnSpc>
                <a:spcPct val="100000"/>
              </a:lnSpc>
            </a:pPr>
            <a:r>
              <a:rPr sz="1800" b="1" spc="-5" dirty="0">
                <a:latin typeface="Courier New"/>
                <a:cs typeface="Courier New"/>
              </a:rPr>
              <a:t>import</a:t>
            </a:r>
            <a:r>
              <a:rPr sz="1800" b="1" spc="-70" dirty="0">
                <a:latin typeface="Courier New"/>
                <a:cs typeface="Courier New"/>
              </a:rPr>
              <a:t> </a:t>
            </a:r>
            <a:r>
              <a:rPr sz="1800" b="1" spc="-5" dirty="0">
                <a:latin typeface="Courier New"/>
                <a:cs typeface="Courier New"/>
              </a:rPr>
              <a:t>java.util.Comparator;</a:t>
            </a:r>
            <a:endParaRPr sz="1800">
              <a:latin typeface="Courier New"/>
              <a:cs typeface="Courier New"/>
            </a:endParaRPr>
          </a:p>
          <a:p>
            <a:pPr marL="883919" marR="288290" indent="-411480">
              <a:lnSpc>
                <a:spcPct val="200000"/>
              </a:lnSpc>
            </a:pPr>
            <a:r>
              <a:rPr sz="1800" b="1" spc="-5" dirty="0">
                <a:latin typeface="Courier New"/>
                <a:cs typeface="Courier New"/>
              </a:rPr>
              <a:t>public</a:t>
            </a:r>
            <a:r>
              <a:rPr sz="1800" b="1" spc="-15" dirty="0">
                <a:latin typeface="Courier New"/>
                <a:cs typeface="Courier New"/>
              </a:rPr>
              <a:t> </a:t>
            </a:r>
            <a:r>
              <a:rPr sz="1800" b="1" spc="-5" dirty="0">
                <a:latin typeface="Courier New"/>
                <a:cs typeface="Courier New"/>
              </a:rPr>
              <a:t>class</a:t>
            </a:r>
            <a:r>
              <a:rPr sz="1800" b="1" spc="5" dirty="0">
                <a:latin typeface="Courier New"/>
                <a:cs typeface="Courier New"/>
              </a:rPr>
              <a:t> </a:t>
            </a:r>
            <a:r>
              <a:rPr sz="1800" b="1" spc="-10" dirty="0">
                <a:latin typeface="Courier New"/>
                <a:cs typeface="Courier New"/>
              </a:rPr>
              <a:t>ComparadorPersona</a:t>
            </a:r>
            <a:r>
              <a:rPr sz="1800" b="1" spc="5" dirty="0">
                <a:latin typeface="Courier New"/>
                <a:cs typeface="Courier New"/>
              </a:rPr>
              <a:t> </a:t>
            </a:r>
            <a:r>
              <a:rPr sz="1800" b="1" spc="-10" dirty="0">
                <a:latin typeface="Courier New"/>
                <a:cs typeface="Courier New"/>
              </a:rPr>
              <a:t>implements</a:t>
            </a:r>
            <a:r>
              <a:rPr sz="1800" b="1" spc="5" dirty="0">
                <a:latin typeface="Courier New"/>
                <a:cs typeface="Courier New"/>
              </a:rPr>
              <a:t> </a:t>
            </a:r>
            <a:r>
              <a:rPr sz="1800" b="1" spc="-5" dirty="0">
                <a:latin typeface="Courier New"/>
                <a:cs typeface="Courier New"/>
              </a:rPr>
              <a:t>Comparator</a:t>
            </a:r>
            <a:r>
              <a:rPr sz="1800" b="1" spc="-1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int</a:t>
            </a:r>
            <a:r>
              <a:rPr sz="1800" b="1" spc="-25" dirty="0">
                <a:latin typeface="Courier New"/>
                <a:cs typeface="Courier New"/>
              </a:rPr>
              <a:t> </a:t>
            </a:r>
            <a:r>
              <a:rPr sz="1800" b="1" spc="-5" dirty="0">
                <a:latin typeface="Courier New"/>
                <a:cs typeface="Courier New"/>
              </a:rPr>
              <a:t>compare(Object</a:t>
            </a:r>
            <a:r>
              <a:rPr sz="1800" b="1" spc="-25" dirty="0">
                <a:latin typeface="Courier New"/>
                <a:cs typeface="Courier New"/>
              </a:rPr>
              <a:t> </a:t>
            </a:r>
            <a:r>
              <a:rPr sz="1800" b="1" spc="-5" dirty="0">
                <a:latin typeface="Courier New"/>
                <a:cs typeface="Courier New"/>
              </a:rPr>
              <a:t>a,</a:t>
            </a:r>
            <a:r>
              <a:rPr sz="1800" b="1" spc="-10" dirty="0">
                <a:latin typeface="Courier New"/>
                <a:cs typeface="Courier New"/>
              </a:rPr>
              <a:t> Object</a:t>
            </a:r>
            <a:r>
              <a:rPr sz="1800" b="1" spc="-25" dirty="0">
                <a:latin typeface="Courier New"/>
                <a:cs typeface="Courier New"/>
              </a:rPr>
              <a:t> </a:t>
            </a:r>
            <a:r>
              <a:rPr sz="1800" b="1" spc="-5" dirty="0">
                <a:latin typeface="Courier New"/>
                <a:cs typeface="Courier New"/>
              </a:rPr>
              <a:t>b) {</a:t>
            </a:r>
            <a:endParaRPr sz="1800">
              <a:latin typeface="Courier New"/>
              <a:cs typeface="Courier New"/>
            </a:endParaRPr>
          </a:p>
          <a:p>
            <a:pPr marL="1704339" marR="288290" indent="-411480">
              <a:lnSpc>
                <a:spcPct val="100000"/>
              </a:lnSpc>
            </a:pPr>
            <a:r>
              <a:rPr sz="1800" b="1" spc="-5" dirty="0">
                <a:latin typeface="Courier New"/>
                <a:cs typeface="Courier New"/>
              </a:rPr>
              <a:t>if </a:t>
            </a:r>
            <a:r>
              <a:rPr sz="1800" b="1" spc="-10" dirty="0">
                <a:latin typeface="Courier New"/>
                <a:cs typeface="Courier New"/>
              </a:rPr>
              <a:t>(((Persona)a).getId() </a:t>
            </a:r>
            <a:r>
              <a:rPr sz="1800" b="1" spc="-5" dirty="0">
                <a:latin typeface="Courier New"/>
                <a:cs typeface="Courier New"/>
              </a:rPr>
              <a:t>&lt; ((Persona)b).getId()) </a:t>
            </a:r>
            <a:r>
              <a:rPr sz="1800" b="1" spc="-1070" dirty="0">
                <a:latin typeface="Courier New"/>
                <a:cs typeface="Courier New"/>
              </a:rPr>
              <a:t> </a:t>
            </a:r>
            <a:r>
              <a:rPr sz="1800" b="1" spc="-10" dirty="0">
                <a:latin typeface="Courier New"/>
                <a:cs typeface="Courier New"/>
              </a:rPr>
              <a:t>return </a:t>
            </a:r>
            <a:r>
              <a:rPr sz="1800" b="1" spc="-15" dirty="0">
                <a:latin typeface="Courier New"/>
                <a:cs typeface="Courier New"/>
              </a:rPr>
              <a:t>–1;</a:t>
            </a:r>
            <a:endParaRPr sz="1800">
              <a:latin typeface="Courier New"/>
              <a:cs typeface="Courier New"/>
            </a:endParaRPr>
          </a:p>
          <a:p>
            <a:pPr>
              <a:lnSpc>
                <a:spcPct val="100000"/>
              </a:lnSpc>
              <a:spcBef>
                <a:spcPts val="5"/>
              </a:spcBef>
            </a:pPr>
            <a:endParaRPr sz="1900">
              <a:latin typeface="Courier New"/>
              <a:cs typeface="Courier New"/>
            </a:endParaRPr>
          </a:p>
          <a:p>
            <a:pPr marL="1704339" marR="288290" indent="-411480">
              <a:lnSpc>
                <a:spcPct val="100000"/>
              </a:lnSpc>
            </a:pPr>
            <a:r>
              <a:rPr sz="1800" b="1" spc="-5" dirty="0">
                <a:latin typeface="Courier New"/>
                <a:cs typeface="Courier New"/>
              </a:rPr>
              <a:t>if </a:t>
            </a:r>
            <a:r>
              <a:rPr sz="1800" b="1" spc="-10" dirty="0">
                <a:latin typeface="Courier New"/>
                <a:cs typeface="Courier New"/>
              </a:rPr>
              <a:t>(((Persona)a).getId() </a:t>
            </a:r>
            <a:r>
              <a:rPr sz="1800" b="1" spc="-5" dirty="0">
                <a:latin typeface="Courier New"/>
                <a:cs typeface="Courier New"/>
              </a:rPr>
              <a:t>&gt; ((Persona)b).getId()) </a:t>
            </a:r>
            <a:r>
              <a:rPr sz="1800" b="1" spc="-1070" dirty="0">
                <a:latin typeface="Courier New"/>
                <a:cs typeface="Courier New"/>
              </a:rPr>
              <a:t> </a:t>
            </a:r>
            <a:r>
              <a:rPr sz="1800" b="1" spc="-10" dirty="0">
                <a:latin typeface="Courier New"/>
                <a:cs typeface="Courier New"/>
              </a:rPr>
              <a:t>return </a:t>
            </a:r>
            <a:r>
              <a:rPr sz="1800" b="1" spc="-5" dirty="0">
                <a:latin typeface="Courier New"/>
                <a:cs typeface="Courier New"/>
              </a:rPr>
              <a:t>1;</a:t>
            </a:r>
            <a:endParaRPr sz="1800">
              <a:latin typeface="Courier New"/>
              <a:cs typeface="Courier New"/>
            </a:endParaRPr>
          </a:p>
          <a:p>
            <a:pPr>
              <a:lnSpc>
                <a:spcPct val="100000"/>
              </a:lnSpc>
              <a:spcBef>
                <a:spcPts val="10"/>
              </a:spcBef>
            </a:pPr>
            <a:endParaRPr sz="1900">
              <a:latin typeface="Courier New"/>
              <a:cs typeface="Courier New"/>
            </a:endParaRPr>
          </a:p>
          <a:p>
            <a:pPr marL="1292225">
              <a:lnSpc>
                <a:spcPct val="100000"/>
              </a:lnSpc>
            </a:pPr>
            <a:r>
              <a:rPr sz="1800" b="1" spc="-5" dirty="0">
                <a:latin typeface="Courier New"/>
                <a:cs typeface="Courier New"/>
              </a:rPr>
              <a:t>return</a:t>
            </a:r>
            <a:r>
              <a:rPr sz="1800" b="1" spc="-60" dirty="0">
                <a:latin typeface="Courier New"/>
                <a:cs typeface="Courier New"/>
              </a:rPr>
              <a:t> </a:t>
            </a:r>
            <a:r>
              <a:rPr sz="1800" b="1" spc="-25" dirty="0">
                <a:latin typeface="Courier New"/>
                <a:cs typeface="Courier New"/>
              </a:rPr>
              <a:t>0;</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a:p>
            <a:pPr marL="471805">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176</a:t>
            </a:fld>
            <a:endParaRPr dirty="0"/>
          </a:p>
        </p:txBody>
      </p:sp>
      <p:sp>
        <p:nvSpPr>
          <p:cNvPr id="3" name="object 3"/>
          <p:cNvSpPr txBox="1"/>
          <p:nvPr/>
        </p:nvSpPr>
        <p:spPr>
          <a:xfrm>
            <a:off x="1005839" y="1521459"/>
            <a:ext cx="8049259" cy="44704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Ordenación</a:t>
            </a:r>
            <a:r>
              <a:rPr sz="2000" b="1" spc="-10" dirty="0">
                <a:latin typeface="Verdana"/>
                <a:cs typeface="Verdana"/>
              </a:rPr>
              <a:t> </a:t>
            </a:r>
            <a:r>
              <a:rPr sz="2000" b="1" spc="-5" dirty="0">
                <a:latin typeface="Verdana"/>
                <a:cs typeface="Verdana"/>
              </a:rPr>
              <a:t>con </a:t>
            </a:r>
            <a:r>
              <a:rPr sz="2000" b="1" dirty="0">
                <a:latin typeface="Verdana"/>
                <a:cs typeface="Verdana"/>
              </a:rPr>
              <a:t>Comparator</a:t>
            </a:r>
            <a:r>
              <a:rPr sz="2000" b="1" spc="-15" dirty="0">
                <a:latin typeface="Verdana"/>
                <a:cs typeface="Verdana"/>
              </a:rPr>
              <a:t> </a:t>
            </a:r>
            <a:r>
              <a:rPr sz="2000" b="1" spc="-5" dirty="0">
                <a:latin typeface="Verdana"/>
                <a:cs typeface="Verdana"/>
              </a:rPr>
              <a:t>(Programa</a:t>
            </a:r>
            <a:r>
              <a:rPr sz="2000" b="1" spc="5" dirty="0">
                <a:latin typeface="Verdana"/>
                <a:cs typeface="Verdana"/>
              </a:rPr>
              <a:t> </a:t>
            </a:r>
            <a:r>
              <a:rPr sz="2000" b="1" spc="-5" dirty="0">
                <a:latin typeface="Verdana"/>
                <a:cs typeface="Verdana"/>
              </a:rPr>
              <a:t>principal)</a:t>
            </a:r>
            <a:endParaRPr sz="2000">
              <a:latin typeface="Verdana"/>
              <a:cs typeface="Verdana"/>
            </a:endParaRPr>
          </a:p>
          <a:p>
            <a:pPr marL="472440" marR="4427220">
              <a:lnSpc>
                <a:spcPct val="200000"/>
              </a:lnSpc>
              <a:spcBef>
                <a:spcPts val="200"/>
              </a:spcBef>
            </a:pPr>
            <a:r>
              <a:rPr sz="1800" b="1" spc="-5" dirty="0">
                <a:latin typeface="Courier New"/>
                <a:cs typeface="Courier New"/>
              </a:rPr>
              <a:t>import </a:t>
            </a:r>
            <a:r>
              <a:rPr sz="1800" b="1" spc="-10" dirty="0">
                <a:latin typeface="Courier New"/>
                <a:cs typeface="Courier New"/>
              </a:rPr>
              <a:t>java.util.*; </a:t>
            </a:r>
            <a:r>
              <a:rPr sz="1800" b="1" spc="-5" dirty="0">
                <a:latin typeface="Courier New"/>
                <a:cs typeface="Courier New"/>
              </a:rPr>
              <a:t> public</a:t>
            </a:r>
            <a:r>
              <a:rPr sz="1800" b="1" spc="-40" dirty="0">
                <a:latin typeface="Courier New"/>
                <a:cs typeface="Courier New"/>
              </a:rPr>
              <a:t> </a:t>
            </a:r>
            <a:r>
              <a:rPr sz="1800" b="1" spc="-5" dirty="0">
                <a:latin typeface="Courier New"/>
                <a:cs typeface="Courier New"/>
              </a:rPr>
              <a:t>class</a:t>
            </a:r>
            <a:r>
              <a:rPr sz="1800" b="1" spc="-20" dirty="0">
                <a:latin typeface="Courier New"/>
                <a:cs typeface="Courier New"/>
              </a:rPr>
              <a:t> </a:t>
            </a:r>
            <a:r>
              <a:rPr sz="1800" b="1" spc="-10" dirty="0">
                <a:latin typeface="Courier New"/>
                <a:cs typeface="Courier New"/>
              </a:rPr>
              <a:t>Personas</a:t>
            </a:r>
            <a:r>
              <a:rPr sz="1800" b="1" spc="-20" dirty="0">
                <a:latin typeface="Courier New"/>
                <a:cs typeface="Courier New"/>
              </a:rPr>
              <a:t> </a:t>
            </a:r>
            <a:r>
              <a:rPr sz="1800" b="1" spc="-5" dirty="0">
                <a:latin typeface="Courier New"/>
                <a:cs typeface="Courier New"/>
              </a:rPr>
              <a:t>{</a:t>
            </a:r>
            <a:endParaRPr sz="1800">
              <a:latin typeface="Courier New"/>
              <a:cs typeface="Courier New"/>
            </a:endParaRPr>
          </a:p>
          <a:p>
            <a:pPr>
              <a:lnSpc>
                <a:spcPct val="100000"/>
              </a:lnSpc>
              <a:spcBef>
                <a:spcPts val="5"/>
              </a:spcBef>
            </a:pPr>
            <a:endParaRPr sz="1900">
              <a:latin typeface="Courier New"/>
              <a:cs typeface="Courier New"/>
            </a:endParaRPr>
          </a:p>
          <a:p>
            <a:pPr marL="1386205" marR="59055" indent="-502920">
              <a:lnSpc>
                <a:spcPct val="100000"/>
              </a:lnSpc>
            </a:pPr>
            <a:r>
              <a:rPr sz="1800" b="1" spc="-5" dirty="0">
                <a:latin typeface="Courier New"/>
                <a:cs typeface="Courier New"/>
              </a:rPr>
              <a:t>private</a:t>
            </a:r>
            <a:r>
              <a:rPr sz="1800" b="1" spc="-15" dirty="0">
                <a:latin typeface="Courier New"/>
                <a:cs typeface="Courier New"/>
              </a:rPr>
              <a:t> </a:t>
            </a:r>
            <a:r>
              <a:rPr sz="1800" b="1" spc="-5" dirty="0">
                <a:latin typeface="Courier New"/>
                <a:cs typeface="Courier New"/>
              </a:rPr>
              <a:t>static</a:t>
            </a:r>
            <a:r>
              <a:rPr sz="1800" b="1" spc="-10" dirty="0">
                <a:latin typeface="Courier New"/>
                <a:cs typeface="Courier New"/>
              </a:rPr>
              <a:t> void</a:t>
            </a:r>
            <a:r>
              <a:rPr sz="1800" b="1" spc="10" dirty="0">
                <a:latin typeface="Courier New"/>
                <a:cs typeface="Courier New"/>
              </a:rPr>
              <a:t> </a:t>
            </a:r>
            <a:r>
              <a:rPr sz="1800" b="1" spc="-10" dirty="0">
                <a:latin typeface="Courier New"/>
                <a:cs typeface="Courier New"/>
              </a:rPr>
              <a:t>imprimirLista(ArrayList</a:t>
            </a:r>
            <a:r>
              <a:rPr sz="1800" b="1" spc="10" dirty="0">
                <a:latin typeface="Courier New"/>
                <a:cs typeface="Courier New"/>
              </a:rPr>
              <a:t> </a:t>
            </a:r>
            <a:r>
              <a:rPr sz="1800" b="1" spc="-10" dirty="0">
                <a:latin typeface="Courier New"/>
                <a:cs typeface="Courier New"/>
              </a:rPr>
              <a:t>lista)</a:t>
            </a:r>
            <a:r>
              <a:rPr sz="1800" b="1" spc="1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System.out.println("");</a:t>
            </a:r>
            <a:endParaRPr sz="1800">
              <a:latin typeface="Courier New"/>
              <a:cs typeface="Courier New"/>
            </a:endParaRPr>
          </a:p>
          <a:p>
            <a:pPr>
              <a:lnSpc>
                <a:spcPct val="100000"/>
              </a:lnSpc>
              <a:spcBef>
                <a:spcPts val="10"/>
              </a:spcBef>
            </a:pPr>
            <a:endParaRPr sz="1900">
              <a:latin typeface="Courier New"/>
              <a:cs typeface="Courier New"/>
            </a:endParaRPr>
          </a:p>
          <a:p>
            <a:pPr marL="1798320" marR="1194435" indent="-411480">
              <a:lnSpc>
                <a:spcPct val="100000"/>
              </a:lnSpc>
            </a:pPr>
            <a:r>
              <a:rPr sz="1800" b="1" spc="-5" dirty="0">
                <a:latin typeface="Courier New"/>
                <a:cs typeface="Courier New"/>
              </a:rPr>
              <a:t>for </a:t>
            </a:r>
            <a:r>
              <a:rPr sz="1800" b="1" spc="-10" dirty="0">
                <a:latin typeface="Courier New"/>
                <a:cs typeface="Courier New"/>
              </a:rPr>
              <a:t>(int</a:t>
            </a:r>
            <a:r>
              <a:rPr sz="1800" b="1" spc="-5" dirty="0">
                <a:latin typeface="Courier New"/>
                <a:cs typeface="Courier New"/>
              </a:rPr>
              <a:t> i</a:t>
            </a:r>
            <a:r>
              <a:rPr sz="1800" b="1" spc="-25" dirty="0">
                <a:latin typeface="Courier New"/>
                <a:cs typeface="Courier New"/>
              </a:rPr>
              <a:t> </a:t>
            </a:r>
            <a:r>
              <a:rPr sz="1800" b="1" spc="-5" dirty="0">
                <a:latin typeface="Courier New"/>
                <a:cs typeface="Courier New"/>
              </a:rPr>
              <a:t>= </a:t>
            </a:r>
            <a:r>
              <a:rPr sz="1800" b="1" spc="-15" dirty="0">
                <a:latin typeface="Courier New"/>
                <a:cs typeface="Courier New"/>
              </a:rPr>
              <a:t>0;</a:t>
            </a:r>
            <a:r>
              <a:rPr sz="1800" b="1" dirty="0">
                <a:latin typeface="Courier New"/>
                <a:cs typeface="Courier New"/>
              </a:rPr>
              <a:t> </a:t>
            </a:r>
            <a:r>
              <a:rPr sz="1800" b="1" spc="-5" dirty="0">
                <a:latin typeface="Courier New"/>
                <a:cs typeface="Courier New"/>
              </a:rPr>
              <a:t>i</a:t>
            </a:r>
            <a:r>
              <a:rPr sz="1800" b="1" spc="-25" dirty="0">
                <a:latin typeface="Courier New"/>
                <a:cs typeface="Courier New"/>
              </a:rPr>
              <a:t> </a:t>
            </a:r>
            <a:r>
              <a:rPr sz="1800" b="1" spc="-5" dirty="0">
                <a:latin typeface="Courier New"/>
                <a:cs typeface="Courier New"/>
              </a:rPr>
              <a:t>&lt;</a:t>
            </a:r>
            <a:r>
              <a:rPr sz="1800" b="1" spc="-25" dirty="0">
                <a:latin typeface="Courier New"/>
                <a:cs typeface="Courier New"/>
              </a:rPr>
              <a:t> </a:t>
            </a:r>
            <a:r>
              <a:rPr sz="1800" b="1" spc="-5" dirty="0">
                <a:latin typeface="Courier New"/>
                <a:cs typeface="Courier New"/>
              </a:rPr>
              <a:t>lista.size();</a:t>
            </a:r>
            <a:r>
              <a:rPr sz="1800" b="1" spc="-25" dirty="0">
                <a:latin typeface="Courier New"/>
                <a:cs typeface="Courier New"/>
              </a:rPr>
              <a:t> </a:t>
            </a:r>
            <a:r>
              <a:rPr sz="1800" b="1" spc="-10" dirty="0">
                <a:latin typeface="Courier New"/>
                <a:cs typeface="Courier New"/>
              </a:rPr>
              <a:t>i++)</a:t>
            </a:r>
            <a:r>
              <a:rPr sz="1800" b="1" spc="-2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Persona</a:t>
            </a:r>
            <a:r>
              <a:rPr sz="1800" b="1" spc="-40" dirty="0">
                <a:latin typeface="Courier New"/>
                <a:cs typeface="Courier New"/>
              </a:rPr>
              <a:t> </a:t>
            </a:r>
            <a:r>
              <a:rPr sz="1800" b="1" spc="-5" dirty="0">
                <a:latin typeface="Courier New"/>
                <a:cs typeface="Courier New"/>
              </a:rPr>
              <a:t>p</a:t>
            </a:r>
            <a:r>
              <a:rPr sz="1800" b="1" spc="-15" dirty="0">
                <a:latin typeface="Courier New"/>
                <a:cs typeface="Courier New"/>
              </a:rPr>
              <a:t> </a:t>
            </a:r>
            <a:r>
              <a:rPr sz="1800" b="1" spc="-5" dirty="0">
                <a:latin typeface="Courier New"/>
                <a:cs typeface="Courier New"/>
              </a:rPr>
              <a:t>=</a:t>
            </a:r>
            <a:r>
              <a:rPr sz="1800" b="1" spc="-35" dirty="0">
                <a:latin typeface="Courier New"/>
                <a:cs typeface="Courier New"/>
              </a:rPr>
              <a:t> </a:t>
            </a:r>
            <a:r>
              <a:rPr sz="1800" b="1" spc="-5" dirty="0">
                <a:latin typeface="Courier New"/>
                <a:cs typeface="Courier New"/>
              </a:rPr>
              <a:t>(Persona)lista.get(i);</a:t>
            </a:r>
            <a:endParaRPr sz="1800">
              <a:latin typeface="Courier New"/>
              <a:cs typeface="Courier New"/>
            </a:endParaRPr>
          </a:p>
          <a:p>
            <a:pPr>
              <a:lnSpc>
                <a:spcPct val="100000"/>
              </a:lnSpc>
              <a:spcBef>
                <a:spcPts val="5"/>
              </a:spcBef>
            </a:pPr>
            <a:endParaRPr sz="1900">
              <a:latin typeface="Courier New"/>
              <a:cs typeface="Courier New"/>
            </a:endParaRPr>
          </a:p>
          <a:p>
            <a:pPr marL="2574925" marR="5080" indent="-777240">
              <a:lnSpc>
                <a:spcPct val="100000"/>
              </a:lnSpc>
            </a:pPr>
            <a:r>
              <a:rPr sz="1800" b="1" spc="-5" dirty="0">
                <a:latin typeface="Courier New"/>
                <a:cs typeface="Courier New"/>
              </a:rPr>
              <a:t>System.out.println("[" + p.getId() + "] " + </a:t>
            </a:r>
            <a:r>
              <a:rPr sz="1800" b="1" dirty="0">
                <a:latin typeface="Courier New"/>
                <a:cs typeface="Courier New"/>
              </a:rPr>
              <a:t> </a:t>
            </a:r>
            <a:r>
              <a:rPr sz="1800" b="1" spc="-5" dirty="0">
                <a:latin typeface="Courier New"/>
                <a:cs typeface="Courier New"/>
              </a:rPr>
              <a:t>p.getNombre()</a:t>
            </a:r>
            <a:r>
              <a:rPr sz="1800" b="1" spc="-10" dirty="0">
                <a:latin typeface="Courier New"/>
                <a:cs typeface="Courier New"/>
              </a:rPr>
              <a:t> </a:t>
            </a:r>
            <a:r>
              <a:rPr sz="1800" b="1" spc="-5" dirty="0">
                <a:latin typeface="Courier New"/>
                <a:cs typeface="Courier New"/>
              </a:rPr>
              <a:t>+</a:t>
            </a:r>
            <a:r>
              <a:rPr sz="1800" b="1" spc="-25" dirty="0">
                <a:latin typeface="Courier New"/>
                <a:cs typeface="Courier New"/>
              </a:rPr>
              <a:t> </a:t>
            </a:r>
            <a:r>
              <a:rPr sz="1800" b="1" spc="-5" dirty="0">
                <a:latin typeface="Courier New"/>
                <a:cs typeface="Courier New"/>
              </a:rPr>
              <a:t>"</a:t>
            </a:r>
            <a:r>
              <a:rPr sz="1800" b="1" spc="-25" dirty="0">
                <a:latin typeface="Courier New"/>
                <a:cs typeface="Courier New"/>
              </a:rPr>
              <a:t> </a:t>
            </a:r>
            <a:r>
              <a:rPr sz="1800" b="1" spc="-5" dirty="0">
                <a:latin typeface="Courier New"/>
                <a:cs typeface="Courier New"/>
              </a:rPr>
              <a:t>" + </a:t>
            </a:r>
            <a:r>
              <a:rPr sz="1800" b="1" spc="-10" dirty="0">
                <a:latin typeface="Courier New"/>
                <a:cs typeface="Courier New"/>
              </a:rPr>
              <a:t>p.getApellidos());</a:t>
            </a:r>
            <a:endParaRPr sz="1800">
              <a:latin typeface="Courier New"/>
              <a:cs typeface="Courier New"/>
            </a:endParaRPr>
          </a:p>
          <a:p>
            <a:pPr marL="1386205">
              <a:lnSpc>
                <a:spcPct val="100000"/>
              </a:lnSpc>
            </a:pPr>
            <a:r>
              <a:rPr sz="1800" b="1" spc="-5" dirty="0">
                <a:latin typeface="Courier New"/>
                <a:cs typeface="Courier New"/>
              </a:rPr>
              <a:t>}</a:t>
            </a:r>
            <a:endParaRPr sz="1800">
              <a:latin typeface="Courier New"/>
              <a:cs typeface="Courier New"/>
            </a:endParaRPr>
          </a:p>
          <a:p>
            <a:pPr marL="883919">
              <a:lnSpc>
                <a:spcPct val="100000"/>
              </a:lnSpc>
            </a:pPr>
            <a:r>
              <a:rPr sz="1800" b="1" spc="-5" dirty="0">
                <a:latin typeface="Courier New"/>
                <a:cs typeface="Courier New"/>
              </a:rPr>
              <a:t>}</a:t>
            </a:r>
            <a:endParaRPr sz="1800">
              <a:latin typeface="Courier New"/>
              <a:cs typeface="Courier New"/>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177</a:t>
            </a:fld>
            <a:endParaRPr dirty="0"/>
          </a:p>
        </p:txBody>
      </p:sp>
      <p:sp>
        <p:nvSpPr>
          <p:cNvPr id="3" name="object 3"/>
          <p:cNvSpPr txBox="1"/>
          <p:nvPr/>
        </p:nvSpPr>
        <p:spPr>
          <a:xfrm>
            <a:off x="1005839" y="1521459"/>
            <a:ext cx="7636509" cy="11785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Ordenación con </a:t>
            </a:r>
            <a:r>
              <a:rPr sz="2000" b="1" dirty="0">
                <a:latin typeface="Verdana"/>
                <a:cs typeface="Verdana"/>
              </a:rPr>
              <a:t>Comparator</a:t>
            </a:r>
            <a:r>
              <a:rPr sz="2000" b="1" spc="-15" dirty="0">
                <a:latin typeface="Verdana"/>
                <a:cs typeface="Verdana"/>
              </a:rPr>
              <a:t> </a:t>
            </a:r>
            <a:r>
              <a:rPr sz="2000" b="1" spc="-5" dirty="0">
                <a:latin typeface="Verdana"/>
                <a:cs typeface="Verdana"/>
              </a:rPr>
              <a:t>(Programa</a:t>
            </a:r>
            <a:r>
              <a:rPr sz="2000" b="1" spc="5" dirty="0">
                <a:latin typeface="Verdana"/>
                <a:cs typeface="Verdana"/>
              </a:rPr>
              <a:t> </a:t>
            </a:r>
            <a:r>
              <a:rPr sz="2000" b="1" spc="-5" dirty="0">
                <a:latin typeface="Verdana"/>
                <a:cs typeface="Verdana"/>
              </a:rPr>
              <a:t>principal</a:t>
            </a:r>
            <a:r>
              <a:rPr sz="2000" b="1" spc="40" dirty="0">
                <a:latin typeface="Verdana"/>
                <a:cs typeface="Verdana"/>
              </a:rPr>
              <a:t> </a:t>
            </a:r>
            <a:r>
              <a:rPr sz="2000" b="1" dirty="0">
                <a:latin typeface="Verdana"/>
                <a:cs typeface="Verdana"/>
              </a:rPr>
              <a:t>y</a:t>
            </a:r>
            <a:r>
              <a:rPr sz="2000" b="1" spc="-5" dirty="0">
                <a:latin typeface="Verdana"/>
                <a:cs typeface="Verdana"/>
              </a:rPr>
              <a:t> </a:t>
            </a:r>
            <a:r>
              <a:rPr sz="2000" b="1" spc="-10" dirty="0">
                <a:latin typeface="Verdana"/>
                <a:cs typeface="Verdana"/>
              </a:rPr>
              <a:t>2)</a:t>
            </a:r>
            <a:endParaRPr sz="2000">
              <a:latin typeface="Verdana"/>
              <a:cs typeface="Verdana"/>
            </a:endParaRPr>
          </a:p>
          <a:p>
            <a:pPr>
              <a:lnSpc>
                <a:spcPct val="100000"/>
              </a:lnSpc>
              <a:spcBef>
                <a:spcPts val="50"/>
              </a:spcBef>
            </a:pPr>
            <a:endParaRPr sz="1900">
              <a:latin typeface="Verdana"/>
              <a:cs typeface="Verdana"/>
            </a:endParaRPr>
          </a:p>
          <a:p>
            <a:pPr marL="883919" marR="1694814" indent="-411480">
              <a:lnSpc>
                <a:spcPct val="100000"/>
              </a:lnSpc>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main(String[]</a:t>
            </a:r>
            <a:r>
              <a:rPr sz="1800" b="1" spc="-25" dirty="0">
                <a:latin typeface="Courier New"/>
                <a:cs typeface="Courier New"/>
              </a:rPr>
              <a:t> </a:t>
            </a:r>
            <a:r>
              <a:rPr sz="1800" b="1" spc="-5" dirty="0">
                <a:latin typeface="Courier New"/>
                <a:cs typeface="Courier New"/>
              </a:rPr>
              <a:t>args)</a:t>
            </a:r>
            <a:r>
              <a:rPr sz="1800" b="1" spc="-30"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10" dirty="0">
                <a:latin typeface="Courier New"/>
                <a:cs typeface="Courier New"/>
              </a:rPr>
              <a:t>List</a:t>
            </a:r>
            <a:r>
              <a:rPr sz="1800" b="1" spc="-5" dirty="0">
                <a:latin typeface="Courier New"/>
                <a:cs typeface="Courier New"/>
              </a:rPr>
              <a:t> </a:t>
            </a:r>
            <a:r>
              <a:rPr sz="1800" b="1" spc="-10" dirty="0">
                <a:latin typeface="Courier New"/>
                <a:cs typeface="Courier New"/>
              </a:rPr>
              <a:t>listaPersonas</a:t>
            </a:r>
            <a:r>
              <a:rPr sz="1800" b="1" dirty="0">
                <a:latin typeface="Courier New"/>
                <a:cs typeface="Courier New"/>
              </a:rPr>
              <a:t> </a:t>
            </a:r>
            <a:r>
              <a:rPr sz="1800" b="1" spc="-5" dirty="0">
                <a:latin typeface="Courier New"/>
                <a:cs typeface="Courier New"/>
              </a:rPr>
              <a:t>=</a:t>
            </a:r>
            <a:r>
              <a:rPr sz="1800" b="1" dirty="0">
                <a:latin typeface="Courier New"/>
                <a:cs typeface="Courier New"/>
              </a:rPr>
              <a:t> </a:t>
            </a:r>
            <a:r>
              <a:rPr sz="1800" b="1" spc="-10" dirty="0">
                <a:latin typeface="Courier New"/>
                <a:cs typeface="Courier New"/>
              </a:rPr>
              <a:t>new</a:t>
            </a:r>
            <a:r>
              <a:rPr sz="1800" b="1" dirty="0">
                <a:latin typeface="Courier New"/>
                <a:cs typeface="Courier New"/>
              </a:rPr>
              <a:t> </a:t>
            </a:r>
            <a:r>
              <a:rPr sz="1800" b="1" spc="-10" dirty="0">
                <a:latin typeface="Courier New"/>
                <a:cs typeface="Courier New"/>
              </a:rPr>
              <a:t>ArrayList();</a:t>
            </a:r>
            <a:endParaRPr sz="1800">
              <a:latin typeface="Courier New"/>
              <a:cs typeface="Courier New"/>
            </a:endParaRPr>
          </a:p>
        </p:txBody>
      </p:sp>
      <p:graphicFrame>
        <p:nvGraphicFramePr>
          <p:cNvPr id="4" name="object 4"/>
          <p:cNvGraphicFramePr>
            <a:graphicFrameLocks noGrp="1"/>
          </p:cNvGraphicFramePr>
          <p:nvPr/>
        </p:nvGraphicFramePr>
        <p:xfrm>
          <a:off x="1858010" y="2999925"/>
          <a:ext cx="7566659" cy="1356240"/>
        </p:xfrm>
        <a:graphic>
          <a:graphicData uri="http://schemas.openxmlformats.org/drawingml/2006/table">
            <a:tbl>
              <a:tblPr firstRow="1" bandRow="1">
                <a:tableStyleId>{2D5ABB26-0587-4C30-8999-92F81FD0307C}</a:tableStyleId>
              </a:tblPr>
              <a:tblGrid>
                <a:gridCol w="296672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2961639">
                  <a:extLst>
                    <a:ext uri="{9D8B030D-6E8A-4147-A177-3AD203B41FA5}">
                      <a16:colId xmlns:a16="http://schemas.microsoft.com/office/drawing/2014/main" val="20002"/>
                    </a:ext>
                  </a:extLst>
                </a:gridCol>
              </a:tblGrid>
              <a:tr h="266640">
                <a:tc>
                  <a:txBody>
                    <a:bodyPr/>
                    <a:lstStyle/>
                    <a:p>
                      <a:pPr marL="31750">
                        <a:lnSpc>
                          <a:spcPts val="186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860"/>
                        </a:lnSpc>
                      </a:pPr>
                      <a:r>
                        <a:rPr sz="1800" b="1" spc="-5" dirty="0">
                          <a:latin typeface="Courier New"/>
                          <a:cs typeface="Courier New"/>
                        </a:rPr>
                        <a:t>Persona(10,</a:t>
                      </a:r>
                      <a:endParaRPr sz="1800">
                        <a:latin typeface="Courier New"/>
                        <a:cs typeface="Courier New"/>
                      </a:endParaRPr>
                    </a:p>
                  </a:txBody>
                  <a:tcPr marL="0" marR="0" marT="0" marB="0"/>
                </a:tc>
                <a:tc>
                  <a:txBody>
                    <a:bodyPr/>
                    <a:lstStyle/>
                    <a:p>
                      <a:pPr marL="67310">
                        <a:lnSpc>
                          <a:spcPts val="1860"/>
                        </a:lnSpc>
                      </a:pPr>
                      <a:r>
                        <a:rPr sz="1800" b="1" spc="-5" dirty="0">
                          <a:latin typeface="Courier New"/>
                          <a:cs typeface="Courier New"/>
                        </a:rPr>
                        <a:t>"Juan",</a:t>
                      </a:r>
                      <a:r>
                        <a:rPr sz="1800" b="1" spc="-75" dirty="0">
                          <a:latin typeface="Courier New"/>
                          <a:cs typeface="Courier New"/>
                        </a:rPr>
                        <a:t> </a:t>
                      </a:r>
                      <a:r>
                        <a:rPr sz="1800" b="1" spc="-10" dirty="0">
                          <a:latin typeface="Courier New"/>
                          <a:cs typeface="Courier New"/>
                        </a:rPr>
                        <a:t>"González"));</a:t>
                      </a:r>
                      <a:endParaRPr sz="1800">
                        <a:latin typeface="Courier New"/>
                        <a:cs typeface="Courier New"/>
                      </a:endParaRPr>
                    </a:p>
                  </a:txBody>
                  <a:tcPr marL="0" marR="0" marT="0" marB="0"/>
                </a:tc>
                <a:extLst>
                  <a:ext uri="{0D108BD9-81ED-4DB2-BD59-A6C34878D82A}">
                    <a16:rowId xmlns:a16="http://schemas.microsoft.com/office/drawing/2014/main" val="10000"/>
                  </a:ext>
                </a:extLst>
              </a:tr>
              <a:tr h="274320">
                <a:tc>
                  <a:txBody>
                    <a:bodyPr/>
                    <a:lstStyle/>
                    <a:p>
                      <a:pPr marL="31750">
                        <a:lnSpc>
                          <a:spcPts val="192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920"/>
                        </a:lnSpc>
                      </a:pPr>
                      <a:r>
                        <a:rPr sz="1800" b="1" spc="-5" dirty="0">
                          <a:latin typeface="Courier New"/>
                          <a:cs typeface="Courier New"/>
                        </a:rPr>
                        <a:t>Persona(30,</a:t>
                      </a:r>
                      <a:endParaRPr sz="1800">
                        <a:latin typeface="Courier New"/>
                        <a:cs typeface="Courier New"/>
                      </a:endParaRPr>
                    </a:p>
                  </a:txBody>
                  <a:tcPr marL="0" marR="0" marT="0" marB="0"/>
                </a:tc>
                <a:tc>
                  <a:txBody>
                    <a:bodyPr/>
                    <a:lstStyle/>
                    <a:p>
                      <a:pPr marL="67310">
                        <a:lnSpc>
                          <a:spcPts val="1920"/>
                        </a:lnSpc>
                      </a:pPr>
                      <a:r>
                        <a:rPr sz="1800" b="1" spc="-5" dirty="0">
                          <a:latin typeface="Courier New"/>
                          <a:cs typeface="Courier New"/>
                        </a:rPr>
                        <a:t>"Luis",</a:t>
                      </a:r>
                      <a:r>
                        <a:rPr sz="1800" b="1" spc="-75" dirty="0">
                          <a:latin typeface="Courier New"/>
                          <a:cs typeface="Courier New"/>
                        </a:rPr>
                        <a:t> </a:t>
                      </a:r>
                      <a:r>
                        <a:rPr sz="1800" b="1" spc="-5" dirty="0">
                          <a:latin typeface="Courier New"/>
                          <a:cs typeface="Courier New"/>
                        </a:rPr>
                        <a:t>"López"));</a:t>
                      </a:r>
                      <a:endParaRPr sz="1800">
                        <a:latin typeface="Courier New"/>
                        <a:cs typeface="Courier New"/>
                      </a:endParaRPr>
                    </a:p>
                  </a:txBody>
                  <a:tcPr marL="0" marR="0" marT="0" marB="0"/>
                </a:tc>
                <a:extLst>
                  <a:ext uri="{0D108BD9-81ED-4DB2-BD59-A6C34878D82A}">
                    <a16:rowId xmlns:a16="http://schemas.microsoft.com/office/drawing/2014/main" val="10001"/>
                  </a:ext>
                </a:extLst>
              </a:tr>
              <a:tr h="274320">
                <a:tc>
                  <a:txBody>
                    <a:bodyPr/>
                    <a:lstStyle/>
                    <a:p>
                      <a:pPr marL="31750">
                        <a:lnSpc>
                          <a:spcPts val="192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920"/>
                        </a:lnSpc>
                      </a:pPr>
                      <a:r>
                        <a:rPr sz="1800" b="1" spc="-5" dirty="0">
                          <a:latin typeface="Courier New"/>
                          <a:cs typeface="Courier New"/>
                        </a:rPr>
                        <a:t>Persona(40,</a:t>
                      </a:r>
                      <a:endParaRPr sz="1800">
                        <a:latin typeface="Courier New"/>
                        <a:cs typeface="Courier New"/>
                      </a:endParaRPr>
                    </a:p>
                  </a:txBody>
                  <a:tcPr marL="0" marR="0" marT="0" marB="0"/>
                </a:tc>
                <a:tc>
                  <a:txBody>
                    <a:bodyPr/>
                    <a:lstStyle/>
                    <a:p>
                      <a:pPr marL="67310">
                        <a:lnSpc>
                          <a:spcPts val="1920"/>
                        </a:lnSpc>
                      </a:pPr>
                      <a:r>
                        <a:rPr sz="1800" b="1" spc="-10" dirty="0">
                          <a:latin typeface="Courier New"/>
                          <a:cs typeface="Courier New"/>
                        </a:rPr>
                        <a:t>"María",</a:t>
                      </a:r>
                      <a:r>
                        <a:rPr sz="1800" b="1" spc="-20" dirty="0">
                          <a:latin typeface="Courier New"/>
                          <a:cs typeface="Courier New"/>
                        </a:rPr>
                        <a:t> </a:t>
                      </a:r>
                      <a:r>
                        <a:rPr sz="1800" b="1" spc="-10" dirty="0">
                          <a:latin typeface="Courier New"/>
                          <a:cs typeface="Courier New"/>
                        </a:rPr>
                        <a:t>″Soto"));</a:t>
                      </a:r>
                      <a:endParaRPr sz="1800">
                        <a:latin typeface="Courier New"/>
                        <a:cs typeface="Courier New"/>
                      </a:endParaRPr>
                    </a:p>
                  </a:txBody>
                  <a:tcPr marL="0" marR="0" marT="0" marB="0"/>
                </a:tc>
                <a:extLst>
                  <a:ext uri="{0D108BD9-81ED-4DB2-BD59-A6C34878D82A}">
                    <a16:rowId xmlns:a16="http://schemas.microsoft.com/office/drawing/2014/main" val="10002"/>
                  </a:ext>
                </a:extLst>
              </a:tr>
              <a:tr h="274320">
                <a:tc>
                  <a:txBody>
                    <a:bodyPr/>
                    <a:lstStyle/>
                    <a:p>
                      <a:pPr marL="31750">
                        <a:lnSpc>
                          <a:spcPts val="192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920"/>
                        </a:lnSpc>
                      </a:pPr>
                      <a:r>
                        <a:rPr sz="1800" b="1" spc="-5" dirty="0">
                          <a:latin typeface="Courier New"/>
                          <a:cs typeface="Courier New"/>
                        </a:rPr>
                        <a:t>Persona(50,</a:t>
                      </a:r>
                      <a:endParaRPr sz="1800">
                        <a:latin typeface="Courier New"/>
                        <a:cs typeface="Courier New"/>
                      </a:endParaRPr>
                    </a:p>
                  </a:txBody>
                  <a:tcPr marL="0" marR="0" marT="0" marB="0"/>
                </a:tc>
                <a:tc>
                  <a:txBody>
                    <a:bodyPr/>
                    <a:lstStyle/>
                    <a:p>
                      <a:pPr marL="67310">
                        <a:lnSpc>
                          <a:spcPts val="1920"/>
                        </a:lnSpc>
                      </a:pPr>
                      <a:r>
                        <a:rPr sz="1800" b="1" spc="-10" dirty="0">
                          <a:latin typeface="Courier New"/>
                          <a:cs typeface="Courier New"/>
                        </a:rPr>
                        <a:t>"Pedro",</a:t>
                      </a:r>
                      <a:r>
                        <a:rPr sz="1800" b="1" spc="-45" dirty="0">
                          <a:latin typeface="Courier New"/>
                          <a:cs typeface="Courier New"/>
                        </a:rPr>
                        <a:t> </a:t>
                      </a:r>
                      <a:r>
                        <a:rPr sz="1800" b="1" spc="-10" dirty="0">
                          <a:latin typeface="Courier New"/>
                          <a:cs typeface="Courier New"/>
                        </a:rPr>
                        <a:t>"Sánchez"));</a:t>
                      </a:r>
                      <a:endParaRPr sz="1800">
                        <a:latin typeface="Courier New"/>
                        <a:cs typeface="Courier New"/>
                      </a:endParaRPr>
                    </a:p>
                  </a:txBody>
                  <a:tcPr marL="0" marR="0" marT="0" marB="0"/>
                </a:tc>
                <a:extLst>
                  <a:ext uri="{0D108BD9-81ED-4DB2-BD59-A6C34878D82A}">
                    <a16:rowId xmlns:a16="http://schemas.microsoft.com/office/drawing/2014/main" val="10003"/>
                  </a:ext>
                </a:extLst>
              </a:tr>
              <a:tr h="266640">
                <a:tc>
                  <a:txBody>
                    <a:bodyPr/>
                    <a:lstStyle/>
                    <a:p>
                      <a:pPr marL="31750">
                        <a:lnSpc>
                          <a:spcPts val="192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920"/>
                        </a:lnSpc>
                      </a:pPr>
                      <a:r>
                        <a:rPr sz="1800" b="1" spc="-5" dirty="0">
                          <a:latin typeface="Courier New"/>
                          <a:cs typeface="Courier New"/>
                        </a:rPr>
                        <a:t>Persona(60,</a:t>
                      </a:r>
                      <a:endParaRPr sz="1800">
                        <a:latin typeface="Courier New"/>
                        <a:cs typeface="Courier New"/>
                      </a:endParaRPr>
                    </a:p>
                  </a:txBody>
                  <a:tcPr marL="0" marR="0" marT="0" marB="0"/>
                </a:tc>
                <a:tc>
                  <a:txBody>
                    <a:bodyPr/>
                    <a:lstStyle/>
                    <a:p>
                      <a:pPr marL="67310">
                        <a:lnSpc>
                          <a:spcPts val="1920"/>
                        </a:lnSpc>
                      </a:pPr>
                      <a:r>
                        <a:rPr sz="1800" b="1" spc="-5" dirty="0">
                          <a:latin typeface="Courier New"/>
                          <a:cs typeface="Courier New"/>
                        </a:rPr>
                        <a:t>"Ana",</a:t>
                      </a:r>
                      <a:r>
                        <a:rPr sz="1800" b="1" spc="-70" dirty="0">
                          <a:latin typeface="Courier New"/>
                          <a:cs typeface="Courier New"/>
                        </a:rPr>
                        <a:t> </a:t>
                      </a:r>
                      <a:r>
                        <a:rPr sz="1800" b="1" spc="-10" dirty="0">
                          <a:latin typeface="Courier New"/>
                          <a:cs typeface="Courier New"/>
                        </a:rPr>
                        <a:t>"Rodríguez"));</a:t>
                      </a:r>
                      <a:endParaRPr sz="180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sp>
        <p:nvSpPr>
          <p:cNvPr id="5" name="object 5"/>
          <p:cNvSpPr txBox="1"/>
          <p:nvPr/>
        </p:nvSpPr>
        <p:spPr>
          <a:xfrm>
            <a:off x="1877060" y="4594859"/>
            <a:ext cx="5486400" cy="84836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ourier New"/>
                <a:cs typeface="Courier New"/>
              </a:rPr>
              <a:t>imprimirLista((ArrayList)listaPersonas);</a:t>
            </a:r>
            <a:endParaRPr sz="1800">
              <a:latin typeface="Courier New"/>
              <a:cs typeface="Courier New"/>
            </a:endParaRPr>
          </a:p>
          <a:p>
            <a:pPr>
              <a:lnSpc>
                <a:spcPct val="100000"/>
              </a:lnSpc>
              <a:spcBef>
                <a:spcPts val="5"/>
              </a:spcBef>
            </a:pPr>
            <a:endParaRPr sz="1900">
              <a:latin typeface="Courier New"/>
              <a:cs typeface="Courier New"/>
            </a:endParaRPr>
          </a:p>
          <a:p>
            <a:pPr marL="12700">
              <a:lnSpc>
                <a:spcPct val="100000"/>
              </a:lnSpc>
            </a:pPr>
            <a:r>
              <a:rPr sz="1800" b="1" spc="-10" dirty="0">
                <a:latin typeface="Courier New"/>
                <a:cs typeface="Courier New"/>
              </a:rPr>
              <a:t>listaPersonas.remove(2);</a:t>
            </a:r>
            <a:endParaRPr sz="1800">
              <a:latin typeface="Courier New"/>
              <a:cs typeface="Courier New"/>
            </a:endParaRPr>
          </a:p>
        </p:txBody>
      </p:sp>
      <p:graphicFrame>
        <p:nvGraphicFramePr>
          <p:cNvPr id="6" name="object 6"/>
          <p:cNvGraphicFramePr>
            <a:graphicFrameLocks noGrp="1"/>
          </p:cNvGraphicFramePr>
          <p:nvPr/>
        </p:nvGraphicFramePr>
        <p:xfrm>
          <a:off x="1858010" y="5743126"/>
          <a:ext cx="7566659" cy="807600"/>
        </p:xfrm>
        <a:graphic>
          <a:graphicData uri="http://schemas.openxmlformats.org/drawingml/2006/table">
            <a:tbl>
              <a:tblPr firstRow="1" bandRow="1">
                <a:tableStyleId>{2D5ABB26-0587-4C30-8999-92F81FD0307C}</a:tableStyleId>
              </a:tblPr>
              <a:tblGrid>
                <a:gridCol w="296672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2961639">
                  <a:extLst>
                    <a:ext uri="{9D8B030D-6E8A-4147-A177-3AD203B41FA5}">
                      <a16:colId xmlns:a16="http://schemas.microsoft.com/office/drawing/2014/main" val="20002"/>
                    </a:ext>
                  </a:extLst>
                </a:gridCol>
              </a:tblGrid>
              <a:tr h="266640">
                <a:tc>
                  <a:txBody>
                    <a:bodyPr/>
                    <a:lstStyle/>
                    <a:p>
                      <a:pPr marL="31750">
                        <a:lnSpc>
                          <a:spcPts val="186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860"/>
                        </a:lnSpc>
                      </a:pPr>
                      <a:r>
                        <a:rPr sz="1800" b="1" spc="-5" dirty="0">
                          <a:latin typeface="Courier New"/>
                          <a:cs typeface="Courier New"/>
                        </a:rPr>
                        <a:t>Persona(20,</a:t>
                      </a:r>
                      <a:endParaRPr sz="1800">
                        <a:latin typeface="Courier New"/>
                        <a:cs typeface="Courier New"/>
                      </a:endParaRPr>
                    </a:p>
                  </a:txBody>
                  <a:tcPr marL="0" marR="0" marT="0" marB="0"/>
                </a:tc>
                <a:tc>
                  <a:txBody>
                    <a:bodyPr/>
                    <a:lstStyle/>
                    <a:p>
                      <a:pPr marL="67310">
                        <a:lnSpc>
                          <a:spcPts val="1860"/>
                        </a:lnSpc>
                      </a:pPr>
                      <a:r>
                        <a:rPr sz="1800" b="1" spc="-5" dirty="0">
                          <a:latin typeface="Courier New"/>
                          <a:cs typeface="Courier New"/>
                        </a:rPr>
                        <a:t>"Mariana",</a:t>
                      </a:r>
                      <a:r>
                        <a:rPr sz="1800" b="1" spc="-85" dirty="0">
                          <a:latin typeface="Courier New"/>
                          <a:cs typeface="Courier New"/>
                        </a:rPr>
                        <a:t> </a:t>
                      </a:r>
                      <a:r>
                        <a:rPr sz="1800" b="1" spc="-10" dirty="0">
                          <a:latin typeface="Courier New"/>
                          <a:cs typeface="Courier New"/>
                        </a:rPr>
                        <a:t>"Rocha"));</a:t>
                      </a:r>
                      <a:endParaRPr sz="1800">
                        <a:latin typeface="Courier New"/>
                        <a:cs typeface="Courier New"/>
                      </a:endParaRPr>
                    </a:p>
                  </a:txBody>
                  <a:tcPr marL="0" marR="0" marT="0" marB="0"/>
                </a:tc>
                <a:extLst>
                  <a:ext uri="{0D108BD9-81ED-4DB2-BD59-A6C34878D82A}">
                    <a16:rowId xmlns:a16="http://schemas.microsoft.com/office/drawing/2014/main" val="10000"/>
                  </a:ext>
                </a:extLst>
              </a:tr>
              <a:tr h="274320">
                <a:tc>
                  <a:txBody>
                    <a:bodyPr/>
                    <a:lstStyle/>
                    <a:p>
                      <a:pPr marL="31750">
                        <a:lnSpc>
                          <a:spcPts val="192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920"/>
                        </a:lnSpc>
                      </a:pPr>
                      <a:r>
                        <a:rPr sz="1800" b="1" spc="-5" dirty="0">
                          <a:latin typeface="Courier New"/>
                          <a:cs typeface="Courier New"/>
                        </a:rPr>
                        <a:t>Persona(90,</a:t>
                      </a:r>
                      <a:endParaRPr sz="1800">
                        <a:latin typeface="Courier New"/>
                        <a:cs typeface="Courier New"/>
                      </a:endParaRPr>
                    </a:p>
                  </a:txBody>
                  <a:tcPr marL="0" marR="0" marT="0" marB="0"/>
                </a:tc>
                <a:tc>
                  <a:txBody>
                    <a:bodyPr/>
                    <a:lstStyle/>
                    <a:p>
                      <a:pPr marL="67310">
                        <a:lnSpc>
                          <a:spcPts val="1920"/>
                        </a:lnSpc>
                      </a:pPr>
                      <a:r>
                        <a:rPr sz="1800" b="1" spc="-5" dirty="0">
                          <a:latin typeface="Courier New"/>
                          <a:cs typeface="Courier New"/>
                        </a:rPr>
                        <a:t>"Beatriz",</a:t>
                      </a:r>
                      <a:r>
                        <a:rPr sz="1800" b="1" spc="-70" dirty="0">
                          <a:latin typeface="Courier New"/>
                          <a:cs typeface="Courier New"/>
                        </a:rPr>
                        <a:t> </a:t>
                      </a:r>
                      <a:r>
                        <a:rPr sz="1800" b="1" spc="-10" dirty="0">
                          <a:latin typeface="Courier New"/>
                          <a:cs typeface="Courier New"/>
                        </a:rPr>
                        <a:t>"Sada"));</a:t>
                      </a:r>
                      <a:endParaRPr sz="1800">
                        <a:latin typeface="Courier New"/>
                        <a:cs typeface="Courier New"/>
                      </a:endParaRPr>
                    </a:p>
                  </a:txBody>
                  <a:tcPr marL="0" marR="0" marT="0" marB="0"/>
                </a:tc>
                <a:extLst>
                  <a:ext uri="{0D108BD9-81ED-4DB2-BD59-A6C34878D82A}">
                    <a16:rowId xmlns:a16="http://schemas.microsoft.com/office/drawing/2014/main" val="10001"/>
                  </a:ext>
                </a:extLst>
              </a:tr>
              <a:tr h="266640">
                <a:tc>
                  <a:txBody>
                    <a:bodyPr/>
                    <a:lstStyle/>
                    <a:p>
                      <a:pPr marL="31750">
                        <a:lnSpc>
                          <a:spcPts val="1920"/>
                        </a:lnSpc>
                      </a:pPr>
                      <a:r>
                        <a:rPr sz="1800" b="1" spc="-5" dirty="0">
                          <a:latin typeface="Courier New"/>
                          <a:cs typeface="Courier New"/>
                        </a:rPr>
                        <a:t>listaPersonas.add(new</a:t>
                      </a:r>
                      <a:endParaRPr sz="1800">
                        <a:latin typeface="Courier New"/>
                        <a:cs typeface="Courier New"/>
                      </a:endParaRPr>
                    </a:p>
                  </a:txBody>
                  <a:tcPr marL="0" marR="0" marT="0" marB="0"/>
                </a:tc>
                <a:tc>
                  <a:txBody>
                    <a:bodyPr/>
                    <a:lstStyle/>
                    <a:p>
                      <a:pPr algn="ctr">
                        <a:lnSpc>
                          <a:spcPts val="1920"/>
                        </a:lnSpc>
                      </a:pPr>
                      <a:r>
                        <a:rPr sz="1800" b="1" spc="-5" dirty="0">
                          <a:latin typeface="Courier New"/>
                          <a:cs typeface="Courier New"/>
                        </a:rPr>
                        <a:t>Persona(70,</a:t>
                      </a:r>
                      <a:endParaRPr sz="1800">
                        <a:latin typeface="Courier New"/>
                        <a:cs typeface="Courier New"/>
                      </a:endParaRPr>
                    </a:p>
                  </a:txBody>
                  <a:tcPr marL="0" marR="0" marT="0" marB="0"/>
                </a:tc>
                <a:tc>
                  <a:txBody>
                    <a:bodyPr/>
                    <a:lstStyle/>
                    <a:p>
                      <a:pPr marL="67310">
                        <a:lnSpc>
                          <a:spcPts val="1920"/>
                        </a:lnSpc>
                      </a:pPr>
                      <a:r>
                        <a:rPr sz="1800" b="1" spc="-5" dirty="0">
                          <a:latin typeface="Courier New"/>
                          <a:cs typeface="Courier New"/>
                        </a:rPr>
                        <a:t>"Mar",</a:t>
                      </a:r>
                      <a:r>
                        <a:rPr sz="1800" b="1" spc="-75" dirty="0">
                          <a:latin typeface="Courier New"/>
                          <a:cs typeface="Courier New"/>
                        </a:rPr>
                        <a:t> </a:t>
                      </a:r>
                      <a:r>
                        <a:rPr sz="1800" b="1" spc="-5" dirty="0">
                          <a:latin typeface="Courier New"/>
                          <a:cs typeface="Courier New"/>
                        </a:rPr>
                        <a:t>"García"));</a:t>
                      </a:r>
                      <a:endParaRPr sz="18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178</a:t>
            </a:fld>
            <a:endParaRPr dirty="0"/>
          </a:p>
        </p:txBody>
      </p:sp>
      <p:sp>
        <p:nvSpPr>
          <p:cNvPr id="3" name="object 3"/>
          <p:cNvSpPr txBox="1"/>
          <p:nvPr/>
        </p:nvSpPr>
        <p:spPr>
          <a:xfrm>
            <a:off x="1005839" y="1521459"/>
            <a:ext cx="8676640" cy="419608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Ordenación con </a:t>
            </a:r>
            <a:r>
              <a:rPr sz="2000" b="1" dirty="0">
                <a:latin typeface="Verdana"/>
                <a:cs typeface="Verdana"/>
              </a:rPr>
              <a:t>Comparator</a:t>
            </a:r>
            <a:r>
              <a:rPr sz="2000" b="1" spc="-15" dirty="0">
                <a:latin typeface="Verdana"/>
                <a:cs typeface="Verdana"/>
              </a:rPr>
              <a:t> </a:t>
            </a:r>
            <a:r>
              <a:rPr sz="2000" b="1" spc="-5" dirty="0">
                <a:latin typeface="Verdana"/>
                <a:cs typeface="Verdana"/>
              </a:rPr>
              <a:t>(Programa</a:t>
            </a:r>
            <a:r>
              <a:rPr sz="2000" b="1" spc="5" dirty="0">
                <a:latin typeface="Verdana"/>
                <a:cs typeface="Verdana"/>
              </a:rPr>
              <a:t> </a:t>
            </a:r>
            <a:r>
              <a:rPr sz="2000" b="1" spc="-5" dirty="0">
                <a:latin typeface="Verdana"/>
                <a:cs typeface="Verdana"/>
              </a:rPr>
              <a:t>principal</a:t>
            </a:r>
            <a:r>
              <a:rPr sz="2000" b="1" spc="35" dirty="0">
                <a:latin typeface="Verdana"/>
                <a:cs typeface="Verdana"/>
              </a:rPr>
              <a:t> </a:t>
            </a:r>
            <a:r>
              <a:rPr sz="2000" b="1" dirty="0">
                <a:latin typeface="Verdana"/>
                <a:cs typeface="Verdana"/>
              </a:rPr>
              <a:t>y</a:t>
            </a:r>
            <a:r>
              <a:rPr sz="2000" b="1" spc="-5" dirty="0">
                <a:latin typeface="Verdana"/>
                <a:cs typeface="Verdana"/>
              </a:rPr>
              <a:t> </a:t>
            </a:r>
            <a:r>
              <a:rPr sz="2000" b="1" spc="-10" dirty="0">
                <a:latin typeface="Verdana"/>
                <a:cs typeface="Verdana"/>
              </a:rPr>
              <a:t>3)</a:t>
            </a:r>
            <a:endParaRPr sz="2000">
              <a:latin typeface="Verdana"/>
              <a:cs typeface="Verdana"/>
            </a:endParaRPr>
          </a:p>
          <a:p>
            <a:pPr>
              <a:lnSpc>
                <a:spcPct val="100000"/>
              </a:lnSpc>
              <a:spcBef>
                <a:spcPts val="50"/>
              </a:spcBef>
            </a:pPr>
            <a:endParaRPr sz="1900">
              <a:latin typeface="Verdana"/>
              <a:cs typeface="Verdana"/>
            </a:endParaRPr>
          </a:p>
          <a:p>
            <a:pPr marL="1021080">
              <a:lnSpc>
                <a:spcPct val="100000"/>
              </a:lnSpc>
            </a:pPr>
            <a:r>
              <a:rPr sz="1800" b="1" spc="-10" dirty="0">
                <a:latin typeface="Courier New"/>
                <a:cs typeface="Courier New"/>
              </a:rPr>
              <a:t>imprimirLista((ArrayList)listaPersonas);</a:t>
            </a:r>
            <a:endParaRPr sz="1800">
              <a:latin typeface="Courier New"/>
              <a:cs typeface="Courier New"/>
            </a:endParaRPr>
          </a:p>
          <a:p>
            <a:pPr>
              <a:lnSpc>
                <a:spcPct val="100000"/>
              </a:lnSpc>
              <a:spcBef>
                <a:spcPts val="5"/>
              </a:spcBef>
            </a:pPr>
            <a:endParaRPr sz="1900">
              <a:latin typeface="Courier New"/>
              <a:cs typeface="Courier New"/>
            </a:endParaRPr>
          </a:p>
          <a:p>
            <a:pPr marL="1021080">
              <a:lnSpc>
                <a:spcPct val="100000"/>
              </a:lnSpc>
            </a:pPr>
            <a:r>
              <a:rPr sz="1800" b="1" spc="-5" dirty="0">
                <a:latin typeface="Courier New"/>
                <a:cs typeface="Courier New"/>
              </a:rPr>
              <a:t>/*</a:t>
            </a:r>
            <a:r>
              <a:rPr sz="1800" b="1" spc="-25" dirty="0">
                <a:latin typeface="Courier New"/>
                <a:cs typeface="Courier New"/>
              </a:rPr>
              <a:t> </a:t>
            </a:r>
            <a:r>
              <a:rPr sz="1800" b="1" spc="-5" dirty="0">
                <a:latin typeface="Courier New"/>
                <a:cs typeface="Courier New"/>
              </a:rPr>
              <a:t>el</a:t>
            </a:r>
            <a:r>
              <a:rPr sz="1800" b="1" spc="-20" dirty="0">
                <a:latin typeface="Courier New"/>
                <a:cs typeface="Courier New"/>
              </a:rPr>
              <a:t> </a:t>
            </a:r>
            <a:r>
              <a:rPr sz="1800" b="1" spc="-5" dirty="0">
                <a:latin typeface="Courier New"/>
                <a:cs typeface="Courier New"/>
              </a:rPr>
              <a:t>método </a:t>
            </a:r>
            <a:r>
              <a:rPr sz="1800" b="1" spc="-15" dirty="0">
                <a:latin typeface="Courier New"/>
                <a:cs typeface="Courier New"/>
              </a:rPr>
              <a:t>sort</a:t>
            </a:r>
            <a:r>
              <a:rPr sz="1800" b="1" dirty="0">
                <a:latin typeface="Courier New"/>
                <a:cs typeface="Courier New"/>
              </a:rPr>
              <a:t> </a:t>
            </a:r>
            <a:r>
              <a:rPr sz="1800" b="1" spc="-5" dirty="0">
                <a:latin typeface="Courier New"/>
                <a:cs typeface="Courier New"/>
              </a:rPr>
              <a:t>de</a:t>
            </a:r>
            <a:r>
              <a:rPr sz="1800" b="1" spc="-20" dirty="0">
                <a:latin typeface="Courier New"/>
                <a:cs typeface="Courier New"/>
              </a:rPr>
              <a:t> </a:t>
            </a:r>
            <a:r>
              <a:rPr sz="1800" b="1" spc="-5" dirty="0">
                <a:latin typeface="Courier New"/>
                <a:cs typeface="Courier New"/>
              </a:rPr>
              <a:t>la clase</a:t>
            </a:r>
            <a:r>
              <a:rPr sz="1800" b="1" spc="-20" dirty="0">
                <a:latin typeface="Courier New"/>
                <a:cs typeface="Courier New"/>
              </a:rPr>
              <a:t> </a:t>
            </a:r>
            <a:r>
              <a:rPr sz="1800" b="1" spc="-10" dirty="0">
                <a:latin typeface="Courier New"/>
                <a:cs typeface="Courier New"/>
              </a:rPr>
              <a:t>Collections</a:t>
            </a:r>
            <a:r>
              <a:rPr sz="1800" b="1" dirty="0">
                <a:latin typeface="Courier New"/>
                <a:cs typeface="Courier New"/>
              </a:rPr>
              <a:t> </a:t>
            </a:r>
            <a:r>
              <a:rPr sz="1800" b="1" spc="-10" dirty="0">
                <a:latin typeface="Courier New"/>
                <a:cs typeface="Courier New"/>
              </a:rPr>
              <a:t>permite</a:t>
            </a:r>
            <a:endParaRPr sz="1800">
              <a:latin typeface="Courier New"/>
              <a:cs typeface="Courier New"/>
            </a:endParaRPr>
          </a:p>
          <a:p>
            <a:pPr marL="1158240">
              <a:lnSpc>
                <a:spcPct val="100000"/>
              </a:lnSpc>
            </a:pPr>
            <a:r>
              <a:rPr sz="1800" b="1" spc="-5" dirty="0">
                <a:latin typeface="Courier New"/>
                <a:cs typeface="Courier New"/>
              </a:rPr>
              <a:t>*</a:t>
            </a:r>
            <a:r>
              <a:rPr sz="1800" b="1" spc="-30" dirty="0">
                <a:latin typeface="Courier New"/>
                <a:cs typeface="Courier New"/>
              </a:rPr>
              <a:t> </a:t>
            </a:r>
            <a:r>
              <a:rPr sz="1800" b="1" spc="-5" dirty="0">
                <a:latin typeface="Courier New"/>
                <a:cs typeface="Courier New"/>
              </a:rPr>
              <a:t>ordenar</a:t>
            </a:r>
            <a:r>
              <a:rPr sz="1800" b="1" spc="-25" dirty="0">
                <a:latin typeface="Courier New"/>
                <a:cs typeface="Courier New"/>
              </a:rPr>
              <a:t> </a:t>
            </a:r>
            <a:r>
              <a:rPr sz="1800" b="1" spc="-5" dirty="0">
                <a:latin typeface="Courier New"/>
                <a:cs typeface="Courier New"/>
              </a:rPr>
              <a:t>la</a:t>
            </a:r>
            <a:r>
              <a:rPr sz="1800" b="1" spc="-30" dirty="0">
                <a:latin typeface="Courier New"/>
                <a:cs typeface="Courier New"/>
              </a:rPr>
              <a:t> </a:t>
            </a:r>
            <a:r>
              <a:rPr sz="1800" b="1" spc="-5" dirty="0">
                <a:latin typeface="Courier New"/>
                <a:cs typeface="Courier New"/>
              </a:rPr>
              <a:t>lista </a:t>
            </a:r>
            <a:r>
              <a:rPr sz="1800" b="1" spc="-10" dirty="0">
                <a:latin typeface="Courier New"/>
                <a:cs typeface="Courier New"/>
              </a:rPr>
              <a:t>con </a:t>
            </a:r>
            <a:r>
              <a:rPr sz="1800" b="1" spc="-15" dirty="0">
                <a:latin typeface="Courier New"/>
                <a:cs typeface="Courier New"/>
              </a:rPr>
              <a:t>un</a:t>
            </a:r>
            <a:r>
              <a:rPr sz="1800" b="1" spc="-5" dirty="0">
                <a:latin typeface="Courier New"/>
                <a:cs typeface="Courier New"/>
              </a:rPr>
              <a:t> objeto</a:t>
            </a:r>
            <a:r>
              <a:rPr sz="1800" b="1" spc="-50" dirty="0">
                <a:latin typeface="Courier New"/>
                <a:cs typeface="Courier New"/>
              </a:rPr>
              <a:t> </a:t>
            </a:r>
            <a:r>
              <a:rPr sz="1800" b="1" spc="-5" dirty="0">
                <a:latin typeface="Courier New"/>
                <a:cs typeface="Courier New"/>
              </a:rPr>
              <a:t>ComparadorPersona</a:t>
            </a:r>
            <a:endParaRPr sz="1800">
              <a:latin typeface="Courier New"/>
              <a:cs typeface="Courier New"/>
            </a:endParaRPr>
          </a:p>
          <a:p>
            <a:pPr marL="1021080">
              <a:lnSpc>
                <a:spcPct val="100000"/>
              </a:lnSpc>
            </a:pPr>
            <a:r>
              <a:rPr sz="1800" b="1" spc="-5" dirty="0">
                <a:latin typeface="Courier New"/>
                <a:cs typeface="Courier New"/>
              </a:rPr>
              <a:t>/*</a:t>
            </a:r>
            <a:endParaRPr sz="1800">
              <a:latin typeface="Courier New"/>
              <a:cs typeface="Courier New"/>
            </a:endParaRPr>
          </a:p>
          <a:p>
            <a:pPr marL="1021080" marR="5080">
              <a:lnSpc>
                <a:spcPct val="200000"/>
              </a:lnSpc>
            </a:pPr>
            <a:r>
              <a:rPr sz="1800" b="1" spc="-10" dirty="0">
                <a:latin typeface="Courier New"/>
                <a:cs typeface="Courier New"/>
              </a:rPr>
              <a:t>Collections.sort(listaPersonas,new</a:t>
            </a:r>
            <a:r>
              <a:rPr sz="1800" b="1" spc="25" dirty="0">
                <a:latin typeface="Courier New"/>
                <a:cs typeface="Courier New"/>
              </a:rPr>
              <a:t> </a:t>
            </a:r>
            <a:r>
              <a:rPr sz="1800" b="1" spc="-5" dirty="0">
                <a:latin typeface="Courier New"/>
                <a:cs typeface="Courier New"/>
              </a:rPr>
              <a:t>ComparadorPersona()); </a:t>
            </a:r>
            <a:r>
              <a:rPr sz="1800" b="1" spc="-1065" dirty="0">
                <a:latin typeface="Courier New"/>
                <a:cs typeface="Courier New"/>
              </a:rPr>
              <a:t> </a:t>
            </a:r>
            <a:r>
              <a:rPr sz="1800" b="1" spc="-10" dirty="0">
                <a:latin typeface="Courier New"/>
                <a:cs typeface="Courier New"/>
              </a:rPr>
              <a:t>imprimirLista((ArrayList)listaPersonas);</a:t>
            </a:r>
            <a:endParaRPr sz="1800">
              <a:latin typeface="Courier New"/>
              <a:cs typeface="Courier New"/>
            </a:endParaRPr>
          </a:p>
          <a:p>
            <a:pPr>
              <a:lnSpc>
                <a:spcPct val="100000"/>
              </a:lnSpc>
              <a:spcBef>
                <a:spcPts val="10"/>
              </a:spcBef>
            </a:pPr>
            <a:endParaRPr sz="1900">
              <a:latin typeface="Courier New"/>
              <a:cs typeface="Courier New"/>
            </a:endParaRPr>
          </a:p>
          <a:p>
            <a:pPr marL="883919">
              <a:lnSpc>
                <a:spcPct val="100000"/>
              </a:lnSpc>
            </a:pPr>
            <a:r>
              <a:rPr sz="1800" b="1" spc="-5" dirty="0">
                <a:latin typeface="Courier New"/>
                <a:cs typeface="Courier New"/>
              </a:rPr>
              <a:t>}</a:t>
            </a:r>
            <a:r>
              <a:rPr sz="1800" b="1" spc="-10" dirty="0">
                <a:latin typeface="Courier New"/>
                <a:cs typeface="Courier New"/>
              </a:rPr>
              <a:t> </a:t>
            </a:r>
            <a:r>
              <a:rPr sz="1800" b="1" spc="-15" dirty="0">
                <a:latin typeface="Courier New"/>
                <a:cs typeface="Courier New"/>
              </a:rPr>
              <a:t>//</a:t>
            </a:r>
            <a:r>
              <a:rPr sz="1800" b="1" spc="-5" dirty="0">
                <a:latin typeface="Courier New"/>
                <a:cs typeface="Courier New"/>
              </a:rPr>
              <a:t> </a:t>
            </a:r>
            <a:r>
              <a:rPr sz="1800" b="1" spc="-10" dirty="0">
                <a:latin typeface="Courier New"/>
                <a:cs typeface="Courier New"/>
              </a:rPr>
              <a:t>fin</a:t>
            </a:r>
            <a:r>
              <a:rPr sz="1800" b="1" spc="-5" dirty="0">
                <a:latin typeface="Courier New"/>
                <a:cs typeface="Courier New"/>
              </a:rPr>
              <a:t> de</a:t>
            </a:r>
            <a:r>
              <a:rPr sz="1800" b="1" spc="-30" dirty="0">
                <a:latin typeface="Courier New"/>
                <a:cs typeface="Courier New"/>
              </a:rPr>
              <a:t> </a:t>
            </a:r>
            <a:r>
              <a:rPr sz="1800" b="1" spc="-10" dirty="0">
                <a:latin typeface="Courier New"/>
                <a:cs typeface="Courier New"/>
              </a:rPr>
              <a:t>static</a:t>
            </a:r>
            <a:r>
              <a:rPr sz="1800" b="1" spc="-5" dirty="0">
                <a:latin typeface="Courier New"/>
                <a:cs typeface="Courier New"/>
              </a:rPr>
              <a:t> </a:t>
            </a:r>
            <a:r>
              <a:rPr sz="1800" b="1" spc="-10" dirty="0">
                <a:latin typeface="Courier New"/>
                <a:cs typeface="Courier New"/>
              </a:rPr>
              <a:t>void</a:t>
            </a:r>
            <a:r>
              <a:rPr sz="1800" b="1" spc="-5" dirty="0">
                <a:latin typeface="Courier New"/>
                <a:cs typeface="Courier New"/>
              </a:rPr>
              <a:t> </a:t>
            </a:r>
            <a:r>
              <a:rPr sz="1800" b="1" spc="-10" dirty="0">
                <a:latin typeface="Courier New"/>
                <a:cs typeface="Courier New"/>
              </a:rPr>
              <a:t>main</a:t>
            </a:r>
            <a:endParaRPr sz="1800">
              <a:latin typeface="Courier New"/>
              <a:cs typeface="Courier New"/>
            </a:endParaRPr>
          </a:p>
          <a:p>
            <a:pPr>
              <a:lnSpc>
                <a:spcPct val="100000"/>
              </a:lnSpc>
              <a:spcBef>
                <a:spcPts val="5"/>
              </a:spcBef>
            </a:pPr>
            <a:endParaRPr sz="1900">
              <a:latin typeface="Courier New"/>
              <a:cs typeface="Courier New"/>
            </a:endParaRPr>
          </a:p>
          <a:p>
            <a:pPr marL="471805">
              <a:lnSpc>
                <a:spcPct val="100000"/>
              </a:lnSpc>
            </a:pPr>
            <a:r>
              <a:rPr sz="1800" b="1" spc="-5" dirty="0">
                <a:latin typeface="Courier New"/>
                <a:cs typeface="Courier New"/>
              </a:rPr>
              <a:t>}</a:t>
            </a:r>
            <a:r>
              <a:rPr sz="1800" b="1" spc="-10" dirty="0">
                <a:latin typeface="Courier New"/>
                <a:cs typeface="Courier New"/>
              </a:rPr>
              <a:t> </a:t>
            </a:r>
            <a:r>
              <a:rPr sz="1800" b="1" spc="-5" dirty="0">
                <a:latin typeface="Courier New"/>
                <a:cs typeface="Courier New"/>
              </a:rPr>
              <a:t>//</a:t>
            </a:r>
            <a:r>
              <a:rPr sz="1800" b="1" spc="-10" dirty="0">
                <a:latin typeface="Courier New"/>
                <a:cs typeface="Courier New"/>
              </a:rPr>
              <a:t> fin </a:t>
            </a:r>
            <a:r>
              <a:rPr sz="1800" b="1" spc="-15" dirty="0">
                <a:latin typeface="Courier New"/>
                <a:cs typeface="Courier New"/>
              </a:rPr>
              <a:t>de</a:t>
            </a:r>
            <a:r>
              <a:rPr sz="1800" b="1" spc="-10" dirty="0">
                <a:latin typeface="Courier New"/>
                <a:cs typeface="Courier New"/>
              </a:rPr>
              <a:t> </a:t>
            </a:r>
            <a:r>
              <a:rPr sz="1800" b="1" spc="-5" dirty="0">
                <a:latin typeface="Courier New"/>
                <a:cs typeface="Courier New"/>
              </a:rPr>
              <a:t>la</a:t>
            </a:r>
            <a:r>
              <a:rPr sz="1800" b="1" spc="-30" dirty="0">
                <a:latin typeface="Courier New"/>
                <a:cs typeface="Courier New"/>
              </a:rPr>
              <a:t> </a:t>
            </a:r>
            <a:r>
              <a:rPr sz="1800" b="1" spc="-10" dirty="0">
                <a:latin typeface="Courier New"/>
                <a:cs typeface="Courier New"/>
              </a:rPr>
              <a:t>clase </a:t>
            </a:r>
            <a:r>
              <a:rPr sz="1800" b="1" spc="-5" dirty="0">
                <a:latin typeface="Courier New"/>
                <a:cs typeface="Courier New"/>
              </a:rPr>
              <a:t>Personas</a:t>
            </a:r>
            <a:endParaRPr sz="1800">
              <a:latin typeface="Courier New"/>
              <a:cs typeface="Courier New"/>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179</a:t>
            </a:fld>
            <a:endParaRPr dirty="0"/>
          </a:p>
        </p:txBody>
      </p:sp>
      <p:sp>
        <p:nvSpPr>
          <p:cNvPr id="3" name="object 3"/>
          <p:cNvSpPr txBox="1"/>
          <p:nvPr/>
        </p:nvSpPr>
        <p:spPr>
          <a:xfrm>
            <a:off x="1005839" y="1521459"/>
            <a:ext cx="8712835" cy="46583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Números</a:t>
            </a:r>
            <a:r>
              <a:rPr sz="2000" b="1" spc="-65" dirty="0">
                <a:latin typeface="Verdana"/>
                <a:cs typeface="Verdana"/>
              </a:rPr>
              <a:t> </a:t>
            </a:r>
            <a:r>
              <a:rPr sz="2000" b="1" dirty="0">
                <a:latin typeface="Verdana"/>
                <a:cs typeface="Verdana"/>
              </a:rPr>
              <a:t>aleatorios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clase</a:t>
            </a:r>
            <a:r>
              <a:rPr sz="2000" b="1" dirty="0">
                <a:latin typeface="Verdana"/>
                <a:cs typeface="Verdana"/>
              </a:rPr>
              <a:t> </a:t>
            </a:r>
            <a:r>
              <a:rPr sz="2000" b="1" spc="-5" dirty="0">
                <a:latin typeface="Verdana"/>
                <a:cs typeface="Verdana"/>
              </a:rPr>
              <a:t>Random</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java.util.Random</a:t>
            </a:r>
            <a:r>
              <a:rPr sz="2000" b="1" dirty="0">
                <a:latin typeface="Verdana"/>
                <a:cs typeface="Verdana"/>
              </a:rPr>
              <a:t> </a:t>
            </a:r>
            <a:r>
              <a:rPr sz="2000" b="1" spc="-5" dirty="0">
                <a:latin typeface="Verdana"/>
                <a:cs typeface="Verdana"/>
              </a:rPr>
              <a:t>genera</a:t>
            </a:r>
            <a:r>
              <a:rPr sz="2000" b="1" dirty="0">
                <a:latin typeface="Verdana"/>
                <a:cs typeface="Verdana"/>
              </a:rPr>
              <a:t> </a:t>
            </a:r>
            <a:r>
              <a:rPr sz="2000" b="1" spc="-5" dirty="0">
                <a:latin typeface="Verdana"/>
                <a:cs typeface="Verdana"/>
              </a:rPr>
              <a:t>números </a:t>
            </a:r>
            <a:r>
              <a:rPr sz="2000" b="1" spc="-670" dirty="0">
                <a:latin typeface="Verdana"/>
                <a:cs typeface="Verdana"/>
              </a:rPr>
              <a:t> </a:t>
            </a:r>
            <a:r>
              <a:rPr sz="2000" b="1" dirty="0">
                <a:latin typeface="Verdana"/>
                <a:cs typeface="Verdana"/>
              </a:rPr>
              <a:t>aleatorios</a:t>
            </a:r>
            <a:endParaRPr sz="2000">
              <a:latin typeface="Verdana"/>
              <a:cs typeface="Verdana"/>
            </a:endParaRPr>
          </a:p>
          <a:p>
            <a:pPr marL="469900" marR="4627245">
              <a:lnSpc>
                <a:spcPct val="239800"/>
              </a:lnSpc>
              <a:spcBef>
                <a:spcPts val="300"/>
              </a:spcBef>
            </a:pPr>
            <a:r>
              <a:rPr sz="1800" b="1" spc="-5" dirty="0">
                <a:latin typeface="Verdana"/>
                <a:cs typeface="Verdana"/>
              </a:rPr>
              <a:t>Random r = new Random(); </a:t>
            </a:r>
            <a:r>
              <a:rPr sz="1800" b="1" spc="-605" dirty="0">
                <a:latin typeface="Verdana"/>
                <a:cs typeface="Verdana"/>
              </a:rPr>
              <a:t> </a:t>
            </a:r>
            <a:r>
              <a:rPr sz="1800" b="1" spc="-5" dirty="0">
                <a:latin typeface="Verdana"/>
                <a:cs typeface="Verdana"/>
              </a:rPr>
              <a:t>for</a:t>
            </a:r>
            <a:r>
              <a:rPr sz="1800" b="1" spc="-15" dirty="0">
                <a:latin typeface="Verdana"/>
                <a:cs typeface="Verdana"/>
              </a:rPr>
              <a:t> </a:t>
            </a:r>
            <a:r>
              <a:rPr sz="1800" b="1" spc="-5" dirty="0">
                <a:latin typeface="Verdana"/>
                <a:cs typeface="Verdana"/>
              </a:rPr>
              <a:t>(int</a:t>
            </a:r>
            <a:r>
              <a:rPr sz="1800" b="1" spc="-20" dirty="0">
                <a:latin typeface="Verdana"/>
                <a:cs typeface="Verdana"/>
              </a:rPr>
              <a:t> </a:t>
            </a:r>
            <a:r>
              <a:rPr sz="1800" b="1" spc="-5" dirty="0">
                <a:latin typeface="Verdana"/>
                <a:cs typeface="Verdana"/>
              </a:rPr>
              <a:t>i=1;</a:t>
            </a:r>
            <a:r>
              <a:rPr sz="1800" b="1" dirty="0">
                <a:latin typeface="Verdana"/>
                <a:cs typeface="Verdana"/>
              </a:rPr>
              <a:t> </a:t>
            </a:r>
            <a:r>
              <a:rPr sz="1800" b="1" spc="-5" dirty="0">
                <a:latin typeface="Verdana"/>
                <a:cs typeface="Verdana"/>
              </a:rPr>
              <a:t>i&lt;=10;</a:t>
            </a:r>
            <a:r>
              <a:rPr sz="1800" b="1" spc="-20" dirty="0">
                <a:latin typeface="Verdana"/>
                <a:cs typeface="Verdana"/>
              </a:rPr>
              <a:t> </a:t>
            </a:r>
            <a:r>
              <a:rPr sz="1800" b="1" spc="-5" dirty="0">
                <a:latin typeface="Verdana"/>
                <a:cs typeface="Verdana"/>
              </a:rPr>
              <a:t>i++</a:t>
            </a:r>
            <a:r>
              <a:rPr sz="1800" b="1" spc="-20" dirty="0">
                <a:latin typeface="Verdana"/>
                <a:cs typeface="Verdana"/>
              </a:rPr>
              <a:t> </a:t>
            </a:r>
            <a:r>
              <a:rPr sz="1800" b="1" spc="-5" dirty="0">
                <a:latin typeface="Verdana"/>
                <a:cs typeface="Verdana"/>
              </a:rPr>
              <a:t>)</a:t>
            </a:r>
            <a:endParaRPr sz="1800">
              <a:latin typeface="Verdana"/>
              <a:cs typeface="Verdana"/>
            </a:endParaRPr>
          </a:p>
          <a:p>
            <a:pPr marL="855980">
              <a:lnSpc>
                <a:spcPct val="100000"/>
              </a:lnSpc>
              <a:spcBef>
                <a:spcPts val="440"/>
              </a:spcBef>
            </a:pPr>
            <a:r>
              <a:rPr sz="1800" b="1" dirty="0">
                <a:latin typeface="Verdana"/>
                <a:cs typeface="Verdana"/>
              </a:rPr>
              <a:t>System.out.println(</a:t>
            </a:r>
            <a:r>
              <a:rPr sz="1800" b="1" spc="-40" dirty="0">
                <a:latin typeface="Verdana"/>
                <a:cs typeface="Verdana"/>
              </a:rPr>
              <a:t> </a:t>
            </a:r>
            <a:r>
              <a:rPr sz="1800" b="1" dirty="0">
                <a:latin typeface="Verdana"/>
                <a:cs typeface="Verdana"/>
              </a:rPr>
              <a:t>r.nextDouble()</a:t>
            </a:r>
            <a:r>
              <a:rPr sz="1800" b="1" spc="-20" dirty="0">
                <a:latin typeface="Verdana"/>
                <a:cs typeface="Verdana"/>
              </a:rPr>
              <a:t> </a:t>
            </a:r>
            <a:r>
              <a:rPr sz="1800" b="1" spc="-5" dirty="0">
                <a:latin typeface="Verdana"/>
                <a:cs typeface="Verdana"/>
              </a:rPr>
              <a:t>);</a:t>
            </a:r>
            <a:endParaRPr sz="1800">
              <a:latin typeface="Verdana"/>
              <a:cs typeface="Verdana"/>
            </a:endParaRPr>
          </a:p>
          <a:p>
            <a:pPr>
              <a:lnSpc>
                <a:spcPct val="100000"/>
              </a:lnSpc>
              <a:spcBef>
                <a:spcPts val="20"/>
              </a:spcBef>
            </a:pPr>
            <a:endParaRPr sz="2500">
              <a:latin typeface="Verdana"/>
              <a:cs typeface="Verdana"/>
            </a:endParaRPr>
          </a:p>
          <a:p>
            <a:pPr marL="355600" marR="6350" indent="-342900" algn="just">
              <a:lnSpc>
                <a:spcPct val="100000"/>
              </a:lnSpc>
              <a:spcBef>
                <a:spcPts val="5"/>
              </a:spcBef>
              <a:buClr>
                <a:srgbClr val="D32D50"/>
              </a:buClr>
              <a:buFont typeface="Wingdings"/>
              <a:buChar char=""/>
              <a:tabLst>
                <a:tab pos="355600" algn="l"/>
              </a:tabLst>
            </a:pPr>
            <a:r>
              <a:rPr sz="2000" b="1" dirty="0">
                <a:latin typeface="Verdana"/>
                <a:cs typeface="Verdana"/>
              </a:rPr>
              <a:t>La </a:t>
            </a:r>
            <a:r>
              <a:rPr sz="2000" b="1" spc="-5" dirty="0">
                <a:latin typeface="Verdana"/>
                <a:cs typeface="Verdana"/>
              </a:rPr>
              <a:t>clase Random ofrece </a:t>
            </a:r>
            <a:r>
              <a:rPr sz="2000" b="1" dirty="0">
                <a:latin typeface="Verdana"/>
                <a:cs typeface="Verdana"/>
              </a:rPr>
              <a:t>double </a:t>
            </a:r>
            <a:r>
              <a:rPr sz="2000" b="1" spc="-5" dirty="0">
                <a:latin typeface="Verdana"/>
                <a:cs typeface="Verdana"/>
              </a:rPr>
              <a:t>nextGaussian(), </a:t>
            </a:r>
            <a:r>
              <a:rPr sz="2000" b="1" dirty="0">
                <a:latin typeface="Verdana"/>
                <a:cs typeface="Verdana"/>
              </a:rPr>
              <a:t>que </a:t>
            </a:r>
            <a:r>
              <a:rPr sz="2000" b="1" spc="-5" dirty="0">
                <a:latin typeface="Verdana"/>
                <a:cs typeface="Verdana"/>
              </a:rPr>
              <a:t>da </a:t>
            </a:r>
            <a:r>
              <a:rPr sz="2000" b="1" dirty="0">
                <a:latin typeface="Verdana"/>
                <a:cs typeface="Verdana"/>
              </a:rPr>
              <a:t> </a:t>
            </a:r>
            <a:r>
              <a:rPr sz="2000" b="1" spc="-5" dirty="0">
                <a:latin typeface="Verdana"/>
                <a:cs typeface="Verdana"/>
              </a:rPr>
              <a:t>números</a:t>
            </a:r>
            <a:r>
              <a:rPr sz="2000" b="1" spc="509" dirty="0">
                <a:latin typeface="Verdana"/>
                <a:cs typeface="Verdana"/>
              </a:rPr>
              <a:t> </a:t>
            </a:r>
            <a:r>
              <a:rPr sz="2000" b="1" dirty="0">
                <a:latin typeface="Verdana"/>
                <a:cs typeface="Verdana"/>
              </a:rPr>
              <a:t>aleatorios</a:t>
            </a:r>
            <a:r>
              <a:rPr sz="2000" b="1" spc="515" dirty="0">
                <a:latin typeface="Verdana"/>
                <a:cs typeface="Verdana"/>
              </a:rPr>
              <a:t> </a:t>
            </a:r>
            <a:r>
              <a:rPr sz="2000" b="1" spc="-5" dirty="0">
                <a:latin typeface="Verdana"/>
                <a:cs typeface="Verdana"/>
              </a:rPr>
              <a:t>con</a:t>
            </a:r>
            <a:r>
              <a:rPr sz="2000" b="1" spc="509" dirty="0">
                <a:latin typeface="Verdana"/>
                <a:cs typeface="Verdana"/>
              </a:rPr>
              <a:t> </a:t>
            </a:r>
            <a:r>
              <a:rPr sz="2000" b="1" dirty="0">
                <a:latin typeface="Verdana"/>
                <a:cs typeface="Verdana"/>
              </a:rPr>
              <a:t>distribución</a:t>
            </a:r>
            <a:r>
              <a:rPr sz="2000" b="1" spc="515" dirty="0">
                <a:latin typeface="Verdana"/>
                <a:cs typeface="Verdana"/>
              </a:rPr>
              <a:t> </a:t>
            </a:r>
            <a:r>
              <a:rPr sz="2000" b="1" spc="-5" dirty="0">
                <a:latin typeface="Verdana"/>
                <a:cs typeface="Verdana"/>
              </a:rPr>
              <a:t>gaussiana</a:t>
            </a:r>
            <a:r>
              <a:rPr sz="2000" b="1" spc="520" dirty="0">
                <a:latin typeface="Verdana"/>
                <a:cs typeface="Verdana"/>
              </a:rPr>
              <a:t> </a:t>
            </a:r>
            <a:r>
              <a:rPr sz="2000" b="1" dirty="0">
                <a:latin typeface="Verdana"/>
                <a:cs typeface="Verdana"/>
              </a:rPr>
              <a:t>centrada </a:t>
            </a:r>
            <a:r>
              <a:rPr sz="2000" b="1" spc="-670" dirty="0">
                <a:latin typeface="Verdana"/>
                <a:cs typeface="Verdana"/>
              </a:rPr>
              <a:t> </a:t>
            </a:r>
            <a:r>
              <a:rPr sz="2000" b="1" spc="-10" dirty="0">
                <a:latin typeface="Verdana"/>
                <a:cs typeface="Verdana"/>
              </a:rPr>
              <a:t>en</a:t>
            </a:r>
            <a:r>
              <a:rPr sz="2000" b="1" spc="-5" dirty="0">
                <a:latin typeface="Verdana"/>
                <a:cs typeface="Verdana"/>
              </a:rPr>
              <a:t> cero</a:t>
            </a:r>
            <a:r>
              <a:rPr sz="2000" b="1" dirty="0">
                <a:latin typeface="Verdana"/>
                <a:cs typeface="Verdana"/>
              </a:rPr>
              <a:t> </a:t>
            </a:r>
            <a:r>
              <a:rPr sz="2000" b="1" spc="-5" dirty="0">
                <a:latin typeface="Verdana"/>
                <a:cs typeface="Verdana"/>
              </a:rPr>
              <a:t>y</a:t>
            </a:r>
            <a:r>
              <a:rPr sz="2000" b="1" dirty="0">
                <a:latin typeface="Verdana"/>
                <a:cs typeface="Verdana"/>
              </a:rPr>
              <a:t> </a:t>
            </a:r>
            <a:r>
              <a:rPr sz="2000" b="1" spc="-5" dirty="0">
                <a:latin typeface="Verdana"/>
                <a:cs typeface="Verdana"/>
              </a:rPr>
              <a:t>con</a:t>
            </a:r>
            <a:r>
              <a:rPr sz="2000" b="1" dirty="0">
                <a:latin typeface="Verdana"/>
                <a:cs typeface="Verdana"/>
              </a:rPr>
              <a:t> una</a:t>
            </a:r>
            <a:r>
              <a:rPr sz="2000" b="1" spc="5" dirty="0">
                <a:latin typeface="Verdana"/>
                <a:cs typeface="Verdana"/>
              </a:rPr>
              <a:t> </a:t>
            </a:r>
            <a:r>
              <a:rPr sz="2000" b="1" spc="-5" dirty="0">
                <a:latin typeface="Verdana"/>
                <a:cs typeface="Verdana"/>
              </a:rPr>
              <a:t>desviación</a:t>
            </a:r>
            <a:r>
              <a:rPr sz="2000" b="1" dirty="0">
                <a:latin typeface="Verdana"/>
                <a:cs typeface="Verdana"/>
              </a:rPr>
              <a:t> </a:t>
            </a:r>
            <a:r>
              <a:rPr sz="2000" b="1" spc="-5" dirty="0">
                <a:latin typeface="Verdana"/>
                <a:cs typeface="Verdana"/>
              </a:rPr>
              <a:t>estándar</a:t>
            </a:r>
            <a:r>
              <a:rPr sz="2000" b="1" dirty="0">
                <a:latin typeface="Verdana"/>
                <a:cs typeface="Verdana"/>
              </a:rPr>
              <a:t> </a:t>
            </a:r>
            <a:r>
              <a:rPr sz="2000" b="1" spc="-10" dirty="0">
                <a:latin typeface="Verdana"/>
                <a:cs typeface="Verdana"/>
              </a:rPr>
              <a:t>en</a:t>
            </a:r>
            <a:r>
              <a:rPr sz="2000" b="1" spc="-5" dirty="0">
                <a:latin typeface="Verdana"/>
                <a:cs typeface="Verdana"/>
              </a:rPr>
              <a:t> </a:t>
            </a:r>
            <a:r>
              <a:rPr sz="2000" b="1" dirty="0">
                <a:latin typeface="Verdana"/>
                <a:cs typeface="Verdana"/>
              </a:rPr>
              <a:t>torno</a:t>
            </a:r>
            <a:r>
              <a:rPr sz="2000" b="1" spc="5" dirty="0">
                <a:latin typeface="Verdana"/>
                <a:cs typeface="Verdana"/>
              </a:rPr>
              <a:t> </a:t>
            </a:r>
            <a:r>
              <a:rPr sz="2000" b="1" dirty="0">
                <a:latin typeface="Verdana"/>
                <a:cs typeface="Verdana"/>
              </a:rPr>
              <a:t>a</a:t>
            </a:r>
            <a:r>
              <a:rPr sz="2000" b="1" spc="5" dirty="0">
                <a:latin typeface="Verdana"/>
                <a:cs typeface="Verdana"/>
              </a:rPr>
              <a:t> </a:t>
            </a:r>
            <a:r>
              <a:rPr sz="2000" b="1" spc="-10" dirty="0">
                <a:latin typeface="Verdana"/>
                <a:cs typeface="Verdana"/>
              </a:rPr>
              <a:t>1. </a:t>
            </a:r>
            <a:r>
              <a:rPr sz="2000" b="1" spc="-5" dirty="0">
                <a:latin typeface="Verdana"/>
                <a:cs typeface="Verdana"/>
              </a:rPr>
              <a:t> nextInt(n)</a:t>
            </a:r>
            <a:r>
              <a:rPr sz="2000" b="1" spc="-15" dirty="0">
                <a:latin typeface="Verdana"/>
                <a:cs typeface="Verdana"/>
              </a:rPr>
              <a:t> </a:t>
            </a:r>
            <a:r>
              <a:rPr sz="2000" b="1" spc="-5" dirty="0">
                <a:latin typeface="Verdana"/>
                <a:cs typeface="Verdana"/>
              </a:rPr>
              <a:t>da</a:t>
            </a:r>
            <a:r>
              <a:rPr sz="2000" b="1" dirty="0">
                <a:latin typeface="Verdana"/>
                <a:cs typeface="Verdana"/>
              </a:rPr>
              <a:t> </a:t>
            </a:r>
            <a:r>
              <a:rPr sz="2000" b="1" spc="-5" dirty="0">
                <a:latin typeface="Verdana"/>
                <a:cs typeface="Verdana"/>
              </a:rPr>
              <a:t>números</a:t>
            </a:r>
            <a:r>
              <a:rPr sz="2000" b="1" spc="10" dirty="0">
                <a:latin typeface="Verdana"/>
                <a:cs typeface="Verdana"/>
              </a:rPr>
              <a:t> </a:t>
            </a:r>
            <a:r>
              <a:rPr sz="2000" b="1" spc="-5" dirty="0">
                <a:latin typeface="Verdana"/>
                <a:cs typeface="Verdana"/>
              </a:rPr>
              <a:t>entre</a:t>
            </a:r>
            <a:r>
              <a:rPr sz="2000" b="1" spc="5" dirty="0">
                <a:latin typeface="Verdana"/>
                <a:cs typeface="Verdana"/>
              </a:rPr>
              <a:t> </a:t>
            </a:r>
            <a:r>
              <a:rPr sz="2000" b="1" spc="-5" dirty="0">
                <a:latin typeface="Verdana"/>
                <a:cs typeface="Verdana"/>
              </a:rPr>
              <a:t>0</a:t>
            </a:r>
            <a:r>
              <a:rPr sz="2000" b="1" spc="-10" dirty="0">
                <a:latin typeface="Verdana"/>
                <a:cs typeface="Verdana"/>
              </a:rPr>
              <a:t> </a:t>
            </a:r>
            <a:r>
              <a:rPr sz="2000" b="1" spc="-5" dirty="0">
                <a:latin typeface="Verdana"/>
                <a:cs typeface="Verdana"/>
              </a:rPr>
              <a:t>y</a:t>
            </a:r>
            <a:r>
              <a:rPr sz="2000" b="1" spc="10" dirty="0">
                <a:latin typeface="Verdana"/>
                <a:cs typeface="Verdana"/>
              </a:rPr>
              <a:t> </a:t>
            </a:r>
            <a:r>
              <a:rPr sz="2000" b="1" spc="-5" dirty="0">
                <a:latin typeface="Verdana"/>
                <a:cs typeface="Verdana"/>
              </a:rPr>
              <a:t>n-1</a:t>
            </a:r>
            <a:endParaRPr sz="200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18</a:t>
            </a:fld>
            <a:endParaRPr dirty="0"/>
          </a:p>
        </p:txBody>
      </p:sp>
      <p:pic>
        <p:nvPicPr>
          <p:cNvPr id="4" name="Imagen 3">
            <a:extLst>
              <a:ext uri="{FF2B5EF4-FFF2-40B4-BE49-F238E27FC236}">
                <a16:creationId xmlns:a16="http://schemas.microsoft.com/office/drawing/2014/main" id="{5DDDD65E-3F06-BA7E-D4C2-DA624D76B9BC}"/>
              </a:ext>
            </a:extLst>
          </p:cNvPr>
          <p:cNvPicPr>
            <a:picLocks noChangeAspect="1"/>
          </p:cNvPicPr>
          <p:nvPr/>
        </p:nvPicPr>
        <p:blipFill>
          <a:blip r:embed="rId2"/>
          <a:stretch>
            <a:fillRect/>
          </a:stretch>
        </p:blipFill>
        <p:spPr>
          <a:xfrm>
            <a:off x="550862" y="1811337"/>
            <a:ext cx="9591675" cy="3933825"/>
          </a:xfrm>
          <a:prstGeom prst="rect">
            <a:avLst/>
          </a:prstGeom>
        </p:spPr>
      </p:pic>
    </p:spTree>
    <p:extLst>
      <p:ext uri="{BB962C8B-B14F-4D97-AF65-F5344CB8AC3E}">
        <p14:creationId xmlns:p14="http://schemas.microsoft.com/office/powerpoint/2010/main" val="33516774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180</a:t>
            </a:fld>
            <a:endParaRPr dirty="0"/>
          </a:p>
        </p:txBody>
      </p:sp>
      <p:sp>
        <p:nvSpPr>
          <p:cNvPr id="3" name="object 3"/>
          <p:cNvSpPr txBox="1"/>
          <p:nvPr/>
        </p:nvSpPr>
        <p:spPr>
          <a:xfrm>
            <a:off x="1005839" y="1521459"/>
            <a:ext cx="7635240" cy="10617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Funciones</a:t>
            </a:r>
            <a:r>
              <a:rPr sz="2000" b="1" spc="-10" dirty="0">
                <a:latin typeface="Verdana"/>
                <a:cs typeface="Verdana"/>
              </a:rPr>
              <a:t> </a:t>
            </a:r>
            <a:r>
              <a:rPr sz="2000" b="1" spc="-5" dirty="0">
                <a:latin typeface="Verdana"/>
                <a:cs typeface="Verdana"/>
              </a:rPr>
              <a:t>matemáticas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La</a:t>
            </a:r>
            <a:r>
              <a:rPr sz="2000" b="1" spc="-20" dirty="0">
                <a:latin typeface="Verdana"/>
                <a:cs typeface="Verdana"/>
              </a:rPr>
              <a:t> </a:t>
            </a:r>
            <a:r>
              <a:rPr sz="2000" b="1" spc="-5" dirty="0">
                <a:latin typeface="Verdana"/>
                <a:cs typeface="Verdana"/>
              </a:rPr>
              <a:t>clase</a:t>
            </a:r>
            <a:r>
              <a:rPr sz="2000" b="1" spc="10" dirty="0">
                <a:latin typeface="Verdana"/>
                <a:cs typeface="Verdana"/>
              </a:rPr>
              <a:t> </a:t>
            </a:r>
            <a:r>
              <a:rPr sz="2000" b="1" dirty="0">
                <a:latin typeface="Verdana"/>
                <a:cs typeface="Verdana"/>
              </a:rPr>
              <a:t>Math</a:t>
            </a:r>
            <a:r>
              <a:rPr sz="2000" b="1" spc="-5" dirty="0">
                <a:latin typeface="Verdana"/>
                <a:cs typeface="Verdana"/>
              </a:rPr>
              <a:t> ofrece</a:t>
            </a:r>
            <a:r>
              <a:rPr sz="2000" b="1" spc="10" dirty="0">
                <a:latin typeface="Verdana"/>
                <a:cs typeface="Verdana"/>
              </a:rPr>
              <a:t> </a:t>
            </a:r>
            <a:r>
              <a:rPr sz="2000" b="1" spc="-5" dirty="0">
                <a:latin typeface="Verdana"/>
                <a:cs typeface="Verdana"/>
              </a:rPr>
              <a:t>funciones</a:t>
            </a:r>
            <a:r>
              <a:rPr sz="2000" b="1" spc="35" dirty="0">
                <a:latin typeface="Verdana"/>
                <a:cs typeface="Verdana"/>
              </a:rPr>
              <a:t> </a:t>
            </a:r>
            <a:r>
              <a:rPr sz="2000" b="1" spc="-5" dirty="0">
                <a:latin typeface="Verdana"/>
                <a:cs typeface="Verdana"/>
              </a:rPr>
              <a:t>matemáticas</a:t>
            </a:r>
            <a:r>
              <a:rPr sz="2000" b="1" spc="-25" dirty="0">
                <a:latin typeface="Verdana"/>
                <a:cs typeface="Verdana"/>
              </a:rPr>
              <a:t> </a:t>
            </a:r>
            <a:r>
              <a:rPr sz="2000" b="1" spc="-5" dirty="0">
                <a:latin typeface="Verdana"/>
                <a:cs typeface="Verdana"/>
              </a:rPr>
              <a:t>como:</a:t>
            </a:r>
            <a:endParaRPr sz="2000">
              <a:latin typeface="Verdana"/>
              <a:cs typeface="Verdana"/>
            </a:endParaRPr>
          </a:p>
        </p:txBody>
      </p:sp>
      <p:sp>
        <p:nvSpPr>
          <p:cNvPr id="4" name="object 4"/>
          <p:cNvSpPr txBox="1"/>
          <p:nvPr/>
        </p:nvSpPr>
        <p:spPr>
          <a:xfrm>
            <a:off x="1463039" y="2923540"/>
            <a:ext cx="2124710" cy="1671320"/>
          </a:xfrm>
          <a:prstGeom prst="rect">
            <a:avLst/>
          </a:prstGeom>
        </p:spPr>
        <p:txBody>
          <a:bodyPr vert="horz" wrap="square" lIns="0" tIns="12700" rIns="0" bIns="0" rtlCol="0">
            <a:spAutoFit/>
          </a:bodyPr>
          <a:lstStyle/>
          <a:p>
            <a:pPr marL="12700" marR="245110">
              <a:lnSpc>
                <a:spcPct val="120400"/>
              </a:lnSpc>
              <a:spcBef>
                <a:spcPts val="100"/>
              </a:spcBef>
            </a:pPr>
            <a:r>
              <a:rPr sz="1800" b="1" spc="-5" dirty="0">
                <a:latin typeface="Verdana"/>
                <a:cs typeface="Verdana"/>
              </a:rPr>
              <a:t>Valor</a:t>
            </a:r>
            <a:r>
              <a:rPr sz="1800" b="1" spc="-85" dirty="0">
                <a:latin typeface="Verdana"/>
                <a:cs typeface="Verdana"/>
              </a:rPr>
              <a:t> </a:t>
            </a:r>
            <a:r>
              <a:rPr sz="1800" b="1" spc="-5" dirty="0">
                <a:latin typeface="Verdana"/>
                <a:cs typeface="Verdana"/>
              </a:rPr>
              <a:t>absoluto </a:t>
            </a:r>
            <a:r>
              <a:rPr sz="1800" b="1" spc="-600" dirty="0">
                <a:latin typeface="Verdana"/>
                <a:cs typeface="Verdana"/>
              </a:rPr>
              <a:t> </a:t>
            </a:r>
            <a:r>
              <a:rPr sz="1800" b="1" spc="-5" dirty="0">
                <a:latin typeface="Verdana"/>
                <a:cs typeface="Verdana"/>
              </a:rPr>
              <a:t>Potencia</a:t>
            </a:r>
            <a:endParaRPr sz="1800">
              <a:latin typeface="Verdana"/>
              <a:cs typeface="Verdana"/>
            </a:endParaRPr>
          </a:p>
          <a:p>
            <a:pPr marL="12700">
              <a:lnSpc>
                <a:spcPct val="100000"/>
              </a:lnSpc>
              <a:spcBef>
                <a:spcPts val="420"/>
              </a:spcBef>
            </a:pPr>
            <a:r>
              <a:rPr sz="1800" b="1" spc="-5" dirty="0">
                <a:latin typeface="Verdana"/>
                <a:cs typeface="Verdana"/>
              </a:rPr>
              <a:t>Raíz</a:t>
            </a:r>
            <a:r>
              <a:rPr sz="1800" b="1" spc="-45" dirty="0">
                <a:latin typeface="Verdana"/>
                <a:cs typeface="Verdana"/>
              </a:rPr>
              <a:t> </a:t>
            </a:r>
            <a:r>
              <a:rPr sz="1800" b="1" spc="-5" dirty="0">
                <a:latin typeface="Verdana"/>
                <a:cs typeface="Verdana"/>
              </a:rPr>
              <a:t>cuadrada</a:t>
            </a:r>
            <a:endParaRPr sz="1800">
              <a:latin typeface="Verdana"/>
              <a:cs typeface="Verdana"/>
            </a:endParaRPr>
          </a:p>
          <a:p>
            <a:pPr marL="12700" marR="5080">
              <a:lnSpc>
                <a:spcPct val="119400"/>
              </a:lnSpc>
              <a:spcBef>
                <a:spcPts val="20"/>
              </a:spcBef>
            </a:pPr>
            <a:r>
              <a:rPr sz="1800" b="1" spc="-5" dirty="0">
                <a:latin typeface="Verdana"/>
                <a:cs typeface="Verdana"/>
              </a:rPr>
              <a:t>Comparación </a:t>
            </a:r>
            <a:r>
              <a:rPr sz="1800" b="1" dirty="0">
                <a:latin typeface="Verdana"/>
                <a:cs typeface="Verdana"/>
              </a:rPr>
              <a:t> </a:t>
            </a:r>
            <a:r>
              <a:rPr sz="1800" b="1" spc="-10" dirty="0">
                <a:latin typeface="Verdana"/>
                <a:cs typeface="Verdana"/>
              </a:rPr>
              <a:t>T</a:t>
            </a:r>
            <a:r>
              <a:rPr sz="1800" b="1" spc="5" dirty="0">
                <a:latin typeface="Verdana"/>
                <a:cs typeface="Verdana"/>
              </a:rPr>
              <a:t>ri</a:t>
            </a:r>
            <a:r>
              <a:rPr sz="1800" b="1" spc="-5" dirty="0">
                <a:latin typeface="Verdana"/>
                <a:cs typeface="Verdana"/>
              </a:rPr>
              <a:t>g</a:t>
            </a:r>
            <a:r>
              <a:rPr sz="1800" b="1" dirty="0">
                <a:latin typeface="Verdana"/>
                <a:cs typeface="Verdana"/>
              </a:rPr>
              <a:t>o</a:t>
            </a:r>
            <a:r>
              <a:rPr sz="1800" b="1" spc="-5" dirty="0">
                <a:latin typeface="Verdana"/>
                <a:cs typeface="Verdana"/>
              </a:rPr>
              <a:t>n</a:t>
            </a:r>
            <a:r>
              <a:rPr sz="1800" b="1" dirty="0">
                <a:latin typeface="Verdana"/>
                <a:cs typeface="Verdana"/>
              </a:rPr>
              <a:t>o</a:t>
            </a:r>
            <a:r>
              <a:rPr sz="1800" b="1" spc="-5" dirty="0">
                <a:latin typeface="Verdana"/>
                <a:cs typeface="Verdana"/>
              </a:rPr>
              <a:t>m</a:t>
            </a:r>
            <a:r>
              <a:rPr sz="1800" b="1" dirty="0">
                <a:latin typeface="Verdana"/>
                <a:cs typeface="Verdana"/>
              </a:rPr>
              <a:t>ét</a:t>
            </a:r>
            <a:r>
              <a:rPr sz="1800" b="1" spc="5" dirty="0">
                <a:latin typeface="Verdana"/>
                <a:cs typeface="Verdana"/>
              </a:rPr>
              <a:t>ri</a:t>
            </a:r>
            <a:r>
              <a:rPr sz="1800" b="1" spc="-5" dirty="0">
                <a:latin typeface="Verdana"/>
                <a:cs typeface="Verdana"/>
              </a:rPr>
              <a:t>cas</a:t>
            </a:r>
            <a:endParaRPr sz="1800">
              <a:latin typeface="Verdana"/>
              <a:cs typeface="Verdana"/>
            </a:endParaRPr>
          </a:p>
        </p:txBody>
      </p:sp>
      <p:sp>
        <p:nvSpPr>
          <p:cNvPr id="5" name="object 5"/>
          <p:cNvSpPr txBox="1"/>
          <p:nvPr/>
        </p:nvSpPr>
        <p:spPr>
          <a:xfrm>
            <a:off x="3723471" y="2923540"/>
            <a:ext cx="3779520" cy="3317240"/>
          </a:xfrm>
          <a:prstGeom prst="rect">
            <a:avLst/>
          </a:prstGeom>
        </p:spPr>
        <p:txBody>
          <a:bodyPr vert="horz" wrap="square" lIns="0" tIns="68580" rIns="0" bIns="0" rtlCol="0">
            <a:spAutoFit/>
          </a:bodyPr>
          <a:lstStyle/>
          <a:p>
            <a:pPr marL="38100">
              <a:lnSpc>
                <a:spcPct val="100000"/>
              </a:lnSpc>
              <a:spcBef>
                <a:spcPts val="540"/>
              </a:spcBef>
            </a:pPr>
            <a:r>
              <a:rPr sz="1800" b="1" spc="-5" dirty="0">
                <a:latin typeface="Verdana"/>
                <a:cs typeface="Verdana"/>
              </a:rPr>
              <a:t>abs(x)</a:t>
            </a:r>
            <a:endParaRPr sz="1800">
              <a:latin typeface="Verdana"/>
              <a:cs typeface="Verdana"/>
            </a:endParaRPr>
          </a:p>
          <a:p>
            <a:pPr marL="38100" marR="30480">
              <a:lnSpc>
                <a:spcPct val="119900"/>
              </a:lnSpc>
              <a:spcBef>
                <a:spcPts val="10"/>
              </a:spcBef>
            </a:pPr>
            <a:r>
              <a:rPr sz="1800" b="1" spc="-5" dirty="0">
                <a:latin typeface="Verdana"/>
                <a:cs typeface="Verdana"/>
              </a:rPr>
              <a:t>pow(x, </a:t>
            </a:r>
            <a:r>
              <a:rPr sz="1800" b="1" dirty="0">
                <a:latin typeface="Verdana"/>
                <a:cs typeface="Verdana"/>
              </a:rPr>
              <a:t>y) </a:t>
            </a:r>
            <a:r>
              <a:rPr sz="1800" b="1" spc="-5" dirty="0">
                <a:latin typeface="Verdana"/>
                <a:cs typeface="Verdana"/>
              </a:rPr>
              <a:t>para elevar </a:t>
            </a:r>
            <a:r>
              <a:rPr sz="1800" b="1" dirty="0">
                <a:latin typeface="Verdana"/>
                <a:cs typeface="Verdana"/>
              </a:rPr>
              <a:t>x</a:t>
            </a:r>
            <a:r>
              <a:rPr sz="1800" b="1" baseline="25462" dirty="0">
                <a:latin typeface="Verdana"/>
                <a:cs typeface="Verdana"/>
              </a:rPr>
              <a:t>y </a:t>
            </a:r>
            <a:r>
              <a:rPr sz="1800" b="1" spc="7" baseline="25462" dirty="0">
                <a:latin typeface="Verdana"/>
                <a:cs typeface="Verdana"/>
              </a:rPr>
              <a:t> </a:t>
            </a:r>
            <a:r>
              <a:rPr sz="1800" b="1" spc="-5" dirty="0">
                <a:latin typeface="Verdana"/>
                <a:cs typeface="Verdana"/>
              </a:rPr>
              <a:t>sqrt(x)</a:t>
            </a:r>
            <a:r>
              <a:rPr sz="1800" b="1" spc="-25" dirty="0">
                <a:latin typeface="Verdana"/>
                <a:cs typeface="Verdana"/>
              </a:rPr>
              <a:t> </a:t>
            </a:r>
            <a:r>
              <a:rPr sz="1800" b="1" spc="-5" dirty="0">
                <a:latin typeface="Verdana"/>
                <a:cs typeface="Verdana"/>
              </a:rPr>
              <a:t>para</a:t>
            </a:r>
            <a:r>
              <a:rPr sz="1800" b="1" spc="-25" dirty="0">
                <a:latin typeface="Verdana"/>
                <a:cs typeface="Verdana"/>
              </a:rPr>
              <a:t> </a:t>
            </a:r>
            <a:r>
              <a:rPr sz="1800" b="1" dirty="0">
                <a:latin typeface="Verdana"/>
                <a:cs typeface="Verdana"/>
              </a:rPr>
              <a:t>la</a:t>
            </a:r>
            <a:r>
              <a:rPr sz="1800" b="1" spc="-5" dirty="0">
                <a:latin typeface="Verdana"/>
                <a:cs typeface="Verdana"/>
              </a:rPr>
              <a:t> </a:t>
            </a:r>
            <a:r>
              <a:rPr sz="1800" b="1" dirty="0">
                <a:latin typeface="Verdana"/>
                <a:cs typeface="Verdana"/>
              </a:rPr>
              <a:t>raíz</a:t>
            </a:r>
            <a:r>
              <a:rPr sz="1800" b="1" spc="-20" dirty="0">
                <a:latin typeface="Verdana"/>
                <a:cs typeface="Verdana"/>
              </a:rPr>
              <a:t> </a:t>
            </a:r>
            <a:r>
              <a:rPr sz="1800" b="1" spc="-5" dirty="0">
                <a:latin typeface="Verdana"/>
                <a:cs typeface="Verdana"/>
              </a:rPr>
              <a:t>cuadrada </a:t>
            </a:r>
            <a:r>
              <a:rPr sz="1800" b="1" spc="-600" dirty="0">
                <a:latin typeface="Verdana"/>
                <a:cs typeface="Verdana"/>
              </a:rPr>
              <a:t> </a:t>
            </a:r>
            <a:r>
              <a:rPr sz="1800" b="1" spc="-5" dirty="0">
                <a:latin typeface="Verdana"/>
                <a:cs typeface="Verdana"/>
              </a:rPr>
              <a:t>min(X,</a:t>
            </a:r>
            <a:r>
              <a:rPr sz="1800" b="1" spc="-30" dirty="0">
                <a:latin typeface="Verdana"/>
                <a:cs typeface="Verdana"/>
              </a:rPr>
              <a:t> </a:t>
            </a:r>
            <a:r>
              <a:rPr sz="1800" b="1" dirty="0">
                <a:latin typeface="Verdana"/>
                <a:cs typeface="Verdana"/>
              </a:rPr>
              <a:t>y),</a:t>
            </a:r>
            <a:r>
              <a:rPr sz="1800" b="1" spc="-30" dirty="0">
                <a:latin typeface="Verdana"/>
                <a:cs typeface="Verdana"/>
              </a:rPr>
              <a:t> </a:t>
            </a:r>
            <a:r>
              <a:rPr sz="1800" b="1" spc="-5" dirty="0">
                <a:latin typeface="Verdana"/>
                <a:cs typeface="Verdana"/>
              </a:rPr>
              <a:t>max(x, </a:t>
            </a:r>
            <a:r>
              <a:rPr sz="1800" b="1" dirty="0">
                <a:latin typeface="Verdana"/>
                <a:cs typeface="Verdana"/>
              </a:rPr>
              <a:t>y)</a:t>
            </a:r>
            <a:endParaRPr sz="1800">
              <a:latin typeface="Verdana"/>
              <a:cs typeface="Verdana"/>
            </a:endParaRPr>
          </a:p>
          <a:p>
            <a:pPr marL="38100">
              <a:lnSpc>
                <a:spcPct val="100000"/>
              </a:lnSpc>
              <a:spcBef>
                <a:spcPts val="420"/>
              </a:spcBef>
            </a:pPr>
            <a:r>
              <a:rPr sz="1800" b="1" spc="-5" dirty="0">
                <a:latin typeface="Verdana"/>
                <a:cs typeface="Verdana"/>
              </a:rPr>
              <a:t>sin(x),</a:t>
            </a:r>
            <a:r>
              <a:rPr sz="1800" b="1" spc="-45" dirty="0">
                <a:latin typeface="Verdana"/>
                <a:cs typeface="Verdana"/>
              </a:rPr>
              <a:t> </a:t>
            </a:r>
            <a:r>
              <a:rPr sz="1800" b="1" spc="-5" dirty="0">
                <a:latin typeface="Verdana"/>
                <a:cs typeface="Verdana"/>
              </a:rPr>
              <a:t>cos(x),</a:t>
            </a:r>
            <a:r>
              <a:rPr sz="1800" b="1" spc="-25" dirty="0">
                <a:latin typeface="Verdana"/>
                <a:cs typeface="Verdana"/>
              </a:rPr>
              <a:t> </a:t>
            </a:r>
            <a:r>
              <a:rPr sz="1800" b="1" spc="-5" dirty="0">
                <a:latin typeface="Verdana"/>
                <a:cs typeface="Verdana"/>
              </a:rPr>
              <a:t>tan(x)</a:t>
            </a:r>
            <a:endParaRPr sz="1800">
              <a:latin typeface="Verdana"/>
              <a:cs typeface="Verdana"/>
            </a:endParaRPr>
          </a:p>
          <a:p>
            <a:pPr marL="38100" marR="533400">
              <a:lnSpc>
                <a:spcPct val="120400"/>
              </a:lnSpc>
            </a:pPr>
            <a:r>
              <a:rPr sz="1800" b="1" spc="-5" dirty="0">
                <a:latin typeface="Verdana"/>
                <a:cs typeface="Verdana"/>
              </a:rPr>
              <a:t>asin(x),</a:t>
            </a:r>
            <a:r>
              <a:rPr sz="1800" b="1" spc="-55" dirty="0">
                <a:latin typeface="Verdana"/>
                <a:cs typeface="Verdana"/>
              </a:rPr>
              <a:t> </a:t>
            </a:r>
            <a:r>
              <a:rPr sz="1800" b="1" spc="-5" dirty="0">
                <a:latin typeface="Verdana"/>
                <a:cs typeface="Verdana"/>
              </a:rPr>
              <a:t>acos(x),</a:t>
            </a:r>
            <a:r>
              <a:rPr sz="1800" b="1" spc="-30" dirty="0">
                <a:latin typeface="Verdana"/>
                <a:cs typeface="Verdana"/>
              </a:rPr>
              <a:t> </a:t>
            </a:r>
            <a:r>
              <a:rPr sz="1800" b="1" spc="-5" dirty="0">
                <a:latin typeface="Verdana"/>
                <a:cs typeface="Verdana"/>
              </a:rPr>
              <a:t>atan(x) </a:t>
            </a:r>
            <a:r>
              <a:rPr sz="1800" b="1" spc="-600" dirty="0">
                <a:latin typeface="Verdana"/>
                <a:cs typeface="Verdana"/>
              </a:rPr>
              <a:t> </a:t>
            </a:r>
            <a:r>
              <a:rPr sz="1800" b="1" spc="-5" dirty="0">
                <a:latin typeface="Verdana"/>
                <a:cs typeface="Verdana"/>
              </a:rPr>
              <a:t>exp(x)</a:t>
            </a:r>
            <a:endParaRPr sz="1800">
              <a:latin typeface="Verdana"/>
              <a:cs typeface="Verdana"/>
            </a:endParaRPr>
          </a:p>
          <a:p>
            <a:pPr marL="38100" marR="2936240">
              <a:lnSpc>
                <a:spcPts val="2600"/>
              </a:lnSpc>
              <a:spcBef>
                <a:spcPts val="140"/>
              </a:spcBef>
            </a:pPr>
            <a:r>
              <a:rPr sz="1800" b="1" dirty="0">
                <a:latin typeface="Verdana"/>
                <a:cs typeface="Verdana"/>
              </a:rPr>
              <a:t>lo</a:t>
            </a:r>
            <a:r>
              <a:rPr sz="1800" b="1" spc="-5" dirty="0">
                <a:latin typeface="Verdana"/>
                <a:cs typeface="Verdana"/>
              </a:rPr>
              <a:t>g(</a:t>
            </a:r>
            <a:r>
              <a:rPr sz="1800" b="1" spc="-10" dirty="0">
                <a:latin typeface="Verdana"/>
                <a:cs typeface="Verdana"/>
              </a:rPr>
              <a:t>x)  </a:t>
            </a:r>
            <a:r>
              <a:rPr sz="1800" b="1" spc="-5" dirty="0">
                <a:latin typeface="Verdana"/>
                <a:cs typeface="Verdana"/>
              </a:rPr>
              <a:t>E</a:t>
            </a:r>
            <a:endParaRPr sz="1800">
              <a:latin typeface="Verdana"/>
              <a:cs typeface="Verdana"/>
            </a:endParaRPr>
          </a:p>
          <a:p>
            <a:pPr marL="38100">
              <a:lnSpc>
                <a:spcPct val="100000"/>
              </a:lnSpc>
              <a:spcBef>
                <a:spcPts val="259"/>
              </a:spcBef>
            </a:pPr>
            <a:r>
              <a:rPr sz="1800" b="1" dirty="0">
                <a:latin typeface="Verdana"/>
                <a:cs typeface="Verdana"/>
              </a:rPr>
              <a:t>PI</a:t>
            </a:r>
            <a:endParaRPr sz="1800">
              <a:latin typeface="Verdana"/>
              <a:cs typeface="Verdana"/>
            </a:endParaRPr>
          </a:p>
        </p:txBody>
      </p:sp>
      <p:sp>
        <p:nvSpPr>
          <p:cNvPr id="6" name="object 6"/>
          <p:cNvSpPr txBox="1"/>
          <p:nvPr/>
        </p:nvSpPr>
        <p:spPr>
          <a:xfrm>
            <a:off x="1463039" y="4902200"/>
            <a:ext cx="1571625" cy="1338580"/>
          </a:xfrm>
          <a:prstGeom prst="rect">
            <a:avLst/>
          </a:prstGeom>
        </p:spPr>
        <p:txBody>
          <a:bodyPr vert="horz" wrap="square" lIns="0" tIns="11430" rIns="0" bIns="0" rtlCol="0">
            <a:spAutoFit/>
          </a:bodyPr>
          <a:lstStyle/>
          <a:p>
            <a:pPr marL="12700" marR="5080" algn="just">
              <a:lnSpc>
                <a:spcPct val="119900"/>
              </a:lnSpc>
              <a:spcBef>
                <a:spcPts val="90"/>
              </a:spcBef>
            </a:pPr>
            <a:r>
              <a:rPr sz="1800" b="1" spc="-15" dirty="0">
                <a:latin typeface="Verdana"/>
                <a:cs typeface="Verdana"/>
              </a:rPr>
              <a:t>E</a:t>
            </a:r>
            <a:r>
              <a:rPr sz="1800" b="1" spc="-5" dirty="0">
                <a:latin typeface="Verdana"/>
                <a:cs typeface="Verdana"/>
              </a:rPr>
              <a:t>xp</a:t>
            </a:r>
            <a:r>
              <a:rPr sz="1800" b="1" dirty="0">
                <a:latin typeface="Verdana"/>
                <a:cs typeface="Verdana"/>
              </a:rPr>
              <a:t>o</a:t>
            </a:r>
            <a:r>
              <a:rPr sz="1800" b="1" spc="-5" dirty="0">
                <a:latin typeface="Verdana"/>
                <a:cs typeface="Verdana"/>
              </a:rPr>
              <a:t>nenc</a:t>
            </a:r>
            <a:r>
              <a:rPr sz="1800" b="1" dirty="0">
                <a:latin typeface="Verdana"/>
                <a:cs typeface="Verdana"/>
              </a:rPr>
              <a:t>i</a:t>
            </a:r>
            <a:r>
              <a:rPr sz="1800" b="1" spc="-5" dirty="0">
                <a:latin typeface="Verdana"/>
                <a:cs typeface="Verdana"/>
              </a:rPr>
              <a:t>al  Logarítmica </a:t>
            </a:r>
            <a:r>
              <a:rPr sz="1800" b="1" spc="-605" dirty="0">
                <a:latin typeface="Verdana"/>
                <a:cs typeface="Verdana"/>
              </a:rPr>
              <a:t> </a:t>
            </a:r>
            <a:r>
              <a:rPr sz="1800" b="1" spc="-5" dirty="0">
                <a:latin typeface="Verdana"/>
                <a:cs typeface="Verdana"/>
              </a:rPr>
              <a:t>e</a:t>
            </a:r>
            <a:endParaRPr sz="1800">
              <a:latin typeface="Verdana"/>
              <a:cs typeface="Verdana"/>
            </a:endParaRPr>
          </a:p>
          <a:p>
            <a:pPr marL="12700">
              <a:lnSpc>
                <a:spcPct val="100000"/>
              </a:lnSpc>
              <a:spcBef>
                <a:spcPts val="420"/>
              </a:spcBef>
            </a:pPr>
            <a:r>
              <a:rPr sz="1800" b="1" spc="-5" dirty="0">
                <a:latin typeface="Verdana"/>
                <a:cs typeface="Verdana"/>
              </a:rPr>
              <a:t>pi</a:t>
            </a:r>
            <a:endParaRPr sz="1800">
              <a:latin typeface="Verdana"/>
              <a:cs typeface="Verdan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1320" y="594359"/>
            <a:ext cx="2310130" cy="513080"/>
          </a:xfrm>
          <a:prstGeom prst="rect">
            <a:avLst/>
          </a:prstGeom>
        </p:spPr>
        <p:txBody>
          <a:bodyPr vert="horz" wrap="square" lIns="0" tIns="12700" rIns="0" bIns="0" rtlCol="0">
            <a:spAutoFit/>
          </a:bodyPr>
          <a:lstStyle/>
          <a:p>
            <a:pPr marL="12700">
              <a:lnSpc>
                <a:spcPct val="100000"/>
              </a:lnSpc>
              <a:spcBef>
                <a:spcPts val="100"/>
              </a:spcBef>
            </a:pPr>
            <a:r>
              <a:rPr dirty="0"/>
              <a:t>Ut</a:t>
            </a:r>
            <a:r>
              <a:rPr spc="5" dirty="0"/>
              <a:t>ili</a:t>
            </a:r>
            <a:r>
              <a:rPr spc="-5" dirty="0"/>
              <a:t>dad</a:t>
            </a:r>
            <a:r>
              <a:rPr spc="-10" dirty="0"/>
              <a:t>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181</a:t>
            </a:fld>
            <a:endParaRPr dirty="0"/>
          </a:p>
        </p:txBody>
      </p:sp>
      <p:sp>
        <p:nvSpPr>
          <p:cNvPr id="3" name="object 3"/>
          <p:cNvSpPr txBox="1"/>
          <p:nvPr/>
        </p:nvSpPr>
        <p:spPr>
          <a:xfrm>
            <a:off x="1005839" y="1521459"/>
            <a:ext cx="8714105" cy="49758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Tareas</a:t>
            </a:r>
            <a:r>
              <a:rPr sz="2000" b="1" spc="-50" dirty="0">
                <a:latin typeface="Verdana"/>
                <a:cs typeface="Verdana"/>
              </a:rPr>
              <a:t> </a:t>
            </a:r>
            <a:r>
              <a:rPr sz="2000" b="1" dirty="0">
                <a:latin typeface="Verdana"/>
                <a:cs typeface="Verdana"/>
              </a:rPr>
              <a:t>temporizadas</a:t>
            </a:r>
            <a:endParaRPr sz="2000">
              <a:latin typeface="Verdana"/>
              <a:cs typeface="Verdana"/>
            </a:endParaRPr>
          </a:p>
          <a:p>
            <a:pPr>
              <a:lnSpc>
                <a:spcPct val="100000"/>
              </a:lnSpc>
              <a:spcBef>
                <a:spcPts val="15"/>
              </a:spcBef>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spc="-5" dirty="0">
                <a:latin typeface="Verdana"/>
                <a:cs typeface="Verdana"/>
              </a:rPr>
              <a:t>Una tarea </a:t>
            </a:r>
            <a:r>
              <a:rPr sz="2000" b="1" dirty="0">
                <a:latin typeface="Verdana"/>
                <a:cs typeface="Verdana"/>
              </a:rPr>
              <a:t>temporizada </a:t>
            </a:r>
            <a:r>
              <a:rPr sz="2000" b="1" spc="-10" dirty="0">
                <a:latin typeface="Verdana"/>
                <a:cs typeface="Verdana"/>
              </a:rPr>
              <a:t>se </a:t>
            </a:r>
            <a:r>
              <a:rPr sz="2000" b="1" dirty="0">
                <a:latin typeface="Verdana"/>
                <a:cs typeface="Verdana"/>
              </a:rPr>
              <a:t>repite </a:t>
            </a:r>
            <a:r>
              <a:rPr sz="2000" b="1" spc="-5" dirty="0">
                <a:latin typeface="Verdana"/>
                <a:cs typeface="Verdana"/>
              </a:rPr>
              <a:t>de </a:t>
            </a:r>
            <a:r>
              <a:rPr sz="2000" b="1" dirty="0">
                <a:latin typeface="Verdana"/>
                <a:cs typeface="Verdana"/>
              </a:rPr>
              <a:t>forma periódica. La </a:t>
            </a:r>
            <a:r>
              <a:rPr sz="2000" b="1" spc="5" dirty="0">
                <a:latin typeface="Verdana"/>
                <a:cs typeface="Verdana"/>
              </a:rPr>
              <a:t> </a:t>
            </a:r>
            <a:r>
              <a:rPr sz="2000" b="1" spc="-5" dirty="0">
                <a:latin typeface="Verdana"/>
                <a:cs typeface="Verdana"/>
              </a:rPr>
              <a:t>clase</a:t>
            </a:r>
            <a:r>
              <a:rPr sz="2000" b="1" dirty="0">
                <a:latin typeface="Verdana"/>
                <a:cs typeface="Verdana"/>
              </a:rPr>
              <a:t> abstracta</a:t>
            </a:r>
            <a:r>
              <a:rPr sz="2000" b="1" spc="5" dirty="0">
                <a:latin typeface="Verdana"/>
                <a:cs typeface="Verdana"/>
              </a:rPr>
              <a:t> </a:t>
            </a:r>
            <a:r>
              <a:rPr sz="2000" b="1" spc="-5" dirty="0">
                <a:latin typeface="Verdana"/>
                <a:cs typeface="Verdana"/>
              </a:rPr>
              <a:t>TimerTask</a:t>
            </a:r>
            <a:r>
              <a:rPr sz="2000" b="1" dirty="0">
                <a:latin typeface="Verdana"/>
                <a:cs typeface="Verdana"/>
              </a:rPr>
              <a:t> tiene</a:t>
            </a:r>
            <a:r>
              <a:rPr sz="2000" b="1" spc="5"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método</a:t>
            </a:r>
            <a:r>
              <a:rPr sz="2000" b="1" spc="670" dirty="0">
                <a:latin typeface="Verdana"/>
                <a:cs typeface="Verdana"/>
              </a:rPr>
              <a:t> </a:t>
            </a:r>
            <a:r>
              <a:rPr sz="2000" b="1" spc="-5" dirty="0">
                <a:latin typeface="Verdana"/>
                <a:cs typeface="Verdana"/>
              </a:rPr>
              <a:t>abstracto </a:t>
            </a:r>
            <a:r>
              <a:rPr sz="2000" b="1" dirty="0">
                <a:latin typeface="Verdana"/>
                <a:cs typeface="Verdana"/>
              </a:rPr>
              <a:t> </a:t>
            </a:r>
            <a:r>
              <a:rPr sz="2000" b="1" spc="-5" dirty="0">
                <a:latin typeface="Verdana"/>
                <a:cs typeface="Verdana"/>
              </a:rPr>
              <a:t>run()</a:t>
            </a:r>
            <a:r>
              <a:rPr sz="2000" b="1" dirty="0">
                <a:latin typeface="Verdana"/>
                <a:cs typeface="Verdana"/>
              </a:rPr>
              <a:t> </a:t>
            </a:r>
            <a:r>
              <a:rPr sz="2000" b="1" spc="-5" dirty="0">
                <a:latin typeface="Verdana"/>
                <a:cs typeface="Verdana"/>
              </a:rPr>
              <a:t>que</a:t>
            </a:r>
            <a:r>
              <a:rPr sz="2000" b="1" dirty="0">
                <a:latin typeface="Verdana"/>
                <a:cs typeface="Verdana"/>
              </a:rPr>
              <a:t> permite</a:t>
            </a:r>
            <a:r>
              <a:rPr sz="2000" b="1" spc="5" dirty="0">
                <a:latin typeface="Verdana"/>
                <a:cs typeface="Verdana"/>
              </a:rPr>
              <a:t> </a:t>
            </a:r>
            <a:r>
              <a:rPr sz="2000" b="1" spc="-5" dirty="0">
                <a:latin typeface="Verdana"/>
                <a:cs typeface="Verdana"/>
              </a:rPr>
              <a:t>ejecutar</a:t>
            </a:r>
            <a:r>
              <a:rPr sz="2000" b="1"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tarea</a:t>
            </a:r>
            <a:r>
              <a:rPr sz="2000" b="1" dirty="0">
                <a:latin typeface="Verdana"/>
                <a:cs typeface="Verdana"/>
              </a:rPr>
              <a:t> utilizando</a:t>
            </a:r>
            <a:r>
              <a:rPr sz="2000" b="1" spc="5" dirty="0">
                <a:latin typeface="Verdana"/>
                <a:cs typeface="Verdana"/>
              </a:rPr>
              <a:t> </a:t>
            </a:r>
            <a:r>
              <a:rPr sz="2000" b="1" spc="-10" dirty="0">
                <a:latin typeface="Verdana"/>
                <a:cs typeface="Verdana"/>
              </a:rPr>
              <a:t>un </a:t>
            </a:r>
            <a:r>
              <a:rPr sz="2000" b="1" spc="-5" dirty="0">
                <a:latin typeface="Verdana"/>
                <a:cs typeface="Verdana"/>
              </a:rPr>
              <a:t> </a:t>
            </a:r>
            <a:r>
              <a:rPr sz="2000" b="1" dirty="0">
                <a:latin typeface="Verdana"/>
                <a:cs typeface="Verdana"/>
              </a:rPr>
              <a:t>temporizador</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4965" marR="508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a:t>
            </a:r>
            <a:r>
              <a:rPr sz="2000" b="1" dirty="0">
                <a:latin typeface="Verdana"/>
                <a:cs typeface="Verdana"/>
              </a:rPr>
              <a:t>temporizador</a:t>
            </a:r>
            <a:r>
              <a:rPr sz="2000" b="1" spc="5" dirty="0">
                <a:latin typeface="Verdana"/>
                <a:cs typeface="Verdana"/>
              </a:rPr>
              <a:t> </a:t>
            </a:r>
            <a:r>
              <a:rPr sz="2000" b="1" spc="-10" dirty="0">
                <a:latin typeface="Verdana"/>
                <a:cs typeface="Verdana"/>
              </a:rPr>
              <a:t>es</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clase</a:t>
            </a:r>
            <a:r>
              <a:rPr sz="2000" b="1" spc="5" dirty="0">
                <a:latin typeface="Verdana"/>
                <a:cs typeface="Verdana"/>
              </a:rPr>
              <a:t> </a:t>
            </a:r>
            <a:r>
              <a:rPr sz="2000" b="1" spc="-5" dirty="0">
                <a:latin typeface="Verdana"/>
                <a:cs typeface="Verdana"/>
              </a:rPr>
              <a:t>Timer</a:t>
            </a:r>
            <a:r>
              <a:rPr sz="2000" b="1" dirty="0">
                <a:latin typeface="Verdana"/>
                <a:cs typeface="Verdana"/>
              </a:rPr>
              <a:t> </a:t>
            </a:r>
            <a:r>
              <a:rPr sz="2000" b="1" spc="-5" dirty="0">
                <a:latin typeface="Verdana"/>
                <a:cs typeface="Verdana"/>
              </a:rPr>
              <a:t>que </a:t>
            </a:r>
            <a:r>
              <a:rPr sz="2000" b="1" dirty="0">
                <a:latin typeface="Verdana"/>
                <a:cs typeface="Verdana"/>
              </a:rPr>
              <a:t> controla</a:t>
            </a:r>
            <a:r>
              <a:rPr sz="2000" b="1" spc="5" dirty="0">
                <a:latin typeface="Verdana"/>
                <a:cs typeface="Verdana"/>
              </a:rPr>
              <a:t> </a:t>
            </a:r>
            <a:r>
              <a:rPr sz="2000" b="1" spc="-5" dirty="0">
                <a:latin typeface="Verdana"/>
                <a:cs typeface="Verdana"/>
              </a:rPr>
              <a:t>el</a:t>
            </a:r>
            <a:r>
              <a:rPr sz="2000" b="1" dirty="0">
                <a:latin typeface="Verdana"/>
                <a:cs typeface="Verdana"/>
              </a:rPr>
              <a:t> </a:t>
            </a:r>
            <a:r>
              <a:rPr sz="2000" b="1" spc="-5" dirty="0">
                <a:latin typeface="Verdana"/>
                <a:cs typeface="Verdana"/>
              </a:rPr>
              <a:t>tiempo</a:t>
            </a:r>
            <a:r>
              <a:rPr sz="2000" b="1" dirty="0">
                <a:latin typeface="Verdana"/>
                <a:cs typeface="Verdana"/>
              </a:rPr>
              <a:t> y</a:t>
            </a:r>
            <a:r>
              <a:rPr sz="2000" b="1" spc="5" dirty="0">
                <a:latin typeface="Verdana"/>
                <a:cs typeface="Verdana"/>
              </a:rPr>
              <a:t> </a:t>
            </a:r>
            <a:r>
              <a:rPr sz="2000" b="1" spc="-5" dirty="0">
                <a:latin typeface="Verdana"/>
                <a:cs typeface="Verdana"/>
              </a:rPr>
              <a:t>ejecuta</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tarea</a:t>
            </a:r>
            <a:r>
              <a:rPr sz="2000" b="1" dirty="0">
                <a:latin typeface="Verdana"/>
                <a:cs typeface="Verdana"/>
              </a:rPr>
              <a:t> </a:t>
            </a:r>
            <a:r>
              <a:rPr sz="2000" b="1" spc="-5" dirty="0">
                <a:latin typeface="Verdana"/>
                <a:cs typeface="Verdana"/>
              </a:rPr>
              <a:t>temporizada </a:t>
            </a:r>
            <a:r>
              <a:rPr sz="2000" b="1" dirty="0">
                <a:latin typeface="Verdana"/>
                <a:cs typeface="Verdana"/>
              </a:rPr>
              <a:t> </a:t>
            </a:r>
            <a:r>
              <a:rPr sz="2000" b="1" spc="-5" dirty="0">
                <a:latin typeface="Verdana"/>
                <a:cs typeface="Verdana"/>
              </a:rPr>
              <a:t>invocando</a:t>
            </a:r>
            <a:r>
              <a:rPr sz="2000" b="1" spc="500" dirty="0">
                <a:latin typeface="Verdana"/>
                <a:cs typeface="Verdana"/>
              </a:rPr>
              <a:t> </a:t>
            </a:r>
            <a:r>
              <a:rPr sz="2000" b="1" spc="-10" dirty="0">
                <a:latin typeface="Verdana"/>
                <a:cs typeface="Verdana"/>
              </a:rPr>
              <a:t>su</a:t>
            </a:r>
            <a:r>
              <a:rPr sz="2000" b="1" spc="490" dirty="0">
                <a:latin typeface="Verdana"/>
                <a:cs typeface="Verdana"/>
              </a:rPr>
              <a:t> </a:t>
            </a:r>
            <a:r>
              <a:rPr sz="2000" b="1" dirty="0">
                <a:latin typeface="Verdana"/>
                <a:cs typeface="Verdana"/>
              </a:rPr>
              <a:t>método</a:t>
            </a:r>
            <a:r>
              <a:rPr sz="2000" b="1" spc="500" dirty="0">
                <a:latin typeface="Verdana"/>
                <a:cs typeface="Verdana"/>
              </a:rPr>
              <a:t> </a:t>
            </a:r>
            <a:r>
              <a:rPr sz="2000" b="1" spc="-5" dirty="0">
                <a:latin typeface="Verdana"/>
                <a:cs typeface="Verdana"/>
              </a:rPr>
              <a:t>run().</a:t>
            </a:r>
            <a:r>
              <a:rPr sz="2000" b="1" spc="495" dirty="0">
                <a:latin typeface="Verdana"/>
                <a:cs typeface="Verdana"/>
              </a:rPr>
              <a:t> </a:t>
            </a:r>
            <a:r>
              <a:rPr sz="2000" b="1" dirty="0">
                <a:latin typeface="Verdana"/>
                <a:cs typeface="Verdana"/>
              </a:rPr>
              <a:t>La</a:t>
            </a:r>
            <a:r>
              <a:rPr sz="2000" b="1" spc="500" dirty="0">
                <a:latin typeface="Verdana"/>
                <a:cs typeface="Verdana"/>
              </a:rPr>
              <a:t> </a:t>
            </a:r>
            <a:r>
              <a:rPr sz="2000" b="1" dirty="0">
                <a:latin typeface="Verdana"/>
                <a:cs typeface="Verdana"/>
              </a:rPr>
              <a:t>clase</a:t>
            </a:r>
            <a:r>
              <a:rPr sz="2000" b="1" spc="484" dirty="0">
                <a:latin typeface="Verdana"/>
                <a:cs typeface="Verdana"/>
              </a:rPr>
              <a:t> </a:t>
            </a:r>
            <a:r>
              <a:rPr sz="2000" b="1" dirty="0">
                <a:latin typeface="Verdana"/>
                <a:cs typeface="Verdana"/>
              </a:rPr>
              <a:t>TareaTemporizada </a:t>
            </a:r>
            <a:r>
              <a:rPr sz="2000" b="1" spc="-670" dirty="0">
                <a:latin typeface="Verdana"/>
                <a:cs typeface="Verdana"/>
              </a:rPr>
              <a:t> </a:t>
            </a:r>
            <a:r>
              <a:rPr sz="2000" b="1" spc="-10" dirty="0">
                <a:latin typeface="Verdana"/>
                <a:cs typeface="Verdana"/>
              </a:rPr>
              <a:t>es</a:t>
            </a:r>
            <a:r>
              <a:rPr sz="2000" b="1" spc="-15" dirty="0">
                <a:latin typeface="Verdana"/>
                <a:cs typeface="Verdana"/>
              </a:rPr>
              <a:t> </a:t>
            </a:r>
            <a:r>
              <a:rPr sz="2000" b="1" spc="-5" dirty="0">
                <a:latin typeface="Verdana"/>
                <a:cs typeface="Verdana"/>
              </a:rPr>
              <a:t>una</a:t>
            </a:r>
            <a:r>
              <a:rPr sz="2000" b="1" spc="20" dirty="0">
                <a:latin typeface="Verdana"/>
                <a:cs typeface="Verdana"/>
              </a:rPr>
              <a:t> </a:t>
            </a:r>
            <a:r>
              <a:rPr sz="2000" b="1" spc="-5" dirty="0">
                <a:latin typeface="Verdana"/>
                <a:cs typeface="Verdana"/>
              </a:rPr>
              <a:t>subclase</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TimerTask</a:t>
            </a:r>
            <a:endParaRPr sz="2000">
              <a:latin typeface="Verdana"/>
              <a:cs typeface="Verdana"/>
            </a:endParaRPr>
          </a:p>
          <a:p>
            <a:pPr>
              <a:lnSpc>
                <a:spcPct val="100000"/>
              </a:lnSpc>
              <a:spcBef>
                <a:spcPts val="30"/>
              </a:spcBef>
            </a:pPr>
            <a:endParaRPr sz="2350">
              <a:latin typeface="Verdana"/>
              <a:cs typeface="Verdana"/>
            </a:endParaRPr>
          </a:p>
          <a:p>
            <a:pPr marL="469265" marR="1398905">
              <a:lnSpc>
                <a:spcPct val="119900"/>
              </a:lnSpc>
              <a:spcBef>
                <a:spcPts val="5"/>
              </a:spcBef>
            </a:pPr>
            <a:r>
              <a:rPr sz="1800" b="1" spc="-5" dirty="0">
                <a:latin typeface="Verdana"/>
                <a:cs typeface="Verdana"/>
              </a:rPr>
              <a:t>TareaTemporizada</a:t>
            </a:r>
            <a:r>
              <a:rPr sz="1800" b="1" spc="-15" dirty="0">
                <a:latin typeface="Verdana"/>
                <a:cs typeface="Verdana"/>
              </a:rPr>
              <a:t> </a:t>
            </a:r>
            <a:r>
              <a:rPr sz="1800" b="1" dirty="0">
                <a:latin typeface="Verdana"/>
                <a:cs typeface="Verdana"/>
              </a:rPr>
              <a:t>tarea</a:t>
            </a:r>
            <a:r>
              <a:rPr sz="1800" b="1" spc="10" dirty="0">
                <a:latin typeface="Verdana"/>
                <a:cs typeface="Verdana"/>
              </a:rPr>
              <a:t> </a:t>
            </a:r>
            <a:r>
              <a:rPr sz="1800" b="1" spc="-5" dirty="0">
                <a:latin typeface="Verdana"/>
                <a:cs typeface="Verdana"/>
              </a:rPr>
              <a:t>=</a:t>
            </a:r>
            <a:r>
              <a:rPr sz="1800" b="1" spc="-10" dirty="0">
                <a:latin typeface="Verdana"/>
                <a:cs typeface="Verdana"/>
              </a:rPr>
              <a:t> </a:t>
            </a:r>
            <a:r>
              <a:rPr sz="1800" b="1" spc="-5" dirty="0">
                <a:latin typeface="Verdana"/>
                <a:cs typeface="Verdana"/>
              </a:rPr>
              <a:t>new</a:t>
            </a:r>
            <a:r>
              <a:rPr sz="1800" b="1" spc="10" dirty="0">
                <a:latin typeface="Verdana"/>
                <a:cs typeface="Verdana"/>
              </a:rPr>
              <a:t> </a:t>
            </a:r>
            <a:r>
              <a:rPr sz="1800" b="1" spc="-5" dirty="0">
                <a:latin typeface="Verdana"/>
                <a:cs typeface="Verdana"/>
              </a:rPr>
              <a:t>TareaTemporizada(); </a:t>
            </a:r>
            <a:r>
              <a:rPr sz="1800" b="1" spc="-600" dirty="0">
                <a:latin typeface="Verdana"/>
                <a:cs typeface="Verdana"/>
              </a:rPr>
              <a:t> </a:t>
            </a:r>
            <a:r>
              <a:rPr sz="1800" b="1" spc="-5" dirty="0">
                <a:latin typeface="Verdana"/>
                <a:cs typeface="Verdana"/>
              </a:rPr>
              <a:t>Timer</a:t>
            </a:r>
            <a:r>
              <a:rPr sz="1800" b="1" spc="-10" dirty="0">
                <a:latin typeface="Verdana"/>
                <a:cs typeface="Verdana"/>
              </a:rPr>
              <a:t> </a:t>
            </a:r>
            <a:r>
              <a:rPr sz="1800" b="1" spc="-5" dirty="0">
                <a:latin typeface="Verdana"/>
                <a:cs typeface="Verdana"/>
              </a:rPr>
              <a:t>temporizador</a:t>
            </a:r>
            <a:r>
              <a:rPr sz="1800" b="1" spc="-10" dirty="0">
                <a:latin typeface="Verdana"/>
                <a:cs typeface="Verdana"/>
              </a:rPr>
              <a:t> </a:t>
            </a:r>
            <a:r>
              <a:rPr sz="1800" b="1" spc="-5" dirty="0">
                <a:latin typeface="Verdana"/>
                <a:cs typeface="Verdana"/>
              </a:rPr>
              <a:t>=</a:t>
            </a:r>
            <a:r>
              <a:rPr sz="1800" b="1" dirty="0">
                <a:latin typeface="Verdana"/>
                <a:cs typeface="Verdana"/>
              </a:rPr>
              <a:t> </a:t>
            </a:r>
            <a:r>
              <a:rPr sz="1800" b="1" spc="-5" dirty="0">
                <a:latin typeface="Verdana"/>
                <a:cs typeface="Verdana"/>
              </a:rPr>
              <a:t>new</a:t>
            </a:r>
            <a:r>
              <a:rPr sz="1800" b="1" dirty="0">
                <a:latin typeface="Verdana"/>
                <a:cs typeface="Verdana"/>
              </a:rPr>
              <a:t> </a:t>
            </a:r>
            <a:r>
              <a:rPr sz="1800" b="1" spc="-5" dirty="0">
                <a:latin typeface="Verdana"/>
                <a:cs typeface="Verdana"/>
              </a:rPr>
              <a:t>Timer(); </a:t>
            </a:r>
            <a:r>
              <a:rPr sz="1800" b="1" dirty="0">
                <a:latin typeface="Verdana"/>
                <a:cs typeface="Verdana"/>
              </a:rPr>
              <a:t> </a:t>
            </a:r>
            <a:r>
              <a:rPr sz="1800" b="1" spc="-5" dirty="0">
                <a:latin typeface="Verdana"/>
                <a:cs typeface="Verdana"/>
              </a:rPr>
              <a:t>temporizador.schedule(tarea,</a:t>
            </a:r>
            <a:r>
              <a:rPr sz="1800" b="1" spc="-20" dirty="0">
                <a:latin typeface="Verdana"/>
                <a:cs typeface="Verdana"/>
              </a:rPr>
              <a:t> </a:t>
            </a:r>
            <a:r>
              <a:rPr sz="1800" b="1" spc="-5" dirty="0">
                <a:latin typeface="Verdana"/>
                <a:cs typeface="Verdana"/>
              </a:rPr>
              <a:t>inicio,</a:t>
            </a:r>
            <a:r>
              <a:rPr sz="1800" b="1" spc="-20" dirty="0">
                <a:latin typeface="Verdana"/>
                <a:cs typeface="Verdana"/>
              </a:rPr>
              <a:t> </a:t>
            </a:r>
            <a:r>
              <a:rPr sz="1800" b="1" spc="-5" dirty="0">
                <a:latin typeface="Verdana"/>
                <a:cs typeface="Verdana"/>
              </a:rPr>
              <a:t>periodo);</a:t>
            </a:r>
            <a:endParaRPr sz="180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19</a:t>
            </a:fld>
            <a:endParaRPr dirty="0"/>
          </a:p>
        </p:txBody>
      </p:sp>
      <p:pic>
        <p:nvPicPr>
          <p:cNvPr id="5" name="Imagen 4">
            <a:extLst>
              <a:ext uri="{FF2B5EF4-FFF2-40B4-BE49-F238E27FC236}">
                <a16:creationId xmlns:a16="http://schemas.microsoft.com/office/drawing/2014/main" id="{E6C5F4DE-CB4C-0FD8-3CD3-1A8C40FA21A0}"/>
              </a:ext>
            </a:extLst>
          </p:cNvPr>
          <p:cNvPicPr>
            <a:picLocks noChangeAspect="1"/>
          </p:cNvPicPr>
          <p:nvPr/>
        </p:nvPicPr>
        <p:blipFill>
          <a:blip r:embed="rId2"/>
          <a:stretch>
            <a:fillRect/>
          </a:stretch>
        </p:blipFill>
        <p:spPr>
          <a:xfrm>
            <a:off x="712787" y="1616075"/>
            <a:ext cx="9267825" cy="4324350"/>
          </a:xfrm>
          <a:prstGeom prst="rect">
            <a:avLst/>
          </a:prstGeom>
        </p:spPr>
      </p:pic>
      <p:pic>
        <p:nvPicPr>
          <p:cNvPr id="7" name="Imagen 6">
            <a:extLst>
              <a:ext uri="{FF2B5EF4-FFF2-40B4-BE49-F238E27FC236}">
                <a16:creationId xmlns:a16="http://schemas.microsoft.com/office/drawing/2014/main" id="{4C7696DA-B3C9-F33E-6D7A-177AD8D80529}"/>
              </a:ext>
            </a:extLst>
          </p:cNvPr>
          <p:cNvPicPr>
            <a:picLocks noChangeAspect="1"/>
          </p:cNvPicPr>
          <p:nvPr/>
        </p:nvPicPr>
        <p:blipFill rotWithShape="1">
          <a:blip r:embed="rId3"/>
          <a:srcRect t="18047"/>
          <a:stretch/>
        </p:blipFill>
        <p:spPr>
          <a:xfrm>
            <a:off x="1003300" y="5759450"/>
            <a:ext cx="8915400" cy="483974"/>
          </a:xfrm>
          <a:prstGeom prst="rect">
            <a:avLst/>
          </a:prstGeom>
        </p:spPr>
      </p:pic>
    </p:spTree>
    <p:extLst>
      <p:ext uri="{BB962C8B-B14F-4D97-AF65-F5344CB8AC3E}">
        <p14:creationId xmlns:p14="http://schemas.microsoft.com/office/powerpoint/2010/main" val="163796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8620" y="594359"/>
            <a:ext cx="2336165" cy="513080"/>
          </a:xfrm>
          <a:prstGeom prst="rect">
            <a:avLst/>
          </a:prstGeom>
        </p:spPr>
        <p:txBody>
          <a:bodyPr vert="horz" wrap="square" lIns="0" tIns="12700" rIns="0" bIns="0" rtlCol="0">
            <a:spAutoFit/>
          </a:bodyPr>
          <a:lstStyle/>
          <a:p>
            <a:pPr marL="12700">
              <a:lnSpc>
                <a:spcPct val="100000"/>
              </a:lnSpc>
              <a:spcBef>
                <a:spcPts val="100"/>
              </a:spcBef>
            </a:pPr>
            <a:r>
              <a:rPr spc="-5" dirty="0"/>
              <a:t>Contenido</a:t>
            </a:r>
          </a:p>
        </p:txBody>
      </p:sp>
      <p:sp>
        <p:nvSpPr>
          <p:cNvPr id="3" name="object 3"/>
          <p:cNvSpPr txBox="1"/>
          <p:nvPr/>
        </p:nvSpPr>
        <p:spPr>
          <a:xfrm>
            <a:off x="1005839" y="1521459"/>
            <a:ext cx="5637530" cy="3256279"/>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Lst>
            </a:pPr>
            <a:r>
              <a:rPr lang="es-CO" sz="2000" b="1">
                <a:latin typeface="Verdana"/>
                <a:cs typeface="Verdana"/>
              </a:rPr>
              <a:t>Introducción</a:t>
            </a:r>
            <a:endParaRPr lang="es-CO" sz="2000">
              <a:latin typeface="Verdana"/>
              <a:cs typeface="Verdana"/>
            </a:endParaRPr>
          </a:p>
          <a:p>
            <a:pPr>
              <a:lnSpc>
                <a:spcPct val="100000"/>
              </a:lnSpc>
              <a:spcBef>
                <a:spcPts val="15"/>
              </a:spcBef>
              <a:buClr>
                <a:srgbClr val="D32D50"/>
              </a:buClr>
              <a:buFont typeface="Wingdings"/>
              <a:buChar char=""/>
            </a:pPr>
            <a:endParaRPr lang="es-CO" sz="2750" dirty="0">
              <a:latin typeface="Verdana"/>
              <a:cs typeface="Verdana"/>
            </a:endParaRPr>
          </a:p>
          <a:p>
            <a:pPr marL="355600" indent="-342900">
              <a:lnSpc>
                <a:spcPct val="100000"/>
              </a:lnSpc>
              <a:buClr>
                <a:srgbClr val="D32D50"/>
              </a:buClr>
              <a:buFont typeface="Wingdings"/>
              <a:buChar char=""/>
              <a:tabLst>
                <a:tab pos="354965" algn="l"/>
                <a:tab pos="355600" algn="l"/>
              </a:tabLst>
            </a:pPr>
            <a:r>
              <a:rPr lang="es-CO" sz="2000" b="1" dirty="0">
                <a:latin typeface="Verdana"/>
                <a:cs typeface="Verdana"/>
              </a:rPr>
              <a:t>La</a:t>
            </a:r>
            <a:r>
              <a:rPr lang="es-CO" sz="2000" b="1" spc="-25" dirty="0">
                <a:latin typeface="Verdana"/>
                <a:cs typeface="Verdana"/>
              </a:rPr>
              <a:t> </a:t>
            </a:r>
            <a:r>
              <a:rPr lang="es-CO" sz="2000" b="1" dirty="0">
                <a:latin typeface="Verdana"/>
                <a:cs typeface="Verdana"/>
              </a:rPr>
              <a:t>programación</a:t>
            </a:r>
            <a:r>
              <a:rPr lang="es-CO" sz="2000" b="1" spc="-10" dirty="0">
                <a:latin typeface="Verdana"/>
                <a:cs typeface="Verdana"/>
              </a:rPr>
              <a:t> </a:t>
            </a:r>
            <a:r>
              <a:rPr lang="es-CO" sz="2000" b="1" spc="-5" dirty="0">
                <a:latin typeface="Verdana"/>
                <a:cs typeface="Verdana"/>
              </a:rPr>
              <a:t>orientada</a:t>
            </a:r>
            <a:r>
              <a:rPr lang="es-CO" sz="2000" b="1" dirty="0">
                <a:latin typeface="Verdana"/>
                <a:cs typeface="Verdana"/>
              </a:rPr>
              <a:t> a</a:t>
            </a:r>
            <a:r>
              <a:rPr lang="es-CO" sz="2000" b="1" spc="-5" dirty="0">
                <a:latin typeface="Verdana"/>
                <a:cs typeface="Verdana"/>
              </a:rPr>
              <a:t> objetos</a:t>
            </a:r>
            <a:endParaRPr lang="es-CO" sz="2000" dirty="0">
              <a:latin typeface="Verdana"/>
              <a:cs typeface="Verdana"/>
            </a:endParaRPr>
          </a:p>
          <a:p>
            <a:pPr>
              <a:lnSpc>
                <a:spcPct val="100000"/>
              </a:lnSpc>
              <a:spcBef>
                <a:spcPts val="20"/>
              </a:spcBef>
              <a:buClr>
                <a:srgbClr val="D32D50"/>
              </a:buClr>
              <a:buFont typeface="Wingdings"/>
              <a:buChar char=""/>
            </a:pPr>
            <a:endParaRPr lang="es-CO" sz="2750" dirty="0">
              <a:latin typeface="Verdana"/>
              <a:cs typeface="Verdana"/>
            </a:endParaRPr>
          </a:p>
          <a:p>
            <a:pPr marL="355600" indent="-342900">
              <a:lnSpc>
                <a:spcPct val="100000"/>
              </a:lnSpc>
              <a:buClr>
                <a:srgbClr val="D32D50"/>
              </a:buClr>
              <a:buFont typeface="Wingdings"/>
              <a:buChar char=""/>
              <a:tabLst>
                <a:tab pos="354965" algn="l"/>
                <a:tab pos="355600" algn="l"/>
              </a:tabLst>
            </a:pPr>
            <a:r>
              <a:rPr lang="es-CO" sz="2000" b="1" dirty="0">
                <a:latin typeface="Verdana"/>
                <a:cs typeface="Verdana"/>
              </a:rPr>
              <a:t>Programación</a:t>
            </a:r>
            <a:r>
              <a:rPr lang="es-CO" sz="2000" b="1" spc="-75" dirty="0">
                <a:latin typeface="Verdana"/>
                <a:cs typeface="Verdana"/>
              </a:rPr>
              <a:t> </a:t>
            </a:r>
            <a:r>
              <a:rPr lang="es-CO" sz="2000" b="1" dirty="0">
                <a:latin typeface="Verdana"/>
                <a:cs typeface="Verdana"/>
              </a:rPr>
              <a:t>Java</a:t>
            </a:r>
            <a:endParaRPr lang="es-CO" sz="2000" dirty="0">
              <a:latin typeface="Verdana"/>
              <a:cs typeface="Verdana"/>
            </a:endParaRPr>
          </a:p>
          <a:p>
            <a:pPr>
              <a:lnSpc>
                <a:spcPct val="100000"/>
              </a:lnSpc>
              <a:spcBef>
                <a:spcPts val="15"/>
              </a:spcBef>
              <a:buClr>
                <a:srgbClr val="D32D50"/>
              </a:buClr>
              <a:buFont typeface="Wingdings"/>
              <a:buChar char=""/>
            </a:pPr>
            <a:endParaRPr lang="es-CO" sz="2750" dirty="0">
              <a:latin typeface="Verdana"/>
              <a:cs typeface="Verdana"/>
            </a:endParaRPr>
          </a:p>
          <a:p>
            <a:pPr marL="355600" indent="-342900">
              <a:lnSpc>
                <a:spcPct val="100000"/>
              </a:lnSpc>
              <a:buClr>
                <a:srgbClr val="D32D50"/>
              </a:buClr>
              <a:buFont typeface="Wingdings"/>
              <a:buChar char=""/>
              <a:tabLst>
                <a:tab pos="354965" algn="l"/>
                <a:tab pos="355600" algn="l"/>
              </a:tabLst>
            </a:pPr>
            <a:r>
              <a:rPr lang="es-CO" sz="2000" b="1" spc="-5" dirty="0">
                <a:latin typeface="Verdana"/>
                <a:cs typeface="Verdana"/>
              </a:rPr>
              <a:t>Introspección</a:t>
            </a:r>
            <a:endParaRPr lang="es-CO" sz="2000" dirty="0">
              <a:latin typeface="Verdana"/>
              <a:cs typeface="Verdana"/>
            </a:endParaRPr>
          </a:p>
          <a:p>
            <a:pPr>
              <a:lnSpc>
                <a:spcPct val="100000"/>
              </a:lnSpc>
              <a:spcBef>
                <a:spcPts val="20"/>
              </a:spcBef>
              <a:buClr>
                <a:srgbClr val="D32D50"/>
              </a:buClr>
              <a:buFont typeface="Wingdings"/>
              <a:buChar char=""/>
            </a:pPr>
            <a:endParaRPr lang="es-CO" sz="2750" dirty="0">
              <a:latin typeface="Verdana"/>
              <a:cs typeface="Verdana"/>
            </a:endParaRPr>
          </a:p>
          <a:p>
            <a:pPr marL="355600" indent="-342900">
              <a:lnSpc>
                <a:spcPct val="100000"/>
              </a:lnSpc>
              <a:buClr>
                <a:srgbClr val="D32D50"/>
              </a:buClr>
              <a:buFont typeface="Wingdings"/>
              <a:buChar char=""/>
              <a:tabLst>
                <a:tab pos="354965" algn="l"/>
                <a:tab pos="355600" algn="l"/>
              </a:tabLst>
            </a:pPr>
            <a:r>
              <a:rPr lang="es-CO" sz="2000" b="1" spc="-5" dirty="0">
                <a:latin typeface="Verdana"/>
                <a:cs typeface="Verdana"/>
              </a:rPr>
              <a:t>Utilidades</a:t>
            </a:r>
            <a:r>
              <a:rPr lang="es-CO" sz="2000" b="1" spc="-10" dirty="0">
                <a:latin typeface="Verdana"/>
                <a:cs typeface="Verdana"/>
              </a:rPr>
              <a:t> </a:t>
            </a:r>
            <a:r>
              <a:rPr lang="es-CO" sz="2000" b="1" spc="-5" dirty="0">
                <a:latin typeface="Verdana"/>
                <a:cs typeface="Verdana"/>
              </a:rPr>
              <a:t>de</a:t>
            </a:r>
            <a:r>
              <a:rPr lang="es-CO" sz="2000" b="1" spc="-15" dirty="0">
                <a:latin typeface="Verdana"/>
                <a:cs typeface="Verdana"/>
              </a:rPr>
              <a:t> </a:t>
            </a:r>
            <a:r>
              <a:rPr lang="es-CO" sz="2000" b="1" dirty="0">
                <a:latin typeface="Verdana"/>
                <a:cs typeface="Verdana"/>
              </a:rPr>
              <a:t>Java</a:t>
            </a:r>
            <a:endParaRPr lang="es-CO" sz="2000" dirty="0">
              <a:latin typeface="Verdana"/>
              <a:cs typeface="Verdana"/>
            </a:endParaRPr>
          </a:p>
        </p:txBody>
      </p:sp>
      <p:grpSp>
        <p:nvGrpSpPr>
          <p:cNvPr id="4" name="object 4"/>
          <p:cNvGrpSpPr/>
          <p:nvPr/>
        </p:nvGrpSpPr>
        <p:grpSpPr>
          <a:xfrm>
            <a:off x="7726680" y="1617980"/>
            <a:ext cx="1229360" cy="1635760"/>
            <a:chOff x="7726680" y="1617980"/>
            <a:chExt cx="1229360" cy="1635760"/>
          </a:xfrm>
        </p:grpSpPr>
        <p:pic>
          <p:nvPicPr>
            <p:cNvPr id="5" name="object 5"/>
            <p:cNvPicPr/>
            <p:nvPr/>
          </p:nvPicPr>
          <p:blipFill>
            <a:blip r:embed="rId2" cstate="print"/>
            <a:stretch>
              <a:fillRect/>
            </a:stretch>
          </p:blipFill>
          <p:spPr>
            <a:xfrm>
              <a:off x="8112760" y="1617980"/>
              <a:ext cx="609600" cy="883920"/>
            </a:xfrm>
            <a:prstGeom prst="rect">
              <a:avLst/>
            </a:prstGeom>
          </p:spPr>
        </p:pic>
        <p:sp>
          <p:nvSpPr>
            <p:cNvPr id="6" name="object 6"/>
            <p:cNvSpPr/>
            <p:nvPr/>
          </p:nvSpPr>
          <p:spPr>
            <a:xfrm>
              <a:off x="8148320" y="2501900"/>
              <a:ext cx="0" cy="10160"/>
            </a:xfrm>
            <a:custGeom>
              <a:avLst/>
              <a:gdLst/>
              <a:ahLst/>
              <a:cxnLst/>
              <a:rect l="l" t="t" r="r" b="b"/>
              <a:pathLst>
                <a:path h="10160">
                  <a:moveTo>
                    <a:pt x="-5079" y="5079"/>
                  </a:moveTo>
                  <a:lnTo>
                    <a:pt x="5079" y="5079"/>
                  </a:lnTo>
                </a:path>
              </a:pathLst>
            </a:custGeom>
            <a:ln w="10160">
              <a:solidFill>
                <a:srgbClr val="F8F6F9"/>
              </a:solidFill>
            </a:ln>
          </p:spPr>
          <p:txBody>
            <a:bodyPr wrap="square" lIns="0" tIns="0" rIns="0" bIns="0" rtlCol="0"/>
            <a:lstStyle/>
            <a:p>
              <a:endParaRPr/>
            </a:p>
          </p:txBody>
        </p:sp>
        <p:pic>
          <p:nvPicPr>
            <p:cNvPr id="7" name="object 7"/>
            <p:cNvPicPr/>
            <p:nvPr/>
          </p:nvPicPr>
          <p:blipFill>
            <a:blip r:embed="rId3" cstate="print"/>
            <a:stretch>
              <a:fillRect/>
            </a:stretch>
          </p:blipFill>
          <p:spPr>
            <a:xfrm>
              <a:off x="8315960" y="2491740"/>
              <a:ext cx="30480" cy="20319"/>
            </a:xfrm>
            <a:prstGeom prst="rect">
              <a:avLst/>
            </a:prstGeom>
          </p:spPr>
        </p:pic>
        <p:sp>
          <p:nvSpPr>
            <p:cNvPr id="8" name="object 8"/>
            <p:cNvSpPr/>
            <p:nvPr/>
          </p:nvSpPr>
          <p:spPr>
            <a:xfrm>
              <a:off x="8341360" y="2512060"/>
              <a:ext cx="0" cy="10160"/>
            </a:xfrm>
            <a:custGeom>
              <a:avLst/>
              <a:gdLst/>
              <a:ahLst/>
              <a:cxnLst/>
              <a:rect l="l" t="t" r="r" b="b"/>
              <a:pathLst>
                <a:path h="10160">
                  <a:moveTo>
                    <a:pt x="-5079" y="5080"/>
                  </a:moveTo>
                  <a:lnTo>
                    <a:pt x="5079" y="5080"/>
                  </a:lnTo>
                </a:path>
              </a:pathLst>
            </a:custGeom>
            <a:ln w="10160">
              <a:solidFill>
                <a:srgbClr val="FBF5ED"/>
              </a:solidFill>
            </a:ln>
          </p:spPr>
          <p:txBody>
            <a:bodyPr wrap="square" lIns="0" tIns="0" rIns="0" bIns="0" rtlCol="0"/>
            <a:lstStyle/>
            <a:p>
              <a:endParaRPr/>
            </a:p>
          </p:txBody>
        </p:sp>
        <p:pic>
          <p:nvPicPr>
            <p:cNvPr id="9" name="object 9"/>
            <p:cNvPicPr/>
            <p:nvPr/>
          </p:nvPicPr>
          <p:blipFill>
            <a:blip r:embed="rId4" cstate="print"/>
            <a:stretch>
              <a:fillRect/>
            </a:stretch>
          </p:blipFill>
          <p:spPr>
            <a:xfrm>
              <a:off x="8722360" y="2491740"/>
              <a:ext cx="182880" cy="40639"/>
            </a:xfrm>
            <a:prstGeom prst="rect">
              <a:avLst/>
            </a:prstGeom>
          </p:spPr>
        </p:pic>
        <p:sp>
          <p:nvSpPr>
            <p:cNvPr id="10" name="object 10"/>
            <p:cNvSpPr/>
            <p:nvPr/>
          </p:nvSpPr>
          <p:spPr>
            <a:xfrm>
              <a:off x="8681720" y="2537460"/>
              <a:ext cx="50800" cy="30480"/>
            </a:xfrm>
            <a:custGeom>
              <a:avLst/>
              <a:gdLst/>
              <a:ahLst/>
              <a:cxnLst/>
              <a:rect l="l" t="t" r="r" b="b"/>
              <a:pathLst>
                <a:path w="50800" h="30480">
                  <a:moveTo>
                    <a:pt x="40639" y="0"/>
                  </a:moveTo>
                  <a:lnTo>
                    <a:pt x="50799" y="0"/>
                  </a:lnTo>
                </a:path>
                <a:path w="50800" h="30480">
                  <a:moveTo>
                    <a:pt x="0" y="30480"/>
                  </a:moveTo>
                  <a:lnTo>
                    <a:pt x="20320" y="30480"/>
                  </a:lnTo>
                </a:path>
              </a:pathLst>
            </a:custGeom>
            <a:ln w="10160">
              <a:solidFill>
                <a:srgbClr val="FBFCFB"/>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7858760" y="2501900"/>
              <a:ext cx="1097279" cy="335279"/>
            </a:xfrm>
            <a:prstGeom prst="rect">
              <a:avLst/>
            </a:prstGeom>
          </p:spPr>
        </p:pic>
        <p:sp>
          <p:nvSpPr>
            <p:cNvPr id="12" name="object 12"/>
            <p:cNvSpPr/>
            <p:nvPr/>
          </p:nvSpPr>
          <p:spPr>
            <a:xfrm>
              <a:off x="8117840" y="2867660"/>
              <a:ext cx="0" cy="10160"/>
            </a:xfrm>
            <a:custGeom>
              <a:avLst/>
              <a:gdLst/>
              <a:ahLst/>
              <a:cxnLst/>
              <a:rect l="l" t="t" r="r" b="b"/>
              <a:pathLst>
                <a:path h="10160">
                  <a:moveTo>
                    <a:pt x="-5079" y="5080"/>
                  </a:moveTo>
                  <a:lnTo>
                    <a:pt x="5079" y="5080"/>
                  </a:lnTo>
                </a:path>
              </a:pathLst>
            </a:custGeom>
            <a:ln w="10160">
              <a:solidFill>
                <a:srgbClr val="FBFCFB"/>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8041640" y="2877819"/>
              <a:ext cx="558800" cy="142240"/>
            </a:xfrm>
            <a:prstGeom prst="rect">
              <a:avLst/>
            </a:prstGeom>
          </p:spPr>
        </p:pic>
        <p:pic>
          <p:nvPicPr>
            <p:cNvPr id="14" name="object 14"/>
            <p:cNvPicPr/>
            <p:nvPr/>
          </p:nvPicPr>
          <p:blipFill>
            <a:blip r:embed="rId7" cstate="print"/>
            <a:stretch>
              <a:fillRect/>
            </a:stretch>
          </p:blipFill>
          <p:spPr>
            <a:xfrm>
              <a:off x="7838440" y="2989580"/>
              <a:ext cx="162559" cy="30480"/>
            </a:xfrm>
            <a:prstGeom prst="rect">
              <a:avLst/>
            </a:prstGeom>
          </p:spPr>
        </p:pic>
        <p:sp>
          <p:nvSpPr>
            <p:cNvPr id="15" name="object 15"/>
            <p:cNvSpPr/>
            <p:nvPr/>
          </p:nvSpPr>
          <p:spPr>
            <a:xfrm>
              <a:off x="7995920" y="3009900"/>
              <a:ext cx="0" cy="10160"/>
            </a:xfrm>
            <a:custGeom>
              <a:avLst/>
              <a:gdLst/>
              <a:ahLst/>
              <a:cxnLst/>
              <a:rect l="l" t="t" r="r" b="b"/>
              <a:pathLst>
                <a:path h="10160">
                  <a:moveTo>
                    <a:pt x="-5079" y="5079"/>
                  </a:moveTo>
                  <a:lnTo>
                    <a:pt x="5079" y="5079"/>
                  </a:lnTo>
                </a:path>
              </a:pathLst>
            </a:custGeom>
            <a:ln w="10160">
              <a:solidFill>
                <a:srgbClr val="FBFCFB"/>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7726680" y="3009900"/>
              <a:ext cx="1229360" cy="243839"/>
            </a:xfrm>
            <a:prstGeom prst="rect">
              <a:avLst/>
            </a:prstGeom>
          </p:spPr>
        </p:pic>
      </p:grpSp>
      <p:grpSp>
        <p:nvGrpSpPr>
          <p:cNvPr id="17" name="object 17"/>
          <p:cNvGrpSpPr/>
          <p:nvPr/>
        </p:nvGrpSpPr>
        <p:grpSpPr>
          <a:xfrm>
            <a:off x="7696200" y="3355340"/>
            <a:ext cx="1300480" cy="650240"/>
            <a:chOff x="7696200" y="3355340"/>
            <a:chExt cx="1300480" cy="650240"/>
          </a:xfrm>
        </p:grpSpPr>
        <p:pic>
          <p:nvPicPr>
            <p:cNvPr id="18" name="object 18"/>
            <p:cNvPicPr/>
            <p:nvPr/>
          </p:nvPicPr>
          <p:blipFill>
            <a:blip r:embed="rId9" cstate="print"/>
            <a:stretch>
              <a:fillRect/>
            </a:stretch>
          </p:blipFill>
          <p:spPr>
            <a:xfrm>
              <a:off x="7696200" y="3355340"/>
              <a:ext cx="172720" cy="650239"/>
            </a:xfrm>
            <a:prstGeom prst="rect">
              <a:avLst/>
            </a:prstGeom>
          </p:spPr>
        </p:pic>
        <p:pic>
          <p:nvPicPr>
            <p:cNvPr id="19" name="object 19"/>
            <p:cNvPicPr/>
            <p:nvPr/>
          </p:nvPicPr>
          <p:blipFill>
            <a:blip r:embed="rId10" cstate="print"/>
            <a:stretch>
              <a:fillRect/>
            </a:stretch>
          </p:blipFill>
          <p:spPr>
            <a:xfrm>
              <a:off x="8255000" y="3487420"/>
              <a:ext cx="741679" cy="396240"/>
            </a:xfrm>
            <a:prstGeom prst="rect">
              <a:avLst/>
            </a:prstGeom>
          </p:spPr>
        </p:pic>
        <p:pic>
          <p:nvPicPr>
            <p:cNvPr id="20" name="object 20"/>
            <p:cNvPicPr/>
            <p:nvPr/>
          </p:nvPicPr>
          <p:blipFill>
            <a:blip r:embed="rId11" cstate="print"/>
            <a:stretch>
              <a:fillRect/>
            </a:stretch>
          </p:blipFill>
          <p:spPr>
            <a:xfrm>
              <a:off x="7909559" y="3487420"/>
              <a:ext cx="304800" cy="396240"/>
            </a:xfrm>
            <a:prstGeom prst="rect">
              <a:avLst/>
            </a:prstGeom>
          </p:spPr>
        </p:pic>
      </p:grpSp>
      <p:sp>
        <p:nvSpPr>
          <p:cNvPr id="21" name="object 2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22" name="object 22"/>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20</a:t>
            </a:fld>
            <a:endParaRPr dirty="0"/>
          </a:p>
        </p:txBody>
      </p:sp>
      <p:pic>
        <p:nvPicPr>
          <p:cNvPr id="4" name="Imagen 3">
            <a:extLst>
              <a:ext uri="{FF2B5EF4-FFF2-40B4-BE49-F238E27FC236}">
                <a16:creationId xmlns:a16="http://schemas.microsoft.com/office/drawing/2014/main" id="{0F1D1EEF-71A8-9CEF-EA2F-2997B631CB59}"/>
              </a:ext>
            </a:extLst>
          </p:cNvPr>
          <p:cNvPicPr>
            <a:picLocks noChangeAspect="1"/>
          </p:cNvPicPr>
          <p:nvPr/>
        </p:nvPicPr>
        <p:blipFill>
          <a:blip r:embed="rId2"/>
          <a:stretch>
            <a:fillRect/>
          </a:stretch>
        </p:blipFill>
        <p:spPr>
          <a:xfrm>
            <a:off x="617537" y="1835150"/>
            <a:ext cx="9458325" cy="3886200"/>
          </a:xfrm>
          <a:prstGeom prst="rect">
            <a:avLst/>
          </a:prstGeom>
        </p:spPr>
      </p:pic>
    </p:spTree>
    <p:extLst>
      <p:ext uri="{BB962C8B-B14F-4D97-AF65-F5344CB8AC3E}">
        <p14:creationId xmlns:p14="http://schemas.microsoft.com/office/powerpoint/2010/main" val="333661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21</a:t>
            </a:fld>
            <a:endParaRPr dirty="0"/>
          </a:p>
        </p:txBody>
      </p:sp>
      <p:pic>
        <p:nvPicPr>
          <p:cNvPr id="5" name="Imagen 4">
            <a:extLst>
              <a:ext uri="{FF2B5EF4-FFF2-40B4-BE49-F238E27FC236}">
                <a16:creationId xmlns:a16="http://schemas.microsoft.com/office/drawing/2014/main" id="{C851D062-9B26-4B13-40C8-D5788F730F93}"/>
              </a:ext>
            </a:extLst>
          </p:cNvPr>
          <p:cNvPicPr>
            <a:picLocks noChangeAspect="1"/>
          </p:cNvPicPr>
          <p:nvPr/>
        </p:nvPicPr>
        <p:blipFill>
          <a:blip r:embed="rId2"/>
          <a:stretch>
            <a:fillRect/>
          </a:stretch>
        </p:blipFill>
        <p:spPr>
          <a:xfrm>
            <a:off x="641350" y="1468437"/>
            <a:ext cx="9410700" cy="4619625"/>
          </a:xfrm>
          <a:prstGeom prst="rect">
            <a:avLst/>
          </a:prstGeom>
        </p:spPr>
      </p:pic>
    </p:spTree>
    <p:extLst>
      <p:ext uri="{BB962C8B-B14F-4D97-AF65-F5344CB8AC3E}">
        <p14:creationId xmlns:p14="http://schemas.microsoft.com/office/powerpoint/2010/main" val="21675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22</a:t>
            </a:fld>
            <a:endParaRPr dirty="0"/>
          </a:p>
        </p:txBody>
      </p:sp>
      <p:pic>
        <p:nvPicPr>
          <p:cNvPr id="39" name="Imagen 38">
            <a:extLst>
              <a:ext uri="{FF2B5EF4-FFF2-40B4-BE49-F238E27FC236}">
                <a16:creationId xmlns:a16="http://schemas.microsoft.com/office/drawing/2014/main" id="{D98C6688-4C6B-8B0A-2913-DDA54C7EA718}"/>
              </a:ext>
            </a:extLst>
          </p:cNvPr>
          <p:cNvPicPr>
            <a:picLocks noChangeAspect="1"/>
          </p:cNvPicPr>
          <p:nvPr/>
        </p:nvPicPr>
        <p:blipFill>
          <a:blip r:embed="rId2"/>
          <a:stretch>
            <a:fillRect/>
          </a:stretch>
        </p:blipFill>
        <p:spPr>
          <a:xfrm>
            <a:off x="574675" y="2668587"/>
            <a:ext cx="9544050" cy="2219325"/>
          </a:xfrm>
          <a:prstGeom prst="rect">
            <a:avLst/>
          </a:prstGeom>
        </p:spPr>
      </p:pic>
    </p:spTree>
    <p:extLst>
      <p:ext uri="{BB962C8B-B14F-4D97-AF65-F5344CB8AC3E}">
        <p14:creationId xmlns:p14="http://schemas.microsoft.com/office/powerpoint/2010/main" val="81775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2835" cy="16713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Herencia</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herencia </a:t>
            </a:r>
            <a:r>
              <a:rPr sz="2000" b="1" dirty="0">
                <a:latin typeface="Verdana"/>
                <a:cs typeface="Verdana"/>
              </a:rPr>
              <a:t>es </a:t>
            </a:r>
            <a:r>
              <a:rPr sz="2000" b="1" spc="-5" dirty="0">
                <a:latin typeface="Verdana"/>
                <a:cs typeface="Verdana"/>
              </a:rPr>
              <a:t>la capacidad de una clase para </a:t>
            </a:r>
            <a:r>
              <a:rPr sz="2000" b="1" dirty="0">
                <a:latin typeface="Verdana"/>
                <a:cs typeface="Verdana"/>
              </a:rPr>
              <a:t>definirse </a:t>
            </a:r>
            <a:r>
              <a:rPr sz="2000" b="1" spc="-15" dirty="0">
                <a:latin typeface="Verdana"/>
                <a:cs typeface="Verdana"/>
              </a:rPr>
              <a:t>en </a:t>
            </a:r>
            <a:r>
              <a:rPr sz="2000" b="1" spc="-670" dirty="0">
                <a:latin typeface="Verdana"/>
                <a:cs typeface="Verdana"/>
              </a:rPr>
              <a:t> </a:t>
            </a:r>
            <a:r>
              <a:rPr sz="2000" b="1" spc="-5" dirty="0">
                <a:latin typeface="Verdana"/>
                <a:cs typeface="Verdana"/>
              </a:rPr>
              <a:t>términos</a:t>
            </a:r>
            <a:r>
              <a:rPr sz="2000" b="1" dirty="0">
                <a:latin typeface="Verdana"/>
                <a:cs typeface="Verdana"/>
              </a:rPr>
              <a:t> </a:t>
            </a:r>
            <a:r>
              <a:rPr sz="2000" b="1" spc="-5" dirty="0">
                <a:latin typeface="Verdana"/>
                <a:cs typeface="Verdana"/>
              </a:rPr>
              <a:t>de</a:t>
            </a:r>
            <a:r>
              <a:rPr sz="2000" b="1" dirty="0">
                <a:latin typeface="Verdana"/>
                <a:cs typeface="Verdana"/>
              </a:rPr>
              <a:t> otra</a:t>
            </a:r>
            <a:r>
              <a:rPr sz="2000" b="1" spc="5" dirty="0">
                <a:latin typeface="Verdana"/>
                <a:cs typeface="Verdana"/>
              </a:rPr>
              <a:t> </a:t>
            </a:r>
            <a:r>
              <a:rPr sz="2000" b="1" spc="-5" dirty="0">
                <a:latin typeface="Verdana"/>
                <a:cs typeface="Verdana"/>
              </a:rPr>
              <a:t>clase</a:t>
            </a:r>
            <a:r>
              <a:rPr sz="2000" b="1" dirty="0">
                <a:latin typeface="Verdana"/>
                <a:cs typeface="Verdana"/>
              </a:rPr>
              <a:t> y</a:t>
            </a:r>
            <a:r>
              <a:rPr sz="2000" b="1" spc="5" dirty="0">
                <a:latin typeface="Verdana"/>
                <a:cs typeface="Verdana"/>
              </a:rPr>
              <a:t> </a:t>
            </a:r>
            <a:r>
              <a:rPr sz="2000" b="1" spc="-5" dirty="0">
                <a:latin typeface="Verdana"/>
                <a:cs typeface="Verdana"/>
              </a:rPr>
              <a:t>“heredar”</a:t>
            </a:r>
            <a:r>
              <a:rPr sz="2000" b="1" dirty="0">
                <a:latin typeface="Verdana"/>
                <a:cs typeface="Verdana"/>
              </a:rPr>
              <a:t> atributos</a:t>
            </a:r>
            <a:r>
              <a:rPr sz="2000" b="1" spc="5" dirty="0">
                <a:latin typeface="Verdana"/>
                <a:cs typeface="Verdana"/>
              </a:rPr>
              <a:t> </a:t>
            </a:r>
            <a:r>
              <a:rPr sz="2000" b="1" dirty="0">
                <a:latin typeface="Verdana"/>
                <a:cs typeface="Verdana"/>
              </a:rPr>
              <a:t>y </a:t>
            </a:r>
            <a:r>
              <a:rPr sz="2000" b="1" spc="5" dirty="0">
                <a:latin typeface="Verdana"/>
                <a:cs typeface="Verdana"/>
              </a:rPr>
              <a:t> </a:t>
            </a:r>
            <a:r>
              <a:rPr sz="2000" b="1" spc="-5" dirty="0">
                <a:latin typeface="Verdana"/>
                <a:cs typeface="Verdana"/>
              </a:rPr>
              <a:t>responsabilidades</a:t>
            </a:r>
            <a:r>
              <a:rPr sz="2000" b="1" spc="3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orden</a:t>
            </a:r>
            <a:r>
              <a:rPr sz="2000" b="1" spc="-10" dirty="0">
                <a:latin typeface="Verdana"/>
                <a:cs typeface="Verdana"/>
              </a:rPr>
              <a:t> </a:t>
            </a:r>
            <a:r>
              <a:rPr sz="2000" b="1" spc="-5" dirty="0">
                <a:latin typeface="Verdana"/>
                <a:cs typeface="Verdana"/>
              </a:rPr>
              <a:t>superior</a:t>
            </a:r>
            <a:endParaRPr sz="2000">
              <a:latin typeface="Verdana"/>
              <a:cs typeface="Verdana"/>
            </a:endParaRPr>
          </a:p>
        </p:txBody>
      </p:sp>
      <p:sp>
        <p:nvSpPr>
          <p:cNvPr id="4" name="object 4"/>
          <p:cNvSpPr/>
          <p:nvPr/>
        </p:nvSpPr>
        <p:spPr>
          <a:xfrm>
            <a:off x="2938779" y="3921759"/>
            <a:ext cx="2159000" cy="76200"/>
          </a:xfrm>
          <a:custGeom>
            <a:avLst/>
            <a:gdLst/>
            <a:ahLst/>
            <a:cxnLst/>
            <a:rect l="l" t="t" r="r" b="b"/>
            <a:pathLst>
              <a:path w="2159000" h="76200">
                <a:moveTo>
                  <a:pt x="2082799" y="0"/>
                </a:moveTo>
                <a:lnTo>
                  <a:pt x="2082799" y="76200"/>
                </a:lnTo>
                <a:lnTo>
                  <a:pt x="2143760" y="45719"/>
                </a:lnTo>
                <a:lnTo>
                  <a:pt x="2095499" y="45719"/>
                </a:lnTo>
                <a:lnTo>
                  <a:pt x="2095499" y="27939"/>
                </a:lnTo>
                <a:lnTo>
                  <a:pt x="2138679" y="27939"/>
                </a:lnTo>
                <a:lnTo>
                  <a:pt x="2082799" y="0"/>
                </a:lnTo>
                <a:close/>
              </a:path>
              <a:path w="2159000" h="76200">
                <a:moveTo>
                  <a:pt x="2082799" y="27939"/>
                </a:moveTo>
                <a:lnTo>
                  <a:pt x="0" y="27939"/>
                </a:lnTo>
                <a:lnTo>
                  <a:pt x="0" y="45719"/>
                </a:lnTo>
                <a:lnTo>
                  <a:pt x="2082799" y="45719"/>
                </a:lnTo>
                <a:lnTo>
                  <a:pt x="2082799" y="27939"/>
                </a:lnTo>
                <a:close/>
              </a:path>
              <a:path w="2159000" h="76200">
                <a:moveTo>
                  <a:pt x="2138679" y="27939"/>
                </a:moveTo>
                <a:lnTo>
                  <a:pt x="2095499" y="27939"/>
                </a:lnTo>
                <a:lnTo>
                  <a:pt x="2095499" y="45719"/>
                </a:lnTo>
                <a:lnTo>
                  <a:pt x="2143760" y="45719"/>
                </a:lnTo>
                <a:lnTo>
                  <a:pt x="2158999" y="38100"/>
                </a:lnTo>
                <a:lnTo>
                  <a:pt x="2138679" y="27939"/>
                </a:lnTo>
                <a:close/>
              </a:path>
            </a:pathLst>
          </a:custGeom>
          <a:solidFill>
            <a:srgbClr val="000000"/>
          </a:solidFill>
        </p:spPr>
        <p:txBody>
          <a:bodyPr wrap="square" lIns="0" tIns="0" rIns="0" bIns="0" rtlCol="0"/>
          <a:lstStyle/>
          <a:p>
            <a:endParaRPr/>
          </a:p>
        </p:txBody>
      </p:sp>
      <p:sp>
        <p:nvSpPr>
          <p:cNvPr id="5" name="object 5"/>
          <p:cNvSpPr txBox="1"/>
          <p:nvPr/>
        </p:nvSpPr>
        <p:spPr>
          <a:xfrm>
            <a:off x="1998979" y="3850640"/>
            <a:ext cx="85788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Verdana"/>
                <a:cs typeface="Verdana"/>
              </a:rPr>
              <a:t>Su</a:t>
            </a:r>
            <a:r>
              <a:rPr sz="1200" spc="-10" dirty="0">
                <a:latin typeface="Verdana"/>
                <a:cs typeface="Verdana"/>
              </a:rPr>
              <a:t>p</a:t>
            </a:r>
            <a:r>
              <a:rPr sz="1200" spc="5" dirty="0">
                <a:latin typeface="Verdana"/>
                <a:cs typeface="Verdana"/>
              </a:rPr>
              <a:t>er</a:t>
            </a:r>
            <a:r>
              <a:rPr sz="1200" spc="-10" dirty="0">
                <a:latin typeface="Verdana"/>
                <a:cs typeface="Verdana"/>
              </a:rPr>
              <a:t>c</a:t>
            </a:r>
            <a:r>
              <a:rPr sz="1200" spc="-15" dirty="0">
                <a:latin typeface="Verdana"/>
                <a:cs typeface="Verdana"/>
              </a:rPr>
              <a:t>l</a:t>
            </a:r>
            <a:r>
              <a:rPr sz="1200" dirty="0">
                <a:latin typeface="Verdana"/>
                <a:cs typeface="Verdana"/>
              </a:rPr>
              <a:t>a</a:t>
            </a:r>
            <a:r>
              <a:rPr sz="1200" spc="-10" dirty="0">
                <a:latin typeface="Verdana"/>
                <a:cs typeface="Verdana"/>
              </a:rPr>
              <a:t>se</a:t>
            </a:r>
            <a:endParaRPr sz="1200">
              <a:latin typeface="Verdana"/>
              <a:cs typeface="Verdana"/>
            </a:endParaRPr>
          </a:p>
        </p:txBody>
      </p:sp>
      <p:sp>
        <p:nvSpPr>
          <p:cNvPr id="6" name="object 6"/>
          <p:cNvSpPr txBox="1"/>
          <p:nvPr/>
        </p:nvSpPr>
        <p:spPr>
          <a:xfrm>
            <a:off x="1998979" y="5636259"/>
            <a:ext cx="78168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Verdana"/>
                <a:cs typeface="Verdana"/>
              </a:rPr>
              <a:t>Su</a:t>
            </a:r>
            <a:r>
              <a:rPr sz="1200" spc="-10" dirty="0">
                <a:latin typeface="Verdana"/>
                <a:cs typeface="Verdana"/>
              </a:rPr>
              <a:t>bc</a:t>
            </a:r>
            <a:r>
              <a:rPr sz="1200" spc="-15" dirty="0">
                <a:latin typeface="Verdana"/>
                <a:cs typeface="Verdana"/>
              </a:rPr>
              <a:t>l</a:t>
            </a:r>
            <a:r>
              <a:rPr sz="1200" dirty="0">
                <a:latin typeface="Verdana"/>
                <a:cs typeface="Verdana"/>
              </a:rPr>
              <a:t>a</a:t>
            </a:r>
            <a:r>
              <a:rPr sz="1200" spc="-10" dirty="0">
                <a:latin typeface="Verdana"/>
                <a:cs typeface="Verdana"/>
              </a:rPr>
              <a:t>s</a:t>
            </a:r>
            <a:r>
              <a:rPr sz="1200" spc="5" dirty="0">
                <a:latin typeface="Verdana"/>
                <a:cs typeface="Verdana"/>
              </a:rPr>
              <a:t>es</a:t>
            </a:r>
            <a:endParaRPr sz="1200">
              <a:latin typeface="Verdana"/>
              <a:cs typeface="Verdana"/>
            </a:endParaRPr>
          </a:p>
        </p:txBody>
      </p:sp>
      <p:sp>
        <p:nvSpPr>
          <p:cNvPr id="7" name="object 7"/>
          <p:cNvSpPr/>
          <p:nvPr/>
        </p:nvSpPr>
        <p:spPr>
          <a:xfrm>
            <a:off x="2938779" y="5707379"/>
            <a:ext cx="762000" cy="76200"/>
          </a:xfrm>
          <a:custGeom>
            <a:avLst/>
            <a:gdLst/>
            <a:ahLst/>
            <a:cxnLst/>
            <a:rect l="l" t="t" r="r" b="b"/>
            <a:pathLst>
              <a:path w="762000" h="76200">
                <a:moveTo>
                  <a:pt x="685799" y="0"/>
                </a:moveTo>
                <a:lnTo>
                  <a:pt x="685799" y="76200"/>
                </a:lnTo>
                <a:lnTo>
                  <a:pt x="741680" y="48260"/>
                </a:lnTo>
                <a:lnTo>
                  <a:pt x="698499" y="48260"/>
                </a:lnTo>
                <a:lnTo>
                  <a:pt x="698499" y="30480"/>
                </a:lnTo>
                <a:lnTo>
                  <a:pt x="746759" y="30480"/>
                </a:lnTo>
                <a:lnTo>
                  <a:pt x="685799" y="0"/>
                </a:lnTo>
                <a:close/>
              </a:path>
              <a:path w="762000" h="76200">
                <a:moveTo>
                  <a:pt x="685799" y="30480"/>
                </a:moveTo>
                <a:lnTo>
                  <a:pt x="0" y="30480"/>
                </a:lnTo>
                <a:lnTo>
                  <a:pt x="0" y="48260"/>
                </a:lnTo>
                <a:lnTo>
                  <a:pt x="685799" y="48260"/>
                </a:lnTo>
                <a:lnTo>
                  <a:pt x="685799" y="30480"/>
                </a:lnTo>
                <a:close/>
              </a:path>
              <a:path w="762000" h="76200">
                <a:moveTo>
                  <a:pt x="746759" y="30480"/>
                </a:moveTo>
                <a:lnTo>
                  <a:pt x="698499" y="30480"/>
                </a:lnTo>
                <a:lnTo>
                  <a:pt x="698499" y="48260"/>
                </a:lnTo>
                <a:lnTo>
                  <a:pt x="741680" y="48260"/>
                </a:lnTo>
                <a:lnTo>
                  <a:pt x="761999" y="38100"/>
                </a:lnTo>
                <a:lnTo>
                  <a:pt x="746759" y="30480"/>
                </a:lnTo>
                <a:close/>
              </a:path>
            </a:pathLst>
          </a:custGeom>
          <a:solidFill>
            <a:srgbClr val="000000"/>
          </a:solidFill>
        </p:spPr>
        <p:txBody>
          <a:bodyPr wrap="square" lIns="0" tIns="0" rIns="0" bIns="0" rtlCol="0"/>
          <a:lstStyle/>
          <a:p>
            <a:endParaRPr/>
          </a:p>
        </p:txBody>
      </p:sp>
      <p:sp>
        <p:nvSpPr>
          <p:cNvPr id="8" name="object 8"/>
          <p:cNvSpPr txBox="1"/>
          <p:nvPr/>
        </p:nvSpPr>
        <p:spPr>
          <a:xfrm>
            <a:off x="6532880" y="3764279"/>
            <a:ext cx="6540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B</a:t>
            </a:r>
            <a:r>
              <a:rPr sz="1200" spc="-15" dirty="0">
                <a:latin typeface="Verdana"/>
                <a:cs typeface="Verdana"/>
              </a:rPr>
              <a:t>i</a:t>
            </a:r>
            <a:r>
              <a:rPr sz="1200" spc="-10" dirty="0">
                <a:latin typeface="Verdana"/>
                <a:cs typeface="Verdana"/>
              </a:rPr>
              <a:t>c</a:t>
            </a:r>
            <a:r>
              <a:rPr sz="1200" spc="-15" dirty="0">
                <a:latin typeface="Verdana"/>
                <a:cs typeface="Verdana"/>
              </a:rPr>
              <a:t>i</a:t>
            </a:r>
            <a:r>
              <a:rPr sz="1200" spc="-10" dirty="0">
                <a:latin typeface="Verdana"/>
                <a:cs typeface="Verdana"/>
              </a:rPr>
              <a:t>c</a:t>
            </a:r>
            <a:r>
              <a:rPr sz="1200" spc="-15" dirty="0">
                <a:latin typeface="Verdana"/>
                <a:cs typeface="Verdana"/>
              </a:rPr>
              <a:t>l</a:t>
            </a:r>
            <a:r>
              <a:rPr sz="1200" spc="5" dirty="0">
                <a:latin typeface="Verdana"/>
                <a:cs typeface="Verdana"/>
              </a:rPr>
              <a:t>eta</a:t>
            </a:r>
            <a:endParaRPr sz="1200">
              <a:latin typeface="Verdana"/>
              <a:cs typeface="Verdana"/>
            </a:endParaRPr>
          </a:p>
        </p:txBody>
      </p:sp>
      <p:sp>
        <p:nvSpPr>
          <p:cNvPr id="9" name="object 9"/>
          <p:cNvSpPr txBox="1"/>
          <p:nvPr/>
        </p:nvSpPr>
        <p:spPr>
          <a:xfrm>
            <a:off x="4071620" y="6258559"/>
            <a:ext cx="937894" cy="391160"/>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Bicicleta</a:t>
            </a:r>
            <a:endParaRPr sz="1200">
              <a:latin typeface="Verdana"/>
              <a:cs typeface="Verdana"/>
            </a:endParaRPr>
          </a:p>
          <a:p>
            <a:pPr marL="12700">
              <a:lnSpc>
                <a:spcPct val="100000"/>
              </a:lnSpc>
            </a:pPr>
            <a:r>
              <a:rPr sz="1200" spc="-10" dirty="0">
                <a:latin typeface="Verdana"/>
                <a:cs typeface="Verdana"/>
              </a:rPr>
              <a:t>de</a:t>
            </a:r>
            <a:r>
              <a:rPr sz="1200" spc="-75" dirty="0">
                <a:latin typeface="Verdana"/>
                <a:cs typeface="Verdana"/>
              </a:rPr>
              <a:t> </a:t>
            </a:r>
            <a:r>
              <a:rPr sz="1200" spc="-5" dirty="0">
                <a:latin typeface="Verdana"/>
                <a:cs typeface="Verdana"/>
              </a:rPr>
              <a:t>montaña</a:t>
            </a:r>
            <a:endParaRPr sz="1200">
              <a:latin typeface="Verdana"/>
              <a:cs typeface="Verdana"/>
            </a:endParaRPr>
          </a:p>
        </p:txBody>
      </p:sp>
      <p:sp>
        <p:nvSpPr>
          <p:cNvPr id="10" name="object 10"/>
          <p:cNvSpPr txBox="1"/>
          <p:nvPr/>
        </p:nvSpPr>
        <p:spPr>
          <a:xfrm>
            <a:off x="5367020" y="6258559"/>
            <a:ext cx="890269"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Verdana"/>
                <a:cs typeface="Verdana"/>
              </a:rPr>
              <a:t>Bicicleta </a:t>
            </a:r>
            <a:r>
              <a:rPr sz="1200" spc="25" dirty="0">
                <a:latin typeface="Verdana"/>
                <a:cs typeface="Verdana"/>
              </a:rPr>
              <a:t> </a:t>
            </a:r>
            <a:r>
              <a:rPr sz="1200" spc="-5" dirty="0">
                <a:latin typeface="Verdana"/>
                <a:cs typeface="Verdana"/>
              </a:rPr>
              <a:t>de</a:t>
            </a:r>
            <a:r>
              <a:rPr sz="1200" spc="-85" dirty="0">
                <a:latin typeface="Verdana"/>
                <a:cs typeface="Verdana"/>
              </a:rPr>
              <a:t> </a:t>
            </a:r>
            <a:r>
              <a:rPr sz="1200" spc="-5" dirty="0">
                <a:latin typeface="Verdana"/>
                <a:cs typeface="Verdana"/>
              </a:rPr>
              <a:t>carreras</a:t>
            </a:r>
            <a:endParaRPr sz="1200">
              <a:latin typeface="Verdana"/>
              <a:cs typeface="Verdana"/>
            </a:endParaRPr>
          </a:p>
        </p:txBody>
      </p:sp>
      <p:sp>
        <p:nvSpPr>
          <p:cNvPr id="11" name="object 11"/>
          <p:cNvSpPr txBox="1"/>
          <p:nvPr/>
        </p:nvSpPr>
        <p:spPr>
          <a:xfrm>
            <a:off x="6738619" y="6258559"/>
            <a:ext cx="64198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Tándem</a:t>
            </a:r>
            <a:endParaRPr sz="1200">
              <a:latin typeface="Verdana"/>
              <a:cs typeface="Verdana"/>
            </a:endParaRPr>
          </a:p>
        </p:txBody>
      </p:sp>
      <p:grpSp>
        <p:nvGrpSpPr>
          <p:cNvPr id="12" name="object 12"/>
          <p:cNvGrpSpPr/>
          <p:nvPr/>
        </p:nvGrpSpPr>
        <p:grpSpPr>
          <a:xfrm>
            <a:off x="4488179" y="3479800"/>
            <a:ext cx="2616200" cy="1653539"/>
            <a:chOff x="4488179" y="3479800"/>
            <a:chExt cx="2616200" cy="1653539"/>
          </a:xfrm>
        </p:grpSpPr>
        <p:sp>
          <p:nvSpPr>
            <p:cNvPr id="13" name="object 13"/>
            <p:cNvSpPr/>
            <p:nvPr/>
          </p:nvSpPr>
          <p:spPr>
            <a:xfrm>
              <a:off x="4488180" y="3479799"/>
              <a:ext cx="2616200" cy="1653539"/>
            </a:xfrm>
            <a:custGeom>
              <a:avLst/>
              <a:gdLst/>
              <a:ahLst/>
              <a:cxnLst/>
              <a:rect l="l" t="t" r="r" b="b"/>
              <a:pathLst>
                <a:path w="2616200" h="1653539">
                  <a:moveTo>
                    <a:pt x="1315720" y="195580"/>
                  </a:moveTo>
                  <a:lnTo>
                    <a:pt x="1305560" y="195580"/>
                  </a:lnTo>
                  <a:lnTo>
                    <a:pt x="1305560" y="320040"/>
                  </a:lnTo>
                  <a:lnTo>
                    <a:pt x="1315720" y="320040"/>
                  </a:lnTo>
                  <a:lnTo>
                    <a:pt x="1315720" y="195580"/>
                  </a:lnTo>
                  <a:close/>
                </a:path>
                <a:path w="2616200" h="1653539">
                  <a:moveTo>
                    <a:pt x="1666240" y="492760"/>
                  </a:moveTo>
                  <a:lnTo>
                    <a:pt x="1643380" y="492760"/>
                  </a:lnTo>
                  <a:lnTo>
                    <a:pt x="1643176" y="492760"/>
                  </a:lnTo>
                  <a:lnTo>
                    <a:pt x="1640840" y="523240"/>
                  </a:lnTo>
                  <a:lnTo>
                    <a:pt x="1643380" y="523240"/>
                  </a:lnTo>
                  <a:lnTo>
                    <a:pt x="1635760" y="553720"/>
                  </a:lnTo>
                  <a:lnTo>
                    <a:pt x="1638300" y="553720"/>
                  </a:lnTo>
                  <a:lnTo>
                    <a:pt x="1628140" y="584200"/>
                  </a:lnTo>
                  <a:lnTo>
                    <a:pt x="1617980" y="612140"/>
                  </a:lnTo>
                  <a:lnTo>
                    <a:pt x="1602740" y="640080"/>
                  </a:lnTo>
                  <a:lnTo>
                    <a:pt x="1605280" y="640080"/>
                  </a:lnTo>
                  <a:lnTo>
                    <a:pt x="1587500" y="665480"/>
                  </a:lnTo>
                  <a:lnTo>
                    <a:pt x="1567180" y="688340"/>
                  </a:lnTo>
                  <a:lnTo>
                    <a:pt x="1569720" y="688340"/>
                  </a:lnTo>
                  <a:lnTo>
                    <a:pt x="1546860" y="711200"/>
                  </a:lnTo>
                  <a:lnTo>
                    <a:pt x="1524000" y="731520"/>
                  </a:lnTo>
                  <a:lnTo>
                    <a:pt x="1498600" y="749300"/>
                  </a:lnTo>
                  <a:lnTo>
                    <a:pt x="1470660" y="764540"/>
                  </a:lnTo>
                  <a:lnTo>
                    <a:pt x="1473200" y="764540"/>
                  </a:lnTo>
                  <a:lnTo>
                    <a:pt x="1442720" y="777240"/>
                  </a:lnTo>
                  <a:lnTo>
                    <a:pt x="1412240" y="787400"/>
                  </a:lnTo>
                  <a:lnTo>
                    <a:pt x="1379220" y="795032"/>
                  </a:lnTo>
                  <a:lnTo>
                    <a:pt x="1381760" y="795032"/>
                  </a:lnTo>
                  <a:lnTo>
                    <a:pt x="1348740" y="800100"/>
                  </a:lnTo>
                  <a:lnTo>
                    <a:pt x="1314450" y="802551"/>
                  </a:lnTo>
                  <a:lnTo>
                    <a:pt x="1280160" y="800100"/>
                  </a:lnTo>
                  <a:lnTo>
                    <a:pt x="1247140" y="795032"/>
                  </a:lnTo>
                  <a:lnTo>
                    <a:pt x="1249680" y="795032"/>
                  </a:lnTo>
                  <a:lnTo>
                    <a:pt x="1216660" y="787400"/>
                  </a:lnTo>
                  <a:lnTo>
                    <a:pt x="1158240" y="764540"/>
                  </a:lnTo>
                  <a:lnTo>
                    <a:pt x="1104900" y="731520"/>
                  </a:lnTo>
                  <a:lnTo>
                    <a:pt x="1059180" y="688340"/>
                  </a:lnTo>
                  <a:lnTo>
                    <a:pt x="1061720" y="688340"/>
                  </a:lnTo>
                  <a:lnTo>
                    <a:pt x="1041400" y="665480"/>
                  </a:lnTo>
                  <a:lnTo>
                    <a:pt x="1023620" y="640080"/>
                  </a:lnTo>
                  <a:lnTo>
                    <a:pt x="1026160" y="640080"/>
                  </a:lnTo>
                  <a:lnTo>
                    <a:pt x="1010920" y="612140"/>
                  </a:lnTo>
                  <a:lnTo>
                    <a:pt x="1000760" y="584200"/>
                  </a:lnTo>
                  <a:lnTo>
                    <a:pt x="993140" y="553720"/>
                  </a:lnTo>
                  <a:lnTo>
                    <a:pt x="988060" y="523240"/>
                  </a:lnTo>
                  <a:lnTo>
                    <a:pt x="985710" y="492760"/>
                  </a:lnTo>
                  <a:lnTo>
                    <a:pt x="985608" y="491490"/>
                  </a:lnTo>
                  <a:lnTo>
                    <a:pt x="985520" y="492760"/>
                  </a:lnTo>
                  <a:lnTo>
                    <a:pt x="985520" y="490220"/>
                  </a:lnTo>
                  <a:lnTo>
                    <a:pt x="985608" y="491490"/>
                  </a:lnTo>
                  <a:lnTo>
                    <a:pt x="985710" y="490220"/>
                  </a:lnTo>
                  <a:lnTo>
                    <a:pt x="988060" y="459740"/>
                  </a:lnTo>
                  <a:lnTo>
                    <a:pt x="988060" y="462280"/>
                  </a:lnTo>
                  <a:lnTo>
                    <a:pt x="988441" y="459740"/>
                  </a:lnTo>
                  <a:lnTo>
                    <a:pt x="993140" y="429260"/>
                  </a:lnTo>
                  <a:lnTo>
                    <a:pt x="1000760" y="398780"/>
                  </a:lnTo>
                  <a:lnTo>
                    <a:pt x="1000760" y="401320"/>
                  </a:lnTo>
                  <a:lnTo>
                    <a:pt x="1001598" y="398780"/>
                  </a:lnTo>
                  <a:lnTo>
                    <a:pt x="1010920" y="370840"/>
                  </a:lnTo>
                  <a:lnTo>
                    <a:pt x="1010920" y="373380"/>
                  </a:lnTo>
                  <a:lnTo>
                    <a:pt x="1012304" y="370840"/>
                  </a:lnTo>
                  <a:lnTo>
                    <a:pt x="1026160" y="345440"/>
                  </a:lnTo>
                  <a:lnTo>
                    <a:pt x="1023620" y="345440"/>
                  </a:lnTo>
                  <a:lnTo>
                    <a:pt x="1041400" y="320040"/>
                  </a:lnTo>
                  <a:lnTo>
                    <a:pt x="1061720" y="294640"/>
                  </a:lnTo>
                  <a:lnTo>
                    <a:pt x="1059180" y="294640"/>
                  </a:lnTo>
                  <a:lnTo>
                    <a:pt x="1104900" y="254000"/>
                  </a:lnTo>
                  <a:lnTo>
                    <a:pt x="1130300" y="236220"/>
                  </a:lnTo>
                  <a:lnTo>
                    <a:pt x="1186180" y="205740"/>
                  </a:lnTo>
                  <a:lnTo>
                    <a:pt x="1186180" y="208280"/>
                  </a:lnTo>
                  <a:lnTo>
                    <a:pt x="1192276" y="205740"/>
                  </a:lnTo>
                  <a:lnTo>
                    <a:pt x="1216660" y="195580"/>
                  </a:lnTo>
                  <a:lnTo>
                    <a:pt x="1249680" y="187960"/>
                  </a:lnTo>
                  <a:lnTo>
                    <a:pt x="1247140" y="187960"/>
                  </a:lnTo>
                  <a:lnTo>
                    <a:pt x="1280160" y="182880"/>
                  </a:lnTo>
                  <a:lnTo>
                    <a:pt x="1348740" y="182880"/>
                  </a:lnTo>
                  <a:lnTo>
                    <a:pt x="1381760" y="187960"/>
                  </a:lnTo>
                  <a:lnTo>
                    <a:pt x="1379220" y="187960"/>
                  </a:lnTo>
                  <a:lnTo>
                    <a:pt x="1412240" y="195580"/>
                  </a:lnTo>
                  <a:lnTo>
                    <a:pt x="1442720" y="208280"/>
                  </a:lnTo>
                  <a:lnTo>
                    <a:pt x="1442720" y="205740"/>
                  </a:lnTo>
                  <a:lnTo>
                    <a:pt x="1473200" y="220980"/>
                  </a:lnTo>
                  <a:lnTo>
                    <a:pt x="1470660" y="220980"/>
                  </a:lnTo>
                  <a:lnTo>
                    <a:pt x="1498600" y="236220"/>
                  </a:lnTo>
                  <a:lnTo>
                    <a:pt x="1524000" y="254000"/>
                  </a:lnTo>
                  <a:lnTo>
                    <a:pt x="1569720" y="294640"/>
                  </a:lnTo>
                  <a:lnTo>
                    <a:pt x="1567180" y="294640"/>
                  </a:lnTo>
                  <a:lnTo>
                    <a:pt x="1587500" y="320040"/>
                  </a:lnTo>
                  <a:lnTo>
                    <a:pt x="1605280" y="345440"/>
                  </a:lnTo>
                  <a:lnTo>
                    <a:pt x="1602740" y="345440"/>
                  </a:lnTo>
                  <a:lnTo>
                    <a:pt x="1617980" y="373380"/>
                  </a:lnTo>
                  <a:lnTo>
                    <a:pt x="1617980" y="370840"/>
                  </a:lnTo>
                  <a:lnTo>
                    <a:pt x="1628140" y="401320"/>
                  </a:lnTo>
                  <a:lnTo>
                    <a:pt x="1628140" y="398780"/>
                  </a:lnTo>
                  <a:lnTo>
                    <a:pt x="1638300" y="429260"/>
                  </a:lnTo>
                  <a:lnTo>
                    <a:pt x="1635760" y="429260"/>
                  </a:lnTo>
                  <a:lnTo>
                    <a:pt x="1643380" y="462280"/>
                  </a:lnTo>
                  <a:lnTo>
                    <a:pt x="1640840" y="459740"/>
                  </a:lnTo>
                  <a:lnTo>
                    <a:pt x="1643278" y="491490"/>
                  </a:lnTo>
                  <a:lnTo>
                    <a:pt x="1643380" y="490220"/>
                  </a:lnTo>
                  <a:lnTo>
                    <a:pt x="1643380" y="491490"/>
                  </a:lnTo>
                  <a:lnTo>
                    <a:pt x="1666138" y="491490"/>
                  </a:lnTo>
                  <a:lnTo>
                    <a:pt x="1666049" y="490220"/>
                  </a:lnTo>
                  <a:lnTo>
                    <a:pt x="1664055" y="462280"/>
                  </a:lnTo>
                  <a:lnTo>
                    <a:pt x="1663700" y="457200"/>
                  </a:lnTo>
                  <a:lnTo>
                    <a:pt x="1658620" y="424180"/>
                  </a:lnTo>
                  <a:lnTo>
                    <a:pt x="1652270" y="398780"/>
                  </a:lnTo>
                  <a:lnTo>
                    <a:pt x="1651000" y="393700"/>
                  </a:lnTo>
                  <a:lnTo>
                    <a:pt x="1641475" y="370840"/>
                  </a:lnTo>
                  <a:lnTo>
                    <a:pt x="1638300" y="363220"/>
                  </a:lnTo>
                  <a:lnTo>
                    <a:pt x="1623060" y="332740"/>
                  </a:lnTo>
                  <a:lnTo>
                    <a:pt x="1584960" y="281940"/>
                  </a:lnTo>
                  <a:lnTo>
                    <a:pt x="1511300" y="215900"/>
                  </a:lnTo>
                  <a:lnTo>
                    <a:pt x="1490967" y="205740"/>
                  </a:lnTo>
                  <a:lnTo>
                    <a:pt x="1450340" y="185420"/>
                  </a:lnTo>
                  <a:lnTo>
                    <a:pt x="1442707" y="182880"/>
                  </a:lnTo>
                  <a:lnTo>
                    <a:pt x="1419860" y="175260"/>
                  </a:lnTo>
                  <a:lnTo>
                    <a:pt x="1384300" y="167640"/>
                  </a:lnTo>
                  <a:lnTo>
                    <a:pt x="1351280" y="162560"/>
                  </a:lnTo>
                  <a:lnTo>
                    <a:pt x="1315720" y="160020"/>
                  </a:lnTo>
                  <a:lnTo>
                    <a:pt x="1277620" y="162560"/>
                  </a:lnTo>
                  <a:lnTo>
                    <a:pt x="1209040" y="175260"/>
                  </a:lnTo>
                  <a:lnTo>
                    <a:pt x="1117600" y="215900"/>
                  </a:lnTo>
                  <a:lnTo>
                    <a:pt x="1066800" y="256540"/>
                  </a:lnTo>
                  <a:lnTo>
                    <a:pt x="1023620" y="307340"/>
                  </a:lnTo>
                  <a:lnTo>
                    <a:pt x="990600" y="363220"/>
                  </a:lnTo>
                  <a:lnTo>
                    <a:pt x="970280" y="424180"/>
                  </a:lnTo>
                  <a:lnTo>
                    <a:pt x="962660" y="492760"/>
                  </a:lnTo>
                  <a:lnTo>
                    <a:pt x="965200" y="525780"/>
                  </a:lnTo>
                  <a:lnTo>
                    <a:pt x="977900" y="591820"/>
                  </a:lnTo>
                  <a:lnTo>
                    <a:pt x="1005840" y="650240"/>
                  </a:lnTo>
                  <a:lnTo>
                    <a:pt x="1043940" y="703580"/>
                  </a:lnTo>
                  <a:lnTo>
                    <a:pt x="1092200" y="749300"/>
                  </a:lnTo>
                  <a:lnTo>
                    <a:pt x="1148080" y="784860"/>
                  </a:lnTo>
                  <a:lnTo>
                    <a:pt x="1209040" y="807732"/>
                  </a:lnTo>
                  <a:lnTo>
                    <a:pt x="1277620" y="822960"/>
                  </a:lnTo>
                  <a:lnTo>
                    <a:pt x="1351280" y="822960"/>
                  </a:lnTo>
                  <a:lnTo>
                    <a:pt x="1384300" y="817880"/>
                  </a:lnTo>
                  <a:lnTo>
                    <a:pt x="1419860" y="807732"/>
                  </a:lnTo>
                  <a:lnTo>
                    <a:pt x="1435100" y="802640"/>
                  </a:lnTo>
                  <a:lnTo>
                    <a:pt x="1450340" y="797560"/>
                  </a:lnTo>
                  <a:lnTo>
                    <a:pt x="1511300" y="767080"/>
                  </a:lnTo>
                  <a:lnTo>
                    <a:pt x="1562100" y="726440"/>
                  </a:lnTo>
                  <a:lnTo>
                    <a:pt x="1605280" y="678180"/>
                  </a:lnTo>
                  <a:lnTo>
                    <a:pt x="1638300" y="622300"/>
                  </a:lnTo>
                  <a:lnTo>
                    <a:pt x="1658620" y="558800"/>
                  </a:lnTo>
                  <a:lnTo>
                    <a:pt x="1663700" y="525780"/>
                  </a:lnTo>
                  <a:lnTo>
                    <a:pt x="1666240" y="492760"/>
                  </a:lnTo>
                  <a:close/>
                </a:path>
                <a:path w="2616200" h="1653539">
                  <a:moveTo>
                    <a:pt x="2616200" y="1257300"/>
                  </a:moveTo>
                  <a:lnTo>
                    <a:pt x="2595880" y="1257300"/>
                  </a:lnTo>
                  <a:lnTo>
                    <a:pt x="2595880" y="1247140"/>
                  </a:lnTo>
                  <a:lnTo>
                    <a:pt x="1325880" y="1247140"/>
                  </a:lnTo>
                  <a:lnTo>
                    <a:pt x="1325880" y="982980"/>
                  </a:lnTo>
                  <a:lnTo>
                    <a:pt x="1341120" y="982980"/>
                  </a:lnTo>
                  <a:lnTo>
                    <a:pt x="1419860" y="975360"/>
                  </a:lnTo>
                  <a:lnTo>
                    <a:pt x="1445260" y="967740"/>
                  </a:lnTo>
                  <a:lnTo>
                    <a:pt x="1470660" y="962660"/>
                  </a:lnTo>
                  <a:lnTo>
                    <a:pt x="1493520" y="955040"/>
                  </a:lnTo>
                  <a:lnTo>
                    <a:pt x="1562100" y="924560"/>
                  </a:lnTo>
                  <a:lnTo>
                    <a:pt x="1605280" y="899160"/>
                  </a:lnTo>
                  <a:lnTo>
                    <a:pt x="1645920" y="871220"/>
                  </a:lnTo>
                  <a:lnTo>
                    <a:pt x="1664970" y="855980"/>
                  </a:lnTo>
                  <a:lnTo>
                    <a:pt x="1684020" y="840740"/>
                  </a:lnTo>
                  <a:lnTo>
                    <a:pt x="1698167" y="825500"/>
                  </a:lnTo>
                  <a:lnTo>
                    <a:pt x="1700530" y="822960"/>
                  </a:lnTo>
                  <a:lnTo>
                    <a:pt x="1717040" y="805180"/>
                  </a:lnTo>
                  <a:lnTo>
                    <a:pt x="1732280" y="787400"/>
                  </a:lnTo>
                  <a:lnTo>
                    <a:pt x="1747520" y="767080"/>
                  </a:lnTo>
                  <a:lnTo>
                    <a:pt x="1766570" y="736600"/>
                  </a:lnTo>
                  <a:lnTo>
                    <a:pt x="1785620" y="706120"/>
                  </a:lnTo>
                  <a:lnTo>
                    <a:pt x="1795780" y="683260"/>
                  </a:lnTo>
                  <a:lnTo>
                    <a:pt x="1803400" y="660400"/>
                  </a:lnTo>
                  <a:lnTo>
                    <a:pt x="1813560" y="637540"/>
                  </a:lnTo>
                  <a:lnTo>
                    <a:pt x="1818640" y="614680"/>
                  </a:lnTo>
                  <a:lnTo>
                    <a:pt x="1826260" y="591820"/>
                  </a:lnTo>
                  <a:lnTo>
                    <a:pt x="1828800" y="566420"/>
                  </a:lnTo>
                  <a:lnTo>
                    <a:pt x="1833880" y="543560"/>
                  </a:lnTo>
                  <a:lnTo>
                    <a:pt x="1836420" y="518160"/>
                  </a:lnTo>
                  <a:lnTo>
                    <a:pt x="1836420" y="467360"/>
                  </a:lnTo>
                  <a:lnTo>
                    <a:pt x="1833880" y="441960"/>
                  </a:lnTo>
                  <a:lnTo>
                    <a:pt x="1829308" y="419100"/>
                  </a:lnTo>
                  <a:lnTo>
                    <a:pt x="1828800" y="416560"/>
                  </a:lnTo>
                  <a:lnTo>
                    <a:pt x="1826539" y="396240"/>
                  </a:lnTo>
                  <a:lnTo>
                    <a:pt x="1826260" y="393700"/>
                  </a:lnTo>
                  <a:lnTo>
                    <a:pt x="1820164" y="373380"/>
                  </a:lnTo>
                  <a:lnTo>
                    <a:pt x="1818640" y="368300"/>
                  </a:lnTo>
                  <a:lnTo>
                    <a:pt x="1813560" y="345440"/>
                  </a:lnTo>
                  <a:lnTo>
                    <a:pt x="1813560" y="467360"/>
                  </a:lnTo>
                  <a:lnTo>
                    <a:pt x="1813560" y="515620"/>
                  </a:lnTo>
                  <a:lnTo>
                    <a:pt x="1811020" y="541020"/>
                  </a:lnTo>
                  <a:lnTo>
                    <a:pt x="1808480" y="563880"/>
                  </a:lnTo>
                  <a:lnTo>
                    <a:pt x="1798320" y="609600"/>
                  </a:lnTo>
                  <a:lnTo>
                    <a:pt x="1790700" y="632460"/>
                  </a:lnTo>
                  <a:lnTo>
                    <a:pt x="1783080" y="652780"/>
                  </a:lnTo>
                  <a:lnTo>
                    <a:pt x="1775460" y="675640"/>
                  </a:lnTo>
                  <a:lnTo>
                    <a:pt x="1765300" y="695960"/>
                  </a:lnTo>
                  <a:lnTo>
                    <a:pt x="1752600" y="716280"/>
                  </a:lnTo>
                  <a:lnTo>
                    <a:pt x="1742440" y="736600"/>
                  </a:lnTo>
                  <a:lnTo>
                    <a:pt x="1742440" y="734060"/>
                  </a:lnTo>
                  <a:lnTo>
                    <a:pt x="1729740" y="754380"/>
                  </a:lnTo>
                  <a:lnTo>
                    <a:pt x="1699260" y="789940"/>
                  </a:lnTo>
                  <a:lnTo>
                    <a:pt x="1667840" y="823772"/>
                  </a:lnTo>
                  <a:lnTo>
                    <a:pt x="1630680" y="855980"/>
                  </a:lnTo>
                  <a:lnTo>
                    <a:pt x="1633220" y="853440"/>
                  </a:lnTo>
                  <a:lnTo>
                    <a:pt x="1592580" y="881380"/>
                  </a:lnTo>
                  <a:lnTo>
                    <a:pt x="1595120" y="881380"/>
                  </a:lnTo>
                  <a:lnTo>
                    <a:pt x="1572260" y="894080"/>
                  </a:lnTo>
                  <a:lnTo>
                    <a:pt x="1574800" y="894080"/>
                  </a:lnTo>
                  <a:lnTo>
                    <a:pt x="1551940" y="904240"/>
                  </a:lnTo>
                  <a:lnTo>
                    <a:pt x="1531620" y="914400"/>
                  </a:lnTo>
                  <a:lnTo>
                    <a:pt x="1508760" y="924560"/>
                  </a:lnTo>
                  <a:lnTo>
                    <a:pt x="1440180" y="947420"/>
                  </a:lnTo>
                  <a:lnTo>
                    <a:pt x="1389380" y="957580"/>
                  </a:lnTo>
                  <a:lnTo>
                    <a:pt x="1391920" y="957580"/>
                  </a:lnTo>
                  <a:lnTo>
                    <a:pt x="1366520" y="960120"/>
                  </a:lnTo>
                  <a:lnTo>
                    <a:pt x="1341120" y="960120"/>
                  </a:lnTo>
                  <a:lnTo>
                    <a:pt x="1314450" y="962545"/>
                  </a:lnTo>
                  <a:lnTo>
                    <a:pt x="1287780" y="960120"/>
                  </a:lnTo>
                  <a:lnTo>
                    <a:pt x="1262380" y="960120"/>
                  </a:lnTo>
                  <a:lnTo>
                    <a:pt x="1236980" y="957580"/>
                  </a:lnTo>
                  <a:lnTo>
                    <a:pt x="1239520" y="957580"/>
                  </a:lnTo>
                  <a:lnTo>
                    <a:pt x="1188720" y="947420"/>
                  </a:lnTo>
                  <a:lnTo>
                    <a:pt x="1120140" y="924560"/>
                  </a:lnTo>
                  <a:lnTo>
                    <a:pt x="1097280" y="914400"/>
                  </a:lnTo>
                  <a:lnTo>
                    <a:pt x="1076960" y="904240"/>
                  </a:lnTo>
                  <a:lnTo>
                    <a:pt x="1054100" y="894080"/>
                  </a:lnTo>
                  <a:lnTo>
                    <a:pt x="1056640" y="894080"/>
                  </a:lnTo>
                  <a:lnTo>
                    <a:pt x="1033780" y="881380"/>
                  </a:lnTo>
                  <a:lnTo>
                    <a:pt x="1036320" y="881380"/>
                  </a:lnTo>
                  <a:lnTo>
                    <a:pt x="999363" y="855980"/>
                  </a:lnTo>
                  <a:lnTo>
                    <a:pt x="995680" y="853440"/>
                  </a:lnTo>
                  <a:lnTo>
                    <a:pt x="998220" y="855980"/>
                  </a:lnTo>
                  <a:lnTo>
                    <a:pt x="963041" y="825500"/>
                  </a:lnTo>
                  <a:lnTo>
                    <a:pt x="961047" y="823772"/>
                  </a:lnTo>
                  <a:lnTo>
                    <a:pt x="960297" y="822960"/>
                  </a:lnTo>
                  <a:lnTo>
                    <a:pt x="929640" y="789940"/>
                  </a:lnTo>
                  <a:lnTo>
                    <a:pt x="899160" y="754380"/>
                  </a:lnTo>
                  <a:lnTo>
                    <a:pt x="901700" y="754380"/>
                  </a:lnTo>
                  <a:lnTo>
                    <a:pt x="888352" y="736600"/>
                  </a:lnTo>
                  <a:lnTo>
                    <a:pt x="886460" y="734060"/>
                  </a:lnTo>
                  <a:lnTo>
                    <a:pt x="886460" y="736600"/>
                  </a:lnTo>
                  <a:lnTo>
                    <a:pt x="876300" y="716280"/>
                  </a:lnTo>
                  <a:lnTo>
                    <a:pt x="863600" y="695960"/>
                  </a:lnTo>
                  <a:lnTo>
                    <a:pt x="853440" y="675640"/>
                  </a:lnTo>
                  <a:lnTo>
                    <a:pt x="845820" y="652780"/>
                  </a:lnTo>
                  <a:lnTo>
                    <a:pt x="838200" y="632460"/>
                  </a:lnTo>
                  <a:lnTo>
                    <a:pt x="830580" y="609600"/>
                  </a:lnTo>
                  <a:lnTo>
                    <a:pt x="820420" y="563880"/>
                  </a:lnTo>
                  <a:lnTo>
                    <a:pt x="818134" y="541020"/>
                  </a:lnTo>
                  <a:lnTo>
                    <a:pt x="817880" y="538480"/>
                  </a:lnTo>
                  <a:lnTo>
                    <a:pt x="817880" y="541020"/>
                  </a:lnTo>
                  <a:lnTo>
                    <a:pt x="815340" y="515620"/>
                  </a:lnTo>
                  <a:lnTo>
                    <a:pt x="815340" y="467360"/>
                  </a:lnTo>
                  <a:lnTo>
                    <a:pt x="817880" y="444500"/>
                  </a:lnTo>
                  <a:lnTo>
                    <a:pt x="820420" y="419100"/>
                  </a:lnTo>
                  <a:lnTo>
                    <a:pt x="820420" y="421640"/>
                  </a:lnTo>
                  <a:lnTo>
                    <a:pt x="820928" y="419100"/>
                  </a:lnTo>
                  <a:lnTo>
                    <a:pt x="825500" y="396240"/>
                  </a:lnTo>
                  <a:lnTo>
                    <a:pt x="825500" y="398780"/>
                  </a:lnTo>
                  <a:lnTo>
                    <a:pt x="826008" y="396240"/>
                  </a:lnTo>
                  <a:lnTo>
                    <a:pt x="830580" y="373380"/>
                  </a:lnTo>
                  <a:lnTo>
                    <a:pt x="830580" y="375920"/>
                  </a:lnTo>
                  <a:lnTo>
                    <a:pt x="831418" y="373380"/>
                  </a:lnTo>
                  <a:lnTo>
                    <a:pt x="845820" y="330200"/>
                  </a:lnTo>
                  <a:lnTo>
                    <a:pt x="853440" y="309880"/>
                  </a:lnTo>
                  <a:lnTo>
                    <a:pt x="863600" y="289560"/>
                  </a:lnTo>
                  <a:lnTo>
                    <a:pt x="876300" y="269240"/>
                  </a:lnTo>
                  <a:lnTo>
                    <a:pt x="886460" y="248920"/>
                  </a:lnTo>
                  <a:lnTo>
                    <a:pt x="901700" y="228600"/>
                  </a:lnTo>
                  <a:lnTo>
                    <a:pt x="899160" y="228600"/>
                  </a:lnTo>
                  <a:lnTo>
                    <a:pt x="929640" y="193040"/>
                  </a:lnTo>
                  <a:lnTo>
                    <a:pt x="962660" y="160020"/>
                  </a:lnTo>
                  <a:lnTo>
                    <a:pt x="960120" y="160020"/>
                  </a:lnTo>
                  <a:lnTo>
                    <a:pt x="998220" y="129540"/>
                  </a:lnTo>
                  <a:lnTo>
                    <a:pt x="995680" y="129540"/>
                  </a:lnTo>
                  <a:lnTo>
                    <a:pt x="1036320" y="101600"/>
                  </a:lnTo>
                  <a:lnTo>
                    <a:pt x="1033780" y="101600"/>
                  </a:lnTo>
                  <a:lnTo>
                    <a:pt x="1056640" y="91440"/>
                  </a:lnTo>
                  <a:lnTo>
                    <a:pt x="1054100" y="91440"/>
                  </a:lnTo>
                  <a:lnTo>
                    <a:pt x="1076960" y="78740"/>
                  </a:lnTo>
                  <a:lnTo>
                    <a:pt x="1097280" y="68580"/>
                  </a:lnTo>
                  <a:lnTo>
                    <a:pt x="1120140" y="58420"/>
                  </a:lnTo>
                  <a:lnTo>
                    <a:pt x="1165860" y="43180"/>
                  </a:lnTo>
                  <a:lnTo>
                    <a:pt x="1188720" y="38100"/>
                  </a:lnTo>
                  <a:lnTo>
                    <a:pt x="1214120" y="30480"/>
                  </a:lnTo>
                  <a:lnTo>
                    <a:pt x="1239520" y="27940"/>
                  </a:lnTo>
                  <a:lnTo>
                    <a:pt x="1236980" y="27940"/>
                  </a:lnTo>
                  <a:lnTo>
                    <a:pt x="1264920" y="25400"/>
                  </a:lnTo>
                  <a:lnTo>
                    <a:pt x="1262380" y="25400"/>
                  </a:lnTo>
                  <a:lnTo>
                    <a:pt x="1287780" y="22860"/>
                  </a:lnTo>
                  <a:lnTo>
                    <a:pt x="1341120" y="22860"/>
                  </a:lnTo>
                  <a:lnTo>
                    <a:pt x="1391920" y="27940"/>
                  </a:lnTo>
                  <a:lnTo>
                    <a:pt x="1389380" y="27940"/>
                  </a:lnTo>
                  <a:lnTo>
                    <a:pt x="1414780" y="33020"/>
                  </a:lnTo>
                  <a:lnTo>
                    <a:pt x="1414780" y="30480"/>
                  </a:lnTo>
                  <a:lnTo>
                    <a:pt x="1440180" y="38100"/>
                  </a:lnTo>
                  <a:lnTo>
                    <a:pt x="1463040" y="43180"/>
                  </a:lnTo>
                  <a:lnTo>
                    <a:pt x="1508760" y="58420"/>
                  </a:lnTo>
                  <a:lnTo>
                    <a:pt x="1531620" y="68580"/>
                  </a:lnTo>
                  <a:lnTo>
                    <a:pt x="1551940" y="78740"/>
                  </a:lnTo>
                  <a:lnTo>
                    <a:pt x="1574800" y="91440"/>
                  </a:lnTo>
                  <a:lnTo>
                    <a:pt x="1572260" y="91440"/>
                  </a:lnTo>
                  <a:lnTo>
                    <a:pt x="1595120" y="101600"/>
                  </a:lnTo>
                  <a:lnTo>
                    <a:pt x="1592580" y="101600"/>
                  </a:lnTo>
                  <a:lnTo>
                    <a:pt x="1633220" y="129540"/>
                  </a:lnTo>
                  <a:lnTo>
                    <a:pt x="1630680" y="129540"/>
                  </a:lnTo>
                  <a:lnTo>
                    <a:pt x="1668780" y="160020"/>
                  </a:lnTo>
                  <a:lnTo>
                    <a:pt x="1666240" y="160020"/>
                  </a:lnTo>
                  <a:lnTo>
                    <a:pt x="1699260" y="193040"/>
                  </a:lnTo>
                  <a:lnTo>
                    <a:pt x="1729740" y="228600"/>
                  </a:lnTo>
                  <a:lnTo>
                    <a:pt x="1742440" y="248920"/>
                  </a:lnTo>
                  <a:lnTo>
                    <a:pt x="1752600" y="269240"/>
                  </a:lnTo>
                  <a:lnTo>
                    <a:pt x="1765300" y="289560"/>
                  </a:lnTo>
                  <a:lnTo>
                    <a:pt x="1765300" y="287020"/>
                  </a:lnTo>
                  <a:lnTo>
                    <a:pt x="1775460" y="309880"/>
                  </a:lnTo>
                  <a:lnTo>
                    <a:pt x="1783080" y="330200"/>
                  </a:lnTo>
                  <a:lnTo>
                    <a:pt x="1798320" y="375920"/>
                  </a:lnTo>
                  <a:lnTo>
                    <a:pt x="1798320" y="373380"/>
                  </a:lnTo>
                  <a:lnTo>
                    <a:pt x="1803400" y="398780"/>
                  </a:lnTo>
                  <a:lnTo>
                    <a:pt x="1803400" y="396240"/>
                  </a:lnTo>
                  <a:lnTo>
                    <a:pt x="1808480" y="421640"/>
                  </a:lnTo>
                  <a:lnTo>
                    <a:pt x="1808480" y="419100"/>
                  </a:lnTo>
                  <a:lnTo>
                    <a:pt x="1811020" y="444500"/>
                  </a:lnTo>
                  <a:lnTo>
                    <a:pt x="1813560" y="467360"/>
                  </a:lnTo>
                  <a:lnTo>
                    <a:pt x="1813560" y="345440"/>
                  </a:lnTo>
                  <a:lnTo>
                    <a:pt x="1803400" y="322580"/>
                  </a:lnTo>
                  <a:lnTo>
                    <a:pt x="1795780" y="299720"/>
                  </a:lnTo>
                  <a:lnTo>
                    <a:pt x="1789430" y="287020"/>
                  </a:lnTo>
                  <a:lnTo>
                    <a:pt x="1785620" y="279400"/>
                  </a:lnTo>
                  <a:lnTo>
                    <a:pt x="1772920" y="256540"/>
                  </a:lnTo>
                  <a:lnTo>
                    <a:pt x="1747520" y="215900"/>
                  </a:lnTo>
                  <a:lnTo>
                    <a:pt x="1732280" y="198120"/>
                  </a:lnTo>
                  <a:lnTo>
                    <a:pt x="1717040" y="177800"/>
                  </a:lnTo>
                  <a:lnTo>
                    <a:pt x="1684020" y="144780"/>
                  </a:lnTo>
                  <a:lnTo>
                    <a:pt x="1645920" y="111760"/>
                  </a:lnTo>
                  <a:lnTo>
                    <a:pt x="1605280" y="83820"/>
                  </a:lnTo>
                  <a:lnTo>
                    <a:pt x="1562100" y="58420"/>
                  </a:lnTo>
                  <a:lnTo>
                    <a:pt x="1516380" y="38100"/>
                  </a:lnTo>
                  <a:lnTo>
                    <a:pt x="1493507" y="30480"/>
                  </a:lnTo>
                  <a:lnTo>
                    <a:pt x="1470660" y="22860"/>
                  </a:lnTo>
                  <a:lnTo>
                    <a:pt x="1445260" y="15240"/>
                  </a:lnTo>
                  <a:lnTo>
                    <a:pt x="1394460" y="5080"/>
                  </a:lnTo>
                  <a:lnTo>
                    <a:pt x="1341120" y="0"/>
                  </a:lnTo>
                  <a:lnTo>
                    <a:pt x="1287780" y="0"/>
                  </a:lnTo>
                  <a:lnTo>
                    <a:pt x="1234440" y="5080"/>
                  </a:lnTo>
                  <a:lnTo>
                    <a:pt x="1183640" y="15240"/>
                  </a:lnTo>
                  <a:lnTo>
                    <a:pt x="1160780" y="22860"/>
                  </a:lnTo>
                  <a:lnTo>
                    <a:pt x="1135380" y="30480"/>
                  </a:lnTo>
                  <a:lnTo>
                    <a:pt x="1066800" y="58420"/>
                  </a:lnTo>
                  <a:lnTo>
                    <a:pt x="1023620" y="83820"/>
                  </a:lnTo>
                  <a:lnTo>
                    <a:pt x="982980" y="111760"/>
                  </a:lnTo>
                  <a:lnTo>
                    <a:pt x="944880" y="144780"/>
                  </a:lnTo>
                  <a:lnTo>
                    <a:pt x="911860" y="177800"/>
                  </a:lnTo>
                  <a:lnTo>
                    <a:pt x="896620" y="198120"/>
                  </a:lnTo>
                  <a:lnTo>
                    <a:pt x="881380" y="215900"/>
                  </a:lnTo>
                  <a:lnTo>
                    <a:pt x="855980" y="256540"/>
                  </a:lnTo>
                  <a:lnTo>
                    <a:pt x="845820" y="279400"/>
                  </a:lnTo>
                  <a:lnTo>
                    <a:pt x="833120" y="299720"/>
                  </a:lnTo>
                  <a:lnTo>
                    <a:pt x="810260" y="368300"/>
                  </a:lnTo>
                  <a:lnTo>
                    <a:pt x="802640" y="393700"/>
                  </a:lnTo>
                  <a:lnTo>
                    <a:pt x="800100" y="416560"/>
                  </a:lnTo>
                  <a:lnTo>
                    <a:pt x="795020" y="441960"/>
                  </a:lnTo>
                  <a:lnTo>
                    <a:pt x="792480" y="467360"/>
                  </a:lnTo>
                  <a:lnTo>
                    <a:pt x="792480" y="518160"/>
                  </a:lnTo>
                  <a:lnTo>
                    <a:pt x="795020" y="543560"/>
                  </a:lnTo>
                  <a:lnTo>
                    <a:pt x="800100" y="566420"/>
                  </a:lnTo>
                  <a:lnTo>
                    <a:pt x="802640" y="591820"/>
                  </a:lnTo>
                  <a:lnTo>
                    <a:pt x="810260" y="614680"/>
                  </a:lnTo>
                  <a:lnTo>
                    <a:pt x="815340" y="637540"/>
                  </a:lnTo>
                  <a:lnTo>
                    <a:pt x="825500" y="660400"/>
                  </a:lnTo>
                  <a:lnTo>
                    <a:pt x="833120" y="683260"/>
                  </a:lnTo>
                  <a:lnTo>
                    <a:pt x="845820" y="706120"/>
                  </a:lnTo>
                  <a:lnTo>
                    <a:pt x="855980" y="726440"/>
                  </a:lnTo>
                  <a:lnTo>
                    <a:pt x="881380" y="767080"/>
                  </a:lnTo>
                  <a:lnTo>
                    <a:pt x="911860" y="805180"/>
                  </a:lnTo>
                  <a:lnTo>
                    <a:pt x="944880" y="840740"/>
                  </a:lnTo>
                  <a:lnTo>
                    <a:pt x="982980" y="871220"/>
                  </a:lnTo>
                  <a:lnTo>
                    <a:pt x="1023620" y="899160"/>
                  </a:lnTo>
                  <a:lnTo>
                    <a:pt x="1066800" y="924560"/>
                  </a:lnTo>
                  <a:lnTo>
                    <a:pt x="1135380" y="955040"/>
                  </a:lnTo>
                  <a:lnTo>
                    <a:pt x="1183640" y="967740"/>
                  </a:lnTo>
                  <a:lnTo>
                    <a:pt x="1209040" y="975360"/>
                  </a:lnTo>
                  <a:lnTo>
                    <a:pt x="1287780" y="982980"/>
                  </a:lnTo>
                  <a:lnTo>
                    <a:pt x="1295400" y="982980"/>
                  </a:lnTo>
                  <a:lnTo>
                    <a:pt x="1295400" y="1247140"/>
                  </a:lnTo>
                  <a:lnTo>
                    <a:pt x="17780" y="1247140"/>
                  </a:lnTo>
                  <a:lnTo>
                    <a:pt x="17780" y="1262380"/>
                  </a:lnTo>
                  <a:lnTo>
                    <a:pt x="0" y="1262380"/>
                  </a:lnTo>
                  <a:lnTo>
                    <a:pt x="0" y="1643380"/>
                  </a:lnTo>
                  <a:lnTo>
                    <a:pt x="30480" y="1643380"/>
                  </a:lnTo>
                  <a:lnTo>
                    <a:pt x="30480" y="1275080"/>
                  </a:lnTo>
                  <a:lnTo>
                    <a:pt x="1295400" y="1275080"/>
                  </a:lnTo>
                  <a:lnTo>
                    <a:pt x="1295400" y="1653540"/>
                  </a:lnTo>
                  <a:lnTo>
                    <a:pt x="1325880" y="1653540"/>
                  </a:lnTo>
                  <a:lnTo>
                    <a:pt x="1325880" y="1275080"/>
                  </a:lnTo>
                  <a:lnTo>
                    <a:pt x="2585720" y="1275080"/>
                  </a:lnTo>
                  <a:lnTo>
                    <a:pt x="2585720" y="1638300"/>
                  </a:lnTo>
                  <a:lnTo>
                    <a:pt x="2616200" y="1638300"/>
                  </a:lnTo>
                  <a:lnTo>
                    <a:pt x="2616200" y="1257300"/>
                  </a:lnTo>
                  <a:close/>
                </a:path>
              </a:pathLst>
            </a:custGeom>
            <a:solidFill>
              <a:srgbClr val="000000"/>
            </a:solidFill>
          </p:spPr>
          <p:txBody>
            <a:bodyPr wrap="square" lIns="0" tIns="0" rIns="0" bIns="0" rtlCol="0"/>
            <a:lstStyle/>
            <a:p>
              <a:endParaRPr/>
            </a:p>
          </p:txBody>
        </p:sp>
        <p:sp>
          <p:nvSpPr>
            <p:cNvPr id="14" name="object 14"/>
            <p:cNvSpPr/>
            <p:nvPr/>
          </p:nvSpPr>
          <p:spPr>
            <a:xfrm>
              <a:off x="5725159" y="3716020"/>
              <a:ext cx="190500" cy="182880"/>
            </a:xfrm>
            <a:custGeom>
              <a:avLst/>
              <a:gdLst/>
              <a:ahLst/>
              <a:cxnLst/>
              <a:rect l="l" t="t" r="r" b="b"/>
              <a:pathLst>
                <a:path w="190500" h="182879">
                  <a:moveTo>
                    <a:pt x="96519" y="0"/>
                  </a:moveTo>
                  <a:lnTo>
                    <a:pt x="0" y="91439"/>
                  </a:lnTo>
                  <a:lnTo>
                    <a:pt x="96519" y="182879"/>
                  </a:lnTo>
                  <a:lnTo>
                    <a:pt x="190500" y="91439"/>
                  </a:lnTo>
                  <a:lnTo>
                    <a:pt x="96519" y="0"/>
                  </a:lnTo>
                  <a:close/>
                </a:path>
              </a:pathLst>
            </a:custGeom>
            <a:solidFill>
              <a:srgbClr val="FF0000"/>
            </a:solidFill>
          </p:spPr>
          <p:txBody>
            <a:bodyPr wrap="square" lIns="0" tIns="0" rIns="0" bIns="0" rtlCol="0"/>
            <a:lstStyle/>
            <a:p>
              <a:endParaRPr/>
            </a:p>
          </p:txBody>
        </p:sp>
        <p:sp>
          <p:nvSpPr>
            <p:cNvPr id="15" name="object 15"/>
            <p:cNvSpPr/>
            <p:nvPr/>
          </p:nvSpPr>
          <p:spPr>
            <a:xfrm>
              <a:off x="5791200" y="4023359"/>
              <a:ext cx="190500" cy="180340"/>
            </a:xfrm>
            <a:custGeom>
              <a:avLst/>
              <a:gdLst/>
              <a:ahLst/>
              <a:cxnLst/>
              <a:rect l="l" t="t" r="r" b="b"/>
              <a:pathLst>
                <a:path w="190500" h="180339">
                  <a:moveTo>
                    <a:pt x="190500" y="45720"/>
                  </a:moveTo>
                  <a:lnTo>
                    <a:pt x="144780" y="45720"/>
                  </a:lnTo>
                  <a:lnTo>
                    <a:pt x="144780" y="0"/>
                  </a:lnTo>
                  <a:lnTo>
                    <a:pt x="45720" y="0"/>
                  </a:lnTo>
                  <a:lnTo>
                    <a:pt x="45720" y="45720"/>
                  </a:lnTo>
                  <a:lnTo>
                    <a:pt x="0" y="45720"/>
                  </a:lnTo>
                  <a:lnTo>
                    <a:pt x="0" y="134620"/>
                  </a:lnTo>
                  <a:lnTo>
                    <a:pt x="45720" y="134620"/>
                  </a:lnTo>
                  <a:lnTo>
                    <a:pt x="45720" y="180340"/>
                  </a:lnTo>
                  <a:lnTo>
                    <a:pt x="144780" y="180340"/>
                  </a:lnTo>
                  <a:lnTo>
                    <a:pt x="144780" y="134620"/>
                  </a:lnTo>
                  <a:lnTo>
                    <a:pt x="190500" y="134620"/>
                  </a:lnTo>
                  <a:lnTo>
                    <a:pt x="190500" y="45720"/>
                  </a:lnTo>
                  <a:close/>
                </a:path>
              </a:pathLst>
            </a:custGeom>
            <a:solidFill>
              <a:srgbClr val="009900"/>
            </a:solidFill>
          </p:spPr>
          <p:txBody>
            <a:bodyPr wrap="square" lIns="0" tIns="0" rIns="0" bIns="0" rtlCol="0"/>
            <a:lstStyle/>
            <a:p>
              <a:endParaRPr/>
            </a:p>
          </p:txBody>
        </p:sp>
        <p:sp>
          <p:nvSpPr>
            <p:cNvPr id="16" name="object 16"/>
            <p:cNvSpPr/>
            <p:nvPr/>
          </p:nvSpPr>
          <p:spPr>
            <a:xfrm>
              <a:off x="5554979" y="3835400"/>
              <a:ext cx="144780" cy="180340"/>
            </a:xfrm>
            <a:custGeom>
              <a:avLst/>
              <a:gdLst/>
              <a:ahLst/>
              <a:cxnLst/>
              <a:rect l="l" t="t" r="r" b="b"/>
              <a:pathLst>
                <a:path w="144779" h="180339">
                  <a:moveTo>
                    <a:pt x="73660" y="0"/>
                  </a:moveTo>
                  <a:lnTo>
                    <a:pt x="0" y="180339"/>
                  </a:lnTo>
                  <a:lnTo>
                    <a:pt x="144780" y="180339"/>
                  </a:lnTo>
                  <a:lnTo>
                    <a:pt x="73660" y="0"/>
                  </a:lnTo>
                  <a:close/>
                </a:path>
              </a:pathLst>
            </a:custGeom>
            <a:solidFill>
              <a:srgbClr val="00007F"/>
            </a:solidFill>
          </p:spPr>
          <p:txBody>
            <a:bodyPr wrap="square" lIns="0" tIns="0" rIns="0" bIns="0" rtlCol="0"/>
            <a:lstStyle/>
            <a:p>
              <a:endParaRPr/>
            </a:p>
          </p:txBody>
        </p:sp>
        <p:sp>
          <p:nvSpPr>
            <p:cNvPr id="17" name="object 17"/>
            <p:cNvSpPr/>
            <p:nvPr/>
          </p:nvSpPr>
          <p:spPr>
            <a:xfrm>
              <a:off x="5402580" y="3489959"/>
              <a:ext cx="835660" cy="785495"/>
            </a:xfrm>
            <a:custGeom>
              <a:avLst/>
              <a:gdLst/>
              <a:ahLst/>
              <a:cxnLst/>
              <a:rect l="l" t="t" r="r" b="b"/>
              <a:pathLst>
                <a:path w="835660" h="785495">
                  <a:moveTo>
                    <a:pt x="121920" y="678180"/>
                  </a:moveTo>
                  <a:lnTo>
                    <a:pt x="114300" y="670560"/>
                  </a:lnTo>
                  <a:lnTo>
                    <a:pt x="0" y="777240"/>
                  </a:lnTo>
                  <a:lnTo>
                    <a:pt x="7620" y="784872"/>
                  </a:lnTo>
                  <a:lnTo>
                    <a:pt x="121920" y="678180"/>
                  </a:lnTo>
                  <a:close/>
                </a:path>
                <a:path w="835660" h="785495">
                  <a:moveTo>
                    <a:pt x="424180" y="0"/>
                  </a:moveTo>
                  <a:lnTo>
                    <a:pt x="414020" y="0"/>
                  </a:lnTo>
                  <a:lnTo>
                    <a:pt x="414020" y="154940"/>
                  </a:lnTo>
                  <a:lnTo>
                    <a:pt x="424180" y="154940"/>
                  </a:lnTo>
                  <a:lnTo>
                    <a:pt x="424180" y="0"/>
                  </a:lnTo>
                  <a:close/>
                </a:path>
                <a:path w="835660" h="785495">
                  <a:moveTo>
                    <a:pt x="835660" y="726440"/>
                  </a:moveTo>
                  <a:lnTo>
                    <a:pt x="708660" y="624840"/>
                  </a:lnTo>
                  <a:lnTo>
                    <a:pt x="703580" y="632460"/>
                  </a:lnTo>
                  <a:lnTo>
                    <a:pt x="830580" y="734060"/>
                  </a:lnTo>
                  <a:lnTo>
                    <a:pt x="835660" y="726440"/>
                  </a:lnTo>
                  <a:close/>
                </a:path>
              </a:pathLst>
            </a:custGeom>
            <a:solidFill>
              <a:srgbClr val="000000"/>
            </a:solidFill>
          </p:spPr>
          <p:txBody>
            <a:bodyPr wrap="square" lIns="0" tIns="0" rIns="0" bIns="0" rtlCol="0"/>
            <a:lstStyle/>
            <a:p>
              <a:endParaRPr/>
            </a:p>
          </p:txBody>
        </p:sp>
      </p:grpSp>
      <p:grpSp>
        <p:nvGrpSpPr>
          <p:cNvPr id="18" name="object 18"/>
          <p:cNvGrpSpPr/>
          <p:nvPr/>
        </p:nvGrpSpPr>
        <p:grpSpPr>
          <a:xfrm>
            <a:off x="6548119" y="5191759"/>
            <a:ext cx="1043940" cy="982980"/>
            <a:chOff x="6548119" y="5191759"/>
            <a:chExt cx="1043940" cy="982980"/>
          </a:xfrm>
        </p:grpSpPr>
        <p:sp>
          <p:nvSpPr>
            <p:cNvPr id="19" name="object 19"/>
            <p:cNvSpPr/>
            <p:nvPr/>
          </p:nvSpPr>
          <p:spPr>
            <a:xfrm>
              <a:off x="6548120" y="5191759"/>
              <a:ext cx="1043940" cy="982980"/>
            </a:xfrm>
            <a:custGeom>
              <a:avLst/>
              <a:gdLst/>
              <a:ahLst/>
              <a:cxnLst/>
              <a:rect l="l" t="t" r="r" b="b"/>
              <a:pathLst>
                <a:path w="1043940" h="982979">
                  <a:moveTo>
                    <a:pt x="873760" y="490220"/>
                  </a:moveTo>
                  <a:lnTo>
                    <a:pt x="871220" y="457200"/>
                  </a:lnTo>
                  <a:lnTo>
                    <a:pt x="866140" y="424180"/>
                  </a:lnTo>
                  <a:lnTo>
                    <a:pt x="857669" y="398780"/>
                  </a:lnTo>
                  <a:lnTo>
                    <a:pt x="845820" y="363220"/>
                  </a:lnTo>
                  <a:lnTo>
                    <a:pt x="835660" y="342900"/>
                  </a:lnTo>
                  <a:lnTo>
                    <a:pt x="830580" y="332740"/>
                  </a:lnTo>
                  <a:lnTo>
                    <a:pt x="820877" y="317500"/>
                  </a:lnTo>
                  <a:lnTo>
                    <a:pt x="812800" y="304800"/>
                  </a:lnTo>
                  <a:lnTo>
                    <a:pt x="792480" y="279400"/>
                  </a:lnTo>
                  <a:lnTo>
                    <a:pt x="784860" y="271780"/>
                  </a:lnTo>
                  <a:lnTo>
                    <a:pt x="769620" y="256540"/>
                  </a:lnTo>
                  <a:lnTo>
                    <a:pt x="763270" y="251460"/>
                  </a:lnTo>
                  <a:lnTo>
                    <a:pt x="741045" y="233680"/>
                  </a:lnTo>
                  <a:lnTo>
                    <a:pt x="718820" y="215900"/>
                  </a:lnTo>
                  <a:lnTo>
                    <a:pt x="657860" y="185420"/>
                  </a:lnTo>
                  <a:lnTo>
                    <a:pt x="649592" y="182880"/>
                  </a:lnTo>
                  <a:lnTo>
                    <a:pt x="591820" y="165100"/>
                  </a:lnTo>
                  <a:lnTo>
                    <a:pt x="556260" y="160020"/>
                  </a:lnTo>
                  <a:lnTo>
                    <a:pt x="485140" y="160020"/>
                  </a:lnTo>
                  <a:lnTo>
                    <a:pt x="449580" y="165100"/>
                  </a:lnTo>
                  <a:lnTo>
                    <a:pt x="386080" y="185420"/>
                  </a:lnTo>
                  <a:lnTo>
                    <a:pt x="325120" y="215900"/>
                  </a:lnTo>
                  <a:lnTo>
                    <a:pt x="274320" y="256540"/>
                  </a:lnTo>
                  <a:lnTo>
                    <a:pt x="231140" y="304800"/>
                  </a:lnTo>
                  <a:lnTo>
                    <a:pt x="198120" y="363220"/>
                  </a:lnTo>
                  <a:lnTo>
                    <a:pt x="177800" y="424180"/>
                  </a:lnTo>
                  <a:lnTo>
                    <a:pt x="170180" y="490220"/>
                  </a:lnTo>
                  <a:lnTo>
                    <a:pt x="172720" y="525780"/>
                  </a:lnTo>
                  <a:lnTo>
                    <a:pt x="185420" y="589280"/>
                  </a:lnTo>
                  <a:lnTo>
                    <a:pt x="213360" y="650240"/>
                  </a:lnTo>
                  <a:lnTo>
                    <a:pt x="251460" y="703580"/>
                  </a:lnTo>
                  <a:lnTo>
                    <a:pt x="297180" y="746760"/>
                  </a:lnTo>
                  <a:lnTo>
                    <a:pt x="353060" y="782320"/>
                  </a:lnTo>
                  <a:lnTo>
                    <a:pt x="416560" y="807720"/>
                  </a:lnTo>
                  <a:lnTo>
                    <a:pt x="485140" y="820420"/>
                  </a:lnTo>
                  <a:lnTo>
                    <a:pt x="520700" y="822960"/>
                  </a:lnTo>
                  <a:lnTo>
                    <a:pt x="556260" y="820420"/>
                  </a:lnTo>
                  <a:lnTo>
                    <a:pt x="591820" y="815340"/>
                  </a:lnTo>
                  <a:lnTo>
                    <a:pt x="624840" y="807720"/>
                  </a:lnTo>
                  <a:lnTo>
                    <a:pt x="649605" y="800100"/>
                  </a:lnTo>
                  <a:lnTo>
                    <a:pt x="657860" y="797560"/>
                  </a:lnTo>
                  <a:lnTo>
                    <a:pt x="718820" y="767080"/>
                  </a:lnTo>
                  <a:lnTo>
                    <a:pt x="721995" y="764540"/>
                  </a:lnTo>
                  <a:lnTo>
                    <a:pt x="741045" y="749300"/>
                  </a:lnTo>
                  <a:lnTo>
                    <a:pt x="763270" y="731520"/>
                  </a:lnTo>
                  <a:lnTo>
                    <a:pt x="769620" y="726440"/>
                  </a:lnTo>
                  <a:lnTo>
                    <a:pt x="784860" y="711212"/>
                  </a:lnTo>
                  <a:lnTo>
                    <a:pt x="792480" y="703580"/>
                  </a:lnTo>
                  <a:lnTo>
                    <a:pt x="812800" y="678180"/>
                  </a:lnTo>
                  <a:lnTo>
                    <a:pt x="820877" y="665480"/>
                  </a:lnTo>
                  <a:lnTo>
                    <a:pt x="830580" y="650240"/>
                  </a:lnTo>
                  <a:lnTo>
                    <a:pt x="835660" y="640080"/>
                  </a:lnTo>
                  <a:lnTo>
                    <a:pt x="845820" y="619760"/>
                  </a:lnTo>
                  <a:lnTo>
                    <a:pt x="857669" y="584200"/>
                  </a:lnTo>
                  <a:lnTo>
                    <a:pt x="866140" y="558800"/>
                  </a:lnTo>
                  <a:lnTo>
                    <a:pt x="871220" y="525780"/>
                  </a:lnTo>
                  <a:lnTo>
                    <a:pt x="873569" y="492760"/>
                  </a:lnTo>
                  <a:lnTo>
                    <a:pt x="850900" y="492760"/>
                  </a:lnTo>
                  <a:lnTo>
                    <a:pt x="850696" y="492760"/>
                  </a:lnTo>
                  <a:lnTo>
                    <a:pt x="848360" y="523240"/>
                  </a:lnTo>
                  <a:lnTo>
                    <a:pt x="843280" y="553720"/>
                  </a:lnTo>
                  <a:lnTo>
                    <a:pt x="835660" y="584200"/>
                  </a:lnTo>
                  <a:lnTo>
                    <a:pt x="835660" y="581660"/>
                  </a:lnTo>
                  <a:lnTo>
                    <a:pt x="825500" y="612140"/>
                  </a:lnTo>
                  <a:lnTo>
                    <a:pt x="810260" y="640080"/>
                  </a:lnTo>
                  <a:lnTo>
                    <a:pt x="810260" y="637540"/>
                  </a:lnTo>
                  <a:lnTo>
                    <a:pt x="795020" y="665480"/>
                  </a:lnTo>
                  <a:lnTo>
                    <a:pt x="795020" y="662940"/>
                  </a:lnTo>
                  <a:lnTo>
                    <a:pt x="774700" y="688340"/>
                  </a:lnTo>
                  <a:lnTo>
                    <a:pt x="754380" y="711212"/>
                  </a:lnTo>
                  <a:lnTo>
                    <a:pt x="754380" y="708672"/>
                  </a:lnTo>
                  <a:lnTo>
                    <a:pt x="731520" y="731520"/>
                  </a:lnTo>
                  <a:lnTo>
                    <a:pt x="731520" y="728980"/>
                  </a:lnTo>
                  <a:lnTo>
                    <a:pt x="706120" y="749300"/>
                  </a:lnTo>
                  <a:lnTo>
                    <a:pt x="706120" y="746760"/>
                  </a:lnTo>
                  <a:lnTo>
                    <a:pt x="678180" y="764540"/>
                  </a:lnTo>
                  <a:lnTo>
                    <a:pt x="678180" y="762000"/>
                  </a:lnTo>
                  <a:lnTo>
                    <a:pt x="650240" y="777240"/>
                  </a:lnTo>
                  <a:lnTo>
                    <a:pt x="619760" y="787400"/>
                  </a:lnTo>
                  <a:lnTo>
                    <a:pt x="586740" y="795020"/>
                  </a:lnTo>
                  <a:lnTo>
                    <a:pt x="589280" y="795020"/>
                  </a:lnTo>
                  <a:lnTo>
                    <a:pt x="553720" y="800100"/>
                  </a:lnTo>
                  <a:lnTo>
                    <a:pt x="487680" y="800100"/>
                  </a:lnTo>
                  <a:lnTo>
                    <a:pt x="454660" y="795020"/>
                  </a:lnTo>
                  <a:lnTo>
                    <a:pt x="424180" y="787400"/>
                  </a:lnTo>
                  <a:lnTo>
                    <a:pt x="393700" y="777240"/>
                  </a:lnTo>
                  <a:lnTo>
                    <a:pt x="368300" y="764540"/>
                  </a:lnTo>
                  <a:lnTo>
                    <a:pt x="363220" y="762000"/>
                  </a:lnTo>
                  <a:lnTo>
                    <a:pt x="365760" y="764540"/>
                  </a:lnTo>
                  <a:lnTo>
                    <a:pt x="341807" y="749300"/>
                  </a:lnTo>
                  <a:lnTo>
                    <a:pt x="337820" y="746760"/>
                  </a:lnTo>
                  <a:lnTo>
                    <a:pt x="337820" y="749300"/>
                  </a:lnTo>
                  <a:lnTo>
                    <a:pt x="315595" y="731520"/>
                  </a:lnTo>
                  <a:lnTo>
                    <a:pt x="312420" y="728980"/>
                  </a:lnTo>
                  <a:lnTo>
                    <a:pt x="312420" y="731520"/>
                  </a:lnTo>
                  <a:lnTo>
                    <a:pt x="289839" y="711212"/>
                  </a:lnTo>
                  <a:lnTo>
                    <a:pt x="287032" y="708698"/>
                  </a:lnTo>
                  <a:lnTo>
                    <a:pt x="266700" y="688340"/>
                  </a:lnTo>
                  <a:lnTo>
                    <a:pt x="250698" y="665480"/>
                  </a:lnTo>
                  <a:lnTo>
                    <a:pt x="248920" y="662940"/>
                  </a:lnTo>
                  <a:lnTo>
                    <a:pt x="248920" y="665480"/>
                  </a:lnTo>
                  <a:lnTo>
                    <a:pt x="232752" y="640080"/>
                  </a:lnTo>
                  <a:lnTo>
                    <a:pt x="231140" y="637540"/>
                  </a:lnTo>
                  <a:lnTo>
                    <a:pt x="231140" y="640080"/>
                  </a:lnTo>
                  <a:lnTo>
                    <a:pt x="218440" y="612140"/>
                  </a:lnTo>
                  <a:lnTo>
                    <a:pt x="205740" y="581660"/>
                  </a:lnTo>
                  <a:lnTo>
                    <a:pt x="208280" y="584200"/>
                  </a:lnTo>
                  <a:lnTo>
                    <a:pt x="207429" y="581660"/>
                  </a:lnTo>
                  <a:lnTo>
                    <a:pt x="198120" y="553720"/>
                  </a:lnTo>
                  <a:lnTo>
                    <a:pt x="193040" y="523240"/>
                  </a:lnTo>
                  <a:lnTo>
                    <a:pt x="193040" y="459740"/>
                  </a:lnTo>
                  <a:lnTo>
                    <a:pt x="198120" y="429260"/>
                  </a:lnTo>
                  <a:lnTo>
                    <a:pt x="207429" y="401320"/>
                  </a:lnTo>
                  <a:lnTo>
                    <a:pt x="208280" y="398780"/>
                  </a:lnTo>
                  <a:lnTo>
                    <a:pt x="205740" y="401320"/>
                  </a:lnTo>
                  <a:lnTo>
                    <a:pt x="218440" y="370840"/>
                  </a:lnTo>
                  <a:lnTo>
                    <a:pt x="231140" y="342900"/>
                  </a:lnTo>
                  <a:lnTo>
                    <a:pt x="231140" y="345440"/>
                  </a:lnTo>
                  <a:lnTo>
                    <a:pt x="232752" y="342900"/>
                  </a:lnTo>
                  <a:lnTo>
                    <a:pt x="248920" y="317500"/>
                  </a:lnTo>
                  <a:lnTo>
                    <a:pt x="248920" y="320040"/>
                  </a:lnTo>
                  <a:lnTo>
                    <a:pt x="250698" y="317500"/>
                  </a:lnTo>
                  <a:lnTo>
                    <a:pt x="266700" y="294640"/>
                  </a:lnTo>
                  <a:lnTo>
                    <a:pt x="287007" y="274332"/>
                  </a:lnTo>
                  <a:lnTo>
                    <a:pt x="289839" y="271780"/>
                  </a:lnTo>
                  <a:lnTo>
                    <a:pt x="312420" y="251460"/>
                  </a:lnTo>
                  <a:lnTo>
                    <a:pt x="312420" y="254000"/>
                  </a:lnTo>
                  <a:lnTo>
                    <a:pt x="315595" y="251460"/>
                  </a:lnTo>
                  <a:lnTo>
                    <a:pt x="337820" y="233680"/>
                  </a:lnTo>
                  <a:lnTo>
                    <a:pt x="337820" y="236220"/>
                  </a:lnTo>
                  <a:lnTo>
                    <a:pt x="341807" y="233680"/>
                  </a:lnTo>
                  <a:lnTo>
                    <a:pt x="365760" y="218440"/>
                  </a:lnTo>
                  <a:lnTo>
                    <a:pt x="363220" y="218440"/>
                  </a:lnTo>
                  <a:lnTo>
                    <a:pt x="393700" y="205740"/>
                  </a:lnTo>
                  <a:lnTo>
                    <a:pt x="424180" y="195580"/>
                  </a:lnTo>
                  <a:lnTo>
                    <a:pt x="454660" y="187960"/>
                  </a:lnTo>
                  <a:lnTo>
                    <a:pt x="487680" y="182880"/>
                  </a:lnTo>
                  <a:lnTo>
                    <a:pt x="553720" y="182880"/>
                  </a:lnTo>
                  <a:lnTo>
                    <a:pt x="589280" y="187960"/>
                  </a:lnTo>
                  <a:lnTo>
                    <a:pt x="586740" y="187960"/>
                  </a:lnTo>
                  <a:lnTo>
                    <a:pt x="619760" y="195580"/>
                  </a:lnTo>
                  <a:lnTo>
                    <a:pt x="650240" y="205740"/>
                  </a:lnTo>
                  <a:lnTo>
                    <a:pt x="678180" y="218440"/>
                  </a:lnTo>
                  <a:lnTo>
                    <a:pt x="706120" y="236220"/>
                  </a:lnTo>
                  <a:lnTo>
                    <a:pt x="706120" y="233680"/>
                  </a:lnTo>
                  <a:lnTo>
                    <a:pt x="731520" y="254000"/>
                  </a:lnTo>
                  <a:lnTo>
                    <a:pt x="731520" y="251460"/>
                  </a:lnTo>
                  <a:lnTo>
                    <a:pt x="754380" y="274332"/>
                  </a:lnTo>
                  <a:lnTo>
                    <a:pt x="754380" y="271780"/>
                  </a:lnTo>
                  <a:lnTo>
                    <a:pt x="777240" y="294640"/>
                  </a:lnTo>
                  <a:lnTo>
                    <a:pt x="774700" y="294640"/>
                  </a:lnTo>
                  <a:lnTo>
                    <a:pt x="795020" y="320040"/>
                  </a:lnTo>
                  <a:lnTo>
                    <a:pt x="795020" y="317500"/>
                  </a:lnTo>
                  <a:lnTo>
                    <a:pt x="810260" y="345440"/>
                  </a:lnTo>
                  <a:lnTo>
                    <a:pt x="810260" y="342900"/>
                  </a:lnTo>
                  <a:lnTo>
                    <a:pt x="825500" y="370840"/>
                  </a:lnTo>
                  <a:lnTo>
                    <a:pt x="835660" y="401320"/>
                  </a:lnTo>
                  <a:lnTo>
                    <a:pt x="835660" y="398780"/>
                  </a:lnTo>
                  <a:lnTo>
                    <a:pt x="843280" y="429260"/>
                  </a:lnTo>
                  <a:lnTo>
                    <a:pt x="848360" y="459740"/>
                  </a:lnTo>
                  <a:lnTo>
                    <a:pt x="850798" y="491490"/>
                  </a:lnTo>
                  <a:lnTo>
                    <a:pt x="850900" y="490220"/>
                  </a:lnTo>
                  <a:lnTo>
                    <a:pt x="850900" y="491490"/>
                  </a:lnTo>
                  <a:lnTo>
                    <a:pt x="873658" y="491490"/>
                  </a:lnTo>
                  <a:lnTo>
                    <a:pt x="873760" y="490220"/>
                  </a:lnTo>
                  <a:close/>
                </a:path>
                <a:path w="1043940" h="982979">
                  <a:moveTo>
                    <a:pt x="1043940" y="490220"/>
                  </a:moveTo>
                  <a:lnTo>
                    <a:pt x="1041400" y="464820"/>
                  </a:lnTo>
                  <a:lnTo>
                    <a:pt x="1041400" y="441960"/>
                  </a:lnTo>
                  <a:lnTo>
                    <a:pt x="1031240" y="391160"/>
                  </a:lnTo>
                  <a:lnTo>
                    <a:pt x="1026160" y="368300"/>
                  </a:lnTo>
                  <a:lnTo>
                    <a:pt x="1021080" y="353072"/>
                  </a:lnTo>
                  <a:lnTo>
                    <a:pt x="1021080" y="467360"/>
                  </a:lnTo>
                  <a:lnTo>
                    <a:pt x="1021080" y="515620"/>
                  </a:lnTo>
                  <a:lnTo>
                    <a:pt x="1018540" y="538480"/>
                  </a:lnTo>
                  <a:lnTo>
                    <a:pt x="1016000" y="563880"/>
                  </a:lnTo>
                  <a:lnTo>
                    <a:pt x="1005840" y="609600"/>
                  </a:lnTo>
                  <a:lnTo>
                    <a:pt x="998220" y="632460"/>
                  </a:lnTo>
                  <a:lnTo>
                    <a:pt x="998220" y="629920"/>
                  </a:lnTo>
                  <a:lnTo>
                    <a:pt x="990600" y="652780"/>
                  </a:lnTo>
                  <a:lnTo>
                    <a:pt x="980440" y="675640"/>
                  </a:lnTo>
                  <a:lnTo>
                    <a:pt x="980440" y="673100"/>
                  </a:lnTo>
                  <a:lnTo>
                    <a:pt x="970280" y="695960"/>
                  </a:lnTo>
                  <a:lnTo>
                    <a:pt x="972820" y="695960"/>
                  </a:lnTo>
                  <a:lnTo>
                    <a:pt x="960120" y="716280"/>
                  </a:lnTo>
                  <a:lnTo>
                    <a:pt x="960120" y="713740"/>
                  </a:lnTo>
                  <a:lnTo>
                    <a:pt x="947420" y="734060"/>
                  </a:lnTo>
                  <a:lnTo>
                    <a:pt x="949960" y="734060"/>
                  </a:lnTo>
                  <a:lnTo>
                    <a:pt x="934720" y="754380"/>
                  </a:lnTo>
                  <a:lnTo>
                    <a:pt x="922020" y="772160"/>
                  </a:lnTo>
                  <a:lnTo>
                    <a:pt x="906780" y="789940"/>
                  </a:lnTo>
                  <a:lnTo>
                    <a:pt x="873760" y="822960"/>
                  </a:lnTo>
                  <a:lnTo>
                    <a:pt x="838200" y="853440"/>
                  </a:lnTo>
                  <a:lnTo>
                    <a:pt x="840740" y="853440"/>
                  </a:lnTo>
                  <a:lnTo>
                    <a:pt x="800100" y="881380"/>
                  </a:lnTo>
                  <a:lnTo>
                    <a:pt x="739140" y="914400"/>
                  </a:lnTo>
                  <a:lnTo>
                    <a:pt x="670560" y="939800"/>
                  </a:lnTo>
                  <a:lnTo>
                    <a:pt x="645160" y="947420"/>
                  </a:lnTo>
                  <a:lnTo>
                    <a:pt x="647700" y="947420"/>
                  </a:lnTo>
                  <a:lnTo>
                    <a:pt x="622300" y="952500"/>
                  </a:lnTo>
                  <a:lnTo>
                    <a:pt x="571500" y="957580"/>
                  </a:lnTo>
                  <a:lnTo>
                    <a:pt x="574040" y="957580"/>
                  </a:lnTo>
                  <a:lnTo>
                    <a:pt x="546100" y="960120"/>
                  </a:lnTo>
                  <a:lnTo>
                    <a:pt x="495300" y="960120"/>
                  </a:lnTo>
                  <a:lnTo>
                    <a:pt x="444500" y="955040"/>
                  </a:lnTo>
                  <a:lnTo>
                    <a:pt x="396240" y="947420"/>
                  </a:lnTo>
                  <a:lnTo>
                    <a:pt x="327660" y="924560"/>
                  </a:lnTo>
                  <a:lnTo>
                    <a:pt x="281940" y="904240"/>
                  </a:lnTo>
                  <a:lnTo>
                    <a:pt x="284480" y="904240"/>
                  </a:lnTo>
                  <a:lnTo>
                    <a:pt x="261620" y="894080"/>
                  </a:lnTo>
                  <a:lnTo>
                    <a:pt x="241300" y="881380"/>
                  </a:lnTo>
                  <a:lnTo>
                    <a:pt x="203200" y="853440"/>
                  </a:lnTo>
                  <a:lnTo>
                    <a:pt x="167640" y="822960"/>
                  </a:lnTo>
                  <a:lnTo>
                    <a:pt x="134620" y="789940"/>
                  </a:lnTo>
                  <a:lnTo>
                    <a:pt x="137160" y="789940"/>
                  </a:lnTo>
                  <a:lnTo>
                    <a:pt x="106680" y="754380"/>
                  </a:lnTo>
                  <a:lnTo>
                    <a:pt x="82867" y="716280"/>
                  </a:lnTo>
                  <a:lnTo>
                    <a:pt x="81280" y="713740"/>
                  </a:lnTo>
                  <a:lnTo>
                    <a:pt x="81280" y="716280"/>
                  </a:lnTo>
                  <a:lnTo>
                    <a:pt x="71120" y="695960"/>
                  </a:lnTo>
                  <a:lnTo>
                    <a:pt x="62077" y="675640"/>
                  </a:lnTo>
                  <a:lnTo>
                    <a:pt x="60960" y="673100"/>
                  </a:lnTo>
                  <a:lnTo>
                    <a:pt x="60960" y="675640"/>
                  </a:lnTo>
                  <a:lnTo>
                    <a:pt x="53327" y="652780"/>
                  </a:lnTo>
                  <a:lnTo>
                    <a:pt x="43180" y="629920"/>
                  </a:lnTo>
                  <a:lnTo>
                    <a:pt x="45720" y="632460"/>
                  </a:lnTo>
                  <a:lnTo>
                    <a:pt x="44869" y="629920"/>
                  </a:lnTo>
                  <a:lnTo>
                    <a:pt x="38100" y="609600"/>
                  </a:lnTo>
                  <a:lnTo>
                    <a:pt x="27927" y="563880"/>
                  </a:lnTo>
                  <a:lnTo>
                    <a:pt x="25654" y="541020"/>
                  </a:lnTo>
                  <a:lnTo>
                    <a:pt x="25400" y="538480"/>
                  </a:lnTo>
                  <a:lnTo>
                    <a:pt x="25400" y="541020"/>
                  </a:lnTo>
                  <a:lnTo>
                    <a:pt x="22860" y="515620"/>
                  </a:lnTo>
                  <a:lnTo>
                    <a:pt x="22860" y="467360"/>
                  </a:lnTo>
                  <a:lnTo>
                    <a:pt x="25400" y="441960"/>
                  </a:lnTo>
                  <a:lnTo>
                    <a:pt x="25400" y="444500"/>
                  </a:lnTo>
                  <a:lnTo>
                    <a:pt x="25654" y="441960"/>
                  </a:lnTo>
                  <a:lnTo>
                    <a:pt x="27927" y="419100"/>
                  </a:lnTo>
                  <a:lnTo>
                    <a:pt x="38100" y="373380"/>
                  </a:lnTo>
                  <a:lnTo>
                    <a:pt x="45720" y="350520"/>
                  </a:lnTo>
                  <a:lnTo>
                    <a:pt x="45720" y="353060"/>
                  </a:lnTo>
                  <a:lnTo>
                    <a:pt x="46558" y="350520"/>
                  </a:lnTo>
                  <a:lnTo>
                    <a:pt x="60960" y="307340"/>
                  </a:lnTo>
                  <a:lnTo>
                    <a:pt x="60960" y="309880"/>
                  </a:lnTo>
                  <a:lnTo>
                    <a:pt x="62077" y="307340"/>
                  </a:lnTo>
                  <a:lnTo>
                    <a:pt x="71120" y="287020"/>
                  </a:lnTo>
                  <a:lnTo>
                    <a:pt x="81280" y="266700"/>
                  </a:lnTo>
                  <a:lnTo>
                    <a:pt x="81280" y="269240"/>
                  </a:lnTo>
                  <a:lnTo>
                    <a:pt x="82867" y="266700"/>
                  </a:lnTo>
                  <a:lnTo>
                    <a:pt x="106680" y="228600"/>
                  </a:lnTo>
                  <a:lnTo>
                    <a:pt x="137160" y="193040"/>
                  </a:lnTo>
                  <a:lnTo>
                    <a:pt x="134620" y="193040"/>
                  </a:lnTo>
                  <a:lnTo>
                    <a:pt x="167640" y="160020"/>
                  </a:lnTo>
                  <a:lnTo>
                    <a:pt x="203200" y="129540"/>
                  </a:lnTo>
                  <a:lnTo>
                    <a:pt x="241300" y="101600"/>
                  </a:lnTo>
                  <a:lnTo>
                    <a:pt x="284480" y="78740"/>
                  </a:lnTo>
                  <a:lnTo>
                    <a:pt x="281940" y="78740"/>
                  </a:lnTo>
                  <a:lnTo>
                    <a:pt x="327660" y="58420"/>
                  </a:lnTo>
                  <a:lnTo>
                    <a:pt x="396240" y="35560"/>
                  </a:lnTo>
                  <a:lnTo>
                    <a:pt x="421640" y="30480"/>
                  </a:lnTo>
                  <a:lnTo>
                    <a:pt x="419100" y="30480"/>
                  </a:lnTo>
                  <a:lnTo>
                    <a:pt x="444500" y="27940"/>
                  </a:lnTo>
                  <a:lnTo>
                    <a:pt x="469900" y="22860"/>
                  </a:lnTo>
                  <a:lnTo>
                    <a:pt x="495300" y="22860"/>
                  </a:lnTo>
                  <a:lnTo>
                    <a:pt x="520700" y="20320"/>
                  </a:lnTo>
                  <a:lnTo>
                    <a:pt x="546100" y="22860"/>
                  </a:lnTo>
                  <a:lnTo>
                    <a:pt x="571500" y="22860"/>
                  </a:lnTo>
                  <a:lnTo>
                    <a:pt x="596900" y="27940"/>
                  </a:lnTo>
                  <a:lnTo>
                    <a:pt x="622300" y="30480"/>
                  </a:lnTo>
                  <a:lnTo>
                    <a:pt x="647700" y="35560"/>
                  </a:lnTo>
                  <a:lnTo>
                    <a:pt x="645160" y="35560"/>
                  </a:lnTo>
                  <a:lnTo>
                    <a:pt x="670560" y="43180"/>
                  </a:lnTo>
                  <a:lnTo>
                    <a:pt x="716280" y="58420"/>
                  </a:lnTo>
                  <a:lnTo>
                    <a:pt x="739140" y="68580"/>
                  </a:lnTo>
                  <a:lnTo>
                    <a:pt x="779780" y="88900"/>
                  </a:lnTo>
                  <a:lnTo>
                    <a:pt x="800100" y="101600"/>
                  </a:lnTo>
                  <a:lnTo>
                    <a:pt x="840740" y="129540"/>
                  </a:lnTo>
                  <a:lnTo>
                    <a:pt x="838200" y="129540"/>
                  </a:lnTo>
                  <a:lnTo>
                    <a:pt x="873760" y="160020"/>
                  </a:lnTo>
                  <a:lnTo>
                    <a:pt x="906780" y="193040"/>
                  </a:lnTo>
                  <a:lnTo>
                    <a:pt x="922020" y="210820"/>
                  </a:lnTo>
                  <a:lnTo>
                    <a:pt x="934720" y="228600"/>
                  </a:lnTo>
                  <a:lnTo>
                    <a:pt x="949960" y="248920"/>
                  </a:lnTo>
                  <a:lnTo>
                    <a:pt x="947420" y="248920"/>
                  </a:lnTo>
                  <a:lnTo>
                    <a:pt x="960120" y="266700"/>
                  </a:lnTo>
                  <a:lnTo>
                    <a:pt x="972820" y="287020"/>
                  </a:lnTo>
                  <a:lnTo>
                    <a:pt x="970280" y="287020"/>
                  </a:lnTo>
                  <a:lnTo>
                    <a:pt x="980440" y="309880"/>
                  </a:lnTo>
                  <a:lnTo>
                    <a:pt x="980440" y="307340"/>
                  </a:lnTo>
                  <a:lnTo>
                    <a:pt x="990600" y="330200"/>
                  </a:lnTo>
                  <a:lnTo>
                    <a:pt x="998220" y="353060"/>
                  </a:lnTo>
                  <a:lnTo>
                    <a:pt x="998220" y="350520"/>
                  </a:lnTo>
                  <a:lnTo>
                    <a:pt x="1005840" y="373380"/>
                  </a:lnTo>
                  <a:lnTo>
                    <a:pt x="1016000" y="419100"/>
                  </a:lnTo>
                  <a:lnTo>
                    <a:pt x="1018540" y="444500"/>
                  </a:lnTo>
                  <a:lnTo>
                    <a:pt x="1018540" y="441960"/>
                  </a:lnTo>
                  <a:lnTo>
                    <a:pt x="1021080" y="467360"/>
                  </a:lnTo>
                  <a:lnTo>
                    <a:pt x="1021080" y="353072"/>
                  </a:lnTo>
                  <a:lnTo>
                    <a:pt x="1020229" y="350520"/>
                  </a:lnTo>
                  <a:lnTo>
                    <a:pt x="1010920" y="322580"/>
                  </a:lnTo>
                  <a:lnTo>
                    <a:pt x="1004138" y="307340"/>
                  </a:lnTo>
                  <a:lnTo>
                    <a:pt x="990600" y="276860"/>
                  </a:lnTo>
                  <a:lnTo>
                    <a:pt x="980440" y="256540"/>
                  </a:lnTo>
                  <a:lnTo>
                    <a:pt x="967740" y="236220"/>
                  </a:lnTo>
                  <a:lnTo>
                    <a:pt x="952500" y="215900"/>
                  </a:lnTo>
                  <a:lnTo>
                    <a:pt x="939800" y="195580"/>
                  </a:lnTo>
                  <a:lnTo>
                    <a:pt x="889000" y="142240"/>
                  </a:lnTo>
                  <a:lnTo>
                    <a:pt x="853440" y="111760"/>
                  </a:lnTo>
                  <a:lnTo>
                    <a:pt x="812800" y="83820"/>
                  </a:lnTo>
                  <a:lnTo>
                    <a:pt x="769620" y="58420"/>
                  </a:lnTo>
                  <a:lnTo>
                    <a:pt x="701040" y="27940"/>
                  </a:lnTo>
                  <a:lnTo>
                    <a:pt x="652780" y="15240"/>
                  </a:lnTo>
                  <a:lnTo>
                    <a:pt x="601980" y="5080"/>
                  </a:lnTo>
                  <a:lnTo>
                    <a:pt x="548640" y="0"/>
                  </a:lnTo>
                  <a:lnTo>
                    <a:pt x="495300" y="0"/>
                  </a:lnTo>
                  <a:lnTo>
                    <a:pt x="441960" y="5080"/>
                  </a:lnTo>
                  <a:lnTo>
                    <a:pt x="365760" y="20320"/>
                  </a:lnTo>
                  <a:lnTo>
                    <a:pt x="317500" y="38100"/>
                  </a:lnTo>
                  <a:lnTo>
                    <a:pt x="274320" y="58420"/>
                  </a:lnTo>
                  <a:lnTo>
                    <a:pt x="231140" y="83820"/>
                  </a:lnTo>
                  <a:lnTo>
                    <a:pt x="190500" y="111760"/>
                  </a:lnTo>
                  <a:lnTo>
                    <a:pt x="152400" y="142240"/>
                  </a:lnTo>
                  <a:lnTo>
                    <a:pt x="119380" y="177800"/>
                  </a:lnTo>
                  <a:lnTo>
                    <a:pt x="88900" y="215900"/>
                  </a:lnTo>
                  <a:lnTo>
                    <a:pt x="50800" y="276860"/>
                  </a:lnTo>
                  <a:lnTo>
                    <a:pt x="30480" y="322580"/>
                  </a:lnTo>
                  <a:lnTo>
                    <a:pt x="15227" y="368300"/>
                  </a:lnTo>
                  <a:lnTo>
                    <a:pt x="5080" y="416560"/>
                  </a:lnTo>
                  <a:lnTo>
                    <a:pt x="2527" y="441960"/>
                  </a:lnTo>
                  <a:lnTo>
                    <a:pt x="0" y="464820"/>
                  </a:lnTo>
                  <a:lnTo>
                    <a:pt x="0" y="515620"/>
                  </a:lnTo>
                  <a:lnTo>
                    <a:pt x="5080" y="566420"/>
                  </a:lnTo>
                  <a:lnTo>
                    <a:pt x="15227" y="614680"/>
                  </a:lnTo>
                  <a:lnTo>
                    <a:pt x="30480" y="660400"/>
                  </a:lnTo>
                  <a:lnTo>
                    <a:pt x="50800" y="706120"/>
                  </a:lnTo>
                  <a:lnTo>
                    <a:pt x="88900" y="767080"/>
                  </a:lnTo>
                  <a:lnTo>
                    <a:pt x="104127" y="784860"/>
                  </a:lnTo>
                  <a:lnTo>
                    <a:pt x="119380" y="805180"/>
                  </a:lnTo>
                  <a:lnTo>
                    <a:pt x="152400" y="840740"/>
                  </a:lnTo>
                  <a:lnTo>
                    <a:pt x="190500" y="871220"/>
                  </a:lnTo>
                  <a:lnTo>
                    <a:pt x="231140" y="899160"/>
                  </a:lnTo>
                  <a:lnTo>
                    <a:pt x="274320" y="924560"/>
                  </a:lnTo>
                  <a:lnTo>
                    <a:pt x="317500" y="944880"/>
                  </a:lnTo>
                  <a:lnTo>
                    <a:pt x="342900" y="952500"/>
                  </a:lnTo>
                  <a:lnTo>
                    <a:pt x="365760" y="962660"/>
                  </a:lnTo>
                  <a:lnTo>
                    <a:pt x="441960" y="977900"/>
                  </a:lnTo>
                  <a:lnTo>
                    <a:pt x="495300" y="982980"/>
                  </a:lnTo>
                  <a:lnTo>
                    <a:pt x="548640" y="982980"/>
                  </a:lnTo>
                  <a:lnTo>
                    <a:pt x="601980" y="977900"/>
                  </a:lnTo>
                  <a:lnTo>
                    <a:pt x="652780" y="967740"/>
                  </a:lnTo>
                  <a:lnTo>
                    <a:pt x="675640" y="962660"/>
                  </a:lnTo>
                  <a:lnTo>
                    <a:pt x="681990" y="960120"/>
                  </a:lnTo>
                  <a:lnTo>
                    <a:pt x="701040" y="952500"/>
                  </a:lnTo>
                  <a:lnTo>
                    <a:pt x="769620" y="924560"/>
                  </a:lnTo>
                  <a:lnTo>
                    <a:pt x="812800" y="899160"/>
                  </a:lnTo>
                  <a:lnTo>
                    <a:pt x="853440" y="871220"/>
                  </a:lnTo>
                  <a:lnTo>
                    <a:pt x="889000" y="840740"/>
                  </a:lnTo>
                  <a:lnTo>
                    <a:pt x="924560" y="805180"/>
                  </a:lnTo>
                  <a:lnTo>
                    <a:pt x="952500" y="767080"/>
                  </a:lnTo>
                  <a:lnTo>
                    <a:pt x="967740" y="746760"/>
                  </a:lnTo>
                  <a:lnTo>
                    <a:pt x="980440" y="726440"/>
                  </a:lnTo>
                  <a:lnTo>
                    <a:pt x="985520" y="716280"/>
                  </a:lnTo>
                  <a:lnTo>
                    <a:pt x="990600" y="706120"/>
                  </a:lnTo>
                  <a:lnTo>
                    <a:pt x="1004138" y="675640"/>
                  </a:lnTo>
                  <a:lnTo>
                    <a:pt x="1010920" y="660400"/>
                  </a:lnTo>
                  <a:lnTo>
                    <a:pt x="1020229" y="632460"/>
                  </a:lnTo>
                  <a:lnTo>
                    <a:pt x="1026160" y="614680"/>
                  </a:lnTo>
                  <a:lnTo>
                    <a:pt x="1031240" y="591820"/>
                  </a:lnTo>
                  <a:lnTo>
                    <a:pt x="1041400" y="541020"/>
                  </a:lnTo>
                  <a:lnTo>
                    <a:pt x="1041400" y="515620"/>
                  </a:lnTo>
                  <a:lnTo>
                    <a:pt x="1043940" y="490220"/>
                  </a:lnTo>
                  <a:close/>
                </a:path>
              </a:pathLst>
            </a:custGeom>
            <a:solidFill>
              <a:srgbClr val="000000"/>
            </a:solidFill>
          </p:spPr>
          <p:txBody>
            <a:bodyPr wrap="square" lIns="0" tIns="0" rIns="0" bIns="0" rtlCol="0"/>
            <a:lstStyle/>
            <a:p>
              <a:endParaRPr/>
            </a:p>
          </p:txBody>
        </p:sp>
        <p:sp>
          <p:nvSpPr>
            <p:cNvPr id="20" name="object 20"/>
            <p:cNvSpPr/>
            <p:nvPr/>
          </p:nvSpPr>
          <p:spPr>
            <a:xfrm>
              <a:off x="6992619" y="5427979"/>
              <a:ext cx="190500" cy="180340"/>
            </a:xfrm>
            <a:custGeom>
              <a:avLst/>
              <a:gdLst/>
              <a:ahLst/>
              <a:cxnLst/>
              <a:rect l="l" t="t" r="r" b="b"/>
              <a:pathLst>
                <a:path w="190500" h="180339">
                  <a:moveTo>
                    <a:pt x="93979" y="0"/>
                  </a:moveTo>
                  <a:lnTo>
                    <a:pt x="0" y="91440"/>
                  </a:lnTo>
                  <a:lnTo>
                    <a:pt x="93979" y="180340"/>
                  </a:lnTo>
                  <a:lnTo>
                    <a:pt x="190500" y="91440"/>
                  </a:lnTo>
                  <a:lnTo>
                    <a:pt x="93979" y="0"/>
                  </a:lnTo>
                  <a:close/>
                </a:path>
              </a:pathLst>
            </a:custGeom>
            <a:solidFill>
              <a:srgbClr val="FF0000"/>
            </a:solidFill>
          </p:spPr>
          <p:txBody>
            <a:bodyPr wrap="square" lIns="0" tIns="0" rIns="0" bIns="0" rtlCol="0"/>
            <a:lstStyle/>
            <a:p>
              <a:endParaRPr/>
            </a:p>
          </p:txBody>
        </p:sp>
        <p:sp>
          <p:nvSpPr>
            <p:cNvPr id="21" name="object 21"/>
            <p:cNvSpPr/>
            <p:nvPr/>
          </p:nvSpPr>
          <p:spPr>
            <a:xfrm>
              <a:off x="7058660" y="5735319"/>
              <a:ext cx="190500" cy="180340"/>
            </a:xfrm>
            <a:custGeom>
              <a:avLst/>
              <a:gdLst/>
              <a:ahLst/>
              <a:cxnLst/>
              <a:rect l="l" t="t" r="r" b="b"/>
              <a:pathLst>
                <a:path w="190500" h="180339">
                  <a:moveTo>
                    <a:pt x="190500" y="43180"/>
                  </a:moveTo>
                  <a:lnTo>
                    <a:pt x="144780" y="43180"/>
                  </a:lnTo>
                  <a:lnTo>
                    <a:pt x="144780" y="0"/>
                  </a:lnTo>
                  <a:lnTo>
                    <a:pt x="45720" y="0"/>
                  </a:lnTo>
                  <a:lnTo>
                    <a:pt x="45720" y="43180"/>
                  </a:lnTo>
                  <a:lnTo>
                    <a:pt x="0" y="43180"/>
                  </a:lnTo>
                  <a:lnTo>
                    <a:pt x="0" y="134620"/>
                  </a:lnTo>
                  <a:lnTo>
                    <a:pt x="45720" y="134620"/>
                  </a:lnTo>
                  <a:lnTo>
                    <a:pt x="45720" y="180340"/>
                  </a:lnTo>
                  <a:lnTo>
                    <a:pt x="144780" y="180340"/>
                  </a:lnTo>
                  <a:lnTo>
                    <a:pt x="144780" y="134620"/>
                  </a:lnTo>
                  <a:lnTo>
                    <a:pt x="190500" y="134620"/>
                  </a:lnTo>
                  <a:lnTo>
                    <a:pt x="190500" y="43180"/>
                  </a:lnTo>
                  <a:close/>
                </a:path>
              </a:pathLst>
            </a:custGeom>
            <a:solidFill>
              <a:srgbClr val="009900"/>
            </a:solidFill>
          </p:spPr>
          <p:txBody>
            <a:bodyPr wrap="square" lIns="0" tIns="0" rIns="0" bIns="0" rtlCol="0"/>
            <a:lstStyle/>
            <a:p>
              <a:endParaRPr/>
            </a:p>
          </p:txBody>
        </p:sp>
        <p:sp>
          <p:nvSpPr>
            <p:cNvPr id="22" name="object 22"/>
            <p:cNvSpPr/>
            <p:nvPr/>
          </p:nvSpPr>
          <p:spPr>
            <a:xfrm>
              <a:off x="6822439" y="5547359"/>
              <a:ext cx="144780" cy="180340"/>
            </a:xfrm>
            <a:custGeom>
              <a:avLst/>
              <a:gdLst/>
              <a:ahLst/>
              <a:cxnLst/>
              <a:rect l="l" t="t" r="r" b="b"/>
              <a:pathLst>
                <a:path w="144779" h="180339">
                  <a:moveTo>
                    <a:pt x="73659" y="0"/>
                  </a:moveTo>
                  <a:lnTo>
                    <a:pt x="0" y="180339"/>
                  </a:lnTo>
                  <a:lnTo>
                    <a:pt x="144779" y="180339"/>
                  </a:lnTo>
                  <a:lnTo>
                    <a:pt x="73659" y="0"/>
                  </a:lnTo>
                  <a:close/>
                </a:path>
              </a:pathLst>
            </a:custGeom>
            <a:solidFill>
              <a:srgbClr val="00007F"/>
            </a:solidFill>
          </p:spPr>
          <p:txBody>
            <a:bodyPr wrap="square" lIns="0" tIns="0" rIns="0" bIns="0" rtlCol="0"/>
            <a:lstStyle/>
            <a:p>
              <a:endParaRPr/>
            </a:p>
          </p:txBody>
        </p:sp>
        <p:sp>
          <p:nvSpPr>
            <p:cNvPr id="23" name="object 23"/>
            <p:cNvSpPr/>
            <p:nvPr/>
          </p:nvSpPr>
          <p:spPr>
            <a:xfrm>
              <a:off x="6670040" y="5201919"/>
              <a:ext cx="835660" cy="784860"/>
            </a:xfrm>
            <a:custGeom>
              <a:avLst/>
              <a:gdLst/>
              <a:ahLst/>
              <a:cxnLst/>
              <a:rect l="l" t="t" r="r" b="b"/>
              <a:pathLst>
                <a:path w="835659" h="784860">
                  <a:moveTo>
                    <a:pt x="121920" y="678180"/>
                  </a:moveTo>
                  <a:lnTo>
                    <a:pt x="114300" y="670560"/>
                  </a:lnTo>
                  <a:lnTo>
                    <a:pt x="0" y="777240"/>
                  </a:lnTo>
                  <a:lnTo>
                    <a:pt x="5080" y="784860"/>
                  </a:lnTo>
                  <a:lnTo>
                    <a:pt x="121920" y="678180"/>
                  </a:lnTo>
                  <a:close/>
                </a:path>
                <a:path w="835659" h="784860">
                  <a:moveTo>
                    <a:pt x="421640" y="0"/>
                  </a:moveTo>
                  <a:lnTo>
                    <a:pt x="414020" y="0"/>
                  </a:lnTo>
                  <a:lnTo>
                    <a:pt x="414020" y="152400"/>
                  </a:lnTo>
                  <a:lnTo>
                    <a:pt x="421640" y="152400"/>
                  </a:lnTo>
                  <a:lnTo>
                    <a:pt x="421640" y="0"/>
                  </a:lnTo>
                  <a:close/>
                </a:path>
                <a:path w="835659" h="784860">
                  <a:moveTo>
                    <a:pt x="835660" y="726452"/>
                  </a:moveTo>
                  <a:lnTo>
                    <a:pt x="708660" y="624840"/>
                  </a:lnTo>
                  <a:lnTo>
                    <a:pt x="703580" y="632460"/>
                  </a:lnTo>
                  <a:lnTo>
                    <a:pt x="828040" y="734060"/>
                  </a:lnTo>
                  <a:lnTo>
                    <a:pt x="835660" y="726452"/>
                  </a:lnTo>
                  <a:close/>
                </a:path>
              </a:pathLst>
            </a:custGeom>
            <a:solidFill>
              <a:srgbClr val="000000"/>
            </a:solidFill>
          </p:spPr>
          <p:txBody>
            <a:bodyPr wrap="square" lIns="0" tIns="0" rIns="0" bIns="0" rtlCol="0"/>
            <a:lstStyle/>
            <a:p>
              <a:endParaRPr/>
            </a:p>
          </p:txBody>
        </p:sp>
      </p:grpSp>
      <p:grpSp>
        <p:nvGrpSpPr>
          <p:cNvPr id="24" name="object 24"/>
          <p:cNvGrpSpPr/>
          <p:nvPr/>
        </p:nvGrpSpPr>
        <p:grpSpPr>
          <a:xfrm>
            <a:off x="5257800" y="5191759"/>
            <a:ext cx="1041400" cy="982980"/>
            <a:chOff x="5257800" y="5191759"/>
            <a:chExt cx="1041400" cy="982980"/>
          </a:xfrm>
        </p:grpSpPr>
        <p:sp>
          <p:nvSpPr>
            <p:cNvPr id="25" name="object 25"/>
            <p:cNvSpPr/>
            <p:nvPr/>
          </p:nvSpPr>
          <p:spPr>
            <a:xfrm>
              <a:off x="5257800" y="5191759"/>
              <a:ext cx="1041400" cy="982980"/>
            </a:xfrm>
            <a:custGeom>
              <a:avLst/>
              <a:gdLst/>
              <a:ahLst/>
              <a:cxnLst/>
              <a:rect l="l" t="t" r="r" b="b"/>
              <a:pathLst>
                <a:path w="1041400" h="982979">
                  <a:moveTo>
                    <a:pt x="873760" y="490220"/>
                  </a:moveTo>
                  <a:lnTo>
                    <a:pt x="871220" y="457200"/>
                  </a:lnTo>
                  <a:lnTo>
                    <a:pt x="866140" y="424180"/>
                  </a:lnTo>
                  <a:lnTo>
                    <a:pt x="857669" y="398780"/>
                  </a:lnTo>
                  <a:lnTo>
                    <a:pt x="845820" y="363220"/>
                  </a:lnTo>
                  <a:lnTo>
                    <a:pt x="835660" y="342900"/>
                  </a:lnTo>
                  <a:lnTo>
                    <a:pt x="830580" y="332740"/>
                  </a:lnTo>
                  <a:lnTo>
                    <a:pt x="820877" y="317500"/>
                  </a:lnTo>
                  <a:lnTo>
                    <a:pt x="812800" y="304800"/>
                  </a:lnTo>
                  <a:lnTo>
                    <a:pt x="792480" y="279400"/>
                  </a:lnTo>
                  <a:lnTo>
                    <a:pt x="784847" y="271780"/>
                  </a:lnTo>
                  <a:lnTo>
                    <a:pt x="769620" y="256540"/>
                  </a:lnTo>
                  <a:lnTo>
                    <a:pt x="763270" y="251460"/>
                  </a:lnTo>
                  <a:lnTo>
                    <a:pt x="744220" y="236220"/>
                  </a:lnTo>
                  <a:lnTo>
                    <a:pt x="740727" y="233680"/>
                  </a:lnTo>
                  <a:lnTo>
                    <a:pt x="716280" y="215900"/>
                  </a:lnTo>
                  <a:lnTo>
                    <a:pt x="688340" y="200660"/>
                  </a:lnTo>
                  <a:lnTo>
                    <a:pt x="657860" y="185420"/>
                  </a:lnTo>
                  <a:lnTo>
                    <a:pt x="649605" y="182880"/>
                  </a:lnTo>
                  <a:lnTo>
                    <a:pt x="591820" y="165100"/>
                  </a:lnTo>
                  <a:lnTo>
                    <a:pt x="556260" y="160020"/>
                  </a:lnTo>
                  <a:lnTo>
                    <a:pt x="485140" y="160020"/>
                  </a:lnTo>
                  <a:lnTo>
                    <a:pt x="383540" y="185420"/>
                  </a:lnTo>
                  <a:lnTo>
                    <a:pt x="325120" y="215900"/>
                  </a:lnTo>
                  <a:lnTo>
                    <a:pt x="271780" y="256540"/>
                  </a:lnTo>
                  <a:lnTo>
                    <a:pt x="231140" y="304800"/>
                  </a:lnTo>
                  <a:lnTo>
                    <a:pt x="198120" y="363220"/>
                  </a:lnTo>
                  <a:lnTo>
                    <a:pt x="177800" y="424180"/>
                  </a:lnTo>
                  <a:lnTo>
                    <a:pt x="170180" y="490220"/>
                  </a:lnTo>
                  <a:lnTo>
                    <a:pt x="172720" y="525780"/>
                  </a:lnTo>
                  <a:lnTo>
                    <a:pt x="185420" y="589280"/>
                  </a:lnTo>
                  <a:lnTo>
                    <a:pt x="213360" y="650240"/>
                  </a:lnTo>
                  <a:lnTo>
                    <a:pt x="251460" y="703580"/>
                  </a:lnTo>
                  <a:lnTo>
                    <a:pt x="297180" y="746760"/>
                  </a:lnTo>
                  <a:lnTo>
                    <a:pt x="353060" y="782320"/>
                  </a:lnTo>
                  <a:lnTo>
                    <a:pt x="416560" y="807720"/>
                  </a:lnTo>
                  <a:lnTo>
                    <a:pt x="485140" y="820420"/>
                  </a:lnTo>
                  <a:lnTo>
                    <a:pt x="520700" y="822960"/>
                  </a:lnTo>
                  <a:lnTo>
                    <a:pt x="556260" y="820420"/>
                  </a:lnTo>
                  <a:lnTo>
                    <a:pt x="591820" y="815340"/>
                  </a:lnTo>
                  <a:lnTo>
                    <a:pt x="624840" y="807720"/>
                  </a:lnTo>
                  <a:lnTo>
                    <a:pt x="649605" y="800100"/>
                  </a:lnTo>
                  <a:lnTo>
                    <a:pt x="657860" y="797560"/>
                  </a:lnTo>
                  <a:lnTo>
                    <a:pt x="688340" y="782320"/>
                  </a:lnTo>
                  <a:lnTo>
                    <a:pt x="716280" y="767080"/>
                  </a:lnTo>
                  <a:lnTo>
                    <a:pt x="719772" y="764540"/>
                  </a:lnTo>
                  <a:lnTo>
                    <a:pt x="740727" y="749300"/>
                  </a:lnTo>
                  <a:lnTo>
                    <a:pt x="744220" y="746760"/>
                  </a:lnTo>
                  <a:lnTo>
                    <a:pt x="763270" y="731520"/>
                  </a:lnTo>
                  <a:lnTo>
                    <a:pt x="769620" y="726440"/>
                  </a:lnTo>
                  <a:lnTo>
                    <a:pt x="784847" y="711212"/>
                  </a:lnTo>
                  <a:lnTo>
                    <a:pt x="792480" y="703580"/>
                  </a:lnTo>
                  <a:lnTo>
                    <a:pt x="812800" y="678180"/>
                  </a:lnTo>
                  <a:lnTo>
                    <a:pt x="820877" y="665480"/>
                  </a:lnTo>
                  <a:lnTo>
                    <a:pt x="830580" y="650240"/>
                  </a:lnTo>
                  <a:lnTo>
                    <a:pt x="835660" y="640080"/>
                  </a:lnTo>
                  <a:lnTo>
                    <a:pt x="845820" y="619760"/>
                  </a:lnTo>
                  <a:lnTo>
                    <a:pt x="857669" y="584200"/>
                  </a:lnTo>
                  <a:lnTo>
                    <a:pt x="866140" y="558800"/>
                  </a:lnTo>
                  <a:lnTo>
                    <a:pt x="871220" y="525780"/>
                  </a:lnTo>
                  <a:lnTo>
                    <a:pt x="873569" y="492760"/>
                  </a:lnTo>
                  <a:lnTo>
                    <a:pt x="850900" y="492760"/>
                  </a:lnTo>
                  <a:lnTo>
                    <a:pt x="850696" y="492760"/>
                  </a:lnTo>
                  <a:lnTo>
                    <a:pt x="848360" y="523240"/>
                  </a:lnTo>
                  <a:lnTo>
                    <a:pt x="843280" y="553720"/>
                  </a:lnTo>
                  <a:lnTo>
                    <a:pt x="835660" y="584200"/>
                  </a:lnTo>
                  <a:lnTo>
                    <a:pt x="835660" y="581660"/>
                  </a:lnTo>
                  <a:lnTo>
                    <a:pt x="825500" y="612140"/>
                  </a:lnTo>
                  <a:lnTo>
                    <a:pt x="810260" y="640080"/>
                  </a:lnTo>
                  <a:lnTo>
                    <a:pt x="810260" y="637540"/>
                  </a:lnTo>
                  <a:lnTo>
                    <a:pt x="795020" y="665480"/>
                  </a:lnTo>
                  <a:lnTo>
                    <a:pt x="795020" y="662940"/>
                  </a:lnTo>
                  <a:lnTo>
                    <a:pt x="774700" y="688340"/>
                  </a:lnTo>
                  <a:lnTo>
                    <a:pt x="754380" y="711212"/>
                  </a:lnTo>
                  <a:lnTo>
                    <a:pt x="754380" y="708660"/>
                  </a:lnTo>
                  <a:lnTo>
                    <a:pt x="731520" y="731520"/>
                  </a:lnTo>
                  <a:lnTo>
                    <a:pt x="731520" y="728980"/>
                  </a:lnTo>
                  <a:lnTo>
                    <a:pt x="706120" y="749300"/>
                  </a:lnTo>
                  <a:lnTo>
                    <a:pt x="706120" y="746760"/>
                  </a:lnTo>
                  <a:lnTo>
                    <a:pt x="678180" y="764540"/>
                  </a:lnTo>
                  <a:lnTo>
                    <a:pt x="678180" y="762000"/>
                  </a:lnTo>
                  <a:lnTo>
                    <a:pt x="650240" y="777240"/>
                  </a:lnTo>
                  <a:lnTo>
                    <a:pt x="619760" y="787400"/>
                  </a:lnTo>
                  <a:lnTo>
                    <a:pt x="586740" y="795020"/>
                  </a:lnTo>
                  <a:lnTo>
                    <a:pt x="589280" y="795020"/>
                  </a:lnTo>
                  <a:lnTo>
                    <a:pt x="553720" y="800100"/>
                  </a:lnTo>
                  <a:lnTo>
                    <a:pt x="487680" y="800100"/>
                  </a:lnTo>
                  <a:lnTo>
                    <a:pt x="454660" y="795020"/>
                  </a:lnTo>
                  <a:lnTo>
                    <a:pt x="421640" y="787400"/>
                  </a:lnTo>
                  <a:lnTo>
                    <a:pt x="424180" y="787400"/>
                  </a:lnTo>
                  <a:lnTo>
                    <a:pt x="391160" y="777240"/>
                  </a:lnTo>
                  <a:lnTo>
                    <a:pt x="393700" y="777240"/>
                  </a:lnTo>
                  <a:lnTo>
                    <a:pt x="368300" y="764540"/>
                  </a:lnTo>
                  <a:lnTo>
                    <a:pt x="363220" y="762000"/>
                  </a:lnTo>
                  <a:lnTo>
                    <a:pt x="365760" y="764540"/>
                  </a:lnTo>
                  <a:lnTo>
                    <a:pt x="339623" y="749300"/>
                  </a:lnTo>
                  <a:lnTo>
                    <a:pt x="335280" y="746760"/>
                  </a:lnTo>
                  <a:lnTo>
                    <a:pt x="337820" y="749300"/>
                  </a:lnTo>
                  <a:lnTo>
                    <a:pt x="313372" y="731520"/>
                  </a:lnTo>
                  <a:lnTo>
                    <a:pt x="309880" y="728980"/>
                  </a:lnTo>
                  <a:lnTo>
                    <a:pt x="312420" y="731520"/>
                  </a:lnTo>
                  <a:lnTo>
                    <a:pt x="289839" y="711212"/>
                  </a:lnTo>
                  <a:lnTo>
                    <a:pt x="287020" y="708685"/>
                  </a:lnTo>
                  <a:lnTo>
                    <a:pt x="266700" y="688340"/>
                  </a:lnTo>
                  <a:lnTo>
                    <a:pt x="250698" y="665480"/>
                  </a:lnTo>
                  <a:lnTo>
                    <a:pt x="248920" y="662940"/>
                  </a:lnTo>
                  <a:lnTo>
                    <a:pt x="248920" y="665480"/>
                  </a:lnTo>
                  <a:lnTo>
                    <a:pt x="232752" y="640080"/>
                  </a:lnTo>
                  <a:lnTo>
                    <a:pt x="231140" y="637540"/>
                  </a:lnTo>
                  <a:lnTo>
                    <a:pt x="231140" y="640080"/>
                  </a:lnTo>
                  <a:lnTo>
                    <a:pt x="218440" y="612140"/>
                  </a:lnTo>
                  <a:lnTo>
                    <a:pt x="206794" y="584200"/>
                  </a:lnTo>
                  <a:lnTo>
                    <a:pt x="205740" y="581660"/>
                  </a:lnTo>
                  <a:lnTo>
                    <a:pt x="205740" y="584200"/>
                  </a:lnTo>
                  <a:lnTo>
                    <a:pt x="198120" y="553720"/>
                  </a:lnTo>
                  <a:lnTo>
                    <a:pt x="193040" y="523240"/>
                  </a:lnTo>
                  <a:lnTo>
                    <a:pt x="193040" y="459740"/>
                  </a:lnTo>
                  <a:lnTo>
                    <a:pt x="198120" y="429260"/>
                  </a:lnTo>
                  <a:lnTo>
                    <a:pt x="205740" y="398780"/>
                  </a:lnTo>
                  <a:lnTo>
                    <a:pt x="205740" y="401320"/>
                  </a:lnTo>
                  <a:lnTo>
                    <a:pt x="206794" y="398780"/>
                  </a:lnTo>
                  <a:lnTo>
                    <a:pt x="218440" y="370840"/>
                  </a:lnTo>
                  <a:lnTo>
                    <a:pt x="231140" y="342900"/>
                  </a:lnTo>
                  <a:lnTo>
                    <a:pt x="231140" y="345440"/>
                  </a:lnTo>
                  <a:lnTo>
                    <a:pt x="232752" y="342900"/>
                  </a:lnTo>
                  <a:lnTo>
                    <a:pt x="248920" y="317500"/>
                  </a:lnTo>
                  <a:lnTo>
                    <a:pt x="248920" y="320040"/>
                  </a:lnTo>
                  <a:lnTo>
                    <a:pt x="250698" y="317500"/>
                  </a:lnTo>
                  <a:lnTo>
                    <a:pt x="266700" y="294640"/>
                  </a:lnTo>
                  <a:lnTo>
                    <a:pt x="287007" y="274332"/>
                  </a:lnTo>
                  <a:lnTo>
                    <a:pt x="289839" y="271780"/>
                  </a:lnTo>
                  <a:lnTo>
                    <a:pt x="312420" y="251460"/>
                  </a:lnTo>
                  <a:lnTo>
                    <a:pt x="309880" y="254000"/>
                  </a:lnTo>
                  <a:lnTo>
                    <a:pt x="313372" y="251460"/>
                  </a:lnTo>
                  <a:lnTo>
                    <a:pt x="337820" y="233680"/>
                  </a:lnTo>
                  <a:lnTo>
                    <a:pt x="335280" y="236220"/>
                  </a:lnTo>
                  <a:lnTo>
                    <a:pt x="339623" y="233680"/>
                  </a:lnTo>
                  <a:lnTo>
                    <a:pt x="365760" y="218440"/>
                  </a:lnTo>
                  <a:lnTo>
                    <a:pt x="363220" y="218440"/>
                  </a:lnTo>
                  <a:lnTo>
                    <a:pt x="393700" y="205740"/>
                  </a:lnTo>
                  <a:lnTo>
                    <a:pt x="391160" y="205740"/>
                  </a:lnTo>
                  <a:lnTo>
                    <a:pt x="424180" y="195580"/>
                  </a:lnTo>
                  <a:lnTo>
                    <a:pt x="421640" y="195580"/>
                  </a:lnTo>
                  <a:lnTo>
                    <a:pt x="454660" y="187960"/>
                  </a:lnTo>
                  <a:lnTo>
                    <a:pt x="487680" y="182880"/>
                  </a:lnTo>
                  <a:lnTo>
                    <a:pt x="553720" y="182880"/>
                  </a:lnTo>
                  <a:lnTo>
                    <a:pt x="589280" y="187960"/>
                  </a:lnTo>
                  <a:lnTo>
                    <a:pt x="586740" y="187960"/>
                  </a:lnTo>
                  <a:lnTo>
                    <a:pt x="619760" y="195580"/>
                  </a:lnTo>
                  <a:lnTo>
                    <a:pt x="650240" y="205740"/>
                  </a:lnTo>
                  <a:lnTo>
                    <a:pt x="678180" y="218440"/>
                  </a:lnTo>
                  <a:lnTo>
                    <a:pt x="706120" y="236220"/>
                  </a:lnTo>
                  <a:lnTo>
                    <a:pt x="706120" y="233680"/>
                  </a:lnTo>
                  <a:lnTo>
                    <a:pt x="731520" y="254000"/>
                  </a:lnTo>
                  <a:lnTo>
                    <a:pt x="731520" y="251460"/>
                  </a:lnTo>
                  <a:lnTo>
                    <a:pt x="754380" y="274332"/>
                  </a:lnTo>
                  <a:lnTo>
                    <a:pt x="754380" y="271780"/>
                  </a:lnTo>
                  <a:lnTo>
                    <a:pt x="774700" y="294640"/>
                  </a:lnTo>
                  <a:lnTo>
                    <a:pt x="795020" y="320040"/>
                  </a:lnTo>
                  <a:lnTo>
                    <a:pt x="795020" y="317500"/>
                  </a:lnTo>
                  <a:lnTo>
                    <a:pt x="810260" y="345440"/>
                  </a:lnTo>
                  <a:lnTo>
                    <a:pt x="810260" y="342900"/>
                  </a:lnTo>
                  <a:lnTo>
                    <a:pt x="825500" y="370840"/>
                  </a:lnTo>
                  <a:lnTo>
                    <a:pt x="835660" y="401320"/>
                  </a:lnTo>
                  <a:lnTo>
                    <a:pt x="835660" y="398780"/>
                  </a:lnTo>
                  <a:lnTo>
                    <a:pt x="843280" y="429260"/>
                  </a:lnTo>
                  <a:lnTo>
                    <a:pt x="848360" y="459740"/>
                  </a:lnTo>
                  <a:lnTo>
                    <a:pt x="850798" y="491490"/>
                  </a:lnTo>
                  <a:lnTo>
                    <a:pt x="850900" y="490220"/>
                  </a:lnTo>
                  <a:lnTo>
                    <a:pt x="850900" y="491490"/>
                  </a:lnTo>
                  <a:lnTo>
                    <a:pt x="873658" y="491490"/>
                  </a:lnTo>
                  <a:lnTo>
                    <a:pt x="873760" y="490220"/>
                  </a:lnTo>
                  <a:close/>
                </a:path>
                <a:path w="1041400" h="982979">
                  <a:moveTo>
                    <a:pt x="1041400" y="464820"/>
                  </a:moveTo>
                  <a:lnTo>
                    <a:pt x="1038860" y="441960"/>
                  </a:lnTo>
                  <a:lnTo>
                    <a:pt x="1036320" y="416560"/>
                  </a:lnTo>
                  <a:lnTo>
                    <a:pt x="1031240" y="391160"/>
                  </a:lnTo>
                  <a:lnTo>
                    <a:pt x="1026160" y="368300"/>
                  </a:lnTo>
                  <a:lnTo>
                    <a:pt x="1020229" y="350520"/>
                  </a:lnTo>
                  <a:lnTo>
                    <a:pt x="1010920" y="322580"/>
                  </a:lnTo>
                  <a:lnTo>
                    <a:pt x="1004138" y="307340"/>
                  </a:lnTo>
                  <a:lnTo>
                    <a:pt x="990600" y="276860"/>
                  </a:lnTo>
                  <a:lnTo>
                    <a:pt x="980440" y="256540"/>
                  </a:lnTo>
                  <a:lnTo>
                    <a:pt x="967740" y="236220"/>
                  </a:lnTo>
                  <a:lnTo>
                    <a:pt x="952500" y="215900"/>
                  </a:lnTo>
                  <a:lnTo>
                    <a:pt x="939800" y="195580"/>
                  </a:lnTo>
                  <a:lnTo>
                    <a:pt x="922020" y="177800"/>
                  </a:lnTo>
                  <a:lnTo>
                    <a:pt x="889000" y="142240"/>
                  </a:lnTo>
                  <a:lnTo>
                    <a:pt x="853440" y="111760"/>
                  </a:lnTo>
                  <a:lnTo>
                    <a:pt x="812800" y="83820"/>
                  </a:lnTo>
                  <a:lnTo>
                    <a:pt x="769620" y="58420"/>
                  </a:lnTo>
                  <a:lnTo>
                    <a:pt x="701040" y="27940"/>
                  </a:lnTo>
                  <a:lnTo>
                    <a:pt x="599440" y="5080"/>
                  </a:lnTo>
                  <a:lnTo>
                    <a:pt x="548640" y="0"/>
                  </a:lnTo>
                  <a:lnTo>
                    <a:pt x="495300" y="0"/>
                  </a:lnTo>
                  <a:lnTo>
                    <a:pt x="441960" y="5080"/>
                  </a:lnTo>
                  <a:lnTo>
                    <a:pt x="365760" y="20320"/>
                  </a:lnTo>
                  <a:lnTo>
                    <a:pt x="317500" y="38100"/>
                  </a:lnTo>
                  <a:lnTo>
                    <a:pt x="271780" y="58420"/>
                  </a:lnTo>
                  <a:lnTo>
                    <a:pt x="251460" y="71120"/>
                  </a:lnTo>
                  <a:lnTo>
                    <a:pt x="228600" y="83820"/>
                  </a:lnTo>
                  <a:lnTo>
                    <a:pt x="190500" y="111760"/>
                  </a:lnTo>
                  <a:lnTo>
                    <a:pt x="152400" y="142240"/>
                  </a:lnTo>
                  <a:lnTo>
                    <a:pt x="119380" y="177800"/>
                  </a:lnTo>
                  <a:lnTo>
                    <a:pt x="88900" y="215900"/>
                  </a:lnTo>
                  <a:lnTo>
                    <a:pt x="50800" y="276860"/>
                  </a:lnTo>
                  <a:lnTo>
                    <a:pt x="30480" y="322580"/>
                  </a:lnTo>
                  <a:lnTo>
                    <a:pt x="15240" y="368300"/>
                  </a:lnTo>
                  <a:lnTo>
                    <a:pt x="5080" y="416560"/>
                  </a:lnTo>
                  <a:lnTo>
                    <a:pt x="2540" y="441960"/>
                  </a:lnTo>
                  <a:lnTo>
                    <a:pt x="0" y="464820"/>
                  </a:lnTo>
                  <a:lnTo>
                    <a:pt x="0" y="515620"/>
                  </a:lnTo>
                  <a:lnTo>
                    <a:pt x="5080" y="566420"/>
                  </a:lnTo>
                  <a:lnTo>
                    <a:pt x="15240" y="614680"/>
                  </a:lnTo>
                  <a:lnTo>
                    <a:pt x="30480" y="660400"/>
                  </a:lnTo>
                  <a:lnTo>
                    <a:pt x="50800" y="706120"/>
                  </a:lnTo>
                  <a:lnTo>
                    <a:pt x="88900" y="767080"/>
                  </a:lnTo>
                  <a:lnTo>
                    <a:pt x="104140" y="784860"/>
                  </a:lnTo>
                  <a:lnTo>
                    <a:pt x="119380" y="805180"/>
                  </a:lnTo>
                  <a:lnTo>
                    <a:pt x="152400" y="840740"/>
                  </a:lnTo>
                  <a:lnTo>
                    <a:pt x="190500" y="871220"/>
                  </a:lnTo>
                  <a:lnTo>
                    <a:pt x="228600" y="899160"/>
                  </a:lnTo>
                  <a:lnTo>
                    <a:pt x="251460" y="911860"/>
                  </a:lnTo>
                  <a:lnTo>
                    <a:pt x="271780" y="924560"/>
                  </a:lnTo>
                  <a:lnTo>
                    <a:pt x="317500" y="944880"/>
                  </a:lnTo>
                  <a:lnTo>
                    <a:pt x="342900" y="952500"/>
                  </a:lnTo>
                  <a:lnTo>
                    <a:pt x="365760" y="962660"/>
                  </a:lnTo>
                  <a:lnTo>
                    <a:pt x="441960" y="977900"/>
                  </a:lnTo>
                  <a:lnTo>
                    <a:pt x="495300" y="982980"/>
                  </a:lnTo>
                  <a:lnTo>
                    <a:pt x="548640" y="982980"/>
                  </a:lnTo>
                  <a:lnTo>
                    <a:pt x="599440" y="977900"/>
                  </a:lnTo>
                  <a:lnTo>
                    <a:pt x="675640" y="962660"/>
                  </a:lnTo>
                  <a:lnTo>
                    <a:pt x="681990" y="960120"/>
                  </a:lnTo>
                  <a:lnTo>
                    <a:pt x="701040" y="952500"/>
                  </a:lnTo>
                  <a:lnTo>
                    <a:pt x="769620" y="924560"/>
                  </a:lnTo>
                  <a:lnTo>
                    <a:pt x="812800" y="899160"/>
                  </a:lnTo>
                  <a:lnTo>
                    <a:pt x="853440" y="871220"/>
                  </a:lnTo>
                  <a:lnTo>
                    <a:pt x="889000" y="840740"/>
                  </a:lnTo>
                  <a:lnTo>
                    <a:pt x="922020" y="805180"/>
                  </a:lnTo>
                  <a:lnTo>
                    <a:pt x="952500" y="767080"/>
                  </a:lnTo>
                  <a:lnTo>
                    <a:pt x="967740" y="746760"/>
                  </a:lnTo>
                  <a:lnTo>
                    <a:pt x="980440" y="726440"/>
                  </a:lnTo>
                  <a:lnTo>
                    <a:pt x="985520" y="716280"/>
                  </a:lnTo>
                  <a:lnTo>
                    <a:pt x="990600" y="706120"/>
                  </a:lnTo>
                  <a:lnTo>
                    <a:pt x="1004138" y="675640"/>
                  </a:lnTo>
                  <a:lnTo>
                    <a:pt x="1010920" y="660400"/>
                  </a:lnTo>
                  <a:lnTo>
                    <a:pt x="1020229" y="632460"/>
                  </a:lnTo>
                  <a:lnTo>
                    <a:pt x="1026160" y="614680"/>
                  </a:lnTo>
                  <a:lnTo>
                    <a:pt x="1031240" y="591820"/>
                  </a:lnTo>
                  <a:lnTo>
                    <a:pt x="1036320" y="566420"/>
                  </a:lnTo>
                  <a:lnTo>
                    <a:pt x="1041400" y="515620"/>
                  </a:lnTo>
                  <a:lnTo>
                    <a:pt x="1041400" y="492760"/>
                  </a:lnTo>
                  <a:lnTo>
                    <a:pt x="1021080" y="492760"/>
                  </a:lnTo>
                  <a:lnTo>
                    <a:pt x="1020826" y="492760"/>
                  </a:lnTo>
                  <a:lnTo>
                    <a:pt x="1018540" y="515620"/>
                  </a:lnTo>
                  <a:lnTo>
                    <a:pt x="1018540" y="538480"/>
                  </a:lnTo>
                  <a:lnTo>
                    <a:pt x="1013460" y="563880"/>
                  </a:lnTo>
                  <a:lnTo>
                    <a:pt x="1010920" y="586740"/>
                  </a:lnTo>
                  <a:lnTo>
                    <a:pt x="1005840" y="609600"/>
                  </a:lnTo>
                  <a:lnTo>
                    <a:pt x="998220" y="632460"/>
                  </a:lnTo>
                  <a:lnTo>
                    <a:pt x="998220" y="629920"/>
                  </a:lnTo>
                  <a:lnTo>
                    <a:pt x="990600" y="652780"/>
                  </a:lnTo>
                  <a:lnTo>
                    <a:pt x="980440" y="675640"/>
                  </a:lnTo>
                  <a:lnTo>
                    <a:pt x="980440" y="673100"/>
                  </a:lnTo>
                  <a:lnTo>
                    <a:pt x="970280" y="695960"/>
                  </a:lnTo>
                  <a:lnTo>
                    <a:pt x="960120" y="716280"/>
                  </a:lnTo>
                  <a:lnTo>
                    <a:pt x="960120" y="713740"/>
                  </a:lnTo>
                  <a:lnTo>
                    <a:pt x="934720" y="754380"/>
                  </a:lnTo>
                  <a:lnTo>
                    <a:pt x="906780" y="789940"/>
                  </a:lnTo>
                  <a:lnTo>
                    <a:pt x="873760" y="822960"/>
                  </a:lnTo>
                  <a:lnTo>
                    <a:pt x="838200" y="853440"/>
                  </a:lnTo>
                  <a:lnTo>
                    <a:pt x="800100" y="881380"/>
                  </a:lnTo>
                  <a:lnTo>
                    <a:pt x="759460" y="904240"/>
                  </a:lnTo>
                  <a:lnTo>
                    <a:pt x="736600" y="914400"/>
                  </a:lnTo>
                  <a:lnTo>
                    <a:pt x="739140" y="914400"/>
                  </a:lnTo>
                  <a:lnTo>
                    <a:pt x="716280" y="924560"/>
                  </a:lnTo>
                  <a:lnTo>
                    <a:pt x="670560" y="939800"/>
                  </a:lnTo>
                  <a:lnTo>
                    <a:pt x="645160" y="947420"/>
                  </a:lnTo>
                  <a:lnTo>
                    <a:pt x="647700" y="947420"/>
                  </a:lnTo>
                  <a:lnTo>
                    <a:pt x="622300" y="952500"/>
                  </a:lnTo>
                  <a:lnTo>
                    <a:pt x="546100" y="960120"/>
                  </a:lnTo>
                  <a:lnTo>
                    <a:pt x="495300" y="960120"/>
                  </a:lnTo>
                  <a:lnTo>
                    <a:pt x="419100" y="952500"/>
                  </a:lnTo>
                  <a:lnTo>
                    <a:pt x="421640" y="952500"/>
                  </a:lnTo>
                  <a:lnTo>
                    <a:pt x="396240" y="947420"/>
                  </a:lnTo>
                  <a:lnTo>
                    <a:pt x="373380" y="939800"/>
                  </a:lnTo>
                  <a:lnTo>
                    <a:pt x="347980" y="932180"/>
                  </a:lnTo>
                  <a:lnTo>
                    <a:pt x="350520" y="932180"/>
                  </a:lnTo>
                  <a:lnTo>
                    <a:pt x="325120" y="924560"/>
                  </a:lnTo>
                  <a:lnTo>
                    <a:pt x="327660" y="924560"/>
                  </a:lnTo>
                  <a:lnTo>
                    <a:pt x="281940" y="904240"/>
                  </a:lnTo>
                  <a:lnTo>
                    <a:pt x="241300" y="881380"/>
                  </a:lnTo>
                  <a:lnTo>
                    <a:pt x="203200" y="853440"/>
                  </a:lnTo>
                  <a:lnTo>
                    <a:pt x="167640" y="822960"/>
                  </a:lnTo>
                  <a:lnTo>
                    <a:pt x="134620" y="789940"/>
                  </a:lnTo>
                  <a:lnTo>
                    <a:pt x="121920" y="772160"/>
                  </a:lnTo>
                  <a:lnTo>
                    <a:pt x="106680" y="754380"/>
                  </a:lnTo>
                  <a:lnTo>
                    <a:pt x="82867" y="716280"/>
                  </a:lnTo>
                  <a:lnTo>
                    <a:pt x="81280" y="713740"/>
                  </a:lnTo>
                  <a:lnTo>
                    <a:pt x="81280" y="716280"/>
                  </a:lnTo>
                  <a:lnTo>
                    <a:pt x="71120" y="695960"/>
                  </a:lnTo>
                  <a:lnTo>
                    <a:pt x="62077" y="675640"/>
                  </a:lnTo>
                  <a:lnTo>
                    <a:pt x="60960" y="673100"/>
                  </a:lnTo>
                  <a:lnTo>
                    <a:pt x="60960" y="675640"/>
                  </a:lnTo>
                  <a:lnTo>
                    <a:pt x="50800" y="652780"/>
                  </a:lnTo>
                  <a:lnTo>
                    <a:pt x="53340" y="652780"/>
                  </a:lnTo>
                  <a:lnTo>
                    <a:pt x="44297" y="632460"/>
                  </a:lnTo>
                  <a:lnTo>
                    <a:pt x="43180" y="629920"/>
                  </a:lnTo>
                  <a:lnTo>
                    <a:pt x="43180" y="632460"/>
                  </a:lnTo>
                  <a:lnTo>
                    <a:pt x="27940" y="563880"/>
                  </a:lnTo>
                  <a:lnTo>
                    <a:pt x="25654" y="541020"/>
                  </a:lnTo>
                  <a:lnTo>
                    <a:pt x="25400" y="538480"/>
                  </a:lnTo>
                  <a:lnTo>
                    <a:pt x="25400" y="541020"/>
                  </a:lnTo>
                  <a:lnTo>
                    <a:pt x="22860" y="515620"/>
                  </a:lnTo>
                  <a:lnTo>
                    <a:pt x="22860" y="467360"/>
                  </a:lnTo>
                  <a:lnTo>
                    <a:pt x="25400" y="441960"/>
                  </a:lnTo>
                  <a:lnTo>
                    <a:pt x="25400" y="444500"/>
                  </a:lnTo>
                  <a:lnTo>
                    <a:pt x="25654" y="441960"/>
                  </a:lnTo>
                  <a:lnTo>
                    <a:pt x="27940" y="419100"/>
                  </a:lnTo>
                  <a:lnTo>
                    <a:pt x="43180" y="350520"/>
                  </a:lnTo>
                  <a:lnTo>
                    <a:pt x="43180" y="353060"/>
                  </a:lnTo>
                  <a:lnTo>
                    <a:pt x="44297" y="350520"/>
                  </a:lnTo>
                  <a:lnTo>
                    <a:pt x="53340" y="330200"/>
                  </a:lnTo>
                  <a:lnTo>
                    <a:pt x="50800" y="330200"/>
                  </a:lnTo>
                  <a:lnTo>
                    <a:pt x="60960" y="307340"/>
                  </a:lnTo>
                  <a:lnTo>
                    <a:pt x="60960" y="309880"/>
                  </a:lnTo>
                  <a:lnTo>
                    <a:pt x="62077" y="307340"/>
                  </a:lnTo>
                  <a:lnTo>
                    <a:pt x="71120" y="287020"/>
                  </a:lnTo>
                  <a:lnTo>
                    <a:pt x="81280" y="266700"/>
                  </a:lnTo>
                  <a:lnTo>
                    <a:pt x="81280" y="269240"/>
                  </a:lnTo>
                  <a:lnTo>
                    <a:pt x="82867" y="266700"/>
                  </a:lnTo>
                  <a:lnTo>
                    <a:pt x="106680" y="228600"/>
                  </a:lnTo>
                  <a:lnTo>
                    <a:pt x="121920" y="210820"/>
                  </a:lnTo>
                  <a:lnTo>
                    <a:pt x="134620" y="193040"/>
                  </a:lnTo>
                  <a:lnTo>
                    <a:pt x="167640" y="160020"/>
                  </a:lnTo>
                  <a:lnTo>
                    <a:pt x="203200" y="129540"/>
                  </a:lnTo>
                  <a:lnTo>
                    <a:pt x="241300" y="101600"/>
                  </a:lnTo>
                  <a:lnTo>
                    <a:pt x="281940" y="78740"/>
                  </a:lnTo>
                  <a:lnTo>
                    <a:pt x="327660" y="58420"/>
                  </a:lnTo>
                  <a:lnTo>
                    <a:pt x="325120" y="58420"/>
                  </a:lnTo>
                  <a:lnTo>
                    <a:pt x="350520" y="50800"/>
                  </a:lnTo>
                  <a:lnTo>
                    <a:pt x="347980" y="50800"/>
                  </a:lnTo>
                  <a:lnTo>
                    <a:pt x="373380" y="43180"/>
                  </a:lnTo>
                  <a:lnTo>
                    <a:pt x="396240" y="35560"/>
                  </a:lnTo>
                  <a:lnTo>
                    <a:pt x="421640" y="30480"/>
                  </a:lnTo>
                  <a:lnTo>
                    <a:pt x="419100" y="30480"/>
                  </a:lnTo>
                  <a:lnTo>
                    <a:pt x="444500" y="27940"/>
                  </a:lnTo>
                  <a:lnTo>
                    <a:pt x="469900" y="22860"/>
                  </a:lnTo>
                  <a:lnTo>
                    <a:pt x="495300" y="22860"/>
                  </a:lnTo>
                  <a:lnTo>
                    <a:pt x="520700" y="20320"/>
                  </a:lnTo>
                  <a:lnTo>
                    <a:pt x="546100" y="22860"/>
                  </a:lnTo>
                  <a:lnTo>
                    <a:pt x="571500" y="22860"/>
                  </a:lnTo>
                  <a:lnTo>
                    <a:pt x="596900" y="27940"/>
                  </a:lnTo>
                  <a:lnTo>
                    <a:pt x="622300" y="30480"/>
                  </a:lnTo>
                  <a:lnTo>
                    <a:pt x="647700" y="35560"/>
                  </a:lnTo>
                  <a:lnTo>
                    <a:pt x="645160" y="35560"/>
                  </a:lnTo>
                  <a:lnTo>
                    <a:pt x="670560" y="43180"/>
                  </a:lnTo>
                  <a:lnTo>
                    <a:pt x="716280" y="58420"/>
                  </a:lnTo>
                  <a:lnTo>
                    <a:pt x="739140" y="68580"/>
                  </a:lnTo>
                  <a:lnTo>
                    <a:pt x="736600" y="68580"/>
                  </a:lnTo>
                  <a:lnTo>
                    <a:pt x="759460" y="78740"/>
                  </a:lnTo>
                  <a:lnTo>
                    <a:pt x="800100" y="101600"/>
                  </a:lnTo>
                  <a:lnTo>
                    <a:pt x="838200" y="129540"/>
                  </a:lnTo>
                  <a:lnTo>
                    <a:pt x="873760" y="160020"/>
                  </a:lnTo>
                  <a:lnTo>
                    <a:pt x="906780" y="193040"/>
                  </a:lnTo>
                  <a:lnTo>
                    <a:pt x="934720" y="228600"/>
                  </a:lnTo>
                  <a:lnTo>
                    <a:pt x="947420" y="248920"/>
                  </a:lnTo>
                  <a:lnTo>
                    <a:pt x="960120" y="266700"/>
                  </a:lnTo>
                  <a:lnTo>
                    <a:pt x="970280" y="287020"/>
                  </a:lnTo>
                  <a:lnTo>
                    <a:pt x="980440" y="309880"/>
                  </a:lnTo>
                  <a:lnTo>
                    <a:pt x="980440" y="307340"/>
                  </a:lnTo>
                  <a:lnTo>
                    <a:pt x="990600" y="330200"/>
                  </a:lnTo>
                  <a:lnTo>
                    <a:pt x="998220" y="353060"/>
                  </a:lnTo>
                  <a:lnTo>
                    <a:pt x="998220" y="350520"/>
                  </a:lnTo>
                  <a:lnTo>
                    <a:pt x="1005840" y="373380"/>
                  </a:lnTo>
                  <a:lnTo>
                    <a:pt x="1010920" y="396240"/>
                  </a:lnTo>
                  <a:lnTo>
                    <a:pt x="1013460" y="419100"/>
                  </a:lnTo>
                  <a:lnTo>
                    <a:pt x="1018540" y="444500"/>
                  </a:lnTo>
                  <a:lnTo>
                    <a:pt x="1018540" y="467360"/>
                  </a:lnTo>
                  <a:lnTo>
                    <a:pt x="1020953" y="491490"/>
                  </a:lnTo>
                  <a:lnTo>
                    <a:pt x="1021080" y="490220"/>
                  </a:lnTo>
                  <a:lnTo>
                    <a:pt x="1021080" y="491490"/>
                  </a:lnTo>
                  <a:lnTo>
                    <a:pt x="1041400" y="491490"/>
                  </a:lnTo>
                  <a:lnTo>
                    <a:pt x="1041400" y="490220"/>
                  </a:lnTo>
                  <a:lnTo>
                    <a:pt x="1041400" y="464820"/>
                  </a:lnTo>
                  <a:close/>
                </a:path>
              </a:pathLst>
            </a:custGeom>
            <a:solidFill>
              <a:srgbClr val="000000"/>
            </a:solidFill>
          </p:spPr>
          <p:txBody>
            <a:bodyPr wrap="square" lIns="0" tIns="0" rIns="0" bIns="0" rtlCol="0"/>
            <a:lstStyle/>
            <a:p>
              <a:endParaRPr/>
            </a:p>
          </p:txBody>
        </p:sp>
        <p:sp>
          <p:nvSpPr>
            <p:cNvPr id="26" name="object 26"/>
            <p:cNvSpPr/>
            <p:nvPr/>
          </p:nvSpPr>
          <p:spPr>
            <a:xfrm>
              <a:off x="5702300" y="5427979"/>
              <a:ext cx="190500" cy="180340"/>
            </a:xfrm>
            <a:custGeom>
              <a:avLst/>
              <a:gdLst/>
              <a:ahLst/>
              <a:cxnLst/>
              <a:rect l="l" t="t" r="r" b="b"/>
              <a:pathLst>
                <a:path w="190500" h="180339">
                  <a:moveTo>
                    <a:pt x="93979" y="0"/>
                  </a:moveTo>
                  <a:lnTo>
                    <a:pt x="0" y="91440"/>
                  </a:lnTo>
                  <a:lnTo>
                    <a:pt x="93979" y="180340"/>
                  </a:lnTo>
                  <a:lnTo>
                    <a:pt x="190500" y="91440"/>
                  </a:lnTo>
                  <a:lnTo>
                    <a:pt x="93979" y="0"/>
                  </a:lnTo>
                  <a:close/>
                </a:path>
              </a:pathLst>
            </a:custGeom>
            <a:solidFill>
              <a:srgbClr val="FF0000"/>
            </a:solidFill>
          </p:spPr>
          <p:txBody>
            <a:bodyPr wrap="square" lIns="0" tIns="0" rIns="0" bIns="0" rtlCol="0"/>
            <a:lstStyle/>
            <a:p>
              <a:endParaRPr/>
            </a:p>
          </p:txBody>
        </p:sp>
        <p:sp>
          <p:nvSpPr>
            <p:cNvPr id="27" name="object 27"/>
            <p:cNvSpPr/>
            <p:nvPr/>
          </p:nvSpPr>
          <p:spPr>
            <a:xfrm>
              <a:off x="5768340" y="5735319"/>
              <a:ext cx="190500" cy="180340"/>
            </a:xfrm>
            <a:custGeom>
              <a:avLst/>
              <a:gdLst/>
              <a:ahLst/>
              <a:cxnLst/>
              <a:rect l="l" t="t" r="r" b="b"/>
              <a:pathLst>
                <a:path w="190500" h="180339">
                  <a:moveTo>
                    <a:pt x="190500" y="43180"/>
                  </a:moveTo>
                  <a:lnTo>
                    <a:pt x="144780" y="43180"/>
                  </a:lnTo>
                  <a:lnTo>
                    <a:pt x="144780" y="0"/>
                  </a:lnTo>
                  <a:lnTo>
                    <a:pt x="43180" y="0"/>
                  </a:lnTo>
                  <a:lnTo>
                    <a:pt x="43180" y="43180"/>
                  </a:lnTo>
                  <a:lnTo>
                    <a:pt x="0" y="43180"/>
                  </a:lnTo>
                  <a:lnTo>
                    <a:pt x="0" y="134620"/>
                  </a:lnTo>
                  <a:lnTo>
                    <a:pt x="43180" y="134620"/>
                  </a:lnTo>
                  <a:lnTo>
                    <a:pt x="43180" y="180340"/>
                  </a:lnTo>
                  <a:lnTo>
                    <a:pt x="144780" y="180340"/>
                  </a:lnTo>
                  <a:lnTo>
                    <a:pt x="144780" y="134620"/>
                  </a:lnTo>
                  <a:lnTo>
                    <a:pt x="190500" y="134620"/>
                  </a:lnTo>
                  <a:lnTo>
                    <a:pt x="190500" y="43180"/>
                  </a:lnTo>
                  <a:close/>
                </a:path>
              </a:pathLst>
            </a:custGeom>
            <a:solidFill>
              <a:srgbClr val="009900"/>
            </a:solidFill>
          </p:spPr>
          <p:txBody>
            <a:bodyPr wrap="square" lIns="0" tIns="0" rIns="0" bIns="0" rtlCol="0"/>
            <a:lstStyle/>
            <a:p>
              <a:endParaRPr/>
            </a:p>
          </p:txBody>
        </p:sp>
        <p:sp>
          <p:nvSpPr>
            <p:cNvPr id="28" name="object 28"/>
            <p:cNvSpPr/>
            <p:nvPr/>
          </p:nvSpPr>
          <p:spPr>
            <a:xfrm>
              <a:off x="5532120" y="5547359"/>
              <a:ext cx="144780" cy="180340"/>
            </a:xfrm>
            <a:custGeom>
              <a:avLst/>
              <a:gdLst/>
              <a:ahLst/>
              <a:cxnLst/>
              <a:rect l="l" t="t" r="r" b="b"/>
              <a:pathLst>
                <a:path w="144779" h="180339">
                  <a:moveTo>
                    <a:pt x="73659" y="0"/>
                  </a:moveTo>
                  <a:lnTo>
                    <a:pt x="0" y="180339"/>
                  </a:lnTo>
                  <a:lnTo>
                    <a:pt x="144779" y="180339"/>
                  </a:lnTo>
                  <a:lnTo>
                    <a:pt x="73659" y="0"/>
                  </a:lnTo>
                  <a:close/>
                </a:path>
              </a:pathLst>
            </a:custGeom>
            <a:solidFill>
              <a:srgbClr val="00007F"/>
            </a:solidFill>
          </p:spPr>
          <p:txBody>
            <a:bodyPr wrap="square" lIns="0" tIns="0" rIns="0" bIns="0" rtlCol="0"/>
            <a:lstStyle/>
            <a:p>
              <a:endParaRPr/>
            </a:p>
          </p:txBody>
        </p:sp>
        <p:sp>
          <p:nvSpPr>
            <p:cNvPr id="29" name="object 29"/>
            <p:cNvSpPr/>
            <p:nvPr/>
          </p:nvSpPr>
          <p:spPr>
            <a:xfrm>
              <a:off x="5379720" y="5201919"/>
              <a:ext cx="835660" cy="784860"/>
            </a:xfrm>
            <a:custGeom>
              <a:avLst/>
              <a:gdLst/>
              <a:ahLst/>
              <a:cxnLst/>
              <a:rect l="l" t="t" r="r" b="b"/>
              <a:pathLst>
                <a:path w="835660" h="784860">
                  <a:moveTo>
                    <a:pt x="121920" y="678180"/>
                  </a:moveTo>
                  <a:lnTo>
                    <a:pt x="114300" y="670560"/>
                  </a:lnTo>
                  <a:lnTo>
                    <a:pt x="0" y="777240"/>
                  </a:lnTo>
                  <a:lnTo>
                    <a:pt x="5080" y="784860"/>
                  </a:lnTo>
                  <a:lnTo>
                    <a:pt x="121920" y="678180"/>
                  </a:lnTo>
                  <a:close/>
                </a:path>
                <a:path w="835660" h="784860">
                  <a:moveTo>
                    <a:pt x="421640" y="0"/>
                  </a:moveTo>
                  <a:lnTo>
                    <a:pt x="411480" y="0"/>
                  </a:lnTo>
                  <a:lnTo>
                    <a:pt x="411480" y="152400"/>
                  </a:lnTo>
                  <a:lnTo>
                    <a:pt x="421640" y="152400"/>
                  </a:lnTo>
                  <a:lnTo>
                    <a:pt x="421640" y="0"/>
                  </a:lnTo>
                  <a:close/>
                </a:path>
                <a:path w="835660" h="784860">
                  <a:moveTo>
                    <a:pt x="835660" y="726452"/>
                  </a:moveTo>
                  <a:lnTo>
                    <a:pt x="708660" y="624840"/>
                  </a:lnTo>
                  <a:lnTo>
                    <a:pt x="703580" y="632460"/>
                  </a:lnTo>
                  <a:lnTo>
                    <a:pt x="828040" y="734060"/>
                  </a:lnTo>
                  <a:lnTo>
                    <a:pt x="835660" y="726452"/>
                  </a:lnTo>
                  <a:close/>
                </a:path>
              </a:pathLst>
            </a:custGeom>
            <a:solidFill>
              <a:srgbClr val="000000"/>
            </a:solidFill>
          </p:spPr>
          <p:txBody>
            <a:bodyPr wrap="square" lIns="0" tIns="0" rIns="0" bIns="0" rtlCol="0"/>
            <a:lstStyle/>
            <a:p>
              <a:endParaRPr/>
            </a:p>
          </p:txBody>
        </p:sp>
      </p:grpSp>
      <p:grpSp>
        <p:nvGrpSpPr>
          <p:cNvPr id="30" name="object 30"/>
          <p:cNvGrpSpPr/>
          <p:nvPr/>
        </p:nvGrpSpPr>
        <p:grpSpPr>
          <a:xfrm>
            <a:off x="3947159" y="5191759"/>
            <a:ext cx="1043940" cy="982980"/>
            <a:chOff x="3947159" y="5191759"/>
            <a:chExt cx="1043940" cy="982980"/>
          </a:xfrm>
        </p:grpSpPr>
        <p:sp>
          <p:nvSpPr>
            <p:cNvPr id="31" name="object 31"/>
            <p:cNvSpPr/>
            <p:nvPr/>
          </p:nvSpPr>
          <p:spPr>
            <a:xfrm>
              <a:off x="3947160" y="5191759"/>
              <a:ext cx="1043940" cy="982980"/>
            </a:xfrm>
            <a:custGeom>
              <a:avLst/>
              <a:gdLst/>
              <a:ahLst/>
              <a:cxnLst/>
              <a:rect l="l" t="t" r="r" b="b"/>
              <a:pathLst>
                <a:path w="1043939" h="982979">
                  <a:moveTo>
                    <a:pt x="873760" y="490220"/>
                  </a:moveTo>
                  <a:lnTo>
                    <a:pt x="871220" y="457200"/>
                  </a:lnTo>
                  <a:lnTo>
                    <a:pt x="866140" y="424180"/>
                  </a:lnTo>
                  <a:lnTo>
                    <a:pt x="859790" y="398780"/>
                  </a:lnTo>
                  <a:lnTo>
                    <a:pt x="858520" y="393700"/>
                  </a:lnTo>
                  <a:lnTo>
                    <a:pt x="845820" y="363220"/>
                  </a:lnTo>
                  <a:lnTo>
                    <a:pt x="836930" y="345440"/>
                  </a:lnTo>
                  <a:lnTo>
                    <a:pt x="830580" y="332740"/>
                  </a:lnTo>
                  <a:lnTo>
                    <a:pt x="820877" y="317500"/>
                  </a:lnTo>
                  <a:lnTo>
                    <a:pt x="812800" y="304800"/>
                  </a:lnTo>
                  <a:lnTo>
                    <a:pt x="792480" y="279400"/>
                  </a:lnTo>
                  <a:lnTo>
                    <a:pt x="784847" y="271780"/>
                  </a:lnTo>
                  <a:lnTo>
                    <a:pt x="769620" y="256540"/>
                  </a:lnTo>
                  <a:lnTo>
                    <a:pt x="763270" y="251460"/>
                  </a:lnTo>
                  <a:lnTo>
                    <a:pt x="741045" y="233680"/>
                  </a:lnTo>
                  <a:lnTo>
                    <a:pt x="718820" y="215900"/>
                  </a:lnTo>
                  <a:lnTo>
                    <a:pt x="657860" y="185420"/>
                  </a:lnTo>
                  <a:lnTo>
                    <a:pt x="650240" y="182880"/>
                  </a:lnTo>
                  <a:lnTo>
                    <a:pt x="627380" y="175260"/>
                  </a:lnTo>
                  <a:lnTo>
                    <a:pt x="591820" y="165100"/>
                  </a:lnTo>
                  <a:lnTo>
                    <a:pt x="558800" y="160020"/>
                  </a:lnTo>
                  <a:lnTo>
                    <a:pt x="485140" y="160020"/>
                  </a:lnTo>
                  <a:lnTo>
                    <a:pt x="416560" y="175260"/>
                  </a:lnTo>
                  <a:lnTo>
                    <a:pt x="325120" y="215900"/>
                  </a:lnTo>
                  <a:lnTo>
                    <a:pt x="274320" y="256540"/>
                  </a:lnTo>
                  <a:lnTo>
                    <a:pt x="231140" y="304800"/>
                  </a:lnTo>
                  <a:lnTo>
                    <a:pt x="198120" y="363220"/>
                  </a:lnTo>
                  <a:lnTo>
                    <a:pt x="177800" y="424180"/>
                  </a:lnTo>
                  <a:lnTo>
                    <a:pt x="170180" y="490220"/>
                  </a:lnTo>
                  <a:lnTo>
                    <a:pt x="172720" y="525780"/>
                  </a:lnTo>
                  <a:lnTo>
                    <a:pt x="185420" y="589280"/>
                  </a:lnTo>
                  <a:lnTo>
                    <a:pt x="213360" y="650240"/>
                  </a:lnTo>
                  <a:lnTo>
                    <a:pt x="251460" y="703580"/>
                  </a:lnTo>
                  <a:lnTo>
                    <a:pt x="325120" y="767080"/>
                  </a:lnTo>
                  <a:lnTo>
                    <a:pt x="386080" y="797560"/>
                  </a:lnTo>
                  <a:lnTo>
                    <a:pt x="452120" y="815340"/>
                  </a:lnTo>
                  <a:lnTo>
                    <a:pt x="523240" y="822960"/>
                  </a:lnTo>
                  <a:lnTo>
                    <a:pt x="558800" y="820420"/>
                  </a:lnTo>
                  <a:lnTo>
                    <a:pt x="591820" y="815340"/>
                  </a:lnTo>
                  <a:lnTo>
                    <a:pt x="627380" y="807720"/>
                  </a:lnTo>
                  <a:lnTo>
                    <a:pt x="650240" y="800100"/>
                  </a:lnTo>
                  <a:lnTo>
                    <a:pt x="657860" y="797560"/>
                  </a:lnTo>
                  <a:lnTo>
                    <a:pt x="718820" y="767080"/>
                  </a:lnTo>
                  <a:lnTo>
                    <a:pt x="721995" y="764540"/>
                  </a:lnTo>
                  <a:lnTo>
                    <a:pt x="741045" y="749300"/>
                  </a:lnTo>
                  <a:lnTo>
                    <a:pt x="763270" y="731520"/>
                  </a:lnTo>
                  <a:lnTo>
                    <a:pt x="769620" y="726440"/>
                  </a:lnTo>
                  <a:lnTo>
                    <a:pt x="784847" y="711212"/>
                  </a:lnTo>
                  <a:lnTo>
                    <a:pt x="792480" y="703580"/>
                  </a:lnTo>
                  <a:lnTo>
                    <a:pt x="812800" y="678180"/>
                  </a:lnTo>
                  <a:lnTo>
                    <a:pt x="820877" y="665480"/>
                  </a:lnTo>
                  <a:lnTo>
                    <a:pt x="830580" y="650240"/>
                  </a:lnTo>
                  <a:lnTo>
                    <a:pt x="836930" y="637540"/>
                  </a:lnTo>
                  <a:lnTo>
                    <a:pt x="845820" y="619760"/>
                  </a:lnTo>
                  <a:lnTo>
                    <a:pt x="858520" y="589280"/>
                  </a:lnTo>
                  <a:lnTo>
                    <a:pt x="859790" y="584200"/>
                  </a:lnTo>
                  <a:lnTo>
                    <a:pt x="866140" y="558800"/>
                  </a:lnTo>
                  <a:lnTo>
                    <a:pt x="871220" y="525780"/>
                  </a:lnTo>
                  <a:lnTo>
                    <a:pt x="873569" y="492760"/>
                  </a:lnTo>
                  <a:lnTo>
                    <a:pt x="850900" y="492760"/>
                  </a:lnTo>
                  <a:lnTo>
                    <a:pt x="850696" y="492760"/>
                  </a:lnTo>
                  <a:lnTo>
                    <a:pt x="848360" y="523240"/>
                  </a:lnTo>
                  <a:lnTo>
                    <a:pt x="850900" y="523240"/>
                  </a:lnTo>
                  <a:lnTo>
                    <a:pt x="843280" y="553720"/>
                  </a:lnTo>
                  <a:lnTo>
                    <a:pt x="845820" y="553720"/>
                  </a:lnTo>
                  <a:lnTo>
                    <a:pt x="835660" y="584200"/>
                  </a:lnTo>
                  <a:lnTo>
                    <a:pt x="835660" y="581660"/>
                  </a:lnTo>
                  <a:lnTo>
                    <a:pt x="825500" y="612140"/>
                  </a:lnTo>
                  <a:lnTo>
                    <a:pt x="810260" y="640080"/>
                  </a:lnTo>
                  <a:lnTo>
                    <a:pt x="812800" y="637540"/>
                  </a:lnTo>
                  <a:lnTo>
                    <a:pt x="795020" y="665480"/>
                  </a:lnTo>
                  <a:lnTo>
                    <a:pt x="795020" y="662940"/>
                  </a:lnTo>
                  <a:lnTo>
                    <a:pt x="774700" y="688340"/>
                  </a:lnTo>
                  <a:lnTo>
                    <a:pt x="777240" y="688340"/>
                  </a:lnTo>
                  <a:lnTo>
                    <a:pt x="754380" y="711212"/>
                  </a:lnTo>
                  <a:lnTo>
                    <a:pt x="754380" y="708660"/>
                  </a:lnTo>
                  <a:lnTo>
                    <a:pt x="731520" y="731520"/>
                  </a:lnTo>
                  <a:lnTo>
                    <a:pt x="731520" y="728980"/>
                  </a:lnTo>
                  <a:lnTo>
                    <a:pt x="706120" y="749300"/>
                  </a:lnTo>
                  <a:lnTo>
                    <a:pt x="706120" y="746760"/>
                  </a:lnTo>
                  <a:lnTo>
                    <a:pt x="678180" y="764540"/>
                  </a:lnTo>
                  <a:lnTo>
                    <a:pt x="680720" y="762000"/>
                  </a:lnTo>
                  <a:lnTo>
                    <a:pt x="650240" y="777240"/>
                  </a:lnTo>
                  <a:lnTo>
                    <a:pt x="619760" y="787400"/>
                  </a:lnTo>
                  <a:lnTo>
                    <a:pt x="586740" y="795020"/>
                  </a:lnTo>
                  <a:lnTo>
                    <a:pt x="589280" y="795020"/>
                  </a:lnTo>
                  <a:lnTo>
                    <a:pt x="556260" y="800100"/>
                  </a:lnTo>
                  <a:lnTo>
                    <a:pt x="487680" y="800100"/>
                  </a:lnTo>
                  <a:lnTo>
                    <a:pt x="454660" y="795020"/>
                  </a:lnTo>
                  <a:lnTo>
                    <a:pt x="457200" y="795020"/>
                  </a:lnTo>
                  <a:lnTo>
                    <a:pt x="424180" y="787400"/>
                  </a:lnTo>
                  <a:lnTo>
                    <a:pt x="393700" y="777240"/>
                  </a:lnTo>
                  <a:lnTo>
                    <a:pt x="370408" y="764540"/>
                  </a:lnTo>
                  <a:lnTo>
                    <a:pt x="365760" y="762000"/>
                  </a:lnTo>
                  <a:lnTo>
                    <a:pt x="365760" y="764540"/>
                  </a:lnTo>
                  <a:lnTo>
                    <a:pt x="341807" y="749300"/>
                  </a:lnTo>
                  <a:lnTo>
                    <a:pt x="337820" y="746760"/>
                  </a:lnTo>
                  <a:lnTo>
                    <a:pt x="337820" y="749300"/>
                  </a:lnTo>
                  <a:lnTo>
                    <a:pt x="315595" y="731520"/>
                  </a:lnTo>
                  <a:lnTo>
                    <a:pt x="312420" y="728980"/>
                  </a:lnTo>
                  <a:lnTo>
                    <a:pt x="312420" y="731520"/>
                  </a:lnTo>
                  <a:lnTo>
                    <a:pt x="292100" y="711212"/>
                  </a:lnTo>
                  <a:lnTo>
                    <a:pt x="289560" y="708660"/>
                  </a:lnTo>
                  <a:lnTo>
                    <a:pt x="289560" y="711212"/>
                  </a:lnTo>
                  <a:lnTo>
                    <a:pt x="266700" y="688340"/>
                  </a:lnTo>
                  <a:lnTo>
                    <a:pt x="269240" y="688340"/>
                  </a:lnTo>
                  <a:lnTo>
                    <a:pt x="250939" y="665480"/>
                  </a:lnTo>
                  <a:lnTo>
                    <a:pt x="248920" y="662940"/>
                  </a:lnTo>
                  <a:lnTo>
                    <a:pt x="248920" y="665480"/>
                  </a:lnTo>
                  <a:lnTo>
                    <a:pt x="231140" y="637540"/>
                  </a:lnTo>
                  <a:lnTo>
                    <a:pt x="233680" y="640080"/>
                  </a:lnTo>
                  <a:lnTo>
                    <a:pt x="232283" y="637540"/>
                  </a:lnTo>
                  <a:lnTo>
                    <a:pt x="218440" y="612140"/>
                  </a:lnTo>
                  <a:lnTo>
                    <a:pt x="209118" y="584200"/>
                  </a:lnTo>
                  <a:lnTo>
                    <a:pt x="208280" y="581660"/>
                  </a:lnTo>
                  <a:lnTo>
                    <a:pt x="208280" y="584200"/>
                  </a:lnTo>
                  <a:lnTo>
                    <a:pt x="200660" y="553720"/>
                  </a:lnTo>
                  <a:lnTo>
                    <a:pt x="195580" y="523240"/>
                  </a:lnTo>
                  <a:lnTo>
                    <a:pt x="193230" y="492760"/>
                  </a:lnTo>
                  <a:lnTo>
                    <a:pt x="193128" y="491490"/>
                  </a:lnTo>
                  <a:lnTo>
                    <a:pt x="193040" y="492760"/>
                  </a:lnTo>
                  <a:lnTo>
                    <a:pt x="193040" y="490220"/>
                  </a:lnTo>
                  <a:lnTo>
                    <a:pt x="193128" y="491490"/>
                  </a:lnTo>
                  <a:lnTo>
                    <a:pt x="193230" y="490220"/>
                  </a:lnTo>
                  <a:lnTo>
                    <a:pt x="195580" y="459740"/>
                  </a:lnTo>
                  <a:lnTo>
                    <a:pt x="200660" y="429260"/>
                  </a:lnTo>
                  <a:lnTo>
                    <a:pt x="208280" y="398780"/>
                  </a:lnTo>
                  <a:lnTo>
                    <a:pt x="208280" y="401320"/>
                  </a:lnTo>
                  <a:lnTo>
                    <a:pt x="209118" y="398780"/>
                  </a:lnTo>
                  <a:lnTo>
                    <a:pt x="218440" y="370840"/>
                  </a:lnTo>
                  <a:lnTo>
                    <a:pt x="232283" y="345440"/>
                  </a:lnTo>
                  <a:lnTo>
                    <a:pt x="233680" y="342900"/>
                  </a:lnTo>
                  <a:lnTo>
                    <a:pt x="231140" y="345440"/>
                  </a:lnTo>
                  <a:lnTo>
                    <a:pt x="248920" y="317500"/>
                  </a:lnTo>
                  <a:lnTo>
                    <a:pt x="248920" y="320040"/>
                  </a:lnTo>
                  <a:lnTo>
                    <a:pt x="250939" y="317500"/>
                  </a:lnTo>
                  <a:lnTo>
                    <a:pt x="269240" y="294640"/>
                  </a:lnTo>
                  <a:lnTo>
                    <a:pt x="266700" y="294640"/>
                  </a:lnTo>
                  <a:lnTo>
                    <a:pt x="289560" y="271780"/>
                  </a:lnTo>
                  <a:lnTo>
                    <a:pt x="289560" y="274320"/>
                  </a:lnTo>
                  <a:lnTo>
                    <a:pt x="292100" y="271780"/>
                  </a:lnTo>
                  <a:lnTo>
                    <a:pt x="312420" y="251460"/>
                  </a:lnTo>
                  <a:lnTo>
                    <a:pt x="312420" y="254000"/>
                  </a:lnTo>
                  <a:lnTo>
                    <a:pt x="315595" y="251460"/>
                  </a:lnTo>
                  <a:lnTo>
                    <a:pt x="337820" y="233680"/>
                  </a:lnTo>
                  <a:lnTo>
                    <a:pt x="337820" y="236220"/>
                  </a:lnTo>
                  <a:lnTo>
                    <a:pt x="341807" y="233680"/>
                  </a:lnTo>
                  <a:lnTo>
                    <a:pt x="365760" y="218440"/>
                  </a:lnTo>
                  <a:lnTo>
                    <a:pt x="393700" y="205740"/>
                  </a:lnTo>
                  <a:lnTo>
                    <a:pt x="424180" y="195580"/>
                  </a:lnTo>
                  <a:lnTo>
                    <a:pt x="457200" y="187960"/>
                  </a:lnTo>
                  <a:lnTo>
                    <a:pt x="454660" y="187960"/>
                  </a:lnTo>
                  <a:lnTo>
                    <a:pt x="487680" y="182880"/>
                  </a:lnTo>
                  <a:lnTo>
                    <a:pt x="556260" y="182880"/>
                  </a:lnTo>
                  <a:lnTo>
                    <a:pt x="589280" y="187960"/>
                  </a:lnTo>
                  <a:lnTo>
                    <a:pt x="586740" y="187960"/>
                  </a:lnTo>
                  <a:lnTo>
                    <a:pt x="619760" y="195580"/>
                  </a:lnTo>
                  <a:lnTo>
                    <a:pt x="650240" y="205740"/>
                  </a:lnTo>
                  <a:lnTo>
                    <a:pt x="680720" y="218440"/>
                  </a:lnTo>
                  <a:lnTo>
                    <a:pt x="678180" y="218440"/>
                  </a:lnTo>
                  <a:lnTo>
                    <a:pt x="706120" y="236220"/>
                  </a:lnTo>
                  <a:lnTo>
                    <a:pt x="706120" y="233680"/>
                  </a:lnTo>
                  <a:lnTo>
                    <a:pt x="731520" y="254000"/>
                  </a:lnTo>
                  <a:lnTo>
                    <a:pt x="731520" y="251460"/>
                  </a:lnTo>
                  <a:lnTo>
                    <a:pt x="754380" y="274320"/>
                  </a:lnTo>
                  <a:lnTo>
                    <a:pt x="754380" y="271780"/>
                  </a:lnTo>
                  <a:lnTo>
                    <a:pt x="777240" y="294640"/>
                  </a:lnTo>
                  <a:lnTo>
                    <a:pt x="774700" y="294640"/>
                  </a:lnTo>
                  <a:lnTo>
                    <a:pt x="795020" y="320040"/>
                  </a:lnTo>
                  <a:lnTo>
                    <a:pt x="795020" y="317500"/>
                  </a:lnTo>
                  <a:lnTo>
                    <a:pt x="812800" y="345440"/>
                  </a:lnTo>
                  <a:lnTo>
                    <a:pt x="810260" y="342900"/>
                  </a:lnTo>
                  <a:lnTo>
                    <a:pt x="825500" y="370840"/>
                  </a:lnTo>
                  <a:lnTo>
                    <a:pt x="835660" y="401320"/>
                  </a:lnTo>
                  <a:lnTo>
                    <a:pt x="835660" y="398780"/>
                  </a:lnTo>
                  <a:lnTo>
                    <a:pt x="845820" y="429260"/>
                  </a:lnTo>
                  <a:lnTo>
                    <a:pt x="843280" y="429260"/>
                  </a:lnTo>
                  <a:lnTo>
                    <a:pt x="850900" y="459740"/>
                  </a:lnTo>
                  <a:lnTo>
                    <a:pt x="848360" y="459740"/>
                  </a:lnTo>
                  <a:lnTo>
                    <a:pt x="850798" y="491490"/>
                  </a:lnTo>
                  <a:lnTo>
                    <a:pt x="850900" y="490220"/>
                  </a:lnTo>
                  <a:lnTo>
                    <a:pt x="850900" y="491490"/>
                  </a:lnTo>
                  <a:lnTo>
                    <a:pt x="873658" y="491490"/>
                  </a:lnTo>
                  <a:lnTo>
                    <a:pt x="873760" y="490220"/>
                  </a:lnTo>
                  <a:close/>
                </a:path>
                <a:path w="1043939" h="982979">
                  <a:moveTo>
                    <a:pt x="1043940" y="464820"/>
                  </a:moveTo>
                  <a:lnTo>
                    <a:pt x="1041400" y="441960"/>
                  </a:lnTo>
                  <a:lnTo>
                    <a:pt x="1036320" y="416560"/>
                  </a:lnTo>
                  <a:lnTo>
                    <a:pt x="1033780" y="391160"/>
                  </a:lnTo>
                  <a:lnTo>
                    <a:pt x="1026160" y="368300"/>
                  </a:lnTo>
                  <a:lnTo>
                    <a:pt x="1022197" y="350520"/>
                  </a:lnTo>
                  <a:lnTo>
                    <a:pt x="1021080" y="345440"/>
                  </a:lnTo>
                  <a:lnTo>
                    <a:pt x="1021080" y="467360"/>
                  </a:lnTo>
                  <a:lnTo>
                    <a:pt x="1021080" y="515620"/>
                  </a:lnTo>
                  <a:lnTo>
                    <a:pt x="1018540" y="538480"/>
                  </a:lnTo>
                  <a:lnTo>
                    <a:pt x="1016000" y="563880"/>
                  </a:lnTo>
                  <a:lnTo>
                    <a:pt x="1005840" y="609600"/>
                  </a:lnTo>
                  <a:lnTo>
                    <a:pt x="998220" y="632460"/>
                  </a:lnTo>
                  <a:lnTo>
                    <a:pt x="998220" y="629920"/>
                  </a:lnTo>
                  <a:lnTo>
                    <a:pt x="982980" y="675640"/>
                  </a:lnTo>
                  <a:lnTo>
                    <a:pt x="982980" y="673100"/>
                  </a:lnTo>
                  <a:lnTo>
                    <a:pt x="972820" y="695960"/>
                  </a:lnTo>
                  <a:lnTo>
                    <a:pt x="960120" y="716280"/>
                  </a:lnTo>
                  <a:lnTo>
                    <a:pt x="960120" y="713740"/>
                  </a:lnTo>
                  <a:lnTo>
                    <a:pt x="949960" y="734060"/>
                  </a:lnTo>
                  <a:lnTo>
                    <a:pt x="937260" y="754380"/>
                  </a:lnTo>
                  <a:lnTo>
                    <a:pt x="906780" y="789940"/>
                  </a:lnTo>
                  <a:lnTo>
                    <a:pt x="873760" y="822960"/>
                  </a:lnTo>
                  <a:lnTo>
                    <a:pt x="876300" y="822960"/>
                  </a:lnTo>
                  <a:lnTo>
                    <a:pt x="838200" y="853440"/>
                  </a:lnTo>
                  <a:lnTo>
                    <a:pt x="840740" y="853440"/>
                  </a:lnTo>
                  <a:lnTo>
                    <a:pt x="800100" y="881380"/>
                  </a:lnTo>
                  <a:lnTo>
                    <a:pt x="802640" y="881380"/>
                  </a:lnTo>
                  <a:lnTo>
                    <a:pt x="779780" y="894080"/>
                  </a:lnTo>
                  <a:lnTo>
                    <a:pt x="782320" y="894080"/>
                  </a:lnTo>
                  <a:lnTo>
                    <a:pt x="759460" y="904240"/>
                  </a:lnTo>
                  <a:lnTo>
                    <a:pt x="739140" y="914400"/>
                  </a:lnTo>
                  <a:lnTo>
                    <a:pt x="716280" y="924560"/>
                  </a:lnTo>
                  <a:lnTo>
                    <a:pt x="647700" y="947420"/>
                  </a:lnTo>
                  <a:lnTo>
                    <a:pt x="622300" y="952500"/>
                  </a:lnTo>
                  <a:lnTo>
                    <a:pt x="596900" y="955040"/>
                  </a:lnTo>
                  <a:lnTo>
                    <a:pt x="599440" y="955040"/>
                  </a:lnTo>
                  <a:lnTo>
                    <a:pt x="548640" y="960120"/>
                  </a:lnTo>
                  <a:lnTo>
                    <a:pt x="497840" y="960120"/>
                  </a:lnTo>
                  <a:lnTo>
                    <a:pt x="444500" y="955040"/>
                  </a:lnTo>
                  <a:lnTo>
                    <a:pt x="447040" y="955040"/>
                  </a:lnTo>
                  <a:lnTo>
                    <a:pt x="421640" y="952500"/>
                  </a:lnTo>
                  <a:lnTo>
                    <a:pt x="396240" y="947420"/>
                  </a:lnTo>
                  <a:lnTo>
                    <a:pt x="327660" y="924560"/>
                  </a:lnTo>
                  <a:lnTo>
                    <a:pt x="304800" y="914400"/>
                  </a:lnTo>
                  <a:lnTo>
                    <a:pt x="284480" y="904240"/>
                  </a:lnTo>
                  <a:lnTo>
                    <a:pt x="261620" y="894080"/>
                  </a:lnTo>
                  <a:lnTo>
                    <a:pt x="264160" y="894080"/>
                  </a:lnTo>
                  <a:lnTo>
                    <a:pt x="241300" y="881380"/>
                  </a:lnTo>
                  <a:lnTo>
                    <a:pt x="243840" y="881380"/>
                  </a:lnTo>
                  <a:lnTo>
                    <a:pt x="203200" y="853440"/>
                  </a:lnTo>
                  <a:lnTo>
                    <a:pt x="205740" y="853440"/>
                  </a:lnTo>
                  <a:lnTo>
                    <a:pt x="167640" y="822960"/>
                  </a:lnTo>
                  <a:lnTo>
                    <a:pt x="170180" y="822960"/>
                  </a:lnTo>
                  <a:lnTo>
                    <a:pt x="137160" y="789940"/>
                  </a:lnTo>
                  <a:lnTo>
                    <a:pt x="106680" y="754380"/>
                  </a:lnTo>
                  <a:lnTo>
                    <a:pt x="109220" y="754380"/>
                  </a:lnTo>
                  <a:lnTo>
                    <a:pt x="93980" y="734060"/>
                  </a:lnTo>
                  <a:lnTo>
                    <a:pt x="85090" y="716280"/>
                  </a:lnTo>
                  <a:lnTo>
                    <a:pt x="83820" y="713740"/>
                  </a:lnTo>
                  <a:lnTo>
                    <a:pt x="83820" y="716280"/>
                  </a:lnTo>
                  <a:lnTo>
                    <a:pt x="71120" y="695960"/>
                  </a:lnTo>
                  <a:lnTo>
                    <a:pt x="62077" y="675640"/>
                  </a:lnTo>
                  <a:lnTo>
                    <a:pt x="60960" y="673100"/>
                  </a:lnTo>
                  <a:lnTo>
                    <a:pt x="60960" y="675640"/>
                  </a:lnTo>
                  <a:lnTo>
                    <a:pt x="46558" y="632460"/>
                  </a:lnTo>
                  <a:lnTo>
                    <a:pt x="45720" y="629920"/>
                  </a:lnTo>
                  <a:lnTo>
                    <a:pt x="45720" y="632460"/>
                  </a:lnTo>
                  <a:lnTo>
                    <a:pt x="38100" y="609600"/>
                  </a:lnTo>
                  <a:lnTo>
                    <a:pt x="27940" y="563880"/>
                  </a:lnTo>
                  <a:lnTo>
                    <a:pt x="25654" y="541020"/>
                  </a:lnTo>
                  <a:lnTo>
                    <a:pt x="25400" y="538480"/>
                  </a:lnTo>
                  <a:lnTo>
                    <a:pt x="25400" y="541020"/>
                  </a:lnTo>
                  <a:lnTo>
                    <a:pt x="22860" y="515620"/>
                  </a:lnTo>
                  <a:lnTo>
                    <a:pt x="22860" y="467360"/>
                  </a:lnTo>
                  <a:lnTo>
                    <a:pt x="25400" y="441960"/>
                  </a:lnTo>
                  <a:lnTo>
                    <a:pt x="25400" y="444500"/>
                  </a:lnTo>
                  <a:lnTo>
                    <a:pt x="25654" y="441960"/>
                  </a:lnTo>
                  <a:lnTo>
                    <a:pt x="27940" y="419100"/>
                  </a:lnTo>
                  <a:lnTo>
                    <a:pt x="38100" y="373380"/>
                  </a:lnTo>
                  <a:lnTo>
                    <a:pt x="45720" y="350520"/>
                  </a:lnTo>
                  <a:lnTo>
                    <a:pt x="45720" y="353060"/>
                  </a:lnTo>
                  <a:lnTo>
                    <a:pt x="46558" y="350520"/>
                  </a:lnTo>
                  <a:lnTo>
                    <a:pt x="60960" y="307340"/>
                  </a:lnTo>
                  <a:lnTo>
                    <a:pt x="60960" y="309880"/>
                  </a:lnTo>
                  <a:lnTo>
                    <a:pt x="62077" y="307340"/>
                  </a:lnTo>
                  <a:lnTo>
                    <a:pt x="71120" y="287020"/>
                  </a:lnTo>
                  <a:lnTo>
                    <a:pt x="83820" y="266700"/>
                  </a:lnTo>
                  <a:lnTo>
                    <a:pt x="83820" y="269240"/>
                  </a:lnTo>
                  <a:lnTo>
                    <a:pt x="85090" y="266700"/>
                  </a:lnTo>
                  <a:lnTo>
                    <a:pt x="93980" y="248920"/>
                  </a:lnTo>
                  <a:lnTo>
                    <a:pt x="109220" y="228600"/>
                  </a:lnTo>
                  <a:lnTo>
                    <a:pt x="106680" y="228600"/>
                  </a:lnTo>
                  <a:lnTo>
                    <a:pt x="137160" y="193040"/>
                  </a:lnTo>
                  <a:lnTo>
                    <a:pt x="170180" y="160020"/>
                  </a:lnTo>
                  <a:lnTo>
                    <a:pt x="167640" y="160020"/>
                  </a:lnTo>
                  <a:lnTo>
                    <a:pt x="205740" y="129540"/>
                  </a:lnTo>
                  <a:lnTo>
                    <a:pt x="203200" y="129540"/>
                  </a:lnTo>
                  <a:lnTo>
                    <a:pt x="243840" y="101600"/>
                  </a:lnTo>
                  <a:lnTo>
                    <a:pt x="241300" y="101600"/>
                  </a:lnTo>
                  <a:lnTo>
                    <a:pt x="264160" y="88900"/>
                  </a:lnTo>
                  <a:lnTo>
                    <a:pt x="261620" y="88900"/>
                  </a:lnTo>
                  <a:lnTo>
                    <a:pt x="284480" y="78740"/>
                  </a:lnTo>
                  <a:lnTo>
                    <a:pt x="304800" y="68580"/>
                  </a:lnTo>
                  <a:lnTo>
                    <a:pt x="327660" y="58420"/>
                  </a:lnTo>
                  <a:lnTo>
                    <a:pt x="396240" y="35560"/>
                  </a:lnTo>
                  <a:lnTo>
                    <a:pt x="421640" y="30480"/>
                  </a:lnTo>
                  <a:lnTo>
                    <a:pt x="447040" y="27940"/>
                  </a:lnTo>
                  <a:lnTo>
                    <a:pt x="444500" y="27940"/>
                  </a:lnTo>
                  <a:lnTo>
                    <a:pt x="472440" y="22860"/>
                  </a:lnTo>
                  <a:lnTo>
                    <a:pt x="495300" y="22860"/>
                  </a:lnTo>
                  <a:lnTo>
                    <a:pt x="521970" y="20447"/>
                  </a:lnTo>
                  <a:lnTo>
                    <a:pt x="548640" y="22860"/>
                  </a:lnTo>
                  <a:lnTo>
                    <a:pt x="574040" y="22860"/>
                  </a:lnTo>
                  <a:lnTo>
                    <a:pt x="599440" y="27940"/>
                  </a:lnTo>
                  <a:lnTo>
                    <a:pt x="596900" y="27940"/>
                  </a:lnTo>
                  <a:lnTo>
                    <a:pt x="622300" y="30480"/>
                  </a:lnTo>
                  <a:lnTo>
                    <a:pt x="647700" y="35560"/>
                  </a:lnTo>
                  <a:lnTo>
                    <a:pt x="716280" y="58420"/>
                  </a:lnTo>
                  <a:lnTo>
                    <a:pt x="739140" y="68580"/>
                  </a:lnTo>
                  <a:lnTo>
                    <a:pt x="759460" y="78740"/>
                  </a:lnTo>
                  <a:lnTo>
                    <a:pt x="782320" y="88900"/>
                  </a:lnTo>
                  <a:lnTo>
                    <a:pt x="779780" y="88900"/>
                  </a:lnTo>
                  <a:lnTo>
                    <a:pt x="802640" y="101600"/>
                  </a:lnTo>
                  <a:lnTo>
                    <a:pt x="800100" y="101600"/>
                  </a:lnTo>
                  <a:lnTo>
                    <a:pt x="840740" y="129540"/>
                  </a:lnTo>
                  <a:lnTo>
                    <a:pt x="838200" y="129540"/>
                  </a:lnTo>
                  <a:lnTo>
                    <a:pt x="876300" y="160020"/>
                  </a:lnTo>
                  <a:lnTo>
                    <a:pt x="873760" y="160020"/>
                  </a:lnTo>
                  <a:lnTo>
                    <a:pt x="906780" y="193040"/>
                  </a:lnTo>
                  <a:lnTo>
                    <a:pt x="937260" y="228600"/>
                  </a:lnTo>
                  <a:lnTo>
                    <a:pt x="949960" y="248920"/>
                  </a:lnTo>
                  <a:lnTo>
                    <a:pt x="960120" y="266700"/>
                  </a:lnTo>
                  <a:lnTo>
                    <a:pt x="972820" y="287020"/>
                  </a:lnTo>
                  <a:lnTo>
                    <a:pt x="982980" y="309880"/>
                  </a:lnTo>
                  <a:lnTo>
                    <a:pt x="982980" y="307340"/>
                  </a:lnTo>
                  <a:lnTo>
                    <a:pt x="998220" y="353060"/>
                  </a:lnTo>
                  <a:lnTo>
                    <a:pt x="998220" y="350520"/>
                  </a:lnTo>
                  <a:lnTo>
                    <a:pt x="1005840" y="373380"/>
                  </a:lnTo>
                  <a:lnTo>
                    <a:pt x="1016000" y="419100"/>
                  </a:lnTo>
                  <a:lnTo>
                    <a:pt x="1018540" y="444500"/>
                  </a:lnTo>
                  <a:lnTo>
                    <a:pt x="1018540" y="441960"/>
                  </a:lnTo>
                  <a:lnTo>
                    <a:pt x="1021080" y="467360"/>
                  </a:lnTo>
                  <a:lnTo>
                    <a:pt x="1021080" y="345440"/>
                  </a:lnTo>
                  <a:lnTo>
                    <a:pt x="1010920" y="322580"/>
                  </a:lnTo>
                  <a:lnTo>
                    <a:pt x="1005840" y="307340"/>
                  </a:lnTo>
                  <a:lnTo>
                    <a:pt x="955040" y="215900"/>
                  </a:lnTo>
                  <a:lnTo>
                    <a:pt x="924560" y="177800"/>
                  </a:lnTo>
                  <a:lnTo>
                    <a:pt x="891540" y="142240"/>
                  </a:lnTo>
                  <a:lnTo>
                    <a:pt x="853440" y="111760"/>
                  </a:lnTo>
                  <a:lnTo>
                    <a:pt x="812800" y="83820"/>
                  </a:lnTo>
                  <a:lnTo>
                    <a:pt x="769620" y="58420"/>
                  </a:lnTo>
                  <a:lnTo>
                    <a:pt x="701040" y="27940"/>
                  </a:lnTo>
                  <a:lnTo>
                    <a:pt x="601980" y="5080"/>
                  </a:lnTo>
                  <a:lnTo>
                    <a:pt x="548640" y="0"/>
                  </a:lnTo>
                  <a:lnTo>
                    <a:pt x="495300" y="0"/>
                  </a:lnTo>
                  <a:lnTo>
                    <a:pt x="441960" y="5080"/>
                  </a:lnTo>
                  <a:lnTo>
                    <a:pt x="391160" y="15240"/>
                  </a:lnTo>
                  <a:lnTo>
                    <a:pt x="342900" y="27940"/>
                  </a:lnTo>
                  <a:lnTo>
                    <a:pt x="274320" y="58420"/>
                  </a:lnTo>
                  <a:lnTo>
                    <a:pt x="231140" y="83820"/>
                  </a:lnTo>
                  <a:lnTo>
                    <a:pt x="190500" y="111760"/>
                  </a:lnTo>
                  <a:lnTo>
                    <a:pt x="152400" y="142240"/>
                  </a:lnTo>
                  <a:lnTo>
                    <a:pt x="119380" y="177800"/>
                  </a:lnTo>
                  <a:lnTo>
                    <a:pt x="88900" y="215900"/>
                  </a:lnTo>
                  <a:lnTo>
                    <a:pt x="63500" y="256540"/>
                  </a:lnTo>
                  <a:lnTo>
                    <a:pt x="53340" y="276860"/>
                  </a:lnTo>
                  <a:lnTo>
                    <a:pt x="40640" y="299720"/>
                  </a:lnTo>
                  <a:lnTo>
                    <a:pt x="10160" y="391160"/>
                  </a:lnTo>
                  <a:lnTo>
                    <a:pt x="7620" y="416560"/>
                  </a:lnTo>
                  <a:lnTo>
                    <a:pt x="2540" y="441960"/>
                  </a:lnTo>
                  <a:lnTo>
                    <a:pt x="0" y="464820"/>
                  </a:lnTo>
                  <a:lnTo>
                    <a:pt x="0" y="515620"/>
                  </a:lnTo>
                  <a:lnTo>
                    <a:pt x="2540" y="541020"/>
                  </a:lnTo>
                  <a:lnTo>
                    <a:pt x="7620" y="566420"/>
                  </a:lnTo>
                  <a:lnTo>
                    <a:pt x="10160" y="591820"/>
                  </a:lnTo>
                  <a:lnTo>
                    <a:pt x="17780" y="614680"/>
                  </a:lnTo>
                  <a:lnTo>
                    <a:pt x="22860" y="637540"/>
                  </a:lnTo>
                  <a:lnTo>
                    <a:pt x="33020" y="660400"/>
                  </a:lnTo>
                  <a:lnTo>
                    <a:pt x="40640" y="683260"/>
                  </a:lnTo>
                  <a:lnTo>
                    <a:pt x="53340" y="706120"/>
                  </a:lnTo>
                  <a:lnTo>
                    <a:pt x="63500" y="726440"/>
                  </a:lnTo>
                  <a:lnTo>
                    <a:pt x="88900" y="767080"/>
                  </a:lnTo>
                  <a:lnTo>
                    <a:pt x="104140" y="784860"/>
                  </a:lnTo>
                  <a:lnTo>
                    <a:pt x="119380" y="805180"/>
                  </a:lnTo>
                  <a:lnTo>
                    <a:pt x="152400" y="840740"/>
                  </a:lnTo>
                  <a:lnTo>
                    <a:pt x="190500" y="871220"/>
                  </a:lnTo>
                  <a:lnTo>
                    <a:pt x="231140" y="899160"/>
                  </a:lnTo>
                  <a:lnTo>
                    <a:pt x="274320" y="924560"/>
                  </a:lnTo>
                  <a:lnTo>
                    <a:pt x="320040" y="944880"/>
                  </a:lnTo>
                  <a:lnTo>
                    <a:pt x="342900" y="952500"/>
                  </a:lnTo>
                  <a:lnTo>
                    <a:pt x="368300" y="962660"/>
                  </a:lnTo>
                  <a:lnTo>
                    <a:pt x="391160" y="967740"/>
                  </a:lnTo>
                  <a:lnTo>
                    <a:pt x="441960" y="977900"/>
                  </a:lnTo>
                  <a:lnTo>
                    <a:pt x="495300" y="982980"/>
                  </a:lnTo>
                  <a:lnTo>
                    <a:pt x="548640" y="982980"/>
                  </a:lnTo>
                  <a:lnTo>
                    <a:pt x="601980" y="977900"/>
                  </a:lnTo>
                  <a:lnTo>
                    <a:pt x="678180" y="962660"/>
                  </a:lnTo>
                  <a:lnTo>
                    <a:pt x="683895" y="960120"/>
                  </a:lnTo>
                  <a:lnTo>
                    <a:pt x="701040" y="952500"/>
                  </a:lnTo>
                  <a:lnTo>
                    <a:pt x="769620" y="924560"/>
                  </a:lnTo>
                  <a:lnTo>
                    <a:pt x="812800" y="899160"/>
                  </a:lnTo>
                  <a:lnTo>
                    <a:pt x="853440" y="871220"/>
                  </a:lnTo>
                  <a:lnTo>
                    <a:pt x="891540" y="840740"/>
                  </a:lnTo>
                  <a:lnTo>
                    <a:pt x="924560" y="805180"/>
                  </a:lnTo>
                  <a:lnTo>
                    <a:pt x="939800" y="784860"/>
                  </a:lnTo>
                  <a:lnTo>
                    <a:pt x="955040" y="767080"/>
                  </a:lnTo>
                  <a:lnTo>
                    <a:pt x="986790" y="716280"/>
                  </a:lnTo>
                  <a:lnTo>
                    <a:pt x="993140" y="706120"/>
                  </a:lnTo>
                  <a:lnTo>
                    <a:pt x="1003300" y="683260"/>
                  </a:lnTo>
                  <a:lnTo>
                    <a:pt x="1005840" y="675640"/>
                  </a:lnTo>
                  <a:lnTo>
                    <a:pt x="1010920" y="660400"/>
                  </a:lnTo>
                  <a:lnTo>
                    <a:pt x="1021080" y="637540"/>
                  </a:lnTo>
                  <a:lnTo>
                    <a:pt x="1022197" y="632460"/>
                  </a:lnTo>
                  <a:lnTo>
                    <a:pt x="1026160" y="614680"/>
                  </a:lnTo>
                  <a:lnTo>
                    <a:pt x="1033780" y="591820"/>
                  </a:lnTo>
                  <a:lnTo>
                    <a:pt x="1036320" y="566420"/>
                  </a:lnTo>
                  <a:lnTo>
                    <a:pt x="1041400" y="541020"/>
                  </a:lnTo>
                  <a:lnTo>
                    <a:pt x="1043940" y="515620"/>
                  </a:lnTo>
                  <a:lnTo>
                    <a:pt x="1043940" y="464820"/>
                  </a:lnTo>
                  <a:close/>
                </a:path>
              </a:pathLst>
            </a:custGeom>
            <a:solidFill>
              <a:srgbClr val="000000"/>
            </a:solidFill>
          </p:spPr>
          <p:txBody>
            <a:bodyPr wrap="square" lIns="0" tIns="0" rIns="0" bIns="0" rtlCol="0"/>
            <a:lstStyle/>
            <a:p>
              <a:endParaRPr/>
            </a:p>
          </p:txBody>
        </p:sp>
        <p:sp>
          <p:nvSpPr>
            <p:cNvPr id="32" name="object 32"/>
            <p:cNvSpPr/>
            <p:nvPr/>
          </p:nvSpPr>
          <p:spPr>
            <a:xfrm>
              <a:off x="4391659" y="5427979"/>
              <a:ext cx="190500" cy="180340"/>
            </a:xfrm>
            <a:custGeom>
              <a:avLst/>
              <a:gdLst/>
              <a:ahLst/>
              <a:cxnLst/>
              <a:rect l="l" t="t" r="r" b="b"/>
              <a:pathLst>
                <a:path w="190500" h="180339">
                  <a:moveTo>
                    <a:pt x="96519" y="0"/>
                  </a:moveTo>
                  <a:lnTo>
                    <a:pt x="0" y="91440"/>
                  </a:lnTo>
                  <a:lnTo>
                    <a:pt x="96519" y="180340"/>
                  </a:lnTo>
                  <a:lnTo>
                    <a:pt x="190500" y="91440"/>
                  </a:lnTo>
                  <a:lnTo>
                    <a:pt x="96519" y="0"/>
                  </a:lnTo>
                  <a:close/>
                </a:path>
              </a:pathLst>
            </a:custGeom>
            <a:solidFill>
              <a:srgbClr val="FF0000"/>
            </a:solidFill>
          </p:spPr>
          <p:txBody>
            <a:bodyPr wrap="square" lIns="0" tIns="0" rIns="0" bIns="0" rtlCol="0"/>
            <a:lstStyle/>
            <a:p>
              <a:endParaRPr/>
            </a:p>
          </p:txBody>
        </p:sp>
        <p:sp>
          <p:nvSpPr>
            <p:cNvPr id="33" name="object 33"/>
            <p:cNvSpPr/>
            <p:nvPr/>
          </p:nvSpPr>
          <p:spPr>
            <a:xfrm>
              <a:off x="4457700" y="5735319"/>
              <a:ext cx="190500" cy="180340"/>
            </a:xfrm>
            <a:custGeom>
              <a:avLst/>
              <a:gdLst/>
              <a:ahLst/>
              <a:cxnLst/>
              <a:rect l="l" t="t" r="r" b="b"/>
              <a:pathLst>
                <a:path w="190500" h="180339">
                  <a:moveTo>
                    <a:pt x="190500" y="43180"/>
                  </a:moveTo>
                  <a:lnTo>
                    <a:pt x="144780" y="43180"/>
                  </a:lnTo>
                  <a:lnTo>
                    <a:pt x="144780" y="0"/>
                  </a:lnTo>
                  <a:lnTo>
                    <a:pt x="45720" y="0"/>
                  </a:lnTo>
                  <a:lnTo>
                    <a:pt x="45720" y="43180"/>
                  </a:lnTo>
                  <a:lnTo>
                    <a:pt x="0" y="43180"/>
                  </a:lnTo>
                  <a:lnTo>
                    <a:pt x="0" y="134620"/>
                  </a:lnTo>
                  <a:lnTo>
                    <a:pt x="45720" y="134620"/>
                  </a:lnTo>
                  <a:lnTo>
                    <a:pt x="45720" y="180340"/>
                  </a:lnTo>
                  <a:lnTo>
                    <a:pt x="144780" y="180340"/>
                  </a:lnTo>
                  <a:lnTo>
                    <a:pt x="144780" y="134620"/>
                  </a:lnTo>
                  <a:lnTo>
                    <a:pt x="190500" y="134620"/>
                  </a:lnTo>
                  <a:lnTo>
                    <a:pt x="190500" y="43180"/>
                  </a:lnTo>
                  <a:close/>
                </a:path>
              </a:pathLst>
            </a:custGeom>
            <a:solidFill>
              <a:srgbClr val="009900"/>
            </a:solidFill>
          </p:spPr>
          <p:txBody>
            <a:bodyPr wrap="square" lIns="0" tIns="0" rIns="0" bIns="0" rtlCol="0"/>
            <a:lstStyle/>
            <a:p>
              <a:endParaRPr/>
            </a:p>
          </p:txBody>
        </p:sp>
        <p:sp>
          <p:nvSpPr>
            <p:cNvPr id="34" name="object 34"/>
            <p:cNvSpPr/>
            <p:nvPr/>
          </p:nvSpPr>
          <p:spPr>
            <a:xfrm>
              <a:off x="4221479" y="5547359"/>
              <a:ext cx="144780" cy="180340"/>
            </a:xfrm>
            <a:custGeom>
              <a:avLst/>
              <a:gdLst/>
              <a:ahLst/>
              <a:cxnLst/>
              <a:rect l="l" t="t" r="r" b="b"/>
              <a:pathLst>
                <a:path w="144779" h="180339">
                  <a:moveTo>
                    <a:pt x="73660" y="0"/>
                  </a:moveTo>
                  <a:lnTo>
                    <a:pt x="0" y="180339"/>
                  </a:lnTo>
                  <a:lnTo>
                    <a:pt x="144780" y="180339"/>
                  </a:lnTo>
                  <a:lnTo>
                    <a:pt x="73660" y="0"/>
                  </a:lnTo>
                  <a:close/>
                </a:path>
              </a:pathLst>
            </a:custGeom>
            <a:solidFill>
              <a:srgbClr val="00007F"/>
            </a:solidFill>
          </p:spPr>
          <p:txBody>
            <a:bodyPr wrap="square" lIns="0" tIns="0" rIns="0" bIns="0" rtlCol="0"/>
            <a:lstStyle/>
            <a:p>
              <a:endParaRPr/>
            </a:p>
          </p:txBody>
        </p:sp>
        <p:sp>
          <p:nvSpPr>
            <p:cNvPr id="35" name="object 35"/>
            <p:cNvSpPr/>
            <p:nvPr/>
          </p:nvSpPr>
          <p:spPr>
            <a:xfrm>
              <a:off x="4069080" y="5201919"/>
              <a:ext cx="835660" cy="784860"/>
            </a:xfrm>
            <a:custGeom>
              <a:avLst/>
              <a:gdLst/>
              <a:ahLst/>
              <a:cxnLst/>
              <a:rect l="l" t="t" r="r" b="b"/>
              <a:pathLst>
                <a:path w="835660" h="784860">
                  <a:moveTo>
                    <a:pt x="121920" y="678180"/>
                  </a:moveTo>
                  <a:lnTo>
                    <a:pt x="114300" y="670560"/>
                  </a:lnTo>
                  <a:lnTo>
                    <a:pt x="0" y="777240"/>
                  </a:lnTo>
                  <a:lnTo>
                    <a:pt x="7620" y="784860"/>
                  </a:lnTo>
                  <a:lnTo>
                    <a:pt x="121920" y="678180"/>
                  </a:lnTo>
                  <a:close/>
                </a:path>
                <a:path w="835660" h="784860">
                  <a:moveTo>
                    <a:pt x="424180" y="0"/>
                  </a:moveTo>
                  <a:lnTo>
                    <a:pt x="414020" y="0"/>
                  </a:lnTo>
                  <a:lnTo>
                    <a:pt x="414020" y="152400"/>
                  </a:lnTo>
                  <a:lnTo>
                    <a:pt x="424180" y="152400"/>
                  </a:lnTo>
                  <a:lnTo>
                    <a:pt x="424180" y="0"/>
                  </a:lnTo>
                  <a:close/>
                </a:path>
                <a:path w="835660" h="784860">
                  <a:moveTo>
                    <a:pt x="835660" y="726452"/>
                  </a:moveTo>
                  <a:lnTo>
                    <a:pt x="708660" y="624840"/>
                  </a:lnTo>
                  <a:lnTo>
                    <a:pt x="703580" y="632460"/>
                  </a:lnTo>
                  <a:lnTo>
                    <a:pt x="830580" y="734060"/>
                  </a:lnTo>
                  <a:lnTo>
                    <a:pt x="835660" y="726452"/>
                  </a:lnTo>
                  <a:close/>
                </a:path>
              </a:pathLst>
            </a:custGeom>
            <a:solidFill>
              <a:srgbClr val="000000"/>
            </a:solidFill>
          </p:spPr>
          <p:txBody>
            <a:bodyPr wrap="square" lIns="0" tIns="0" rIns="0" bIns="0" rtlCol="0"/>
            <a:lstStyle/>
            <a:p>
              <a:endParaRPr/>
            </a:p>
          </p:txBody>
        </p:sp>
      </p:gr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24</a:t>
            </a:fld>
            <a:endParaRPr dirty="0"/>
          </a:p>
        </p:txBody>
      </p:sp>
      <p:pic>
        <p:nvPicPr>
          <p:cNvPr id="4" name="Imagen 3">
            <a:extLst>
              <a:ext uri="{FF2B5EF4-FFF2-40B4-BE49-F238E27FC236}">
                <a16:creationId xmlns:a16="http://schemas.microsoft.com/office/drawing/2014/main" id="{3298D565-D660-109B-BB4B-5FA117618ED2}"/>
              </a:ext>
            </a:extLst>
          </p:cNvPr>
          <p:cNvPicPr>
            <a:picLocks noChangeAspect="1"/>
          </p:cNvPicPr>
          <p:nvPr/>
        </p:nvPicPr>
        <p:blipFill>
          <a:blip r:embed="rId2"/>
          <a:stretch>
            <a:fillRect/>
          </a:stretch>
        </p:blipFill>
        <p:spPr>
          <a:xfrm>
            <a:off x="584200" y="2835275"/>
            <a:ext cx="9525000" cy="1885950"/>
          </a:xfrm>
          <a:prstGeom prst="rect">
            <a:avLst/>
          </a:prstGeom>
        </p:spPr>
      </p:pic>
    </p:spTree>
    <p:extLst>
      <p:ext uri="{BB962C8B-B14F-4D97-AF65-F5344CB8AC3E}">
        <p14:creationId xmlns:p14="http://schemas.microsoft.com/office/powerpoint/2010/main" val="272007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25</a:t>
            </a:fld>
            <a:endParaRPr dirty="0"/>
          </a:p>
        </p:txBody>
      </p:sp>
      <p:pic>
        <p:nvPicPr>
          <p:cNvPr id="5" name="Imagen 4">
            <a:extLst>
              <a:ext uri="{FF2B5EF4-FFF2-40B4-BE49-F238E27FC236}">
                <a16:creationId xmlns:a16="http://schemas.microsoft.com/office/drawing/2014/main" id="{59F7680F-954F-D71E-A768-2E58CBFB69B5}"/>
              </a:ext>
            </a:extLst>
          </p:cNvPr>
          <p:cNvPicPr>
            <a:picLocks noChangeAspect="1"/>
          </p:cNvPicPr>
          <p:nvPr/>
        </p:nvPicPr>
        <p:blipFill>
          <a:blip r:embed="rId2"/>
          <a:stretch>
            <a:fillRect/>
          </a:stretch>
        </p:blipFill>
        <p:spPr>
          <a:xfrm>
            <a:off x="584200" y="2501900"/>
            <a:ext cx="9525000" cy="2552700"/>
          </a:xfrm>
          <a:prstGeom prst="rect">
            <a:avLst/>
          </a:prstGeom>
        </p:spPr>
      </p:pic>
    </p:spTree>
    <p:extLst>
      <p:ext uri="{BB962C8B-B14F-4D97-AF65-F5344CB8AC3E}">
        <p14:creationId xmlns:p14="http://schemas.microsoft.com/office/powerpoint/2010/main" val="3688944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26</a:t>
            </a:fld>
            <a:endParaRPr dirty="0"/>
          </a:p>
        </p:txBody>
      </p:sp>
      <p:pic>
        <p:nvPicPr>
          <p:cNvPr id="4" name="Imagen 3">
            <a:extLst>
              <a:ext uri="{FF2B5EF4-FFF2-40B4-BE49-F238E27FC236}">
                <a16:creationId xmlns:a16="http://schemas.microsoft.com/office/drawing/2014/main" id="{FADD3BBB-E45D-57EF-84C1-8ACDA4B56F73}"/>
              </a:ext>
            </a:extLst>
          </p:cNvPr>
          <p:cNvPicPr>
            <a:picLocks noChangeAspect="1"/>
          </p:cNvPicPr>
          <p:nvPr/>
        </p:nvPicPr>
        <p:blipFill>
          <a:blip r:embed="rId2"/>
          <a:stretch>
            <a:fillRect/>
          </a:stretch>
        </p:blipFill>
        <p:spPr>
          <a:xfrm>
            <a:off x="636587" y="1650658"/>
            <a:ext cx="9420225" cy="4724400"/>
          </a:xfrm>
          <a:prstGeom prst="rect">
            <a:avLst/>
          </a:prstGeom>
        </p:spPr>
      </p:pic>
    </p:spTree>
    <p:extLst>
      <p:ext uri="{BB962C8B-B14F-4D97-AF65-F5344CB8AC3E}">
        <p14:creationId xmlns:p14="http://schemas.microsoft.com/office/powerpoint/2010/main" val="65974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27</a:t>
            </a:fld>
            <a:endParaRPr dirty="0"/>
          </a:p>
        </p:txBody>
      </p:sp>
      <p:pic>
        <p:nvPicPr>
          <p:cNvPr id="5" name="Imagen 4">
            <a:extLst>
              <a:ext uri="{FF2B5EF4-FFF2-40B4-BE49-F238E27FC236}">
                <a16:creationId xmlns:a16="http://schemas.microsoft.com/office/drawing/2014/main" id="{AE58EBA7-D34B-8CCD-32AF-83C050E6487F}"/>
              </a:ext>
            </a:extLst>
          </p:cNvPr>
          <p:cNvPicPr>
            <a:picLocks noChangeAspect="1"/>
          </p:cNvPicPr>
          <p:nvPr/>
        </p:nvPicPr>
        <p:blipFill>
          <a:blip r:embed="rId2"/>
          <a:stretch>
            <a:fillRect/>
          </a:stretch>
        </p:blipFill>
        <p:spPr>
          <a:xfrm>
            <a:off x="898525" y="1797050"/>
            <a:ext cx="8896350" cy="3962400"/>
          </a:xfrm>
          <a:prstGeom prst="rect">
            <a:avLst/>
          </a:prstGeom>
        </p:spPr>
      </p:pic>
    </p:spTree>
    <p:extLst>
      <p:ext uri="{BB962C8B-B14F-4D97-AF65-F5344CB8AC3E}">
        <p14:creationId xmlns:p14="http://schemas.microsoft.com/office/powerpoint/2010/main" val="3730013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28</a:t>
            </a:fld>
            <a:endParaRPr dirty="0"/>
          </a:p>
        </p:txBody>
      </p:sp>
      <p:pic>
        <p:nvPicPr>
          <p:cNvPr id="4" name="Imagen 3">
            <a:extLst>
              <a:ext uri="{FF2B5EF4-FFF2-40B4-BE49-F238E27FC236}">
                <a16:creationId xmlns:a16="http://schemas.microsoft.com/office/drawing/2014/main" id="{E943F48D-4B30-B483-8058-027B81DC06A8}"/>
              </a:ext>
            </a:extLst>
          </p:cNvPr>
          <p:cNvPicPr>
            <a:picLocks noChangeAspect="1"/>
          </p:cNvPicPr>
          <p:nvPr/>
        </p:nvPicPr>
        <p:blipFill>
          <a:blip r:embed="rId2"/>
          <a:stretch>
            <a:fillRect/>
          </a:stretch>
        </p:blipFill>
        <p:spPr>
          <a:xfrm>
            <a:off x="655637" y="1092200"/>
            <a:ext cx="9382125" cy="5372100"/>
          </a:xfrm>
          <a:prstGeom prst="rect">
            <a:avLst/>
          </a:prstGeom>
        </p:spPr>
      </p:pic>
    </p:spTree>
    <p:extLst>
      <p:ext uri="{BB962C8B-B14F-4D97-AF65-F5344CB8AC3E}">
        <p14:creationId xmlns:p14="http://schemas.microsoft.com/office/powerpoint/2010/main" val="73712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29</a:t>
            </a:fld>
            <a:endParaRPr dirty="0"/>
          </a:p>
        </p:txBody>
      </p:sp>
      <p:pic>
        <p:nvPicPr>
          <p:cNvPr id="5" name="Imagen 4">
            <a:extLst>
              <a:ext uri="{FF2B5EF4-FFF2-40B4-BE49-F238E27FC236}">
                <a16:creationId xmlns:a16="http://schemas.microsoft.com/office/drawing/2014/main" id="{ABD01835-546E-7083-9087-EF87CDC9EAC5}"/>
              </a:ext>
            </a:extLst>
          </p:cNvPr>
          <p:cNvPicPr>
            <a:picLocks noChangeAspect="1"/>
          </p:cNvPicPr>
          <p:nvPr/>
        </p:nvPicPr>
        <p:blipFill>
          <a:blip r:embed="rId2"/>
          <a:stretch>
            <a:fillRect/>
          </a:stretch>
        </p:blipFill>
        <p:spPr>
          <a:xfrm>
            <a:off x="631825" y="2782887"/>
            <a:ext cx="9429750" cy="1990725"/>
          </a:xfrm>
          <a:prstGeom prst="rect">
            <a:avLst/>
          </a:prstGeom>
        </p:spPr>
      </p:pic>
    </p:spTree>
    <p:extLst>
      <p:ext uri="{BB962C8B-B14F-4D97-AF65-F5344CB8AC3E}">
        <p14:creationId xmlns:p14="http://schemas.microsoft.com/office/powerpoint/2010/main" val="387131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594359"/>
            <a:ext cx="2963545" cy="513080"/>
          </a:xfrm>
          <a:prstGeom prst="rect">
            <a:avLst/>
          </a:prstGeom>
        </p:spPr>
        <p:txBody>
          <a:bodyPr vert="horz" wrap="square" lIns="0" tIns="12700" rIns="0" bIns="0" rtlCol="0">
            <a:spAutoFit/>
          </a:bodyPr>
          <a:lstStyle/>
          <a:p>
            <a:pPr marL="12700">
              <a:lnSpc>
                <a:spcPct val="100000"/>
              </a:lnSpc>
              <a:spcBef>
                <a:spcPts val="100"/>
              </a:spcBef>
            </a:pPr>
            <a:r>
              <a:rPr spc="-5" dirty="0"/>
              <a:t>Introducción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a:t>
            </a:fld>
            <a:endParaRPr dirty="0"/>
          </a:p>
        </p:txBody>
      </p:sp>
      <p:sp>
        <p:nvSpPr>
          <p:cNvPr id="3" name="object 3"/>
          <p:cNvSpPr txBox="1"/>
          <p:nvPr/>
        </p:nvSpPr>
        <p:spPr>
          <a:xfrm>
            <a:off x="1005839" y="1521459"/>
            <a:ext cx="8712200" cy="466794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Análisis</a:t>
            </a:r>
            <a:r>
              <a:rPr sz="2000" b="1" spc="5"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diseño</a:t>
            </a:r>
            <a:r>
              <a:rPr sz="2000" b="1" spc="40" dirty="0">
                <a:latin typeface="Verdana"/>
                <a:cs typeface="Verdana"/>
              </a:rPr>
              <a:t> </a:t>
            </a:r>
            <a:r>
              <a:rPr sz="2000" b="1" spc="-5" dirty="0">
                <a:latin typeface="Verdana"/>
                <a:cs typeface="Verdana"/>
              </a:rPr>
              <a:t>orientado</a:t>
            </a:r>
            <a:r>
              <a:rPr sz="2000" b="1" dirty="0">
                <a:latin typeface="Verdana"/>
                <a:cs typeface="Verdana"/>
              </a:rPr>
              <a:t> a</a:t>
            </a:r>
            <a:r>
              <a:rPr sz="2000" b="1" spc="-5" dirty="0">
                <a:latin typeface="Verdana"/>
                <a:cs typeface="Verdana"/>
              </a:rPr>
              <a:t> objetos</a:t>
            </a:r>
            <a:endParaRPr sz="2000" dirty="0">
              <a:latin typeface="Verdana"/>
              <a:cs typeface="Verdana"/>
            </a:endParaRPr>
          </a:p>
          <a:p>
            <a:pPr>
              <a:lnSpc>
                <a:spcPct val="100000"/>
              </a:lnSpc>
              <a:spcBef>
                <a:spcPts val="15"/>
              </a:spcBef>
            </a:pPr>
            <a:endParaRPr sz="2750" dirty="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 programación </a:t>
            </a:r>
            <a:r>
              <a:rPr sz="2000" b="1" spc="-5" dirty="0">
                <a:latin typeface="Verdana"/>
                <a:cs typeface="Verdana"/>
              </a:rPr>
              <a:t>orientada </a:t>
            </a:r>
            <a:r>
              <a:rPr sz="2000" b="1" dirty="0">
                <a:latin typeface="Verdana"/>
                <a:cs typeface="Verdana"/>
              </a:rPr>
              <a:t>a objetos </a:t>
            </a:r>
            <a:r>
              <a:rPr sz="2000" b="1" spc="-10" dirty="0">
                <a:latin typeface="Verdana"/>
                <a:cs typeface="Verdana"/>
              </a:rPr>
              <a:t>es </a:t>
            </a:r>
            <a:r>
              <a:rPr sz="2000" b="1" dirty="0">
                <a:latin typeface="Verdana"/>
                <a:cs typeface="Verdana"/>
              </a:rPr>
              <a:t>una técnica </a:t>
            </a:r>
            <a:r>
              <a:rPr sz="2000" b="1" spc="-5" dirty="0">
                <a:latin typeface="Verdana"/>
                <a:cs typeface="Verdana"/>
              </a:rPr>
              <a:t>de </a:t>
            </a:r>
            <a:r>
              <a:rPr sz="2000" b="1" dirty="0">
                <a:latin typeface="Verdana"/>
                <a:cs typeface="Verdana"/>
              </a:rPr>
              <a:t> </a:t>
            </a:r>
            <a:r>
              <a:rPr sz="2000" b="1" spc="-5" dirty="0">
                <a:latin typeface="Verdana"/>
                <a:cs typeface="Verdana"/>
              </a:rPr>
              <a:t>análisis </a:t>
            </a:r>
            <a:r>
              <a:rPr sz="2000" b="1" dirty="0">
                <a:latin typeface="Verdana"/>
                <a:cs typeface="Verdana"/>
              </a:rPr>
              <a:t>y </a:t>
            </a:r>
            <a:r>
              <a:rPr sz="2000" b="1" spc="-5" dirty="0">
                <a:latin typeface="Verdana"/>
                <a:cs typeface="Verdana"/>
              </a:rPr>
              <a:t>diseño que </a:t>
            </a:r>
            <a:r>
              <a:rPr sz="2000" b="1" spc="-10" dirty="0">
                <a:latin typeface="Verdana"/>
                <a:cs typeface="Verdana"/>
              </a:rPr>
              <a:t>se </a:t>
            </a:r>
            <a:r>
              <a:rPr sz="2000" b="1" dirty="0">
                <a:latin typeface="Verdana"/>
                <a:cs typeface="Verdana"/>
              </a:rPr>
              <a:t>enfoca en </a:t>
            </a:r>
            <a:r>
              <a:rPr sz="2000" b="1" spc="-5" dirty="0">
                <a:latin typeface="Verdana"/>
                <a:cs typeface="Verdana"/>
              </a:rPr>
              <a:t>los elementos de </a:t>
            </a:r>
            <a:r>
              <a:rPr sz="2000" b="1" spc="-10" dirty="0">
                <a:latin typeface="Verdana"/>
                <a:cs typeface="Verdana"/>
              </a:rPr>
              <a:t>un </a:t>
            </a:r>
            <a:r>
              <a:rPr sz="2000" b="1" spc="-5" dirty="0">
                <a:latin typeface="Verdana"/>
                <a:cs typeface="Verdana"/>
              </a:rPr>
              <a:t> sistema,</a:t>
            </a:r>
            <a:r>
              <a:rPr sz="2000" b="1" spc="-15" dirty="0">
                <a:latin typeface="Verdana"/>
                <a:cs typeface="Verdana"/>
              </a:rPr>
              <a:t> </a:t>
            </a:r>
            <a:r>
              <a:rPr sz="2000" b="1" spc="-10" dirty="0">
                <a:latin typeface="Verdana"/>
                <a:cs typeface="Verdana"/>
              </a:rPr>
              <a:t>sus</a:t>
            </a:r>
            <a:r>
              <a:rPr sz="2000" b="1" spc="30" dirty="0">
                <a:latin typeface="Verdana"/>
                <a:cs typeface="Verdana"/>
              </a:rPr>
              <a:t> </a:t>
            </a:r>
            <a:r>
              <a:rPr sz="2000" b="1" dirty="0">
                <a:latin typeface="Verdana"/>
                <a:cs typeface="Verdana"/>
              </a:rPr>
              <a:t>atributos</a:t>
            </a:r>
            <a:r>
              <a:rPr sz="2000" b="1" spc="-10" dirty="0">
                <a:latin typeface="Verdana"/>
                <a:cs typeface="Verdana"/>
              </a:rPr>
              <a:t> </a:t>
            </a:r>
            <a:r>
              <a:rPr sz="2000" b="1" dirty="0">
                <a:latin typeface="Verdana"/>
                <a:cs typeface="Verdana"/>
              </a:rPr>
              <a:t>y</a:t>
            </a:r>
            <a:r>
              <a:rPr sz="2000" b="1" spc="-15" dirty="0">
                <a:latin typeface="Verdana"/>
                <a:cs typeface="Verdana"/>
              </a:rPr>
              <a:t> </a:t>
            </a:r>
            <a:r>
              <a:rPr sz="2000" b="1" spc="-5" dirty="0">
                <a:latin typeface="Verdana"/>
                <a:cs typeface="Verdana"/>
              </a:rPr>
              <a:t>responsabilidades</a:t>
            </a:r>
            <a:endParaRPr sz="2000" dirty="0">
              <a:latin typeface="Verdana"/>
              <a:cs typeface="Verdana"/>
            </a:endParaRPr>
          </a:p>
          <a:p>
            <a:pPr>
              <a:lnSpc>
                <a:spcPct val="100000"/>
              </a:lnSpc>
              <a:spcBef>
                <a:spcPts val="20"/>
              </a:spcBef>
              <a:buClr>
                <a:srgbClr val="D32D50"/>
              </a:buClr>
              <a:buFont typeface="Wingdings"/>
              <a:buChar char=""/>
            </a:pPr>
            <a:endParaRPr sz="2750" dirty="0">
              <a:latin typeface="Verdana"/>
              <a:cs typeface="Verdana"/>
            </a:endParaRPr>
          </a:p>
          <a:p>
            <a:pPr marL="355600" marR="5715" indent="-342900" algn="just">
              <a:lnSpc>
                <a:spcPct val="100000"/>
              </a:lnSpc>
              <a:buClr>
                <a:srgbClr val="D32D50"/>
              </a:buClr>
              <a:buFont typeface="Wingdings"/>
              <a:buChar char=""/>
              <a:tabLst>
                <a:tab pos="355600" algn="l"/>
              </a:tabLst>
            </a:pPr>
            <a:r>
              <a:rPr sz="2000" b="1" spc="-10" dirty="0">
                <a:latin typeface="Verdana"/>
                <a:cs typeface="Verdana"/>
              </a:rPr>
              <a:t>El </a:t>
            </a:r>
            <a:r>
              <a:rPr sz="2000" b="1" spc="-5" dirty="0">
                <a:latin typeface="Verdana"/>
                <a:cs typeface="Verdana"/>
              </a:rPr>
              <a:t>modelo </a:t>
            </a:r>
            <a:r>
              <a:rPr sz="2000" b="1" dirty="0">
                <a:latin typeface="Verdana"/>
                <a:cs typeface="Verdana"/>
              </a:rPr>
              <a:t>abstracto </a:t>
            </a:r>
            <a:r>
              <a:rPr sz="2000" b="1" spc="-5" dirty="0">
                <a:latin typeface="Verdana"/>
                <a:cs typeface="Verdana"/>
              </a:rPr>
              <a:t>está </a:t>
            </a:r>
            <a:r>
              <a:rPr sz="2000" b="1" dirty="0">
                <a:latin typeface="Verdana"/>
                <a:cs typeface="Verdana"/>
              </a:rPr>
              <a:t>formado </a:t>
            </a:r>
            <a:r>
              <a:rPr sz="2000" b="1" spc="-5" dirty="0">
                <a:latin typeface="Verdana"/>
                <a:cs typeface="Verdana"/>
              </a:rPr>
              <a:t>de </a:t>
            </a:r>
            <a:r>
              <a:rPr sz="2000" b="1" spc="-10" dirty="0">
                <a:latin typeface="Verdana"/>
                <a:cs typeface="Verdana"/>
              </a:rPr>
              <a:t>clases. </a:t>
            </a:r>
            <a:r>
              <a:rPr sz="2000" b="1" spc="-5" dirty="0">
                <a:latin typeface="Verdana"/>
                <a:cs typeface="Verdana"/>
              </a:rPr>
              <a:t>Una </a:t>
            </a:r>
            <a:r>
              <a:rPr sz="2000" b="1" spc="-10" dirty="0">
                <a:latin typeface="Verdana"/>
                <a:cs typeface="Verdana"/>
              </a:rPr>
              <a:t>clase </a:t>
            </a:r>
            <a:r>
              <a:rPr sz="2000" b="1" spc="-5" dirty="0">
                <a:latin typeface="Verdana"/>
                <a:cs typeface="Verdana"/>
              </a:rPr>
              <a:t> describe</a:t>
            </a:r>
            <a:r>
              <a:rPr sz="2000" b="1" dirty="0">
                <a:latin typeface="Verdana"/>
                <a:cs typeface="Verdana"/>
              </a:rPr>
              <a:t> </a:t>
            </a:r>
            <a:r>
              <a:rPr sz="2000" b="1" spc="-5" dirty="0">
                <a:latin typeface="Verdana"/>
                <a:cs typeface="Verdana"/>
              </a:rPr>
              <a:t>a</a:t>
            </a:r>
            <a:r>
              <a:rPr sz="2000" b="1" dirty="0">
                <a:latin typeface="Verdana"/>
                <a:cs typeface="Verdana"/>
              </a:rPr>
              <a:t> </a:t>
            </a:r>
            <a:r>
              <a:rPr sz="2000" b="1" spc="-5" dirty="0">
                <a:latin typeface="Verdana"/>
                <a:cs typeface="Verdana"/>
              </a:rPr>
              <a:t>un</a:t>
            </a:r>
            <a:r>
              <a:rPr sz="2000" b="1" dirty="0">
                <a:latin typeface="Verdana"/>
                <a:cs typeface="Verdana"/>
              </a:rPr>
              <a:t> conjunto</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comparte</a:t>
            </a:r>
            <a:r>
              <a:rPr sz="2000" b="1" dirty="0">
                <a:latin typeface="Verdana"/>
                <a:cs typeface="Verdana"/>
              </a:rPr>
              <a:t> los </a:t>
            </a:r>
            <a:r>
              <a:rPr sz="2000" b="1" spc="5" dirty="0">
                <a:latin typeface="Verdana"/>
                <a:cs typeface="Verdana"/>
              </a:rPr>
              <a:t> </a:t>
            </a:r>
            <a:r>
              <a:rPr sz="2000" b="1" spc="-5" dirty="0">
                <a:latin typeface="Verdana"/>
                <a:cs typeface="Verdana"/>
              </a:rPr>
              <a:t>mismos</a:t>
            </a:r>
            <a:r>
              <a:rPr sz="2000" b="1" spc="-15" dirty="0">
                <a:latin typeface="Verdana"/>
                <a:cs typeface="Verdana"/>
              </a:rPr>
              <a:t> </a:t>
            </a:r>
            <a:r>
              <a:rPr sz="2000" b="1" spc="-5" dirty="0">
                <a:latin typeface="Verdana"/>
                <a:cs typeface="Verdana"/>
              </a:rPr>
              <a:t>atributos,</a:t>
            </a:r>
            <a:r>
              <a:rPr sz="2000" b="1" spc="-10" dirty="0">
                <a:latin typeface="Verdana"/>
                <a:cs typeface="Verdana"/>
              </a:rPr>
              <a:t> </a:t>
            </a:r>
            <a:r>
              <a:rPr sz="2000" b="1" dirty="0">
                <a:latin typeface="Verdana"/>
                <a:cs typeface="Verdana"/>
              </a:rPr>
              <a:t>comportamiento</a:t>
            </a:r>
            <a:r>
              <a:rPr sz="2000" b="1" spc="-20" dirty="0">
                <a:latin typeface="Verdana"/>
                <a:cs typeface="Verdana"/>
              </a:rPr>
              <a:t> </a:t>
            </a:r>
            <a:r>
              <a:rPr sz="2000" b="1" dirty="0">
                <a:latin typeface="Verdana"/>
                <a:cs typeface="Verdana"/>
              </a:rPr>
              <a:t>y</a:t>
            </a:r>
            <a:r>
              <a:rPr sz="2000" b="1" spc="-10" dirty="0">
                <a:latin typeface="Verdana"/>
                <a:cs typeface="Verdana"/>
              </a:rPr>
              <a:t> </a:t>
            </a:r>
            <a:r>
              <a:rPr sz="2000" b="1" spc="-5" dirty="0" err="1">
                <a:latin typeface="Verdana"/>
                <a:cs typeface="Verdana"/>
              </a:rPr>
              <a:t>semántica</a:t>
            </a:r>
            <a:endParaRPr lang="en-US" sz="2000" b="1" spc="-5" dirty="0">
              <a:latin typeface="Verdana"/>
              <a:cs typeface="Verdana"/>
            </a:endParaRPr>
          </a:p>
          <a:p>
            <a:pPr marL="355600" marR="5715" indent="-342900" algn="just">
              <a:lnSpc>
                <a:spcPct val="100000"/>
              </a:lnSpc>
              <a:buClr>
                <a:srgbClr val="D32D50"/>
              </a:buClr>
              <a:buFont typeface="Wingdings"/>
              <a:buChar char=""/>
              <a:tabLst>
                <a:tab pos="355600" algn="l"/>
              </a:tabLst>
            </a:pPr>
            <a:endParaRPr lang="es-CO" sz="2000" b="1" spc="-5" dirty="0">
              <a:latin typeface="Verdana"/>
              <a:cs typeface="Verdana"/>
            </a:endParaRPr>
          </a:p>
          <a:p>
            <a:pPr marL="355600" marR="5715" indent="-342900" algn="just">
              <a:lnSpc>
                <a:spcPct val="100000"/>
              </a:lnSpc>
              <a:buClr>
                <a:srgbClr val="D32D50"/>
              </a:buClr>
              <a:buFont typeface="Wingdings"/>
              <a:buChar char=""/>
              <a:tabLst>
                <a:tab pos="355600" algn="l"/>
              </a:tabLst>
            </a:pPr>
            <a:r>
              <a:rPr lang="es-CO" sz="2000" b="1" spc="-5" dirty="0">
                <a:latin typeface="Verdana"/>
                <a:cs typeface="Verdana"/>
              </a:rPr>
              <a:t>Una clase es una abstracción del mundo real</a:t>
            </a:r>
            <a:endParaRPr lang="en-US" sz="2750" dirty="0">
              <a:latin typeface="Verdana"/>
              <a:cs typeface="Verdana"/>
            </a:endParaRPr>
          </a:p>
          <a:p>
            <a:pPr>
              <a:lnSpc>
                <a:spcPct val="100000"/>
              </a:lnSpc>
              <a:spcBef>
                <a:spcPts val="15"/>
              </a:spcBef>
              <a:buClr>
                <a:srgbClr val="D32D50"/>
              </a:buClr>
            </a:pPr>
            <a:endParaRPr sz="2750" dirty="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Un</a:t>
            </a:r>
            <a:r>
              <a:rPr sz="2000" b="1" spc="-15" dirty="0">
                <a:latin typeface="Verdana"/>
                <a:cs typeface="Verdana"/>
              </a:rPr>
              <a:t> </a:t>
            </a:r>
            <a:r>
              <a:rPr sz="2000" b="1" spc="-5" dirty="0">
                <a:latin typeface="Verdana"/>
                <a:cs typeface="Verdana"/>
              </a:rPr>
              <a:t>objeto</a:t>
            </a:r>
            <a:r>
              <a:rPr sz="2000" b="1" dirty="0">
                <a:latin typeface="Verdana"/>
                <a:cs typeface="Verdana"/>
              </a:rPr>
              <a:t> </a:t>
            </a:r>
            <a:r>
              <a:rPr sz="2000" b="1" spc="-10" dirty="0">
                <a:latin typeface="Verdana"/>
                <a:cs typeface="Verdana"/>
              </a:rPr>
              <a:t>es</a:t>
            </a:r>
            <a:r>
              <a:rPr sz="2000" b="1" spc="10"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instancia</a:t>
            </a:r>
            <a:r>
              <a:rPr sz="2000" b="1" spc="40" dirty="0">
                <a:latin typeface="Verdana"/>
                <a:cs typeface="Verdana"/>
              </a:rPr>
              <a:t> </a:t>
            </a:r>
            <a:r>
              <a:rPr sz="2000" b="1" spc="-5" dirty="0">
                <a:latin typeface="Verdana"/>
                <a:cs typeface="Verdana"/>
              </a:rPr>
              <a:t>de</a:t>
            </a:r>
            <a:r>
              <a:rPr sz="2000" b="1" spc="-15" dirty="0">
                <a:latin typeface="Verdana"/>
                <a:cs typeface="Verdana"/>
              </a:rPr>
              <a:t> </a:t>
            </a:r>
            <a:r>
              <a:rPr sz="2000" b="1" spc="-5" dirty="0" err="1">
                <a:latin typeface="Verdana"/>
                <a:cs typeface="Verdana"/>
              </a:rPr>
              <a:t>una</a:t>
            </a:r>
            <a:r>
              <a:rPr sz="2000" b="1" spc="20" dirty="0">
                <a:latin typeface="Verdana"/>
                <a:cs typeface="Verdana"/>
              </a:rPr>
              <a:t> </a:t>
            </a:r>
            <a:r>
              <a:rPr sz="2000" b="1" spc="-10" dirty="0" err="1">
                <a:latin typeface="Verdana"/>
                <a:cs typeface="Verdana"/>
              </a:rPr>
              <a:t>clase</a:t>
            </a:r>
            <a:endParaRPr lang="en-US" sz="2000" b="1" spc="-10" dirty="0">
              <a:latin typeface="Verdana"/>
              <a:cs typeface="Verdana"/>
            </a:endParaRPr>
          </a:p>
          <a:p>
            <a:pPr marL="12700">
              <a:lnSpc>
                <a:spcPct val="100000"/>
              </a:lnSpc>
              <a:buClr>
                <a:srgbClr val="D32D50"/>
              </a:buClr>
              <a:tabLst>
                <a:tab pos="354965" algn="l"/>
                <a:tab pos="355600" algn="l"/>
              </a:tabLst>
            </a:pPr>
            <a:endParaRPr sz="2000" dirty="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30</a:t>
            </a:fld>
            <a:endParaRPr dirty="0"/>
          </a:p>
        </p:txBody>
      </p:sp>
      <p:pic>
        <p:nvPicPr>
          <p:cNvPr id="4" name="Imagen 3">
            <a:extLst>
              <a:ext uri="{FF2B5EF4-FFF2-40B4-BE49-F238E27FC236}">
                <a16:creationId xmlns:a16="http://schemas.microsoft.com/office/drawing/2014/main" id="{CA2F2529-CEC3-D482-E32B-B18E0ECE9E2D}"/>
              </a:ext>
            </a:extLst>
          </p:cNvPr>
          <p:cNvPicPr>
            <a:picLocks noChangeAspect="1"/>
          </p:cNvPicPr>
          <p:nvPr/>
        </p:nvPicPr>
        <p:blipFill>
          <a:blip r:embed="rId2"/>
          <a:stretch>
            <a:fillRect/>
          </a:stretch>
        </p:blipFill>
        <p:spPr>
          <a:xfrm>
            <a:off x="650875" y="1614672"/>
            <a:ext cx="9391650" cy="2133600"/>
          </a:xfrm>
          <a:prstGeom prst="rect">
            <a:avLst/>
          </a:prstGeom>
        </p:spPr>
      </p:pic>
      <p:pic>
        <p:nvPicPr>
          <p:cNvPr id="7" name="Imagen 6">
            <a:extLst>
              <a:ext uri="{FF2B5EF4-FFF2-40B4-BE49-F238E27FC236}">
                <a16:creationId xmlns:a16="http://schemas.microsoft.com/office/drawing/2014/main" id="{1E1048F1-7FF9-C88C-1471-9397E05370D9}"/>
              </a:ext>
            </a:extLst>
          </p:cNvPr>
          <p:cNvPicPr>
            <a:picLocks noChangeAspect="1"/>
          </p:cNvPicPr>
          <p:nvPr/>
        </p:nvPicPr>
        <p:blipFill>
          <a:blip r:embed="rId3"/>
          <a:stretch>
            <a:fillRect/>
          </a:stretch>
        </p:blipFill>
        <p:spPr>
          <a:xfrm>
            <a:off x="898525" y="3760603"/>
            <a:ext cx="8896350" cy="2181225"/>
          </a:xfrm>
          <a:prstGeom prst="rect">
            <a:avLst/>
          </a:prstGeom>
        </p:spPr>
      </p:pic>
    </p:spTree>
    <p:extLst>
      <p:ext uri="{BB962C8B-B14F-4D97-AF65-F5344CB8AC3E}">
        <p14:creationId xmlns:p14="http://schemas.microsoft.com/office/powerpoint/2010/main" val="2118360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31</a:t>
            </a:fld>
            <a:endParaRPr dirty="0"/>
          </a:p>
        </p:txBody>
      </p:sp>
      <p:pic>
        <p:nvPicPr>
          <p:cNvPr id="5" name="Imagen 4">
            <a:extLst>
              <a:ext uri="{FF2B5EF4-FFF2-40B4-BE49-F238E27FC236}">
                <a16:creationId xmlns:a16="http://schemas.microsoft.com/office/drawing/2014/main" id="{13EC7198-692D-500F-3FEE-64B2ED7F0208}"/>
              </a:ext>
            </a:extLst>
          </p:cNvPr>
          <p:cNvPicPr>
            <a:picLocks noChangeAspect="1"/>
          </p:cNvPicPr>
          <p:nvPr/>
        </p:nvPicPr>
        <p:blipFill>
          <a:blip r:embed="rId2"/>
          <a:stretch>
            <a:fillRect/>
          </a:stretch>
        </p:blipFill>
        <p:spPr>
          <a:xfrm>
            <a:off x="1841500" y="3225800"/>
            <a:ext cx="7010400" cy="1104900"/>
          </a:xfrm>
          <a:prstGeom prst="rect">
            <a:avLst/>
          </a:prstGeom>
        </p:spPr>
      </p:pic>
    </p:spTree>
    <p:extLst>
      <p:ext uri="{BB962C8B-B14F-4D97-AF65-F5344CB8AC3E}">
        <p14:creationId xmlns:p14="http://schemas.microsoft.com/office/powerpoint/2010/main" val="2470303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32</a:t>
            </a:fld>
            <a:endParaRPr dirty="0"/>
          </a:p>
        </p:txBody>
      </p:sp>
      <p:pic>
        <p:nvPicPr>
          <p:cNvPr id="4" name="Imagen 3">
            <a:extLst>
              <a:ext uri="{FF2B5EF4-FFF2-40B4-BE49-F238E27FC236}">
                <a16:creationId xmlns:a16="http://schemas.microsoft.com/office/drawing/2014/main" id="{6C06B4ED-42B8-2C33-CF8D-6369A300D2E8}"/>
              </a:ext>
            </a:extLst>
          </p:cNvPr>
          <p:cNvPicPr>
            <a:picLocks noChangeAspect="1"/>
          </p:cNvPicPr>
          <p:nvPr/>
        </p:nvPicPr>
        <p:blipFill>
          <a:blip r:embed="rId2"/>
          <a:stretch>
            <a:fillRect/>
          </a:stretch>
        </p:blipFill>
        <p:spPr>
          <a:xfrm>
            <a:off x="746125" y="1454150"/>
            <a:ext cx="9201150" cy="4648200"/>
          </a:xfrm>
          <a:prstGeom prst="rect">
            <a:avLst/>
          </a:prstGeom>
        </p:spPr>
      </p:pic>
    </p:spTree>
    <p:extLst>
      <p:ext uri="{BB962C8B-B14F-4D97-AF65-F5344CB8AC3E}">
        <p14:creationId xmlns:p14="http://schemas.microsoft.com/office/powerpoint/2010/main" val="2101004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33</a:t>
            </a:fld>
            <a:endParaRPr dirty="0"/>
          </a:p>
        </p:txBody>
      </p:sp>
      <p:pic>
        <p:nvPicPr>
          <p:cNvPr id="5" name="Imagen 4">
            <a:extLst>
              <a:ext uri="{FF2B5EF4-FFF2-40B4-BE49-F238E27FC236}">
                <a16:creationId xmlns:a16="http://schemas.microsoft.com/office/drawing/2014/main" id="{64796FDE-C57B-0A2B-06BF-8EF0F5466002}"/>
              </a:ext>
            </a:extLst>
          </p:cNvPr>
          <p:cNvPicPr>
            <a:picLocks noChangeAspect="1"/>
          </p:cNvPicPr>
          <p:nvPr/>
        </p:nvPicPr>
        <p:blipFill>
          <a:blip r:embed="rId2"/>
          <a:stretch>
            <a:fillRect/>
          </a:stretch>
        </p:blipFill>
        <p:spPr>
          <a:xfrm>
            <a:off x="665162" y="3378200"/>
            <a:ext cx="9363075" cy="800100"/>
          </a:xfrm>
          <a:prstGeom prst="rect">
            <a:avLst/>
          </a:prstGeom>
        </p:spPr>
      </p:pic>
    </p:spTree>
    <p:extLst>
      <p:ext uri="{BB962C8B-B14F-4D97-AF65-F5344CB8AC3E}">
        <p14:creationId xmlns:p14="http://schemas.microsoft.com/office/powerpoint/2010/main" val="2016040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34</a:t>
            </a:fld>
            <a:endParaRPr dirty="0"/>
          </a:p>
        </p:txBody>
      </p:sp>
      <p:pic>
        <p:nvPicPr>
          <p:cNvPr id="4" name="Imagen 3">
            <a:extLst>
              <a:ext uri="{FF2B5EF4-FFF2-40B4-BE49-F238E27FC236}">
                <a16:creationId xmlns:a16="http://schemas.microsoft.com/office/drawing/2014/main" id="{F1FF558B-B1E0-B0C7-7C93-78606AA967FE}"/>
              </a:ext>
            </a:extLst>
          </p:cNvPr>
          <p:cNvPicPr>
            <a:picLocks noChangeAspect="1"/>
          </p:cNvPicPr>
          <p:nvPr/>
        </p:nvPicPr>
        <p:blipFill>
          <a:blip r:embed="rId2"/>
          <a:stretch>
            <a:fillRect/>
          </a:stretch>
        </p:blipFill>
        <p:spPr>
          <a:xfrm>
            <a:off x="615950" y="2085404"/>
            <a:ext cx="9461500" cy="3385691"/>
          </a:xfrm>
          <a:prstGeom prst="rect">
            <a:avLst/>
          </a:prstGeom>
        </p:spPr>
      </p:pic>
    </p:spTree>
    <p:extLst>
      <p:ext uri="{BB962C8B-B14F-4D97-AF65-F5344CB8AC3E}">
        <p14:creationId xmlns:p14="http://schemas.microsoft.com/office/powerpoint/2010/main" val="99935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35</a:t>
            </a:fld>
            <a:endParaRPr dirty="0"/>
          </a:p>
        </p:txBody>
      </p:sp>
      <p:pic>
        <p:nvPicPr>
          <p:cNvPr id="5" name="Imagen 4">
            <a:extLst>
              <a:ext uri="{FF2B5EF4-FFF2-40B4-BE49-F238E27FC236}">
                <a16:creationId xmlns:a16="http://schemas.microsoft.com/office/drawing/2014/main" id="{BBAC0BC6-35DB-038D-A23C-BB061D4EB6B8}"/>
              </a:ext>
            </a:extLst>
          </p:cNvPr>
          <p:cNvPicPr>
            <a:picLocks noChangeAspect="1"/>
          </p:cNvPicPr>
          <p:nvPr/>
        </p:nvPicPr>
        <p:blipFill>
          <a:blip r:embed="rId2"/>
          <a:stretch>
            <a:fillRect/>
          </a:stretch>
        </p:blipFill>
        <p:spPr>
          <a:xfrm>
            <a:off x="735330" y="2675575"/>
            <a:ext cx="9260840" cy="2205349"/>
          </a:xfrm>
          <a:prstGeom prst="rect">
            <a:avLst/>
          </a:prstGeom>
        </p:spPr>
      </p:pic>
    </p:spTree>
    <p:extLst>
      <p:ext uri="{BB962C8B-B14F-4D97-AF65-F5344CB8AC3E}">
        <p14:creationId xmlns:p14="http://schemas.microsoft.com/office/powerpoint/2010/main" val="1698028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6" name="object 3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37" name="object 3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36</a:t>
            </a:fld>
            <a:endParaRPr dirty="0"/>
          </a:p>
        </p:txBody>
      </p:sp>
      <p:pic>
        <p:nvPicPr>
          <p:cNvPr id="4" name="Imagen 3">
            <a:extLst>
              <a:ext uri="{FF2B5EF4-FFF2-40B4-BE49-F238E27FC236}">
                <a16:creationId xmlns:a16="http://schemas.microsoft.com/office/drawing/2014/main" id="{B7D87C7C-CF27-A9BF-92AA-3BC386434E9C}"/>
              </a:ext>
            </a:extLst>
          </p:cNvPr>
          <p:cNvPicPr>
            <a:picLocks noChangeAspect="1"/>
          </p:cNvPicPr>
          <p:nvPr/>
        </p:nvPicPr>
        <p:blipFill>
          <a:blip r:embed="rId2"/>
          <a:stretch>
            <a:fillRect/>
          </a:stretch>
        </p:blipFill>
        <p:spPr>
          <a:xfrm>
            <a:off x="615950" y="1532487"/>
            <a:ext cx="9461500" cy="4866620"/>
          </a:xfrm>
          <a:prstGeom prst="rect">
            <a:avLst/>
          </a:prstGeom>
        </p:spPr>
      </p:pic>
    </p:spTree>
    <p:extLst>
      <p:ext uri="{BB962C8B-B14F-4D97-AF65-F5344CB8AC3E}">
        <p14:creationId xmlns:p14="http://schemas.microsoft.com/office/powerpoint/2010/main" val="279269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191770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Polimorfismo</a:t>
            </a:r>
            <a:endParaRPr sz="2000">
              <a:latin typeface="Verdana"/>
              <a:cs typeface="Verdana"/>
            </a:endParaRPr>
          </a:p>
        </p:txBody>
      </p:sp>
      <p:sp>
        <p:nvSpPr>
          <p:cNvPr id="4" name="object 4"/>
          <p:cNvSpPr txBox="1"/>
          <p:nvPr/>
        </p:nvSpPr>
        <p:spPr>
          <a:xfrm>
            <a:off x="1005839" y="2252979"/>
            <a:ext cx="296418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1063625" algn="l"/>
              </a:tabLst>
            </a:pPr>
            <a:r>
              <a:rPr sz="2000" b="1" spc="-15" dirty="0">
                <a:latin typeface="Verdana"/>
                <a:cs typeface="Verdana"/>
              </a:rPr>
              <a:t>E</a:t>
            </a:r>
            <a:r>
              <a:rPr sz="2000" b="1" spc="-5" dirty="0">
                <a:latin typeface="Verdana"/>
                <a:cs typeface="Verdana"/>
              </a:rPr>
              <a:t>l</a:t>
            </a:r>
            <a:r>
              <a:rPr sz="2000" b="1" dirty="0">
                <a:latin typeface="Verdana"/>
                <a:cs typeface="Verdana"/>
              </a:rPr>
              <a:t>	</a:t>
            </a:r>
            <a:r>
              <a:rPr sz="2000" b="1" spc="-5" dirty="0">
                <a:latin typeface="Verdana"/>
                <a:cs typeface="Verdana"/>
              </a:rPr>
              <a:t>p</a:t>
            </a:r>
            <a:r>
              <a:rPr sz="2000" b="1" spc="5" dirty="0">
                <a:latin typeface="Verdana"/>
                <a:cs typeface="Verdana"/>
              </a:rPr>
              <a:t>o</a:t>
            </a:r>
            <a:r>
              <a:rPr sz="2000" b="1" spc="-5" dirty="0">
                <a:latin typeface="Verdana"/>
                <a:cs typeface="Verdana"/>
              </a:rPr>
              <a:t>li</a:t>
            </a:r>
            <a:r>
              <a:rPr sz="2000" b="1" dirty="0">
                <a:latin typeface="Verdana"/>
                <a:cs typeface="Verdana"/>
              </a:rPr>
              <a:t>m</a:t>
            </a:r>
            <a:r>
              <a:rPr sz="2000" b="1" spc="5" dirty="0">
                <a:latin typeface="Verdana"/>
                <a:cs typeface="Verdana"/>
              </a:rPr>
              <a:t>or</a:t>
            </a:r>
            <a:r>
              <a:rPr sz="2000" b="1" spc="10" dirty="0">
                <a:latin typeface="Verdana"/>
                <a:cs typeface="Verdana"/>
              </a:rPr>
              <a:t>f</a:t>
            </a:r>
            <a:r>
              <a:rPr sz="2000" b="1" spc="-10" dirty="0">
                <a:latin typeface="Verdana"/>
                <a:cs typeface="Verdana"/>
              </a:rPr>
              <a:t>is</a:t>
            </a:r>
            <a:r>
              <a:rPr sz="2000" b="1" spc="-5" dirty="0">
                <a:latin typeface="Verdana"/>
                <a:cs typeface="Verdana"/>
              </a:rPr>
              <a:t>mo</a:t>
            </a:r>
            <a:endParaRPr sz="2000">
              <a:latin typeface="Verdana"/>
              <a:cs typeface="Verdana"/>
            </a:endParaRPr>
          </a:p>
        </p:txBody>
      </p:sp>
      <p:sp>
        <p:nvSpPr>
          <p:cNvPr id="5" name="object 5"/>
          <p:cNvSpPr txBox="1"/>
          <p:nvPr/>
        </p:nvSpPr>
        <p:spPr>
          <a:xfrm>
            <a:off x="4394200" y="2252979"/>
            <a:ext cx="5323205" cy="330200"/>
          </a:xfrm>
          <a:prstGeom prst="rect">
            <a:avLst/>
          </a:prstGeom>
        </p:spPr>
        <p:txBody>
          <a:bodyPr vert="horz" wrap="square" lIns="0" tIns="12700" rIns="0" bIns="0" rtlCol="0">
            <a:spAutoFit/>
          </a:bodyPr>
          <a:lstStyle/>
          <a:p>
            <a:pPr marL="12700">
              <a:lnSpc>
                <a:spcPct val="100000"/>
              </a:lnSpc>
              <a:spcBef>
                <a:spcPts val="100"/>
              </a:spcBef>
              <a:tabLst>
                <a:tab pos="1574165" algn="l"/>
                <a:tab pos="2552065" algn="l"/>
                <a:tab pos="4243705" algn="l"/>
              </a:tabLst>
            </a:pPr>
            <a:r>
              <a:rPr sz="2000" b="1" spc="-5" dirty="0">
                <a:latin typeface="Verdana"/>
                <a:cs typeface="Verdana"/>
              </a:rPr>
              <a:t>permite	que	distintos	objetos</a:t>
            </a:r>
            <a:endParaRPr sz="2000">
              <a:latin typeface="Verdana"/>
              <a:cs typeface="Verdana"/>
            </a:endParaRPr>
          </a:p>
        </p:txBody>
      </p:sp>
      <p:sp>
        <p:nvSpPr>
          <p:cNvPr id="6" name="object 6"/>
          <p:cNvSpPr txBox="1"/>
          <p:nvPr/>
        </p:nvSpPr>
        <p:spPr>
          <a:xfrm>
            <a:off x="1005839" y="2557779"/>
            <a:ext cx="8713470" cy="2280920"/>
          </a:xfrm>
          <a:prstGeom prst="rect">
            <a:avLst/>
          </a:prstGeom>
        </p:spPr>
        <p:txBody>
          <a:bodyPr vert="horz" wrap="square" lIns="0" tIns="12700" rIns="0" bIns="0" rtlCol="0">
            <a:spAutoFit/>
          </a:bodyPr>
          <a:lstStyle/>
          <a:p>
            <a:pPr marL="355600" marR="5080">
              <a:lnSpc>
                <a:spcPct val="100000"/>
              </a:lnSpc>
              <a:spcBef>
                <a:spcPts val="100"/>
              </a:spcBef>
              <a:tabLst>
                <a:tab pos="2762885" algn="l"/>
                <a:tab pos="3215005" algn="l"/>
                <a:tab pos="4027804" algn="l"/>
                <a:tab pos="5254625" algn="l"/>
                <a:tab pos="6263005" algn="l"/>
                <a:tab pos="8353425" algn="l"/>
              </a:tabLst>
            </a:pPr>
            <a:r>
              <a:rPr sz="2000" b="1" spc="-5" dirty="0">
                <a:latin typeface="Verdana"/>
                <a:cs typeface="Verdana"/>
              </a:rPr>
              <a:t>p</a:t>
            </a:r>
            <a:r>
              <a:rPr sz="2000" b="1" spc="-15" dirty="0">
                <a:latin typeface="Verdana"/>
                <a:cs typeface="Verdana"/>
              </a:rPr>
              <a:t>e</a:t>
            </a:r>
            <a:r>
              <a:rPr sz="2000" b="1" dirty="0">
                <a:latin typeface="Verdana"/>
                <a:cs typeface="Verdana"/>
              </a:rPr>
              <a:t>rt</a:t>
            </a:r>
            <a:r>
              <a:rPr sz="2000" b="1" spc="-15" dirty="0">
                <a:latin typeface="Verdana"/>
                <a:cs typeface="Verdana"/>
              </a:rPr>
              <a:t>e</a:t>
            </a:r>
            <a:r>
              <a:rPr sz="2000" b="1" spc="-10" dirty="0">
                <a:latin typeface="Verdana"/>
                <a:cs typeface="Verdana"/>
              </a:rPr>
              <a:t>n</a:t>
            </a:r>
            <a:r>
              <a:rPr sz="2000" b="1" spc="-15" dirty="0">
                <a:latin typeface="Verdana"/>
                <a:cs typeface="Verdana"/>
              </a:rPr>
              <a:t>e</a:t>
            </a:r>
            <a:r>
              <a:rPr sz="2000" b="1" spc="-5" dirty="0">
                <a:latin typeface="Verdana"/>
                <a:cs typeface="Verdana"/>
              </a:rPr>
              <a:t>ci</a:t>
            </a:r>
            <a:r>
              <a:rPr sz="2000" b="1" spc="-10" dirty="0">
                <a:latin typeface="Verdana"/>
                <a:cs typeface="Verdana"/>
              </a:rPr>
              <a:t>en</a:t>
            </a:r>
            <a:r>
              <a:rPr sz="2000" b="1" spc="5" dirty="0">
                <a:latin typeface="Verdana"/>
                <a:cs typeface="Verdana"/>
              </a:rPr>
              <a:t>te</a:t>
            </a:r>
            <a:r>
              <a:rPr sz="2000" b="1" spc="-5" dirty="0">
                <a:latin typeface="Verdana"/>
                <a:cs typeface="Verdana"/>
              </a:rPr>
              <a:t>s</a:t>
            </a:r>
            <a:r>
              <a:rPr sz="2000" b="1" dirty="0">
                <a:latin typeface="Verdana"/>
                <a:cs typeface="Verdana"/>
              </a:rPr>
              <a:t>	a	</a:t>
            </a:r>
            <a:r>
              <a:rPr sz="2000" b="1" spc="-10" dirty="0">
                <a:latin typeface="Verdana"/>
                <a:cs typeface="Verdana"/>
              </a:rPr>
              <a:t>un</a:t>
            </a:r>
            <a:r>
              <a:rPr sz="2000" b="1" spc="-5" dirty="0">
                <a:latin typeface="Verdana"/>
                <a:cs typeface="Verdana"/>
              </a:rPr>
              <a:t>a</a:t>
            </a:r>
            <a:r>
              <a:rPr sz="2000" b="1" dirty="0">
                <a:latin typeface="Verdana"/>
                <a:cs typeface="Verdana"/>
              </a:rPr>
              <a:t>	m</a:t>
            </a:r>
            <a:r>
              <a:rPr sz="2000" b="1" spc="-10" dirty="0">
                <a:latin typeface="Verdana"/>
                <a:cs typeface="Verdana"/>
              </a:rPr>
              <a:t>is</a:t>
            </a:r>
            <a:r>
              <a:rPr sz="2000" b="1" spc="-5" dirty="0">
                <a:latin typeface="Verdana"/>
                <a:cs typeface="Verdana"/>
              </a:rPr>
              <a:t>ma	c</a:t>
            </a:r>
            <a:r>
              <a:rPr sz="2000" b="1" spc="15" dirty="0">
                <a:latin typeface="Verdana"/>
                <a:cs typeface="Verdana"/>
              </a:rPr>
              <a:t>l</a:t>
            </a:r>
            <a:r>
              <a:rPr sz="2000" b="1" dirty="0">
                <a:latin typeface="Verdana"/>
                <a:cs typeface="Verdana"/>
              </a:rPr>
              <a:t>a</a:t>
            </a:r>
            <a:r>
              <a:rPr sz="2000" b="1" spc="-15" dirty="0">
                <a:latin typeface="Verdana"/>
                <a:cs typeface="Verdana"/>
              </a:rPr>
              <a:t>s</a:t>
            </a:r>
            <a:r>
              <a:rPr sz="2000" b="1" spc="-5" dirty="0">
                <a:latin typeface="Verdana"/>
                <a:cs typeface="Verdana"/>
              </a:rPr>
              <a:t>e</a:t>
            </a:r>
            <a:r>
              <a:rPr sz="2000" b="1" dirty="0">
                <a:latin typeface="Verdana"/>
                <a:cs typeface="Verdana"/>
              </a:rPr>
              <a:t>	“r</a:t>
            </a:r>
            <a:r>
              <a:rPr sz="2000" b="1" spc="-15" dirty="0">
                <a:latin typeface="Verdana"/>
                <a:cs typeface="Verdana"/>
              </a:rPr>
              <a:t>es</a:t>
            </a:r>
            <a:r>
              <a:rPr sz="2000" b="1" spc="-5" dirty="0">
                <a:latin typeface="Verdana"/>
                <a:cs typeface="Verdana"/>
              </a:rPr>
              <a:t>p</a:t>
            </a:r>
            <a:r>
              <a:rPr sz="2000" b="1" spc="5" dirty="0">
                <a:latin typeface="Verdana"/>
                <a:cs typeface="Verdana"/>
              </a:rPr>
              <a:t>o</a:t>
            </a:r>
            <a:r>
              <a:rPr sz="2000" b="1" spc="-10" dirty="0">
                <a:latin typeface="Verdana"/>
                <a:cs typeface="Verdana"/>
              </a:rPr>
              <a:t>n</a:t>
            </a:r>
            <a:r>
              <a:rPr sz="2000" b="1" spc="-5" dirty="0">
                <a:latin typeface="Verdana"/>
                <a:cs typeface="Verdana"/>
              </a:rPr>
              <a:t>d</a:t>
            </a:r>
            <a:r>
              <a:rPr sz="2000" b="1" dirty="0">
                <a:latin typeface="Verdana"/>
                <a:cs typeface="Verdana"/>
              </a:rPr>
              <a:t>a</a:t>
            </a:r>
            <a:r>
              <a:rPr sz="2000" b="1" spc="-10" dirty="0">
                <a:latin typeface="Verdana"/>
                <a:cs typeface="Verdana"/>
              </a:rPr>
              <a:t>n</a:t>
            </a:r>
            <a:r>
              <a:rPr sz="2000" b="1" spc="-5" dirty="0">
                <a:latin typeface="Verdana"/>
                <a:cs typeface="Verdana"/>
              </a:rPr>
              <a:t>”</a:t>
            </a:r>
            <a:r>
              <a:rPr sz="2000" b="1" dirty="0">
                <a:latin typeface="Verdana"/>
                <a:cs typeface="Verdana"/>
              </a:rPr>
              <a:t>	</a:t>
            </a:r>
            <a:r>
              <a:rPr sz="2000" b="1" spc="-5" dirty="0">
                <a:latin typeface="Verdana"/>
                <a:cs typeface="Verdana"/>
              </a:rPr>
              <a:t>de  diferentes</a:t>
            </a:r>
            <a:r>
              <a:rPr sz="2000" b="1" spc="5" dirty="0">
                <a:latin typeface="Verdana"/>
                <a:cs typeface="Verdana"/>
              </a:rPr>
              <a:t> </a:t>
            </a:r>
            <a:r>
              <a:rPr sz="2000" b="1" dirty="0">
                <a:latin typeface="Verdana"/>
                <a:cs typeface="Verdana"/>
              </a:rPr>
              <a:t>formas</a:t>
            </a:r>
            <a:r>
              <a:rPr sz="2000" b="1" spc="10" dirty="0">
                <a:latin typeface="Verdana"/>
                <a:cs typeface="Verdana"/>
              </a:rPr>
              <a:t> </a:t>
            </a:r>
            <a:r>
              <a:rPr sz="2000" b="1" dirty="0">
                <a:latin typeface="Verdana"/>
                <a:cs typeface="Verdana"/>
              </a:rPr>
              <a:t>a </a:t>
            </a:r>
            <a:r>
              <a:rPr sz="2000" b="1" spc="-5" dirty="0">
                <a:latin typeface="Verdana"/>
                <a:cs typeface="Verdana"/>
              </a:rPr>
              <a:t>un</a:t>
            </a:r>
            <a:r>
              <a:rPr sz="2000" b="1" spc="10" dirty="0">
                <a:latin typeface="Verdana"/>
                <a:cs typeface="Verdana"/>
              </a:rPr>
              <a:t> </a:t>
            </a:r>
            <a:r>
              <a:rPr sz="2000" b="1" spc="-5" dirty="0">
                <a:latin typeface="Verdana"/>
                <a:cs typeface="Verdana"/>
              </a:rPr>
              <a:t>mismo </a:t>
            </a:r>
            <a:r>
              <a:rPr sz="2000" b="1" spc="-10" dirty="0">
                <a:latin typeface="Verdana"/>
                <a:cs typeface="Verdana"/>
              </a:rPr>
              <a:t>mensaje</a:t>
            </a:r>
            <a:endParaRPr sz="2000">
              <a:latin typeface="Verdana"/>
              <a:cs typeface="Verdana"/>
            </a:endParaRPr>
          </a:p>
          <a:p>
            <a:pPr>
              <a:lnSpc>
                <a:spcPct val="100000"/>
              </a:lnSpc>
              <a:spcBef>
                <a:spcPts val="15"/>
              </a:spcBef>
            </a:pPr>
            <a:endParaRPr sz="2750">
              <a:latin typeface="Verdana"/>
              <a:cs typeface="Verdana"/>
            </a:endParaRPr>
          </a:p>
          <a:p>
            <a:pPr marL="355600" marR="5715" indent="-342900" algn="just">
              <a:lnSpc>
                <a:spcPct val="100000"/>
              </a:lnSpc>
              <a:buClr>
                <a:srgbClr val="D32D50"/>
              </a:buClr>
              <a:buFont typeface="Wingdings"/>
              <a:buChar char=""/>
              <a:tabLst>
                <a:tab pos="355600" algn="l"/>
              </a:tabLst>
            </a:pPr>
            <a:r>
              <a:rPr sz="2000" b="1" spc="-10" dirty="0">
                <a:latin typeface="Verdana"/>
                <a:cs typeface="Verdana"/>
              </a:rPr>
              <a:t>El </a:t>
            </a:r>
            <a:r>
              <a:rPr sz="2000" b="1" dirty="0">
                <a:latin typeface="Verdana"/>
                <a:cs typeface="Verdana"/>
              </a:rPr>
              <a:t>polimorfismo permite </a:t>
            </a:r>
            <a:r>
              <a:rPr sz="2000" b="1" spc="-5" dirty="0">
                <a:latin typeface="Verdana"/>
                <a:cs typeface="Verdana"/>
              </a:rPr>
              <a:t>modificar el comportamiento de </a:t>
            </a:r>
            <a:r>
              <a:rPr sz="2000" b="1"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método</a:t>
            </a:r>
            <a:r>
              <a:rPr sz="2000" b="1" dirty="0">
                <a:latin typeface="Verdana"/>
                <a:cs typeface="Verdana"/>
              </a:rPr>
              <a:t> </a:t>
            </a:r>
            <a:r>
              <a:rPr sz="2000" b="1" spc="-10" dirty="0">
                <a:latin typeface="Verdana"/>
                <a:cs typeface="Verdana"/>
              </a:rPr>
              <a:t>en</a:t>
            </a:r>
            <a:r>
              <a:rPr sz="2000" b="1" spc="-5" dirty="0">
                <a:latin typeface="Verdana"/>
                <a:cs typeface="Verdana"/>
              </a:rPr>
              <a:t> cada</a:t>
            </a:r>
            <a:r>
              <a:rPr sz="2000" b="1" dirty="0">
                <a:latin typeface="Verdana"/>
                <a:cs typeface="Verdana"/>
              </a:rPr>
              <a:t> </a:t>
            </a:r>
            <a:r>
              <a:rPr sz="2000" b="1" spc="-5" dirty="0">
                <a:latin typeface="Verdana"/>
                <a:cs typeface="Verdana"/>
              </a:rPr>
              <a:t>subclase.</a:t>
            </a:r>
            <a:r>
              <a:rPr sz="2000" b="1" dirty="0">
                <a:latin typeface="Verdana"/>
                <a:cs typeface="Verdana"/>
              </a:rPr>
              <a:t> </a:t>
            </a:r>
            <a:r>
              <a:rPr sz="2000" b="1" spc="-10" dirty="0">
                <a:latin typeface="Verdana"/>
                <a:cs typeface="Verdana"/>
              </a:rPr>
              <a:t>En</a:t>
            </a:r>
            <a:r>
              <a:rPr sz="2000" b="1" spc="-5" dirty="0">
                <a:latin typeface="Verdana"/>
                <a:cs typeface="Verdana"/>
              </a:rPr>
              <a:t> </a:t>
            </a:r>
            <a:r>
              <a:rPr sz="2000" b="1" dirty="0">
                <a:latin typeface="Verdana"/>
                <a:cs typeface="Verdana"/>
              </a:rPr>
              <a:t>este</a:t>
            </a:r>
            <a:r>
              <a:rPr sz="2000" b="1" spc="5" dirty="0">
                <a:latin typeface="Verdana"/>
                <a:cs typeface="Verdana"/>
              </a:rPr>
              <a:t> </a:t>
            </a:r>
            <a:r>
              <a:rPr sz="2000" b="1" dirty="0">
                <a:latin typeface="Verdana"/>
                <a:cs typeface="Verdana"/>
              </a:rPr>
              <a:t>ejemplo,</a:t>
            </a:r>
            <a:r>
              <a:rPr sz="2000" b="1" spc="5" dirty="0">
                <a:latin typeface="Verdana"/>
                <a:cs typeface="Verdana"/>
              </a:rPr>
              <a:t> </a:t>
            </a:r>
            <a:r>
              <a:rPr sz="2000" b="1" spc="-5" dirty="0">
                <a:latin typeface="Verdana"/>
                <a:cs typeface="Verdana"/>
              </a:rPr>
              <a:t>la </a:t>
            </a:r>
            <a:r>
              <a:rPr sz="2000" b="1" spc="-670" dirty="0">
                <a:latin typeface="Verdana"/>
                <a:cs typeface="Verdana"/>
              </a:rPr>
              <a:t> </a:t>
            </a:r>
            <a:r>
              <a:rPr sz="2000" b="1" spc="-5" dirty="0">
                <a:latin typeface="Verdana"/>
                <a:cs typeface="Verdana"/>
              </a:rPr>
              <a:t>superclase mascota tiene las subclases </a:t>
            </a:r>
            <a:r>
              <a:rPr sz="2000" b="1" dirty="0">
                <a:latin typeface="Verdana"/>
                <a:cs typeface="Verdana"/>
              </a:rPr>
              <a:t>gato, pato y perro. </a:t>
            </a:r>
            <a:r>
              <a:rPr sz="2000" b="1" spc="-670" dirty="0">
                <a:latin typeface="Verdana"/>
                <a:cs typeface="Verdana"/>
              </a:rPr>
              <a:t> </a:t>
            </a:r>
            <a:r>
              <a:rPr sz="2000" b="1" spc="-10" dirty="0">
                <a:latin typeface="Verdana"/>
                <a:cs typeface="Verdana"/>
              </a:rPr>
              <a:t>El </a:t>
            </a:r>
            <a:r>
              <a:rPr sz="2000" b="1" spc="-5" dirty="0">
                <a:latin typeface="Verdana"/>
                <a:cs typeface="Verdana"/>
              </a:rPr>
              <a:t>método</a:t>
            </a:r>
            <a:r>
              <a:rPr sz="2000" b="1" spc="-20" dirty="0">
                <a:latin typeface="Verdana"/>
                <a:cs typeface="Verdana"/>
              </a:rPr>
              <a:t> </a:t>
            </a:r>
            <a:r>
              <a:rPr sz="2000" b="1" spc="-5" dirty="0">
                <a:latin typeface="Verdana"/>
                <a:cs typeface="Verdana"/>
              </a:rPr>
              <a:t>“saludar”</a:t>
            </a:r>
            <a:r>
              <a:rPr sz="2000" b="1" spc="20" dirty="0">
                <a:latin typeface="Verdana"/>
                <a:cs typeface="Verdana"/>
              </a:rPr>
              <a:t> </a:t>
            </a:r>
            <a:r>
              <a:rPr sz="2000" b="1" spc="-5" dirty="0">
                <a:latin typeface="Verdana"/>
                <a:cs typeface="Verdana"/>
              </a:rPr>
              <a:t>cada</a:t>
            </a:r>
            <a:r>
              <a:rPr sz="2000" b="1" dirty="0">
                <a:latin typeface="Verdana"/>
                <a:cs typeface="Verdana"/>
              </a:rPr>
              <a:t> </a:t>
            </a:r>
            <a:r>
              <a:rPr sz="2000" b="1" spc="-5" dirty="0">
                <a:latin typeface="Verdana"/>
                <a:cs typeface="Verdana"/>
              </a:rPr>
              <a:t>subclase</a:t>
            </a:r>
            <a:r>
              <a:rPr sz="2000" b="1" spc="5" dirty="0">
                <a:latin typeface="Verdana"/>
                <a:cs typeface="Verdana"/>
              </a:rPr>
              <a:t> </a:t>
            </a:r>
            <a:r>
              <a:rPr sz="2000" b="1" spc="-10" dirty="0">
                <a:latin typeface="Verdana"/>
                <a:cs typeface="Verdana"/>
              </a:rPr>
              <a:t>es</a:t>
            </a:r>
            <a:r>
              <a:rPr sz="2000" b="1" spc="10" dirty="0">
                <a:latin typeface="Verdana"/>
                <a:cs typeface="Verdana"/>
              </a:rPr>
              <a:t> </a:t>
            </a:r>
            <a:r>
              <a:rPr sz="2000" b="1" spc="-5" dirty="0">
                <a:latin typeface="Verdana"/>
                <a:cs typeface="Verdana"/>
              </a:rPr>
              <a:t>diferente</a:t>
            </a:r>
            <a:endParaRPr sz="2000">
              <a:latin typeface="Verdana"/>
              <a:cs typeface="Verdana"/>
            </a:endParaRPr>
          </a:p>
        </p:txBody>
      </p:sp>
      <p:sp>
        <p:nvSpPr>
          <p:cNvPr id="7" name="object 7"/>
          <p:cNvSpPr txBox="1"/>
          <p:nvPr/>
        </p:nvSpPr>
        <p:spPr>
          <a:xfrm>
            <a:off x="2476500" y="5392420"/>
            <a:ext cx="36258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H</a:t>
            </a:r>
            <a:r>
              <a:rPr sz="1200" spc="-15" dirty="0">
                <a:latin typeface="Verdana"/>
                <a:cs typeface="Verdana"/>
              </a:rPr>
              <a:t>ola</a:t>
            </a:r>
            <a:endParaRPr sz="1200">
              <a:latin typeface="Verdana"/>
              <a:cs typeface="Verdana"/>
            </a:endParaRPr>
          </a:p>
        </p:txBody>
      </p:sp>
      <p:grpSp>
        <p:nvGrpSpPr>
          <p:cNvPr id="8" name="object 8"/>
          <p:cNvGrpSpPr/>
          <p:nvPr/>
        </p:nvGrpSpPr>
        <p:grpSpPr>
          <a:xfrm>
            <a:off x="1531619" y="5234940"/>
            <a:ext cx="1668780" cy="1145540"/>
            <a:chOff x="1531619" y="5234940"/>
            <a:chExt cx="1668780" cy="1145540"/>
          </a:xfrm>
        </p:grpSpPr>
        <p:pic>
          <p:nvPicPr>
            <p:cNvPr id="9" name="object 9"/>
            <p:cNvPicPr/>
            <p:nvPr/>
          </p:nvPicPr>
          <p:blipFill>
            <a:blip r:embed="rId2" cstate="print"/>
            <a:stretch>
              <a:fillRect/>
            </a:stretch>
          </p:blipFill>
          <p:spPr>
            <a:xfrm>
              <a:off x="1531619" y="5618480"/>
              <a:ext cx="589280" cy="762000"/>
            </a:xfrm>
            <a:prstGeom prst="rect">
              <a:avLst/>
            </a:prstGeom>
          </p:spPr>
        </p:pic>
        <p:sp>
          <p:nvSpPr>
            <p:cNvPr id="10" name="object 10"/>
            <p:cNvSpPr/>
            <p:nvPr/>
          </p:nvSpPr>
          <p:spPr>
            <a:xfrm>
              <a:off x="2125979" y="5234940"/>
              <a:ext cx="1074420" cy="746760"/>
            </a:xfrm>
            <a:custGeom>
              <a:avLst/>
              <a:gdLst/>
              <a:ahLst/>
              <a:cxnLst/>
              <a:rect l="l" t="t" r="r" b="b"/>
              <a:pathLst>
                <a:path w="1074420" h="746760">
                  <a:moveTo>
                    <a:pt x="68580" y="731519"/>
                  </a:moveTo>
                  <a:lnTo>
                    <a:pt x="60959" y="746760"/>
                  </a:lnTo>
                  <a:lnTo>
                    <a:pt x="80418" y="736600"/>
                  </a:lnTo>
                  <a:lnTo>
                    <a:pt x="76200" y="736600"/>
                  </a:lnTo>
                  <a:lnTo>
                    <a:pt x="68580" y="731519"/>
                  </a:lnTo>
                  <a:close/>
                </a:path>
                <a:path w="1074420" h="746760">
                  <a:moveTo>
                    <a:pt x="82353" y="724443"/>
                  </a:moveTo>
                  <a:lnTo>
                    <a:pt x="68580" y="731519"/>
                  </a:lnTo>
                  <a:lnTo>
                    <a:pt x="76200" y="736600"/>
                  </a:lnTo>
                  <a:lnTo>
                    <a:pt x="82353" y="724443"/>
                  </a:lnTo>
                  <a:close/>
                </a:path>
                <a:path w="1074420" h="746760">
                  <a:moveTo>
                    <a:pt x="345439" y="589280"/>
                  </a:moveTo>
                  <a:lnTo>
                    <a:pt x="82353" y="724443"/>
                  </a:lnTo>
                  <a:lnTo>
                    <a:pt x="76200" y="736600"/>
                  </a:lnTo>
                  <a:lnTo>
                    <a:pt x="80418" y="736600"/>
                  </a:lnTo>
                  <a:lnTo>
                    <a:pt x="347276" y="597267"/>
                  </a:lnTo>
                  <a:lnTo>
                    <a:pt x="345439" y="596900"/>
                  </a:lnTo>
                  <a:lnTo>
                    <a:pt x="386080" y="596900"/>
                  </a:lnTo>
                  <a:lnTo>
                    <a:pt x="345439" y="589280"/>
                  </a:lnTo>
                  <a:close/>
                </a:path>
                <a:path w="1074420" h="746760">
                  <a:moveTo>
                    <a:pt x="167216" y="534246"/>
                  </a:moveTo>
                  <a:lnTo>
                    <a:pt x="68580" y="731519"/>
                  </a:lnTo>
                  <a:lnTo>
                    <a:pt x="82353" y="724443"/>
                  </a:lnTo>
                  <a:lnTo>
                    <a:pt x="177768" y="535940"/>
                  </a:lnTo>
                  <a:lnTo>
                    <a:pt x="170180" y="535940"/>
                  </a:lnTo>
                  <a:lnTo>
                    <a:pt x="167216" y="534246"/>
                  </a:lnTo>
                  <a:close/>
                </a:path>
                <a:path w="1074420" h="746760">
                  <a:moveTo>
                    <a:pt x="386080" y="596900"/>
                  </a:moveTo>
                  <a:lnTo>
                    <a:pt x="347980" y="596900"/>
                  </a:lnTo>
                  <a:lnTo>
                    <a:pt x="347276" y="597267"/>
                  </a:lnTo>
                  <a:lnTo>
                    <a:pt x="421639" y="612140"/>
                  </a:lnTo>
                  <a:lnTo>
                    <a:pt x="502919" y="617220"/>
                  </a:lnTo>
                  <a:lnTo>
                    <a:pt x="581659" y="617220"/>
                  </a:lnTo>
                  <a:lnTo>
                    <a:pt x="619759" y="614680"/>
                  </a:lnTo>
                  <a:lnTo>
                    <a:pt x="657860" y="609600"/>
                  </a:lnTo>
                  <a:lnTo>
                    <a:pt x="541019" y="609600"/>
                  </a:lnTo>
                  <a:lnTo>
                    <a:pt x="424180" y="601980"/>
                  </a:lnTo>
                  <a:lnTo>
                    <a:pt x="386080" y="596900"/>
                  </a:lnTo>
                  <a:close/>
                </a:path>
                <a:path w="1074420" h="746760">
                  <a:moveTo>
                    <a:pt x="1074420" y="297180"/>
                  </a:moveTo>
                  <a:lnTo>
                    <a:pt x="1066800" y="297180"/>
                  </a:lnTo>
                  <a:lnTo>
                    <a:pt x="1066800" y="312420"/>
                  </a:lnTo>
                  <a:lnTo>
                    <a:pt x="1064259" y="327660"/>
                  </a:lnTo>
                  <a:lnTo>
                    <a:pt x="1064259" y="340360"/>
                  </a:lnTo>
                  <a:lnTo>
                    <a:pt x="1059180" y="355600"/>
                  </a:lnTo>
                  <a:lnTo>
                    <a:pt x="1054100" y="368300"/>
                  </a:lnTo>
                  <a:lnTo>
                    <a:pt x="1049020" y="383540"/>
                  </a:lnTo>
                  <a:lnTo>
                    <a:pt x="1041400" y="396240"/>
                  </a:lnTo>
                  <a:lnTo>
                    <a:pt x="1043939" y="396240"/>
                  </a:lnTo>
                  <a:lnTo>
                    <a:pt x="1033780" y="411480"/>
                  </a:lnTo>
                  <a:lnTo>
                    <a:pt x="1026159" y="424180"/>
                  </a:lnTo>
                  <a:lnTo>
                    <a:pt x="1013459" y="436880"/>
                  </a:lnTo>
                  <a:lnTo>
                    <a:pt x="1016000" y="436880"/>
                  </a:lnTo>
                  <a:lnTo>
                    <a:pt x="1003300" y="452120"/>
                  </a:lnTo>
                  <a:lnTo>
                    <a:pt x="990600" y="464820"/>
                  </a:lnTo>
                  <a:lnTo>
                    <a:pt x="975359" y="477520"/>
                  </a:lnTo>
                  <a:lnTo>
                    <a:pt x="960119" y="487680"/>
                  </a:lnTo>
                  <a:lnTo>
                    <a:pt x="924559" y="513080"/>
                  </a:lnTo>
                  <a:lnTo>
                    <a:pt x="896619" y="528320"/>
                  </a:lnTo>
                  <a:lnTo>
                    <a:pt x="866139" y="543560"/>
                  </a:lnTo>
                  <a:lnTo>
                    <a:pt x="833119" y="556260"/>
                  </a:lnTo>
                  <a:lnTo>
                    <a:pt x="835659" y="556260"/>
                  </a:lnTo>
                  <a:lnTo>
                    <a:pt x="800100" y="568960"/>
                  </a:lnTo>
                  <a:lnTo>
                    <a:pt x="767080" y="579120"/>
                  </a:lnTo>
                  <a:lnTo>
                    <a:pt x="731519" y="586740"/>
                  </a:lnTo>
                  <a:lnTo>
                    <a:pt x="693419" y="594360"/>
                  </a:lnTo>
                  <a:lnTo>
                    <a:pt x="657859" y="601980"/>
                  </a:lnTo>
                  <a:lnTo>
                    <a:pt x="541019" y="609600"/>
                  </a:lnTo>
                  <a:lnTo>
                    <a:pt x="657860" y="609600"/>
                  </a:lnTo>
                  <a:lnTo>
                    <a:pt x="695959" y="604520"/>
                  </a:lnTo>
                  <a:lnTo>
                    <a:pt x="734059" y="596900"/>
                  </a:lnTo>
                  <a:lnTo>
                    <a:pt x="769619" y="589280"/>
                  </a:lnTo>
                  <a:lnTo>
                    <a:pt x="805180" y="576580"/>
                  </a:lnTo>
                  <a:lnTo>
                    <a:pt x="838200" y="566420"/>
                  </a:lnTo>
                  <a:lnTo>
                    <a:pt x="901700" y="535940"/>
                  </a:lnTo>
                  <a:lnTo>
                    <a:pt x="965200" y="495300"/>
                  </a:lnTo>
                  <a:lnTo>
                    <a:pt x="1010919" y="457200"/>
                  </a:lnTo>
                  <a:lnTo>
                    <a:pt x="1021080" y="444500"/>
                  </a:lnTo>
                  <a:lnTo>
                    <a:pt x="1033780" y="429260"/>
                  </a:lnTo>
                  <a:lnTo>
                    <a:pt x="1041400" y="416560"/>
                  </a:lnTo>
                  <a:lnTo>
                    <a:pt x="1051559" y="401320"/>
                  </a:lnTo>
                  <a:lnTo>
                    <a:pt x="1059180" y="386080"/>
                  </a:lnTo>
                  <a:lnTo>
                    <a:pt x="1064259" y="373380"/>
                  </a:lnTo>
                  <a:lnTo>
                    <a:pt x="1069339" y="358140"/>
                  </a:lnTo>
                  <a:lnTo>
                    <a:pt x="1074420" y="327660"/>
                  </a:lnTo>
                  <a:lnTo>
                    <a:pt x="1074420" y="297180"/>
                  </a:lnTo>
                  <a:close/>
                </a:path>
                <a:path w="1074420" h="746760">
                  <a:moveTo>
                    <a:pt x="347980" y="596900"/>
                  </a:moveTo>
                  <a:lnTo>
                    <a:pt x="345439" y="596900"/>
                  </a:lnTo>
                  <a:lnTo>
                    <a:pt x="347276" y="597267"/>
                  </a:lnTo>
                  <a:lnTo>
                    <a:pt x="347980" y="596900"/>
                  </a:lnTo>
                  <a:close/>
                </a:path>
                <a:path w="1074420" h="746760">
                  <a:moveTo>
                    <a:pt x="170180" y="528320"/>
                  </a:moveTo>
                  <a:lnTo>
                    <a:pt x="167216" y="534246"/>
                  </a:lnTo>
                  <a:lnTo>
                    <a:pt x="170180" y="535940"/>
                  </a:lnTo>
                  <a:lnTo>
                    <a:pt x="170180" y="528320"/>
                  </a:lnTo>
                  <a:close/>
                </a:path>
                <a:path w="1074420" h="746760">
                  <a:moveTo>
                    <a:pt x="176530" y="528320"/>
                  </a:moveTo>
                  <a:lnTo>
                    <a:pt x="170180" y="528320"/>
                  </a:lnTo>
                  <a:lnTo>
                    <a:pt x="170180" y="535940"/>
                  </a:lnTo>
                  <a:lnTo>
                    <a:pt x="177768" y="535940"/>
                  </a:lnTo>
                  <a:lnTo>
                    <a:pt x="180339" y="530860"/>
                  </a:lnTo>
                  <a:lnTo>
                    <a:pt x="176530" y="528320"/>
                  </a:lnTo>
                  <a:close/>
                </a:path>
                <a:path w="1074420" h="746760">
                  <a:moveTo>
                    <a:pt x="571500" y="0"/>
                  </a:moveTo>
                  <a:lnTo>
                    <a:pt x="518159" y="0"/>
                  </a:lnTo>
                  <a:lnTo>
                    <a:pt x="467359" y="2540"/>
                  </a:lnTo>
                  <a:lnTo>
                    <a:pt x="416559" y="7620"/>
                  </a:lnTo>
                  <a:lnTo>
                    <a:pt x="365759" y="15240"/>
                  </a:lnTo>
                  <a:lnTo>
                    <a:pt x="317500" y="25400"/>
                  </a:lnTo>
                  <a:lnTo>
                    <a:pt x="271780" y="38100"/>
                  </a:lnTo>
                  <a:lnTo>
                    <a:pt x="226059" y="55880"/>
                  </a:lnTo>
                  <a:lnTo>
                    <a:pt x="185419" y="73660"/>
                  </a:lnTo>
                  <a:lnTo>
                    <a:pt x="144780" y="96520"/>
                  </a:lnTo>
                  <a:lnTo>
                    <a:pt x="109219" y="121920"/>
                  </a:lnTo>
                  <a:lnTo>
                    <a:pt x="78739" y="147320"/>
                  </a:lnTo>
                  <a:lnTo>
                    <a:pt x="43180" y="187960"/>
                  </a:lnTo>
                  <a:lnTo>
                    <a:pt x="33019" y="200660"/>
                  </a:lnTo>
                  <a:lnTo>
                    <a:pt x="22859" y="215900"/>
                  </a:lnTo>
                  <a:lnTo>
                    <a:pt x="17780" y="231140"/>
                  </a:lnTo>
                  <a:lnTo>
                    <a:pt x="10159" y="243840"/>
                  </a:lnTo>
                  <a:lnTo>
                    <a:pt x="5080" y="259080"/>
                  </a:lnTo>
                  <a:lnTo>
                    <a:pt x="0" y="289560"/>
                  </a:lnTo>
                  <a:lnTo>
                    <a:pt x="0" y="335280"/>
                  </a:lnTo>
                  <a:lnTo>
                    <a:pt x="5080" y="350520"/>
                  </a:lnTo>
                  <a:lnTo>
                    <a:pt x="7619" y="363220"/>
                  </a:lnTo>
                  <a:lnTo>
                    <a:pt x="27939" y="408940"/>
                  </a:lnTo>
                  <a:lnTo>
                    <a:pt x="83819" y="474980"/>
                  </a:lnTo>
                  <a:lnTo>
                    <a:pt x="116839" y="500380"/>
                  </a:lnTo>
                  <a:lnTo>
                    <a:pt x="132080" y="513080"/>
                  </a:lnTo>
                  <a:lnTo>
                    <a:pt x="152400" y="525780"/>
                  </a:lnTo>
                  <a:lnTo>
                    <a:pt x="167216" y="534246"/>
                  </a:lnTo>
                  <a:lnTo>
                    <a:pt x="170180" y="528320"/>
                  </a:lnTo>
                  <a:lnTo>
                    <a:pt x="176530" y="528320"/>
                  </a:lnTo>
                  <a:lnTo>
                    <a:pt x="157480" y="515620"/>
                  </a:lnTo>
                  <a:lnTo>
                    <a:pt x="137159" y="505460"/>
                  </a:lnTo>
                  <a:lnTo>
                    <a:pt x="139700" y="505460"/>
                  </a:lnTo>
                  <a:lnTo>
                    <a:pt x="107695" y="482600"/>
                  </a:lnTo>
                  <a:lnTo>
                    <a:pt x="106680" y="482600"/>
                  </a:lnTo>
                  <a:lnTo>
                    <a:pt x="76200" y="457200"/>
                  </a:lnTo>
                  <a:lnTo>
                    <a:pt x="78739" y="457200"/>
                  </a:lnTo>
                  <a:lnTo>
                    <a:pt x="68156" y="444500"/>
                  </a:lnTo>
                  <a:lnTo>
                    <a:pt x="66039" y="444500"/>
                  </a:lnTo>
                  <a:lnTo>
                    <a:pt x="53339" y="429260"/>
                  </a:lnTo>
                  <a:lnTo>
                    <a:pt x="43180" y="416560"/>
                  </a:lnTo>
                  <a:lnTo>
                    <a:pt x="45719" y="416560"/>
                  </a:lnTo>
                  <a:lnTo>
                    <a:pt x="35559" y="403860"/>
                  </a:lnTo>
                  <a:lnTo>
                    <a:pt x="27939" y="388620"/>
                  </a:lnTo>
                  <a:lnTo>
                    <a:pt x="22859" y="375920"/>
                  </a:lnTo>
                  <a:lnTo>
                    <a:pt x="17780" y="360680"/>
                  </a:lnTo>
                  <a:lnTo>
                    <a:pt x="12700" y="347980"/>
                  </a:lnTo>
                  <a:lnTo>
                    <a:pt x="10159" y="332740"/>
                  </a:lnTo>
                  <a:lnTo>
                    <a:pt x="10159" y="289560"/>
                  </a:lnTo>
                  <a:lnTo>
                    <a:pt x="12700" y="276860"/>
                  </a:lnTo>
                  <a:lnTo>
                    <a:pt x="15239" y="261620"/>
                  </a:lnTo>
                  <a:lnTo>
                    <a:pt x="20319" y="248920"/>
                  </a:lnTo>
                  <a:lnTo>
                    <a:pt x="25400" y="233680"/>
                  </a:lnTo>
                  <a:lnTo>
                    <a:pt x="33019" y="220980"/>
                  </a:lnTo>
                  <a:lnTo>
                    <a:pt x="40639" y="205740"/>
                  </a:lnTo>
                  <a:lnTo>
                    <a:pt x="60959" y="180340"/>
                  </a:lnTo>
                  <a:lnTo>
                    <a:pt x="71119" y="165100"/>
                  </a:lnTo>
                  <a:lnTo>
                    <a:pt x="86359" y="152400"/>
                  </a:lnTo>
                  <a:lnTo>
                    <a:pt x="99059" y="139700"/>
                  </a:lnTo>
                  <a:lnTo>
                    <a:pt x="114300" y="127000"/>
                  </a:lnTo>
                  <a:lnTo>
                    <a:pt x="117856" y="127000"/>
                  </a:lnTo>
                  <a:lnTo>
                    <a:pt x="149859" y="104140"/>
                  </a:lnTo>
                  <a:lnTo>
                    <a:pt x="187959" y="83820"/>
                  </a:lnTo>
                  <a:lnTo>
                    <a:pt x="231139" y="63500"/>
                  </a:lnTo>
                  <a:lnTo>
                    <a:pt x="274319" y="48260"/>
                  </a:lnTo>
                  <a:lnTo>
                    <a:pt x="320039" y="35560"/>
                  </a:lnTo>
                  <a:lnTo>
                    <a:pt x="368300" y="22860"/>
                  </a:lnTo>
                  <a:lnTo>
                    <a:pt x="380999" y="22860"/>
                  </a:lnTo>
                  <a:lnTo>
                    <a:pt x="419100" y="15240"/>
                  </a:lnTo>
                  <a:lnTo>
                    <a:pt x="467359" y="10160"/>
                  </a:lnTo>
                  <a:lnTo>
                    <a:pt x="518159" y="7620"/>
                  </a:lnTo>
                  <a:lnTo>
                    <a:pt x="673100" y="7620"/>
                  </a:lnTo>
                  <a:lnTo>
                    <a:pt x="622300" y="2540"/>
                  </a:lnTo>
                  <a:lnTo>
                    <a:pt x="571500" y="0"/>
                  </a:lnTo>
                  <a:close/>
                </a:path>
                <a:path w="1074420" h="746760">
                  <a:moveTo>
                    <a:pt x="104139" y="480060"/>
                  </a:moveTo>
                  <a:lnTo>
                    <a:pt x="106680" y="482600"/>
                  </a:lnTo>
                  <a:lnTo>
                    <a:pt x="107695" y="482600"/>
                  </a:lnTo>
                  <a:lnTo>
                    <a:pt x="104139" y="480060"/>
                  </a:lnTo>
                  <a:close/>
                </a:path>
                <a:path w="1074420" h="746760">
                  <a:moveTo>
                    <a:pt x="66039" y="441960"/>
                  </a:moveTo>
                  <a:lnTo>
                    <a:pt x="66039" y="444500"/>
                  </a:lnTo>
                  <a:lnTo>
                    <a:pt x="68156" y="444500"/>
                  </a:lnTo>
                  <a:lnTo>
                    <a:pt x="66039" y="441960"/>
                  </a:lnTo>
                  <a:close/>
                </a:path>
                <a:path w="1074420" h="746760">
                  <a:moveTo>
                    <a:pt x="1021080" y="172720"/>
                  </a:moveTo>
                  <a:lnTo>
                    <a:pt x="1010919" y="172720"/>
                  </a:lnTo>
                  <a:lnTo>
                    <a:pt x="1021080" y="187960"/>
                  </a:lnTo>
                  <a:lnTo>
                    <a:pt x="1031239" y="200660"/>
                  </a:lnTo>
                  <a:lnTo>
                    <a:pt x="1038859" y="213360"/>
                  </a:lnTo>
                  <a:lnTo>
                    <a:pt x="1046480" y="228600"/>
                  </a:lnTo>
                  <a:lnTo>
                    <a:pt x="1054100" y="241300"/>
                  </a:lnTo>
                  <a:lnTo>
                    <a:pt x="1051559" y="241300"/>
                  </a:lnTo>
                  <a:lnTo>
                    <a:pt x="1059180" y="256540"/>
                  </a:lnTo>
                  <a:lnTo>
                    <a:pt x="1056639" y="256540"/>
                  </a:lnTo>
                  <a:lnTo>
                    <a:pt x="1061720" y="269240"/>
                  </a:lnTo>
                  <a:lnTo>
                    <a:pt x="1066800" y="299720"/>
                  </a:lnTo>
                  <a:lnTo>
                    <a:pt x="1066800" y="297180"/>
                  </a:lnTo>
                  <a:lnTo>
                    <a:pt x="1074420" y="297180"/>
                  </a:lnTo>
                  <a:lnTo>
                    <a:pt x="1074420" y="281940"/>
                  </a:lnTo>
                  <a:lnTo>
                    <a:pt x="1071880" y="266700"/>
                  </a:lnTo>
                  <a:lnTo>
                    <a:pt x="1066800" y="254000"/>
                  </a:lnTo>
                  <a:lnTo>
                    <a:pt x="1061720" y="238760"/>
                  </a:lnTo>
                  <a:lnTo>
                    <a:pt x="1046480" y="208280"/>
                  </a:lnTo>
                  <a:lnTo>
                    <a:pt x="1038859" y="195580"/>
                  </a:lnTo>
                  <a:lnTo>
                    <a:pt x="1028700" y="180340"/>
                  </a:lnTo>
                  <a:lnTo>
                    <a:pt x="1021080" y="172720"/>
                  </a:lnTo>
                  <a:close/>
                </a:path>
                <a:path w="1074420" h="746760">
                  <a:moveTo>
                    <a:pt x="981456" y="134620"/>
                  </a:moveTo>
                  <a:lnTo>
                    <a:pt x="970280" y="134620"/>
                  </a:lnTo>
                  <a:lnTo>
                    <a:pt x="985519" y="147320"/>
                  </a:lnTo>
                  <a:lnTo>
                    <a:pt x="982980" y="147320"/>
                  </a:lnTo>
                  <a:lnTo>
                    <a:pt x="998219" y="160020"/>
                  </a:lnTo>
                  <a:lnTo>
                    <a:pt x="1010919" y="175260"/>
                  </a:lnTo>
                  <a:lnTo>
                    <a:pt x="1010919" y="172720"/>
                  </a:lnTo>
                  <a:lnTo>
                    <a:pt x="1021080" y="172720"/>
                  </a:lnTo>
                  <a:lnTo>
                    <a:pt x="990600" y="142240"/>
                  </a:lnTo>
                  <a:lnTo>
                    <a:pt x="981456" y="134620"/>
                  </a:lnTo>
                  <a:close/>
                </a:path>
                <a:path w="1074420" h="746760">
                  <a:moveTo>
                    <a:pt x="877252" y="68580"/>
                  </a:moveTo>
                  <a:lnTo>
                    <a:pt x="858519" y="68580"/>
                  </a:lnTo>
                  <a:lnTo>
                    <a:pt x="899159" y="88900"/>
                  </a:lnTo>
                  <a:lnTo>
                    <a:pt x="919480" y="101600"/>
                  </a:lnTo>
                  <a:lnTo>
                    <a:pt x="937259" y="111760"/>
                  </a:lnTo>
                  <a:lnTo>
                    <a:pt x="955039" y="124460"/>
                  </a:lnTo>
                  <a:lnTo>
                    <a:pt x="952500" y="124460"/>
                  </a:lnTo>
                  <a:lnTo>
                    <a:pt x="970280" y="137160"/>
                  </a:lnTo>
                  <a:lnTo>
                    <a:pt x="970280" y="134620"/>
                  </a:lnTo>
                  <a:lnTo>
                    <a:pt x="981456" y="134620"/>
                  </a:lnTo>
                  <a:lnTo>
                    <a:pt x="960119" y="116840"/>
                  </a:lnTo>
                  <a:lnTo>
                    <a:pt x="942339" y="104140"/>
                  </a:lnTo>
                  <a:lnTo>
                    <a:pt x="922019" y="91440"/>
                  </a:lnTo>
                  <a:lnTo>
                    <a:pt x="904239" y="81280"/>
                  </a:lnTo>
                  <a:lnTo>
                    <a:pt x="877252" y="68580"/>
                  </a:lnTo>
                  <a:close/>
                </a:path>
                <a:path w="1074420" h="746760">
                  <a:moveTo>
                    <a:pt x="117856" y="127000"/>
                  </a:moveTo>
                  <a:lnTo>
                    <a:pt x="114300" y="127000"/>
                  </a:lnTo>
                  <a:lnTo>
                    <a:pt x="114300" y="129540"/>
                  </a:lnTo>
                  <a:lnTo>
                    <a:pt x="117856" y="127000"/>
                  </a:lnTo>
                  <a:close/>
                </a:path>
                <a:path w="1074420" h="746760">
                  <a:moveTo>
                    <a:pt x="673100" y="7620"/>
                  </a:moveTo>
                  <a:lnTo>
                    <a:pt x="518159" y="7620"/>
                  </a:lnTo>
                  <a:lnTo>
                    <a:pt x="619759" y="12700"/>
                  </a:lnTo>
                  <a:lnTo>
                    <a:pt x="670559" y="17780"/>
                  </a:lnTo>
                  <a:lnTo>
                    <a:pt x="721359" y="27940"/>
                  </a:lnTo>
                  <a:lnTo>
                    <a:pt x="718819" y="27940"/>
                  </a:lnTo>
                  <a:lnTo>
                    <a:pt x="767080" y="38100"/>
                  </a:lnTo>
                  <a:lnTo>
                    <a:pt x="812800" y="53340"/>
                  </a:lnTo>
                  <a:lnTo>
                    <a:pt x="858519" y="71120"/>
                  </a:lnTo>
                  <a:lnTo>
                    <a:pt x="858519" y="68580"/>
                  </a:lnTo>
                  <a:lnTo>
                    <a:pt x="877252" y="68580"/>
                  </a:lnTo>
                  <a:lnTo>
                    <a:pt x="861059" y="60960"/>
                  </a:lnTo>
                  <a:lnTo>
                    <a:pt x="817880" y="43180"/>
                  </a:lnTo>
                  <a:lnTo>
                    <a:pt x="721359" y="17780"/>
                  </a:lnTo>
                  <a:lnTo>
                    <a:pt x="673100" y="7620"/>
                  </a:lnTo>
                  <a:close/>
                </a:path>
                <a:path w="1074420" h="746760">
                  <a:moveTo>
                    <a:pt x="380999" y="22860"/>
                  </a:moveTo>
                  <a:lnTo>
                    <a:pt x="368300" y="22860"/>
                  </a:lnTo>
                  <a:lnTo>
                    <a:pt x="368300" y="25400"/>
                  </a:lnTo>
                  <a:lnTo>
                    <a:pt x="380999" y="2286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3817620" y="5234940"/>
            <a:ext cx="1757680" cy="1117600"/>
            <a:chOff x="3817620" y="5234940"/>
            <a:chExt cx="1757680" cy="1117600"/>
          </a:xfrm>
        </p:grpSpPr>
        <p:pic>
          <p:nvPicPr>
            <p:cNvPr id="12" name="object 12"/>
            <p:cNvPicPr/>
            <p:nvPr/>
          </p:nvPicPr>
          <p:blipFill>
            <a:blip r:embed="rId3" cstate="print"/>
            <a:stretch>
              <a:fillRect/>
            </a:stretch>
          </p:blipFill>
          <p:spPr>
            <a:xfrm>
              <a:off x="4709160" y="5618480"/>
              <a:ext cx="866139" cy="734060"/>
            </a:xfrm>
            <a:prstGeom prst="rect">
              <a:avLst/>
            </a:prstGeom>
          </p:spPr>
        </p:pic>
        <p:sp>
          <p:nvSpPr>
            <p:cNvPr id="13" name="object 13"/>
            <p:cNvSpPr/>
            <p:nvPr/>
          </p:nvSpPr>
          <p:spPr>
            <a:xfrm>
              <a:off x="3817620" y="5234940"/>
              <a:ext cx="1000760" cy="650240"/>
            </a:xfrm>
            <a:custGeom>
              <a:avLst/>
              <a:gdLst/>
              <a:ahLst/>
              <a:cxnLst/>
              <a:rect l="l" t="t" r="r" b="b"/>
              <a:pathLst>
                <a:path w="1000760" h="650239">
                  <a:moveTo>
                    <a:pt x="760632" y="584200"/>
                  </a:moveTo>
                  <a:lnTo>
                    <a:pt x="731519" y="584200"/>
                  </a:lnTo>
                  <a:lnTo>
                    <a:pt x="728893" y="584950"/>
                  </a:lnTo>
                  <a:lnTo>
                    <a:pt x="942339" y="650240"/>
                  </a:lnTo>
                  <a:lnTo>
                    <a:pt x="940201" y="645160"/>
                  </a:lnTo>
                  <a:lnTo>
                    <a:pt x="929639" y="645160"/>
                  </a:lnTo>
                  <a:lnTo>
                    <a:pt x="926398" y="637408"/>
                  </a:lnTo>
                  <a:lnTo>
                    <a:pt x="760632" y="584200"/>
                  </a:lnTo>
                  <a:close/>
                </a:path>
                <a:path w="1000760" h="650239">
                  <a:moveTo>
                    <a:pt x="926398" y="637408"/>
                  </a:moveTo>
                  <a:lnTo>
                    <a:pt x="929639" y="645160"/>
                  </a:lnTo>
                  <a:lnTo>
                    <a:pt x="934719" y="640080"/>
                  </a:lnTo>
                  <a:lnTo>
                    <a:pt x="926398" y="637408"/>
                  </a:lnTo>
                  <a:close/>
                </a:path>
                <a:path w="1000760" h="650239">
                  <a:moveTo>
                    <a:pt x="619760" y="7620"/>
                  </a:moveTo>
                  <a:lnTo>
                    <a:pt x="508000" y="7620"/>
                  </a:lnTo>
                  <a:lnTo>
                    <a:pt x="556259" y="10160"/>
                  </a:lnTo>
                  <a:lnTo>
                    <a:pt x="601979" y="15240"/>
                  </a:lnTo>
                  <a:lnTo>
                    <a:pt x="647700" y="22860"/>
                  </a:lnTo>
                  <a:lnTo>
                    <a:pt x="693419" y="33020"/>
                  </a:lnTo>
                  <a:lnTo>
                    <a:pt x="736600" y="45720"/>
                  </a:lnTo>
                  <a:lnTo>
                    <a:pt x="779779" y="60960"/>
                  </a:lnTo>
                  <a:lnTo>
                    <a:pt x="820419" y="81280"/>
                  </a:lnTo>
                  <a:lnTo>
                    <a:pt x="855979" y="101600"/>
                  </a:lnTo>
                  <a:lnTo>
                    <a:pt x="873759" y="114300"/>
                  </a:lnTo>
                  <a:lnTo>
                    <a:pt x="871219" y="114300"/>
                  </a:lnTo>
                  <a:lnTo>
                    <a:pt x="889000" y="124460"/>
                  </a:lnTo>
                  <a:lnTo>
                    <a:pt x="901700" y="137160"/>
                  </a:lnTo>
                  <a:lnTo>
                    <a:pt x="916939" y="149860"/>
                  </a:lnTo>
                  <a:lnTo>
                    <a:pt x="927100" y="162560"/>
                  </a:lnTo>
                  <a:lnTo>
                    <a:pt x="939800" y="175260"/>
                  </a:lnTo>
                  <a:lnTo>
                    <a:pt x="949959" y="187960"/>
                  </a:lnTo>
                  <a:lnTo>
                    <a:pt x="957579" y="200660"/>
                  </a:lnTo>
                  <a:lnTo>
                    <a:pt x="965200" y="215900"/>
                  </a:lnTo>
                  <a:lnTo>
                    <a:pt x="972819" y="228600"/>
                  </a:lnTo>
                  <a:lnTo>
                    <a:pt x="977900" y="243840"/>
                  </a:lnTo>
                  <a:lnTo>
                    <a:pt x="982979" y="256540"/>
                  </a:lnTo>
                  <a:lnTo>
                    <a:pt x="985519" y="271780"/>
                  </a:lnTo>
                  <a:lnTo>
                    <a:pt x="988059" y="284480"/>
                  </a:lnTo>
                  <a:lnTo>
                    <a:pt x="990600" y="299720"/>
                  </a:lnTo>
                  <a:lnTo>
                    <a:pt x="990600" y="327660"/>
                  </a:lnTo>
                  <a:lnTo>
                    <a:pt x="980439" y="370840"/>
                  </a:lnTo>
                  <a:lnTo>
                    <a:pt x="960119" y="411480"/>
                  </a:lnTo>
                  <a:lnTo>
                    <a:pt x="952500" y="426720"/>
                  </a:lnTo>
                  <a:lnTo>
                    <a:pt x="942339" y="439420"/>
                  </a:lnTo>
                  <a:lnTo>
                    <a:pt x="904239" y="477520"/>
                  </a:lnTo>
                  <a:lnTo>
                    <a:pt x="889000" y="490220"/>
                  </a:lnTo>
                  <a:lnTo>
                    <a:pt x="871219" y="505460"/>
                  </a:lnTo>
                  <a:lnTo>
                    <a:pt x="926398" y="637408"/>
                  </a:lnTo>
                  <a:lnTo>
                    <a:pt x="934719" y="640080"/>
                  </a:lnTo>
                  <a:lnTo>
                    <a:pt x="929639" y="645160"/>
                  </a:lnTo>
                  <a:lnTo>
                    <a:pt x="940201" y="645160"/>
                  </a:lnTo>
                  <a:lnTo>
                    <a:pt x="883518" y="510540"/>
                  </a:lnTo>
                  <a:lnTo>
                    <a:pt x="878839" y="510540"/>
                  </a:lnTo>
                  <a:lnTo>
                    <a:pt x="881379" y="505460"/>
                  </a:lnTo>
                  <a:lnTo>
                    <a:pt x="885951" y="505460"/>
                  </a:lnTo>
                  <a:lnTo>
                    <a:pt x="896619" y="497840"/>
                  </a:lnTo>
                  <a:lnTo>
                    <a:pt x="937259" y="459740"/>
                  </a:lnTo>
                  <a:lnTo>
                    <a:pt x="967739" y="416560"/>
                  </a:lnTo>
                  <a:lnTo>
                    <a:pt x="977900" y="403860"/>
                  </a:lnTo>
                  <a:lnTo>
                    <a:pt x="998219" y="342900"/>
                  </a:lnTo>
                  <a:lnTo>
                    <a:pt x="998219" y="327660"/>
                  </a:lnTo>
                  <a:lnTo>
                    <a:pt x="1000759" y="314960"/>
                  </a:lnTo>
                  <a:lnTo>
                    <a:pt x="1000759" y="299720"/>
                  </a:lnTo>
                  <a:lnTo>
                    <a:pt x="993139" y="254000"/>
                  </a:lnTo>
                  <a:lnTo>
                    <a:pt x="988059" y="238760"/>
                  </a:lnTo>
                  <a:lnTo>
                    <a:pt x="980439" y="226060"/>
                  </a:lnTo>
                  <a:lnTo>
                    <a:pt x="975359" y="210820"/>
                  </a:lnTo>
                  <a:lnTo>
                    <a:pt x="965200" y="195580"/>
                  </a:lnTo>
                  <a:lnTo>
                    <a:pt x="957579" y="182880"/>
                  </a:lnTo>
                  <a:lnTo>
                    <a:pt x="947419" y="170180"/>
                  </a:lnTo>
                  <a:lnTo>
                    <a:pt x="934719" y="154940"/>
                  </a:lnTo>
                  <a:lnTo>
                    <a:pt x="909319" y="129540"/>
                  </a:lnTo>
                  <a:lnTo>
                    <a:pt x="894079" y="116840"/>
                  </a:lnTo>
                  <a:lnTo>
                    <a:pt x="878839" y="106680"/>
                  </a:lnTo>
                  <a:lnTo>
                    <a:pt x="861059" y="93980"/>
                  </a:lnTo>
                  <a:lnTo>
                    <a:pt x="782319" y="53340"/>
                  </a:lnTo>
                  <a:lnTo>
                    <a:pt x="741679" y="38100"/>
                  </a:lnTo>
                  <a:lnTo>
                    <a:pt x="695959" y="22860"/>
                  </a:lnTo>
                  <a:lnTo>
                    <a:pt x="650239" y="12700"/>
                  </a:lnTo>
                  <a:lnTo>
                    <a:pt x="619760" y="7620"/>
                  </a:lnTo>
                  <a:close/>
                </a:path>
                <a:path w="1000760" h="650239">
                  <a:moveTo>
                    <a:pt x="556259" y="0"/>
                  </a:moveTo>
                  <a:lnTo>
                    <a:pt x="459739" y="0"/>
                  </a:lnTo>
                  <a:lnTo>
                    <a:pt x="414019" y="2540"/>
                  </a:lnTo>
                  <a:lnTo>
                    <a:pt x="365759" y="10160"/>
                  </a:lnTo>
                  <a:lnTo>
                    <a:pt x="320039" y="20320"/>
                  </a:lnTo>
                  <a:lnTo>
                    <a:pt x="276859" y="30480"/>
                  </a:lnTo>
                  <a:lnTo>
                    <a:pt x="233679" y="45720"/>
                  </a:lnTo>
                  <a:lnTo>
                    <a:pt x="193039" y="63500"/>
                  </a:lnTo>
                  <a:lnTo>
                    <a:pt x="154939" y="83820"/>
                  </a:lnTo>
                  <a:lnTo>
                    <a:pt x="119379" y="106680"/>
                  </a:lnTo>
                  <a:lnTo>
                    <a:pt x="88900" y="132080"/>
                  </a:lnTo>
                  <a:lnTo>
                    <a:pt x="50800" y="172720"/>
                  </a:lnTo>
                  <a:lnTo>
                    <a:pt x="22859" y="213360"/>
                  </a:lnTo>
                  <a:lnTo>
                    <a:pt x="17779" y="228600"/>
                  </a:lnTo>
                  <a:lnTo>
                    <a:pt x="10159" y="243840"/>
                  </a:lnTo>
                  <a:lnTo>
                    <a:pt x="7619" y="259080"/>
                  </a:lnTo>
                  <a:lnTo>
                    <a:pt x="2539" y="274320"/>
                  </a:lnTo>
                  <a:lnTo>
                    <a:pt x="0" y="289560"/>
                  </a:lnTo>
                  <a:lnTo>
                    <a:pt x="0" y="317500"/>
                  </a:lnTo>
                  <a:lnTo>
                    <a:pt x="7619" y="363220"/>
                  </a:lnTo>
                  <a:lnTo>
                    <a:pt x="33019" y="421640"/>
                  </a:lnTo>
                  <a:lnTo>
                    <a:pt x="66039" y="462280"/>
                  </a:lnTo>
                  <a:lnTo>
                    <a:pt x="106679" y="500380"/>
                  </a:lnTo>
                  <a:lnTo>
                    <a:pt x="121919" y="510540"/>
                  </a:lnTo>
                  <a:lnTo>
                    <a:pt x="139700" y="523240"/>
                  </a:lnTo>
                  <a:lnTo>
                    <a:pt x="175259" y="543560"/>
                  </a:lnTo>
                  <a:lnTo>
                    <a:pt x="236219" y="571500"/>
                  </a:lnTo>
                  <a:lnTo>
                    <a:pt x="302259" y="594360"/>
                  </a:lnTo>
                  <a:lnTo>
                    <a:pt x="444500" y="617220"/>
                  </a:lnTo>
                  <a:lnTo>
                    <a:pt x="553719" y="617220"/>
                  </a:lnTo>
                  <a:lnTo>
                    <a:pt x="589279" y="612140"/>
                  </a:lnTo>
                  <a:lnTo>
                    <a:pt x="624839" y="609600"/>
                  </a:lnTo>
                  <a:lnTo>
                    <a:pt x="480059" y="609600"/>
                  </a:lnTo>
                  <a:lnTo>
                    <a:pt x="408939" y="604520"/>
                  </a:lnTo>
                  <a:lnTo>
                    <a:pt x="373379" y="599440"/>
                  </a:lnTo>
                  <a:lnTo>
                    <a:pt x="340359" y="591820"/>
                  </a:lnTo>
                  <a:lnTo>
                    <a:pt x="304800" y="584200"/>
                  </a:lnTo>
                  <a:lnTo>
                    <a:pt x="241300" y="563880"/>
                  </a:lnTo>
                  <a:lnTo>
                    <a:pt x="180339" y="535940"/>
                  </a:lnTo>
                  <a:lnTo>
                    <a:pt x="144779" y="515620"/>
                  </a:lnTo>
                  <a:lnTo>
                    <a:pt x="127000" y="502920"/>
                  </a:lnTo>
                  <a:lnTo>
                    <a:pt x="111759" y="492760"/>
                  </a:lnTo>
                  <a:lnTo>
                    <a:pt x="96519" y="480060"/>
                  </a:lnTo>
                  <a:lnTo>
                    <a:pt x="71119" y="454660"/>
                  </a:lnTo>
                  <a:lnTo>
                    <a:pt x="40639" y="416560"/>
                  </a:lnTo>
                  <a:lnTo>
                    <a:pt x="43179" y="416560"/>
                  </a:lnTo>
                  <a:lnTo>
                    <a:pt x="33019" y="401320"/>
                  </a:lnTo>
                  <a:lnTo>
                    <a:pt x="27939" y="388620"/>
                  </a:lnTo>
                  <a:lnTo>
                    <a:pt x="20319" y="373380"/>
                  </a:lnTo>
                  <a:lnTo>
                    <a:pt x="17779" y="360680"/>
                  </a:lnTo>
                  <a:lnTo>
                    <a:pt x="12700" y="345440"/>
                  </a:lnTo>
                  <a:lnTo>
                    <a:pt x="10159" y="332740"/>
                  </a:lnTo>
                  <a:lnTo>
                    <a:pt x="10159" y="289560"/>
                  </a:lnTo>
                  <a:lnTo>
                    <a:pt x="20319" y="246380"/>
                  </a:lnTo>
                  <a:lnTo>
                    <a:pt x="40639" y="205740"/>
                  </a:lnTo>
                  <a:lnTo>
                    <a:pt x="48259" y="190500"/>
                  </a:lnTo>
                  <a:lnTo>
                    <a:pt x="68579" y="165100"/>
                  </a:lnTo>
                  <a:lnTo>
                    <a:pt x="81279" y="152400"/>
                  </a:lnTo>
                  <a:lnTo>
                    <a:pt x="96519" y="139700"/>
                  </a:lnTo>
                  <a:lnTo>
                    <a:pt x="109219" y="127000"/>
                  </a:lnTo>
                  <a:lnTo>
                    <a:pt x="127000" y="114300"/>
                  </a:lnTo>
                  <a:lnTo>
                    <a:pt x="160019" y="91440"/>
                  </a:lnTo>
                  <a:lnTo>
                    <a:pt x="198119" y="71120"/>
                  </a:lnTo>
                  <a:lnTo>
                    <a:pt x="203925" y="71120"/>
                  </a:lnTo>
                  <a:lnTo>
                    <a:pt x="238759" y="55880"/>
                  </a:lnTo>
                  <a:lnTo>
                    <a:pt x="236219" y="55880"/>
                  </a:lnTo>
                  <a:lnTo>
                    <a:pt x="279400" y="40640"/>
                  </a:lnTo>
                  <a:lnTo>
                    <a:pt x="322579" y="27940"/>
                  </a:lnTo>
                  <a:lnTo>
                    <a:pt x="414019" y="12700"/>
                  </a:lnTo>
                  <a:lnTo>
                    <a:pt x="508000" y="7620"/>
                  </a:lnTo>
                  <a:lnTo>
                    <a:pt x="619760" y="7620"/>
                  </a:lnTo>
                  <a:lnTo>
                    <a:pt x="604519" y="5080"/>
                  </a:lnTo>
                  <a:lnTo>
                    <a:pt x="556259" y="0"/>
                  </a:lnTo>
                  <a:close/>
                </a:path>
                <a:path w="1000760" h="650239">
                  <a:moveTo>
                    <a:pt x="728979" y="574040"/>
                  </a:moveTo>
                  <a:lnTo>
                    <a:pt x="660400" y="591820"/>
                  </a:lnTo>
                  <a:lnTo>
                    <a:pt x="589279" y="604520"/>
                  </a:lnTo>
                  <a:lnTo>
                    <a:pt x="515619" y="609600"/>
                  </a:lnTo>
                  <a:lnTo>
                    <a:pt x="624839" y="609600"/>
                  </a:lnTo>
                  <a:lnTo>
                    <a:pt x="695959" y="594360"/>
                  </a:lnTo>
                  <a:lnTo>
                    <a:pt x="728893" y="584950"/>
                  </a:lnTo>
                  <a:lnTo>
                    <a:pt x="726439" y="584200"/>
                  </a:lnTo>
                  <a:lnTo>
                    <a:pt x="760632" y="584200"/>
                  </a:lnTo>
                  <a:lnTo>
                    <a:pt x="728979" y="574040"/>
                  </a:lnTo>
                  <a:close/>
                </a:path>
                <a:path w="1000760" h="650239">
                  <a:moveTo>
                    <a:pt x="731519" y="584200"/>
                  </a:moveTo>
                  <a:lnTo>
                    <a:pt x="726439" y="584200"/>
                  </a:lnTo>
                  <a:lnTo>
                    <a:pt x="728893" y="584950"/>
                  </a:lnTo>
                  <a:lnTo>
                    <a:pt x="731519" y="584200"/>
                  </a:lnTo>
                  <a:close/>
                </a:path>
                <a:path w="1000760" h="650239">
                  <a:moveTo>
                    <a:pt x="881379" y="505460"/>
                  </a:moveTo>
                  <a:lnTo>
                    <a:pt x="878839" y="510540"/>
                  </a:lnTo>
                  <a:lnTo>
                    <a:pt x="882437" y="507970"/>
                  </a:lnTo>
                  <a:lnTo>
                    <a:pt x="881379" y="505460"/>
                  </a:lnTo>
                  <a:close/>
                </a:path>
                <a:path w="1000760" h="650239">
                  <a:moveTo>
                    <a:pt x="882437" y="507970"/>
                  </a:moveTo>
                  <a:lnTo>
                    <a:pt x="878839" y="510540"/>
                  </a:lnTo>
                  <a:lnTo>
                    <a:pt x="883518" y="510540"/>
                  </a:lnTo>
                  <a:lnTo>
                    <a:pt x="882437" y="507970"/>
                  </a:lnTo>
                  <a:close/>
                </a:path>
                <a:path w="1000760" h="650239">
                  <a:moveTo>
                    <a:pt x="885951" y="505460"/>
                  </a:moveTo>
                  <a:lnTo>
                    <a:pt x="881379" y="505460"/>
                  </a:lnTo>
                  <a:lnTo>
                    <a:pt x="882437" y="507970"/>
                  </a:lnTo>
                  <a:lnTo>
                    <a:pt x="885951" y="505460"/>
                  </a:lnTo>
                  <a:close/>
                </a:path>
                <a:path w="1000760" h="650239">
                  <a:moveTo>
                    <a:pt x="203925" y="71120"/>
                  </a:moveTo>
                  <a:lnTo>
                    <a:pt x="198119" y="71120"/>
                  </a:lnTo>
                  <a:lnTo>
                    <a:pt x="198119" y="73660"/>
                  </a:lnTo>
                  <a:lnTo>
                    <a:pt x="203925" y="71120"/>
                  </a:lnTo>
                  <a:close/>
                </a:path>
              </a:pathLst>
            </a:custGeom>
            <a:solidFill>
              <a:srgbClr val="000000"/>
            </a:solidFill>
          </p:spPr>
          <p:txBody>
            <a:bodyPr wrap="square" lIns="0" tIns="0" rIns="0" bIns="0" rtlCol="0"/>
            <a:lstStyle/>
            <a:p>
              <a:endParaRPr/>
            </a:p>
          </p:txBody>
        </p:sp>
      </p:grpSp>
      <p:sp>
        <p:nvSpPr>
          <p:cNvPr id="14" name="object 14"/>
          <p:cNvSpPr txBox="1"/>
          <p:nvPr/>
        </p:nvSpPr>
        <p:spPr>
          <a:xfrm>
            <a:off x="4104640" y="5438140"/>
            <a:ext cx="3841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M</a:t>
            </a:r>
            <a:r>
              <a:rPr sz="1200" spc="-15" dirty="0">
                <a:latin typeface="Verdana"/>
                <a:cs typeface="Verdana"/>
              </a:rPr>
              <a:t>i</a:t>
            </a:r>
            <a:r>
              <a:rPr sz="1200" dirty="0">
                <a:latin typeface="Verdana"/>
                <a:cs typeface="Verdana"/>
              </a:rPr>
              <a:t>au</a:t>
            </a:r>
            <a:endParaRPr sz="1200">
              <a:latin typeface="Verdana"/>
              <a:cs typeface="Verdana"/>
            </a:endParaRPr>
          </a:p>
        </p:txBody>
      </p:sp>
      <p:grpSp>
        <p:nvGrpSpPr>
          <p:cNvPr id="15" name="object 15"/>
          <p:cNvGrpSpPr/>
          <p:nvPr/>
        </p:nvGrpSpPr>
        <p:grpSpPr>
          <a:xfrm>
            <a:off x="5646420" y="5234940"/>
            <a:ext cx="1624330" cy="1060450"/>
            <a:chOff x="5646420" y="5234940"/>
            <a:chExt cx="1624330" cy="1060450"/>
          </a:xfrm>
        </p:grpSpPr>
        <p:pic>
          <p:nvPicPr>
            <p:cNvPr id="16" name="object 16"/>
            <p:cNvPicPr/>
            <p:nvPr/>
          </p:nvPicPr>
          <p:blipFill>
            <a:blip r:embed="rId4" cstate="print"/>
            <a:stretch>
              <a:fillRect/>
            </a:stretch>
          </p:blipFill>
          <p:spPr>
            <a:xfrm>
              <a:off x="6679574" y="5685212"/>
              <a:ext cx="591155" cy="610127"/>
            </a:xfrm>
            <a:prstGeom prst="rect">
              <a:avLst/>
            </a:prstGeom>
          </p:spPr>
        </p:pic>
        <p:sp>
          <p:nvSpPr>
            <p:cNvPr id="17" name="object 17"/>
            <p:cNvSpPr/>
            <p:nvPr/>
          </p:nvSpPr>
          <p:spPr>
            <a:xfrm>
              <a:off x="5646420" y="5234940"/>
              <a:ext cx="1000760" cy="650240"/>
            </a:xfrm>
            <a:custGeom>
              <a:avLst/>
              <a:gdLst/>
              <a:ahLst/>
              <a:cxnLst/>
              <a:rect l="l" t="t" r="r" b="b"/>
              <a:pathLst>
                <a:path w="1000759" h="650239">
                  <a:moveTo>
                    <a:pt x="760632" y="584200"/>
                  </a:moveTo>
                  <a:lnTo>
                    <a:pt x="731519" y="584200"/>
                  </a:lnTo>
                  <a:lnTo>
                    <a:pt x="728893" y="584950"/>
                  </a:lnTo>
                  <a:lnTo>
                    <a:pt x="942339" y="650240"/>
                  </a:lnTo>
                  <a:lnTo>
                    <a:pt x="940201" y="645160"/>
                  </a:lnTo>
                  <a:lnTo>
                    <a:pt x="929639" y="645160"/>
                  </a:lnTo>
                  <a:lnTo>
                    <a:pt x="926398" y="637408"/>
                  </a:lnTo>
                  <a:lnTo>
                    <a:pt x="760632" y="584200"/>
                  </a:lnTo>
                  <a:close/>
                </a:path>
                <a:path w="1000759" h="650239">
                  <a:moveTo>
                    <a:pt x="926398" y="637408"/>
                  </a:moveTo>
                  <a:lnTo>
                    <a:pt x="929639" y="645160"/>
                  </a:lnTo>
                  <a:lnTo>
                    <a:pt x="934720" y="640080"/>
                  </a:lnTo>
                  <a:lnTo>
                    <a:pt x="926398" y="637408"/>
                  </a:lnTo>
                  <a:close/>
                </a:path>
                <a:path w="1000759" h="650239">
                  <a:moveTo>
                    <a:pt x="619760" y="7620"/>
                  </a:moveTo>
                  <a:lnTo>
                    <a:pt x="508000" y="7620"/>
                  </a:lnTo>
                  <a:lnTo>
                    <a:pt x="556259" y="10160"/>
                  </a:lnTo>
                  <a:lnTo>
                    <a:pt x="601979" y="15240"/>
                  </a:lnTo>
                  <a:lnTo>
                    <a:pt x="647700" y="22860"/>
                  </a:lnTo>
                  <a:lnTo>
                    <a:pt x="693419" y="33020"/>
                  </a:lnTo>
                  <a:lnTo>
                    <a:pt x="736600" y="45720"/>
                  </a:lnTo>
                  <a:lnTo>
                    <a:pt x="779779" y="60960"/>
                  </a:lnTo>
                  <a:lnTo>
                    <a:pt x="820419" y="81280"/>
                  </a:lnTo>
                  <a:lnTo>
                    <a:pt x="855979" y="101600"/>
                  </a:lnTo>
                  <a:lnTo>
                    <a:pt x="873759" y="114300"/>
                  </a:lnTo>
                  <a:lnTo>
                    <a:pt x="871220" y="114300"/>
                  </a:lnTo>
                  <a:lnTo>
                    <a:pt x="889000" y="124460"/>
                  </a:lnTo>
                  <a:lnTo>
                    <a:pt x="901700" y="137160"/>
                  </a:lnTo>
                  <a:lnTo>
                    <a:pt x="916939" y="149860"/>
                  </a:lnTo>
                  <a:lnTo>
                    <a:pt x="927100" y="162560"/>
                  </a:lnTo>
                  <a:lnTo>
                    <a:pt x="939800" y="175260"/>
                  </a:lnTo>
                  <a:lnTo>
                    <a:pt x="949959" y="187960"/>
                  </a:lnTo>
                  <a:lnTo>
                    <a:pt x="957579" y="200660"/>
                  </a:lnTo>
                  <a:lnTo>
                    <a:pt x="965200" y="215900"/>
                  </a:lnTo>
                  <a:lnTo>
                    <a:pt x="972820" y="228600"/>
                  </a:lnTo>
                  <a:lnTo>
                    <a:pt x="977900" y="243840"/>
                  </a:lnTo>
                  <a:lnTo>
                    <a:pt x="982979" y="256540"/>
                  </a:lnTo>
                  <a:lnTo>
                    <a:pt x="985520" y="271780"/>
                  </a:lnTo>
                  <a:lnTo>
                    <a:pt x="988059" y="284480"/>
                  </a:lnTo>
                  <a:lnTo>
                    <a:pt x="990600" y="299720"/>
                  </a:lnTo>
                  <a:lnTo>
                    <a:pt x="990600" y="327660"/>
                  </a:lnTo>
                  <a:lnTo>
                    <a:pt x="980439" y="370840"/>
                  </a:lnTo>
                  <a:lnTo>
                    <a:pt x="960120" y="411480"/>
                  </a:lnTo>
                  <a:lnTo>
                    <a:pt x="952500" y="426720"/>
                  </a:lnTo>
                  <a:lnTo>
                    <a:pt x="942339" y="439420"/>
                  </a:lnTo>
                  <a:lnTo>
                    <a:pt x="904239" y="477520"/>
                  </a:lnTo>
                  <a:lnTo>
                    <a:pt x="889000" y="490220"/>
                  </a:lnTo>
                  <a:lnTo>
                    <a:pt x="871220" y="505460"/>
                  </a:lnTo>
                  <a:lnTo>
                    <a:pt x="926398" y="637408"/>
                  </a:lnTo>
                  <a:lnTo>
                    <a:pt x="934720" y="640080"/>
                  </a:lnTo>
                  <a:lnTo>
                    <a:pt x="929639" y="645160"/>
                  </a:lnTo>
                  <a:lnTo>
                    <a:pt x="940201" y="645160"/>
                  </a:lnTo>
                  <a:lnTo>
                    <a:pt x="883518" y="510540"/>
                  </a:lnTo>
                  <a:lnTo>
                    <a:pt x="878839" y="510540"/>
                  </a:lnTo>
                  <a:lnTo>
                    <a:pt x="881379" y="505460"/>
                  </a:lnTo>
                  <a:lnTo>
                    <a:pt x="885951" y="505460"/>
                  </a:lnTo>
                  <a:lnTo>
                    <a:pt x="896620" y="497840"/>
                  </a:lnTo>
                  <a:lnTo>
                    <a:pt x="937259" y="459740"/>
                  </a:lnTo>
                  <a:lnTo>
                    <a:pt x="967739" y="416560"/>
                  </a:lnTo>
                  <a:lnTo>
                    <a:pt x="977900" y="403860"/>
                  </a:lnTo>
                  <a:lnTo>
                    <a:pt x="998220" y="342900"/>
                  </a:lnTo>
                  <a:lnTo>
                    <a:pt x="998220" y="327660"/>
                  </a:lnTo>
                  <a:lnTo>
                    <a:pt x="1000759" y="314960"/>
                  </a:lnTo>
                  <a:lnTo>
                    <a:pt x="1000759" y="299720"/>
                  </a:lnTo>
                  <a:lnTo>
                    <a:pt x="993139" y="254000"/>
                  </a:lnTo>
                  <a:lnTo>
                    <a:pt x="988059" y="238760"/>
                  </a:lnTo>
                  <a:lnTo>
                    <a:pt x="980439" y="226060"/>
                  </a:lnTo>
                  <a:lnTo>
                    <a:pt x="975359" y="210820"/>
                  </a:lnTo>
                  <a:lnTo>
                    <a:pt x="965200" y="195580"/>
                  </a:lnTo>
                  <a:lnTo>
                    <a:pt x="957579" y="182880"/>
                  </a:lnTo>
                  <a:lnTo>
                    <a:pt x="947420" y="170180"/>
                  </a:lnTo>
                  <a:lnTo>
                    <a:pt x="934720" y="154940"/>
                  </a:lnTo>
                  <a:lnTo>
                    <a:pt x="909320" y="129540"/>
                  </a:lnTo>
                  <a:lnTo>
                    <a:pt x="894079" y="116840"/>
                  </a:lnTo>
                  <a:lnTo>
                    <a:pt x="878839" y="106680"/>
                  </a:lnTo>
                  <a:lnTo>
                    <a:pt x="861059" y="93980"/>
                  </a:lnTo>
                  <a:lnTo>
                    <a:pt x="782319" y="53340"/>
                  </a:lnTo>
                  <a:lnTo>
                    <a:pt x="741679" y="38100"/>
                  </a:lnTo>
                  <a:lnTo>
                    <a:pt x="695959" y="22860"/>
                  </a:lnTo>
                  <a:lnTo>
                    <a:pt x="650239" y="12700"/>
                  </a:lnTo>
                  <a:lnTo>
                    <a:pt x="619760" y="7620"/>
                  </a:lnTo>
                  <a:close/>
                </a:path>
                <a:path w="1000759" h="650239">
                  <a:moveTo>
                    <a:pt x="556259" y="0"/>
                  </a:moveTo>
                  <a:lnTo>
                    <a:pt x="459739" y="0"/>
                  </a:lnTo>
                  <a:lnTo>
                    <a:pt x="414019" y="2540"/>
                  </a:lnTo>
                  <a:lnTo>
                    <a:pt x="365759" y="10160"/>
                  </a:lnTo>
                  <a:lnTo>
                    <a:pt x="320039" y="20320"/>
                  </a:lnTo>
                  <a:lnTo>
                    <a:pt x="276859" y="30480"/>
                  </a:lnTo>
                  <a:lnTo>
                    <a:pt x="233679" y="45720"/>
                  </a:lnTo>
                  <a:lnTo>
                    <a:pt x="193039" y="63500"/>
                  </a:lnTo>
                  <a:lnTo>
                    <a:pt x="154939" y="83820"/>
                  </a:lnTo>
                  <a:lnTo>
                    <a:pt x="119379" y="106680"/>
                  </a:lnTo>
                  <a:lnTo>
                    <a:pt x="88900" y="132080"/>
                  </a:lnTo>
                  <a:lnTo>
                    <a:pt x="50800" y="172720"/>
                  </a:lnTo>
                  <a:lnTo>
                    <a:pt x="22859" y="213360"/>
                  </a:lnTo>
                  <a:lnTo>
                    <a:pt x="17779" y="228600"/>
                  </a:lnTo>
                  <a:lnTo>
                    <a:pt x="10159" y="243840"/>
                  </a:lnTo>
                  <a:lnTo>
                    <a:pt x="7619" y="259080"/>
                  </a:lnTo>
                  <a:lnTo>
                    <a:pt x="2539" y="274320"/>
                  </a:lnTo>
                  <a:lnTo>
                    <a:pt x="0" y="289560"/>
                  </a:lnTo>
                  <a:lnTo>
                    <a:pt x="0" y="317500"/>
                  </a:lnTo>
                  <a:lnTo>
                    <a:pt x="7619" y="363220"/>
                  </a:lnTo>
                  <a:lnTo>
                    <a:pt x="33019" y="421640"/>
                  </a:lnTo>
                  <a:lnTo>
                    <a:pt x="66039" y="462280"/>
                  </a:lnTo>
                  <a:lnTo>
                    <a:pt x="106679" y="500380"/>
                  </a:lnTo>
                  <a:lnTo>
                    <a:pt x="121919" y="510540"/>
                  </a:lnTo>
                  <a:lnTo>
                    <a:pt x="139700" y="523240"/>
                  </a:lnTo>
                  <a:lnTo>
                    <a:pt x="175259" y="543560"/>
                  </a:lnTo>
                  <a:lnTo>
                    <a:pt x="236219" y="571500"/>
                  </a:lnTo>
                  <a:lnTo>
                    <a:pt x="302259" y="594360"/>
                  </a:lnTo>
                  <a:lnTo>
                    <a:pt x="444500" y="617220"/>
                  </a:lnTo>
                  <a:lnTo>
                    <a:pt x="553719" y="617220"/>
                  </a:lnTo>
                  <a:lnTo>
                    <a:pt x="589279" y="612140"/>
                  </a:lnTo>
                  <a:lnTo>
                    <a:pt x="624839" y="609600"/>
                  </a:lnTo>
                  <a:lnTo>
                    <a:pt x="480059" y="609600"/>
                  </a:lnTo>
                  <a:lnTo>
                    <a:pt x="408939" y="604520"/>
                  </a:lnTo>
                  <a:lnTo>
                    <a:pt x="373379" y="599440"/>
                  </a:lnTo>
                  <a:lnTo>
                    <a:pt x="340359" y="591820"/>
                  </a:lnTo>
                  <a:lnTo>
                    <a:pt x="304800" y="584200"/>
                  </a:lnTo>
                  <a:lnTo>
                    <a:pt x="241300" y="563880"/>
                  </a:lnTo>
                  <a:lnTo>
                    <a:pt x="180339" y="535940"/>
                  </a:lnTo>
                  <a:lnTo>
                    <a:pt x="144779" y="515620"/>
                  </a:lnTo>
                  <a:lnTo>
                    <a:pt x="127000" y="502920"/>
                  </a:lnTo>
                  <a:lnTo>
                    <a:pt x="111759" y="492760"/>
                  </a:lnTo>
                  <a:lnTo>
                    <a:pt x="96519" y="480060"/>
                  </a:lnTo>
                  <a:lnTo>
                    <a:pt x="71119" y="454660"/>
                  </a:lnTo>
                  <a:lnTo>
                    <a:pt x="40639" y="416560"/>
                  </a:lnTo>
                  <a:lnTo>
                    <a:pt x="43179" y="416560"/>
                  </a:lnTo>
                  <a:lnTo>
                    <a:pt x="33019" y="401320"/>
                  </a:lnTo>
                  <a:lnTo>
                    <a:pt x="27939" y="388620"/>
                  </a:lnTo>
                  <a:lnTo>
                    <a:pt x="20319" y="373380"/>
                  </a:lnTo>
                  <a:lnTo>
                    <a:pt x="17779" y="360680"/>
                  </a:lnTo>
                  <a:lnTo>
                    <a:pt x="12700" y="345440"/>
                  </a:lnTo>
                  <a:lnTo>
                    <a:pt x="10159" y="332740"/>
                  </a:lnTo>
                  <a:lnTo>
                    <a:pt x="10159" y="289560"/>
                  </a:lnTo>
                  <a:lnTo>
                    <a:pt x="20319" y="246380"/>
                  </a:lnTo>
                  <a:lnTo>
                    <a:pt x="40639" y="205740"/>
                  </a:lnTo>
                  <a:lnTo>
                    <a:pt x="48259" y="190500"/>
                  </a:lnTo>
                  <a:lnTo>
                    <a:pt x="68579" y="165100"/>
                  </a:lnTo>
                  <a:lnTo>
                    <a:pt x="81279" y="152400"/>
                  </a:lnTo>
                  <a:lnTo>
                    <a:pt x="96519" y="139700"/>
                  </a:lnTo>
                  <a:lnTo>
                    <a:pt x="109219" y="127000"/>
                  </a:lnTo>
                  <a:lnTo>
                    <a:pt x="127000" y="114300"/>
                  </a:lnTo>
                  <a:lnTo>
                    <a:pt x="160019" y="91440"/>
                  </a:lnTo>
                  <a:lnTo>
                    <a:pt x="198119" y="71120"/>
                  </a:lnTo>
                  <a:lnTo>
                    <a:pt x="203925" y="71120"/>
                  </a:lnTo>
                  <a:lnTo>
                    <a:pt x="238759" y="55880"/>
                  </a:lnTo>
                  <a:lnTo>
                    <a:pt x="236219" y="55880"/>
                  </a:lnTo>
                  <a:lnTo>
                    <a:pt x="279400" y="40640"/>
                  </a:lnTo>
                  <a:lnTo>
                    <a:pt x="322579" y="27940"/>
                  </a:lnTo>
                  <a:lnTo>
                    <a:pt x="414019" y="12700"/>
                  </a:lnTo>
                  <a:lnTo>
                    <a:pt x="508000" y="7620"/>
                  </a:lnTo>
                  <a:lnTo>
                    <a:pt x="619760" y="7620"/>
                  </a:lnTo>
                  <a:lnTo>
                    <a:pt x="604519" y="5080"/>
                  </a:lnTo>
                  <a:lnTo>
                    <a:pt x="556259" y="0"/>
                  </a:lnTo>
                  <a:close/>
                </a:path>
                <a:path w="1000759" h="650239">
                  <a:moveTo>
                    <a:pt x="728979" y="574040"/>
                  </a:moveTo>
                  <a:lnTo>
                    <a:pt x="660400" y="591820"/>
                  </a:lnTo>
                  <a:lnTo>
                    <a:pt x="589279" y="604520"/>
                  </a:lnTo>
                  <a:lnTo>
                    <a:pt x="515619" y="609600"/>
                  </a:lnTo>
                  <a:lnTo>
                    <a:pt x="624839" y="609600"/>
                  </a:lnTo>
                  <a:lnTo>
                    <a:pt x="695959" y="594360"/>
                  </a:lnTo>
                  <a:lnTo>
                    <a:pt x="728893" y="584950"/>
                  </a:lnTo>
                  <a:lnTo>
                    <a:pt x="726439" y="584200"/>
                  </a:lnTo>
                  <a:lnTo>
                    <a:pt x="760632" y="584200"/>
                  </a:lnTo>
                  <a:lnTo>
                    <a:pt x="728979" y="574040"/>
                  </a:lnTo>
                  <a:close/>
                </a:path>
                <a:path w="1000759" h="650239">
                  <a:moveTo>
                    <a:pt x="731519" y="584200"/>
                  </a:moveTo>
                  <a:lnTo>
                    <a:pt x="726439" y="584200"/>
                  </a:lnTo>
                  <a:lnTo>
                    <a:pt x="728893" y="584950"/>
                  </a:lnTo>
                  <a:lnTo>
                    <a:pt x="731519" y="584200"/>
                  </a:lnTo>
                  <a:close/>
                </a:path>
                <a:path w="1000759" h="650239">
                  <a:moveTo>
                    <a:pt x="881379" y="505460"/>
                  </a:moveTo>
                  <a:lnTo>
                    <a:pt x="878839" y="510540"/>
                  </a:lnTo>
                  <a:lnTo>
                    <a:pt x="882437" y="507970"/>
                  </a:lnTo>
                  <a:lnTo>
                    <a:pt x="881379" y="505460"/>
                  </a:lnTo>
                  <a:close/>
                </a:path>
                <a:path w="1000759" h="650239">
                  <a:moveTo>
                    <a:pt x="882437" y="507970"/>
                  </a:moveTo>
                  <a:lnTo>
                    <a:pt x="878839" y="510540"/>
                  </a:lnTo>
                  <a:lnTo>
                    <a:pt x="883518" y="510540"/>
                  </a:lnTo>
                  <a:lnTo>
                    <a:pt x="882437" y="507970"/>
                  </a:lnTo>
                  <a:close/>
                </a:path>
                <a:path w="1000759" h="650239">
                  <a:moveTo>
                    <a:pt x="885951" y="505460"/>
                  </a:moveTo>
                  <a:lnTo>
                    <a:pt x="881379" y="505460"/>
                  </a:lnTo>
                  <a:lnTo>
                    <a:pt x="882437" y="507970"/>
                  </a:lnTo>
                  <a:lnTo>
                    <a:pt x="885951" y="505460"/>
                  </a:lnTo>
                  <a:close/>
                </a:path>
                <a:path w="1000759" h="650239">
                  <a:moveTo>
                    <a:pt x="203925" y="71120"/>
                  </a:moveTo>
                  <a:lnTo>
                    <a:pt x="198119" y="71120"/>
                  </a:lnTo>
                  <a:lnTo>
                    <a:pt x="198119" y="73660"/>
                  </a:lnTo>
                  <a:lnTo>
                    <a:pt x="203925" y="71120"/>
                  </a:lnTo>
                  <a:close/>
                </a:path>
              </a:pathLst>
            </a:custGeom>
            <a:solidFill>
              <a:srgbClr val="000000"/>
            </a:solidFill>
          </p:spPr>
          <p:txBody>
            <a:bodyPr wrap="square" lIns="0" tIns="0" rIns="0" bIns="0" rtlCol="0"/>
            <a:lstStyle/>
            <a:p>
              <a:endParaRPr/>
            </a:p>
          </p:txBody>
        </p:sp>
      </p:grpSp>
      <p:sp>
        <p:nvSpPr>
          <p:cNvPr id="18" name="object 18"/>
          <p:cNvSpPr txBox="1"/>
          <p:nvPr/>
        </p:nvSpPr>
        <p:spPr>
          <a:xfrm>
            <a:off x="5933440" y="5438140"/>
            <a:ext cx="4000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Cuac</a:t>
            </a:r>
            <a:endParaRPr sz="1200">
              <a:latin typeface="Verdana"/>
              <a:cs typeface="Verdana"/>
            </a:endParaRPr>
          </a:p>
        </p:txBody>
      </p:sp>
      <p:grpSp>
        <p:nvGrpSpPr>
          <p:cNvPr id="19" name="object 19"/>
          <p:cNvGrpSpPr/>
          <p:nvPr/>
        </p:nvGrpSpPr>
        <p:grpSpPr>
          <a:xfrm>
            <a:off x="7399019" y="5234940"/>
            <a:ext cx="1910080" cy="1280160"/>
            <a:chOff x="7399019" y="5234940"/>
            <a:chExt cx="1910080" cy="1280160"/>
          </a:xfrm>
        </p:grpSpPr>
        <p:pic>
          <p:nvPicPr>
            <p:cNvPr id="20" name="object 20"/>
            <p:cNvPicPr/>
            <p:nvPr/>
          </p:nvPicPr>
          <p:blipFill>
            <a:blip r:embed="rId5" cstate="print"/>
            <a:stretch>
              <a:fillRect/>
            </a:stretch>
          </p:blipFill>
          <p:spPr>
            <a:xfrm>
              <a:off x="8442959" y="5618480"/>
              <a:ext cx="866140" cy="896619"/>
            </a:xfrm>
            <a:prstGeom prst="rect">
              <a:avLst/>
            </a:prstGeom>
          </p:spPr>
        </p:pic>
        <p:sp>
          <p:nvSpPr>
            <p:cNvPr id="21" name="object 21"/>
            <p:cNvSpPr/>
            <p:nvPr/>
          </p:nvSpPr>
          <p:spPr>
            <a:xfrm>
              <a:off x="7399019" y="5234940"/>
              <a:ext cx="1000760" cy="650240"/>
            </a:xfrm>
            <a:custGeom>
              <a:avLst/>
              <a:gdLst/>
              <a:ahLst/>
              <a:cxnLst/>
              <a:rect l="l" t="t" r="r" b="b"/>
              <a:pathLst>
                <a:path w="1000759" h="650239">
                  <a:moveTo>
                    <a:pt x="760632" y="584200"/>
                  </a:moveTo>
                  <a:lnTo>
                    <a:pt x="731520" y="584200"/>
                  </a:lnTo>
                  <a:lnTo>
                    <a:pt x="728893" y="584950"/>
                  </a:lnTo>
                  <a:lnTo>
                    <a:pt x="942339" y="650240"/>
                  </a:lnTo>
                  <a:lnTo>
                    <a:pt x="940201" y="645160"/>
                  </a:lnTo>
                  <a:lnTo>
                    <a:pt x="929639" y="645160"/>
                  </a:lnTo>
                  <a:lnTo>
                    <a:pt x="926398" y="637408"/>
                  </a:lnTo>
                  <a:lnTo>
                    <a:pt x="760632" y="584200"/>
                  </a:lnTo>
                  <a:close/>
                </a:path>
                <a:path w="1000759" h="650239">
                  <a:moveTo>
                    <a:pt x="926398" y="637408"/>
                  </a:moveTo>
                  <a:lnTo>
                    <a:pt x="929639" y="645160"/>
                  </a:lnTo>
                  <a:lnTo>
                    <a:pt x="934720" y="640080"/>
                  </a:lnTo>
                  <a:lnTo>
                    <a:pt x="926398" y="637408"/>
                  </a:lnTo>
                  <a:close/>
                </a:path>
                <a:path w="1000759" h="650239">
                  <a:moveTo>
                    <a:pt x="619760" y="7620"/>
                  </a:moveTo>
                  <a:lnTo>
                    <a:pt x="508000" y="7620"/>
                  </a:lnTo>
                  <a:lnTo>
                    <a:pt x="556259" y="10160"/>
                  </a:lnTo>
                  <a:lnTo>
                    <a:pt x="601979" y="15240"/>
                  </a:lnTo>
                  <a:lnTo>
                    <a:pt x="647700" y="22860"/>
                  </a:lnTo>
                  <a:lnTo>
                    <a:pt x="693420" y="33020"/>
                  </a:lnTo>
                  <a:lnTo>
                    <a:pt x="736600" y="45720"/>
                  </a:lnTo>
                  <a:lnTo>
                    <a:pt x="779779" y="60960"/>
                  </a:lnTo>
                  <a:lnTo>
                    <a:pt x="820420" y="81280"/>
                  </a:lnTo>
                  <a:lnTo>
                    <a:pt x="855979" y="101600"/>
                  </a:lnTo>
                  <a:lnTo>
                    <a:pt x="873759" y="114300"/>
                  </a:lnTo>
                  <a:lnTo>
                    <a:pt x="871220" y="114300"/>
                  </a:lnTo>
                  <a:lnTo>
                    <a:pt x="889000" y="124460"/>
                  </a:lnTo>
                  <a:lnTo>
                    <a:pt x="901700" y="137160"/>
                  </a:lnTo>
                  <a:lnTo>
                    <a:pt x="916939" y="149860"/>
                  </a:lnTo>
                  <a:lnTo>
                    <a:pt x="927100" y="162560"/>
                  </a:lnTo>
                  <a:lnTo>
                    <a:pt x="939800" y="175260"/>
                  </a:lnTo>
                  <a:lnTo>
                    <a:pt x="949959" y="187960"/>
                  </a:lnTo>
                  <a:lnTo>
                    <a:pt x="957579" y="200660"/>
                  </a:lnTo>
                  <a:lnTo>
                    <a:pt x="965200" y="215900"/>
                  </a:lnTo>
                  <a:lnTo>
                    <a:pt x="972820" y="228600"/>
                  </a:lnTo>
                  <a:lnTo>
                    <a:pt x="977900" y="243840"/>
                  </a:lnTo>
                  <a:lnTo>
                    <a:pt x="982979" y="256540"/>
                  </a:lnTo>
                  <a:lnTo>
                    <a:pt x="985520" y="271780"/>
                  </a:lnTo>
                  <a:lnTo>
                    <a:pt x="988059" y="284480"/>
                  </a:lnTo>
                  <a:lnTo>
                    <a:pt x="990600" y="299720"/>
                  </a:lnTo>
                  <a:lnTo>
                    <a:pt x="990600" y="327660"/>
                  </a:lnTo>
                  <a:lnTo>
                    <a:pt x="980439" y="370840"/>
                  </a:lnTo>
                  <a:lnTo>
                    <a:pt x="960120" y="411480"/>
                  </a:lnTo>
                  <a:lnTo>
                    <a:pt x="952500" y="426720"/>
                  </a:lnTo>
                  <a:lnTo>
                    <a:pt x="942339" y="439420"/>
                  </a:lnTo>
                  <a:lnTo>
                    <a:pt x="904239" y="477520"/>
                  </a:lnTo>
                  <a:lnTo>
                    <a:pt x="889000" y="490220"/>
                  </a:lnTo>
                  <a:lnTo>
                    <a:pt x="871220" y="505460"/>
                  </a:lnTo>
                  <a:lnTo>
                    <a:pt x="926398" y="637408"/>
                  </a:lnTo>
                  <a:lnTo>
                    <a:pt x="934720" y="640080"/>
                  </a:lnTo>
                  <a:lnTo>
                    <a:pt x="929639" y="645160"/>
                  </a:lnTo>
                  <a:lnTo>
                    <a:pt x="940201" y="645160"/>
                  </a:lnTo>
                  <a:lnTo>
                    <a:pt x="883518" y="510540"/>
                  </a:lnTo>
                  <a:lnTo>
                    <a:pt x="878839" y="510540"/>
                  </a:lnTo>
                  <a:lnTo>
                    <a:pt x="881379" y="505460"/>
                  </a:lnTo>
                  <a:lnTo>
                    <a:pt x="885951" y="505460"/>
                  </a:lnTo>
                  <a:lnTo>
                    <a:pt x="896620" y="497840"/>
                  </a:lnTo>
                  <a:lnTo>
                    <a:pt x="937259" y="459740"/>
                  </a:lnTo>
                  <a:lnTo>
                    <a:pt x="967739" y="416560"/>
                  </a:lnTo>
                  <a:lnTo>
                    <a:pt x="977900" y="403860"/>
                  </a:lnTo>
                  <a:lnTo>
                    <a:pt x="998220" y="342900"/>
                  </a:lnTo>
                  <a:lnTo>
                    <a:pt x="998220" y="327660"/>
                  </a:lnTo>
                  <a:lnTo>
                    <a:pt x="1000759" y="314960"/>
                  </a:lnTo>
                  <a:lnTo>
                    <a:pt x="1000759" y="299720"/>
                  </a:lnTo>
                  <a:lnTo>
                    <a:pt x="993139" y="254000"/>
                  </a:lnTo>
                  <a:lnTo>
                    <a:pt x="988059" y="238760"/>
                  </a:lnTo>
                  <a:lnTo>
                    <a:pt x="980439" y="226060"/>
                  </a:lnTo>
                  <a:lnTo>
                    <a:pt x="975359" y="210820"/>
                  </a:lnTo>
                  <a:lnTo>
                    <a:pt x="965200" y="195580"/>
                  </a:lnTo>
                  <a:lnTo>
                    <a:pt x="957579" y="182880"/>
                  </a:lnTo>
                  <a:lnTo>
                    <a:pt x="947420" y="170180"/>
                  </a:lnTo>
                  <a:lnTo>
                    <a:pt x="934720" y="154940"/>
                  </a:lnTo>
                  <a:lnTo>
                    <a:pt x="909320" y="129540"/>
                  </a:lnTo>
                  <a:lnTo>
                    <a:pt x="894079" y="116840"/>
                  </a:lnTo>
                  <a:lnTo>
                    <a:pt x="878839" y="106680"/>
                  </a:lnTo>
                  <a:lnTo>
                    <a:pt x="861059" y="93980"/>
                  </a:lnTo>
                  <a:lnTo>
                    <a:pt x="782320" y="53340"/>
                  </a:lnTo>
                  <a:lnTo>
                    <a:pt x="741679" y="38100"/>
                  </a:lnTo>
                  <a:lnTo>
                    <a:pt x="695959" y="22860"/>
                  </a:lnTo>
                  <a:lnTo>
                    <a:pt x="650239" y="12700"/>
                  </a:lnTo>
                  <a:lnTo>
                    <a:pt x="619760" y="7620"/>
                  </a:lnTo>
                  <a:close/>
                </a:path>
                <a:path w="1000759" h="650239">
                  <a:moveTo>
                    <a:pt x="556259" y="0"/>
                  </a:moveTo>
                  <a:lnTo>
                    <a:pt x="459739" y="0"/>
                  </a:lnTo>
                  <a:lnTo>
                    <a:pt x="414020" y="2540"/>
                  </a:lnTo>
                  <a:lnTo>
                    <a:pt x="365759" y="10160"/>
                  </a:lnTo>
                  <a:lnTo>
                    <a:pt x="320039" y="20320"/>
                  </a:lnTo>
                  <a:lnTo>
                    <a:pt x="276859" y="30480"/>
                  </a:lnTo>
                  <a:lnTo>
                    <a:pt x="233679" y="45720"/>
                  </a:lnTo>
                  <a:lnTo>
                    <a:pt x="193039" y="63500"/>
                  </a:lnTo>
                  <a:lnTo>
                    <a:pt x="154939" y="83820"/>
                  </a:lnTo>
                  <a:lnTo>
                    <a:pt x="119379" y="106680"/>
                  </a:lnTo>
                  <a:lnTo>
                    <a:pt x="88900" y="132080"/>
                  </a:lnTo>
                  <a:lnTo>
                    <a:pt x="50800" y="172720"/>
                  </a:lnTo>
                  <a:lnTo>
                    <a:pt x="22859" y="213360"/>
                  </a:lnTo>
                  <a:lnTo>
                    <a:pt x="17779" y="228600"/>
                  </a:lnTo>
                  <a:lnTo>
                    <a:pt x="10159" y="243840"/>
                  </a:lnTo>
                  <a:lnTo>
                    <a:pt x="7620" y="259080"/>
                  </a:lnTo>
                  <a:lnTo>
                    <a:pt x="2539" y="274320"/>
                  </a:lnTo>
                  <a:lnTo>
                    <a:pt x="0" y="289560"/>
                  </a:lnTo>
                  <a:lnTo>
                    <a:pt x="0" y="317500"/>
                  </a:lnTo>
                  <a:lnTo>
                    <a:pt x="7620" y="363220"/>
                  </a:lnTo>
                  <a:lnTo>
                    <a:pt x="33020" y="421640"/>
                  </a:lnTo>
                  <a:lnTo>
                    <a:pt x="66039" y="462280"/>
                  </a:lnTo>
                  <a:lnTo>
                    <a:pt x="106679" y="500380"/>
                  </a:lnTo>
                  <a:lnTo>
                    <a:pt x="121920" y="510540"/>
                  </a:lnTo>
                  <a:lnTo>
                    <a:pt x="139700" y="523240"/>
                  </a:lnTo>
                  <a:lnTo>
                    <a:pt x="175259" y="543560"/>
                  </a:lnTo>
                  <a:lnTo>
                    <a:pt x="236220" y="571500"/>
                  </a:lnTo>
                  <a:lnTo>
                    <a:pt x="302259" y="594360"/>
                  </a:lnTo>
                  <a:lnTo>
                    <a:pt x="444500" y="617220"/>
                  </a:lnTo>
                  <a:lnTo>
                    <a:pt x="553720" y="617220"/>
                  </a:lnTo>
                  <a:lnTo>
                    <a:pt x="589279" y="612140"/>
                  </a:lnTo>
                  <a:lnTo>
                    <a:pt x="624839" y="609600"/>
                  </a:lnTo>
                  <a:lnTo>
                    <a:pt x="480059" y="609600"/>
                  </a:lnTo>
                  <a:lnTo>
                    <a:pt x="408939" y="604520"/>
                  </a:lnTo>
                  <a:lnTo>
                    <a:pt x="373379" y="599440"/>
                  </a:lnTo>
                  <a:lnTo>
                    <a:pt x="340359" y="591820"/>
                  </a:lnTo>
                  <a:lnTo>
                    <a:pt x="304800" y="584200"/>
                  </a:lnTo>
                  <a:lnTo>
                    <a:pt x="241300" y="563880"/>
                  </a:lnTo>
                  <a:lnTo>
                    <a:pt x="180339" y="535940"/>
                  </a:lnTo>
                  <a:lnTo>
                    <a:pt x="144779" y="515620"/>
                  </a:lnTo>
                  <a:lnTo>
                    <a:pt x="127000" y="502920"/>
                  </a:lnTo>
                  <a:lnTo>
                    <a:pt x="111759" y="492760"/>
                  </a:lnTo>
                  <a:lnTo>
                    <a:pt x="96520" y="480060"/>
                  </a:lnTo>
                  <a:lnTo>
                    <a:pt x="71120" y="454660"/>
                  </a:lnTo>
                  <a:lnTo>
                    <a:pt x="40639" y="416560"/>
                  </a:lnTo>
                  <a:lnTo>
                    <a:pt x="43179" y="416560"/>
                  </a:lnTo>
                  <a:lnTo>
                    <a:pt x="33020" y="401320"/>
                  </a:lnTo>
                  <a:lnTo>
                    <a:pt x="27939" y="388620"/>
                  </a:lnTo>
                  <a:lnTo>
                    <a:pt x="20320" y="373380"/>
                  </a:lnTo>
                  <a:lnTo>
                    <a:pt x="17779" y="360680"/>
                  </a:lnTo>
                  <a:lnTo>
                    <a:pt x="12700" y="345440"/>
                  </a:lnTo>
                  <a:lnTo>
                    <a:pt x="10159" y="332740"/>
                  </a:lnTo>
                  <a:lnTo>
                    <a:pt x="10159" y="289560"/>
                  </a:lnTo>
                  <a:lnTo>
                    <a:pt x="20320" y="246380"/>
                  </a:lnTo>
                  <a:lnTo>
                    <a:pt x="40639" y="205740"/>
                  </a:lnTo>
                  <a:lnTo>
                    <a:pt x="48259" y="190500"/>
                  </a:lnTo>
                  <a:lnTo>
                    <a:pt x="68579" y="165100"/>
                  </a:lnTo>
                  <a:lnTo>
                    <a:pt x="81279" y="152400"/>
                  </a:lnTo>
                  <a:lnTo>
                    <a:pt x="96520" y="139700"/>
                  </a:lnTo>
                  <a:lnTo>
                    <a:pt x="109220" y="127000"/>
                  </a:lnTo>
                  <a:lnTo>
                    <a:pt x="127000" y="114300"/>
                  </a:lnTo>
                  <a:lnTo>
                    <a:pt x="160020" y="91440"/>
                  </a:lnTo>
                  <a:lnTo>
                    <a:pt x="198120" y="71120"/>
                  </a:lnTo>
                  <a:lnTo>
                    <a:pt x="203925" y="71120"/>
                  </a:lnTo>
                  <a:lnTo>
                    <a:pt x="238759" y="55880"/>
                  </a:lnTo>
                  <a:lnTo>
                    <a:pt x="236220" y="55880"/>
                  </a:lnTo>
                  <a:lnTo>
                    <a:pt x="279400" y="40640"/>
                  </a:lnTo>
                  <a:lnTo>
                    <a:pt x="322579" y="27940"/>
                  </a:lnTo>
                  <a:lnTo>
                    <a:pt x="414020" y="12700"/>
                  </a:lnTo>
                  <a:lnTo>
                    <a:pt x="508000" y="7620"/>
                  </a:lnTo>
                  <a:lnTo>
                    <a:pt x="619760" y="7620"/>
                  </a:lnTo>
                  <a:lnTo>
                    <a:pt x="604520" y="5080"/>
                  </a:lnTo>
                  <a:lnTo>
                    <a:pt x="556259" y="0"/>
                  </a:lnTo>
                  <a:close/>
                </a:path>
                <a:path w="1000759" h="650239">
                  <a:moveTo>
                    <a:pt x="728979" y="574040"/>
                  </a:moveTo>
                  <a:lnTo>
                    <a:pt x="660400" y="591820"/>
                  </a:lnTo>
                  <a:lnTo>
                    <a:pt x="589279" y="604520"/>
                  </a:lnTo>
                  <a:lnTo>
                    <a:pt x="515620" y="609600"/>
                  </a:lnTo>
                  <a:lnTo>
                    <a:pt x="624839" y="609600"/>
                  </a:lnTo>
                  <a:lnTo>
                    <a:pt x="695959" y="594360"/>
                  </a:lnTo>
                  <a:lnTo>
                    <a:pt x="728893" y="584950"/>
                  </a:lnTo>
                  <a:lnTo>
                    <a:pt x="726439" y="584200"/>
                  </a:lnTo>
                  <a:lnTo>
                    <a:pt x="760632" y="584200"/>
                  </a:lnTo>
                  <a:lnTo>
                    <a:pt x="728979" y="574040"/>
                  </a:lnTo>
                  <a:close/>
                </a:path>
                <a:path w="1000759" h="650239">
                  <a:moveTo>
                    <a:pt x="731520" y="584200"/>
                  </a:moveTo>
                  <a:lnTo>
                    <a:pt x="726439" y="584200"/>
                  </a:lnTo>
                  <a:lnTo>
                    <a:pt x="728893" y="584950"/>
                  </a:lnTo>
                  <a:lnTo>
                    <a:pt x="731520" y="584200"/>
                  </a:lnTo>
                  <a:close/>
                </a:path>
                <a:path w="1000759" h="650239">
                  <a:moveTo>
                    <a:pt x="881379" y="505460"/>
                  </a:moveTo>
                  <a:lnTo>
                    <a:pt x="878839" y="510540"/>
                  </a:lnTo>
                  <a:lnTo>
                    <a:pt x="882437" y="507970"/>
                  </a:lnTo>
                  <a:lnTo>
                    <a:pt x="881379" y="505460"/>
                  </a:lnTo>
                  <a:close/>
                </a:path>
                <a:path w="1000759" h="650239">
                  <a:moveTo>
                    <a:pt x="882437" y="507970"/>
                  </a:moveTo>
                  <a:lnTo>
                    <a:pt x="878839" y="510540"/>
                  </a:lnTo>
                  <a:lnTo>
                    <a:pt x="883518" y="510540"/>
                  </a:lnTo>
                  <a:lnTo>
                    <a:pt x="882437" y="507970"/>
                  </a:lnTo>
                  <a:close/>
                </a:path>
                <a:path w="1000759" h="650239">
                  <a:moveTo>
                    <a:pt x="885951" y="505460"/>
                  </a:moveTo>
                  <a:lnTo>
                    <a:pt x="881379" y="505460"/>
                  </a:lnTo>
                  <a:lnTo>
                    <a:pt x="882437" y="507970"/>
                  </a:lnTo>
                  <a:lnTo>
                    <a:pt x="885951" y="505460"/>
                  </a:lnTo>
                  <a:close/>
                </a:path>
                <a:path w="1000759" h="650239">
                  <a:moveTo>
                    <a:pt x="203925" y="71120"/>
                  </a:moveTo>
                  <a:lnTo>
                    <a:pt x="198120" y="71120"/>
                  </a:lnTo>
                  <a:lnTo>
                    <a:pt x="198120" y="73660"/>
                  </a:lnTo>
                  <a:lnTo>
                    <a:pt x="203925" y="71120"/>
                  </a:lnTo>
                  <a:close/>
                </a:path>
              </a:pathLst>
            </a:custGeom>
            <a:solidFill>
              <a:srgbClr val="000000"/>
            </a:solidFill>
          </p:spPr>
          <p:txBody>
            <a:bodyPr wrap="square" lIns="0" tIns="0" rIns="0" bIns="0" rtlCol="0"/>
            <a:lstStyle/>
            <a:p>
              <a:endParaRPr/>
            </a:p>
          </p:txBody>
        </p:sp>
      </p:grpSp>
      <p:sp>
        <p:nvSpPr>
          <p:cNvPr id="22" name="object 22"/>
          <p:cNvSpPr txBox="1"/>
          <p:nvPr/>
        </p:nvSpPr>
        <p:spPr>
          <a:xfrm>
            <a:off x="7686040" y="5438140"/>
            <a:ext cx="42925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G</a:t>
            </a:r>
            <a:r>
              <a:rPr sz="1200" dirty="0">
                <a:latin typeface="Verdana"/>
                <a:cs typeface="Verdana"/>
              </a:rPr>
              <a:t>uau</a:t>
            </a:r>
            <a:endParaRPr sz="1200">
              <a:latin typeface="Verdana"/>
              <a:cs typeface="Verdana"/>
            </a:endParaRPr>
          </a:p>
        </p:txBody>
      </p:sp>
      <p:sp>
        <p:nvSpPr>
          <p:cNvPr id="24" name="object 2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25" name="object 2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37</a:t>
            </a:fld>
            <a:endParaRPr dirty="0"/>
          </a:p>
        </p:txBody>
      </p:sp>
      <p:sp>
        <p:nvSpPr>
          <p:cNvPr id="23" name="object 23"/>
          <p:cNvSpPr txBox="1"/>
          <p:nvPr/>
        </p:nvSpPr>
        <p:spPr>
          <a:xfrm>
            <a:off x="2565400" y="6487159"/>
            <a:ext cx="55797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Verdana"/>
                <a:cs typeface="Verdana"/>
              </a:rPr>
              <a:t>En</a:t>
            </a:r>
            <a:r>
              <a:rPr sz="1200" b="1" spc="-20" dirty="0">
                <a:latin typeface="Verdana"/>
                <a:cs typeface="Verdana"/>
              </a:rPr>
              <a:t> </a:t>
            </a:r>
            <a:r>
              <a:rPr sz="1200" b="1" spc="-5" dirty="0">
                <a:latin typeface="Verdana"/>
                <a:cs typeface="Verdana"/>
              </a:rPr>
              <a:t>este</a:t>
            </a:r>
            <a:r>
              <a:rPr sz="1200" b="1" spc="20" dirty="0">
                <a:latin typeface="Verdana"/>
                <a:cs typeface="Verdana"/>
              </a:rPr>
              <a:t> </a:t>
            </a:r>
            <a:r>
              <a:rPr sz="1200" b="1" spc="-5" dirty="0">
                <a:latin typeface="Verdana"/>
                <a:cs typeface="Verdana"/>
              </a:rPr>
              <a:t>ejemplo</a:t>
            </a:r>
            <a:r>
              <a:rPr sz="1200" b="1" spc="30" dirty="0">
                <a:latin typeface="Verdana"/>
                <a:cs typeface="Verdana"/>
              </a:rPr>
              <a:t> </a:t>
            </a:r>
            <a:r>
              <a:rPr sz="1200" b="1" spc="-5" dirty="0">
                <a:latin typeface="Verdana"/>
                <a:cs typeface="Verdana"/>
              </a:rPr>
              <a:t>cada tipo</a:t>
            </a:r>
            <a:r>
              <a:rPr sz="1200" b="1" spc="10" dirty="0">
                <a:latin typeface="Verdana"/>
                <a:cs typeface="Verdana"/>
              </a:rPr>
              <a:t> </a:t>
            </a:r>
            <a:r>
              <a:rPr sz="1200" b="1" spc="-5" dirty="0">
                <a:latin typeface="Verdana"/>
                <a:cs typeface="Verdana"/>
              </a:rPr>
              <a:t>de</a:t>
            </a:r>
            <a:r>
              <a:rPr sz="1200" b="1" spc="20" dirty="0">
                <a:latin typeface="Verdana"/>
                <a:cs typeface="Verdana"/>
              </a:rPr>
              <a:t> </a:t>
            </a:r>
            <a:r>
              <a:rPr sz="1200" b="1" spc="-10" dirty="0">
                <a:latin typeface="Verdana"/>
                <a:cs typeface="Verdana"/>
              </a:rPr>
              <a:t>mascota</a:t>
            </a:r>
            <a:r>
              <a:rPr sz="1200" b="1" spc="10" dirty="0">
                <a:latin typeface="Verdana"/>
                <a:cs typeface="Verdana"/>
              </a:rPr>
              <a:t> </a:t>
            </a:r>
            <a:r>
              <a:rPr sz="1200" b="1" dirty="0">
                <a:latin typeface="Verdana"/>
                <a:cs typeface="Verdana"/>
              </a:rPr>
              <a:t>“saluda”</a:t>
            </a:r>
            <a:r>
              <a:rPr sz="1200" b="1" spc="-5" dirty="0">
                <a:latin typeface="Verdana"/>
                <a:cs typeface="Verdana"/>
              </a:rPr>
              <a:t> de </a:t>
            </a:r>
            <a:r>
              <a:rPr sz="1200" b="1" spc="-10" dirty="0">
                <a:latin typeface="Verdana"/>
                <a:cs typeface="Verdana"/>
              </a:rPr>
              <a:t>forma</a:t>
            </a:r>
            <a:r>
              <a:rPr sz="1200" b="1" spc="35" dirty="0">
                <a:latin typeface="Verdana"/>
                <a:cs typeface="Verdana"/>
              </a:rPr>
              <a:t> </a:t>
            </a:r>
            <a:r>
              <a:rPr sz="1200" b="1" spc="-5" dirty="0">
                <a:latin typeface="Verdana"/>
                <a:cs typeface="Verdana"/>
              </a:rPr>
              <a:t>distinta</a:t>
            </a:r>
            <a:endParaRPr sz="1200">
              <a:latin typeface="Verdana"/>
              <a:cs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38</a:t>
            </a:fld>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2545">
              <a:lnSpc>
                <a:spcPct val="100000"/>
              </a:lnSpc>
              <a:spcBef>
                <a:spcPts val="100"/>
              </a:spcBef>
            </a:pPr>
            <a:r>
              <a:rPr spc="-5" dirty="0"/>
              <a:t>Encapsulación,</a:t>
            </a:r>
            <a:r>
              <a:rPr dirty="0"/>
              <a:t> </a:t>
            </a:r>
            <a:r>
              <a:rPr spc="-5" dirty="0"/>
              <a:t>herencia</a:t>
            </a:r>
            <a:r>
              <a:rPr spc="10" dirty="0"/>
              <a:t> </a:t>
            </a:r>
            <a:r>
              <a:rPr dirty="0"/>
              <a:t>y</a:t>
            </a:r>
            <a:r>
              <a:rPr spc="-20" dirty="0"/>
              <a:t> </a:t>
            </a:r>
            <a:r>
              <a:rPr spc="-5" dirty="0"/>
              <a:t>polimorfismo</a:t>
            </a:r>
          </a:p>
          <a:p>
            <a:pPr marL="29845">
              <a:lnSpc>
                <a:spcPct val="100000"/>
              </a:lnSpc>
              <a:spcBef>
                <a:spcPts val="15"/>
              </a:spcBef>
            </a:pPr>
            <a:endParaRPr sz="2750"/>
          </a:p>
          <a:p>
            <a:pPr marL="385445" marR="5080" indent="-342900">
              <a:lnSpc>
                <a:spcPct val="100000"/>
              </a:lnSpc>
              <a:buClr>
                <a:srgbClr val="D32D50"/>
              </a:buClr>
              <a:buFont typeface="Wingdings"/>
              <a:buChar char=""/>
              <a:tabLst>
                <a:tab pos="385445" algn="l"/>
                <a:tab pos="386080" algn="l"/>
              </a:tabLst>
            </a:pPr>
            <a:r>
              <a:rPr dirty="0"/>
              <a:t>La</a:t>
            </a:r>
            <a:r>
              <a:rPr spc="160" dirty="0"/>
              <a:t> </a:t>
            </a:r>
            <a:r>
              <a:rPr dirty="0"/>
              <a:t>reutilización</a:t>
            </a:r>
            <a:r>
              <a:rPr spc="155" dirty="0"/>
              <a:t> </a:t>
            </a:r>
            <a:r>
              <a:rPr spc="5" dirty="0"/>
              <a:t>de</a:t>
            </a:r>
            <a:r>
              <a:rPr spc="150" dirty="0"/>
              <a:t> </a:t>
            </a:r>
            <a:r>
              <a:rPr spc="-5" dirty="0"/>
              <a:t>código</a:t>
            </a:r>
            <a:r>
              <a:rPr spc="180" dirty="0"/>
              <a:t> </a:t>
            </a:r>
            <a:r>
              <a:rPr spc="-10" dirty="0"/>
              <a:t>es</a:t>
            </a:r>
            <a:r>
              <a:rPr spc="175" dirty="0"/>
              <a:t> </a:t>
            </a:r>
            <a:r>
              <a:rPr spc="-5" dirty="0"/>
              <a:t>una</a:t>
            </a:r>
            <a:r>
              <a:rPr spc="185" dirty="0"/>
              <a:t> </a:t>
            </a:r>
            <a:r>
              <a:rPr spc="5" dirty="0"/>
              <a:t>de</a:t>
            </a:r>
            <a:r>
              <a:rPr spc="145" dirty="0"/>
              <a:t> </a:t>
            </a:r>
            <a:r>
              <a:rPr dirty="0"/>
              <a:t>las</a:t>
            </a:r>
            <a:r>
              <a:rPr spc="155" dirty="0"/>
              <a:t> </a:t>
            </a:r>
            <a:r>
              <a:rPr dirty="0"/>
              <a:t>grandes</a:t>
            </a:r>
            <a:r>
              <a:rPr spc="175" dirty="0"/>
              <a:t> </a:t>
            </a:r>
            <a:r>
              <a:rPr spc="-5" dirty="0"/>
              <a:t>ventajas </a:t>
            </a:r>
            <a:r>
              <a:rPr spc="-670" dirty="0"/>
              <a:t> </a:t>
            </a:r>
            <a:r>
              <a:rPr spc="-5" dirty="0"/>
              <a:t>de</a:t>
            </a:r>
            <a:r>
              <a:rPr spc="-15" dirty="0"/>
              <a:t> </a:t>
            </a:r>
            <a:r>
              <a:rPr spc="-5" dirty="0"/>
              <a:t>la</a:t>
            </a:r>
            <a:r>
              <a:rPr dirty="0"/>
              <a:t> programación</a:t>
            </a:r>
            <a:r>
              <a:rPr spc="-10" dirty="0"/>
              <a:t> </a:t>
            </a:r>
            <a:r>
              <a:rPr spc="-5" dirty="0"/>
              <a:t>orientada</a:t>
            </a:r>
            <a:r>
              <a:rPr dirty="0"/>
              <a:t> a</a:t>
            </a:r>
            <a:r>
              <a:rPr spc="20" dirty="0"/>
              <a:t> </a:t>
            </a:r>
            <a:r>
              <a:rPr spc="-5" dirty="0"/>
              <a:t>objetos</a:t>
            </a:r>
          </a:p>
          <a:p>
            <a:pPr marL="29845">
              <a:lnSpc>
                <a:spcPct val="100000"/>
              </a:lnSpc>
              <a:spcBef>
                <a:spcPts val="20"/>
              </a:spcBef>
              <a:buClr>
                <a:srgbClr val="D32D50"/>
              </a:buClr>
              <a:buFont typeface="Wingdings"/>
              <a:buChar char=""/>
            </a:pPr>
            <a:endParaRPr sz="2750"/>
          </a:p>
          <a:p>
            <a:pPr marL="385445" marR="6350" indent="-342900">
              <a:lnSpc>
                <a:spcPct val="100000"/>
              </a:lnSpc>
              <a:buClr>
                <a:srgbClr val="D32D50"/>
              </a:buClr>
              <a:buFont typeface="Wingdings"/>
              <a:buChar char=""/>
              <a:tabLst>
                <a:tab pos="385445" algn="l"/>
                <a:tab pos="386080" algn="l"/>
                <a:tab pos="1711325" algn="l"/>
                <a:tab pos="2252345" algn="l"/>
                <a:tab pos="3532504" algn="l"/>
                <a:tab pos="4162425" algn="l"/>
                <a:tab pos="5892165" algn="l"/>
                <a:tab pos="6522084" algn="l"/>
                <a:tab pos="8559165" algn="l"/>
              </a:tabLst>
            </a:pPr>
            <a:r>
              <a:rPr spc="-10" dirty="0"/>
              <a:t>R</a:t>
            </a:r>
            <a:r>
              <a:rPr spc="-15" dirty="0"/>
              <a:t>e</a:t>
            </a:r>
            <a:r>
              <a:rPr spc="-5" dirty="0"/>
              <a:t>d</a:t>
            </a:r>
            <a:r>
              <a:rPr spc="-10" dirty="0"/>
              <a:t>u</a:t>
            </a:r>
            <a:r>
              <a:rPr spc="-5" dirty="0"/>
              <a:t>ce</a:t>
            </a:r>
            <a:r>
              <a:rPr dirty="0"/>
              <a:t>	</a:t>
            </a:r>
            <a:r>
              <a:rPr spc="10" dirty="0"/>
              <a:t>e</a:t>
            </a:r>
            <a:r>
              <a:rPr dirty="0"/>
              <a:t>l	</a:t>
            </a:r>
            <a:r>
              <a:rPr spc="5" dirty="0"/>
              <a:t>t</a:t>
            </a:r>
            <a:r>
              <a:rPr spc="-5" dirty="0"/>
              <a:t>i</a:t>
            </a:r>
            <a:r>
              <a:rPr spc="-10" dirty="0"/>
              <a:t>e</a:t>
            </a:r>
            <a:r>
              <a:rPr spc="20" dirty="0"/>
              <a:t>m</a:t>
            </a:r>
            <a:r>
              <a:rPr spc="-5" dirty="0"/>
              <a:t>po</a:t>
            </a:r>
            <a:r>
              <a:rPr dirty="0"/>
              <a:t>	</a:t>
            </a:r>
            <a:r>
              <a:rPr spc="-5" dirty="0"/>
              <a:t>de</a:t>
            </a:r>
            <a:r>
              <a:rPr dirty="0"/>
              <a:t>	</a:t>
            </a:r>
            <a:r>
              <a:rPr spc="-5" dirty="0"/>
              <a:t>d</a:t>
            </a:r>
            <a:r>
              <a:rPr spc="-15" dirty="0"/>
              <a:t>es</a:t>
            </a:r>
            <a:r>
              <a:rPr spc="-5" dirty="0"/>
              <a:t>arrol</a:t>
            </a:r>
            <a:r>
              <a:rPr spc="15" dirty="0"/>
              <a:t>l</a:t>
            </a:r>
            <a:r>
              <a:rPr spc="-5" dirty="0"/>
              <a:t>o	de</a:t>
            </a:r>
            <a:r>
              <a:rPr dirty="0"/>
              <a:t>	a</a:t>
            </a:r>
            <a:r>
              <a:rPr spc="-5" dirty="0"/>
              <a:t>plicaci</a:t>
            </a:r>
            <a:r>
              <a:rPr spc="5" dirty="0"/>
              <a:t>o</a:t>
            </a:r>
            <a:r>
              <a:rPr spc="10" dirty="0"/>
              <a:t>n</a:t>
            </a:r>
            <a:r>
              <a:rPr spc="-15" dirty="0"/>
              <a:t>e</a:t>
            </a:r>
            <a:r>
              <a:rPr spc="-5" dirty="0"/>
              <a:t>s</a:t>
            </a:r>
            <a:r>
              <a:rPr dirty="0"/>
              <a:t>	e  </a:t>
            </a:r>
            <a:r>
              <a:rPr spc="-5" dirty="0"/>
              <a:t>incrementa</a:t>
            </a:r>
            <a:r>
              <a:rPr spc="5" dirty="0"/>
              <a:t> </a:t>
            </a:r>
            <a:r>
              <a:rPr spc="-5" dirty="0"/>
              <a:t>la</a:t>
            </a:r>
            <a:r>
              <a:rPr spc="10" dirty="0"/>
              <a:t> </a:t>
            </a:r>
            <a:r>
              <a:rPr spc="-5" dirty="0"/>
              <a:t>productividad</a:t>
            </a:r>
            <a:r>
              <a:rPr spc="25" dirty="0"/>
              <a:t> </a:t>
            </a:r>
            <a:r>
              <a:rPr spc="-5" dirty="0"/>
              <a:t>de los</a:t>
            </a:r>
            <a:r>
              <a:rPr spc="15" dirty="0"/>
              <a:t> </a:t>
            </a:r>
            <a:r>
              <a:rPr spc="-5" dirty="0"/>
              <a:t>ingenieros</a:t>
            </a:r>
            <a:r>
              <a:rPr spc="40" dirty="0"/>
              <a:t> </a:t>
            </a:r>
            <a:r>
              <a:rPr spc="-5" dirty="0"/>
              <a:t>de</a:t>
            </a:r>
            <a:r>
              <a:rPr spc="15" dirty="0"/>
              <a:t> </a:t>
            </a:r>
            <a:r>
              <a:rPr spc="-5" dirty="0"/>
              <a:t>software</a:t>
            </a:r>
          </a:p>
          <a:p>
            <a:pPr marL="29845">
              <a:lnSpc>
                <a:spcPct val="100000"/>
              </a:lnSpc>
              <a:spcBef>
                <a:spcPts val="35"/>
              </a:spcBef>
              <a:buClr>
                <a:srgbClr val="D32D50"/>
              </a:buClr>
              <a:buFont typeface="Wingdings"/>
              <a:buChar char=""/>
            </a:pPr>
            <a:endParaRPr sz="2700"/>
          </a:p>
          <a:p>
            <a:pPr marL="786765" lvl="1" indent="-287020">
              <a:lnSpc>
                <a:spcPct val="100000"/>
              </a:lnSpc>
              <a:spcBef>
                <a:spcPts val="5"/>
              </a:spcBef>
              <a:buClr>
                <a:srgbClr val="D32D50"/>
              </a:buClr>
              <a:buFont typeface="Wingdings"/>
              <a:buChar char=""/>
              <a:tabLst>
                <a:tab pos="787400" algn="l"/>
              </a:tabLst>
            </a:pPr>
            <a:r>
              <a:rPr sz="1800" b="1" spc="-5" dirty="0">
                <a:latin typeface="Verdana"/>
                <a:cs typeface="Verdana"/>
              </a:rPr>
              <a:t>Reutilización</a:t>
            </a:r>
            <a:r>
              <a:rPr sz="1800" b="1" spc="-30" dirty="0">
                <a:latin typeface="Verdana"/>
                <a:cs typeface="Verdana"/>
              </a:rPr>
              <a:t> </a:t>
            </a:r>
            <a:r>
              <a:rPr sz="1800" b="1" spc="-5" dirty="0">
                <a:latin typeface="Verdana"/>
                <a:cs typeface="Verdana"/>
              </a:rPr>
              <a:t>de</a:t>
            </a:r>
            <a:r>
              <a:rPr sz="1800" b="1" spc="-25" dirty="0">
                <a:latin typeface="Verdana"/>
                <a:cs typeface="Verdana"/>
              </a:rPr>
              <a:t> </a:t>
            </a:r>
            <a:r>
              <a:rPr sz="1800" b="1" spc="-5" dirty="0">
                <a:latin typeface="Verdana"/>
                <a:cs typeface="Verdana"/>
              </a:rPr>
              <a:t>clases</a:t>
            </a:r>
            <a:endParaRPr sz="1800">
              <a:latin typeface="Verdana"/>
              <a:cs typeface="Verdana"/>
            </a:endParaRPr>
          </a:p>
          <a:p>
            <a:pPr marL="786765" lvl="1" indent="-287020">
              <a:lnSpc>
                <a:spcPct val="100000"/>
              </a:lnSpc>
              <a:spcBef>
                <a:spcPts val="439"/>
              </a:spcBef>
              <a:buClr>
                <a:srgbClr val="D32D50"/>
              </a:buClr>
              <a:buFont typeface="Wingdings"/>
              <a:buChar char=""/>
              <a:tabLst>
                <a:tab pos="787400" algn="l"/>
              </a:tabLst>
            </a:pPr>
            <a:r>
              <a:rPr sz="1800" b="1" spc="-5" dirty="0">
                <a:latin typeface="Verdana"/>
                <a:cs typeface="Verdana"/>
              </a:rPr>
              <a:t>Diseño</a:t>
            </a:r>
            <a:r>
              <a:rPr sz="1800" b="1" spc="-15" dirty="0">
                <a:latin typeface="Verdana"/>
                <a:cs typeface="Verdana"/>
              </a:rPr>
              <a:t> </a:t>
            </a:r>
            <a:r>
              <a:rPr sz="1800" b="1" spc="-5" dirty="0">
                <a:latin typeface="Verdana"/>
                <a:cs typeface="Verdana"/>
              </a:rPr>
              <a:t>de</a:t>
            </a:r>
            <a:r>
              <a:rPr sz="1800" b="1" spc="-10" dirty="0">
                <a:latin typeface="Verdana"/>
                <a:cs typeface="Verdana"/>
              </a:rPr>
              <a:t> </a:t>
            </a:r>
            <a:r>
              <a:rPr sz="1800" b="1" spc="-5" dirty="0">
                <a:latin typeface="Verdana"/>
                <a:cs typeface="Verdana"/>
              </a:rPr>
              <a:t>una</a:t>
            </a:r>
            <a:r>
              <a:rPr sz="1800" b="1" spc="25" dirty="0">
                <a:latin typeface="Verdana"/>
                <a:cs typeface="Verdana"/>
              </a:rPr>
              <a:t> </a:t>
            </a:r>
            <a:r>
              <a:rPr sz="1800" b="1" spc="-5" dirty="0">
                <a:latin typeface="Verdana"/>
                <a:cs typeface="Verdana"/>
              </a:rPr>
              <a:t>nueva</a:t>
            </a:r>
            <a:r>
              <a:rPr sz="1800" b="1" spc="25" dirty="0">
                <a:latin typeface="Verdana"/>
                <a:cs typeface="Verdana"/>
              </a:rPr>
              <a:t> </a:t>
            </a:r>
            <a:r>
              <a:rPr sz="1800" b="1" spc="-5" dirty="0">
                <a:latin typeface="Verdana"/>
                <a:cs typeface="Verdana"/>
              </a:rPr>
              <a:t>clase</a:t>
            </a:r>
            <a:r>
              <a:rPr sz="1800" b="1" spc="-10" dirty="0">
                <a:latin typeface="Verdana"/>
                <a:cs typeface="Verdana"/>
              </a:rPr>
              <a:t> </a:t>
            </a:r>
            <a:r>
              <a:rPr sz="1800" b="1" spc="-5" dirty="0">
                <a:latin typeface="Verdana"/>
                <a:cs typeface="Verdana"/>
              </a:rPr>
              <a:t>a</a:t>
            </a:r>
            <a:r>
              <a:rPr sz="1800" b="1" spc="5" dirty="0">
                <a:latin typeface="Verdana"/>
                <a:cs typeface="Verdana"/>
              </a:rPr>
              <a:t> </a:t>
            </a:r>
            <a:r>
              <a:rPr sz="1800" b="1" spc="-5" dirty="0">
                <a:latin typeface="Verdana"/>
                <a:cs typeface="Verdana"/>
              </a:rPr>
              <a:t>partir</a:t>
            </a:r>
            <a:r>
              <a:rPr sz="1800" b="1" spc="15" dirty="0">
                <a:latin typeface="Verdana"/>
                <a:cs typeface="Verdana"/>
              </a:rPr>
              <a:t> </a:t>
            </a:r>
            <a:r>
              <a:rPr sz="1800" b="1" spc="-5" dirty="0">
                <a:latin typeface="Verdana"/>
                <a:cs typeface="Verdana"/>
              </a:rPr>
              <a:t>de</a:t>
            </a:r>
            <a:r>
              <a:rPr sz="1800" b="1" spc="-10" dirty="0">
                <a:latin typeface="Verdana"/>
                <a:cs typeface="Verdana"/>
              </a:rPr>
              <a:t> </a:t>
            </a:r>
            <a:r>
              <a:rPr sz="1800" b="1" dirty="0">
                <a:latin typeface="Verdana"/>
                <a:cs typeface="Verdana"/>
              </a:rPr>
              <a:t>otra</a:t>
            </a:r>
            <a:r>
              <a:rPr sz="1800" b="1" spc="5" dirty="0">
                <a:latin typeface="Verdana"/>
                <a:cs typeface="Verdana"/>
              </a:rPr>
              <a:t> </a:t>
            </a:r>
            <a:r>
              <a:rPr sz="1800" b="1" spc="-5" dirty="0">
                <a:latin typeface="Verdana"/>
                <a:cs typeface="Verdana"/>
              </a:rPr>
              <a:t>(herencia)</a:t>
            </a:r>
            <a:endParaRPr sz="1800">
              <a:latin typeface="Verdana"/>
              <a:cs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39</a:t>
            </a:fld>
            <a:endParaRPr dirty="0"/>
          </a:p>
        </p:txBody>
      </p:sp>
      <p:sp>
        <p:nvSpPr>
          <p:cNvPr id="3" name="object 3"/>
          <p:cNvSpPr txBox="1"/>
          <p:nvPr/>
        </p:nvSpPr>
        <p:spPr>
          <a:xfrm>
            <a:off x="1005839" y="1521459"/>
            <a:ext cx="294894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Diagramas</a:t>
            </a:r>
            <a:r>
              <a:rPr sz="2000" b="1" spc="-40" dirty="0">
                <a:latin typeface="Verdana"/>
                <a:cs typeface="Verdana"/>
              </a:rPr>
              <a:t> </a:t>
            </a:r>
            <a:r>
              <a:rPr sz="2000" b="1" spc="-5" dirty="0">
                <a:latin typeface="Verdana"/>
                <a:cs typeface="Verdana"/>
              </a:rPr>
              <a:t>de</a:t>
            </a:r>
            <a:r>
              <a:rPr sz="2000" b="1" spc="-45" dirty="0">
                <a:latin typeface="Verdana"/>
                <a:cs typeface="Verdana"/>
              </a:rPr>
              <a:t> </a:t>
            </a:r>
            <a:r>
              <a:rPr sz="2000" b="1" spc="-10" dirty="0">
                <a:latin typeface="Verdana"/>
                <a:cs typeface="Verdana"/>
              </a:rPr>
              <a:t>clases</a:t>
            </a:r>
            <a:endParaRPr sz="2000">
              <a:latin typeface="Verdana"/>
              <a:cs typeface="Verdana"/>
            </a:endParaRPr>
          </a:p>
        </p:txBody>
      </p:sp>
      <p:sp>
        <p:nvSpPr>
          <p:cNvPr id="4" name="object 4"/>
          <p:cNvSpPr txBox="1"/>
          <p:nvPr/>
        </p:nvSpPr>
        <p:spPr>
          <a:xfrm>
            <a:off x="1005839" y="2252979"/>
            <a:ext cx="318389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906144" algn="l"/>
                <a:tab pos="1713864" algn="l"/>
                <a:tab pos="2442845" algn="l"/>
              </a:tabLst>
            </a:pP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5" dirty="0">
                <a:latin typeface="Verdana"/>
                <a:cs typeface="Verdana"/>
              </a:rPr>
              <a:t>U</a:t>
            </a:r>
            <a:r>
              <a:rPr sz="2000" b="1" dirty="0">
                <a:latin typeface="Verdana"/>
                <a:cs typeface="Verdana"/>
              </a:rPr>
              <a:t>M</a:t>
            </a:r>
            <a:r>
              <a:rPr sz="2000" b="1" spc="-5" dirty="0">
                <a:latin typeface="Verdana"/>
                <a:cs typeface="Verdana"/>
              </a:rPr>
              <a:t>L</a:t>
            </a:r>
            <a:r>
              <a:rPr sz="2000" b="1" dirty="0">
                <a:latin typeface="Verdana"/>
                <a:cs typeface="Verdana"/>
              </a:rPr>
              <a:t>	</a:t>
            </a:r>
            <a:r>
              <a:rPr sz="2000" b="1" spc="-10" dirty="0">
                <a:latin typeface="Verdana"/>
                <a:cs typeface="Verdana"/>
              </a:rPr>
              <a:t>un</a:t>
            </a:r>
            <a:r>
              <a:rPr sz="2000" b="1" dirty="0">
                <a:latin typeface="Verdana"/>
                <a:cs typeface="Verdana"/>
              </a:rPr>
              <a:t>a	</a:t>
            </a:r>
            <a:r>
              <a:rPr sz="2000" b="1" spc="15" dirty="0">
                <a:latin typeface="Verdana"/>
                <a:cs typeface="Verdana"/>
              </a:rPr>
              <a:t>c</a:t>
            </a:r>
            <a:r>
              <a:rPr sz="2000" b="1" spc="-5" dirty="0">
                <a:latin typeface="Verdana"/>
                <a:cs typeface="Verdana"/>
              </a:rPr>
              <a:t>l</a:t>
            </a:r>
            <a:r>
              <a:rPr sz="2000" b="1" dirty="0">
                <a:latin typeface="Verdana"/>
                <a:cs typeface="Verdana"/>
              </a:rPr>
              <a:t>a</a:t>
            </a:r>
            <a:r>
              <a:rPr sz="2000" b="1" spc="-15" dirty="0">
                <a:latin typeface="Verdana"/>
                <a:cs typeface="Verdana"/>
              </a:rPr>
              <a:t>s</a:t>
            </a:r>
            <a:r>
              <a:rPr sz="2000" b="1" spc="-5" dirty="0">
                <a:latin typeface="Verdana"/>
                <a:cs typeface="Verdana"/>
              </a:rPr>
              <a:t>e</a:t>
            </a:r>
            <a:endParaRPr sz="2000">
              <a:latin typeface="Verdana"/>
              <a:cs typeface="Verdana"/>
            </a:endParaRPr>
          </a:p>
        </p:txBody>
      </p:sp>
      <p:sp>
        <p:nvSpPr>
          <p:cNvPr id="5" name="object 5"/>
          <p:cNvSpPr txBox="1"/>
          <p:nvPr/>
        </p:nvSpPr>
        <p:spPr>
          <a:xfrm>
            <a:off x="4361115" y="2252979"/>
            <a:ext cx="5352415" cy="330200"/>
          </a:xfrm>
          <a:prstGeom prst="rect">
            <a:avLst/>
          </a:prstGeom>
        </p:spPr>
        <p:txBody>
          <a:bodyPr vert="horz" wrap="square" lIns="0" tIns="12700" rIns="0" bIns="0" rtlCol="0">
            <a:spAutoFit/>
          </a:bodyPr>
          <a:lstStyle/>
          <a:p>
            <a:pPr marL="12700">
              <a:lnSpc>
                <a:spcPct val="100000"/>
              </a:lnSpc>
              <a:spcBef>
                <a:spcPts val="100"/>
              </a:spcBef>
              <a:tabLst>
                <a:tab pos="530225" algn="l"/>
                <a:tab pos="2285365" algn="l"/>
                <a:tab pos="3252470" algn="l"/>
                <a:tab pos="3811270" algn="l"/>
              </a:tabLst>
            </a:pPr>
            <a:r>
              <a:rPr sz="2000" b="1" spc="-15" dirty="0">
                <a:latin typeface="Verdana"/>
                <a:cs typeface="Verdana"/>
              </a:rPr>
              <a:t>s</a:t>
            </a:r>
            <a:r>
              <a:rPr sz="2000" b="1" spc="-5" dirty="0">
                <a:latin typeface="Verdana"/>
                <a:cs typeface="Verdana"/>
              </a:rPr>
              <a:t>e	</a:t>
            </a:r>
            <a:r>
              <a:rPr sz="2000" b="1" dirty="0">
                <a:latin typeface="Verdana"/>
                <a:cs typeface="Verdana"/>
              </a:rPr>
              <a:t>r</a:t>
            </a:r>
            <a:r>
              <a:rPr sz="2000" b="1" spc="-15" dirty="0">
                <a:latin typeface="Verdana"/>
                <a:cs typeface="Verdana"/>
              </a:rPr>
              <a:t>e</a:t>
            </a:r>
            <a:r>
              <a:rPr sz="2000" b="1" spc="-5" dirty="0">
                <a:latin typeface="Verdana"/>
                <a:cs typeface="Verdana"/>
              </a:rPr>
              <a:t>p</a:t>
            </a:r>
            <a:r>
              <a:rPr sz="2000" b="1" dirty="0">
                <a:latin typeface="Verdana"/>
                <a:cs typeface="Verdana"/>
              </a:rPr>
              <a:t>r</a:t>
            </a:r>
            <a:r>
              <a:rPr sz="2000" b="1" spc="5" dirty="0">
                <a:latin typeface="Verdana"/>
                <a:cs typeface="Verdana"/>
              </a:rPr>
              <a:t>e</a:t>
            </a:r>
            <a:r>
              <a:rPr sz="2000" b="1" spc="-15" dirty="0">
                <a:latin typeface="Verdana"/>
                <a:cs typeface="Verdana"/>
              </a:rPr>
              <a:t>se</a:t>
            </a:r>
            <a:r>
              <a:rPr sz="2000" b="1" spc="-10" dirty="0">
                <a:latin typeface="Verdana"/>
                <a:cs typeface="Verdana"/>
              </a:rPr>
              <a:t>n</a:t>
            </a:r>
            <a:r>
              <a:rPr sz="2000" b="1" spc="5" dirty="0">
                <a:latin typeface="Verdana"/>
                <a:cs typeface="Verdana"/>
              </a:rPr>
              <a:t>t</a:t>
            </a:r>
            <a:r>
              <a:rPr sz="2000" b="1" dirty="0">
                <a:latin typeface="Verdana"/>
                <a:cs typeface="Verdana"/>
              </a:rPr>
              <a:t>a	</a:t>
            </a:r>
            <a:r>
              <a:rPr sz="2000" b="1" spc="-5" dirty="0">
                <a:latin typeface="Verdana"/>
                <a:cs typeface="Verdana"/>
              </a:rPr>
              <a:t>com</a:t>
            </a:r>
            <a:r>
              <a:rPr sz="2000" b="1" dirty="0">
                <a:latin typeface="Verdana"/>
                <a:cs typeface="Verdana"/>
              </a:rPr>
              <a:t>o	</a:t>
            </a:r>
            <a:r>
              <a:rPr sz="2000" b="1" spc="-10" dirty="0">
                <a:latin typeface="Verdana"/>
                <a:cs typeface="Verdana"/>
              </a:rPr>
              <a:t>u</a:t>
            </a:r>
            <a:r>
              <a:rPr sz="2000" b="1" spc="-5" dirty="0">
                <a:latin typeface="Verdana"/>
                <a:cs typeface="Verdana"/>
              </a:rPr>
              <a:t>n</a:t>
            </a:r>
            <a:r>
              <a:rPr sz="2000" b="1" dirty="0">
                <a:latin typeface="Verdana"/>
                <a:cs typeface="Verdana"/>
              </a:rPr>
              <a:t>	r</a:t>
            </a:r>
            <a:r>
              <a:rPr sz="2000" b="1" spc="-15" dirty="0">
                <a:latin typeface="Verdana"/>
                <a:cs typeface="Verdana"/>
              </a:rPr>
              <a:t>e</a:t>
            </a:r>
            <a:r>
              <a:rPr sz="2000" b="1" spc="-5" dirty="0">
                <a:latin typeface="Verdana"/>
                <a:cs typeface="Verdana"/>
              </a:rPr>
              <a:t>c</a:t>
            </a:r>
            <a:r>
              <a:rPr sz="2000" b="1" spc="5" dirty="0">
                <a:latin typeface="Verdana"/>
                <a:cs typeface="Verdana"/>
              </a:rPr>
              <a:t>t</a:t>
            </a:r>
            <a:r>
              <a:rPr sz="2000" b="1" spc="-20" dirty="0">
                <a:latin typeface="Verdana"/>
                <a:cs typeface="Verdana"/>
              </a:rPr>
              <a:t>á</a:t>
            </a:r>
            <a:r>
              <a:rPr sz="2000" b="1" spc="-10" dirty="0">
                <a:latin typeface="Verdana"/>
                <a:cs typeface="Verdana"/>
              </a:rPr>
              <a:t>n</a:t>
            </a:r>
            <a:r>
              <a:rPr sz="2000" b="1" spc="-5" dirty="0">
                <a:latin typeface="Verdana"/>
                <a:cs typeface="Verdana"/>
              </a:rPr>
              <a:t>g</a:t>
            </a:r>
            <a:r>
              <a:rPr sz="2000" b="1" spc="-10" dirty="0">
                <a:latin typeface="Verdana"/>
                <a:cs typeface="Verdana"/>
              </a:rPr>
              <a:t>ulo</a:t>
            </a:r>
            <a:endParaRPr sz="2000">
              <a:latin typeface="Verdana"/>
              <a:cs typeface="Verdana"/>
            </a:endParaRPr>
          </a:p>
        </p:txBody>
      </p:sp>
      <p:sp>
        <p:nvSpPr>
          <p:cNvPr id="6" name="object 6"/>
          <p:cNvSpPr txBox="1"/>
          <p:nvPr/>
        </p:nvSpPr>
        <p:spPr>
          <a:xfrm>
            <a:off x="1005839" y="2557779"/>
            <a:ext cx="8713470" cy="3634740"/>
          </a:xfrm>
          <a:prstGeom prst="rect">
            <a:avLst/>
          </a:prstGeom>
        </p:spPr>
        <p:txBody>
          <a:bodyPr vert="horz" wrap="square" lIns="0" tIns="12700" rIns="0" bIns="0" rtlCol="0">
            <a:spAutoFit/>
          </a:bodyPr>
          <a:lstStyle/>
          <a:p>
            <a:pPr marL="355600" marR="5080" algn="just">
              <a:lnSpc>
                <a:spcPct val="100000"/>
              </a:lnSpc>
              <a:spcBef>
                <a:spcPts val="100"/>
              </a:spcBef>
            </a:pPr>
            <a:r>
              <a:rPr sz="2000" b="1" spc="-5" dirty="0">
                <a:latin typeface="Verdana"/>
                <a:cs typeface="Verdana"/>
              </a:rPr>
              <a:t>dividido</a:t>
            </a:r>
            <a:r>
              <a:rPr sz="2000" b="1" dirty="0">
                <a:latin typeface="Verdana"/>
                <a:cs typeface="Verdana"/>
              </a:rPr>
              <a:t> </a:t>
            </a:r>
            <a:r>
              <a:rPr sz="2000" b="1" spc="-10" dirty="0">
                <a:latin typeface="Verdana"/>
                <a:cs typeface="Verdana"/>
              </a:rPr>
              <a:t>en</a:t>
            </a:r>
            <a:r>
              <a:rPr sz="2000" b="1" spc="-5" dirty="0">
                <a:latin typeface="Verdana"/>
                <a:cs typeface="Verdana"/>
              </a:rPr>
              <a:t> tres</a:t>
            </a:r>
            <a:r>
              <a:rPr sz="2000" b="1" dirty="0">
                <a:latin typeface="Verdana"/>
                <a:cs typeface="Verdana"/>
              </a:rPr>
              <a:t> </a:t>
            </a:r>
            <a:r>
              <a:rPr sz="2000" b="1" spc="-5" dirty="0">
                <a:latin typeface="Verdana"/>
                <a:cs typeface="Verdana"/>
              </a:rPr>
              <a:t>partes:</a:t>
            </a:r>
            <a:r>
              <a:rPr sz="2000" b="1" dirty="0">
                <a:latin typeface="Verdana"/>
                <a:cs typeface="Verdana"/>
              </a:rPr>
              <a:t> </a:t>
            </a:r>
            <a:r>
              <a:rPr sz="2000" b="1" spc="-5" dirty="0">
                <a:latin typeface="Verdana"/>
                <a:cs typeface="Verdana"/>
              </a:rPr>
              <a:t>el</a:t>
            </a:r>
            <a:r>
              <a:rPr sz="2000" b="1" dirty="0">
                <a:latin typeface="Verdana"/>
                <a:cs typeface="Verdana"/>
              </a:rPr>
              <a:t> nombre</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dirty="0">
                <a:latin typeface="Verdana"/>
                <a:cs typeface="Verdana"/>
              </a:rPr>
              <a:t> </a:t>
            </a:r>
            <a:r>
              <a:rPr sz="2000" b="1" spc="5" dirty="0">
                <a:latin typeface="Verdana"/>
                <a:cs typeface="Verdana"/>
              </a:rPr>
              <a:t>sus </a:t>
            </a:r>
            <a:r>
              <a:rPr sz="2000" b="1" spc="10" dirty="0">
                <a:latin typeface="Verdana"/>
                <a:cs typeface="Verdana"/>
              </a:rPr>
              <a:t> </a:t>
            </a:r>
            <a:r>
              <a:rPr sz="2000" b="1" dirty="0">
                <a:latin typeface="Verdana"/>
                <a:cs typeface="Verdana"/>
              </a:rPr>
              <a:t>atributos y </a:t>
            </a:r>
            <a:r>
              <a:rPr sz="2000" b="1" spc="-5" dirty="0">
                <a:latin typeface="Verdana"/>
                <a:cs typeface="Verdana"/>
              </a:rPr>
              <a:t>métodos. </a:t>
            </a:r>
            <a:r>
              <a:rPr sz="2000" b="1" dirty="0">
                <a:latin typeface="Verdana"/>
                <a:cs typeface="Verdana"/>
              </a:rPr>
              <a:t>Las </a:t>
            </a:r>
            <a:r>
              <a:rPr sz="2000" b="1" spc="-5" dirty="0">
                <a:latin typeface="Verdana"/>
                <a:cs typeface="Verdana"/>
              </a:rPr>
              <a:t>clases </a:t>
            </a:r>
            <a:r>
              <a:rPr sz="2000" b="1" dirty="0">
                <a:latin typeface="Verdana"/>
                <a:cs typeface="Verdana"/>
              </a:rPr>
              <a:t>abstractas </a:t>
            </a:r>
            <a:r>
              <a:rPr sz="2000" b="1" spc="-10" dirty="0">
                <a:latin typeface="Verdana"/>
                <a:cs typeface="Verdana"/>
              </a:rPr>
              <a:t>se </a:t>
            </a:r>
            <a:r>
              <a:rPr sz="2000" b="1" dirty="0">
                <a:latin typeface="Verdana"/>
                <a:cs typeface="Verdana"/>
              </a:rPr>
              <a:t>identifican </a:t>
            </a:r>
            <a:r>
              <a:rPr sz="2000" b="1" spc="5" dirty="0">
                <a:latin typeface="Verdana"/>
                <a:cs typeface="Verdana"/>
              </a:rPr>
              <a:t> </a:t>
            </a:r>
            <a:r>
              <a:rPr sz="2000" b="1" dirty="0">
                <a:latin typeface="Verdana"/>
                <a:cs typeface="Verdana"/>
              </a:rPr>
              <a:t>por</a:t>
            </a:r>
            <a:r>
              <a:rPr sz="2000" b="1" spc="-2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letra</a:t>
            </a:r>
            <a:r>
              <a:rPr sz="2000" b="1" dirty="0">
                <a:latin typeface="Verdana"/>
                <a:cs typeface="Verdana"/>
              </a:rPr>
              <a:t> </a:t>
            </a:r>
            <a:r>
              <a:rPr sz="2000" b="1" spc="-5" dirty="0">
                <a:latin typeface="Verdana"/>
                <a:cs typeface="Verdana"/>
              </a:rPr>
              <a:t>cursiva</a:t>
            </a:r>
            <a:endParaRPr sz="2000">
              <a:latin typeface="Verdana"/>
              <a:cs typeface="Verdana"/>
            </a:endParaRPr>
          </a:p>
          <a:p>
            <a:pPr>
              <a:lnSpc>
                <a:spcPct val="100000"/>
              </a:lnSpc>
              <a:spcBef>
                <a:spcPts val="15"/>
              </a:spcBef>
            </a:pPr>
            <a:endParaRPr sz="2750">
              <a:latin typeface="Verdana"/>
              <a:cs typeface="Verdana"/>
            </a:endParaRPr>
          </a:p>
          <a:p>
            <a:pPr marL="355600" marR="1016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de </a:t>
            </a:r>
            <a:r>
              <a:rPr sz="2000" b="1" dirty="0">
                <a:latin typeface="Verdana"/>
                <a:cs typeface="Verdana"/>
              </a:rPr>
              <a:t>una clase </a:t>
            </a:r>
            <a:r>
              <a:rPr sz="2000" b="1" spc="-10" dirty="0">
                <a:latin typeface="Verdana"/>
                <a:cs typeface="Verdana"/>
              </a:rPr>
              <a:t>se </a:t>
            </a:r>
            <a:r>
              <a:rPr sz="2000" b="1" spc="-5" dirty="0">
                <a:latin typeface="Verdana"/>
                <a:cs typeface="Verdana"/>
              </a:rPr>
              <a:t>especifican indicando </a:t>
            </a:r>
            <a:r>
              <a:rPr sz="2000" b="1" spc="5" dirty="0">
                <a:latin typeface="Verdana"/>
                <a:cs typeface="Verdana"/>
              </a:rPr>
              <a:t>el </a:t>
            </a:r>
            <a:r>
              <a:rPr sz="2000" b="1" spc="-5" dirty="0">
                <a:latin typeface="Verdana"/>
                <a:cs typeface="Verdana"/>
              </a:rPr>
              <a:t>tipo </a:t>
            </a:r>
            <a:r>
              <a:rPr sz="2000" b="1" dirty="0">
                <a:latin typeface="Verdana"/>
                <a:cs typeface="Verdana"/>
              </a:rPr>
              <a:t> </a:t>
            </a:r>
            <a:r>
              <a:rPr sz="2000" b="1" spc="-5" dirty="0">
                <a:latin typeface="Verdana"/>
                <a:cs typeface="Verdana"/>
              </a:rPr>
              <a:t>de acceso (+, -, </a:t>
            </a:r>
            <a:r>
              <a:rPr sz="2000" b="1" dirty="0">
                <a:latin typeface="Verdana"/>
                <a:cs typeface="Verdana"/>
              </a:rPr>
              <a:t>#), </a:t>
            </a:r>
            <a:r>
              <a:rPr sz="2000" b="1" spc="-5" dirty="0">
                <a:latin typeface="Verdana"/>
                <a:cs typeface="Verdana"/>
              </a:rPr>
              <a:t>el nombre, la </a:t>
            </a:r>
            <a:r>
              <a:rPr sz="2000" b="1" dirty="0">
                <a:latin typeface="Verdana"/>
                <a:cs typeface="Verdana"/>
              </a:rPr>
              <a:t>lista </a:t>
            </a:r>
            <a:r>
              <a:rPr sz="2000" b="1" spc="-5" dirty="0">
                <a:latin typeface="Verdana"/>
                <a:cs typeface="Verdana"/>
              </a:rPr>
              <a:t>de parámetros </a:t>
            </a:r>
            <a:r>
              <a:rPr sz="2000" b="1" dirty="0">
                <a:latin typeface="Verdana"/>
                <a:cs typeface="Verdana"/>
              </a:rPr>
              <a:t>y </a:t>
            </a:r>
            <a:r>
              <a:rPr sz="2000" b="1" spc="-10" dirty="0">
                <a:latin typeface="Verdana"/>
                <a:cs typeface="Verdana"/>
              </a:rPr>
              <a:t>el </a:t>
            </a:r>
            <a:r>
              <a:rPr sz="2000" b="1" spc="-5" dirty="0">
                <a:latin typeface="Verdana"/>
                <a:cs typeface="Verdana"/>
              </a:rPr>
              <a:t> tipo</a:t>
            </a:r>
            <a:r>
              <a:rPr sz="2000" b="1" spc="-25"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devuelve</a:t>
            </a:r>
            <a:endParaRPr sz="2000">
              <a:latin typeface="Verdana"/>
              <a:cs typeface="Verdana"/>
            </a:endParaRPr>
          </a:p>
          <a:p>
            <a:pPr>
              <a:lnSpc>
                <a:spcPct val="100000"/>
              </a:lnSpc>
              <a:spcBef>
                <a:spcPts val="40"/>
              </a:spcBef>
              <a:buClr>
                <a:srgbClr val="D32D50"/>
              </a:buClr>
              <a:buFont typeface="Wingdings"/>
              <a:buChar char=""/>
            </a:pPr>
            <a:endParaRPr sz="2700">
              <a:latin typeface="Verdana"/>
              <a:cs typeface="Verdana"/>
            </a:endParaRPr>
          </a:p>
          <a:p>
            <a:pPr marL="469900">
              <a:lnSpc>
                <a:spcPct val="100000"/>
              </a:lnSpc>
            </a:pPr>
            <a:r>
              <a:rPr sz="1800" dirty="0">
                <a:solidFill>
                  <a:srgbClr val="D32D50"/>
                </a:solidFill>
                <a:latin typeface="Wingdings"/>
                <a:cs typeface="Wingdings"/>
              </a:rPr>
              <a:t></a:t>
            </a:r>
            <a:r>
              <a:rPr sz="1800" spc="445" dirty="0">
                <a:solidFill>
                  <a:srgbClr val="D32D50"/>
                </a:solidFill>
                <a:latin typeface="Times New Roman"/>
                <a:cs typeface="Times New Roman"/>
              </a:rPr>
              <a:t> </a:t>
            </a:r>
            <a:r>
              <a:rPr sz="1800" b="1" spc="-5" dirty="0">
                <a:latin typeface="Verdana"/>
                <a:cs typeface="Verdana"/>
              </a:rPr>
              <a:t>+</a:t>
            </a:r>
            <a:r>
              <a:rPr sz="1800" b="1" spc="-25" dirty="0">
                <a:latin typeface="Verdana"/>
                <a:cs typeface="Verdana"/>
              </a:rPr>
              <a:t> </a:t>
            </a:r>
            <a:r>
              <a:rPr sz="1800" b="1" spc="-5" dirty="0">
                <a:latin typeface="Verdana"/>
                <a:cs typeface="Verdana"/>
              </a:rPr>
              <a:t>Acceso</a:t>
            </a:r>
            <a:r>
              <a:rPr sz="1800" b="1" spc="-10" dirty="0">
                <a:latin typeface="Verdana"/>
                <a:cs typeface="Verdana"/>
              </a:rPr>
              <a:t> </a:t>
            </a:r>
            <a:r>
              <a:rPr sz="1800" b="1" spc="-5" dirty="0">
                <a:latin typeface="Verdana"/>
                <a:cs typeface="Verdana"/>
              </a:rPr>
              <a:t>público</a:t>
            </a:r>
            <a:endParaRPr sz="1800">
              <a:latin typeface="Verdana"/>
              <a:cs typeface="Verdana"/>
            </a:endParaRPr>
          </a:p>
          <a:p>
            <a:pPr marL="756920" lvl="1" indent="-287020">
              <a:lnSpc>
                <a:spcPct val="100000"/>
              </a:lnSpc>
              <a:spcBef>
                <a:spcPts val="440"/>
              </a:spcBef>
              <a:buClr>
                <a:srgbClr val="D32D50"/>
              </a:buClr>
              <a:buFont typeface="Wingdings"/>
              <a:buChar char=""/>
              <a:tabLst>
                <a:tab pos="756920" algn="l"/>
                <a:tab pos="1020444" algn="l"/>
              </a:tabLst>
            </a:pPr>
            <a:r>
              <a:rPr sz="1800" b="1" dirty="0">
                <a:latin typeface="Verdana"/>
                <a:cs typeface="Verdana"/>
              </a:rPr>
              <a:t>-	</a:t>
            </a:r>
            <a:r>
              <a:rPr sz="1800" b="1" spc="-5" dirty="0">
                <a:latin typeface="Verdana"/>
                <a:cs typeface="Verdana"/>
              </a:rPr>
              <a:t>Acceso</a:t>
            </a:r>
            <a:r>
              <a:rPr sz="1800" b="1" spc="-45" dirty="0">
                <a:latin typeface="Verdana"/>
                <a:cs typeface="Verdana"/>
              </a:rPr>
              <a:t> </a:t>
            </a:r>
            <a:r>
              <a:rPr sz="1800" b="1" spc="-5" dirty="0">
                <a:latin typeface="Verdana"/>
                <a:cs typeface="Verdana"/>
              </a:rPr>
              <a:t>privado</a:t>
            </a:r>
            <a:endParaRPr sz="1800">
              <a:latin typeface="Verdana"/>
              <a:cs typeface="Verdana"/>
            </a:endParaRPr>
          </a:p>
          <a:p>
            <a:pPr marL="756920" lvl="1" indent="-287020">
              <a:lnSpc>
                <a:spcPct val="100000"/>
              </a:lnSpc>
              <a:spcBef>
                <a:spcPts val="420"/>
              </a:spcBef>
              <a:buClr>
                <a:srgbClr val="D32D50"/>
              </a:buClr>
              <a:buFont typeface="Wingdings"/>
              <a:buChar char=""/>
              <a:tabLst>
                <a:tab pos="756920" algn="l"/>
              </a:tabLst>
            </a:pPr>
            <a:r>
              <a:rPr sz="1800" b="1" spc="-5" dirty="0">
                <a:latin typeface="Verdana"/>
                <a:cs typeface="Verdana"/>
              </a:rPr>
              <a:t>#</a:t>
            </a:r>
            <a:r>
              <a:rPr sz="1800" b="1" spc="-45" dirty="0">
                <a:latin typeface="Verdana"/>
                <a:cs typeface="Verdana"/>
              </a:rPr>
              <a:t> </a:t>
            </a:r>
            <a:r>
              <a:rPr sz="1800" b="1" spc="-5" dirty="0">
                <a:latin typeface="Verdana"/>
                <a:cs typeface="Verdana"/>
              </a:rPr>
              <a:t>Acceso</a:t>
            </a:r>
            <a:r>
              <a:rPr sz="1800" b="1" spc="-20" dirty="0">
                <a:latin typeface="Verdana"/>
                <a:cs typeface="Verdana"/>
              </a:rPr>
              <a:t> </a:t>
            </a:r>
            <a:r>
              <a:rPr sz="1800" b="1" dirty="0">
                <a:latin typeface="Verdana"/>
                <a:cs typeface="Verdana"/>
              </a:rPr>
              <a:t>protegido</a:t>
            </a:r>
            <a:endParaRPr sz="18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a:t>
            </a:fld>
            <a:endParaRPr dirty="0"/>
          </a:p>
        </p:txBody>
      </p:sp>
      <p:sp>
        <p:nvSpPr>
          <p:cNvPr id="3" name="object 3"/>
          <p:cNvSpPr txBox="1"/>
          <p:nvPr/>
        </p:nvSpPr>
        <p:spPr>
          <a:xfrm>
            <a:off x="1005839" y="1521459"/>
            <a:ext cx="8710295" cy="47447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Análisis</a:t>
            </a:r>
            <a:r>
              <a:rPr sz="2000" b="1" spc="5"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diseño</a:t>
            </a:r>
            <a:r>
              <a:rPr sz="2000" b="1" spc="40" dirty="0">
                <a:latin typeface="Verdana"/>
                <a:cs typeface="Verdana"/>
              </a:rPr>
              <a:t> </a:t>
            </a:r>
            <a:r>
              <a:rPr sz="2000" b="1" spc="-5" dirty="0">
                <a:latin typeface="Verdana"/>
                <a:cs typeface="Verdana"/>
              </a:rPr>
              <a:t>orientado</a:t>
            </a:r>
            <a:r>
              <a:rPr sz="2000" b="1" dirty="0">
                <a:latin typeface="Verdana"/>
                <a:cs typeface="Verdana"/>
              </a:rPr>
              <a:t> a</a:t>
            </a:r>
            <a:r>
              <a:rPr sz="2000" b="1" spc="-5" dirty="0">
                <a:latin typeface="Verdana"/>
                <a:cs typeface="Verdana"/>
              </a:rPr>
              <a:t> objetos</a:t>
            </a:r>
            <a:endParaRPr sz="2000" dirty="0">
              <a:latin typeface="Verdana"/>
              <a:cs typeface="Verdana"/>
            </a:endParaRPr>
          </a:p>
          <a:p>
            <a:pPr>
              <a:lnSpc>
                <a:spcPct val="100000"/>
              </a:lnSpc>
              <a:spcBef>
                <a:spcPts val="15"/>
              </a:spcBef>
            </a:pPr>
            <a:endParaRPr sz="2750" dirty="0">
              <a:latin typeface="Verdana"/>
              <a:cs typeface="Verdana"/>
            </a:endParaRPr>
          </a:p>
          <a:p>
            <a:pPr marL="355600" marR="8255" indent="-342900">
              <a:lnSpc>
                <a:spcPct val="100000"/>
              </a:lnSpc>
              <a:buClr>
                <a:srgbClr val="D32D50"/>
              </a:buClr>
              <a:buFont typeface="Wingdings"/>
              <a:buChar char=""/>
              <a:tabLst>
                <a:tab pos="354965" algn="l"/>
                <a:tab pos="355600" algn="l"/>
                <a:tab pos="1018540" algn="l"/>
                <a:tab pos="2075180" algn="l"/>
                <a:tab pos="3994785" algn="l"/>
                <a:tab pos="4538345" algn="l"/>
                <a:tab pos="6006465" algn="l"/>
                <a:tab pos="7912734" algn="l"/>
                <a:tab pos="8438515" algn="l"/>
              </a:tabLst>
            </a:pPr>
            <a:r>
              <a:rPr sz="2000" b="1" dirty="0">
                <a:latin typeface="Verdana"/>
                <a:cs typeface="Verdana"/>
              </a:rPr>
              <a:t>La</a:t>
            </a:r>
            <a:r>
              <a:rPr sz="2000" b="1" spc="-5" dirty="0">
                <a:latin typeface="Verdana"/>
                <a:cs typeface="Verdana"/>
              </a:rPr>
              <a:t>s</a:t>
            </a:r>
            <a:r>
              <a:rPr sz="2000" b="1" dirty="0">
                <a:latin typeface="Verdana"/>
                <a:cs typeface="Verdana"/>
              </a:rPr>
              <a:t>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a:t>
            </a:r>
            <a:r>
              <a:rPr sz="2000" b="1" spc="-5" dirty="0">
                <a:latin typeface="Verdana"/>
                <a:cs typeface="Verdana"/>
              </a:rPr>
              <a:t>s</a:t>
            </a:r>
            <a:r>
              <a:rPr sz="2000" b="1" dirty="0">
                <a:latin typeface="Verdana"/>
                <a:cs typeface="Verdana"/>
              </a:rPr>
              <a:t>	</a:t>
            </a:r>
            <a:r>
              <a:rPr sz="2000" b="1" spc="20" dirty="0">
                <a:latin typeface="Verdana"/>
                <a:cs typeface="Verdana"/>
              </a:rPr>
              <a:t>r</a:t>
            </a:r>
            <a:r>
              <a:rPr sz="2000" b="1" spc="-15" dirty="0">
                <a:latin typeface="Verdana"/>
                <a:cs typeface="Verdana"/>
              </a:rPr>
              <a:t>e</a:t>
            </a:r>
            <a:r>
              <a:rPr sz="2000" b="1" spc="-5" dirty="0">
                <a:latin typeface="Verdana"/>
                <a:cs typeface="Verdana"/>
              </a:rPr>
              <a:t>p</a:t>
            </a:r>
            <a:r>
              <a:rPr sz="2000" b="1" dirty="0">
                <a:latin typeface="Verdana"/>
                <a:cs typeface="Verdana"/>
              </a:rPr>
              <a:t>r</a:t>
            </a:r>
            <a:r>
              <a:rPr sz="2000" b="1" spc="5" dirty="0">
                <a:latin typeface="Verdana"/>
                <a:cs typeface="Verdana"/>
              </a:rPr>
              <a:t>e</a:t>
            </a:r>
            <a:r>
              <a:rPr sz="2000" b="1" spc="-15" dirty="0">
                <a:latin typeface="Verdana"/>
                <a:cs typeface="Verdana"/>
              </a:rPr>
              <a:t>se</a:t>
            </a:r>
            <a:r>
              <a:rPr sz="2000" b="1" spc="-10" dirty="0">
                <a:latin typeface="Verdana"/>
                <a:cs typeface="Verdana"/>
              </a:rPr>
              <a:t>n</a:t>
            </a:r>
            <a:r>
              <a:rPr sz="2000" b="1" spc="5" dirty="0">
                <a:latin typeface="Verdana"/>
                <a:cs typeface="Verdana"/>
              </a:rPr>
              <a:t>t</a:t>
            </a:r>
            <a:r>
              <a:rPr sz="2000" b="1" dirty="0">
                <a:latin typeface="Verdana"/>
                <a:cs typeface="Verdana"/>
              </a:rPr>
              <a:t>a</a:t>
            </a:r>
            <a:r>
              <a:rPr sz="2000" b="1" spc="-5" dirty="0">
                <a:latin typeface="Verdana"/>
                <a:cs typeface="Verdana"/>
              </a:rPr>
              <a:t>n</a:t>
            </a:r>
            <a:r>
              <a:rPr sz="2000" b="1" dirty="0">
                <a:latin typeface="Verdana"/>
                <a:cs typeface="Verdana"/>
              </a:rPr>
              <a:t>	</a:t>
            </a:r>
            <a:r>
              <a:rPr sz="2000" b="1" spc="-10" dirty="0">
                <a:latin typeface="Verdana"/>
                <a:cs typeface="Verdana"/>
              </a:rPr>
              <a:t>u</a:t>
            </a:r>
            <a:r>
              <a:rPr sz="2000" b="1" spc="-5" dirty="0">
                <a:latin typeface="Verdana"/>
                <a:cs typeface="Verdana"/>
              </a:rPr>
              <a:t>n</a:t>
            </a:r>
            <a:r>
              <a:rPr sz="2000" b="1" dirty="0">
                <a:latin typeface="Verdana"/>
                <a:cs typeface="Verdana"/>
              </a:rPr>
              <a:t>	</a:t>
            </a:r>
            <a:r>
              <a:rPr sz="2000" b="1" spc="-10" dirty="0">
                <a:latin typeface="Verdana"/>
                <a:cs typeface="Verdana"/>
              </a:rPr>
              <a:t>e</a:t>
            </a:r>
            <a:r>
              <a:rPr sz="2000" b="1" spc="-15" dirty="0">
                <a:latin typeface="Verdana"/>
                <a:cs typeface="Verdana"/>
              </a:rPr>
              <a:t>s</a:t>
            </a:r>
            <a:r>
              <a:rPr sz="2000" b="1" spc="-5" dirty="0">
                <a:latin typeface="Verdana"/>
                <a:cs typeface="Verdana"/>
              </a:rPr>
              <a:t>q</a:t>
            </a:r>
            <a:r>
              <a:rPr sz="2000" b="1" spc="10" dirty="0">
                <a:latin typeface="Verdana"/>
                <a:cs typeface="Verdana"/>
              </a:rPr>
              <a:t>u</a:t>
            </a:r>
            <a:r>
              <a:rPr sz="2000" b="1" spc="5" dirty="0">
                <a:latin typeface="Verdana"/>
                <a:cs typeface="Verdana"/>
              </a:rPr>
              <a:t>e</a:t>
            </a:r>
            <a:r>
              <a:rPr sz="2000" b="1" spc="-5" dirty="0">
                <a:latin typeface="Verdana"/>
                <a:cs typeface="Verdana"/>
              </a:rPr>
              <a:t>ma	</a:t>
            </a:r>
            <a:r>
              <a:rPr sz="2000" b="1" spc="-15" dirty="0">
                <a:latin typeface="Verdana"/>
                <a:cs typeface="Verdana"/>
              </a:rPr>
              <a:t>si</a:t>
            </a:r>
            <a:r>
              <a:rPr sz="2000" b="1" spc="-5" dirty="0">
                <a:latin typeface="Verdana"/>
                <a:cs typeface="Verdana"/>
              </a:rPr>
              <a:t>mpl</a:t>
            </a:r>
            <a:r>
              <a:rPr sz="2000" b="1" spc="15" dirty="0">
                <a:latin typeface="Verdana"/>
                <a:cs typeface="Verdana"/>
              </a:rPr>
              <a:t>i</a:t>
            </a:r>
            <a:r>
              <a:rPr sz="2000" b="1" spc="-10" dirty="0">
                <a:latin typeface="Verdana"/>
                <a:cs typeface="Verdana"/>
              </a:rPr>
              <a:t>fi</a:t>
            </a:r>
            <a:r>
              <a:rPr sz="2000" b="1" spc="-5" dirty="0">
                <a:latin typeface="Verdana"/>
                <a:cs typeface="Verdana"/>
              </a:rPr>
              <a:t>cad</a:t>
            </a:r>
            <a:r>
              <a:rPr sz="2000" b="1" dirty="0">
                <a:latin typeface="Verdana"/>
                <a:cs typeface="Verdana"/>
              </a:rPr>
              <a:t>o	</a:t>
            </a:r>
            <a:r>
              <a:rPr sz="2000" b="1" spc="-5" dirty="0">
                <a:latin typeface="Verdana"/>
                <a:cs typeface="Verdana"/>
              </a:rPr>
              <a:t>de	</a:t>
            </a:r>
            <a:r>
              <a:rPr sz="2000" b="1" spc="-10" dirty="0">
                <a:latin typeface="Verdana"/>
                <a:cs typeface="Verdana"/>
              </a:rPr>
              <a:t>la  </a:t>
            </a:r>
            <a:r>
              <a:rPr sz="2000" b="1" spc="-5" dirty="0">
                <a:latin typeface="Verdana"/>
                <a:cs typeface="Verdana"/>
              </a:rPr>
              <a:t>casuística de</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problema</a:t>
            </a:r>
            <a:r>
              <a:rPr sz="2000" b="1" dirty="0">
                <a:latin typeface="Verdana"/>
                <a:cs typeface="Verdana"/>
              </a:rPr>
              <a:t> </a:t>
            </a:r>
            <a:r>
              <a:rPr sz="2000" b="1" spc="-5" dirty="0">
                <a:latin typeface="Verdana"/>
                <a:cs typeface="Verdana"/>
              </a:rPr>
              <a:t>determinado</a:t>
            </a:r>
            <a:endParaRPr sz="2000" dirty="0">
              <a:latin typeface="Verdana"/>
              <a:cs typeface="Verdana"/>
            </a:endParaRPr>
          </a:p>
          <a:p>
            <a:pPr>
              <a:lnSpc>
                <a:spcPct val="100000"/>
              </a:lnSpc>
              <a:spcBef>
                <a:spcPts val="20"/>
              </a:spcBef>
              <a:buClr>
                <a:srgbClr val="D32D50"/>
              </a:buClr>
              <a:buFont typeface="Wingdings"/>
              <a:buChar char=""/>
            </a:pPr>
            <a:endParaRPr sz="2750" dirty="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spc="-5" dirty="0">
                <a:latin typeface="Verdana"/>
                <a:cs typeface="Verdana"/>
              </a:rPr>
              <a:t>Para</a:t>
            </a:r>
            <a:r>
              <a:rPr sz="2000" b="1" spc="165" dirty="0">
                <a:latin typeface="Verdana"/>
                <a:cs typeface="Verdana"/>
              </a:rPr>
              <a:t> </a:t>
            </a:r>
            <a:r>
              <a:rPr sz="2000" b="1" spc="-5" dirty="0">
                <a:latin typeface="Verdana"/>
                <a:cs typeface="Verdana"/>
              </a:rPr>
              <a:t>diseñar</a:t>
            </a:r>
            <a:r>
              <a:rPr sz="2000" b="1" spc="170" dirty="0">
                <a:latin typeface="Verdana"/>
                <a:cs typeface="Verdana"/>
              </a:rPr>
              <a:t> </a:t>
            </a:r>
            <a:r>
              <a:rPr sz="2000" b="1" spc="-5" dirty="0">
                <a:latin typeface="Verdana"/>
                <a:cs typeface="Verdana"/>
              </a:rPr>
              <a:t>un</a:t>
            </a:r>
            <a:r>
              <a:rPr sz="2000" b="1" spc="180" dirty="0">
                <a:latin typeface="Verdana"/>
                <a:cs typeface="Verdana"/>
              </a:rPr>
              <a:t> </a:t>
            </a:r>
            <a:r>
              <a:rPr sz="2000" b="1" spc="-5" dirty="0">
                <a:latin typeface="Verdana"/>
                <a:cs typeface="Verdana"/>
              </a:rPr>
              <a:t>sistema</a:t>
            </a:r>
            <a:r>
              <a:rPr sz="2000" b="1" spc="165" dirty="0">
                <a:latin typeface="Verdana"/>
                <a:cs typeface="Verdana"/>
              </a:rPr>
              <a:t> </a:t>
            </a:r>
            <a:r>
              <a:rPr sz="2000" b="1" spc="-5" dirty="0">
                <a:latin typeface="Verdana"/>
                <a:cs typeface="Verdana"/>
              </a:rPr>
              <a:t>orientado</a:t>
            </a:r>
            <a:r>
              <a:rPr sz="2000" b="1" spc="170" dirty="0">
                <a:latin typeface="Verdana"/>
                <a:cs typeface="Verdana"/>
              </a:rPr>
              <a:t> </a:t>
            </a:r>
            <a:r>
              <a:rPr sz="2000" b="1" dirty="0">
                <a:latin typeface="Verdana"/>
                <a:cs typeface="Verdana"/>
              </a:rPr>
              <a:t>a</a:t>
            </a:r>
            <a:r>
              <a:rPr sz="2000" b="1" spc="170" dirty="0">
                <a:latin typeface="Verdana"/>
                <a:cs typeface="Verdana"/>
              </a:rPr>
              <a:t> </a:t>
            </a:r>
            <a:r>
              <a:rPr sz="2000" b="1" spc="-5" dirty="0">
                <a:latin typeface="Verdana"/>
                <a:cs typeface="Verdana"/>
              </a:rPr>
              <a:t>objetos</a:t>
            </a:r>
            <a:r>
              <a:rPr sz="2000" b="1" spc="160" dirty="0">
                <a:latin typeface="Verdana"/>
                <a:cs typeface="Verdana"/>
              </a:rPr>
              <a:t> </a:t>
            </a:r>
            <a:r>
              <a:rPr sz="2000" b="1" spc="-10" dirty="0">
                <a:latin typeface="Verdana"/>
                <a:cs typeface="Verdana"/>
              </a:rPr>
              <a:t>es</a:t>
            </a:r>
            <a:r>
              <a:rPr sz="2000" b="1" spc="155" dirty="0">
                <a:latin typeface="Verdana"/>
                <a:cs typeface="Verdana"/>
              </a:rPr>
              <a:t> </a:t>
            </a:r>
            <a:r>
              <a:rPr sz="2000" b="1" spc="-10" dirty="0">
                <a:latin typeface="Verdana"/>
                <a:cs typeface="Verdana"/>
              </a:rPr>
              <a:t>necesario </a:t>
            </a:r>
            <a:r>
              <a:rPr sz="2000" b="1" spc="-665" dirty="0">
                <a:latin typeface="Verdana"/>
                <a:cs typeface="Verdana"/>
              </a:rPr>
              <a:t> </a:t>
            </a:r>
            <a:r>
              <a:rPr sz="2000" b="1" spc="-5" dirty="0">
                <a:latin typeface="Verdana"/>
                <a:cs typeface="Verdana"/>
              </a:rPr>
              <a:t>responder</a:t>
            </a:r>
            <a:r>
              <a:rPr sz="2000" b="1" dirty="0">
                <a:latin typeface="Verdana"/>
                <a:cs typeface="Verdana"/>
              </a:rPr>
              <a:t> </a:t>
            </a:r>
            <a:r>
              <a:rPr sz="2000" b="1" spc="-5" dirty="0">
                <a:latin typeface="Verdana"/>
                <a:cs typeface="Verdana"/>
              </a:rPr>
              <a:t>las</a:t>
            </a:r>
            <a:r>
              <a:rPr sz="2000" b="1" spc="10" dirty="0">
                <a:latin typeface="Verdana"/>
                <a:cs typeface="Verdana"/>
              </a:rPr>
              <a:t> </a:t>
            </a:r>
            <a:r>
              <a:rPr sz="2000" b="1" spc="-10" dirty="0">
                <a:latin typeface="Verdana"/>
                <a:cs typeface="Verdana"/>
              </a:rPr>
              <a:t>siguientes</a:t>
            </a:r>
            <a:r>
              <a:rPr sz="2000" b="1" spc="50" dirty="0">
                <a:latin typeface="Verdana"/>
                <a:cs typeface="Verdana"/>
              </a:rPr>
              <a:t> </a:t>
            </a:r>
            <a:r>
              <a:rPr sz="2000" b="1" spc="-5" dirty="0">
                <a:latin typeface="Verdana"/>
                <a:cs typeface="Verdana"/>
              </a:rPr>
              <a:t>preguntas</a:t>
            </a:r>
            <a:endParaRPr sz="2000" dirty="0">
              <a:latin typeface="Verdana"/>
              <a:cs typeface="Verdana"/>
            </a:endParaRPr>
          </a:p>
          <a:p>
            <a:pPr>
              <a:lnSpc>
                <a:spcPct val="100000"/>
              </a:lnSpc>
              <a:spcBef>
                <a:spcPts val="35"/>
              </a:spcBef>
              <a:buClr>
                <a:srgbClr val="D32D50"/>
              </a:buClr>
              <a:buFont typeface="Wingdings"/>
              <a:buChar char=""/>
            </a:pPr>
            <a:endParaRPr sz="2700" dirty="0">
              <a:latin typeface="Verdana"/>
              <a:cs typeface="Verdana"/>
            </a:endParaRPr>
          </a:p>
          <a:p>
            <a:pPr marL="756920" lvl="1" indent="-287020">
              <a:lnSpc>
                <a:spcPct val="100000"/>
              </a:lnSpc>
              <a:spcBef>
                <a:spcPts val="5"/>
              </a:spcBef>
              <a:buClr>
                <a:srgbClr val="D32D50"/>
              </a:buClr>
              <a:buFont typeface="Wingdings"/>
              <a:buChar char=""/>
              <a:tabLst>
                <a:tab pos="756920" algn="l"/>
              </a:tabLst>
            </a:pPr>
            <a:r>
              <a:rPr sz="1800" b="1" spc="-5" dirty="0">
                <a:latin typeface="Verdana"/>
                <a:cs typeface="Verdana"/>
              </a:rPr>
              <a:t>¿Cuáles</a:t>
            </a:r>
            <a:r>
              <a:rPr sz="1800" b="1" spc="-40" dirty="0">
                <a:latin typeface="Verdana"/>
                <a:cs typeface="Verdana"/>
              </a:rPr>
              <a:t> </a:t>
            </a:r>
            <a:r>
              <a:rPr sz="1800" b="1" spc="-5" dirty="0">
                <a:latin typeface="Verdana"/>
                <a:cs typeface="Verdana"/>
              </a:rPr>
              <a:t>son</a:t>
            </a:r>
            <a:r>
              <a:rPr sz="1800" b="1" spc="5" dirty="0">
                <a:latin typeface="Verdana"/>
                <a:cs typeface="Verdana"/>
              </a:rPr>
              <a:t> </a:t>
            </a:r>
            <a:r>
              <a:rPr sz="1800" b="1" spc="-5" dirty="0">
                <a:latin typeface="Verdana"/>
                <a:cs typeface="Verdana"/>
              </a:rPr>
              <a:t>los</a:t>
            </a:r>
            <a:r>
              <a:rPr sz="1800" b="1" dirty="0">
                <a:latin typeface="Verdana"/>
                <a:cs typeface="Verdana"/>
              </a:rPr>
              <a:t> </a:t>
            </a:r>
            <a:r>
              <a:rPr sz="1800" b="1" spc="-5" dirty="0">
                <a:latin typeface="Verdana"/>
                <a:cs typeface="Verdana"/>
              </a:rPr>
              <a:t>elementos</a:t>
            </a:r>
            <a:r>
              <a:rPr sz="1800" b="1" dirty="0">
                <a:latin typeface="Verdana"/>
                <a:cs typeface="Verdana"/>
              </a:rPr>
              <a:t> </a:t>
            </a:r>
            <a:r>
              <a:rPr sz="1800" b="1" spc="-5" dirty="0">
                <a:latin typeface="Verdana"/>
                <a:cs typeface="Verdana"/>
              </a:rPr>
              <a:t>tangibles</a:t>
            </a:r>
            <a:r>
              <a:rPr sz="1800" b="1" spc="-20" dirty="0">
                <a:latin typeface="Verdana"/>
                <a:cs typeface="Verdana"/>
              </a:rPr>
              <a:t> </a:t>
            </a:r>
            <a:r>
              <a:rPr sz="1800" b="1" spc="-5" dirty="0">
                <a:latin typeface="Verdana"/>
                <a:cs typeface="Verdana"/>
              </a:rPr>
              <a:t>de</a:t>
            </a:r>
            <a:r>
              <a:rPr sz="1800" b="1" spc="10" dirty="0">
                <a:latin typeface="Verdana"/>
                <a:cs typeface="Verdana"/>
              </a:rPr>
              <a:t> </a:t>
            </a:r>
            <a:r>
              <a:rPr sz="1800" b="1" spc="-5" dirty="0">
                <a:latin typeface="Verdana"/>
                <a:cs typeface="Verdana"/>
              </a:rPr>
              <a:t>un</a:t>
            </a:r>
            <a:r>
              <a:rPr sz="1800" b="1" spc="30" dirty="0">
                <a:latin typeface="Verdana"/>
                <a:cs typeface="Verdana"/>
              </a:rPr>
              <a:t> </a:t>
            </a:r>
            <a:r>
              <a:rPr sz="1800" b="1" spc="-5" dirty="0">
                <a:latin typeface="Verdana"/>
                <a:cs typeface="Verdana"/>
              </a:rPr>
              <a:t>sistema?</a:t>
            </a:r>
            <a:endParaRPr sz="1800" dirty="0">
              <a:latin typeface="Verdana"/>
              <a:cs typeface="Verdana"/>
            </a:endParaRPr>
          </a:p>
          <a:p>
            <a:pPr marL="756920" lvl="1" indent="-287020">
              <a:lnSpc>
                <a:spcPct val="100000"/>
              </a:lnSpc>
              <a:spcBef>
                <a:spcPts val="439"/>
              </a:spcBef>
              <a:buClr>
                <a:srgbClr val="D32D50"/>
              </a:buClr>
              <a:buFont typeface="Wingdings"/>
              <a:buChar char=""/>
              <a:tabLst>
                <a:tab pos="756920" algn="l"/>
              </a:tabLst>
            </a:pPr>
            <a:r>
              <a:rPr sz="1800" b="1" spc="-5" dirty="0">
                <a:latin typeface="Verdana"/>
                <a:cs typeface="Verdana"/>
              </a:rPr>
              <a:t>¿Cuáles</a:t>
            </a:r>
            <a:r>
              <a:rPr sz="1800" b="1" spc="-55" dirty="0">
                <a:latin typeface="Verdana"/>
                <a:cs typeface="Verdana"/>
              </a:rPr>
              <a:t> </a:t>
            </a:r>
            <a:r>
              <a:rPr sz="1800" b="1" spc="-5" dirty="0">
                <a:latin typeface="Verdana"/>
                <a:cs typeface="Verdana"/>
              </a:rPr>
              <a:t>son sus</a:t>
            </a:r>
            <a:r>
              <a:rPr sz="1800" b="1" spc="5" dirty="0">
                <a:latin typeface="Verdana"/>
                <a:cs typeface="Verdana"/>
              </a:rPr>
              <a:t> </a:t>
            </a:r>
            <a:r>
              <a:rPr sz="1800" b="1" spc="-5" dirty="0">
                <a:latin typeface="Verdana"/>
                <a:cs typeface="Verdana"/>
              </a:rPr>
              <a:t>atributos?</a:t>
            </a:r>
            <a:endParaRPr sz="1800" dirty="0">
              <a:latin typeface="Verdana"/>
              <a:cs typeface="Verdana"/>
            </a:endParaRPr>
          </a:p>
          <a:p>
            <a:pPr marL="756920" lvl="1" indent="-287020">
              <a:lnSpc>
                <a:spcPct val="100000"/>
              </a:lnSpc>
              <a:spcBef>
                <a:spcPts val="420"/>
              </a:spcBef>
              <a:buClr>
                <a:srgbClr val="D32D50"/>
              </a:buClr>
              <a:buFont typeface="Wingdings"/>
              <a:buChar char=""/>
              <a:tabLst>
                <a:tab pos="756920" algn="l"/>
              </a:tabLst>
            </a:pPr>
            <a:r>
              <a:rPr sz="1800" b="1" spc="-5" dirty="0">
                <a:latin typeface="Verdana"/>
                <a:cs typeface="Verdana"/>
              </a:rPr>
              <a:t>¿Cuáles</a:t>
            </a:r>
            <a:r>
              <a:rPr sz="1800" b="1" spc="-50" dirty="0">
                <a:latin typeface="Verdana"/>
                <a:cs typeface="Verdana"/>
              </a:rPr>
              <a:t> </a:t>
            </a:r>
            <a:r>
              <a:rPr sz="1800" b="1" spc="-5" dirty="0">
                <a:latin typeface="Verdana"/>
                <a:cs typeface="Verdana"/>
              </a:rPr>
              <a:t>son sus</a:t>
            </a:r>
            <a:r>
              <a:rPr sz="1800" b="1" spc="10" dirty="0">
                <a:latin typeface="Verdana"/>
                <a:cs typeface="Verdana"/>
              </a:rPr>
              <a:t> </a:t>
            </a:r>
            <a:r>
              <a:rPr sz="1800" b="1" spc="-5" dirty="0">
                <a:latin typeface="Verdana"/>
                <a:cs typeface="Verdana"/>
              </a:rPr>
              <a:t>responsabilidades?</a:t>
            </a:r>
            <a:endParaRPr sz="1800" dirty="0">
              <a:latin typeface="Verdana"/>
              <a:cs typeface="Verdana"/>
            </a:endParaRPr>
          </a:p>
          <a:p>
            <a:pPr marL="756920" lvl="1" indent="-287020">
              <a:lnSpc>
                <a:spcPct val="100000"/>
              </a:lnSpc>
              <a:spcBef>
                <a:spcPts val="439"/>
              </a:spcBef>
              <a:buClr>
                <a:srgbClr val="D32D50"/>
              </a:buClr>
              <a:buFont typeface="Wingdings"/>
              <a:buChar char=""/>
              <a:tabLst>
                <a:tab pos="756920" algn="l"/>
              </a:tabLst>
            </a:pPr>
            <a:r>
              <a:rPr sz="1800" b="1" spc="-5" dirty="0">
                <a:latin typeface="Verdana"/>
                <a:cs typeface="Verdana"/>
              </a:rPr>
              <a:t>¿Cómo</a:t>
            </a:r>
            <a:r>
              <a:rPr sz="1800" b="1" spc="-35" dirty="0">
                <a:latin typeface="Verdana"/>
                <a:cs typeface="Verdana"/>
              </a:rPr>
              <a:t> </a:t>
            </a:r>
            <a:r>
              <a:rPr sz="1800" b="1" spc="-10" dirty="0">
                <a:latin typeface="Verdana"/>
                <a:cs typeface="Verdana"/>
              </a:rPr>
              <a:t>se</a:t>
            </a:r>
            <a:r>
              <a:rPr sz="1800" b="1" spc="5" dirty="0">
                <a:latin typeface="Verdana"/>
                <a:cs typeface="Verdana"/>
              </a:rPr>
              <a:t> </a:t>
            </a:r>
            <a:r>
              <a:rPr sz="1800" b="1" dirty="0">
                <a:latin typeface="Verdana"/>
                <a:cs typeface="Verdana"/>
              </a:rPr>
              <a:t>relacionan</a:t>
            </a:r>
            <a:r>
              <a:rPr sz="1800" b="1" spc="-20" dirty="0">
                <a:latin typeface="Verdana"/>
                <a:cs typeface="Verdana"/>
              </a:rPr>
              <a:t> </a:t>
            </a:r>
            <a:r>
              <a:rPr sz="1800" b="1" spc="-5" dirty="0">
                <a:latin typeface="Verdana"/>
                <a:cs typeface="Verdana"/>
              </a:rPr>
              <a:t>los elementos del</a:t>
            </a:r>
            <a:r>
              <a:rPr sz="1800" b="1" spc="-15" dirty="0">
                <a:latin typeface="Verdana"/>
                <a:cs typeface="Verdana"/>
              </a:rPr>
              <a:t> </a:t>
            </a:r>
            <a:r>
              <a:rPr sz="1800" b="1" spc="-5" dirty="0">
                <a:latin typeface="Verdana"/>
                <a:cs typeface="Verdana"/>
              </a:rPr>
              <a:t>sistema?</a:t>
            </a:r>
            <a:endParaRPr sz="1800" dirty="0">
              <a:latin typeface="Verdana"/>
              <a:cs typeface="Verdana"/>
            </a:endParaRPr>
          </a:p>
          <a:p>
            <a:pPr marL="756920" lvl="1" indent="-287020">
              <a:lnSpc>
                <a:spcPct val="100000"/>
              </a:lnSpc>
              <a:spcBef>
                <a:spcPts val="420"/>
              </a:spcBef>
              <a:buClr>
                <a:srgbClr val="D32D50"/>
              </a:buClr>
              <a:buFont typeface="Wingdings"/>
              <a:buChar char=""/>
              <a:tabLst>
                <a:tab pos="756920" algn="l"/>
              </a:tabLst>
            </a:pPr>
            <a:r>
              <a:rPr sz="1800" b="1" dirty="0">
                <a:latin typeface="Verdana"/>
                <a:cs typeface="Verdana"/>
              </a:rPr>
              <a:t>¿Qué</a:t>
            </a:r>
            <a:r>
              <a:rPr sz="1800" b="1" spc="-50" dirty="0">
                <a:latin typeface="Verdana"/>
                <a:cs typeface="Verdana"/>
              </a:rPr>
              <a:t> </a:t>
            </a:r>
            <a:r>
              <a:rPr sz="1800" b="1" spc="-5" dirty="0">
                <a:latin typeface="Verdana"/>
                <a:cs typeface="Verdana"/>
              </a:rPr>
              <a:t>objeto debe </a:t>
            </a:r>
            <a:r>
              <a:rPr sz="1800" b="1" dirty="0">
                <a:latin typeface="Verdana"/>
                <a:cs typeface="Verdana"/>
              </a:rPr>
              <a:t>“saber”...?</a:t>
            </a:r>
            <a:endParaRPr sz="1800" dirty="0">
              <a:latin typeface="Verdana"/>
              <a:cs typeface="Verdana"/>
            </a:endParaRPr>
          </a:p>
          <a:p>
            <a:pPr marL="756920" lvl="1" indent="-287020">
              <a:lnSpc>
                <a:spcPct val="100000"/>
              </a:lnSpc>
              <a:spcBef>
                <a:spcPts val="439"/>
              </a:spcBef>
              <a:buClr>
                <a:srgbClr val="D32D50"/>
              </a:buClr>
              <a:buFont typeface="Wingdings"/>
              <a:buChar char=""/>
              <a:tabLst>
                <a:tab pos="756920" algn="l"/>
              </a:tabLst>
            </a:pPr>
            <a:r>
              <a:rPr sz="1800" b="1" dirty="0">
                <a:latin typeface="Verdana"/>
                <a:cs typeface="Verdana"/>
              </a:rPr>
              <a:t>¿Qué</a:t>
            </a:r>
            <a:r>
              <a:rPr sz="1800" b="1" spc="-40" dirty="0">
                <a:latin typeface="Verdana"/>
                <a:cs typeface="Verdana"/>
              </a:rPr>
              <a:t> </a:t>
            </a:r>
            <a:r>
              <a:rPr sz="1800" b="1" spc="-5" dirty="0">
                <a:latin typeface="Verdana"/>
                <a:cs typeface="Verdana"/>
              </a:rPr>
              <a:t>objeto</a:t>
            </a:r>
            <a:r>
              <a:rPr sz="1800" b="1" dirty="0">
                <a:latin typeface="Verdana"/>
                <a:cs typeface="Verdana"/>
              </a:rPr>
              <a:t> </a:t>
            </a:r>
            <a:r>
              <a:rPr sz="1800" b="1" spc="-5" dirty="0">
                <a:latin typeface="Verdana"/>
                <a:cs typeface="Verdana"/>
              </a:rPr>
              <a:t>debe</a:t>
            </a:r>
            <a:r>
              <a:rPr sz="1800" b="1" dirty="0">
                <a:latin typeface="Verdana"/>
                <a:cs typeface="Verdana"/>
              </a:rPr>
              <a:t> “hacer”...?</a:t>
            </a:r>
            <a:endParaRPr sz="1800" dirty="0">
              <a:latin typeface="Verdana"/>
              <a:cs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40</a:t>
            </a:fld>
            <a:endParaRPr dirty="0"/>
          </a:p>
        </p:txBody>
      </p:sp>
      <p:pic>
        <p:nvPicPr>
          <p:cNvPr id="9" name="Imagen 8">
            <a:extLst>
              <a:ext uri="{FF2B5EF4-FFF2-40B4-BE49-F238E27FC236}">
                <a16:creationId xmlns:a16="http://schemas.microsoft.com/office/drawing/2014/main" id="{02630187-A83F-B0F2-8682-B5E08483AC5B}"/>
              </a:ext>
            </a:extLst>
          </p:cNvPr>
          <p:cNvPicPr>
            <a:picLocks noChangeAspect="1"/>
          </p:cNvPicPr>
          <p:nvPr/>
        </p:nvPicPr>
        <p:blipFill>
          <a:blip r:embed="rId2"/>
          <a:stretch>
            <a:fillRect/>
          </a:stretch>
        </p:blipFill>
        <p:spPr>
          <a:xfrm>
            <a:off x="588962" y="2011362"/>
            <a:ext cx="9515475" cy="3533775"/>
          </a:xfrm>
          <a:prstGeom prst="rect">
            <a:avLst/>
          </a:prstGeom>
        </p:spPr>
      </p:pic>
    </p:spTree>
    <p:extLst>
      <p:ext uri="{BB962C8B-B14F-4D97-AF65-F5344CB8AC3E}">
        <p14:creationId xmlns:p14="http://schemas.microsoft.com/office/powerpoint/2010/main" val="2978817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41</a:t>
            </a:fld>
            <a:endParaRPr dirty="0"/>
          </a:p>
        </p:txBody>
      </p:sp>
      <p:pic>
        <p:nvPicPr>
          <p:cNvPr id="6" name="Imagen 5">
            <a:extLst>
              <a:ext uri="{FF2B5EF4-FFF2-40B4-BE49-F238E27FC236}">
                <a16:creationId xmlns:a16="http://schemas.microsoft.com/office/drawing/2014/main" id="{ACE03FB0-7E9B-B9D1-D3BF-06BF5CD6E2E6}"/>
              </a:ext>
            </a:extLst>
          </p:cNvPr>
          <p:cNvPicPr>
            <a:picLocks noChangeAspect="1"/>
          </p:cNvPicPr>
          <p:nvPr/>
        </p:nvPicPr>
        <p:blipFill>
          <a:blip r:embed="rId2"/>
          <a:stretch>
            <a:fillRect/>
          </a:stretch>
        </p:blipFill>
        <p:spPr>
          <a:xfrm>
            <a:off x="636587" y="2306637"/>
            <a:ext cx="9420225" cy="2943225"/>
          </a:xfrm>
          <a:prstGeom prst="rect">
            <a:avLst/>
          </a:prstGeom>
        </p:spPr>
      </p:pic>
    </p:spTree>
    <p:extLst>
      <p:ext uri="{BB962C8B-B14F-4D97-AF65-F5344CB8AC3E}">
        <p14:creationId xmlns:p14="http://schemas.microsoft.com/office/powerpoint/2010/main" val="175761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42</a:t>
            </a:fld>
            <a:endParaRPr dirty="0"/>
          </a:p>
        </p:txBody>
      </p:sp>
      <p:pic>
        <p:nvPicPr>
          <p:cNvPr id="7" name="Imagen 6">
            <a:extLst>
              <a:ext uri="{FF2B5EF4-FFF2-40B4-BE49-F238E27FC236}">
                <a16:creationId xmlns:a16="http://schemas.microsoft.com/office/drawing/2014/main" id="{C67AA4FC-39AB-C4A5-B833-D715ED559FDA}"/>
              </a:ext>
            </a:extLst>
          </p:cNvPr>
          <p:cNvPicPr>
            <a:picLocks noChangeAspect="1"/>
          </p:cNvPicPr>
          <p:nvPr/>
        </p:nvPicPr>
        <p:blipFill>
          <a:blip r:embed="rId2"/>
          <a:stretch>
            <a:fillRect/>
          </a:stretch>
        </p:blipFill>
        <p:spPr>
          <a:xfrm>
            <a:off x="1593850" y="1835150"/>
            <a:ext cx="7505700" cy="3886200"/>
          </a:xfrm>
          <a:prstGeom prst="rect">
            <a:avLst/>
          </a:prstGeom>
        </p:spPr>
      </p:pic>
    </p:spTree>
    <p:extLst>
      <p:ext uri="{BB962C8B-B14F-4D97-AF65-F5344CB8AC3E}">
        <p14:creationId xmlns:p14="http://schemas.microsoft.com/office/powerpoint/2010/main" val="3931704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43</a:t>
            </a:fld>
            <a:endParaRPr dirty="0"/>
          </a:p>
        </p:txBody>
      </p:sp>
      <p:pic>
        <p:nvPicPr>
          <p:cNvPr id="6" name="Imagen 5">
            <a:extLst>
              <a:ext uri="{FF2B5EF4-FFF2-40B4-BE49-F238E27FC236}">
                <a16:creationId xmlns:a16="http://schemas.microsoft.com/office/drawing/2014/main" id="{A78C5C44-66F7-B5BF-3A6C-107E99B20D01}"/>
              </a:ext>
            </a:extLst>
          </p:cNvPr>
          <p:cNvPicPr>
            <a:picLocks noChangeAspect="1"/>
          </p:cNvPicPr>
          <p:nvPr/>
        </p:nvPicPr>
        <p:blipFill>
          <a:blip r:embed="rId2"/>
          <a:stretch>
            <a:fillRect/>
          </a:stretch>
        </p:blipFill>
        <p:spPr>
          <a:xfrm>
            <a:off x="869950" y="1377950"/>
            <a:ext cx="8953500" cy="4800600"/>
          </a:xfrm>
          <a:prstGeom prst="rect">
            <a:avLst/>
          </a:prstGeom>
        </p:spPr>
      </p:pic>
    </p:spTree>
    <p:extLst>
      <p:ext uri="{BB962C8B-B14F-4D97-AF65-F5344CB8AC3E}">
        <p14:creationId xmlns:p14="http://schemas.microsoft.com/office/powerpoint/2010/main" val="4235610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44</a:t>
            </a:fld>
            <a:endParaRPr dirty="0"/>
          </a:p>
        </p:txBody>
      </p:sp>
      <p:pic>
        <p:nvPicPr>
          <p:cNvPr id="7" name="Imagen 6">
            <a:extLst>
              <a:ext uri="{FF2B5EF4-FFF2-40B4-BE49-F238E27FC236}">
                <a16:creationId xmlns:a16="http://schemas.microsoft.com/office/drawing/2014/main" id="{F0DE3068-D880-D098-1BDA-D10DD3431602}"/>
              </a:ext>
            </a:extLst>
          </p:cNvPr>
          <p:cNvPicPr>
            <a:picLocks noChangeAspect="1"/>
          </p:cNvPicPr>
          <p:nvPr/>
        </p:nvPicPr>
        <p:blipFill>
          <a:blip r:embed="rId2"/>
          <a:stretch>
            <a:fillRect/>
          </a:stretch>
        </p:blipFill>
        <p:spPr>
          <a:xfrm>
            <a:off x="884237" y="1658937"/>
            <a:ext cx="8924925" cy="4238625"/>
          </a:xfrm>
          <a:prstGeom prst="rect">
            <a:avLst/>
          </a:prstGeom>
        </p:spPr>
      </p:pic>
    </p:spTree>
    <p:extLst>
      <p:ext uri="{BB962C8B-B14F-4D97-AF65-F5344CB8AC3E}">
        <p14:creationId xmlns:p14="http://schemas.microsoft.com/office/powerpoint/2010/main" val="6016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45</a:t>
            </a:fld>
            <a:endParaRPr dirty="0"/>
          </a:p>
        </p:txBody>
      </p:sp>
      <p:pic>
        <p:nvPicPr>
          <p:cNvPr id="6" name="Imagen 5">
            <a:extLst>
              <a:ext uri="{FF2B5EF4-FFF2-40B4-BE49-F238E27FC236}">
                <a16:creationId xmlns:a16="http://schemas.microsoft.com/office/drawing/2014/main" id="{CC01D5F0-2DD7-308A-7EA4-C71155FFC9A1}"/>
              </a:ext>
            </a:extLst>
          </p:cNvPr>
          <p:cNvPicPr>
            <a:picLocks noChangeAspect="1"/>
          </p:cNvPicPr>
          <p:nvPr/>
        </p:nvPicPr>
        <p:blipFill>
          <a:blip r:embed="rId2"/>
          <a:stretch>
            <a:fillRect/>
          </a:stretch>
        </p:blipFill>
        <p:spPr>
          <a:xfrm>
            <a:off x="636587" y="2220912"/>
            <a:ext cx="9420225" cy="3114675"/>
          </a:xfrm>
          <a:prstGeom prst="rect">
            <a:avLst/>
          </a:prstGeom>
        </p:spPr>
      </p:pic>
    </p:spTree>
    <p:extLst>
      <p:ext uri="{BB962C8B-B14F-4D97-AF65-F5344CB8AC3E}">
        <p14:creationId xmlns:p14="http://schemas.microsoft.com/office/powerpoint/2010/main" val="2480665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46</a:t>
            </a:fld>
            <a:endParaRPr dirty="0"/>
          </a:p>
        </p:txBody>
      </p:sp>
      <p:sp>
        <p:nvSpPr>
          <p:cNvPr id="7" name="CuadroTexto 6">
            <a:extLst>
              <a:ext uri="{FF2B5EF4-FFF2-40B4-BE49-F238E27FC236}">
                <a16:creationId xmlns:a16="http://schemas.microsoft.com/office/drawing/2014/main" id="{72DD6901-6140-AC17-7A54-818C51D290FD}"/>
              </a:ext>
            </a:extLst>
          </p:cNvPr>
          <p:cNvSpPr txBox="1"/>
          <p:nvPr/>
        </p:nvSpPr>
        <p:spPr>
          <a:xfrm>
            <a:off x="1451610" y="2482850"/>
            <a:ext cx="7790180" cy="2554545"/>
          </a:xfrm>
          <a:prstGeom prst="rect">
            <a:avLst/>
          </a:prstGeom>
          <a:noFill/>
        </p:spPr>
        <p:txBody>
          <a:bodyPr wrap="square">
            <a:spAutoFit/>
          </a:bodyPr>
          <a:lstStyle/>
          <a:p>
            <a:r>
              <a:rPr lang="es-ES" sz="2000" dirty="0">
                <a:latin typeface="Aptos" panose="020B0004020202020204" pitchFamily="34" charset="0"/>
              </a:rPr>
              <a:t>Las palabras </a:t>
            </a:r>
            <a:r>
              <a:rPr lang="es-ES" sz="2000" dirty="0" err="1">
                <a:latin typeface="Aptos" panose="020B0004020202020204" pitchFamily="34" charset="0"/>
              </a:rPr>
              <a:t>private</a:t>
            </a:r>
            <a:r>
              <a:rPr lang="es-ES" sz="2000" dirty="0">
                <a:latin typeface="Aptos" panose="020B0004020202020204" pitchFamily="34" charset="0"/>
              </a:rPr>
              <a:t>, </a:t>
            </a:r>
            <a:r>
              <a:rPr lang="es-ES" sz="2000" dirty="0" err="1">
                <a:latin typeface="Aptos" panose="020B0004020202020204" pitchFamily="34" charset="0"/>
              </a:rPr>
              <a:t>protected</a:t>
            </a:r>
            <a:r>
              <a:rPr lang="es-ES" sz="2000" dirty="0">
                <a:latin typeface="Aptos" panose="020B0004020202020204" pitchFamily="34" charset="0"/>
              </a:rPr>
              <a:t> y </a:t>
            </a:r>
            <a:r>
              <a:rPr lang="es-ES" sz="2000" dirty="0" err="1">
                <a:latin typeface="Aptos" panose="020B0004020202020204" pitchFamily="34" charset="0"/>
              </a:rPr>
              <a:t>public</a:t>
            </a:r>
            <a:r>
              <a:rPr lang="es-ES" sz="2000" dirty="0">
                <a:latin typeface="Aptos" panose="020B0004020202020204" pitchFamily="34" charset="0"/>
              </a:rPr>
              <a:t> son atributos de un campo o un método y su significado es el siguiente:</a:t>
            </a:r>
          </a:p>
          <a:p>
            <a:endParaRPr lang="es-ES" sz="2000" dirty="0">
              <a:latin typeface="Aptos" panose="020B0004020202020204" pitchFamily="34" charset="0"/>
            </a:endParaRPr>
          </a:p>
          <a:p>
            <a:pPr marL="285750" indent="-285750">
              <a:buFont typeface="Arial" panose="020B0604020202020204" pitchFamily="34" charset="0"/>
              <a:buChar char="•"/>
            </a:pPr>
            <a:r>
              <a:rPr lang="es-ES" sz="2000" dirty="0" err="1">
                <a:latin typeface="Aptos" panose="020B0004020202020204" pitchFamily="34" charset="0"/>
              </a:rPr>
              <a:t>private</a:t>
            </a:r>
            <a:r>
              <a:rPr lang="es-ES" sz="2000" dirty="0">
                <a:latin typeface="Aptos" panose="020B0004020202020204" pitchFamily="34" charset="0"/>
              </a:rPr>
              <a:t>: El campo o método solo es visible dentro de la clase donde se define.</a:t>
            </a:r>
          </a:p>
          <a:p>
            <a:pPr marL="285750" indent="-285750">
              <a:buFont typeface="Arial" panose="020B0604020202020204" pitchFamily="34" charset="0"/>
              <a:buChar char="•"/>
            </a:pPr>
            <a:r>
              <a:rPr lang="es-ES" sz="2000" dirty="0" err="1">
                <a:latin typeface="Aptos" panose="020B0004020202020204" pitchFamily="34" charset="0"/>
              </a:rPr>
              <a:t>protected</a:t>
            </a:r>
            <a:r>
              <a:rPr lang="es-ES" sz="2000" dirty="0">
                <a:latin typeface="Aptos" panose="020B0004020202020204" pitchFamily="34" charset="0"/>
              </a:rPr>
              <a:t>: El campo o método es visible en la clase en donde se define y en cualquiera de sus subclases.</a:t>
            </a:r>
          </a:p>
          <a:p>
            <a:pPr marL="285750" indent="-285750">
              <a:buFont typeface="Arial" panose="020B0604020202020204" pitchFamily="34" charset="0"/>
              <a:buChar char="•"/>
            </a:pPr>
            <a:r>
              <a:rPr lang="es-ES" sz="2000" dirty="0" err="1">
                <a:latin typeface="Aptos" panose="020B0004020202020204" pitchFamily="34" charset="0"/>
              </a:rPr>
              <a:t>public</a:t>
            </a:r>
            <a:r>
              <a:rPr lang="es-ES" sz="2000" dirty="0">
                <a:latin typeface="Aptos" panose="020B0004020202020204" pitchFamily="34" charset="0"/>
              </a:rPr>
              <a:t>: El campo o método es visible en cualquier clase.</a:t>
            </a:r>
            <a:endParaRPr lang="es-CO" sz="2000" dirty="0">
              <a:latin typeface="Aptos" panose="020B0004020202020204" pitchFamily="34" charset="0"/>
            </a:endParaRPr>
          </a:p>
        </p:txBody>
      </p:sp>
    </p:spTree>
    <p:extLst>
      <p:ext uri="{BB962C8B-B14F-4D97-AF65-F5344CB8AC3E}">
        <p14:creationId xmlns:p14="http://schemas.microsoft.com/office/powerpoint/2010/main" val="857445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47</a:t>
            </a:fld>
            <a:endParaRPr dirty="0"/>
          </a:p>
        </p:txBody>
      </p:sp>
      <p:sp>
        <p:nvSpPr>
          <p:cNvPr id="3" name="object 3"/>
          <p:cNvSpPr txBox="1"/>
          <p:nvPr/>
        </p:nvSpPr>
        <p:spPr>
          <a:xfrm>
            <a:off x="1005839" y="1521459"/>
            <a:ext cx="294894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Diagramas</a:t>
            </a:r>
            <a:r>
              <a:rPr sz="2000" b="1" spc="-40" dirty="0">
                <a:latin typeface="Verdana"/>
                <a:cs typeface="Verdana"/>
              </a:rPr>
              <a:t> </a:t>
            </a:r>
            <a:r>
              <a:rPr sz="2000" b="1" spc="-5" dirty="0">
                <a:latin typeface="Verdana"/>
                <a:cs typeface="Verdana"/>
              </a:rPr>
              <a:t>de</a:t>
            </a:r>
            <a:r>
              <a:rPr sz="2000" b="1" spc="-45" dirty="0">
                <a:latin typeface="Verdana"/>
                <a:cs typeface="Verdana"/>
              </a:rPr>
              <a:t> </a:t>
            </a:r>
            <a:r>
              <a:rPr sz="2000" b="1" spc="-10" dirty="0">
                <a:latin typeface="Verdana"/>
                <a:cs typeface="Verdana"/>
              </a:rPr>
              <a:t>clases</a:t>
            </a:r>
            <a:endParaRPr sz="2000">
              <a:latin typeface="Verdana"/>
              <a:cs typeface="Verdana"/>
            </a:endParaRPr>
          </a:p>
        </p:txBody>
      </p:sp>
      <p:sp>
        <p:nvSpPr>
          <p:cNvPr id="4" name="object 4"/>
          <p:cNvSpPr txBox="1"/>
          <p:nvPr/>
        </p:nvSpPr>
        <p:spPr>
          <a:xfrm>
            <a:off x="1005839" y="2252979"/>
            <a:ext cx="318389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906144" algn="l"/>
                <a:tab pos="1713864" algn="l"/>
                <a:tab pos="2442845" algn="l"/>
              </a:tabLst>
            </a:pP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5" dirty="0">
                <a:latin typeface="Verdana"/>
                <a:cs typeface="Verdana"/>
              </a:rPr>
              <a:t>U</a:t>
            </a:r>
            <a:r>
              <a:rPr sz="2000" b="1" dirty="0">
                <a:latin typeface="Verdana"/>
                <a:cs typeface="Verdana"/>
              </a:rPr>
              <a:t>M</a:t>
            </a:r>
            <a:r>
              <a:rPr sz="2000" b="1" spc="-5" dirty="0">
                <a:latin typeface="Verdana"/>
                <a:cs typeface="Verdana"/>
              </a:rPr>
              <a:t>L</a:t>
            </a:r>
            <a:r>
              <a:rPr sz="2000" b="1" dirty="0">
                <a:latin typeface="Verdana"/>
                <a:cs typeface="Verdana"/>
              </a:rPr>
              <a:t>	</a:t>
            </a:r>
            <a:r>
              <a:rPr sz="2000" b="1" spc="-10" dirty="0">
                <a:latin typeface="Verdana"/>
                <a:cs typeface="Verdana"/>
              </a:rPr>
              <a:t>un</a:t>
            </a:r>
            <a:r>
              <a:rPr sz="2000" b="1" dirty="0">
                <a:latin typeface="Verdana"/>
                <a:cs typeface="Verdana"/>
              </a:rPr>
              <a:t>a	</a:t>
            </a:r>
            <a:r>
              <a:rPr sz="2000" b="1" spc="15" dirty="0">
                <a:latin typeface="Verdana"/>
                <a:cs typeface="Verdana"/>
              </a:rPr>
              <a:t>c</a:t>
            </a:r>
            <a:r>
              <a:rPr sz="2000" b="1" spc="-5" dirty="0">
                <a:latin typeface="Verdana"/>
                <a:cs typeface="Verdana"/>
              </a:rPr>
              <a:t>l</a:t>
            </a:r>
            <a:r>
              <a:rPr sz="2000" b="1" dirty="0">
                <a:latin typeface="Verdana"/>
                <a:cs typeface="Verdana"/>
              </a:rPr>
              <a:t>a</a:t>
            </a:r>
            <a:r>
              <a:rPr sz="2000" b="1" spc="-15" dirty="0">
                <a:latin typeface="Verdana"/>
                <a:cs typeface="Verdana"/>
              </a:rPr>
              <a:t>s</a:t>
            </a:r>
            <a:r>
              <a:rPr sz="2000" b="1" spc="-5" dirty="0">
                <a:latin typeface="Verdana"/>
                <a:cs typeface="Verdana"/>
              </a:rPr>
              <a:t>e</a:t>
            </a:r>
            <a:endParaRPr sz="2000">
              <a:latin typeface="Verdana"/>
              <a:cs typeface="Verdana"/>
            </a:endParaRPr>
          </a:p>
        </p:txBody>
      </p:sp>
      <p:sp>
        <p:nvSpPr>
          <p:cNvPr id="5" name="object 5"/>
          <p:cNvSpPr txBox="1"/>
          <p:nvPr/>
        </p:nvSpPr>
        <p:spPr>
          <a:xfrm>
            <a:off x="4361115" y="2252979"/>
            <a:ext cx="5352415" cy="330200"/>
          </a:xfrm>
          <a:prstGeom prst="rect">
            <a:avLst/>
          </a:prstGeom>
        </p:spPr>
        <p:txBody>
          <a:bodyPr vert="horz" wrap="square" lIns="0" tIns="12700" rIns="0" bIns="0" rtlCol="0">
            <a:spAutoFit/>
          </a:bodyPr>
          <a:lstStyle/>
          <a:p>
            <a:pPr marL="12700">
              <a:lnSpc>
                <a:spcPct val="100000"/>
              </a:lnSpc>
              <a:spcBef>
                <a:spcPts val="100"/>
              </a:spcBef>
              <a:tabLst>
                <a:tab pos="530225" algn="l"/>
                <a:tab pos="2285365" algn="l"/>
                <a:tab pos="3252470" algn="l"/>
                <a:tab pos="3811270" algn="l"/>
              </a:tabLst>
            </a:pPr>
            <a:r>
              <a:rPr sz="2000" b="1" spc="-15" dirty="0">
                <a:latin typeface="Verdana"/>
                <a:cs typeface="Verdana"/>
              </a:rPr>
              <a:t>s</a:t>
            </a:r>
            <a:r>
              <a:rPr sz="2000" b="1" spc="-5" dirty="0">
                <a:latin typeface="Verdana"/>
                <a:cs typeface="Verdana"/>
              </a:rPr>
              <a:t>e	</a:t>
            </a:r>
            <a:r>
              <a:rPr sz="2000" b="1" dirty="0">
                <a:latin typeface="Verdana"/>
                <a:cs typeface="Verdana"/>
              </a:rPr>
              <a:t>r</a:t>
            </a:r>
            <a:r>
              <a:rPr sz="2000" b="1" spc="-15" dirty="0">
                <a:latin typeface="Verdana"/>
                <a:cs typeface="Verdana"/>
              </a:rPr>
              <a:t>e</a:t>
            </a:r>
            <a:r>
              <a:rPr sz="2000" b="1" spc="-5" dirty="0">
                <a:latin typeface="Verdana"/>
                <a:cs typeface="Verdana"/>
              </a:rPr>
              <a:t>p</a:t>
            </a:r>
            <a:r>
              <a:rPr sz="2000" b="1" dirty="0">
                <a:latin typeface="Verdana"/>
                <a:cs typeface="Verdana"/>
              </a:rPr>
              <a:t>r</a:t>
            </a:r>
            <a:r>
              <a:rPr sz="2000" b="1" spc="5" dirty="0">
                <a:latin typeface="Verdana"/>
                <a:cs typeface="Verdana"/>
              </a:rPr>
              <a:t>e</a:t>
            </a:r>
            <a:r>
              <a:rPr sz="2000" b="1" spc="-15" dirty="0">
                <a:latin typeface="Verdana"/>
                <a:cs typeface="Verdana"/>
              </a:rPr>
              <a:t>se</a:t>
            </a:r>
            <a:r>
              <a:rPr sz="2000" b="1" spc="-10" dirty="0">
                <a:latin typeface="Verdana"/>
                <a:cs typeface="Verdana"/>
              </a:rPr>
              <a:t>n</a:t>
            </a:r>
            <a:r>
              <a:rPr sz="2000" b="1" spc="5" dirty="0">
                <a:latin typeface="Verdana"/>
                <a:cs typeface="Verdana"/>
              </a:rPr>
              <a:t>t</a:t>
            </a:r>
            <a:r>
              <a:rPr sz="2000" b="1" dirty="0">
                <a:latin typeface="Verdana"/>
                <a:cs typeface="Verdana"/>
              </a:rPr>
              <a:t>a	</a:t>
            </a:r>
            <a:r>
              <a:rPr sz="2000" b="1" spc="-5" dirty="0">
                <a:latin typeface="Verdana"/>
                <a:cs typeface="Verdana"/>
              </a:rPr>
              <a:t>com</a:t>
            </a:r>
            <a:r>
              <a:rPr sz="2000" b="1" dirty="0">
                <a:latin typeface="Verdana"/>
                <a:cs typeface="Verdana"/>
              </a:rPr>
              <a:t>o	</a:t>
            </a:r>
            <a:r>
              <a:rPr sz="2000" b="1" spc="-10" dirty="0">
                <a:latin typeface="Verdana"/>
                <a:cs typeface="Verdana"/>
              </a:rPr>
              <a:t>u</a:t>
            </a:r>
            <a:r>
              <a:rPr sz="2000" b="1" spc="-5" dirty="0">
                <a:latin typeface="Verdana"/>
                <a:cs typeface="Verdana"/>
              </a:rPr>
              <a:t>n</a:t>
            </a:r>
            <a:r>
              <a:rPr sz="2000" b="1" dirty="0">
                <a:latin typeface="Verdana"/>
                <a:cs typeface="Verdana"/>
              </a:rPr>
              <a:t>	r</a:t>
            </a:r>
            <a:r>
              <a:rPr sz="2000" b="1" spc="-15" dirty="0">
                <a:latin typeface="Verdana"/>
                <a:cs typeface="Verdana"/>
              </a:rPr>
              <a:t>e</a:t>
            </a:r>
            <a:r>
              <a:rPr sz="2000" b="1" spc="-5" dirty="0">
                <a:latin typeface="Verdana"/>
                <a:cs typeface="Verdana"/>
              </a:rPr>
              <a:t>c</a:t>
            </a:r>
            <a:r>
              <a:rPr sz="2000" b="1" spc="5" dirty="0">
                <a:latin typeface="Verdana"/>
                <a:cs typeface="Verdana"/>
              </a:rPr>
              <a:t>t</a:t>
            </a:r>
            <a:r>
              <a:rPr sz="2000" b="1" spc="-20" dirty="0">
                <a:latin typeface="Verdana"/>
                <a:cs typeface="Verdana"/>
              </a:rPr>
              <a:t>á</a:t>
            </a:r>
            <a:r>
              <a:rPr sz="2000" b="1" spc="-10" dirty="0">
                <a:latin typeface="Verdana"/>
                <a:cs typeface="Verdana"/>
              </a:rPr>
              <a:t>n</a:t>
            </a:r>
            <a:r>
              <a:rPr sz="2000" b="1" spc="-5" dirty="0">
                <a:latin typeface="Verdana"/>
                <a:cs typeface="Verdana"/>
              </a:rPr>
              <a:t>g</a:t>
            </a:r>
            <a:r>
              <a:rPr sz="2000" b="1" spc="-10" dirty="0">
                <a:latin typeface="Verdana"/>
                <a:cs typeface="Verdana"/>
              </a:rPr>
              <a:t>ulo</a:t>
            </a:r>
            <a:endParaRPr sz="2000">
              <a:latin typeface="Verdana"/>
              <a:cs typeface="Verdana"/>
            </a:endParaRPr>
          </a:p>
        </p:txBody>
      </p:sp>
      <p:sp>
        <p:nvSpPr>
          <p:cNvPr id="6" name="object 6"/>
          <p:cNvSpPr txBox="1"/>
          <p:nvPr/>
        </p:nvSpPr>
        <p:spPr>
          <a:xfrm>
            <a:off x="1005839" y="2557779"/>
            <a:ext cx="8713470" cy="3634740"/>
          </a:xfrm>
          <a:prstGeom prst="rect">
            <a:avLst/>
          </a:prstGeom>
        </p:spPr>
        <p:txBody>
          <a:bodyPr vert="horz" wrap="square" lIns="0" tIns="12700" rIns="0" bIns="0" rtlCol="0">
            <a:spAutoFit/>
          </a:bodyPr>
          <a:lstStyle/>
          <a:p>
            <a:pPr marL="355600" marR="5080" algn="just">
              <a:lnSpc>
                <a:spcPct val="100000"/>
              </a:lnSpc>
              <a:spcBef>
                <a:spcPts val="100"/>
              </a:spcBef>
            </a:pPr>
            <a:r>
              <a:rPr sz="2000" b="1" spc="-5" dirty="0">
                <a:latin typeface="Verdana"/>
                <a:cs typeface="Verdana"/>
              </a:rPr>
              <a:t>dividido</a:t>
            </a:r>
            <a:r>
              <a:rPr sz="2000" b="1" dirty="0">
                <a:latin typeface="Verdana"/>
                <a:cs typeface="Verdana"/>
              </a:rPr>
              <a:t> </a:t>
            </a:r>
            <a:r>
              <a:rPr sz="2000" b="1" spc="-10" dirty="0">
                <a:latin typeface="Verdana"/>
                <a:cs typeface="Verdana"/>
              </a:rPr>
              <a:t>en</a:t>
            </a:r>
            <a:r>
              <a:rPr sz="2000" b="1" spc="-5" dirty="0">
                <a:latin typeface="Verdana"/>
                <a:cs typeface="Verdana"/>
              </a:rPr>
              <a:t> tres</a:t>
            </a:r>
            <a:r>
              <a:rPr sz="2000" b="1" dirty="0">
                <a:latin typeface="Verdana"/>
                <a:cs typeface="Verdana"/>
              </a:rPr>
              <a:t> </a:t>
            </a:r>
            <a:r>
              <a:rPr sz="2000" b="1" spc="-5" dirty="0">
                <a:latin typeface="Verdana"/>
                <a:cs typeface="Verdana"/>
              </a:rPr>
              <a:t>partes:</a:t>
            </a:r>
            <a:r>
              <a:rPr sz="2000" b="1" dirty="0">
                <a:latin typeface="Verdana"/>
                <a:cs typeface="Verdana"/>
              </a:rPr>
              <a:t> </a:t>
            </a:r>
            <a:r>
              <a:rPr sz="2000" b="1" spc="-5" dirty="0">
                <a:latin typeface="Verdana"/>
                <a:cs typeface="Verdana"/>
              </a:rPr>
              <a:t>el</a:t>
            </a:r>
            <a:r>
              <a:rPr sz="2000" b="1" dirty="0">
                <a:latin typeface="Verdana"/>
                <a:cs typeface="Verdana"/>
              </a:rPr>
              <a:t> nombre</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dirty="0">
                <a:latin typeface="Verdana"/>
                <a:cs typeface="Verdana"/>
              </a:rPr>
              <a:t> </a:t>
            </a:r>
            <a:r>
              <a:rPr sz="2000" b="1" spc="5" dirty="0">
                <a:latin typeface="Verdana"/>
                <a:cs typeface="Verdana"/>
              </a:rPr>
              <a:t>sus </a:t>
            </a:r>
            <a:r>
              <a:rPr sz="2000" b="1" spc="10" dirty="0">
                <a:latin typeface="Verdana"/>
                <a:cs typeface="Verdana"/>
              </a:rPr>
              <a:t> </a:t>
            </a:r>
            <a:r>
              <a:rPr sz="2000" b="1" dirty="0">
                <a:latin typeface="Verdana"/>
                <a:cs typeface="Verdana"/>
              </a:rPr>
              <a:t>atributos y </a:t>
            </a:r>
            <a:r>
              <a:rPr sz="2000" b="1" spc="-5" dirty="0">
                <a:latin typeface="Verdana"/>
                <a:cs typeface="Verdana"/>
              </a:rPr>
              <a:t>métodos. </a:t>
            </a:r>
            <a:r>
              <a:rPr sz="2000" b="1" dirty="0">
                <a:latin typeface="Verdana"/>
                <a:cs typeface="Verdana"/>
              </a:rPr>
              <a:t>Las </a:t>
            </a:r>
            <a:r>
              <a:rPr sz="2000" b="1" spc="-5" dirty="0">
                <a:latin typeface="Verdana"/>
                <a:cs typeface="Verdana"/>
              </a:rPr>
              <a:t>clases </a:t>
            </a:r>
            <a:r>
              <a:rPr sz="2000" b="1" dirty="0">
                <a:latin typeface="Verdana"/>
                <a:cs typeface="Verdana"/>
              </a:rPr>
              <a:t>abstractas </a:t>
            </a:r>
            <a:r>
              <a:rPr sz="2000" b="1" spc="-10" dirty="0">
                <a:latin typeface="Verdana"/>
                <a:cs typeface="Verdana"/>
              </a:rPr>
              <a:t>se </a:t>
            </a:r>
            <a:r>
              <a:rPr sz="2000" b="1" dirty="0">
                <a:latin typeface="Verdana"/>
                <a:cs typeface="Verdana"/>
              </a:rPr>
              <a:t>identifican </a:t>
            </a:r>
            <a:r>
              <a:rPr sz="2000" b="1" spc="5" dirty="0">
                <a:latin typeface="Verdana"/>
                <a:cs typeface="Verdana"/>
              </a:rPr>
              <a:t> </a:t>
            </a:r>
            <a:r>
              <a:rPr sz="2000" b="1" dirty="0">
                <a:latin typeface="Verdana"/>
                <a:cs typeface="Verdana"/>
              </a:rPr>
              <a:t>por</a:t>
            </a:r>
            <a:r>
              <a:rPr sz="2000" b="1" spc="-2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letra</a:t>
            </a:r>
            <a:r>
              <a:rPr sz="2000" b="1" dirty="0">
                <a:latin typeface="Verdana"/>
                <a:cs typeface="Verdana"/>
              </a:rPr>
              <a:t> </a:t>
            </a:r>
            <a:r>
              <a:rPr sz="2000" b="1" spc="-5" dirty="0">
                <a:latin typeface="Verdana"/>
                <a:cs typeface="Verdana"/>
              </a:rPr>
              <a:t>cursiva</a:t>
            </a:r>
            <a:endParaRPr sz="2000">
              <a:latin typeface="Verdana"/>
              <a:cs typeface="Verdana"/>
            </a:endParaRPr>
          </a:p>
          <a:p>
            <a:pPr>
              <a:lnSpc>
                <a:spcPct val="100000"/>
              </a:lnSpc>
              <a:spcBef>
                <a:spcPts val="15"/>
              </a:spcBef>
            </a:pPr>
            <a:endParaRPr sz="2750">
              <a:latin typeface="Verdana"/>
              <a:cs typeface="Verdana"/>
            </a:endParaRPr>
          </a:p>
          <a:p>
            <a:pPr marL="355600" marR="1016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de </a:t>
            </a:r>
            <a:r>
              <a:rPr sz="2000" b="1" dirty="0">
                <a:latin typeface="Verdana"/>
                <a:cs typeface="Verdana"/>
              </a:rPr>
              <a:t>una clase </a:t>
            </a:r>
            <a:r>
              <a:rPr sz="2000" b="1" spc="-10" dirty="0">
                <a:latin typeface="Verdana"/>
                <a:cs typeface="Verdana"/>
              </a:rPr>
              <a:t>se </a:t>
            </a:r>
            <a:r>
              <a:rPr sz="2000" b="1" spc="-5" dirty="0">
                <a:latin typeface="Verdana"/>
                <a:cs typeface="Verdana"/>
              </a:rPr>
              <a:t>especifican indicando </a:t>
            </a:r>
            <a:r>
              <a:rPr sz="2000" b="1" spc="5" dirty="0">
                <a:latin typeface="Verdana"/>
                <a:cs typeface="Verdana"/>
              </a:rPr>
              <a:t>el </a:t>
            </a:r>
            <a:r>
              <a:rPr sz="2000" b="1" spc="-5" dirty="0">
                <a:latin typeface="Verdana"/>
                <a:cs typeface="Verdana"/>
              </a:rPr>
              <a:t>tipo </a:t>
            </a:r>
            <a:r>
              <a:rPr sz="2000" b="1" dirty="0">
                <a:latin typeface="Verdana"/>
                <a:cs typeface="Verdana"/>
              </a:rPr>
              <a:t> </a:t>
            </a:r>
            <a:r>
              <a:rPr sz="2000" b="1" spc="-5" dirty="0">
                <a:latin typeface="Verdana"/>
                <a:cs typeface="Verdana"/>
              </a:rPr>
              <a:t>de acceso (+, -, </a:t>
            </a:r>
            <a:r>
              <a:rPr sz="2000" b="1" dirty="0">
                <a:latin typeface="Verdana"/>
                <a:cs typeface="Verdana"/>
              </a:rPr>
              <a:t>#), </a:t>
            </a:r>
            <a:r>
              <a:rPr sz="2000" b="1" spc="-5" dirty="0">
                <a:latin typeface="Verdana"/>
                <a:cs typeface="Verdana"/>
              </a:rPr>
              <a:t>el nombre, la </a:t>
            </a:r>
            <a:r>
              <a:rPr sz="2000" b="1" dirty="0">
                <a:latin typeface="Verdana"/>
                <a:cs typeface="Verdana"/>
              </a:rPr>
              <a:t>lista </a:t>
            </a:r>
            <a:r>
              <a:rPr sz="2000" b="1" spc="-5" dirty="0">
                <a:latin typeface="Verdana"/>
                <a:cs typeface="Verdana"/>
              </a:rPr>
              <a:t>de parámetros </a:t>
            </a:r>
            <a:r>
              <a:rPr sz="2000" b="1" dirty="0">
                <a:latin typeface="Verdana"/>
                <a:cs typeface="Verdana"/>
              </a:rPr>
              <a:t>y </a:t>
            </a:r>
            <a:r>
              <a:rPr sz="2000" b="1" spc="-10" dirty="0">
                <a:latin typeface="Verdana"/>
                <a:cs typeface="Verdana"/>
              </a:rPr>
              <a:t>el </a:t>
            </a:r>
            <a:r>
              <a:rPr sz="2000" b="1" spc="-5" dirty="0">
                <a:latin typeface="Verdana"/>
                <a:cs typeface="Verdana"/>
              </a:rPr>
              <a:t> tipo</a:t>
            </a:r>
            <a:r>
              <a:rPr sz="2000" b="1" spc="-25"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devuelve</a:t>
            </a:r>
            <a:endParaRPr sz="2000">
              <a:latin typeface="Verdana"/>
              <a:cs typeface="Verdana"/>
            </a:endParaRPr>
          </a:p>
          <a:p>
            <a:pPr>
              <a:lnSpc>
                <a:spcPct val="100000"/>
              </a:lnSpc>
              <a:spcBef>
                <a:spcPts val="40"/>
              </a:spcBef>
              <a:buClr>
                <a:srgbClr val="D32D50"/>
              </a:buClr>
              <a:buFont typeface="Wingdings"/>
              <a:buChar char=""/>
            </a:pPr>
            <a:endParaRPr sz="2700">
              <a:latin typeface="Verdana"/>
              <a:cs typeface="Verdana"/>
            </a:endParaRPr>
          </a:p>
          <a:p>
            <a:pPr marL="469900">
              <a:lnSpc>
                <a:spcPct val="100000"/>
              </a:lnSpc>
            </a:pPr>
            <a:r>
              <a:rPr sz="1800" dirty="0">
                <a:solidFill>
                  <a:srgbClr val="D32D50"/>
                </a:solidFill>
                <a:latin typeface="Wingdings"/>
                <a:cs typeface="Wingdings"/>
              </a:rPr>
              <a:t></a:t>
            </a:r>
            <a:r>
              <a:rPr sz="1800" spc="445" dirty="0">
                <a:solidFill>
                  <a:srgbClr val="D32D50"/>
                </a:solidFill>
                <a:latin typeface="Times New Roman"/>
                <a:cs typeface="Times New Roman"/>
              </a:rPr>
              <a:t> </a:t>
            </a:r>
            <a:r>
              <a:rPr sz="1800" b="1" spc="-5" dirty="0">
                <a:latin typeface="Verdana"/>
                <a:cs typeface="Verdana"/>
              </a:rPr>
              <a:t>+</a:t>
            </a:r>
            <a:r>
              <a:rPr sz="1800" b="1" spc="-25" dirty="0">
                <a:latin typeface="Verdana"/>
                <a:cs typeface="Verdana"/>
              </a:rPr>
              <a:t> </a:t>
            </a:r>
            <a:r>
              <a:rPr sz="1800" b="1" spc="-5" dirty="0">
                <a:latin typeface="Verdana"/>
                <a:cs typeface="Verdana"/>
              </a:rPr>
              <a:t>Acceso</a:t>
            </a:r>
            <a:r>
              <a:rPr sz="1800" b="1" spc="-10" dirty="0">
                <a:latin typeface="Verdana"/>
                <a:cs typeface="Verdana"/>
              </a:rPr>
              <a:t> </a:t>
            </a:r>
            <a:r>
              <a:rPr sz="1800" b="1" spc="-5" dirty="0">
                <a:latin typeface="Verdana"/>
                <a:cs typeface="Verdana"/>
              </a:rPr>
              <a:t>público</a:t>
            </a:r>
            <a:endParaRPr sz="1800">
              <a:latin typeface="Verdana"/>
              <a:cs typeface="Verdana"/>
            </a:endParaRPr>
          </a:p>
          <a:p>
            <a:pPr marL="756920" lvl="1" indent="-287020">
              <a:lnSpc>
                <a:spcPct val="100000"/>
              </a:lnSpc>
              <a:spcBef>
                <a:spcPts val="440"/>
              </a:spcBef>
              <a:buClr>
                <a:srgbClr val="D32D50"/>
              </a:buClr>
              <a:buFont typeface="Wingdings"/>
              <a:buChar char=""/>
              <a:tabLst>
                <a:tab pos="756920" algn="l"/>
                <a:tab pos="1020444" algn="l"/>
              </a:tabLst>
            </a:pPr>
            <a:r>
              <a:rPr sz="1800" b="1" dirty="0">
                <a:latin typeface="Verdana"/>
                <a:cs typeface="Verdana"/>
              </a:rPr>
              <a:t>-	</a:t>
            </a:r>
            <a:r>
              <a:rPr sz="1800" b="1" spc="-5" dirty="0">
                <a:latin typeface="Verdana"/>
                <a:cs typeface="Verdana"/>
              </a:rPr>
              <a:t>Acceso</a:t>
            </a:r>
            <a:r>
              <a:rPr sz="1800" b="1" spc="-45" dirty="0">
                <a:latin typeface="Verdana"/>
                <a:cs typeface="Verdana"/>
              </a:rPr>
              <a:t> </a:t>
            </a:r>
            <a:r>
              <a:rPr sz="1800" b="1" spc="-5" dirty="0">
                <a:latin typeface="Verdana"/>
                <a:cs typeface="Verdana"/>
              </a:rPr>
              <a:t>privado</a:t>
            </a:r>
            <a:endParaRPr sz="1800">
              <a:latin typeface="Verdana"/>
              <a:cs typeface="Verdana"/>
            </a:endParaRPr>
          </a:p>
          <a:p>
            <a:pPr marL="756920" lvl="1" indent="-287020">
              <a:lnSpc>
                <a:spcPct val="100000"/>
              </a:lnSpc>
              <a:spcBef>
                <a:spcPts val="420"/>
              </a:spcBef>
              <a:buClr>
                <a:srgbClr val="D32D50"/>
              </a:buClr>
              <a:buFont typeface="Wingdings"/>
              <a:buChar char=""/>
              <a:tabLst>
                <a:tab pos="756920" algn="l"/>
              </a:tabLst>
            </a:pPr>
            <a:r>
              <a:rPr sz="1800" b="1" spc="-5" dirty="0">
                <a:latin typeface="Verdana"/>
                <a:cs typeface="Verdana"/>
              </a:rPr>
              <a:t>#</a:t>
            </a:r>
            <a:r>
              <a:rPr sz="1800" b="1" spc="-45" dirty="0">
                <a:latin typeface="Verdana"/>
                <a:cs typeface="Verdana"/>
              </a:rPr>
              <a:t> </a:t>
            </a:r>
            <a:r>
              <a:rPr sz="1800" b="1" spc="-5" dirty="0">
                <a:latin typeface="Verdana"/>
                <a:cs typeface="Verdana"/>
              </a:rPr>
              <a:t>Acceso</a:t>
            </a:r>
            <a:r>
              <a:rPr sz="1800" b="1" spc="-20" dirty="0">
                <a:latin typeface="Verdana"/>
                <a:cs typeface="Verdana"/>
              </a:rPr>
              <a:t> </a:t>
            </a:r>
            <a:r>
              <a:rPr sz="1800" b="1" dirty="0">
                <a:latin typeface="Verdana"/>
                <a:cs typeface="Verdana"/>
              </a:rPr>
              <a:t>protegido</a:t>
            </a:r>
            <a:endParaRPr sz="1800">
              <a:latin typeface="Verdana"/>
              <a:cs typeface="Verdana"/>
            </a:endParaRPr>
          </a:p>
        </p:txBody>
      </p:sp>
    </p:spTree>
    <p:extLst>
      <p:ext uri="{BB962C8B-B14F-4D97-AF65-F5344CB8AC3E}">
        <p14:creationId xmlns:p14="http://schemas.microsoft.com/office/powerpoint/2010/main" val="1223893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0930" cy="13665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Diagramas</a:t>
            </a:r>
            <a:r>
              <a:rPr sz="2000" b="1" spc="-35" dirty="0">
                <a:latin typeface="Verdana"/>
                <a:cs typeface="Verdana"/>
              </a:rPr>
              <a:t> </a:t>
            </a:r>
            <a:r>
              <a:rPr sz="2000" b="1" spc="-5" dirty="0">
                <a:latin typeface="Verdana"/>
                <a:cs typeface="Verdana"/>
              </a:rPr>
              <a:t>de</a:t>
            </a:r>
            <a:r>
              <a:rPr sz="2000" b="1" spc="-35"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spc="-10" dirty="0">
                <a:latin typeface="Verdana"/>
                <a:cs typeface="Verdana"/>
              </a:rPr>
              <a:t>El</a:t>
            </a:r>
            <a:r>
              <a:rPr sz="2000" b="1" spc="229" dirty="0">
                <a:latin typeface="Verdana"/>
                <a:cs typeface="Verdana"/>
              </a:rPr>
              <a:t> </a:t>
            </a:r>
            <a:r>
              <a:rPr sz="2000" b="1" dirty="0">
                <a:latin typeface="Verdana"/>
                <a:cs typeface="Verdana"/>
              </a:rPr>
              <a:t>diagrama</a:t>
            </a:r>
            <a:r>
              <a:rPr sz="2000" b="1" spc="240" dirty="0">
                <a:latin typeface="Verdana"/>
                <a:cs typeface="Verdana"/>
              </a:rPr>
              <a:t> </a:t>
            </a:r>
            <a:r>
              <a:rPr sz="2000" b="1" spc="-5" dirty="0">
                <a:latin typeface="Verdana"/>
                <a:cs typeface="Verdana"/>
              </a:rPr>
              <a:t>de</a:t>
            </a:r>
            <a:r>
              <a:rPr sz="2000" b="1" spc="245" dirty="0">
                <a:latin typeface="Verdana"/>
                <a:cs typeface="Verdana"/>
              </a:rPr>
              <a:t> </a:t>
            </a:r>
            <a:r>
              <a:rPr sz="2000" b="1" dirty="0">
                <a:latin typeface="Verdana"/>
                <a:cs typeface="Verdana"/>
              </a:rPr>
              <a:t>una</a:t>
            </a:r>
            <a:r>
              <a:rPr sz="2000" b="1" spc="240" dirty="0">
                <a:latin typeface="Verdana"/>
                <a:cs typeface="Verdana"/>
              </a:rPr>
              <a:t> </a:t>
            </a:r>
            <a:r>
              <a:rPr sz="2000" b="1" spc="-5" dirty="0">
                <a:latin typeface="Verdana"/>
                <a:cs typeface="Verdana"/>
              </a:rPr>
              <a:t>clase</a:t>
            </a:r>
            <a:r>
              <a:rPr sz="2000" b="1" spc="245" dirty="0">
                <a:latin typeface="Verdana"/>
                <a:cs typeface="Verdana"/>
              </a:rPr>
              <a:t> </a:t>
            </a:r>
            <a:r>
              <a:rPr sz="2000" b="1" spc="-5" dirty="0">
                <a:latin typeface="Verdana"/>
                <a:cs typeface="Verdana"/>
              </a:rPr>
              <a:t>muestra</a:t>
            </a:r>
            <a:r>
              <a:rPr sz="2000" b="1" spc="260" dirty="0">
                <a:latin typeface="Verdana"/>
                <a:cs typeface="Verdana"/>
              </a:rPr>
              <a:t> </a:t>
            </a:r>
            <a:r>
              <a:rPr sz="2000" b="1" spc="-10" dirty="0">
                <a:latin typeface="Verdana"/>
                <a:cs typeface="Verdana"/>
              </a:rPr>
              <a:t>el</a:t>
            </a:r>
            <a:r>
              <a:rPr sz="2000" b="1" spc="254" dirty="0">
                <a:latin typeface="Verdana"/>
                <a:cs typeface="Verdana"/>
              </a:rPr>
              <a:t> </a:t>
            </a:r>
            <a:r>
              <a:rPr sz="2000" b="1" dirty="0">
                <a:latin typeface="Verdana"/>
                <a:cs typeface="Verdana"/>
              </a:rPr>
              <a:t>nombre</a:t>
            </a:r>
            <a:r>
              <a:rPr sz="2000" b="1" spc="225" dirty="0">
                <a:latin typeface="Verdana"/>
                <a:cs typeface="Verdana"/>
              </a:rPr>
              <a:t> </a:t>
            </a:r>
            <a:r>
              <a:rPr sz="2000" b="1" spc="-5" dirty="0">
                <a:latin typeface="Verdana"/>
                <a:cs typeface="Verdana"/>
              </a:rPr>
              <a:t>de</a:t>
            </a:r>
            <a:r>
              <a:rPr sz="2000" b="1" spc="245" dirty="0">
                <a:latin typeface="Verdana"/>
                <a:cs typeface="Verdana"/>
              </a:rPr>
              <a:t> </a:t>
            </a:r>
            <a:r>
              <a:rPr sz="2000" b="1" spc="-5" dirty="0">
                <a:latin typeface="Verdana"/>
                <a:cs typeface="Verdana"/>
              </a:rPr>
              <a:t>la</a:t>
            </a:r>
            <a:r>
              <a:rPr sz="2000" b="1" spc="260" dirty="0">
                <a:latin typeface="Verdana"/>
                <a:cs typeface="Verdana"/>
              </a:rPr>
              <a:t> </a:t>
            </a:r>
            <a:r>
              <a:rPr sz="2000" b="1" spc="-10" dirty="0">
                <a:latin typeface="Verdana"/>
                <a:cs typeface="Verdana"/>
              </a:rPr>
              <a:t>clase, </a:t>
            </a:r>
            <a:r>
              <a:rPr sz="2000" b="1" spc="-670" dirty="0">
                <a:latin typeface="Verdana"/>
                <a:cs typeface="Verdana"/>
              </a:rPr>
              <a:t> </a:t>
            </a:r>
            <a:r>
              <a:rPr sz="2000" b="1" spc="-10" dirty="0">
                <a:latin typeface="Verdana"/>
                <a:cs typeface="Verdana"/>
              </a:rPr>
              <a:t>sus</a:t>
            </a:r>
            <a:r>
              <a:rPr sz="2000" b="1" spc="-15" dirty="0">
                <a:latin typeface="Verdana"/>
                <a:cs typeface="Verdana"/>
              </a:rPr>
              <a:t> </a:t>
            </a:r>
            <a:r>
              <a:rPr sz="2000" b="1" dirty="0">
                <a:latin typeface="Verdana"/>
                <a:cs typeface="Verdana"/>
              </a:rPr>
              <a:t>atributos</a:t>
            </a:r>
            <a:r>
              <a:rPr sz="2000" b="1" spc="10" dirty="0">
                <a:latin typeface="Verdana"/>
                <a:cs typeface="Verdana"/>
              </a:rPr>
              <a:t> </a:t>
            </a:r>
            <a:r>
              <a:rPr sz="2000" b="1" dirty="0">
                <a:latin typeface="Verdana"/>
                <a:cs typeface="Verdana"/>
              </a:rPr>
              <a:t>y</a:t>
            </a:r>
            <a:r>
              <a:rPr sz="2000" b="1" spc="-10" dirty="0">
                <a:latin typeface="Verdana"/>
                <a:cs typeface="Verdana"/>
              </a:rPr>
              <a:t> </a:t>
            </a:r>
            <a:r>
              <a:rPr sz="2000" b="1" dirty="0">
                <a:latin typeface="Verdana"/>
                <a:cs typeface="Verdana"/>
              </a:rPr>
              <a:t>métodos</a:t>
            </a:r>
            <a:endParaRPr sz="2000">
              <a:latin typeface="Verdana"/>
              <a:cs typeface="Verdana"/>
            </a:endParaRPr>
          </a:p>
        </p:txBody>
      </p:sp>
      <p:sp>
        <p:nvSpPr>
          <p:cNvPr id="814" name="object 8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15" name="object 81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48</a:t>
            </a:fld>
            <a:endParaRPr dirty="0"/>
          </a:p>
        </p:txBody>
      </p:sp>
      <p:pic>
        <p:nvPicPr>
          <p:cNvPr id="817" name="Imagen 816">
            <a:extLst>
              <a:ext uri="{FF2B5EF4-FFF2-40B4-BE49-F238E27FC236}">
                <a16:creationId xmlns:a16="http://schemas.microsoft.com/office/drawing/2014/main" id="{E924E8BA-2F95-24DB-E644-8EB8F39127DE}"/>
              </a:ext>
            </a:extLst>
          </p:cNvPr>
          <p:cNvPicPr>
            <a:picLocks noChangeAspect="1"/>
          </p:cNvPicPr>
          <p:nvPr/>
        </p:nvPicPr>
        <p:blipFill>
          <a:blip r:embed="rId2"/>
          <a:stretch>
            <a:fillRect/>
          </a:stretch>
        </p:blipFill>
        <p:spPr>
          <a:xfrm>
            <a:off x="2504174" y="3521723"/>
            <a:ext cx="5685052" cy="323202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49</a:t>
            </a:fld>
            <a:endParaRPr dirty="0"/>
          </a:p>
        </p:txBody>
      </p:sp>
      <p:sp>
        <p:nvSpPr>
          <p:cNvPr id="3" name="object 3"/>
          <p:cNvSpPr txBox="1"/>
          <p:nvPr/>
        </p:nvSpPr>
        <p:spPr>
          <a:xfrm>
            <a:off x="1005839" y="1521459"/>
            <a:ext cx="8714105" cy="43535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Diagramas</a:t>
            </a:r>
            <a:r>
              <a:rPr sz="2000" b="1" spc="-35" dirty="0">
                <a:latin typeface="Verdana"/>
                <a:cs typeface="Verdana"/>
              </a:rPr>
              <a:t> </a:t>
            </a:r>
            <a:r>
              <a:rPr sz="2000" b="1" spc="-5" dirty="0">
                <a:latin typeface="Verdana"/>
                <a:cs typeface="Verdana"/>
              </a:rPr>
              <a:t>de</a:t>
            </a:r>
            <a:r>
              <a:rPr sz="2000" b="1" spc="-35"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marR="889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a:t>
            </a:r>
            <a:r>
              <a:rPr sz="2000" b="1" dirty="0">
                <a:latin typeface="Verdana"/>
                <a:cs typeface="Verdana"/>
              </a:rPr>
              <a:t>diagrama</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clases</a:t>
            </a:r>
            <a:r>
              <a:rPr sz="2000" b="1" dirty="0">
                <a:latin typeface="Verdana"/>
                <a:cs typeface="Verdana"/>
              </a:rPr>
              <a:t> ofrece</a:t>
            </a:r>
            <a:r>
              <a:rPr sz="2000" b="1" spc="5" dirty="0">
                <a:latin typeface="Verdana"/>
                <a:cs typeface="Verdana"/>
              </a:rPr>
              <a:t> </a:t>
            </a:r>
            <a:r>
              <a:rPr sz="2000" b="1" dirty="0">
                <a:latin typeface="Verdana"/>
                <a:cs typeface="Verdana"/>
              </a:rPr>
              <a:t>una</a:t>
            </a:r>
            <a:r>
              <a:rPr sz="2000" b="1" spc="5" dirty="0">
                <a:latin typeface="Verdana"/>
                <a:cs typeface="Verdana"/>
              </a:rPr>
              <a:t> </a:t>
            </a:r>
            <a:r>
              <a:rPr sz="2000" b="1" spc="-5" dirty="0">
                <a:latin typeface="Verdana"/>
                <a:cs typeface="Verdana"/>
              </a:rPr>
              <a:t>vista</a:t>
            </a:r>
            <a:r>
              <a:rPr sz="2000" b="1" dirty="0">
                <a:latin typeface="Verdana"/>
                <a:cs typeface="Verdana"/>
              </a:rPr>
              <a:t> general</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10" dirty="0">
                <a:latin typeface="Verdana"/>
                <a:cs typeface="Verdana"/>
              </a:rPr>
              <a:t>un </a:t>
            </a:r>
            <a:r>
              <a:rPr sz="2000" b="1" spc="-670" dirty="0">
                <a:latin typeface="Verdana"/>
                <a:cs typeface="Verdana"/>
              </a:rPr>
              <a:t> </a:t>
            </a:r>
            <a:r>
              <a:rPr sz="2000" b="1" spc="-5" dirty="0">
                <a:latin typeface="Verdana"/>
                <a:cs typeface="Verdana"/>
              </a:rPr>
              <a:t>sistema, </a:t>
            </a:r>
            <a:r>
              <a:rPr sz="2000" b="1" dirty="0">
                <a:latin typeface="Verdana"/>
                <a:cs typeface="Verdana"/>
              </a:rPr>
              <a:t>muestra </a:t>
            </a:r>
            <a:r>
              <a:rPr sz="2000" b="1" spc="-5" dirty="0">
                <a:latin typeface="Verdana"/>
                <a:cs typeface="Verdana"/>
              </a:rPr>
              <a:t>las clases</a:t>
            </a:r>
            <a:r>
              <a:rPr sz="2000" b="1" dirty="0">
                <a:latin typeface="Verdana"/>
                <a:cs typeface="Verdana"/>
              </a:rPr>
              <a:t> y las </a:t>
            </a:r>
            <a:r>
              <a:rPr sz="2000" b="1" spc="-5" dirty="0">
                <a:latin typeface="Verdana"/>
                <a:cs typeface="Verdana"/>
              </a:rPr>
              <a:t>relaciones existentes </a:t>
            </a:r>
            <a:r>
              <a:rPr sz="2000" b="1" dirty="0">
                <a:latin typeface="Verdana"/>
                <a:cs typeface="Verdana"/>
              </a:rPr>
              <a:t> </a:t>
            </a:r>
            <a:r>
              <a:rPr sz="2000" b="1" spc="-5" dirty="0">
                <a:latin typeface="Verdana"/>
                <a:cs typeface="Verdana"/>
              </a:rPr>
              <a:t>entre</a:t>
            </a:r>
            <a:r>
              <a:rPr sz="2000" b="1" spc="-20" dirty="0">
                <a:latin typeface="Verdana"/>
                <a:cs typeface="Verdana"/>
              </a:rPr>
              <a:t> </a:t>
            </a:r>
            <a:r>
              <a:rPr sz="2000" b="1" spc="-5" dirty="0">
                <a:latin typeface="Verdana"/>
                <a:cs typeface="Verdana"/>
              </a:rPr>
              <a:t>ellas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a:t>
            </a:r>
            <a:r>
              <a:rPr sz="2000" b="1" dirty="0">
                <a:latin typeface="Verdana"/>
                <a:cs typeface="Verdana"/>
              </a:rPr>
              <a:t>diagrama</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clases</a:t>
            </a:r>
            <a:r>
              <a:rPr sz="2000" b="1" dirty="0">
                <a:latin typeface="Verdana"/>
                <a:cs typeface="Verdana"/>
              </a:rPr>
              <a:t> es</a:t>
            </a:r>
            <a:r>
              <a:rPr sz="2000" b="1" spc="5" dirty="0">
                <a:latin typeface="Verdana"/>
                <a:cs typeface="Verdana"/>
              </a:rPr>
              <a:t> </a:t>
            </a:r>
            <a:r>
              <a:rPr sz="2000" b="1" dirty="0">
                <a:latin typeface="Verdana"/>
                <a:cs typeface="Verdana"/>
              </a:rPr>
              <a:t>estático,</a:t>
            </a:r>
            <a:r>
              <a:rPr sz="2000" b="1" spc="5" dirty="0">
                <a:latin typeface="Verdana"/>
                <a:cs typeface="Verdana"/>
              </a:rPr>
              <a:t> </a:t>
            </a:r>
            <a:r>
              <a:rPr sz="2000" b="1" spc="-5" dirty="0">
                <a:latin typeface="Verdana"/>
                <a:cs typeface="Verdana"/>
              </a:rPr>
              <a:t>muestra</a:t>
            </a:r>
            <a:r>
              <a:rPr sz="2000" b="1" dirty="0">
                <a:latin typeface="Verdana"/>
                <a:cs typeface="Verdana"/>
              </a:rPr>
              <a:t> </a:t>
            </a:r>
            <a:r>
              <a:rPr sz="2000" b="1" spc="-5" dirty="0">
                <a:latin typeface="Verdana"/>
                <a:cs typeface="Verdana"/>
              </a:rPr>
              <a:t>las </a:t>
            </a:r>
            <a:r>
              <a:rPr sz="2000" b="1" dirty="0">
                <a:latin typeface="Verdana"/>
                <a:cs typeface="Verdana"/>
              </a:rPr>
              <a:t> </a:t>
            </a:r>
            <a:r>
              <a:rPr sz="2000" b="1" spc="-5" dirty="0">
                <a:latin typeface="Verdana"/>
                <a:cs typeface="Verdana"/>
              </a:rPr>
              <a:t>interacciones </a:t>
            </a:r>
            <a:r>
              <a:rPr sz="2000" b="1" dirty="0">
                <a:latin typeface="Verdana"/>
                <a:cs typeface="Verdana"/>
              </a:rPr>
              <a:t>entre </a:t>
            </a:r>
            <a:r>
              <a:rPr sz="2000" b="1" spc="-5" dirty="0">
                <a:latin typeface="Verdana"/>
                <a:cs typeface="Verdana"/>
              </a:rPr>
              <a:t>clases pero </a:t>
            </a:r>
            <a:r>
              <a:rPr sz="2000" b="1" spc="5" dirty="0">
                <a:latin typeface="Verdana"/>
                <a:cs typeface="Verdana"/>
              </a:rPr>
              <a:t>no </a:t>
            </a:r>
            <a:r>
              <a:rPr sz="2000" b="1" spc="-5" dirty="0">
                <a:latin typeface="Verdana"/>
                <a:cs typeface="Verdana"/>
              </a:rPr>
              <a:t>lo que sucede como </a:t>
            </a:r>
            <a:r>
              <a:rPr sz="2000" b="1" dirty="0">
                <a:latin typeface="Verdana"/>
                <a:cs typeface="Verdana"/>
              </a:rPr>
              <a:t> </a:t>
            </a:r>
            <a:r>
              <a:rPr sz="2000" b="1" spc="-5" dirty="0">
                <a:latin typeface="Verdana"/>
                <a:cs typeface="Verdana"/>
              </a:rPr>
              <a:t>resultado de</a:t>
            </a:r>
            <a:r>
              <a:rPr sz="2000" b="1" spc="5" dirty="0">
                <a:latin typeface="Verdana"/>
                <a:cs typeface="Verdana"/>
              </a:rPr>
              <a:t> </a:t>
            </a:r>
            <a:r>
              <a:rPr sz="2000" b="1" spc="-10" dirty="0">
                <a:latin typeface="Verdana"/>
                <a:cs typeface="Verdana"/>
              </a:rPr>
              <a:t>esa</a:t>
            </a:r>
            <a:r>
              <a:rPr sz="2000" b="1" dirty="0">
                <a:latin typeface="Verdana"/>
                <a:cs typeface="Verdana"/>
              </a:rPr>
              <a:t> interacción</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8255" indent="-342900" algn="just">
              <a:lnSpc>
                <a:spcPct val="100000"/>
              </a:lnSpc>
              <a:buClr>
                <a:srgbClr val="D32D50"/>
              </a:buClr>
              <a:buFont typeface="Wingdings"/>
              <a:buChar char=""/>
              <a:tabLst>
                <a:tab pos="355600" algn="l"/>
              </a:tabLst>
            </a:pPr>
            <a:r>
              <a:rPr sz="2000" b="1" spc="-5" dirty="0">
                <a:latin typeface="Verdana"/>
                <a:cs typeface="Verdana"/>
              </a:rPr>
              <a:t>Cada</a:t>
            </a:r>
            <a:r>
              <a:rPr sz="2000" b="1" dirty="0">
                <a:latin typeface="Verdana"/>
                <a:cs typeface="Verdana"/>
              </a:rPr>
              <a:t> diagrama</a:t>
            </a:r>
            <a:r>
              <a:rPr sz="2000" b="1" spc="5" dirty="0">
                <a:latin typeface="Verdana"/>
                <a:cs typeface="Verdana"/>
              </a:rPr>
              <a:t> </a:t>
            </a:r>
            <a:r>
              <a:rPr sz="2000" b="1" dirty="0">
                <a:latin typeface="Verdana"/>
                <a:cs typeface="Verdana"/>
              </a:rPr>
              <a:t>se</a:t>
            </a:r>
            <a:r>
              <a:rPr sz="2000" b="1" spc="5" dirty="0">
                <a:latin typeface="Verdana"/>
                <a:cs typeface="Verdana"/>
              </a:rPr>
              <a:t> </a:t>
            </a:r>
            <a:r>
              <a:rPr sz="2000" b="1" spc="-5" dirty="0">
                <a:latin typeface="Verdana"/>
                <a:cs typeface="Verdana"/>
              </a:rPr>
              <a:t>compone</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clases</a:t>
            </a:r>
            <a:r>
              <a:rPr sz="2000" b="1" spc="670" dirty="0">
                <a:latin typeface="Verdana"/>
                <a:cs typeface="Verdana"/>
              </a:rPr>
              <a:t> </a:t>
            </a:r>
            <a:r>
              <a:rPr sz="2000" b="1" dirty="0">
                <a:latin typeface="Verdana"/>
                <a:cs typeface="Verdana"/>
              </a:rPr>
              <a:t>y</a:t>
            </a:r>
            <a:r>
              <a:rPr sz="2000" b="1" spc="685" dirty="0">
                <a:latin typeface="Verdana"/>
                <a:cs typeface="Verdana"/>
              </a:rPr>
              <a:t> </a:t>
            </a:r>
            <a:r>
              <a:rPr sz="2000" b="1" spc="-5" dirty="0">
                <a:latin typeface="Verdana"/>
                <a:cs typeface="Verdana"/>
              </a:rPr>
              <a:t>asociaciones. </a:t>
            </a:r>
            <a:r>
              <a:rPr sz="2000" b="1" dirty="0">
                <a:latin typeface="Verdana"/>
                <a:cs typeface="Verdana"/>
              </a:rPr>
              <a:t> </a:t>
            </a:r>
            <a:r>
              <a:rPr sz="2000" b="1" spc="-5" dirty="0">
                <a:latin typeface="Verdana"/>
                <a:cs typeface="Verdana"/>
              </a:rPr>
              <a:t>Cada</a:t>
            </a:r>
            <a:r>
              <a:rPr sz="2000" b="1" dirty="0">
                <a:latin typeface="Verdana"/>
                <a:cs typeface="Verdana"/>
              </a:rPr>
              <a:t> </a:t>
            </a:r>
            <a:r>
              <a:rPr sz="2000" b="1" spc="-5" dirty="0">
                <a:latin typeface="Verdana"/>
                <a:cs typeface="Verdana"/>
              </a:rPr>
              <a:t>asociación</a:t>
            </a:r>
            <a:r>
              <a:rPr sz="2000" b="1" dirty="0">
                <a:latin typeface="Verdana"/>
                <a:cs typeface="Verdana"/>
              </a:rPr>
              <a:t> </a:t>
            </a:r>
            <a:r>
              <a:rPr sz="2000" b="1" spc="-5" dirty="0">
                <a:latin typeface="Verdana"/>
                <a:cs typeface="Verdana"/>
              </a:rPr>
              <a:t>afecta</a:t>
            </a:r>
            <a:r>
              <a:rPr sz="2000" b="1" dirty="0">
                <a:latin typeface="Verdana"/>
                <a:cs typeface="Verdana"/>
              </a:rPr>
              <a:t> a</a:t>
            </a:r>
            <a:r>
              <a:rPr sz="2000" b="1" spc="5" dirty="0">
                <a:latin typeface="Verdana"/>
                <a:cs typeface="Verdana"/>
              </a:rPr>
              <a:t> </a:t>
            </a:r>
            <a:r>
              <a:rPr sz="2000" b="1" spc="-5" dirty="0">
                <a:latin typeface="Verdana"/>
                <a:cs typeface="Verdana"/>
              </a:rPr>
              <a:t>un</a:t>
            </a:r>
            <a:r>
              <a:rPr sz="2000" b="1" dirty="0">
                <a:latin typeface="Verdana"/>
                <a:cs typeface="Verdana"/>
              </a:rPr>
              <a:t> número</a:t>
            </a:r>
            <a:r>
              <a:rPr sz="2000" b="1" spc="5" dirty="0">
                <a:latin typeface="Verdana"/>
                <a:cs typeface="Verdana"/>
              </a:rPr>
              <a:t> </a:t>
            </a:r>
            <a:r>
              <a:rPr sz="2000" b="1" spc="-5" dirty="0">
                <a:latin typeface="Verdana"/>
                <a:cs typeface="Verdana"/>
              </a:rPr>
              <a:t>determinado</a:t>
            </a:r>
            <a:r>
              <a:rPr sz="2000" b="1" dirty="0">
                <a:latin typeface="Verdana"/>
                <a:cs typeface="Verdana"/>
              </a:rPr>
              <a:t> </a:t>
            </a:r>
            <a:r>
              <a:rPr sz="2000" b="1" spc="-5" dirty="0">
                <a:latin typeface="Verdana"/>
                <a:cs typeface="Verdana"/>
              </a:rPr>
              <a:t>de </a:t>
            </a:r>
            <a:r>
              <a:rPr sz="2000" b="1" dirty="0">
                <a:latin typeface="Verdana"/>
                <a:cs typeface="Verdana"/>
              </a:rPr>
              <a:t> </a:t>
            </a:r>
            <a:r>
              <a:rPr sz="2000" b="1" spc="-5" dirty="0">
                <a:latin typeface="Verdana"/>
                <a:cs typeface="Verdana"/>
              </a:rPr>
              <a:t>instancias</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una</a:t>
            </a:r>
            <a:r>
              <a:rPr sz="2000" b="1" spc="20" dirty="0">
                <a:latin typeface="Verdana"/>
                <a:cs typeface="Verdana"/>
              </a:rPr>
              <a:t> </a:t>
            </a:r>
            <a:r>
              <a:rPr sz="2000" b="1" spc="-5" dirty="0">
                <a:latin typeface="Verdana"/>
                <a:cs typeface="Verdana"/>
              </a:rPr>
              <a:t>clase,</a:t>
            </a:r>
            <a:r>
              <a:rPr sz="2000" b="1" spc="15" dirty="0">
                <a:latin typeface="Verdana"/>
                <a:cs typeface="Verdana"/>
              </a:rPr>
              <a:t> </a:t>
            </a:r>
            <a:r>
              <a:rPr sz="2000" b="1" spc="-5" dirty="0">
                <a:latin typeface="Verdana"/>
                <a:cs typeface="Verdana"/>
              </a:rPr>
              <a:t>denominado</a:t>
            </a:r>
            <a:r>
              <a:rPr sz="2000" b="1" spc="20" dirty="0">
                <a:latin typeface="Verdana"/>
                <a:cs typeface="Verdana"/>
              </a:rPr>
              <a:t> </a:t>
            </a:r>
            <a:r>
              <a:rPr sz="2000" b="1" spc="-5" dirty="0">
                <a:latin typeface="Verdana"/>
                <a:cs typeface="Verdana"/>
              </a:rPr>
              <a:t>“multiplicidad”</a:t>
            </a:r>
            <a:endParaRPr sz="20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a:t>
            </a:fld>
            <a:endParaRPr dirty="0"/>
          </a:p>
        </p:txBody>
      </p:sp>
      <p:sp>
        <p:nvSpPr>
          <p:cNvPr id="3" name="object 3"/>
          <p:cNvSpPr txBox="1"/>
          <p:nvPr/>
        </p:nvSpPr>
        <p:spPr>
          <a:xfrm>
            <a:off x="1005839" y="1521459"/>
            <a:ext cx="2647315" cy="25247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Conceptos</a:t>
            </a:r>
            <a:r>
              <a:rPr sz="2000" b="1" spc="-55" dirty="0">
                <a:latin typeface="Verdana"/>
                <a:cs typeface="Verdana"/>
              </a:rPr>
              <a:t> </a:t>
            </a:r>
            <a:r>
              <a:rPr sz="2000" b="1" spc="-5" dirty="0">
                <a:latin typeface="Verdana"/>
                <a:cs typeface="Verdana"/>
              </a:rPr>
              <a:t>básicos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Encapsulación</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Herencia</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Polimorfismo</a:t>
            </a:r>
            <a:endParaRPr sz="2000">
              <a:latin typeface="Verdana"/>
              <a:cs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508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294894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Diagramas</a:t>
            </a:r>
            <a:r>
              <a:rPr sz="2000" b="1" spc="-40" dirty="0">
                <a:latin typeface="Verdana"/>
                <a:cs typeface="Verdana"/>
              </a:rPr>
              <a:t> </a:t>
            </a:r>
            <a:r>
              <a:rPr sz="2000" b="1" spc="-5" dirty="0">
                <a:latin typeface="Verdana"/>
                <a:cs typeface="Verdana"/>
              </a:rPr>
              <a:t>de</a:t>
            </a:r>
            <a:r>
              <a:rPr sz="2000" b="1" spc="-45" dirty="0">
                <a:latin typeface="Verdana"/>
                <a:cs typeface="Verdana"/>
              </a:rPr>
              <a:t> </a:t>
            </a:r>
            <a:r>
              <a:rPr sz="2000" b="1" spc="-10" dirty="0">
                <a:latin typeface="Verdana"/>
                <a:cs typeface="Verdana"/>
              </a:rPr>
              <a:t>clases</a:t>
            </a:r>
            <a:endParaRPr sz="2000">
              <a:latin typeface="Verdana"/>
              <a:cs typeface="Verdana"/>
            </a:endParaRPr>
          </a:p>
        </p:txBody>
      </p:sp>
      <p:pic>
        <p:nvPicPr>
          <p:cNvPr id="4" name="object 4"/>
          <p:cNvPicPr/>
          <p:nvPr/>
        </p:nvPicPr>
        <p:blipFill>
          <a:blip r:embed="rId2" cstate="print"/>
          <a:stretch>
            <a:fillRect/>
          </a:stretch>
        </p:blipFill>
        <p:spPr>
          <a:xfrm>
            <a:off x="1198741" y="2369753"/>
            <a:ext cx="8386386" cy="4134350"/>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51</a:t>
            </a:fld>
            <a:endParaRPr dirty="0"/>
          </a:p>
        </p:txBody>
      </p:sp>
      <p:pic>
        <p:nvPicPr>
          <p:cNvPr id="7" name="Imagen 6">
            <a:extLst>
              <a:ext uri="{FF2B5EF4-FFF2-40B4-BE49-F238E27FC236}">
                <a16:creationId xmlns:a16="http://schemas.microsoft.com/office/drawing/2014/main" id="{C9829DDB-864A-38E0-471C-209D3D5738BF}"/>
              </a:ext>
            </a:extLst>
          </p:cNvPr>
          <p:cNvPicPr>
            <a:picLocks noChangeAspect="1"/>
          </p:cNvPicPr>
          <p:nvPr/>
        </p:nvPicPr>
        <p:blipFill>
          <a:blip r:embed="rId2"/>
          <a:stretch>
            <a:fillRect/>
          </a:stretch>
        </p:blipFill>
        <p:spPr>
          <a:xfrm>
            <a:off x="617537" y="2225675"/>
            <a:ext cx="9458325" cy="31051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52</a:t>
            </a:fld>
            <a:endParaRPr dirty="0"/>
          </a:p>
        </p:txBody>
      </p:sp>
      <p:pic>
        <p:nvPicPr>
          <p:cNvPr id="6" name="Imagen 5">
            <a:extLst>
              <a:ext uri="{FF2B5EF4-FFF2-40B4-BE49-F238E27FC236}">
                <a16:creationId xmlns:a16="http://schemas.microsoft.com/office/drawing/2014/main" id="{C583669E-CADE-0F54-FED8-C8A8CE5A8CA3}"/>
              </a:ext>
            </a:extLst>
          </p:cNvPr>
          <p:cNvPicPr>
            <a:picLocks noChangeAspect="1"/>
          </p:cNvPicPr>
          <p:nvPr/>
        </p:nvPicPr>
        <p:blipFill>
          <a:blip r:embed="rId2"/>
          <a:stretch>
            <a:fillRect/>
          </a:stretch>
        </p:blipFill>
        <p:spPr>
          <a:xfrm>
            <a:off x="636587" y="3011487"/>
            <a:ext cx="9420225" cy="1533525"/>
          </a:xfrm>
          <a:prstGeom prst="rect">
            <a:avLst/>
          </a:prstGeom>
        </p:spPr>
      </p:pic>
    </p:spTree>
    <p:extLst>
      <p:ext uri="{BB962C8B-B14F-4D97-AF65-F5344CB8AC3E}">
        <p14:creationId xmlns:p14="http://schemas.microsoft.com/office/powerpoint/2010/main" val="4121973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53</a:t>
            </a:fld>
            <a:endParaRPr dirty="0"/>
          </a:p>
        </p:txBody>
      </p:sp>
      <p:sp>
        <p:nvSpPr>
          <p:cNvPr id="3" name="object 3"/>
          <p:cNvSpPr txBox="1"/>
          <p:nvPr/>
        </p:nvSpPr>
        <p:spPr>
          <a:xfrm>
            <a:off x="1005839" y="1521459"/>
            <a:ext cx="8713470" cy="49631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Relaciones</a:t>
            </a:r>
            <a:r>
              <a:rPr sz="2000" b="1" spc="-10" dirty="0">
                <a:latin typeface="Verdana"/>
                <a:cs typeface="Verdana"/>
              </a:rPr>
              <a:t> </a:t>
            </a:r>
            <a:r>
              <a:rPr sz="2000" b="1" spc="-5" dirty="0">
                <a:latin typeface="Verdana"/>
                <a:cs typeface="Verdana"/>
              </a:rPr>
              <a:t>entre</a:t>
            </a:r>
            <a:r>
              <a:rPr sz="2000" b="1" spc="-10" dirty="0">
                <a:latin typeface="Verdana"/>
                <a:cs typeface="Verdana"/>
              </a:rPr>
              <a:t> clases</a:t>
            </a:r>
            <a:endParaRPr sz="2000">
              <a:latin typeface="Verdana"/>
              <a:cs typeface="Verdana"/>
            </a:endParaRPr>
          </a:p>
          <a:p>
            <a:pPr>
              <a:lnSpc>
                <a:spcPct val="100000"/>
              </a:lnSpc>
              <a:spcBef>
                <a:spcPts val="15"/>
              </a:spcBef>
            </a:pPr>
            <a:endParaRPr sz="2750">
              <a:latin typeface="Verdana"/>
              <a:cs typeface="Verdana"/>
            </a:endParaRPr>
          </a:p>
          <a:p>
            <a:pPr marL="355600" marR="8255" indent="-342900" algn="just">
              <a:lnSpc>
                <a:spcPct val="100000"/>
              </a:lnSpc>
              <a:buClr>
                <a:srgbClr val="D32D50"/>
              </a:buClr>
              <a:buFont typeface="Wingdings"/>
              <a:buChar char=""/>
              <a:tabLst>
                <a:tab pos="355600" algn="l"/>
              </a:tabLst>
            </a:pPr>
            <a:r>
              <a:rPr sz="2000" b="1" spc="-5" dirty="0">
                <a:latin typeface="Verdana"/>
                <a:cs typeface="Verdana"/>
              </a:rPr>
              <a:t>Asociación. Relaciona instancias </a:t>
            </a:r>
            <a:r>
              <a:rPr sz="2000" b="1" spc="5" dirty="0">
                <a:latin typeface="Verdana"/>
                <a:cs typeface="Verdana"/>
              </a:rPr>
              <a:t>de </a:t>
            </a:r>
            <a:r>
              <a:rPr sz="2000" b="1" dirty="0">
                <a:latin typeface="Verdana"/>
                <a:cs typeface="Verdana"/>
              </a:rPr>
              <a:t>dos clases. Existe </a:t>
            </a:r>
            <a:r>
              <a:rPr sz="2000" b="1" spc="-10" dirty="0">
                <a:latin typeface="Verdana"/>
                <a:cs typeface="Verdana"/>
              </a:rPr>
              <a:t>una </a:t>
            </a:r>
            <a:r>
              <a:rPr sz="2000" b="1" spc="-5" dirty="0">
                <a:latin typeface="Verdana"/>
                <a:cs typeface="Verdana"/>
              </a:rPr>
              <a:t> asociación entre </a:t>
            </a:r>
            <a:r>
              <a:rPr sz="2000" b="1" dirty="0">
                <a:latin typeface="Verdana"/>
                <a:cs typeface="Verdana"/>
              </a:rPr>
              <a:t>dos </a:t>
            </a:r>
            <a:r>
              <a:rPr sz="2000" b="1" spc="-5" dirty="0">
                <a:latin typeface="Verdana"/>
                <a:cs typeface="Verdana"/>
              </a:rPr>
              <a:t>clases </a:t>
            </a:r>
            <a:r>
              <a:rPr sz="2000" b="1" dirty="0">
                <a:latin typeface="Verdana"/>
                <a:cs typeface="Verdana"/>
              </a:rPr>
              <a:t>cuando </a:t>
            </a:r>
            <a:r>
              <a:rPr sz="2000" b="1" spc="-5" dirty="0">
                <a:latin typeface="Verdana"/>
                <a:cs typeface="Verdana"/>
              </a:rPr>
              <a:t>una instancia </a:t>
            </a:r>
            <a:r>
              <a:rPr sz="2000" b="1" spc="5" dirty="0">
                <a:latin typeface="Verdana"/>
                <a:cs typeface="Verdana"/>
              </a:rPr>
              <a:t>de </a:t>
            </a:r>
            <a:r>
              <a:rPr sz="2000" b="1" spc="-10" dirty="0">
                <a:latin typeface="Verdana"/>
                <a:cs typeface="Verdana"/>
              </a:rPr>
              <a:t>una </a:t>
            </a:r>
            <a:r>
              <a:rPr sz="2000" b="1" spc="-5" dirty="0">
                <a:latin typeface="Verdana"/>
                <a:cs typeface="Verdana"/>
              </a:rPr>
              <a:t> clase debe saber sobre </a:t>
            </a:r>
            <a:r>
              <a:rPr sz="2000" b="1" dirty="0">
                <a:latin typeface="Verdana"/>
                <a:cs typeface="Verdana"/>
              </a:rPr>
              <a:t>otra </a:t>
            </a:r>
            <a:r>
              <a:rPr sz="2000" b="1" spc="-5" dirty="0">
                <a:latin typeface="Verdana"/>
                <a:cs typeface="Verdana"/>
              </a:rPr>
              <a:t>instancia para llevar a cabo </a:t>
            </a:r>
            <a:r>
              <a:rPr sz="2000" b="1" dirty="0">
                <a:latin typeface="Verdana"/>
                <a:cs typeface="Verdana"/>
              </a:rPr>
              <a:t> </a:t>
            </a:r>
            <a:r>
              <a:rPr sz="2000" b="1" spc="-10" dirty="0">
                <a:latin typeface="Verdana"/>
                <a:cs typeface="Verdana"/>
              </a:rPr>
              <a:t>sus</a:t>
            </a:r>
            <a:r>
              <a:rPr sz="2000" b="1" spc="-15" dirty="0">
                <a:latin typeface="Verdana"/>
                <a:cs typeface="Verdana"/>
              </a:rPr>
              <a:t> </a:t>
            </a:r>
            <a:r>
              <a:rPr sz="2000" b="1" spc="-5" dirty="0">
                <a:latin typeface="Verdana"/>
                <a:cs typeface="Verdana"/>
              </a:rPr>
              <a:t>funciones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Agregación.</a:t>
            </a:r>
            <a:r>
              <a:rPr sz="2000" b="1" dirty="0">
                <a:latin typeface="Verdana"/>
                <a:cs typeface="Verdana"/>
              </a:rPr>
              <a:t> </a:t>
            </a:r>
            <a:r>
              <a:rPr sz="2000" b="1" spc="-10" dirty="0">
                <a:latin typeface="Verdana"/>
                <a:cs typeface="Verdana"/>
              </a:rPr>
              <a:t>Es</a:t>
            </a:r>
            <a:r>
              <a:rPr sz="2000" b="1" spc="-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tipo</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asociación</a:t>
            </a:r>
            <a:r>
              <a:rPr sz="2000" b="1" dirty="0">
                <a:latin typeface="Verdana"/>
                <a:cs typeface="Verdana"/>
              </a:rPr>
              <a:t> </a:t>
            </a:r>
            <a:r>
              <a:rPr sz="2000" b="1" spc="-5" dirty="0">
                <a:latin typeface="Verdana"/>
                <a:cs typeface="Verdana"/>
              </a:rPr>
              <a:t>donde</a:t>
            </a:r>
            <a:r>
              <a:rPr sz="2000" b="1" dirty="0">
                <a:latin typeface="Verdana"/>
                <a:cs typeface="Verdana"/>
              </a:rPr>
              <a:t> </a:t>
            </a:r>
            <a:r>
              <a:rPr sz="2000" b="1" spc="-5" dirty="0">
                <a:latin typeface="Verdana"/>
                <a:cs typeface="Verdana"/>
              </a:rPr>
              <a:t>una</a:t>
            </a:r>
            <a:r>
              <a:rPr sz="2000" b="1" dirty="0">
                <a:latin typeface="Verdana"/>
                <a:cs typeface="Verdana"/>
              </a:rPr>
              <a:t> </a:t>
            </a:r>
            <a:r>
              <a:rPr sz="2000" b="1" spc="-10" dirty="0">
                <a:latin typeface="Verdana"/>
                <a:cs typeface="Verdana"/>
              </a:rPr>
              <a:t>clase </a:t>
            </a:r>
            <a:r>
              <a:rPr sz="2000" b="1" spc="-670" dirty="0">
                <a:latin typeface="Verdana"/>
                <a:cs typeface="Verdana"/>
              </a:rPr>
              <a:t> </a:t>
            </a:r>
            <a:r>
              <a:rPr sz="2000" b="1" spc="-5" dirty="0">
                <a:latin typeface="Verdana"/>
                <a:cs typeface="Verdana"/>
              </a:rPr>
              <a:t>pertenece a una colección. Se </a:t>
            </a:r>
            <a:r>
              <a:rPr sz="2000" b="1" dirty="0">
                <a:latin typeface="Verdana"/>
                <a:cs typeface="Verdana"/>
              </a:rPr>
              <a:t>utiliza </a:t>
            </a:r>
            <a:r>
              <a:rPr sz="2000" b="1" spc="-5" dirty="0">
                <a:latin typeface="Verdana"/>
                <a:cs typeface="Verdana"/>
              </a:rPr>
              <a:t>un </a:t>
            </a:r>
            <a:r>
              <a:rPr sz="2000" b="1" dirty="0">
                <a:latin typeface="Verdana"/>
                <a:cs typeface="Verdana"/>
              </a:rPr>
              <a:t>diamante </a:t>
            </a:r>
            <a:r>
              <a:rPr sz="2000" b="1" spc="-10" dirty="0">
                <a:latin typeface="Verdana"/>
                <a:cs typeface="Verdana"/>
              </a:rPr>
              <a:t>en </a:t>
            </a:r>
            <a:r>
              <a:rPr sz="2000" b="1" spc="10" dirty="0">
                <a:latin typeface="Verdana"/>
                <a:cs typeface="Verdana"/>
              </a:rPr>
              <a:t>el </a:t>
            </a:r>
            <a:r>
              <a:rPr sz="2000" b="1" spc="15" dirty="0">
                <a:latin typeface="Verdana"/>
                <a:cs typeface="Verdana"/>
              </a:rPr>
              <a:t> </a:t>
            </a:r>
            <a:r>
              <a:rPr sz="2000" b="1" spc="-5" dirty="0">
                <a:latin typeface="Verdana"/>
                <a:cs typeface="Verdana"/>
              </a:rPr>
              <a:t>extremo de la </a:t>
            </a:r>
            <a:r>
              <a:rPr sz="2000" b="1" dirty="0">
                <a:latin typeface="Verdana"/>
                <a:cs typeface="Verdana"/>
              </a:rPr>
              <a:t>asociación </a:t>
            </a:r>
            <a:r>
              <a:rPr sz="2000" b="1" spc="-5" dirty="0">
                <a:latin typeface="Verdana"/>
                <a:cs typeface="Verdana"/>
              </a:rPr>
              <a:t>de la </a:t>
            </a:r>
            <a:r>
              <a:rPr sz="2000" b="1" dirty="0">
                <a:latin typeface="Verdana"/>
                <a:cs typeface="Verdana"/>
              </a:rPr>
              <a:t>clase que representa </a:t>
            </a:r>
            <a:r>
              <a:rPr sz="2000" b="1" spc="-10" dirty="0">
                <a:latin typeface="Verdana"/>
                <a:cs typeface="Verdana"/>
              </a:rPr>
              <a:t>el </a:t>
            </a:r>
            <a:r>
              <a:rPr sz="2000" b="1" spc="-5" dirty="0">
                <a:latin typeface="Verdana"/>
                <a:cs typeface="Verdana"/>
              </a:rPr>
              <a:t> </a:t>
            </a:r>
            <a:r>
              <a:rPr sz="2000" b="1" dirty="0">
                <a:latin typeface="Verdana"/>
                <a:cs typeface="Verdana"/>
              </a:rPr>
              <a:t>todo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Generalización. </a:t>
            </a:r>
            <a:r>
              <a:rPr sz="2000" b="1" spc="-5" dirty="0">
                <a:latin typeface="Verdana"/>
                <a:cs typeface="Verdana"/>
              </a:rPr>
              <a:t>Indica una </a:t>
            </a:r>
            <a:r>
              <a:rPr sz="2000" b="1" dirty="0">
                <a:latin typeface="Verdana"/>
                <a:cs typeface="Verdana"/>
              </a:rPr>
              <a:t>relación </a:t>
            </a:r>
            <a:r>
              <a:rPr sz="2000" b="1" spc="-5" dirty="0">
                <a:latin typeface="Verdana"/>
                <a:cs typeface="Verdana"/>
              </a:rPr>
              <a:t>de herencia </a:t>
            </a:r>
            <a:r>
              <a:rPr sz="2000" b="1" dirty="0">
                <a:latin typeface="Verdana"/>
                <a:cs typeface="Verdana"/>
              </a:rPr>
              <a:t>entre dos </a:t>
            </a:r>
            <a:r>
              <a:rPr sz="2000" b="1" spc="5" dirty="0">
                <a:latin typeface="Verdana"/>
                <a:cs typeface="Verdana"/>
              </a:rPr>
              <a:t> </a:t>
            </a:r>
            <a:r>
              <a:rPr sz="2000" b="1" spc="-5" dirty="0">
                <a:latin typeface="Verdana"/>
                <a:cs typeface="Verdana"/>
              </a:rPr>
              <a:t>clases. </a:t>
            </a:r>
            <a:r>
              <a:rPr sz="2000" b="1" spc="5" dirty="0">
                <a:latin typeface="Verdana"/>
                <a:cs typeface="Verdana"/>
              </a:rPr>
              <a:t>Se </a:t>
            </a:r>
            <a:r>
              <a:rPr sz="2000" b="1" dirty="0">
                <a:latin typeface="Verdana"/>
                <a:cs typeface="Verdana"/>
              </a:rPr>
              <a:t>utiliza </a:t>
            </a:r>
            <a:r>
              <a:rPr sz="2000" b="1" spc="-5" dirty="0">
                <a:latin typeface="Verdana"/>
                <a:cs typeface="Verdana"/>
              </a:rPr>
              <a:t>un triángulo </a:t>
            </a:r>
            <a:r>
              <a:rPr sz="2000" b="1" spc="-10" dirty="0">
                <a:latin typeface="Verdana"/>
                <a:cs typeface="Verdana"/>
              </a:rPr>
              <a:t>en </a:t>
            </a:r>
            <a:r>
              <a:rPr sz="2000" b="1" spc="-5" dirty="0">
                <a:latin typeface="Verdana"/>
                <a:cs typeface="Verdana"/>
              </a:rPr>
              <a:t>el extremo de la relación </a:t>
            </a:r>
            <a:r>
              <a:rPr sz="2000" b="1"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señalar</a:t>
            </a:r>
            <a:r>
              <a:rPr sz="2000" b="1" spc="40" dirty="0">
                <a:latin typeface="Verdana"/>
                <a:cs typeface="Verdana"/>
              </a:rPr>
              <a:t> </a:t>
            </a:r>
            <a:r>
              <a:rPr sz="2000" b="1" dirty="0">
                <a:latin typeface="Verdana"/>
                <a:cs typeface="Verdana"/>
              </a:rPr>
              <a:t>a </a:t>
            </a:r>
            <a:r>
              <a:rPr sz="2000" b="1" spc="-5" dirty="0">
                <a:latin typeface="Verdana"/>
                <a:cs typeface="Verdana"/>
              </a:rPr>
              <a:t>la superclase</a:t>
            </a:r>
            <a:endParaRPr sz="2000">
              <a:latin typeface="Verdana"/>
              <a:cs typeface="Verdana"/>
            </a:endParaRPr>
          </a:p>
        </p:txBody>
      </p:sp>
    </p:spTree>
    <p:extLst>
      <p:ext uri="{BB962C8B-B14F-4D97-AF65-F5344CB8AC3E}">
        <p14:creationId xmlns:p14="http://schemas.microsoft.com/office/powerpoint/2010/main" val="3430825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54</a:t>
            </a:fld>
            <a:endParaRPr dirty="0"/>
          </a:p>
        </p:txBody>
      </p:sp>
      <p:sp>
        <p:nvSpPr>
          <p:cNvPr id="3" name="object 3"/>
          <p:cNvSpPr txBox="1"/>
          <p:nvPr/>
        </p:nvSpPr>
        <p:spPr>
          <a:xfrm>
            <a:off x="1005839" y="1521459"/>
            <a:ext cx="8710295" cy="20980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Asociaciones</a:t>
            </a:r>
            <a:r>
              <a:rPr sz="2000" b="1" spc="-20" dirty="0">
                <a:latin typeface="Verdana"/>
                <a:cs typeface="Verdana"/>
              </a:rPr>
              <a:t> </a:t>
            </a:r>
            <a:r>
              <a:rPr sz="2000" b="1" spc="-5" dirty="0">
                <a:latin typeface="Verdana"/>
                <a:cs typeface="Verdana"/>
              </a:rPr>
              <a:t>entre</a:t>
            </a:r>
            <a:r>
              <a:rPr sz="2000" b="1"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Rol.</a:t>
            </a:r>
            <a:r>
              <a:rPr sz="2000" b="1" dirty="0">
                <a:latin typeface="Verdana"/>
                <a:cs typeface="Verdana"/>
              </a:rPr>
              <a:t> </a:t>
            </a:r>
            <a:r>
              <a:rPr sz="2000" b="1" spc="-5" dirty="0">
                <a:latin typeface="Verdana"/>
                <a:cs typeface="Verdana"/>
              </a:rPr>
              <a:t>Se</a:t>
            </a:r>
            <a:r>
              <a:rPr sz="2000" b="1" spc="15" dirty="0">
                <a:latin typeface="Verdana"/>
                <a:cs typeface="Verdana"/>
              </a:rPr>
              <a:t> </a:t>
            </a:r>
            <a:r>
              <a:rPr sz="2000" b="1" spc="-5" dirty="0">
                <a:latin typeface="Verdana"/>
                <a:cs typeface="Verdana"/>
              </a:rPr>
              <a:t>utiliza</a:t>
            </a:r>
            <a:r>
              <a:rPr sz="2000" b="1" spc="10" dirty="0">
                <a:latin typeface="Verdana"/>
                <a:cs typeface="Verdana"/>
              </a:rPr>
              <a:t> </a:t>
            </a:r>
            <a:r>
              <a:rPr sz="2000" b="1" spc="-5" dirty="0">
                <a:latin typeface="Verdana"/>
                <a:cs typeface="Verdana"/>
              </a:rPr>
              <a:t>para</a:t>
            </a:r>
            <a:r>
              <a:rPr sz="2000" b="1" spc="30" dirty="0">
                <a:latin typeface="Verdana"/>
                <a:cs typeface="Verdana"/>
              </a:rPr>
              <a:t> </a:t>
            </a:r>
            <a:r>
              <a:rPr sz="2000" b="1" spc="-5" dirty="0">
                <a:latin typeface="Verdana"/>
                <a:cs typeface="Verdana"/>
              </a:rPr>
              <a:t>aclarar</a:t>
            </a:r>
            <a:r>
              <a:rPr sz="2000" b="1" spc="10" dirty="0">
                <a:latin typeface="Verdana"/>
                <a:cs typeface="Verdana"/>
              </a:rPr>
              <a:t> </a:t>
            </a:r>
            <a:r>
              <a:rPr sz="2000" b="1" spc="-5" dirty="0">
                <a:latin typeface="Verdana"/>
                <a:cs typeface="Verdana"/>
              </a:rPr>
              <a:t>la</a:t>
            </a:r>
            <a:r>
              <a:rPr sz="2000" b="1" spc="10" dirty="0">
                <a:latin typeface="Verdana"/>
                <a:cs typeface="Verdana"/>
              </a:rPr>
              <a:t> </a:t>
            </a:r>
            <a:r>
              <a:rPr sz="2000" b="1" spc="-5" dirty="0">
                <a:latin typeface="Verdana"/>
                <a:cs typeface="Verdana"/>
              </a:rPr>
              <a:t>naturaleza</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30" dirty="0">
                <a:latin typeface="Verdana"/>
                <a:cs typeface="Verdana"/>
              </a:rPr>
              <a:t> </a:t>
            </a:r>
            <a:r>
              <a:rPr sz="2000" b="1" spc="-5" dirty="0">
                <a:latin typeface="Verdana"/>
                <a:cs typeface="Verdana"/>
              </a:rPr>
              <a:t>asociación</a:t>
            </a:r>
            <a:endParaRPr sz="2000">
              <a:latin typeface="Verdana"/>
              <a:cs typeface="Verdana"/>
            </a:endParaRPr>
          </a:p>
          <a:p>
            <a:pPr marL="355600" marR="5080" indent="-342900">
              <a:lnSpc>
                <a:spcPct val="100000"/>
              </a:lnSpc>
              <a:spcBef>
                <a:spcPts val="480"/>
              </a:spcBef>
              <a:buClr>
                <a:srgbClr val="D32D50"/>
              </a:buClr>
              <a:buFont typeface="Wingdings"/>
              <a:buChar char=""/>
              <a:tabLst>
                <a:tab pos="354965" algn="l"/>
                <a:tab pos="355600" algn="l"/>
                <a:tab pos="2734310" algn="l"/>
                <a:tab pos="3328670" algn="l"/>
                <a:tab pos="4451350" algn="l"/>
                <a:tab pos="5055870" algn="l"/>
                <a:tab pos="5574030" algn="l"/>
                <a:tab pos="7326630" algn="l"/>
                <a:tab pos="8441690" algn="l"/>
              </a:tabLst>
            </a:pPr>
            <a:r>
              <a:rPr sz="2000" b="1" spc="5" dirty="0">
                <a:latin typeface="Verdana"/>
                <a:cs typeface="Verdana"/>
              </a:rPr>
              <a:t>Na</a:t>
            </a:r>
            <a:r>
              <a:rPr sz="2000" b="1" dirty="0">
                <a:latin typeface="Verdana"/>
                <a:cs typeface="Verdana"/>
              </a:rPr>
              <a:t>v</a:t>
            </a:r>
            <a:r>
              <a:rPr sz="2000" b="1" spc="-10" dirty="0">
                <a:latin typeface="Verdana"/>
                <a:cs typeface="Verdana"/>
              </a:rPr>
              <a:t>e</a:t>
            </a:r>
            <a:r>
              <a:rPr sz="2000" b="1" spc="-5" dirty="0">
                <a:latin typeface="Verdana"/>
                <a:cs typeface="Verdana"/>
              </a:rPr>
              <a:t>g</a:t>
            </a:r>
            <a:r>
              <a:rPr sz="2000" b="1" dirty="0">
                <a:latin typeface="Verdana"/>
                <a:cs typeface="Verdana"/>
              </a:rPr>
              <a:t>a</a:t>
            </a:r>
            <a:r>
              <a:rPr sz="2000" b="1" spc="-5" dirty="0">
                <a:latin typeface="Verdana"/>
                <a:cs typeface="Verdana"/>
              </a:rPr>
              <a:t>bilid</a:t>
            </a:r>
            <a:r>
              <a:rPr sz="2000" b="1" dirty="0">
                <a:latin typeface="Verdana"/>
                <a:cs typeface="Verdana"/>
              </a:rPr>
              <a:t>a</a:t>
            </a:r>
            <a:r>
              <a:rPr sz="2000" b="1" spc="-5" dirty="0">
                <a:latin typeface="Verdana"/>
                <a:cs typeface="Verdana"/>
              </a:rPr>
              <a:t>d.</a:t>
            </a:r>
            <a:r>
              <a:rPr sz="2000" b="1" dirty="0">
                <a:latin typeface="Verdana"/>
                <a:cs typeface="Verdana"/>
              </a:rPr>
              <a:t>	</a:t>
            </a:r>
            <a:r>
              <a:rPr sz="2000" b="1" spc="20" dirty="0">
                <a:latin typeface="Verdana"/>
                <a:cs typeface="Verdana"/>
              </a:rPr>
              <a:t>L</a:t>
            </a:r>
            <a:r>
              <a:rPr sz="2000" b="1" dirty="0">
                <a:latin typeface="Verdana"/>
                <a:cs typeface="Verdana"/>
              </a:rPr>
              <a:t>a	</a:t>
            </a:r>
            <a:r>
              <a:rPr sz="2000" b="1" spc="-10" dirty="0">
                <a:latin typeface="Verdana"/>
                <a:cs typeface="Verdana"/>
              </a:rPr>
              <a:t>fl</a:t>
            </a:r>
            <a:r>
              <a:rPr sz="2000" b="1" spc="-15" dirty="0">
                <a:latin typeface="Verdana"/>
                <a:cs typeface="Verdana"/>
              </a:rPr>
              <a:t>e</a:t>
            </a:r>
            <a:r>
              <a:rPr sz="2000" b="1" spc="-5" dirty="0">
                <a:latin typeface="Verdana"/>
                <a:cs typeface="Verdana"/>
              </a:rPr>
              <a:t>c</a:t>
            </a:r>
            <a:r>
              <a:rPr sz="2000" b="1" spc="-10" dirty="0">
                <a:latin typeface="Verdana"/>
                <a:cs typeface="Verdana"/>
              </a:rPr>
              <a:t>h</a:t>
            </a:r>
            <a:r>
              <a:rPr sz="2000" b="1" dirty="0">
                <a:latin typeface="Verdana"/>
                <a:cs typeface="Verdana"/>
              </a:rPr>
              <a:t>a	</a:t>
            </a:r>
            <a:r>
              <a:rPr sz="2000" b="1" spc="-5" dirty="0">
                <a:latin typeface="Verdana"/>
                <a:cs typeface="Verdana"/>
              </a:rPr>
              <a:t>de	</a:t>
            </a:r>
            <a:r>
              <a:rPr sz="2000" b="1" spc="-10" dirty="0">
                <a:latin typeface="Verdana"/>
                <a:cs typeface="Verdana"/>
              </a:rPr>
              <a:t>l</a:t>
            </a:r>
            <a:r>
              <a:rPr sz="2000" b="1" spc="-5" dirty="0">
                <a:latin typeface="Verdana"/>
                <a:cs typeface="Verdana"/>
              </a:rPr>
              <a:t>a	a</a:t>
            </a:r>
            <a:r>
              <a:rPr sz="2000" b="1" spc="-15" dirty="0">
                <a:latin typeface="Verdana"/>
                <a:cs typeface="Verdana"/>
              </a:rPr>
              <a:t>s</a:t>
            </a:r>
            <a:r>
              <a:rPr sz="2000" b="1" dirty="0">
                <a:latin typeface="Verdana"/>
                <a:cs typeface="Verdana"/>
              </a:rPr>
              <a:t>oc</a:t>
            </a:r>
            <a:r>
              <a:rPr sz="2000" b="1" spc="-5" dirty="0">
                <a:latin typeface="Verdana"/>
                <a:cs typeface="Verdana"/>
              </a:rPr>
              <a:t>iaci</a:t>
            </a:r>
            <a:r>
              <a:rPr sz="2000" b="1" spc="5" dirty="0">
                <a:latin typeface="Verdana"/>
                <a:cs typeface="Verdana"/>
              </a:rPr>
              <a:t>ó</a:t>
            </a:r>
            <a:r>
              <a:rPr sz="2000" b="1" spc="-5" dirty="0">
                <a:latin typeface="Verdana"/>
                <a:cs typeface="Verdana"/>
              </a:rPr>
              <a:t>n</a:t>
            </a:r>
            <a:r>
              <a:rPr sz="2000" b="1" dirty="0">
                <a:latin typeface="Verdana"/>
                <a:cs typeface="Verdana"/>
              </a:rPr>
              <a:t>	</a:t>
            </a:r>
            <a:r>
              <a:rPr sz="2000" b="1" spc="-10" dirty="0">
                <a:latin typeface="Verdana"/>
                <a:cs typeface="Verdana"/>
              </a:rPr>
              <a:t>in</a:t>
            </a:r>
            <a:r>
              <a:rPr sz="2000" b="1" spc="15" dirty="0">
                <a:latin typeface="Verdana"/>
                <a:cs typeface="Verdana"/>
              </a:rPr>
              <a:t>di</a:t>
            </a:r>
            <a:r>
              <a:rPr sz="2000" b="1" spc="-5" dirty="0">
                <a:latin typeface="Verdana"/>
                <a:cs typeface="Verdana"/>
              </a:rPr>
              <a:t>c</a:t>
            </a:r>
            <a:r>
              <a:rPr sz="2000" b="1" dirty="0">
                <a:latin typeface="Verdana"/>
                <a:cs typeface="Verdana"/>
              </a:rPr>
              <a:t>a	</a:t>
            </a:r>
            <a:r>
              <a:rPr sz="2000" b="1" spc="-5" dirty="0">
                <a:latin typeface="Verdana"/>
                <a:cs typeface="Verdana"/>
              </a:rPr>
              <a:t>la  dirección</a:t>
            </a:r>
            <a:r>
              <a:rPr sz="2000" b="1" spc="-1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navegación</a:t>
            </a:r>
            <a:endParaRPr sz="2000">
              <a:latin typeface="Verdana"/>
              <a:cs typeface="Verdana"/>
            </a:endParaRPr>
          </a:p>
          <a:p>
            <a:pPr marL="355600" indent="-342900">
              <a:lnSpc>
                <a:spcPct val="100000"/>
              </a:lnSpc>
              <a:spcBef>
                <a:spcPts val="480"/>
              </a:spcBef>
              <a:buClr>
                <a:srgbClr val="D32D50"/>
              </a:buClr>
              <a:buFont typeface="Wingdings"/>
              <a:buChar char=""/>
              <a:tabLst>
                <a:tab pos="354965" algn="l"/>
                <a:tab pos="355600" algn="l"/>
              </a:tabLst>
            </a:pPr>
            <a:r>
              <a:rPr sz="2000" b="1" spc="-5" dirty="0">
                <a:latin typeface="Verdana"/>
                <a:cs typeface="Verdana"/>
              </a:rPr>
              <a:t>Multiplicidad.</a:t>
            </a:r>
            <a:r>
              <a:rPr sz="2000" b="1" spc="10" dirty="0">
                <a:latin typeface="Verdana"/>
                <a:cs typeface="Verdana"/>
              </a:rPr>
              <a:t> </a:t>
            </a:r>
            <a:r>
              <a:rPr sz="2000" b="1" spc="-5" dirty="0">
                <a:latin typeface="Verdana"/>
                <a:cs typeface="Verdana"/>
              </a:rPr>
              <a:t>Determina</a:t>
            </a:r>
            <a:r>
              <a:rPr sz="2000" b="1" spc="25"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número</a:t>
            </a:r>
            <a:r>
              <a:rPr sz="2000" b="1" spc="5" dirty="0">
                <a:latin typeface="Verdana"/>
                <a:cs typeface="Verdana"/>
              </a:rPr>
              <a:t> </a:t>
            </a:r>
            <a:r>
              <a:rPr sz="2000" b="1" spc="-5" dirty="0">
                <a:latin typeface="Verdana"/>
                <a:cs typeface="Verdana"/>
              </a:rPr>
              <a:t>posible</a:t>
            </a:r>
            <a:r>
              <a:rPr sz="2000" b="1" spc="3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instancias</a:t>
            </a:r>
            <a:endParaRPr sz="2000">
              <a:latin typeface="Verdana"/>
              <a:cs typeface="Verdana"/>
            </a:endParaRPr>
          </a:p>
        </p:txBody>
      </p:sp>
      <p:graphicFrame>
        <p:nvGraphicFramePr>
          <p:cNvPr id="4" name="object 4"/>
          <p:cNvGraphicFramePr>
            <a:graphicFrameLocks noGrp="1"/>
          </p:cNvGraphicFramePr>
          <p:nvPr/>
        </p:nvGraphicFramePr>
        <p:xfrm>
          <a:off x="1668779" y="3916679"/>
          <a:ext cx="7416800" cy="2659378"/>
        </p:xfrm>
        <a:graphic>
          <a:graphicData uri="http://schemas.openxmlformats.org/drawingml/2006/table">
            <a:tbl>
              <a:tblPr firstRow="1" bandRow="1">
                <a:tableStyleId>{2D5ABB26-0587-4C30-8999-92F81FD0307C}</a:tableStyleId>
              </a:tblPr>
              <a:tblGrid>
                <a:gridCol w="2471420">
                  <a:extLst>
                    <a:ext uri="{9D8B030D-6E8A-4147-A177-3AD203B41FA5}">
                      <a16:colId xmlns:a16="http://schemas.microsoft.com/office/drawing/2014/main" val="20000"/>
                    </a:ext>
                  </a:extLst>
                </a:gridCol>
                <a:gridCol w="4945380">
                  <a:extLst>
                    <a:ext uri="{9D8B030D-6E8A-4147-A177-3AD203B41FA5}">
                      <a16:colId xmlns:a16="http://schemas.microsoft.com/office/drawing/2014/main" val="20001"/>
                    </a:ext>
                  </a:extLst>
                </a:gridCol>
              </a:tblGrid>
              <a:tr h="538480">
                <a:tc>
                  <a:txBody>
                    <a:bodyPr/>
                    <a:lstStyle/>
                    <a:p>
                      <a:pPr>
                        <a:lnSpc>
                          <a:spcPct val="100000"/>
                        </a:lnSpc>
                        <a:spcBef>
                          <a:spcPts val="15"/>
                        </a:spcBef>
                      </a:pPr>
                      <a:endParaRPr sz="1300">
                        <a:latin typeface="Times New Roman"/>
                        <a:cs typeface="Times New Roman"/>
                      </a:endParaRPr>
                    </a:p>
                    <a:p>
                      <a:pPr marL="2540" algn="ctr">
                        <a:lnSpc>
                          <a:spcPct val="100000"/>
                        </a:lnSpc>
                      </a:pPr>
                      <a:r>
                        <a:rPr sz="1000" dirty="0">
                          <a:latin typeface="Verdana"/>
                          <a:cs typeface="Verdana"/>
                        </a:rPr>
                        <a:t>Multipicidad</a:t>
                      </a:r>
                      <a:endParaRPr sz="1000">
                        <a:latin typeface="Verdana"/>
                        <a:cs typeface="Verdana"/>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a:lnSpc>
                          <a:spcPct val="100000"/>
                        </a:lnSpc>
                        <a:spcBef>
                          <a:spcPts val="15"/>
                        </a:spcBef>
                      </a:pPr>
                      <a:endParaRPr sz="1300">
                        <a:latin typeface="Times New Roman"/>
                        <a:cs typeface="Times New Roman"/>
                      </a:endParaRPr>
                    </a:p>
                    <a:p>
                      <a:pPr marL="635" algn="ctr">
                        <a:lnSpc>
                          <a:spcPct val="100000"/>
                        </a:lnSpc>
                      </a:pPr>
                      <a:r>
                        <a:rPr sz="1000" dirty="0">
                          <a:latin typeface="Verdana"/>
                          <a:cs typeface="Verdana"/>
                        </a:rPr>
                        <a:t>Significado</a:t>
                      </a:r>
                      <a:endParaRPr sz="1000">
                        <a:latin typeface="Verdana"/>
                        <a:cs typeface="Verdana"/>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0"/>
                  </a:ext>
                </a:extLst>
              </a:tr>
              <a:tr h="530859">
                <a:tc>
                  <a:txBody>
                    <a:bodyPr/>
                    <a:lstStyle/>
                    <a:p>
                      <a:pPr>
                        <a:lnSpc>
                          <a:spcPct val="100000"/>
                        </a:lnSpc>
                        <a:spcBef>
                          <a:spcPts val="50"/>
                        </a:spcBef>
                      </a:pPr>
                      <a:endParaRPr sz="1250">
                        <a:latin typeface="Times New Roman"/>
                        <a:cs typeface="Times New Roman"/>
                      </a:endParaRPr>
                    </a:p>
                    <a:p>
                      <a:pPr marL="176530" algn="ctr">
                        <a:lnSpc>
                          <a:spcPct val="100000"/>
                        </a:lnSpc>
                      </a:pPr>
                      <a:r>
                        <a:rPr sz="1000" spc="-5" dirty="0">
                          <a:latin typeface="Verdana"/>
                          <a:cs typeface="Verdana"/>
                        </a:rPr>
                        <a:t>0..1</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marL="92075">
                        <a:lnSpc>
                          <a:spcPct val="100000"/>
                        </a:lnSpc>
                      </a:pPr>
                      <a:r>
                        <a:rPr sz="1000" spc="-5" dirty="0">
                          <a:latin typeface="Verdana"/>
                          <a:cs typeface="Verdana"/>
                        </a:rPr>
                        <a:t>Cero</a:t>
                      </a:r>
                      <a:r>
                        <a:rPr sz="1000" spc="-20" dirty="0">
                          <a:latin typeface="Verdana"/>
                          <a:cs typeface="Verdana"/>
                        </a:rPr>
                        <a:t> </a:t>
                      </a:r>
                      <a:r>
                        <a:rPr sz="1000" dirty="0">
                          <a:latin typeface="Verdana"/>
                          <a:cs typeface="Verdana"/>
                        </a:rPr>
                        <a:t>o</a:t>
                      </a:r>
                      <a:r>
                        <a:rPr sz="1000" spc="20" dirty="0">
                          <a:latin typeface="Verdana"/>
                          <a:cs typeface="Verdana"/>
                        </a:rPr>
                        <a:t> </a:t>
                      </a:r>
                      <a:r>
                        <a:rPr sz="1000" dirty="0">
                          <a:latin typeface="Verdana"/>
                          <a:cs typeface="Verdana"/>
                        </a:rPr>
                        <a:t>una</a:t>
                      </a:r>
                      <a:r>
                        <a:rPr sz="1000" spc="-15" dirty="0">
                          <a:latin typeface="Verdana"/>
                          <a:cs typeface="Verdana"/>
                        </a:rPr>
                        <a:t> </a:t>
                      </a:r>
                      <a:r>
                        <a:rPr sz="1000" spc="5" dirty="0">
                          <a:latin typeface="Verdana"/>
                          <a:cs typeface="Verdana"/>
                        </a:rPr>
                        <a:t>instancia.</a:t>
                      </a:r>
                      <a:r>
                        <a:rPr sz="1000" spc="-60" dirty="0">
                          <a:latin typeface="Verdana"/>
                          <a:cs typeface="Verdana"/>
                        </a:rPr>
                        <a:t> </a:t>
                      </a:r>
                      <a:r>
                        <a:rPr sz="1000" dirty="0">
                          <a:latin typeface="Verdana"/>
                          <a:cs typeface="Verdana"/>
                        </a:rPr>
                        <a:t>La</a:t>
                      </a:r>
                      <a:r>
                        <a:rPr sz="1000" spc="5" dirty="0">
                          <a:latin typeface="Verdana"/>
                          <a:cs typeface="Verdana"/>
                        </a:rPr>
                        <a:t> </a:t>
                      </a:r>
                      <a:r>
                        <a:rPr sz="1000" dirty="0">
                          <a:latin typeface="Verdana"/>
                          <a:cs typeface="Verdana"/>
                        </a:rPr>
                        <a:t>notación</a:t>
                      </a:r>
                      <a:r>
                        <a:rPr sz="1000" spc="-10" dirty="0">
                          <a:latin typeface="Verdana"/>
                          <a:cs typeface="Verdana"/>
                        </a:rPr>
                        <a:t> </a:t>
                      </a:r>
                      <a:r>
                        <a:rPr sz="1000" i="1" spc="-5" dirty="0">
                          <a:latin typeface="Verdana"/>
                          <a:cs typeface="Verdana"/>
                        </a:rPr>
                        <a:t>n..m</a:t>
                      </a:r>
                      <a:r>
                        <a:rPr sz="1000" i="1" spc="15" dirty="0">
                          <a:latin typeface="Verdana"/>
                          <a:cs typeface="Verdana"/>
                        </a:rPr>
                        <a:t> </a:t>
                      </a:r>
                      <a:r>
                        <a:rPr sz="1000" spc="5" dirty="0">
                          <a:latin typeface="Verdana"/>
                          <a:cs typeface="Verdana"/>
                        </a:rPr>
                        <a:t>indica</a:t>
                      </a:r>
                      <a:r>
                        <a:rPr sz="1000" spc="-55" dirty="0">
                          <a:latin typeface="Verdana"/>
                          <a:cs typeface="Verdana"/>
                        </a:rPr>
                        <a:t> </a:t>
                      </a:r>
                      <a:r>
                        <a:rPr sz="1000" spc="-5" dirty="0">
                          <a:latin typeface="Verdana"/>
                          <a:cs typeface="Verdana"/>
                        </a:rPr>
                        <a:t>de</a:t>
                      </a:r>
                      <a:r>
                        <a:rPr sz="1000" spc="10" dirty="0">
                          <a:latin typeface="Verdana"/>
                          <a:cs typeface="Verdana"/>
                        </a:rPr>
                        <a:t> </a:t>
                      </a:r>
                      <a:r>
                        <a:rPr sz="1000" i="1" dirty="0">
                          <a:latin typeface="Verdana"/>
                          <a:cs typeface="Verdana"/>
                        </a:rPr>
                        <a:t>n </a:t>
                      </a:r>
                      <a:r>
                        <a:rPr sz="1000" dirty="0">
                          <a:latin typeface="Verdana"/>
                          <a:cs typeface="Verdana"/>
                        </a:rPr>
                        <a:t>a</a:t>
                      </a:r>
                      <a:r>
                        <a:rPr sz="1000" spc="5" dirty="0">
                          <a:latin typeface="Verdana"/>
                          <a:cs typeface="Verdana"/>
                        </a:rPr>
                        <a:t> </a:t>
                      </a:r>
                      <a:r>
                        <a:rPr sz="1000" i="1" spc="-5" dirty="0">
                          <a:latin typeface="Verdana"/>
                          <a:cs typeface="Verdana"/>
                        </a:rPr>
                        <a:t>m </a:t>
                      </a:r>
                      <a:r>
                        <a:rPr sz="1000" spc="5" dirty="0">
                          <a:latin typeface="Verdana"/>
                          <a:cs typeface="Verdana"/>
                        </a:rPr>
                        <a:t>instancias</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0860">
                <a:tc>
                  <a:txBody>
                    <a:bodyPr/>
                    <a:lstStyle/>
                    <a:p>
                      <a:pPr>
                        <a:lnSpc>
                          <a:spcPct val="100000"/>
                        </a:lnSpc>
                        <a:spcBef>
                          <a:spcPts val="50"/>
                        </a:spcBef>
                      </a:pPr>
                      <a:endParaRPr sz="1250">
                        <a:latin typeface="Times New Roman"/>
                        <a:cs typeface="Times New Roman"/>
                      </a:endParaRPr>
                    </a:p>
                    <a:p>
                      <a:pPr marL="177165" algn="ctr">
                        <a:lnSpc>
                          <a:spcPct val="100000"/>
                        </a:lnSpc>
                      </a:pPr>
                      <a:r>
                        <a:rPr sz="1000" spc="-5" dirty="0">
                          <a:latin typeface="Verdana"/>
                          <a:cs typeface="Verdana"/>
                        </a:rPr>
                        <a:t>0..*</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250">
                        <a:latin typeface="Times New Roman"/>
                        <a:cs typeface="Times New Roman"/>
                      </a:endParaRPr>
                    </a:p>
                    <a:p>
                      <a:pPr marL="92075">
                        <a:lnSpc>
                          <a:spcPct val="100000"/>
                        </a:lnSpc>
                      </a:pPr>
                      <a:r>
                        <a:rPr sz="1000" spc="-5" dirty="0">
                          <a:latin typeface="Verdana"/>
                          <a:cs typeface="Verdana"/>
                        </a:rPr>
                        <a:t>No</a:t>
                      </a:r>
                      <a:r>
                        <a:rPr sz="1000" dirty="0">
                          <a:latin typeface="Verdana"/>
                          <a:cs typeface="Verdana"/>
                        </a:rPr>
                        <a:t> </a:t>
                      </a:r>
                      <a:r>
                        <a:rPr sz="1000" spc="5" dirty="0">
                          <a:latin typeface="Verdana"/>
                          <a:cs typeface="Verdana"/>
                        </a:rPr>
                        <a:t>existe</a:t>
                      </a:r>
                      <a:r>
                        <a:rPr sz="1000" spc="-30" dirty="0">
                          <a:latin typeface="Verdana"/>
                          <a:cs typeface="Verdana"/>
                        </a:rPr>
                        <a:t> </a:t>
                      </a:r>
                      <a:r>
                        <a:rPr sz="1000" spc="10" dirty="0">
                          <a:latin typeface="Verdana"/>
                          <a:cs typeface="Verdana"/>
                        </a:rPr>
                        <a:t>límite</a:t>
                      </a:r>
                      <a:r>
                        <a:rPr sz="1000" spc="-85" dirty="0">
                          <a:latin typeface="Verdana"/>
                          <a:cs typeface="Verdana"/>
                        </a:rPr>
                        <a:t> </a:t>
                      </a:r>
                      <a:r>
                        <a:rPr sz="1000" spc="-5" dirty="0">
                          <a:latin typeface="Verdana"/>
                          <a:cs typeface="Verdana"/>
                        </a:rPr>
                        <a:t>de</a:t>
                      </a:r>
                      <a:r>
                        <a:rPr sz="1000" spc="10" dirty="0">
                          <a:latin typeface="Verdana"/>
                          <a:cs typeface="Verdana"/>
                        </a:rPr>
                        <a:t> </a:t>
                      </a:r>
                      <a:r>
                        <a:rPr sz="1000" spc="5" dirty="0">
                          <a:latin typeface="Verdana"/>
                          <a:cs typeface="Verdana"/>
                        </a:rPr>
                        <a:t>instancias,</a:t>
                      </a:r>
                      <a:r>
                        <a:rPr sz="1000" spc="-60" dirty="0">
                          <a:latin typeface="Verdana"/>
                          <a:cs typeface="Verdana"/>
                        </a:rPr>
                        <a:t> </a:t>
                      </a:r>
                      <a:r>
                        <a:rPr sz="1000" spc="-5" dirty="0">
                          <a:latin typeface="Verdana"/>
                          <a:cs typeface="Verdana"/>
                        </a:rPr>
                        <a:t>desde</a:t>
                      </a:r>
                      <a:r>
                        <a:rPr sz="1000" spc="35" dirty="0">
                          <a:latin typeface="Verdana"/>
                          <a:cs typeface="Verdana"/>
                        </a:rPr>
                        <a:t> </a:t>
                      </a:r>
                      <a:r>
                        <a:rPr sz="1000" spc="-5" dirty="0">
                          <a:latin typeface="Verdana"/>
                          <a:cs typeface="Verdana"/>
                        </a:rPr>
                        <a:t>cero</a:t>
                      </a:r>
                      <a:r>
                        <a:rPr sz="1000" dirty="0">
                          <a:latin typeface="Verdana"/>
                          <a:cs typeface="Verdana"/>
                        </a:rPr>
                        <a:t> hasta</a:t>
                      </a:r>
                      <a:r>
                        <a:rPr sz="1000" spc="5" dirty="0">
                          <a:latin typeface="Verdana"/>
                          <a:cs typeface="Verdana"/>
                        </a:rPr>
                        <a:t> </a:t>
                      </a:r>
                      <a:r>
                        <a:rPr sz="1000" dirty="0">
                          <a:latin typeface="Verdana"/>
                          <a:cs typeface="Verdana"/>
                        </a:rPr>
                        <a:t>un número </a:t>
                      </a:r>
                      <a:r>
                        <a:rPr sz="1000" spc="5" dirty="0">
                          <a:latin typeface="Verdana"/>
                          <a:cs typeface="Verdana"/>
                        </a:rPr>
                        <a:t>ilimitado</a:t>
                      </a:r>
                      <a:endParaRPr sz="1000">
                        <a:latin typeface="Verdana"/>
                        <a:cs typeface="Verdana"/>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0860">
                <a:tc>
                  <a:txBody>
                    <a:bodyPr/>
                    <a:lstStyle/>
                    <a:p>
                      <a:pPr>
                        <a:lnSpc>
                          <a:spcPct val="100000"/>
                        </a:lnSpc>
                        <a:spcBef>
                          <a:spcPts val="30"/>
                        </a:spcBef>
                      </a:pPr>
                      <a:endParaRPr sz="1250">
                        <a:latin typeface="Times New Roman"/>
                        <a:cs typeface="Times New Roman"/>
                      </a:endParaRPr>
                    </a:p>
                    <a:p>
                      <a:pPr marL="177165" algn="ctr">
                        <a:lnSpc>
                          <a:spcPct val="100000"/>
                        </a:lnSpc>
                      </a:pPr>
                      <a:r>
                        <a:rPr sz="1000" dirty="0">
                          <a:latin typeface="Verdana"/>
                          <a:cs typeface="Verdana"/>
                        </a:rPr>
                        <a:t>1</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marL="92075">
                        <a:lnSpc>
                          <a:spcPct val="100000"/>
                        </a:lnSpc>
                      </a:pPr>
                      <a:r>
                        <a:rPr sz="1000" dirty="0">
                          <a:latin typeface="Verdana"/>
                          <a:cs typeface="Verdana"/>
                        </a:rPr>
                        <a:t>Exactamente</a:t>
                      </a:r>
                      <a:r>
                        <a:rPr sz="1000" spc="-40" dirty="0">
                          <a:latin typeface="Verdana"/>
                          <a:cs typeface="Verdana"/>
                        </a:rPr>
                        <a:t> </a:t>
                      </a:r>
                      <a:r>
                        <a:rPr sz="1000" dirty="0">
                          <a:latin typeface="Verdana"/>
                          <a:cs typeface="Verdana"/>
                        </a:rPr>
                        <a:t>una</a:t>
                      </a:r>
                      <a:r>
                        <a:rPr sz="1000" spc="-20" dirty="0">
                          <a:latin typeface="Verdana"/>
                          <a:cs typeface="Verdana"/>
                        </a:rPr>
                        <a:t> </a:t>
                      </a:r>
                      <a:r>
                        <a:rPr sz="1000" spc="5" dirty="0">
                          <a:latin typeface="Verdana"/>
                          <a:cs typeface="Verdana"/>
                        </a:rPr>
                        <a:t>instancia</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28319">
                <a:tc>
                  <a:txBody>
                    <a:bodyPr/>
                    <a:lstStyle/>
                    <a:p>
                      <a:pPr>
                        <a:lnSpc>
                          <a:spcPct val="100000"/>
                        </a:lnSpc>
                        <a:spcBef>
                          <a:spcPts val="30"/>
                        </a:spcBef>
                      </a:pPr>
                      <a:endParaRPr sz="1250">
                        <a:latin typeface="Times New Roman"/>
                        <a:cs typeface="Times New Roman"/>
                      </a:endParaRPr>
                    </a:p>
                    <a:p>
                      <a:pPr marL="176530" algn="ctr">
                        <a:lnSpc>
                          <a:spcPct val="100000"/>
                        </a:lnSpc>
                      </a:pPr>
                      <a:r>
                        <a:rPr sz="1000" spc="-5" dirty="0">
                          <a:latin typeface="Verdana"/>
                          <a:cs typeface="Verdana"/>
                        </a:rPr>
                        <a:t>1..*</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250">
                        <a:latin typeface="Times New Roman"/>
                        <a:cs typeface="Times New Roman"/>
                      </a:endParaRPr>
                    </a:p>
                    <a:p>
                      <a:pPr marL="92075">
                        <a:lnSpc>
                          <a:spcPct val="100000"/>
                        </a:lnSpc>
                      </a:pPr>
                      <a:r>
                        <a:rPr sz="1000" spc="-5" dirty="0">
                          <a:latin typeface="Verdana"/>
                          <a:cs typeface="Verdana"/>
                        </a:rPr>
                        <a:t>Al</a:t>
                      </a:r>
                      <a:r>
                        <a:rPr sz="1000" spc="-25" dirty="0">
                          <a:latin typeface="Verdana"/>
                          <a:cs typeface="Verdana"/>
                        </a:rPr>
                        <a:t> </a:t>
                      </a:r>
                      <a:r>
                        <a:rPr sz="1000" dirty="0">
                          <a:latin typeface="Verdana"/>
                          <a:cs typeface="Verdana"/>
                        </a:rPr>
                        <a:t>menos</a:t>
                      </a:r>
                      <a:r>
                        <a:rPr sz="1000" spc="-5" dirty="0">
                          <a:latin typeface="Verdana"/>
                          <a:cs typeface="Verdana"/>
                        </a:rPr>
                        <a:t> </a:t>
                      </a:r>
                      <a:r>
                        <a:rPr sz="1000" dirty="0">
                          <a:latin typeface="Verdana"/>
                          <a:cs typeface="Verdana"/>
                        </a:rPr>
                        <a:t>una</a:t>
                      </a:r>
                      <a:r>
                        <a:rPr sz="1000" spc="-25" dirty="0">
                          <a:latin typeface="Verdana"/>
                          <a:cs typeface="Verdana"/>
                        </a:rPr>
                        <a:t> </a:t>
                      </a:r>
                      <a:r>
                        <a:rPr sz="1000" spc="5" dirty="0">
                          <a:latin typeface="Verdana"/>
                          <a:cs typeface="Verdana"/>
                        </a:rPr>
                        <a:t>instancia</a:t>
                      </a:r>
                      <a:endParaRPr sz="1000">
                        <a:latin typeface="Verdana"/>
                        <a:cs typeface="Verdana"/>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86" name="object 18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7" name="object 18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55</a:t>
            </a:fld>
            <a:endParaRPr dirty="0"/>
          </a:p>
        </p:txBody>
      </p:sp>
      <p:pic>
        <p:nvPicPr>
          <p:cNvPr id="189" name="Imagen 188">
            <a:extLst>
              <a:ext uri="{FF2B5EF4-FFF2-40B4-BE49-F238E27FC236}">
                <a16:creationId xmlns:a16="http://schemas.microsoft.com/office/drawing/2014/main" id="{F1688E9B-9C5C-A228-DE7D-4980BBCBA2F0}"/>
              </a:ext>
            </a:extLst>
          </p:cNvPr>
          <p:cNvPicPr>
            <a:picLocks noChangeAspect="1"/>
          </p:cNvPicPr>
          <p:nvPr/>
        </p:nvPicPr>
        <p:blipFill>
          <a:blip r:embed="rId2"/>
          <a:stretch>
            <a:fillRect/>
          </a:stretch>
        </p:blipFill>
        <p:spPr>
          <a:xfrm>
            <a:off x="646112" y="1449387"/>
            <a:ext cx="9401175" cy="4657725"/>
          </a:xfrm>
          <a:prstGeom prst="rect">
            <a:avLst/>
          </a:prstGeom>
        </p:spPr>
      </p:pic>
    </p:spTree>
    <p:extLst>
      <p:ext uri="{BB962C8B-B14F-4D97-AF65-F5344CB8AC3E}">
        <p14:creationId xmlns:p14="http://schemas.microsoft.com/office/powerpoint/2010/main" val="4000912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08390" cy="203708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Asociaciones</a:t>
            </a:r>
            <a:r>
              <a:rPr sz="2000" b="1" spc="-20" dirty="0">
                <a:latin typeface="Verdana"/>
                <a:cs typeface="Verdana"/>
              </a:rPr>
              <a:t> </a:t>
            </a:r>
            <a:r>
              <a:rPr sz="2000" b="1" spc="-5" dirty="0">
                <a:latin typeface="Verdana"/>
                <a:cs typeface="Verdana"/>
              </a:rPr>
              <a:t>entre</a:t>
            </a:r>
            <a:r>
              <a:rPr sz="2000" b="1"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Lst>
            </a:pPr>
            <a:r>
              <a:rPr sz="2000" b="1" spc="-5" dirty="0">
                <a:latin typeface="Verdana"/>
                <a:cs typeface="Verdana"/>
              </a:rPr>
              <a:t>Agregación:</a:t>
            </a:r>
            <a:r>
              <a:rPr sz="2000" b="1" spc="275" dirty="0">
                <a:latin typeface="Verdana"/>
                <a:cs typeface="Verdana"/>
              </a:rPr>
              <a:t> </a:t>
            </a:r>
            <a:r>
              <a:rPr sz="2000" b="1" spc="-5" dirty="0">
                <a:latin typeface="Verdana"/>
                <a:cs typeface="Verdana"/>
              </a:rPr>
              <a:t>Asociación</a:t>
            </a:r>
            <a:r>
              <a:rPr sz="2000" b="1" spc="275" dirty="0">
                <a:latin typeface="Verdana"/>
                <a:cs typeface="Verdana"/>
              </a:rPr>
              <a:t> </a:t>
            </a:r>
            <a:r>
              <a:rPr sz="2000" b="1" spc="-5" dirty="0">
                <a:latin typeface="Verdana"/>
                <a:cs typeface="Verdana"/>
              </a:rPr>
              <a:t>que</a:t>
            </a:r>
            <a:r>
              <a:rPr sz="2000" b="1" spc="270" dirty="0">
                <a:latin typeface="Verdana"/>
                <a:cs typeface="Verdana"/>
              </a:rPr>
              <a:t> </a:t>
            </a:r>
            <a:r>
              <a:rPr sz="2000" b="1" dirty="0">
                <a:latin typeface="Verdana"/>
                <a:cs typeface="Verdana"/>
              </a:rPr>
              <a:t>relaciona</a:t>
            </a:r>
            <a:r>
              <a:rPr sz="2000" b="1" spc="285" dirty="0">
                <a:latin typeface="Verdana"/>
                <a:cs typeface="Verdana"/>
              </a:rPr>
              <a:t> </a:t>
            </a:r>
            <a:r>
              <a:rPr sz="2000" b="1" dirty="0">
                <a:latin typeface="Verdana"/>
                <a:cs typeface="Verdana"/>
              </a:rPr>
              <a:t>a</a:t>
            </a:r>
            <a:r>
              <a:rPr sz="2000" b="1" spc="290" dirty="0">
                <a:latin typeface="Verdana"/>
                <a:cs typeface="Verdana"/>
              </a:rPr>
              <a:t> </a:t>
            </a:r>
            <a:r>
              <a:rPr sz="2000" b="1" spc="-5" dirty="0">
                <a:latin typeface="Verdana"/>
                <a:cs typeface="Verdana"/>
              </a:rPr>
              <a:t>un</a:t>
            </a:r>
            <a:r>
              <a:rPr sz="2000" b="1" spc="275" dirty="0">
                <a:latin typeface="Verdana"/>
                <a:cs typeface="Verdana"/>
              </a:rPr>
              <a:t> </a:t>
            </a:r>
            <a:r>
              <a:rPr sz="2000" b="1" spc="-5" dirty="0">
                <a:latin typeface="Verdana"/>
                <a:cs typeface="Verdana"/>
              </a:rPr>
              <a:t>objeto</a:t>
            </a:r>
            <a:r>
              <a:rPr sz="2000" b="1" spc="285" dirty="0">
                <a:latin typeface="Verdana"/>
                <a:cs typeface="Verdana"/>
              </a:rPr>
              <a:t> </a:t>
            </a:r>
            <a:r>
              <a:rPr sz="2000" b="1" dirty="0">
                <a:latin typeface="Verdana"/>
                <a:cs typeface="Verdana"/>
              </a:rPr>
              <a:t>que</a:t>
            </a:r>
            <a:r>
              <a:rPr sz="2000" b="1" spc="270" dirty="0">
                <a:latin typeface="Verdana"/>
                <a:cs typeface="Verdana"/>
              </a:rPr>
              <a:t> </a:t>
            </a:r>
            <a:r>
              <a:rPr sz="2000" b="1" spc="-15" dirty="0">
                <a:latin typeface="Verdana"/>
                <a:cs typeface="Verdana"/>
              </a:rPr>
              <a:t>es </a:t>
            </a:r>
            <a:r>
              <a:rPr sz="2000" b="1" spc="-665" dirty="0">
                <a:latin typeface="Verdana"/>
                <a:cs typeface="Verdana"/>
              </a:rPr>
              <a:t> </a:t>
            </a:r>
            <a:r>
              <a:rPr sz="2000" b="1" dirty="0">
                <a:latin typeface="Verdana"/>
                <a:cs typeface="Verdana"/>
              </a:rPr>
              <a:t>parte</a:t>
            </a:r>
            <a:r>
              <a:rPr sz="2000" b="1" spc="-40" dirty="0">
                <a:latin typeface="Verdana"/>
                <a:cs typeface="Verdana"/>
              </a:rPr>
              <a:t> </a:t>
            </a:r>
            <a:r>
              <a:rPr sz="2000" b="1" spc="-5" dirty="0">
                <a:latin typeface="Verdana"/>
                <a:cs typeface="Verdana"/>
              </a:rPr>
              <a:t>de</a:t>
            </a:r>
            <a:r>
              <a:rPr sz="2000" b="1" spc="5" dirty="0">
                <a:latin typeface="Verdana"/>
                <a:cs typeface="Verdana"/>
              </a:rPr>
              <a:t> </a:t>
            </a:r>
            <a:r>
              <a:rPr sz="2000" b="1" dirty="0">
                <a:latin typeface="Verdana"/>
                <a:cs typeface="Verdana"/>
              </a:rPr>
              <a:t>otro</a:t>
            </a:r>
            <a:endParaRPr sz="2000">
              <a:latin typeface="Verdana"/>
              <a:cs typeface="Verdana"/>
            </a:endParaRPr>
          </a:p>
          <a:p>
            <a:pPr marL="355600" marR="5080" indent="-342900">
              <a:lnSpc>
                <a:spcPct val="100000"/>
              </a:lnSpc>
              <a:spcBef>
                <a:spcPts val="480"/>
              </a:spcBef>
              <a:buClr>
                <a:srgbClr val="D32D50"/>
              </a:buClr>
              <a:buFont typeface="Wingdings"/>
              <a:buChar char=""/>
              <a:tabLst>
                <a:tab pos="354965" algn="l"/>
                <a:tab pos="355600" algn="l"/>
              </a:tabLst>
            </a:pPr>
            <a:r>
              <a:rPr sz="2000" b="1" spc="-5" dirty="0">
                <a:latin typeface="Verdana"/>
                <a:cs typeface="Verdana"/>
              </a:rPr>
              <a:t>Composición:</a:t>
            </a:r>
            <a:r>
              <a:rPr sz="2000" b="1" spc="114" dirty="0">
                <a:latin typeface="Verdana"/>
                <a:cs typeface="Verdana"/>
              </a:rPr>
              <a:t> </a:t>
            </a:r>
            <a:r>
              <a:rPr sz="2000" b="1" spc="-5" dirty="0">
                <a:latin typeface="Verdana"/>
                <a:cs typeface="Verdana"/>
              </a:rPr>
              <a:t>Agregación</a:t>
            </a:r>
            <a:r>
              <a:rPr sz="2000" b="1" spc="114" dirty="0">
                <a:latin typeface="Verdana"/>
                <a:cs typeface="Verdana"/>
              </a:rPr>
              <a:t> </a:t>
            </a:r>
            <a:r>
              <a:rPr sz="2000" b="1" spc="-5" dirty="0">
                <a:latin typeface="Verdana"/>
                <a:cs typeface="Verdana"/>
              </a:rPr>
              <a:t>fuerte,</a:t>
            </a:r>
            <a:r>
              <a:rPr sz="2000" b="1" spc="135" dirty="0">
                <a:latin typeface="Verdana"/>
                <a:cs typeface="Verdana"/>
              </a:rPr>
              <a:t> </a:t>
            </a:r>
            <a:r>
              <a:rPr sz="2000" b="1" spc="-5" dirty="0">
                <a:latin typeface="Verdana"/>
                <a:cs typeface="Verdana"/>
              </a:rPr>
              <a:t>la</a:t>
            </a:r>
            <a:r>
              <a:rPr sz="2000" b="1" spc="145" dirty="0">
                <a:latin typeface="Verdana"/>
                <a:cs typeface="Verdana"/>
              </a:rPr>
              <a:t> </a:t>
            </a:r>
            <a:r>
              <a:rPr sz="2000" b="1" dirty="0">
                <a:latin typeface="Verdana"/>
                <a:cs typeface="Verdana"/>
              </a:rPr>
              <a:t>parte</a:t>
            </a:r>
            <a:r>
              <a:rPr sz="2000" b="1" spc="110" dirty="0">
                <a:latin typeface="Verdana"/>
                <a:cs typeface="Verdana"/>
              </a:rPr>
              <a:t> </a:t>
            </a:r>
            <a:r>
              <a:rPr sz="2000" b="1" spc="-5" dirty="0">
                <a:latin typeface="Verdana"/>
                <a:cs typeface="Verdana"/>
              </a:rPr>
              <a:t>no</a:t>
            </a:r>
            <a:r>
              <a:rPr sz="2000" b="1" spc="130" dirty="0">
                <a:latin typeface="Verdana"/>
                <a:cs typeface="Verdana"/>
              </a:rPr>
              <a:t> </a:t>
            </a:r>
            <a:r>
              <a:rPr sz="2000" b="1" spc="-5" dirty="0">
                <a:latin typeface="Verdana"/>
                <a:cs typeface="Verdana"/>
              </a:rPr>
              <a:t>puede</a:t>
            </a:r>
            <a:r>
              <a:rPr sz="2000" b="1" spc="110" dirty="0">
                <a:latin typeface="Verdana"/>
                <a:cs typeface="Verdana"/>
              </a:rPr>
              <a:t> </a:t>
            </a:r>
            <a:r>
              <a:rPr sz="2000" b="1" spc="-5" dirty="0">
                <a:latin typeface="Verdana"/>
                <a:cs typeface="Verdana"/>
              </a:rPr>
              <a:t>existir </a:t>
            </a:r>
            <a:r>
              <a:rPr sz="2000" b="1" spc="-670" dirty="0">
                <a:latin typeface="Verdana"/>
                <a:cs typeface="Verdana"/>
              </a:rPr>
              <a:t> </a:t>
            </a:r>
            <a:r>
              <a:rPr sz="2000" b="1" spc="-5" dirty="0">
                <a:latin typeface="Verdana"/>
                <a:cs typeface="Verdana"/>
              </a:rPr>
              <a:t>sin</a:t>
            </a:r>
            <a:r>
              <a:rPr sz="2000" b="1" spc="-15" dirty="0">
                <a:latin typeface="Verdana"/>
                <a:cs typeface="Verdana"/>
              </a:rPr>
              <a:t> </a:t>
            </a:r>
            <a:r>
              <a:rPr sz="2000" b="1" spc="-5" dirty="0">
                <a:latin typeface="Verdana"/>
                <a:cs typeface="Verdana"/>
              </a:rPr>
              <a:t>el</a:t>
            </a:r>
            <a:r>
              <a:rPr sz="2000" b="1" spc="10" dirty="0">
                <a:latin typeface="Verdana"/>
                <a:cs typeface="Verdana"/>
              </a:rPr>
              <a:t> </a:t>
            </a:r>
            <a:r>
              <a:rPr sz="2000" b="1" dirty="0">
                <a:latin typeface="Verdana"/>
                <a:cs typeface="Verdana"/>
              </a:rPr>
              <a:t>todo</a:t>
            </a:r>
            <a:endParaRPr sz="2000">
              <a:latin typeface="Verdana"/>
              <a:cs typeface="Verdana"/>
            </a:endParaRPr>
          </a:p>
        </p:txBody>
      </p:sp>
      <p:grpSp>
        <p:nvGrpSpPr>
          <p:cNvPr id="4" name="object 4"/>
          <p:cNvGrpSpPr/>
          <p:nvPr/>
        </p:nvGrpSpPr>
        <p:grpSpPr>
          <a:xfrm>
            <a:off x="2989579" y="4028440"/>
            <a:ext cx="4457700" cy="1549400"/>
            <a:chOff x="2989579" y="4028440"/>
            <a:chExt cx="4457700" cy="1549400"/>
          </a:xfrm>
        </p:grpSpPr>
        <p:sp>
          <p:nvSpPr>
            <p:cNvPr id="5" name="object 5"/>
            <p:cNvSpPr/>
            <p:nvPr/>
          </p:nvSpPr>
          <p:spPr>
            <a:xfrm>
              <a:off x="3395979" y="4034790"/>
              <a:ext cx="1168400" cy="0"/>
            </a:xfrm>
            <a:custGeom>
              <a:avLst/>
              <a:gdLst/>
              <a:ahLst/>
              <a:cxnLst/>
              <a:rect l="l" t="t" r="r" b="b"/>
              <a:pathLst>
                <a:path w="1168400">
                  <a:moveTo>
                    <a:pt x="0" y="0"/>
                  </a:moveTo>
                  <a:lnTo>
                    <a:pt x="1168400" y="0"/>
                  </a:lnTo>
                </a:path>
              </a:pathLst>
            </a:custGeom>
            <a:ln w="12700">
              <a:solidFill>
                <a:srgbClr val="000000"/>
              </a:solidFill>
            </a:ln>
          </p:spPr>
          <p:txBody>
            <a:bodyPr wrap="square" lIns="0" tIns="0" rIns="0" bIns="0" rtlCol="0"/>
            <a:lstStyle/>
            <a:p>
              <a:endParaRPr/>
            </a:p>
          </p:txBody>
        </p:sp>
        <p:sp>
          <p:nvSpPr>
            <p:cNvPr id="6" name="object 6"/>
            <p:cNvSpPr/>
            <p:nvPr/>
          </p:nvSpPr>
          <p:spPr>
            <a:xfrm>
              <a:off x="3402329" y="4041140"/>
              <a:ext cx="1155700" cy="304800"/>
            </a:xfrm>
            <a:custGeom>
              <a:avLst/>
              <a:gdLst/>
              <a:ahLst/>
              <a:cxnLst/>
              <a:rect l="l" t="t" r="r" b="b"/>
              <a:pathLst>
                <a:path w="1155700" h="304800">
                  <a:moveTo>
                    <a:pt x="0" y="0"/>
                  </a:moveTo>
                  <a:lnTo>
                    <a:pt x="0" y="190500"/>
                  </a:lnTo>
                </a:path>
                <a:path w="1155700" h="304800">
                  <a:moveTo>
                    <a:pt x="1155700" y="0"/>
                  </a:moveTo>
                  <a:lnTo>
                    <a:pt x="1155700" y="304800"/>
                  </a:lnTo>
                </a:path>
              </a:pathLst>
            </a:custGeom>
            <a:ln w="12700">
              <a:solidFill>
                <a:srgbClr val="000000"/>
              </a:solidFill>
            </a:ln>
          </p:spPr>
          <p:txBody>
            <a:bodyPr wrap="square" lIns="0" tIns="0" rIns="0" bIns="0" rtlCol="0"/>
            <a:lstStyle/>
            <a:p>
              <a:endParaRPr/>
            </a:p>
          </p:txBody>
        </p:sp>
        <p:sp>
          <p:nvSpPr>
            <p:cNvPr id="7" name="object 7"/>
            <p:cNvSpPr/>
            <p:nvPr/>
          </p:nvSpPr>
          <p:spPr>
            <a:xfrm>
              <a:off x="3472180" y="4104639"/>
              <a:ext cx="114300" cy="12700"/>
            </a:xfrm>
            <a:custGeom>
              <a:avLst/>
              <a:gdLst/>
              <a:ahLst/>
              <a:cxnLst/>
              <a:rect l="l" t="t" r="r" b="b"/>
              <a:pathLst>
                <a:path w="114300" h="12700">
                  <a:moveTo>
                    <a:pt x="38100" y="0"/>
                  </a:moveTo>
                  <a:lnTo>
                    <a:pt x="0" y="0"/>
                  </a:lnTo>
                  <a:lnTo>
                    <a:pt x="0" y="12700"/>
                  </a:lnTo>
                  <a:lnTo>
                    <a:pt x="38100" y="12700"/>
                  </a:lnTo>
                  <a:lnTo>
                    <a:pt x="38100" y="0"/>
                  </a:lnTo>
                  <a:close/>
                </a:path>
                <a:path w="114300" h="12700">
                  <a:moveTo>
                    <a:pt x="114300" y="0"/>
                  </a:moveTo>
                  <a:lnTo>
                    <a:pt x="76200" y="0"/>
                  </a:lnTo>
                  <a:lnTo>
                    <a:pt x="76200" y="12700"/>
                  </a:lnTo>
                  <a:lnTo>
                    <a:pt x="114300" y="12700"/>
                  </a:lnTo>
                  <a:lnTo>
                    <a:pt x="114300" y="0"/>
                  </a:lnTo>
                  <a:close/>
                </a:path>
              </a:pathLst>
            </a:custGeom>
            <a:solidFill>
              <a:srgbClr val="000000"/>
            </a:solidFill>
          </p:spPr>
          <p:txBody>
            <a:bodyPr wrap="square" lIns="0" tIns="0" rIns="0" bIns="0" rtlCol="0"/>
            <a:lstStyle/>
            <a:p>
              <a:endParaRPr/>
            </a:p>
          </p:txBody>
        </p:sp>
        <p:sp>
          <p:nvSpPr>
            <p:cNvPr id="8" name="object 8"/>
            <p:cNvSpPr/>
            <p:nvPr/>
          </p:nvSpPr>
          <p:spPr>
            <a:xfrm>
              <a:off x="3776979" y="4110990"/>
              <a:ext cx="215900" cy="0"/>
            </a:xfrm>
            <a:custGeom>
              <a:avLst/>
              <a:gdLst/>
              <a:ahLst/>
              <a:cxnLst/>
              <a:rect l="l" t="t" r="r" b="b"/>
              <a:pathLst>
                <a:path w="215900">
                  <a:moveTo>
                    <a:pt x="0" y="0"/>
                  </a:moveTo>
                  <a:lnTo>
                    <a:pt x="25400" y="0"/>
                  </a:lnTo>
                </a:path>
                <a:path w="215900">
                  <a:moveTo>
                    <a:pt x="139700" y="0"/>
                  </a:moveTo>
                  <a:lnTo>
                    <a:pt x="215900" y="0"/>
                  </a:lnTo>
                </a:path>
              </a:pathLst>
            </a:custGeom>
            <a:ln w="12700">
              <a:solidFill>
                <a:srgbClr val="000000"/>
              </a:solidFill>
            </a:ln>
          </p:spPr>
          <p:txBody>
            <a:bodyPr wrap="square" lIns="0" tIns="0" rIns="0" bIns="0" rtlCol="0"/>
            <a:lstStyle/>
            <a:p>
              <a:endParaRPr/>
            </a:p>
          </p:txBody>
        </p:sp>
        <p:sp>
          <p:nvSpPr>
            <p:cNvPr id="9" name="object 9"/>
            <p:cNvSpPr/>
            <p:nvPr/>
          </p:nvSpPr>
          <p:spPr>
            <a:xfrm>
              <a:off x="4005579" y="41046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0" name="object 10"/>
            <p:cNvSpPr/>
            <p:nvPr/>
          </p:nvSpPr>
          <p:spPr>
            <a:xfrm>
              <a:off x="4297679" y="4110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11" name="object 11"/>
            <p:cNvSpPr/>
            <p:nvPr/>
          </p:nvSpPr>
          <p:spPr>
            <a:xfrm>
              <a:off x="3472180" y="4117339"/>
              <a:ext cx="558800" cy="12700"/>
            </a:xfrm>
            <a:custGeom>
              <a:avLst/>
              <a:gdLst/>
              <a:ahLst/>
              <a:cxnLst/>
              <a:rect l="l" t="t" r="r" b="b"/>
              <a:pathLst>
                <a:path w="558800" h="12700">
                  <a:moveTo>
                    <a:pt x="38100" y="0"/>
                  </a:moveTo>
                  <a:lnTo>
                    <a:pt x="0" y="0"/>
                  </a:lnTo>
                  <a:lnTo>
                    <a:pt x="0" y="12700"/>
                  </a:lnTo>
                  <a:lnTo>
                    <a:pt x="38100" y="12700"/>
                  </a:lnTo>
                  <a:lnTo>
                    <a:pt x="38100" y="0"/>
                  </a:lnTo>
                  <a:close/>
                </a:path>
                <a:path w="558800" h="12700">
                  <a:moveTo>
                    <a:pt x="114300" y="0"/>
                  </a:moveTo>
                  <a:lnTo>
                    <a:pt x="76200" y="0"/>
                  </a:lnTo>
                  <a:lnTo>
                    <a:pt x="76200" y="12700"/>
                  </a:lnTo>
                  <a:lnTo>
                    <a:pt x="114300" y="12700"/>
                  </a:lnTo>
                  <a:lnTo>
                    <a:pt x="114300" y="0"/>
                  </a:lnTo>
                  <a:close/>
                </a:path>
                <a:path w="558800" h="12700">
                  <a:moveTo>
                    <a:pt x="495300" y="0"/>
                  </a:moveTo>
                  <a:lnTo>
                    <a:pt x="469900" y="0"/>
                  </a:lnTo>
                  <a:lnTo>
                    <a:pt x="469900" y="12700"/>
                  </a:lnTo>
                  <a:lnTo>
                    <a:pt x="495300" y="12700"/>
                  </a:lnTo>
                  <a:lnTo>
                    <a:pt x="495300" y="0"/>
                  </a:lnTo>
                  <a:close/>
                </a:path>
                <a:path w="558800" h="12700">
                  <a:moveTo>
                    <a:pt x="558800" y="0"/>
                  </a:moveTo>
                  <a:lnTo>
                    <a:pt x="533400" y="0"/>
                  </a:lnTo>
                  <a:lnTo>
                    <a:pt x="533400" y="12700"/>
                  </a:lnTo>
                  <a:lnTo>
                    <a:pt x="558800" y="12700"/>
                  </a:lnTo>
                  <a:lnTo>
                    <a:pt x="558800" y="0"/>
                  </a:lnTo>
                  <a:close/>
                </a:path>
              </a:pathLst>
            </a:custGeom>
            <a:solidFill>
              <a:srgbClr val="000000"/>
            </a:solidFill>
          </p:spPr>
          <p:txBody>
            <a:bodyPr wrap="square" lIns="0" tIns="0" rIns="0" bIns="0" rtlCol="0"/>
            <a:lstStyle/>
            <a:p>
              <a:endParaRPr/>
            </a:p>
          </p:txBody>
        </p:sp>
        <p:sp>
          <p:nvSpPr>
            <p:cNvPr id="12" name="object 12"/>
            <p:cNvSpPr/>
            <p:nvPr/>
          </p:nvSpPr>
          <p:spPr>
            <a:xfrm>
              <a:off x="3472179" y="4123690"/>
              <a:ext cx="838200" cy="12700"/>
            </a:xfrm>
            <a:custGeom>
              <a:avLst/>
              <a:gdLst/>
              <a:ahLst/>
              <a:cxnLst/>
              <a:rect l="l" t="t" r="r" b="b"/>
              <a:pathLst>
                <a:path w="838200" h="12700">
                  <a:moveTo>
                    <a:pt x="812800" y="0"/>
                  </a:moveTo>
                  <a:lnTo>
                    <a:pt x="838200" y="0"/>
                  </a:lnTo>
                </a:path>
                <a:path w="838200" h="12700">
                  <a:moveTo>
                    <a:pt x="0" y="12700"/>
                  </a:moveTo>
                  <a:lnTo>
                    <a:pt x="50800" y="12700"/>
                  </a:lnTo>
                </a:path>
                <a:path w="838200" h="12700">
                  <a:moveTo>
                    <a:pt x="63500" y="12700"/>
                  </a:moveTo>
                  <a:lnTo>
                    <a:pt x="114300" y="12700"/>
                  </a:lnTo>
                </a:path>
                <a:path w="838200" h="12700">
                  <a:moveTo>
                    <a:pt x="139700" y="12700"/>
                  </a:moveTo>
                  <a:lnTo>
                    <a:pt x="203200" y="12700"/>
                  </a:lnTo>
                </a:path>
                <a:path w="838200" h="12700">
                  <a:moveTo>
                    <a:pt x="215900" y="12700"/>
                  </a:moveTo>
                  <a:lnTo>
                    <a:pt x="241300" y="12700"/>
                  </a:lnTo>
                </a:path>
                <a:path w="838200" h="12700">
                  <a:moveTo>
                    <a:pt x="279400" y="12700"/>
                  </a:moveTo>
                  <a:lnTo>
                    <a:pt x="330200" y="12700"/>
                  </a:lnTo>
                </a:path>
                <a:path w="838200" h="12700">
                  <a:moveTo>
                    <a:pt x="355600" y="12700"/>
                  </a:moveTo>
                  <a:lnTo>
                    <a:pt x="406400" y="12700"/>
                  </a:lnTo>
                </a:path>
              </a:pathLst>
            </a:custGeom>
            <a:ln w="12700">
              <a:solidFill>
                <a:srgbClr val="000000"/>
              </a:solidFill>
            </a:ln>
          </p:spPr>
          <p:txBody>
            <a:bodyPr wrap="square" lIns="0" tIns="0" rIns="0" bIns="0" rtlCol="0"/>
            <a:lstStyle/>
            <a:p>
              <a:endParaRPr/>
            </a:p>
          </p:txBody>
        </p:sp>
        <p:sp>
          <p:nvSpPr>
            <p:cNvPr id="13" name="object 13"/>
            <p:cNvSpPr/>
            <p:nvPr/>
          </p:nvSpPr>
          <p:spPr>
            <a:xfrm>
              <a:off x="3942080" y="41300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14" name="object 14"/>
            <p:cNvSpPr/>
            <p:nvPr/>
          </p:nvSpPr>
          <p:spPr>
            <a:xfrm>
              <a:off x="4043679" y="4136390"/>
              <a:ext cx="444500" cy="0"/>
            </a:xfrm>
            <a:custGeom>
              <a:avLst/>
              <a:gdLst/>
              <a:ahLst/>
              <a:cxnLst/>
              <a:rect l="l" t="t" r="r" b="b"/>
              <a:pathLst>
                <a:path w="444500">
                  <a:moveTo>
                    <a:pt x="0" y="0"/>
                  </a:moveTo>
                  <a:lnTo>
                    <a:pt x="25400" y="0"/>
                  </a:lnTo>
                </a:path>
                <a:path w="444500">
                  <a:moveTo>
                    <a:pt x="63500" y="0"/>
                  </a:moveTo>
                  <a:lnTo>
                    <a:pt x="127000" y="0"/>
                  </a:lnTo>
                </a:path>
                <a:path w="444500">
                  <a:moveTo>
                    <a:pt x="165100" y="0"/>
                  </a:moveTo>
                  <a:lnTo>
                    <a:pt x="215900" y="0"/>
                  </a:lnTo>
                </a:path>
                <a:path w="444500">
                  <a:moveTo>
                    <a:pt x="228600" y="0"/>
                  </a:moveTo>
                  <a:lnTo>
                    <a:pt x="279400" y="0"/>
                  </a:lnTo>
                </a:path>
                <a:path w="444500">
                  <a:moveTo>
                    <a:pt x="304800" y="0"/>
                  </a:moveTo>
                  <a:lnTo>
                    <a:pt x="368300" y="0"/>
                  </a:lnTo>
                </a:path>
                <a:path w="444500">
                  <a:moveTo>
                    <a:pt x="393700" y="0"/>
                  </a:moveTo>
                  <a:lnTo>
                    <a:pt x="444500" y="0"/>
                  </a:lnTo>
                </a:path>
              </a:pathLst>
            </a:custGeom>
            <a:ln w="12700">
              <a:solidFill>
                <a:srgbClr val="000000"/>
              </a:solidFill>
            </a:ln>
          </p:spPr>
          <p:txBody>
            <a:bodyPr wrap="square" lIns="0" tIns="0" rIns="0" bIns="0" rtlCol="0"/>
            <a:lstStyle/>
            <a:p>
              <a:endParaRPr/>
            </a:p>
          </p:txBody>
        </p:sp>
        <p:sp>
          <p:nvSpPr>
            <p:cNvPr id="15" name="object 15"/>
            <p:cNvSpPr/>
            <p:nvPr/>
          </p:nvSpPr>
          <p:spPr>
            <a:xfrm>
              <a:off x="3472179" y="4149090"/>
              <a:ext cx="990600" cy="0"/>
            </a:xfrm>
            <a:custGeom>
              <a:avLst/>
              <a:gdLst/>
              <a:ahLst/>
              <a:cxnLst/>
              <a:rect l="l" t="t" r="r" b="b"/>
              <a:pathLst>
                <a:path w="990600">
                  <a:moveTo>
                    <a:pt x="0" y="0"/>
                  </a:moveTo>
                  <a:lnTo>
                    <a:pt x="990600" y="0"/>
                  </a:lnTo>
                </a:path>
              </a:pathLst>
            </a:custGeom>
            <a:ln w="12700">
              <a:solidFill>
                <a:srgbClr val="000000"/>
              </a:solidFill>
              <a:prstDash val="sysDash"/>
            </a:ln>
          </p:spPr>
          <p:txBody>
            <a:bodyPr wrap="square" lIns="0" tIns="0" rIns="0" bIns="0" rtlCol="0"/>
            <a:lstStyle/>
            <a:p>
              <a:endParaRPr/>
            </a:p>
          </p:txBody>
        </p:sp>
        <p:sp>
          <p:nvSpPr>
            <p:cNvPr id="16" name="object 16"/>
            <p:cNvSpPr/>
            <p:nvPr/>
          </p:nvSpPr>
          <p:spPr>
            <a:xfrm>
              <a:off x="3472180" y="4155439"/>
              <a:ext cx="330200" cy="12700"/>
            </a:xfrm>
            <a:custGeom>
              <a:avLst/>
              <a:gdLst/>
              <a:ahLst/>
              <a:cxnLst/>
              <a:rect l="l" t="t" r="r" b="b"/>
              <a:pathLst>
                <a:path w="330200" h="12700">
                  <a:moveTo>
                    <a:pt x="25400" y="0"/>
                  </a:moveTo>
                  <a:lnTo>
                    <a:pt x="0" y="0"/>
                  </a:lnTo>
                  <a:lnTo>
                    <a:pt x="0" y="12700"/>
                  </a:lnTo>
                  <a:lnTo>
                    <a:pt x="25400" y="12700"/>
                  </a:lnTo>
                  <a:lnTo>
                    <a:pt x="25400" y="0"/>
                  </a:lnTo>
                  <a:close/>
                </a:path>
                <a:path w="330200" h="12700">
                  <a:moveTo>
                    <a:pt x="50800" y="0"/>
                  </a:moveTo>
                  <a:lnTo>
                    <a:pt x="38100" y="0"/>
                  </a:lnTo>
                  <a:lnTo>
                    <a:pt x="38100" y="12700"/>
                  </a:lnTo>
                  <a:lnTo>
                    <a:pt x="50800" y="12700"/>
                  </a:lnTo>
                  <a:lnTo>
                    <a:pt x="50800" y="0"/>
                  </a:lnTo>
                  <a:close/>
                </a:path>
                <a:path w="330200" h="12700">
                  <a:moveTo>
                    <a:pt x="76200" y="0"/>
                  </a:moveTo>
                  <a:lnTo>
                    <a:pt x="63500" y="0"/>
                  </a:lnTo>
                  <a:lnTo>
                    <a:pt x="63500" y="12700"/>
                  </a:lnTo>
                  <a:lnTo>
                    <a:pt x="76200" y="12700"/>
                  </a:lnTo>
                  <a:lnTo>
                    <a:pt x="76200" y="0"/>
                  </a:lnTo>
                  <a:close/>
                </a:path>
                <a:path w="330200" h="12700">
                  <a:moveTo>
                    <a:pt x="114300" y="0"/>
                  </a:moveTo>
                  <a:lnTo>
                    <a:pt x="88900" y="0"/>
                  </a:lnTo>
                  <a:lnTo>
                    <a:pt x="88900" y="12700"/>
                  </a:lnTo>
                  <a:lnTo>
                    <a:pt x="114300" y="12700"/>
                  </a:lnTo>
                  <a:lnTo>
                    <a:pt x="114300" y="0"/>
                  </a:lnTo>
                  <a:close/>
                </a:path>
                <a:path w="330200" h="12700">
                  <a:moveTo>
                    <a:pt x="152400" y="0"/>
                  </a:moveTo>
                  <a:lnTo>
                    <a:pt x="127000" y="0"/>
                  </a:lnTo>
                  <a:lnTo>
                    <a:pt x="127000" y="12700"/>
                  </a:lnTo>
                  <a:lnTo>
                    <a:pt x="152400" y="12700"/>
                  </a:lnTo>
                  <a:lnTo>
                    <a:pt x="152400" y="0"/>
                  </a:lnTo>
                  <a:close/>
                </a:path>
                <a:path w="330200" h="12700">
                  <a:moveTo>
                    <a:pt x="215900" y="0"/>
                  </a:moveTo>
                  <a:lnTo>
                    <a:pt x="177800" y="0"/>
                  </a:lnTo>
                  <a:lnTo>
                    <a:pt x="177800" y="12700"/>
                  </a:lnTo>
                  <a:lnTo>
                    <a:pt x="215900" y="12700"/>
                  </a:lnTo>
                  <a:lnTo>
                    <a:pt x="215900" y="0"/>
                  </a:lnTo>
                  <a:close/>
                </a:path>
                <a:path w="330200" h="12700">
                  <a:moveTo>
                    <a:pt x="254000" y="0"/>
                  </a:moveTo>
                  <a:lnTo>
                    <a:pt x="228600" y="0"/>
                  </a:lnTo>
                  <a:lnTo>
                    <a:pt x="228600" y="12700"/>
                  </a:lnTo>
                  <a:lnTo>
                    <a:pt x="254000" y="12700"/>
                  </a:lnTo>
                  <a:lnTo>
                    <a:pt x="254000" y="0"/>
                  </a:lnTo>
                  <a:close/>
                </a:path>
                <a:path w="330200" h="12700">
                  <a:moveTo>
                    <a:pt x="292100" y="0"/>
                  </a:moveTo>
                  <a:lnTo>
                    <a:pt x="266700" y="0"/>
                  </a:lnTo>
                  <a:lnTo>
                    <a:pt x="266700" y="12700"/>
                  </a:lnTo>
                  <a:lnTo>
                    <a:pt x="292100" y="12700"/>
                  </a:lnTo>
                  <a:lnTo>
                    <a:pt x="292100" y="0"/>
                  </a:lnTo>
                  <a:close/>
                </a:path>
                <a:path w="330200" h="12700">
                  <a:moveTo>
                    <a:pt x="330200" y="0"/>
                  </a:moveTo>
                  <a:lnTo>
                    <a:pt x="304800" y="0"/>
                  </a:lnTo>
                  <a:lnTo>
                    <a:pt x="304800" y="12700"/>
                  </a:lnTo>
                  <a:lnTo>
                    <a:pt x="330200" y="12700"/>
                  </a:lnTo>
                  <a:lnTo>
                    <a:pt x="330200" y="0"/>
                  </a:lnTo>
                  <a:close/>
                </a:path>
              </a:pathLst>
            </a:custGeom>
            <a:solidFill>
              <a:srgbClr val="000000"/>
            </a:solidFill>
          </p:spPr>
          <p:txBody>
            <a:bodyPr wrap="square" lIns="0" tIns="0" rIns="0" bIns="0" rtlCol="0"/>
            <a:lstStyle/>
            <a:p>
              <a:endParaRPr/>
            </a:p>
          </p:txBody>
        </p:sp>
        <p:sp>
          <p:nvSpPr>
            <p:cNvPr id="17" name="object 17"/>
            <p:cNvSpPr/>
            <p:nvPr/>
          </p:nvSpPr>
          <p:spPr>
            <a:xfrm>
              <a:off x="3815079" y="4161790"/>
              <a:ext cx="88900" cy="0"/>
            </a:xfrm>
            <a:custGeom>
              <a:avLst/>
              <a:gdLst/>
              <a:ahLst/>
              <a:cxnLst/>
              <a:rect l="l" t="t" r="r" b="b"/>
              <a:pathLst>
                <a:path w="88900">
                  <a:moveTo>
                    <a:pt x="0" y="0"/>
                  </a:moveTo>
                  <a:lnTo>
                    <a:pt x="25400" y="0"/>
                  </a:lnTo>
                </a:path>
                <a:path w="88900">
                  <a:moveTo>
                    <a:pt x="50800" y="0"/>
                  </a:moveTo>
                  <a:lnTo>
                    <a:pt x="88900" y="0"/>
                  </a:lnTo>
                </a:path>
              </a:pathLst>
            </a:custGeom>
            <a:ln w="12700">
              <a:solidFill>
                <a:srgbClr val="000000"/>
              </a:solidFill>
            </a:ln>
          </p:spPr>
          <p:txBody>
            <a:bodyPr wrap="square" lIns="0" tIns="0" rIns="0" bIns="0" rtlCol="0"/>
            <a:lstStyle/>
            <a:p>
              <a:endParaRPr/>
            </a:p>
          </p:txBody>
        </p:sp>
        <p:sp>
          <p:nvSpPr>
            <p:cNvPr id="18" name="object 18"/>
            <p:cNvSpPr/>
            <p:nvPr/>
          </p:nvSpPr>
          <p:spPr>
            <a:xfrm>
              <a:off x="3942080" y="4155439"/>
              <a:ext cx="139700" cy="12700"/>
            </a:xfrm>
            <a:custGeom>
              <a:avLst/>
              <a:gdLst/>
              <a:ahLst/>
              <a:cxnLst/>
              <a:rect l="l" t="t" r="r" b="b"/>
              <a:pathLst>
                <a:path w="139700" h="12700">
                  <a:moveTo>
                    <a:pt x="25400" y="0"/>
                  </a:moveTo>
                  <a:lnTo>
                    <a:pt x="0" y="0"/>
                  </a:lnTo>
                  <a:lnTo>
                    <a:pt x="0" y="12700"/>
                  </a:lnTo>
                  <a:lnTo>
                    <a:pt x="25400" y="12700"/>
                  </a:lnTo>
                  <a:lnTo>
                    <a:pt x="25400" y="0"/>
                  </a:lnTo>
                  <a:close/>
                </a:path>
                <a:path w="139700" h="12700">
                  <a:moveTo>
                    <a:pt x="88900" y="0"/>
                  </a:moveTo>
                  <a:lnTo>
                    <a:pt x="63500" y="0"/>
                  </a:lnTo>
                  <a:lnTo>
                    <a:pt x="63500" y="12700"/>
                  </a:lnTo>
                  <a:lnTo>
                    <a:pt x="88900" y="12700"/>
                  </a:lnTo>
                  <a:lnTo>
                    <a:pt x="88900" y="0"/>
                  </a:lnTo>
                  <a:close/>
                </a:path>
                <a:path w="139700" h="12700">
                  <a:moveTo>
                    <a:pt x="139700" y="0"/>
                  </a:moveTo>
                  <a:lnTo>
                    <a:pt x="114300" y="0"/>
                  </a:lnTo>
                  <a:lnTo>
                    <a:pt x="114300" y="12700"/>
                  </a:lnTo>
                  <a:lnTo>
                    <a:pt x="139700" y="12700"/>
                  </a:lnTo>
                  <a:lnTo>
                    <a:pt x="139700" y="0"/>
                  </a:lnTo>
                  <a:close/>
                </a:path>
              </a:pathLst>
            </a:custGeom>
            <a:solidFill>
              <a:srgbClr val="000000"/>
            </a:solidFill>
          </p:spPr>
          <p:txBody>
            <a:bodyPr wrap="square" lIns="0" tIns="0" rIns="0" bIns="0" rtlCol="0"/>
            <a:lstStyle/>
            <a:p>
              <a:endParaRPr/>
            </a:p>
          </p:txBody>
        </p:sp>
        <p:sp>
          <p:nvSpPr>
            <p:cNvPr id="19" name="object 19"/>
            <p:cNvSpPr/>
            <p:nvPr/>
          </p:nvSpPr>
          <p:spPr>
            <a:xfrm>
              <a:off x="4094479" y="4161790"/>
              <a:ext cx="177800" cy="0"/>
            </a:xfrm>
            <a:custGeom>
              <a:avLst/>
              <a:gdLst/>
              <a:ahLst/>
              <a:cxnLst/>
              <a:rect l="l" t="t" r="r" b="b"/>
              <a:pathLst>
                <a:path w="177800">
                  <a:moveTo>
                    <a:pt x="0" y="0"/>
                  </a:moveTo>
                  <a:lnTo>
                    <a:pt x="25400" y="0"/>
                  </a:lnTo>
                </a:path>
                <a:path w="177800">
                  <a:moveTo>
                    <a:pt x="63500" y="0"/>
                  </a:moveTo>
                  <a:lnTo>
                    <a:pt x="88900" y="0"/>
                  </a:lnTo>
                </a:path>
                <a:path w="177800">
                  <a:moveTo>
                    <a:pt x="127000" y="0"/>
                  </a:moveTo>
                  <a:lnTo>
                    <a:pt x="177800" y="0"/>
                  </a:lnTo>
                </a:path>
              </a:pathLst>
            </a:custGeom>
            <a:ln w="12700">
              <a:solidFill>
                <a:srgbClr val="000000"/>
              </a:solidFill>
            </a:ln>
          </p:spPr>
          <p:txBody>
            <a:bodyPr wrap="square" lIns="0" tIns="0" rIns="0" bIns="0" rtlCol="0"/>
            <a:lstStyle/>
            <a:p>
              <a:endParaRPr/>
            </a:p>
          </p:txBody>
        </p:sp>
        <p:sp>
          <p:nvSpPr>
            <p:cNvPr id="20" name="object 20"/>
            <p:cNvSpPr/>
            <p:nvPr/>
          </p:nvSpPr>
          <p:spPr>
            <a:xfrm>
              <a:off x="4284979" y="41554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21" name="object 21"/>
            <p:cNvSpPr/>
            <p:nvPr/>
          </p:nvSpPr>
          <p:spPr>
            <a:xfrm>
              <a:off x="4335779" y="4161790"/>
              <a:ext cx="88900" cy="0"/>
            </a:xfrm>
            <a:custGeom>
              <a:avLst/>
              <a:gdLst/>
              <a:ahLst/>
              <a:cxnLst/>
              <a:rect l="l" t="t" r="r" b="b"/>
              <a:pathLst>
                <a:path w="88900">
                  <a:moveTo>
                    <a:pt x="0" y="0"/>
                  </a:moveTo>
                  <a:lnTo>
                    <a:pt x="38100" y="0"/>
                  </a:lnTo>
                </a:path>
                <a:path w="88900">
                  <a:moveTo>
                    <a:pt x="63500" y="0"/>
                  </a:moveTo>
                  <a:lnTo>
                    <a:pt x="88900" y="0"/>
                  </a:lnTo>
                </a:path>
              </a:pathLst>
            </a:custGeom>
            <a:ln w="12700">
              <a:solidFill>
                <a:srgbClr val="000000"/>
              </a:solidFill>
            </a:ln>
          </p:spPr>
          <p:txBody>
            <a:bodyPr wrap="square" lIns="0" tIns="0" rIns="0" bIns="0" rtlCol="0"/>
            <a:lstStyle/>
            <a:p>
              <a:endParaRPr/>
            </a:p>
          </p:txBody>
        </p:sp>
        <p:sp>
          <p:nvSpPr>
            <p:cNvPr id="22" name="object 22"/>
            <p:cNvSpPr/>
            <p:nvPr/>
          </p:nvSpPr>
          <p:spPr>
            <a:xfrm>
              <a:off x="3472180" y="4155439"/>
              <a:ext cx="990600" cy="25400"/>
            </a:xfrm>
            <a:custGeom>
              <a:avLst/>
              <a:gdLst/>
              <a:ahLst/>
              <a:cxnLst/>
              <a:rect l="l" t="t" r="r" b="b"/>
              <a:pathLst>
                <a:path w="990600" h="25400">
                  <a:moveTo>
                    <a:pt x="25400" y="12700"/>
                  </a:moveTo>
                  <a:lnTo>
                    <a:pt x="0" y="12700"/>
                  </a:lnTo>
                  <a:lnTo>
                    <a:pt x="0" y="25400"/>
                  </a:lnTo>
                  <a:lnTo>
                    <a:pt x="25400" y="25400"/>
                  </a:lnTo>
                  <a:lnTo>
                    <a:pt x="25400" y="12700"/>
                  </a:lnTo>
                  <a:close/>
                </a:path>
                <a:path w="990600" h="25400">
                  <a:moveTo>
                    <a:pt x="50800" y="12700"/>
                  </a:moveTo>
                  <a:lnTo>
                    <a:pt x="38100" y="12700"/>
                  </a:lnTo>
                  <a:lnTo>
                    <a:pt x="38100" y="25400"/>
                  </a:lnTo>
                  <a:lnTo>
                    <a:pt x="50800" y="25400"/>
                  </a:lnTo>
                  <a:lnTo>
                    <a:pt x="50800" y="12700"/>
                  </a:lnTo>
                  <a:close/>
                </a:path>
                <a:path w="990600" h="25400">
                  <a:moveTo>
                    <a:pt x="76200" y="12700"/>
                  </a:moveTo>
                  <a:lnTo>
                    <a:pt x="63500" y="12700"/>
                  </a:lnTo>
                  <a:lnTo>
                    <a:pt x="63500" y="25400"/>
                  </a:lnTo>
                  <a:lnTo>
                    <a:pt x="76200" y="25400"/>
                  </a:lnTo>
                  <a:lnTo>
                    <a:pt x="76200" y="12700"/>
                  </a:lnTo>
                  <a:close/>
                </a:path>
                <a:path w="990600" h="25400">
                  <a:moveTo>
                    <a:pt x="114300" y="12700"/>
                  </a:moveTo>
                  <a:lnTo>
                    <a:pt x="88900" y="12700"/>
                  </a:lnTo>
                  <a:lnTo>
                    <a:pt x="88900" y="25400"/>
                  </a:lnTo>
                  <a:lnTo>
                    <a:pt x="114300" y="25400"/>
                  </a:lnTo>
                  <a:lnTo>
                    <a:pt x="114300" y="12700"/>
                  </a:lnTo>
                  <a:close/>
                </a:path>
                <a:path w="990600" h="25400">
                  <a:moveTo>
                    <a:pt x="152400" y="12700"/>
                  </a:moveTo>
                  <a:lnTo>
                    <a:pt x="127000" y="12700"/>
                  </a:lnTo>
                  <a:lnTo>
                    <a:pt x="127000" y="25400"/>
                  </a:lnTo>
                  <a:lnTo>
                    <a:pt x="152400" y="25400"/>
                  </a:lnTo>
                  <a:lnTo>
                    <a:pt x="152400" y="12700"/>
                  </a:lnTo>
                  <a:close/>
                </a:path>
                <a:path w="990600" h="25400">
                  <a:moveTo>
                    <a:pt x="215900" y="12700"/>
                  </a:moveTo>
                  <a:lnTo>
                    <a:pt x="177800" y="12700"/>
                  </a:lnTo>
                  <a:lnTo>
                    <a:pt x="177800" y="25400"/>
                  </a:lnTo>
                  <a:lnTo>
                    <a:pt x="215900" y="25400"/>
                  </a:lnTo>
                  <a:lnTo>
                    <a:pt x="215900" y="12700"/>
                  </a:lnTo>
                  <a:close/>
                </a:path>
                <a:path w="990600" h="25400">
                  <a:moveTo>
                    <a:pt x="254000" y="12700"/>
                  </a:moveTo>
                  <a:lnTo>
                    <a:pt x="228600" y="12700"/>
                  </a:lnTo>
                  <a:lnTo>
                    <a:pt x="228600" y="25400"/>
                  </a:lnTo>
                  <a:lnTo>
                    <a:pt x="254000" y="25400"/>
                  </a:lnTo>
                  <a:lnTo>
                    <a:pt x="254000" y="12700"/>
                  </a:lnTo>
                  <a:close/>
                </a:path>
                <a:path w="990600" h="25400">
                  <a:moveTo>
                    <a:pt x="292100" y="12700"/>
                  </a:moveTo>
                  <a:lnTo>
                    <a:pt x="266700" y="12700"/>
                  </a:lnTo>
                  <a:lnTo>
                    <a:pt x="266700" y="25400"/>
                  </a:lnTo>
                  <a:lnTo>
                    <a:pt x="292100" y="25400"/>
                  </a:lnTo>
                  <a:lnTo>
                    <a:pt x="292100" y="12700"/>
                  </a:lnTo>
                  <a:close/>
                </a:path>
                <a:path w="990600" h="25400">
                  <a:moveTo>
                    <a:pt x="330200" y="12700"/>
                  </a:moveTo>
                  <a:lnTo>
                    <a:pt x="304800" y="12700"/>
                  </a:lnTo>
                  <a:lnTo>
                    <a:pt x="304800" y="25400"/>
                  </a:lnTo>
                  <a:lnTo>
                    <a:pt x="330200" y="25400"/>
                  </a:lnTo>
                  <a:lnTo>
                    <a:pt x="330200" y="12700"/>
                  </a:lnTo>
                  <a:close/>
                </a:path>
                <a:path w="990600" h="25400">
                  <a:moveTo>
                    <a:pt x="990600" y="0"/>
                  </a:moveTo>
                  <a:lnTo>
                    <a:pt x="965200" y="0"/>
                  </a:lnTo>
                  <a:lnTo>
                    <a:pt x="965200" y="12700"/>
                  </a:lnTo>
                  <a:lnTo>
                    <a:pt x="990600" y="12700"/>
                  </a:lnTo>
                  <a:lnTo>
                    <a:pt x="990600" y="0"/>
                  </a:lnTo>
                  <a:close/>
                </a:path>
              </a:pathLst>
            </a:custGeom>
            <a:solidFill>
              <a:srgbClr val="000000"/>
            </a:solidFill>
          </p:spPr>
          <p:txBody>
            <a:bodyPr wrap="square" lIns="0" tIns="0" rIns="0" bIns="0" rtlCol="0"/>
            <a:lstStyle/>
            <a:p>
              <a:endParaRPr/>
            </a:p>
          </p:txBody>
        </p:sp>
        <p:sp>
          <p:nvSpPr>
            <p:cNvPr id="23" name="object 23"/>
            <p:cNvSpPr/>
            <p:nvPr/>
          </p:nvSpPr>
          <p:spPr>
            <a:xfrm>
              <a:off x="3815079" y="4174490"/>
              <a:ext cx="88900" cy="0"/>
            </a:xfrm>
            <a:custGeom>
              <a:avLst/>
              <a:gdLst/>
              <a:ahLst/>
              <a:cxnLst/>
              <a:rect l="l" t="t" r="r" b="b"/>
              <a:pathLst>
                <a:path w="88900">
                  <a:moveTo>
                    <a:pt x="0" y="0"/>
                  </a:moveTo>
                  <a:lnTo>
                    <a:pt x="88900" y="0"/>
                  </a:lnTo>
                </a:path>
              </a:pathLst>
            </a:custGeom>
            <a:ln w="12700">
              <a:solidFill>
                <a:srgbClr val="000000"/>
              </a:solidFill>
            </a:ln>
          </p:spPr>
          <p:txBody>
            <a:bodyPr wrap="square" lIns="0" tIns="0" rIns="0" bIns="0" rtlCol="0"/>
            <a:lstStyle/>
            <a:p>
              <a:endParaRPr/>
            </a:p>
          </p:txBody>
        </p:sp>
        <p:sp>
          <p:nvSpPr>
            <p:cNvPr id="24" name="object 24"/>
            <p:cNvSpPr/>
            <p:nvPr/>
          </p:nvSpPr>
          <p:spPr>
            <a:xfrm>
              <a:off x="3942080" y="4168139"/>
              <a:ext cx="139700" cy="12700"/>
            </a:xfrm>
            <a:custGeom>
              <a:avLst/>
              <a:gdLst/>
              <a:ahLst/>
              <a:cxnLst/>
              <a:rect l="l" t="t" r="r" b="b"/>
              <a:pathLst>
                <a:path w="139700" h="12700">
                  <a:moveTo>
                    <a:pt x="25400" y="0"/>
                  </a:moveTo>
                  <a:lnTo>
                    <a:pt x="0" y="0"/>
                  </a:lnTo>
                  <a:lnTo>
                    <a:pt x="0" y="12700"/>
                  </a:lnTo>
                  <a:lnTo>
                    <a:pt x="25400" y="12700"/>
                  </a:lnTo>
                  <a:lnTo>
                    <a:pt x="25400" y="0"/>
                  </a:lnTo>
                  <a:close/>
                </a:path>
                <a:path w="139700" h="12700">
                  <a:moveTo>
                    <a:pt x="88900" y="0"/>
                  </a:moveTo>
                  <a:lnTo>
                    <a:pt x="63500" y="0"/>
                  </a:lnTo>
                  <a:lnTo>
                    <a:pt x="63500" y="12700"/>
                  </a:lnTo>
                  <a:lnTo>
                    <a:pt x="88900" y="12700"/>
                  </a:lnTo>
                  <a:lnTo>
                    <a:pt x="88900" y="0"/>
                  </a:lnTo>
                  <a:close/>
                </a:path>
                <a:path w="139700" h="12700">
                  <a:moveTo>
                    <a:pt x="139700" y="0"/>
                  </a:moveTo>
                  <a:lnTo>
                    <a:pt x="114300" y="0"/>
                  </a:lnTo>
                  <a:lnTo>
                    <a:pt x="114300" y="12700"/>
                  </a:lnTo>
                  <a:lnTo>
                    <a:pt x="139700" y="12700"/>
                  </a:lnTo>
                  <a:lnTo>
                    <a:pt x="139700" y="0"/>
                  </a:lnTo>
                  <a:close/>
                </a:path>
              </a:pathLst>
            </a:custGeom>
            <a:solidFill>
              <a:srgbClr val="000000"/>
            </a:solidFill>
          </p:spPr>
          <p:txBody>
            <a:bodyPr wrap="square" lIns="0" tIns="0" rIns="0" bIns="0" rtlCol="0"/>
            <a:lstStyle/>
            <a:p>
              <a:endParaRPr/>
            </a:p>
          </p:txBody>
        </p:sp>
        <p:sp>
          <p:nvSpPr>
            <p:cNvPr id="25" name="object 25"/>
            <p:cNvSpPr/>
            <p:nvPr/>
          </p:nvSpPr>
          <p:spPr>
            <a:xfrm>
              <a:off x="4094479" y="4174490"/>
              <a:ext cx="139700" cy="0"/>
            </a:xfrm>
            <a:custGeom>
              <a:avLst/>
              <a:gdLst/>
              <a:ahLst/>
              <a:cxnLst/>
              <a:rect l="l" t="t" r="r" b="b"/>
              <a:pathLst>
                <a:path w="139700">
                  <a:moveTo>
                    <a:pt x="0" y="0"/>
                  </a:moveTo>
                  <a:lnTo>
                    <a:pt x="88900" y="0"/>
                  </a:lnTo>
                </a:path>
                <a:path w="139700">
                  <a:moveTo>
                    <a:pt x="114300" y="0"/>
                  </a:moveTo>
                  <a:lnTo>
                    <a:pt x="139700" y="0"/>
                  </a:lnTo>
                </a:path>
              </a:pathLst>
            </a:custGeom>
            <a:ln w="12700">
              <a:solidFill>
                <a:srgbClr val="000000"/>
              </a:solidFill>
            </a:ln>
          </p:spPr>
          <p:txBody>
            <a:bodyPr wrap="square" lIns="0" tIns="0" rIns="0" bIns="0" rtlCol="0"/>
            <a:lstStyle/>
            <a:p>
              <a:endParaRPr/>
            </a:p>
          </p:txBody>
        </p:sp>
        <p:sp>
          <p:nvSpPr>
            <p:cNvPr id="26" name="object 26"/>
            <p:cNvSpPr/>
            <p:nvPr/>
          </p:nvSpPr>
          <p:spPr>
            <a:xfrm>
              <a:off x="4246880" y="4168139"/>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27" name="object 27"/>
            <p:cNvSpPr/>
            <p:nvPr/>
          </p:nvSpPr>
          <p:spPr>
            <a:xfrm>
              <a:off x="4335779" y="4174490"/>
              <a:ext cx="88900" cy="0"/>
            </a:xfrm>
            <a:custGeom>
              <a:avLst/>
              <a:gdLst/>
              <a:ahLst/>
              <a:cxnLst/>
              <a:rect l="l" t="t" r="r" b="b"/>
              <a:pathLst>
                <a:path w="88900">
                  <a:moveTo>
                    <a:pt x="0" y="0"/>
                  </a:moveTo>
                  <a:lnTo>
                    <a:pt x="88900" y="0"/>
                  </a:lnTo>
                </a:path>
              </a:pathLst>
            </a:custGeom>
            <a:ln w="12700">
              <a:solidFill>
                <a:srgbClr val="000000"/>
              </a:solidFill>
            </a:ln>
          </p:spPr>
          <p:txBody>
            <a:bodyPr wrap="square" lIns="0" tIns="0" rIns="0" bIns="0" rtlCol="0"/>
            <a:lstStyle/>
            <a:p>
              <a:endParaRPr/>
            </a:p>
          </p:txBody>
        </p:sp>
        <p:sp>
          <p:nvSpPr>
            <p:cNvPr id="28" name="object 28"/>
            <p:cNvSpPr/>
            <p:nvPr/>
          </p:nvSpPr>
          <p:spPr>
            <a:xfrm>
              <a:off x="3472180" y="4168139"/>
              <a:ext cx="990600" cy="38100"/>
            </a:xfrm>
            <a:custGeom>
              <a:avLst/>
              <a:gdLst/>
              <a:ahLst/>
              <a:cxnLst/>
              <a:rect l="l" t="t" r="r" b="b"/>
              <a:pathLst>
                <a:path w="990600" h="38100">
                  <a:moveTo>
                    <a:pt x="25400" y="12700"/>
                  </a:moveTo>
                  <a:lnTo>
                    <a:pt x="0" y="12700"/>
                  </a:lnTo>
                  <a:lnTo>
                    <a:pt x="0" y="25400"/>
                  </a:lnTo>
                  <a:lnTo>
                    <a:pt x="0" y="38100"/>
                  </a:lnTo>
                  <a:lnTo>
                    <a:pt x="25400" y="38100"/>
                  </a:lnTo>
                  <a:lnTo>
                    <a:pt x="25400" y="25400"/>
                  </a:lnTo>
                  <a:lnTo>
                    <a:pt x="25400" y="12700"/>
                  </a:lnTo>
                  <a:close/>
                </a:path>
                <a:path w="990600" h="38100">
                  <a:moveTo>
                    <a:pt x="76200" y="12700"/>
                  </a:moveTo>
                  <a:lnTo>
                    <a:pt x="38100" y="12700"/>
                  </a:lnTo>
                  <a:lnTo>
                    <a:pt x="38100" y="25400"/>
                  </a:lnTo>
                  <a:lnTo>
                    <a:pt x="38100" y="38100"/>
                  </a:lnTo>
                  <a:lnTo>
                    <a:pt x="76200" y="38100"/>
                  </a:lnTo>
                  <a:lnTo>
                    <a:pt x="76200" y="25400"/>
                  </a:lnTo>
                  <a:lnTo>
                    <a:pt x="76200" y="12700"/>
                  </a:lnTo>
                  <a:close/>
                </a:path>
                <a:path w="990600" h="38100">
                  <a:moveTo>
                    <a:pt x="114300" y="12700"/>
                  </a:moveTo>
                  <a:lnTo>
                    <a:pt x="88900" y="12700"/>
                  </a:lnTo>
                  <a:lnTo>
                    <a:pt x="88900" y="25400"/>
                  </a:lnTo>
                  <a:lnTo>
                    <a:pt x="88900" y="38100"/>
                  </a:lnTo>
                  <a:lnTo>
                    <a:pt x="114300" y="38100"/>
                  </a:lnTo>
                  <a:lnTo>
                    <a:pt x="114300" y="25400"/>
                  </a:lnTo>
                  <a:lnTo>
                    <a:pt x="114300" y="12700"/>
                  </a:lnTo>
                  <a:close/>
                </a:path>
                <a:path w="990600" h="38100">
                  <a:moveTo>
                    <a:pt x="152400" y="12700"/>
                  </a:moveTo>
                  <a:lnTo>
                    <a:pt x="127000" y="12700"/>
                  </a:lnTo>
                  <a:lnTo>
                    <a:pt x="127000" y="25400"/>
                  </a:lnTo>
                  <a:lnTo>
                    <a:pt x="127000" y="38100"/>
                  </a:lnTo>
                  <a:lnTo>
                    <a:pt x="152400" y="38100"/>
                  </a:lnTo>
                  <a:lnTo>
                    <a:pt x="152400" y="25400"/>
                  </a:lnTo>
                  <a:lnTo>
                    <a:pt x="152400" y="12700"/>
                  </a:lnTo>
                  <a:close/>
                </a:path>
                <a:path w="990600" h="38100">
                  <a:moveTo>
                    <a:pt x="215900" y="12700"/>
                  </a:moveTo>
                  <a:lnTo>
                    <a:pt x="177800" y="12700"/>
                  </a:lnTo>
                  <a:lnTo>
                    <a:pt x="177800" y="25400"/>
                  </a:lnTo>
                  <a:lnTo>
                    <a:pt x="177800" y="38100"/>
                  </a:lnTo>
                  <a:lnTo>
                    <a:pt x="215900" y="38100"/>
                  </a:lnTo>
                  <a:lnTo>
                    <a:pt x="215900" y="25400"/>
                  </a:lnTo>
                  <a:lnTo>
                    <a:pt x="215900" y="12700"/>
                  </a:lnTo>
                  <a:close/>
                </a:path>
                <a:path w="990600" h="38100">
                  <a:moveTo>
                    <a:pt x="292100" y="12700"/>
                  </a:moveTo>
                  <a:lnTo>
                    <a:pt x="266700" y="12700"/>
                  </a:lnTo>
                  <a:lnTo>
                    <a:pt x="266700" y="25400"/>
                  </a:lnTo>
                  <a:lnTo>
                    <a:pt x="254000" y="25400"/>
                  </a:lnTo>
                  <a:lnTo>
                    <a:pt x="254000" y="12700"/>
                  </a:lnTo>
                  <a:lnTo>
                    <a:pt x="228600" y="12700"/>
                  </a:lnTo>
                  <a:lnTo>
                    <a:pt x="228600" y="25400"/>
                  </a:lnTo>
                  <a:lnTo>
                    <a:pt x="241300" y="25400"/>
                  </a:lnTo>
                  <a:lnTo>
                    <a:pt x="241300" y="38100"/>
                  </a:lnTo>
                  <a:lnTo>
                    <a:pt x="279400" y="38100"/>
                  </a:lnTo>
                  <a:lnTo>
                    <a:pt x="279400" y="25400"/>
                  </a:lnTo>
                  <a:lnTo>
                    <a:pt x="292100" y="25400"/>
                  </a:lnTo>
                  <a:lnTo>
                    <a:pt x="292100" y="12700"/>
                  </a:lnTo>
                  <a:close/>
                </a:path>
                <a:path w="990600" h="38100">
                  <a:moveTo>
                    <a:pt x="330200" y="12700"/>
                  </a:moveTo>
                  <a:lnTo>
                    <a:pt x="304800" y="12700"/>
                  </a:lnTo>
                  <a:lnTo>
                    <a:pt x="304800" y="25400"/>
                  </a:lnTo>
                  <a:lnTo>
                    <a:pt x="304800" y="38100"/>
                  </a:lnTo>
                  <a:lnTo>
                    <a:pt x="330200" y="38100"/>
                  </a:lnTo>
                  <a:lnTo>
                    <a:pt x="330200" y="25400"/>
                  </a:lnTo>
                  <a:lnTo>
                    <a:pt x="330200" y="12700"/>
                  </a:lnTo>
                  <a:close/>
                </a:path>
                <a:path w="990600" h="38100">
                  <a:moveTo>
                    <a:pt x="368300" y="12700"/>
                  </a:moveTo>
                  <a:lnTo>
                    <a:pt x="342900" y="12700"/>
                  </a:lnTo>
                  <a:lnTo>
                    <a:pt x="342900" y="25400"/>
                  </a:lnTo>
                  <a:lnTo>
                    <a:pt x="342900" y="38100"/>
                  </a:lnTo>
                  <a:lnTo>
                    <a:pt x="368300" y="38100"/>
                  </a:lnTo>
                  <a:lnTo>
                    <a:pt x="368300" y="25400"/>
                  </a:lnTo>
                  <a:lnTo>
                    <a:pt x="368300" y="12700"/>
                  </a:lnTo>
                  <a:close/>
                </a:path>
                <a:path w="990600" h="38100">
                  <a:moveTo>
                    <a:pt x="495300" y="12700"/>
                  </a:moveTo>
                  <a:lnTo>
                    <a:pt x="469900" y="12700"/>
                  </a:lnTo>
                  <a:lnTo>
                    <a:pt x="469900" y="25400"/>
                  </a:lnTo>
                  <a:lnTo>
                    <a:pt x="495300" y="25400"/>
                  </a:lnTo>
                  <a:lnTo>
                    <a:pt x="495300" y="12700"/>
                  </a:lnTo>
                  <a:close/>
                </a:path>
                <a:path w="990600" h="38100">
                  <a:moveTo>
                    <a:pt x="558800" y="12700"/>
                  </a:moveTo>
                  <a:lnTo>
                    <a:pt x="533400" y="12700"/>
                  </a:lnTo>
                  <a:lnTo>
                    <a:pt x="533400" y="25400"/>
                  </a:lnTo>
                  <a:lnTo>
                    <a:pt x="558800" y="25400"/>
                  </a:lnTo>
                  <a:lnTo>
                    <a:pt x="558800" y="12700"/>
                  </a:lnTo>
                  <a:close/>
                </a:path>
                <a:path w="990600" h="38100">
                  <a:moveTo>
                    <a:pt x="609600" y="12700"/>
                  </a:moveTo>
                  <a:lnTo>
                    <a:pt x="584200" y="12700"/>
                  </a:lnTo>
                  <a:lnTo>
                    <a:pt x="584200" y="25400"/>
                  </a:lnTo>
                  <a:lnTo>
                    <a:pt x="609600" y="25400"/>
                  </a:lnTo>
                  <a:lnTo>
                    <a:pt x="609600" y="12700"/>
                  </a:lnTo>
                  <a:close/>
                </a:path>
                <a:path w="990600" h="38100">
                  <a:moveTo>
                    <a:pt x="647700" y="12700"/>
                  </a:moveTo>
                  <a:lnTo>
                    <a:pt x="622300" y="12700"/>
                  </a:lnTo>
                  <a:lnTo>
                    <a:pt x="622300" y="25400"/>
                  </a:lnTo>
                  <a:lnTo>
                    <a:pt x="647700" y="25400"/>
                  </a:lnTo>
                  <a:lnTo>
                    <a:pt x="647700" y="12700"/>
                  </a:lnTo>
                  <a:close/>
                </a:path>
                <a:path w="990600" h="38100">
                  <a:moveTo>
                    <a:pt x="749300" y="12700"/>
                  </a:moveTo>
                  <a:lnTo>
                    <a:pt x="723900" y="12700"/>
                  </a:lnTo>
                  <a:lnTo>
                    <a:pt x="723900" y="25400"/>
                  </a:lnTo>
                  <a:lnTo>
                    <a:pt x="749300" y="25400"/>
                  </a:lnTo>
                  <a:lnTo>
                    <a:pt x="749300" y="12700"/>
                  </a:lnTo>
                  <a:close/>
                </a:path>
                <a:path w="990600" h="38100">
                  <a:moveTo>
                    <a:pt x="800100" y="12700"/>
                  </a:moveTo>
                  <a:lnTo>
                    <a:pt x="774700" y="12700"/>
                  </a:lnTo>
                  <a:lnTo>
                    <a:pt x="774700" y="25400"/>
                  </a:lnTo>
                  <a:lnTo>
                    <a:pt x="800100" y="25400"/>
                  </a:lnTo>
                  <a:lnTo>
                    <a:pt x="800100" y="12700"/>
                  </a:lnTo>
                  <a:close/>
                </a:path>
                <a:path w="990600" h="38100">
                  <a:moveTo>
                    <a:pt x="838200" y="12700"/>
                  </a:moveTo>
                  <a:lnTo>
                    <a:pt x="812800" y="12700"/>
                  </a:lnTo>
                  <a:lnTo>
                    <a:pt x="812800" y="25400"/>
                  </a:lnTo>
                  <a:lnTo>
                    <a:pt x="838200" y="25400"/>
                  </a:lnTo>
                  <a:lnTo>
                    <a:pt x="838200" y="12700"/>
                  </a:lnTo>
                  <a:close/>
                </a:path>
                <a:path w="990600" h="38100">
                  <a:moveTo>
                    <a:pt x="901700" y="12700"/>
                  </a:moveTo>
                  <a:lnTo>
                    <a:pt x="863600" y="12700"/>
                  </a:lnTo>
                  <a:lnTo>
                    <a:pt x="863600" y="25400"/>
                  </a:lnTo>
                  <a:lnTo>
                    <a:pt x="901700" y="25400"/>
                  </a:lnTo>
                  <a:lnTo>
                    <a:pt x="901700" y="12700"/>
                  </a:lnTo>
                  <a:close/>
                </a:path>
                <a:path w="990600" h="38100">
                  <a:moveTo>
                    <a:pt x="990600" y="0"/>
                  </a:moveTo>
                  <a:lnTo>
                    <a:pt x="965200" y="0"/>
                  </a:lnTo>
                  <a:lnTo>
                    <a:pt x="965200" y="12700"/>
                  </a:lnTo>
                  <a:lnTo>
                    <a:pt x="965200" y="25400"/>
                  </a:lnTo>
                  <a:lnTo>
                    <a:pt x="990600" y="25400"/>
                  </a:lnTo>
                  <a:lnTo>
                    <a:pt x="990600" y="12700"/>
                  </a:lnTo>
                  <a:lnTo>
                    <a:pt x="990600" y="0"/>
                  </a:lnTo>
                  <a:close/>
                </a:path>
              </a:pathLst>
            </a:custGeom>
            <a:solidFill>
              <a:srgbClr val="000000"/>
            </a:solidFill>
          </p:spPr>
          <p:txBody>
            <a:bodyPr wrap="square" lIns="0" tIns="0" rIns="0" bIns="0" rtlCol="0"/>
            <a:lstStyle/>
            <a:p>
              <a:endParaRPr/>
            </a:p>
          </p:txBody>
        </p:sp>
        <p:sp>
          <p:nvSpPr>
            <p:cNvPr id="29" name="object 29"/>
            <p:cNvSpPr/>
            <p:nvPr/>
          </p:nvSpPr>
          <p:spPr>
            <a:xfrm>
              <a:off x="3865879" y="41998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30" name="object 30"/>
            <p:cNvSpPr/>
            <p:nvPr/>
          </p:nvSpPr>
          <p:spPr>
            <a:xfrm>
              <a:off x="3942080" y="4193539"/>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88900" y="0"/>
                  </a:moveTo>
                  <a:lnTo>
                    <a:pt x="63500" y="0"/>
                  </a:lnTo>
                  <a:lnTo>
                    <a:pt x="63500" y="12700"/>
                  </a:lnTo>
                  <a:lnTo>
                    <a:pt x="88900" y="12700"/>
                  </a:lnTo>
                  <a:lnTo>
                    <a:pt x="88900" y="0"/>
                  </a:lnTo>
                  <a:close/>
                </a:path>
                <a:path w="177800" h="12700">
                  <a:moveTo>
                    <a:pt x="139700" y="0"/>
                  </a:moveTo>
                  <a:lnTo>
                    <a:pt x="114300" y="0"/>
                  </a:lnTo>
                  <a:lnTo>
                    <a:pt x="114300" y="12700"/>
                  </a:lnTo>
                  <a:lnTo>
                    <a:pt x="139700" y="12700"/>
                  </a:lnTo>
                  <a:lnTo>
                    <a:pt x="139700" y="0"/>
                  </a:lnTo>
                  <a:close/>
                </a:path>
                <a:path w="177800" h="12700">
                  <a:moveTo>
                    <a:pt x="177800" y="0"/>
                  </a:moveTo>
                  <a:lnTo>
                    <a:pt x="152400" y="0"/>
                  </a:lnTo>
                  <a:lnTo>
                    <a:pt x="152400" y="12700"/>
                  </a:lnTo>
                  <a:lnTo>
                    <a:pt x="177800" y="12700"/>
                  </a:lnTo>
                  <a:lnTo>
                    <a:pt x="177800" y="0"/>
                  </a:lnTo>
                  <a:close/>
                </a:path>
              </a:pathLst>
            </a:custGeom>
            <a:solidFill>
              <a:srgbClr val="000000"/>
            </a:solidFill>
          </p:spPr>
          <p:txBody>
            <a:bodyPr wrap="square" lIns="0" tIns="0" rIns="0" bIns="0" rtlCol="0"/>
            <a:lstStyle/>
            <a:p>
              <a:endParaRPr/>
            </a:p>
          </p:txBody>
        </p:sp>
        <p:sp>
          <p:nvSpPr>
            <p:cNvPr id="31" name="object 31"/>
            <p:cNvSpPr/>
            <p:nvPr/>
          </p:nvSpPr>
          <p:spPr>
            <a:xfrm>
              <a:off x="4157979" y="41998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32" name="object 32"/>
            <p:cNvSpPr/>
            <p:nvPr/>
          </p:nvSpPr>
          <p:spPr>
            <a:xfrm>
              <a:off x="4196080" y="4193539"/>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76200" y="0"/>
                  </a:moveTo>
                  <a:lnTo>
                    <a:pt x="50800" y="0"/>
                  </a:lnTo>
                  <a:lnTo>
                    <a:pt x="50800" y="12700"/>
                  </a:lnTo>
                  <a:lnTo>
                    <a:pt x="76200" y="12700"/>
                  </a:lnTo>
                  <a:lnTo>
                    <a:pt x="76200" y="0"/>
                  </a:lnTo>
                  <a:close/>
                </a:path>
                <a:path w="177800" h="12700">
                  <a:moveTo>
                    <a:pt x="114300" y="0"/>
                  </a:moveTo>
                  <a:lnTo>
                    <a:pt x="88900" y="0"/>
                  </a:lnTo>
                  <a:lnTo>
                    <a:pt x="88900" y="12700"/>
                  </a:lnTo>
                  <a:lnTo>
                    <a:pt x="114300" y="12700"/>
                  </a:lnTo>
                  <a:lnTo>
                    <a:pt x="114300" y="0"/>
                  </a:lnTo>
                  <a:close/>
                </a:path>
                <a:path w="177800" h="12700">
                  <a:moveTo>
                    <a:pt x="177800" y="0"/>
                  </a:moveTo>
                  <a:lnTo>
                    <a:pt x="139700" y="0"/>
                  </a:lnTo>
                  <a:lnTo>
                    <a:pt x="139700" y="12700"/>
                  </a:lnTo>
                  <a:lnTo>
                    <a:pt x="177800" y="12700"/>
                  </a:lnTo>
                  <a:lnTo>
                    <a:pt x="177800" y="0"/>
                  </a:lnTo>
                  <a:close/>
                </a:path>
              </a:pathLst>
            </a:custGeom>
            <a:solidFill>
              <a:srgbClr val="000000"/>
            </a:solidFill>
          </p:spPr>
          <p:txBody>
            <a:bodyPr wrap="square" lIns="0" tIns="0" rIns="0" bIns="0" rtlCol="0"/>
            <a:lstStyle/>
            <a:p>
              <a:endParaRPr/>
            </a:p>
          </p:txBody>
        </p:sp>
        <p:sp>
          <p:nvSpPr>
            <p:cNvPr id="33" name="object 33"/>
            <p:cNvSpPr/>
            <p:nvPr/>
          </p:nvSpPr>
          <p:spPr>
            <a:xfrm>
              <a:off x="4399279" y="41998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34" name="object 34"/>
            <p:cNvSpPr/>
            <p:nvPr/>
          </p:nvSpPr>
          <p:spPr>
            <a:xfrm>
              <a:off x="3472180" y="4193539"/>
              <a:ext cx="990600" cy="25400"/>
            </a:xfrm>
            <a:custGeom>
              <a:avLst/>
              <a:gdLst/>
              <a:ahLst/>
              <a:cxnLst/>
              <a:rect l="l" t="t" r="r" b="b"/>
              <a:pathLst>
                <a:path w="990600" h="25400">
                  <a:moveTo>
                    <a:pt x="25400" y="12700"/>
                  </a:moveTo>
                  <a:lnTo>
                    <a:pt x="0" y="12700"/>
                  </a:lnTo>
                  <a:lnTo>
                    <a:pt x="0" y="25400"/>
                  </a:lnTo>
                  <a:lnTo>
                    <a:pt x="25400" y="25400"/>
                  </a:lnTo>
                  <a:lnTo>
                    <a:pt x="25400" y="12700"/>
                  </a:lnTo>
                  <a:close/>
                </a:path>
                <a:path w="990600" h="25400">
                  <a:moveTo>
                    <a:pt x="990600" y="0"/>
                  </a:moveTo>
                  <a:lnTo>
                    <a:pt x="965200" y="0"/>
                  </a:lnTo>
                  <a:lnTo>
                    <a:pt x="965200" y="12700"/>
                  </a:lnTo>
                  <a:lnTo>
                    <a:pt x="990600" y="12700"/>
                  </a:lnTo>
                  <a:lnTo>
                    <a:pt x="990600" y="0"/>
                  </a:lnTo>
                  <a:close/>
                </a:path>
              </a:pathLst>
            </a:custGeom>
            <a:solidFill>
              <a:srgbClr val="000000"/>
            </a:solidFill>
          </p:spPr>
          <p:txBody>
            <a:bodyPr wrap="square" lIns="0" tIns="0" rIns="0" bIns="0" rtlCol="0"/>
            <a:lstStyle/>
            <a:p>
              <a:endParaRPr/>
            </a:p>
          </p:txBody>
        </p:sp>
        <p:sp>
          <p:nvSpPr>
            <p:cNvPr id="35" name="object 35"/>
            <p:cNvSpPr/>
            <p:nvPr/>
          </p:nvSpPr>
          <p:spPr>
            <a:xfrm>
              <a:off x="3522979" y="4212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6" name="object 36"/>
            <p:cNvSpPr/>
            <p:nvPr/>
          </p:nvSpPr>
          <p:spPr>
            <a:xfrm>
              <a:off x="3561079" y="42062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37" name="object 37"/>
            <p:cNvSpPr/>
            <p:nvPr/>
          </p:nvSpPr>
          <p:spPr>
            <a:xfrm>
              <a:off x="3611879" y="4212590"/>
              <a:ext cx="63500" cy="0"/>
            </a:xfrm>
            <a:custGeom>
              <a:avLst/>
              <a:gdLst/>
              <a:ahLst/>
              <a:cxnLst/>
              <a:rect l="l" t="t" r="r" b="b"/>
              <a:pathLst>
                <a:path w="63500">
                  <a:moveTo>
                    <a:pt x="0" y="0"/>
                  </a:moveTo>
                  <a:lnTo>
                    <a:pt x="63500" y="0"/>
                  </a:lnTo>
                </a:path>
              </a:pathLst>
            </a:custGeom>
            <a:ln w="12700">
              <a:solidFill>
                <a:srgbClr val="000000"/>
              </a:solidFill>
            </a:ln>
          </p:spPr>
          <p:txBody>
            <a:bodyPr wrap="square" lIns="0" tIns="0" rIns="0" bIns="0" rtlCol="0"/>
            <a:lstStyle/>
            <a:p>
              <a:endParaRPr/>
            </a:p>
          </p:txBody>
        </p:sp>
        <p:sp>
          <p:nvSpPr>
            <p:cNvPr id="38" name="object 38"/>
            <p:cNvSpPr/>
            <p:nvPr/>
          </p:nvSpPr>
          <p:spPr>
            <a:xfrm>
              <a:off x="3713480" y="4206239"/>
              <a:ext cx="88900" cy="12700"/>
            </a:xfrm>
            <a:custGeom>
              <a:avLst/>
              <a:gdLst/>
              <a:ahLst/>
              <a:cxnLst/>
              <a:rect l="l" t="t" r="r" b="b"/>
              <a:pathLst>
                <a:path w="88900" h="12700">
                  <a:moveTo>
                    <a:pt x="38100" y="0"/>
                  </a:moveTo>
                  <a:lnTo>
                    <a:pt x="0" y="0"/>
                  </a:lnTo>
                  <a:lnTo>
                    <a:pt x="0" y="12700"/>
                  </a:lnTo>
                  <a:lnTo>
                    <a:pt x="38100" y="12700"/>
                  </a:lnTo>
                  <a:lnTo>
                    <a:pt x="381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39" name="object 39"/>
            <p:cNvSpPr/>
            <p:nvPr/>
          </p:nvSpPr>
          <p:spPr>
            <a:xfrm>
              <a:off x="3827779" y="42125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40" name="object 40"/>
            <p:cNvSpPr/>
            <p:nvPr/>
          </p:nvSpPr>
          <p:spPr>
            <a:xfrm>
              <a:off x="3942080" y="4206239"/>
              <a:ext cx="139700" cy="12700"/>
            </a:xfrm>
            <a:custGeom>
              <a:avLst/>
              <a:gdLst/>
              <a:ahLst/>
              <a:cxnLst/>
              <a:rect l="l" t="t" r="r" b="b"/>
              <a:pathLst>
                <a:path w="139700" h="12700">
                  <a:moveTo>
                    <a:pt x="25400" y="0"/>
                  </a:moveTo>
                  <a:lnTo>
                    <a:pt x="0" y="0"/>
                  </a:lnTo>
                  <a:lnTo>
                    <a:pt x="0" y="12700"/>
                  </a:lnTo>
                  <a:lnTo>
                    <a:pt x="25400" y="12700"/>
                  </a:lnTo>
                  <a:lnTo>
                    <a:pt x="25400" y="0"/>
                  </a:lnTo>
                  <a:close/>
                </a:path>
                <a:path w="139700" h="12700">
                  <a:moveTo>
                    <a:pt x="88900" y="0"/>
                  </a:moveTo>
                  <a:lnTo>
                    <a:pt x="63500" y="0"/>
                  </a:lnTo>
                  <a:lnTo>
                    <a:pt x="63500" y="12700"/>
                  </a:lnTo>
                  <a:lnTo>
                    <a:pt x="88900" y="12700"/>
                  </a:lnTo>
                  <a:lnTo>
                    <a:pt x="88900" y="0"/>
                  </a:lnTo>
                  <a:close/>
                </a:path>
                <a:path w="139700" h="12700">
                  <a:moveTo>
                    <a:pt x="139700" y="0"/>
                  </a:moveTo>
                  <a:lnTo>
                    <a:pt x="114300" y="0"/>
                  </a:lnTo>
                  <a:lnTo>
                    <a:pt x="114300" y="12700"/>
                  </a:lnTo>
                  <a:lnTo>
                    <a:pt x="139700" y="12700"/>
                  </a:lnTo>
                  <a:lnTo>
                    <a:pt x="139700" y="0"/>
                  </a:lnTo>
                  <a:close/>
                </a:path>
              </a:pathLst>
            </a:custGeom>
            <a:solidFill>
              <a:srgbClr val="000000"/>
            </a:solidFill>
          </p:spPr>
          <p:txBody>
            <a:bodyPr wrap="square" lIns="0" tIns="0" rIns="0" bIns="0" rtlCol="0"/>
            <a:lstStyle/>
            <a:p>
              <a:endParaRPr/>
            </a:p>
          </p:txBody>
        </p:sp>
        <p:sp>
          <p:nvSpPr>
            <p:cNvPr id="41" name="object 41"/>
            <p:cNvSpPr/>
            <p:nvPr/>
          </p:nvSpPr>
          <p:spPr>
            <a:xfrm>
              <a:off x="4107179" y="4212590"/>
              <a:ext cx="304800" cy="0"/>
            </a:xfrm>
            <a:custGeom>
              <a:avLst/>
              <a:gdLst/>
              <a:ahLst/>
              <a:cxnLst/>
              <a:rect l="l" t="t" r="r" b="b"/>
              <a:pathLst>
                <a:path w="304800">
                  <a:moveTo>
                    <a:pt x="0" y="0"/>
                  </a:moveTo>
                  <a:lnTo>
                    <a:pt x="63500" y="0"/>
                  </a:lnTo>
                </a:path>
                <a:path w="304800">
                  <a:moveTo>
                    <a:pt x="101600" y="0"/>
                  </a:moveTo>
                  <a:lnTo>
                    <a:pt x="165100" y="0"/>
                  </a:lnTo>
                </a:path>
                <a:path w="304800">
                  <a:moveTo>
                    <a:pt x="190500" y="0"/>
                  </a:moveTo>
                  <a:lnTo>
                    <a:pt x="215900" y="0"/>
                  </a:lnTo>
                </a:path>
                <a:path w="304800">
                  <a:moveTo>
                    <a:pt x="241300" y="0"/>
                  </a:moveTo>
                  <a:lnTo>
                    <a:pt x="304800" y="0"/>
                  </a:lnTo>
                </a:path>
              </a:pathLst>
            </a:custGeom>
            <a:ln w="12700">
              <a:solidFill>
                <a:srgbClr val="000000"/>
              </a:solidFill>
            </a:ln>
          </p:spPr>
          <p:txBody>
            <a:bodyPr wrap="square" lIns="0" tIns="0" rIns="0" bIns="0" rtlCol="0"/>
            <a:lstStyle/>
            <a:p>
              <a:endParaRPr/>
            </a:p>
          </p:txBody>
        </p:sp>
        <p:sp>
          <p:nvSpPr>
            <p:cNvPr id="42" name="object 42"/>
            <p:cNvSpPr/>
            <p:nvPr/>
          </p:nvSpPr>
          <p:spPr>
            <a:xfrm>
              <a:off x="4437379" y="42062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pic>
          <p:nvPicPr>
            <p:cNvPr id="43" name="object 43"/>
            <p:cNvPicPr/>
            <p:nvPr/>
          </p:nvPicPr>
          <p:blipFill>
            <a:blip r:embed="rId2" cstate="print"/>
            <a:stretch>
              <a:fillRect/>
            </a:stretch>
          </p:blipFill>
          <p:spPr>
            <a:xfrm>
              <a:off x="2989579" y="4180840"/>
              <a:ext cx="419099" cy="88900"/>
            </a:xfrm>
            <a:prstGeom prst="rect">
              <a:avLst/>
            </a:prstGeom>
          </p:spPr>
        </p:pic>
        <p:sp>
          <p:nvSpPr>
            <p:cNvPr id="44" name="object 44"/>
            <p:cNvSpPr/>
            <p:nvPr/>
          </p:nvSpPr>
          <p:spPr>
            <a:xfrm>
              <a:off x="3395980" y="42570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00"/>
            </a:solidFill>
          </p:spPr>
          <p:txBody>
            <a:bodyPr wrap="square" lIns="0" tIns="0" rIns="0" bIns="0" rtlCol="0"/>
            <a:lstStyle/>
            <a:p>
              <a:endParaRPr/>
            </a:p>
          </p:txBody>
        </p:sp>
        <p:pic>
          <p:nvPicPr>
            <p:cNvPr id="45" name="object 45"/>
            <p:cNvPicPr/>
            <p:nvPr/>
          </p:nvPicPr>
          <p:blipFill>
            <a:blip r:embed="rId3" cstate="print"/>
            <a:stretch>
              <a:fillRect/>
            </a:stretch>
          </p:blipFill>
          <p:spPr>
            <a:xfrm>
              <a:off x="3268979" y="4269740"/>
              <a:ext cx="63500" cy="38100"/>
            </a:xfrm>
            <a:prstGeom prst="rect">
              <a:avLst/>
            </a:prstGeom>
          </p:spPr>
        </p:pic>
        <p:sp>
          <p:nvSpPr>
            <p:cNvPr id="46" name="object 46"/>
            <p:cNvSpPr/>
            <p:nvPr/>
          </p:nvSpPr>
          <p:spPr>
            <a:xfrm>
              <a:off x="3395980" y="4282440"/>
              <a:ext cx="12700" cy="63500"/>
            </a:xfrm>
            <a:custGeom>
              <a:avLst/>
              <a:gdLst/>
              <a:ahLst/>
              <a:cxnLst/>
              <a:rect l="l" t="t" r="r" b="b"/>
              <a:pathLst>
                <a:path w="12700" h="63500">
                  <a:moveTo>
                    <a:pt x="12700" y="0"/>
                  </a:moveTo>
                  <a:lnTo>
                    <a:pt x="0" y="0"/>
                  </a:lnTo>
                  <a:lnTo>
                    <a:pt x="0" y="12700"/>
                  </a:lnTo>
                  <a:lnTo>
                    <a:pt x="0" y="25400"/>
                  </a:lnTo>
                  <a:lnTo>
                    <a:pt x="0" y="38100"/>
                  </a:lnTo>
                  <a:lnTo>
                    <a:pt x="0" y="50800"/>
                  </a:lnTo>
                  <a:lnTo>
                    <a:pt x="0" y="63500"/>
                  </a:lnTo>
                  <a:lnTo>
                    <a:pt x="12700" y="63500"/>
                  </a:lnTo>
                  <a:lnTo>
                    <a:pt x="12700" y="50800"/>
                  </a:lnTo>
                  <a:lnTo>
                    <a:pt x="12700" y="38100"/>
                  </a:lnTo>
                  <a:lnTo>
                    <a:pt x="12700" y="25400"/>
                  </a:lnTo>
                  <a:lnTo>
                    <a:pt x="12700" y="12700"/>
                  </a:lnTo>
                  <a:lnTo>
                    <a:pt x="12700" y="0"/>
                  </a:lnTo>
                  <a:close/>
                </a:path>
              </a:pathLst>
            </a:custGeom>
            <a:solidFill>
              <a:srgbClr val="000000"/>
            </a:solidFill>
          </p:spPr>
          <p:txBody>
            <a:bodyPr wrap="square" lIns="0" tIns="0" rIns="0" bIns="0" rtlCol="0"/>
            <a:lstStyle/>
            <a:p>
              <a:endParaRPr/>
            </a:p>
          </p:txBody>
        </p:sp>
        <p:sp>
          <p:nvSpPr>
            <p:cNvPr id="47" name="object 47"/>
            <p:cNvSpPr/>
            <p:nvPr/>
          </p:nvSpPr>
          <p:spPr>
            <a:xfrm>
              <a:off x="3395979" y="4352290"/>
              <a:ext cx="1168400" cy="0"/>
            </a:xfrm>
            <a:custGeom>
              <a:avLst/>
              <a:gdLst/>
              <a:ahLst/>
              <a:cxnLst/>
              <a:rect l="l" t="t" r="r" b="b"/>
              <a:pathLst>
                <a:path w="1168400">
                  <a:moveTo>
                    <a:pt x="0" y="0"/>
                  </a:moveTo>
                  <a:lnTo>
                    <a:pt x="1168400" y="0"/>
                  </a:lnTo>
                </a:path>
              </a:pathLst>
            </a:custGeom>
            <a:ln w="12700">
              <a:solidFill>
                <a:srgbClr val="000000"/>
              </a:solidFill>
            </a:ln>
          </p:spPr>
          <p:txBody>
            <a:bodyPr wrap="square" lIns="0" tIns="0" rIns="0" bIns="0" rtlCol="0"/>
            <a:lstStyle/>
            <a:p>
              <a:endParaRPr/>
            </a:p>
          </p:txBody>
        </p:sp>
        <p:sp>
          <p:nvSpPr>
            <p:cNvPr id="48" name="object 48"/>
            <p:cNvSpPr/>
            <p:nvPr/>
          </p:nvSpPr>
          <p:spPr>
            <a:xfrm>
              <a:off x="3395979" y="4358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9" name="object 49"/>
            <p:cNvSpPr/>
            <p:nvPr/>
          </p:nvSpPr>
          <p:spPr>
            <a:xfrm>
              <a:off x="4551679" y="4364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50" name="object 50"/>
            <p:cNvSpPr/>
            <p:nvPr/>
          </p:nvSpPr>
          <p:spPr>
            <a:xfrm>
              <a:off x="3395979" y="4371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51" name="object 51"/>
            <p:cNvSpPr/>
            <p:nvPr/>
          </p:nvSpPr>
          <p:spPr>
            <a:xfrm>
              <a:off x="4551679" y="4377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52" name="object 52"/>
            <p:cNvSpPr/>
            <p:nvPr/>
          </p:nvSpPr>
          <p:spPr>
            <a:xfrm>
              <a:off x="3395979" y="4384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53" name="object 53"/>
            <p:cNvSpPr/>
            <p:nvPr/>
          </p:nvSpPr>
          <p:spPr>
            <a:xfrm>
              <a:off x="4551679" y="4390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54" name="object 54"/>
            <p:cNvSpPr/>
            <p:nvPr/>
          </p:nvSpPr>
          <p:spPr>
            <a:xfrm>
              <a:off x="3395980" y="4396740"/>
              <a:ext cx="12700" cy="63500"/>
            </a:xfrm>
            <a:custGeom>
              <a:avLst/>
              <a:gdLst/>
              <a:ahLst/>
              <a:cxnLst/>
              <a:rect l="l" t="t" r="r" b="b"/>
              <a:pathLst>
                <a:path w="12700" h="63500">
                  <a:moveTo>
                    <a:pt x="12700" y="0"/>
                  </a:moveTo>
                  <a:lnTo>
                    <a:pt x="0" y="0"/>
                  </a:lnTo>
                  <a:lnTo>
                    <a:pt x="0" y="12700"/>
                  </a:lnTo>
                  <a:lnTo>
                    <a:pt x="0" y="25400"/>
                  </a:lnTo>
                  <a:lnTo>
                    <a:pt x="0" y="38100"/>
                  </a:lnTo>
                  <a:lnTo>
                    <a:pt x="0" y="50800"/>
                  </a:lnTo>
                  <a:lnTo>
                    <a:pt x="0" y="63500"/>
                  </a:lnTo>
                  <a:lnTo>
                    <a:pt x="12700" y="63500"/>
                  </a:lnTo>
                  <a:lnTo>
                    <a:pt x="12700" y="50800"/>
                  </a:lnTo>
                  <a:lnTo>
                    <a:pt x="12700" y="38100"/>
                  </a:lnTo>
                  <a:lnTo>
                    <a:pt x="12700" y="25400"/>
                  </a:lnTo>
                  <a:lnTo>
                    <a:pt x="12700" y="12700"/>
                  </a:lnTo>
                  <a:lnTo>
                    <a:pt x="12700" y="0"/>
                  </a:lnTo>
                  <a:close/>
                </a:path>
              </a:pathLst>
            </a:custGeom>
            <a:solidFill>
              <a:srgbClr val="000000"/>
            </a:solidFill>
          </p:spPr>
          <p:txBody>
            <a:bodyPr wrap="square" lIns="0" tIns="0" rIns="0" bIns="0" rtlCol="0"/>
            <a:lstStyle/>
            <a:p>
              <a:endParaRPr/>
            </a:p>
          </p:txBody>
        </p:sp>
        <p:sp>
          <p:nvSpPr>
            <p:cNvPr id="55" name="object 55"/>
            <p:cNvSpPr/>
            <p:nvPr/>
          </p:nvSpPr>
          <p:spPr>
            <a:xfrm>
              <a:off x="6355079" y="4034790"/>
              <a:ext cx="1092200" cy="0"/>
            </a:xfrm>
            <a:custGeom>
              <a:avLst/>
              <a:gdLst/>
              <a:ahLst/>
              <a:cxnLst/>
              <a:rect l="l" t="t" r="r" b="b"/>
              <a:pathLst>
                <a:path w="1092200">
                  <a:moveTo>
                    <a:pt x="0" y="0"/>
                  </a:moveTo>
                  <a:lnTo>
                    <a:pt x="1092200" y="0"/>
                  </a:lnTo>
                </a:path>
              </a:pathLst>
            </a:custGeom>
            <a:ln w="12700">
              <a:solidFill>
                <a:srgbClr val="000000"/>
              </a:solidFill>
            </a:ln>
          </p:spPr>
          <p:txBody>
            <a:bodyPr wrap="square" lIns="0" tIns="0" rIns="0" bIns="0" rtlCol="0"/>
            <a:lstStyle/>
            <a:p>
              <a:endParaRPr/>
            </a:p>
          </p:txBody>
        </p:sp>
        <p:sp>
          <p:nvSpPr>
            <p:cNvPr id="56" name="object 56"/>
            <p:cNvSpPr/>
            <p:nvPr/>
          </p:nvSpPr>
          <p:spPr>
            <a:xfrm>
              <a:off x="6361429" y="4041140"/>
              <a:ext cx="1079500" cy="304800"/>
            </a:xfrm>
            <a:custGeom>
              <a:avLst/>
              <a:gdLst/>
              <a:ahLst/>
              <a:cxnLst/>
              <a:rect l="l" t="t" r="r" b="b"/>
              <a:pathLst>
                <a:path w="1079500" h="304800">
                  <a:moveTo>
                    <a:pt x="0" y="0"/>
                  </a:moveTo>
                  <a:lnTo>
                    <a:pt x="0" y="304800"/>
                  </a:lnTo>
                </a:path>
                <a:path w="1079500" h="304800">
                  <a:moveTo>
                    <a:pt x="1079500" y="0"/>
                  </a:moveTo>
                  <a:lnTo>
                    <a:pt x="1079500" y="304800"/>
                  </a:lnTo>
                </a:path>
              </a:pathLst>
            </a:custGeom>
            <a:ln w="12700">
              <a:solidFill>
                <a:srgbClr val="000000"/>
              </a:solidFill>
            </a:ln>
          </p:spPr>
          <p:txBody>
            <a:bodyPr wrap="square" lIns="0" tIns="0" rIns="0" bIns="0" rtlCol="0"/>
            <a:lstStyle/>
            <a:p>
              <a:endParaRPr/>
            </a:p>
          </p:txBody>
        </p:sp>
        <p:sp>
          <p:nvSpPr>
            <p:cNvPr id="57" name="object 57"/>
            <p:cNvSpPr/>
            <p:nvPr/>
          </p:nvSpPr>
          <p:spPr>
            <a:xfrm>
              <a:off x="6520179" y="4110990"/>
              <a:ext cx="546100" cy="0"/>
            </a:xfrm>
            <a:custGeom>
              <a:avLst/>
              <a:gdLst/>
              <a:ahLst/>
              <a:cxnLst/>
              <a:rect l="l" t="t" r="r" b="b"/>
              <a:pathLst>
                <a:path w="546100">
                  <a:moveTo>
                    <a:pt x="0" y="0"/>
                  </a:moveTo>
                  <a:lnTo>
                    <a:pt x="76200" y="0"/>
                  </a:lnTo>
                </a:path>
                <a:path w="546100">
                  <a:moveTo>
                    <a:pt x="317500" y="0"/>
                  </a:moveTo>
                  <a:lnTo>
                    <a:pt x="368300" y="0"/>
                  </a:lnTo>
                </a:path>
                <a:path w="546100">
                  <a:moveTo>
                    <a:pt x="431800" y="0"/>
                  </a:moveTo>
                  <a:lnTo>
                    <a:pt x="469900" y="0"/>
                  </a:lnTo>
                </a:path>
                <a:path w="546100">
                  <a:moveTo>
                    <a:pt x="482600" y="0"/>
                  </a:moveTo>
                  <a:lnTo>
                    <a:pt x="546100" y="0"/>
                  </a:lnTo>
                </a:path>
              </a:pathLst>
            </a:custGeom>
            <a:ln w="12700">
              <a:solidFill>
                <a:srgbClr val="000000"/>
              </a:solidFill>
            </a:ln>
          </p:spPr>
          <p:txBody>
            <a:bodyPr wrap="square" lIns="0" tIns="0" rIns="0" bIns="0" rtlCol="0"/>
            <a:lstStyle/>
            <a:p>
              <a:endParaRPr/>
            </a:p>
          </p:txBody>
        </p:sp>
        <p:sp>
          <p:nvSpPr>
            <p:cNvPr id="58" name="object 58"/>
            <p:cNvSpPr/>
            <p:nvPr/>
          </p:nvSpPr>
          <p:spPr>
            <a:xfrm>
              <a:off x="6520180" y="41173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59" name="object 59"/>
            <p:cNvSpPr/>
            <p:nvPr/>
          </p:nvSpPr>
          <p:spPr>
            <a:xfrm>
              <a:off x="6824979" y="4123690"/>
              <a:ext cx="190500" cy="0"/>
            </a:xfrm>
            <a:custGeom>
              <a:avLst/>
              <a:gdLst/>
              <a:ahLst/>
              <a:cxnLst/>
              <a:rect l="l" t="t" r="r" b="b"/>
              <a:pathLst>
                <a:path w="190500">
                  <a:moveTo>
                    <a:pt x="0" y="0"/>
                  </a:moveTo>
                  <a:lnTo>
                    <a:pt x="25400" y="0"/>
                  </a:lnTo>
                </a:path>
                <a:path w="190500">
                  <a:moveTo>
                    <a:pt x="50800" y="0"/>
                  </a:moveTo>
                  <a:lnTo>
                    <a:pt x="76200" y="0"/>
                  </a:lnTo>
                </a:path>
                <a:path w="190500">
                  <a:moveTo>
                    <a:pt x="114300" y="0"/>
                  </a:moveTo>
                  <a:lnTo>
                    <a:pt x="139700" y="0"/>
                  </a:lnTo>
                </a:path>
                <a:path w="190500">
                  <a:moveTo>
                    <a:pt x="165100" y="0"/>
                  </a:moveTo>
                  <a:lnTo>
                    <a:pt x="190500" y="0"/>
                  </a:lnTo>
                </a:path>
              </a:pathLst>
            </a:custGeom>
            <a:ln w="12700">
              <a:solidFill>
                <a:srgbClr val="000000"/>
              </a:solidFill>
            </a:ln>
          </p:spPr>
          <p:txBody>
            <a:bodyPr wrap="square" lIns="0" tIns="0" rIns="0" bIns="0" rtlCol="0"/>
            <a:lstStyle/>
            <a:p>
              <a:endParaRPr/>
            </a:p>
          </p:txBody>
        </p:sp>
        <p:sp>
          <p:nvSpPr>
            <p:cNvPr id="60" name="object 60"/>
            <p:cNvSpPr/>
            <p:nvPr/>
          </p:nvSpPr>
          <p:spPr>
            <a:xfrm>
              <a:off x="6520180" y="41300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61" name="object 61"/>
            <p:cNvSpPr/>
            <p:nvPr/>
          </p:nvSpPr>
          <p:spPr>
            <a:xfrm>
              <a:off x="6634479" y="41363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62" name="object 62"/>
            <p:cNvSpPr/>
            <p:nvPr/>
          </p:nvSpPr>
          <p:spPr>
            <a:xfrm>
              <a:off x="6723380" y="4130039"/>
              <a:ext cx="114300" cy="12700"/>
            </a:xfrm>
            <a:custGeom>
              <a:avLst/>
              <a:gdLst/>
              <a:ahLst/>
              <a:cxnLst/>
              <a:rect l="l" t="t" r="r" b="b"/>
              <a:pathLst>
                <a:path w="114300" h="12700">
                  <a:moveTo>
                    <a:pt x="25400" y="0"/>
                  </a:moveTo>
                  <a:lnTo>
                    <a:pt x="0" y="0"/>
                  </a:lnTo>
                  <a:lnTo>
                    <a:pt x="0" y="12700"/>
                  </a:lnTo>
                  <a:lnTo>
                    <a:pt x="25400" y="12700"/>
                  </a:lnTo>
                  <a:lnTo>
                    <a:pt x="25400" y="0"/>
                  </a:lnTo>
                  <a:close/>
                </a:path>
                <a:path w="114300" h="12700">
                  <a:moveTo>
                    <a:pt x="76200" y="0"/>
                  </a:moveTo>
                  <a:lnTo>
                    <a:pt x="50800" y="0"/>
                  </a:lnTo>
                  <a:lnTo>
                    <a:pt x="50800" y="12700"/>
                  </a:lnTo>
                  <a:lnTo>
                    <a:pt x="76200" y="12700"/>
                  </a:lnTo>
                  <a:lnTo>
                    <a:pt x="762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63" name="object 63"/>
            <p:cNvSpPr/>
            <p:nvPr/>
          </p:nvSpPr>
          <p:spPr>
            <a:xfrm>
              <a:off x="6888479" y="4136390"/>
              <a:ext cx="139700" cy="0"/>
            </a:xfrm>
            <a:custGeom>
              <a:avLst/>
              <a:gdLst/>
              <a:ahLst/>
              <a:cxnLst/>
              <a:rect l="l" t="t" r="r" b="b"/>
              <a:pathLst>
                <a:path w="139700">
                  <a:moveTo>
                    <a:pt x="0" y="0"/>
                  </a:moveTo>
                  <a:lnTo>
                    <a:pt x="139700" y="0"/>
                  </a:lnTo>
                </a:path>
              </a:pathLst>
            </a:custGeom>
            <a:ln w="12700">
              <a:solidFill>
                <a:srgbClr val="000000"/>
              </a:solidFill>
            </a:ln>
          </p:spPr>
          <p:txBody>
            <a:bodyPr wrap="square" lIns="0" tIns="0" rIns="0" bIns="0" rtlCol="0"/>
            <a:lstStyle/>
            <a:p>
              <a:endParaRPr/>
            </a:p>
          </p:txBody>
        </p:sp>
        <p:sp>
          <p:nvSpPr>
            <p:cNvPr id="64" name="object 64"/>
            <p:cNvSpPr/>
            <p:nvPr/>
          </p:nvSpPr>
          <p:spPr>
            <a:xfrm>
              <a:off x="7040879" y="41300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65" name="object 65"/>
            <p:cNvSpPr/>
            <p:nvPr/>
          </p:nvSpPr>
          <p:spPr>
            <a:xfrm>
              <a:off x="7091679" y="4136390"/>
              <a:ext cx="152400" cy="0"/>
            </a:xfrm>
            <a:custGeom>
              <a:avLst/>
              <a:gdLst/>
              <a:ahLst/>
              <a:cxnLst/>
              <a:rect l="l" t="t" r="r" b="b"/>
              <a:pathLst>
                <a:path w="152400">
                  <a:moveTo>
                    <a:pt x="0" y="0"/>
                  </a:moveTo>
                  <a:lnTo>
                    <a:pt x="50800" y="0"/>
                  </a:lnTo>
                </a:path>
                <a:path w="152400">
                  <a:moveTo>
                    <a:pt x="101600" y="0"/>
                  </a:moveTo>
                  <a:lnTo>
                    <a:pt x="152400" y="0"/>
                  </a:lnTo>
                </a:path>
              </a:pathLst>
            </a:custGeom>
            <a:ln w="12700">
              <a:solidFill>
                <a:srgbClr val="000000"/>
              </a:solidFill>
            </a:ln>
          </p:spPr>
          <p:txBody>
            <a:bodyPr wrap="square" lIns="0" tIns="0" rIns="0" bIns="0" rtlCol="0"/>
            <a:lstStyle/>
            <a:p>
              <a:endParaRPr/>
            </a:p>
          </p:txBody>
        </p:sp>
        <p:sp>
          <p:nvSpPr>
            <p:cNvPr id="66" name="object 66"/>
            <p:cNvSpPr/>
            <p:nvPr/>
          </p:nvSpPr>
          <p:spPr>
            <a:xfrm>
              <a:off x="6520180" y="4142739"/>
              <a:ext cx="584200" cy="12700"/>
            </a:xfrm>
            <a:custGeom>
              <a:avLst/>
              <a:gdLst/>
              <a:ahLst/>
              <a:cxnLst/>
              <a:rect l="l" t="t" r="r" b="b"/>
              <a:pathLst>
                <a:path w="584200" h="12700">
                  <a:moveTo>
                    <a:pt x="25400" y="0"/>
                  </a:moveTo>
                  <a:lnTo>
                    <a:pt x="0" y="0"/>
                  </a:lnTo>
                  <a:lnTo>
                    <a:pt x="0" y="12700"/>
                  </a:lnTo>
                  <a:lnTo>
                    <a:pt x="25400" y="12700"/>
                  </a:lnTo>
                  <a:lnTo>
                    <a:pt x="25400" y="0"/>
                  </a:lnTo>
                  <a:close/>
                </a:path>
                <a:path w="584200" h="12700">
                  <a:moveTo>
                    <a:pt x="88900" y="0"/>
                  </a:moveTo>
                  <a:lnTo>
                    <a:pt x="63500" y="0"/>
                  </a:lnTo>
                  <a:lnTo>
                    <a:pt x="63500" y="12700"/>
                  </a:lnTo>
                  <a:lnTo>
                    <a:pt x="88900" y="12700"/>
                  </a:lnTo>
                  <a:lnTo>
                    <a:pt x="88900" y="0"/>
                  </a:lnTo>
                  <a:close/>
                </a:path>
                <a:path w="584200" h="12700">
                  <a:moveTo>
                    <a:pt x="127000" y="0"/>
                  </a:moveTo>
                  <a:lnTo>
                    <a:pt x="101600" y="0"/>
                  </a:lnTo>
                  <a:lnTo>
                    <a:pt x="101600" y="12700"/>
                  </a:lnTo>
                  <a:lnTo>
                    <a:pt x="127000" y="12700"/>
                  </a:lnTo>
                  <a:lnTo>
                    <a:pt x="127000" y="0"/>
                  </a:lnTo>
                  <a:close/>
                </a:path>
                <a:path w="584200" h="12700">
                  <a:moveTo>
                    <a:pt x="190500" y="0"/>
                  </a:moveTo>
                  <a:lnTo>
                    <a:pt x="152400" y="0"/>
                  </a:lnTo>
                  <a:lnTo>
                    <a:pt x="152400" y="12700"/>
                  </a:lnTo>
                  <a:lnTo>
                    <a:pt x="190500" y="12700"/>
                  </a:lnTo>
                  <a:lnTo>
                    <a:pt x="190500" y="0"/>
                  </a:lnTo>
                  <a:close/>
                </a:path>
                <a:path w="584200" h="12700">
                  <a:moveTo>
                    <a:pt x="228600" y="0"/>
                  </a:moveTo>
                  <a:lnTo>
                    <a:pt x="203200" y="0"/>
                  </a:lnTo>
                  <a:lnTo>
                    <a:pt x="203200" y="12700"/>
                  </a:lnTo>
                  <a:lnTo>
                    <a:pt x="228600" y="12700"/>
                  </a:lnTo>
                  <a:lnTo>
                    <a:pt x="228600" y="0"/>
                  </a:lnTo>
                  <a:close/>
                </a:path>
                <a:path w="584200" h="12700">
                  <a:moveTo>
                    <a:pt x="279400" y="0"/>
                  </a:moveTo>
                  <a:lnTo>
                    <a:pt x="254000" y="0"/>
                  </a:lnTo>
                  <a:lnTo>
                    <a:pt x="254000" y="12700"/>
                  </a:lnTo>
                  <a:lnTo>
                    <a:pt x="279400" y="12700"/>
                  </a:lnTo>
                  <a:lnTo>
                    <a:pt x="279400" y="0"/>
                  </a:lnTo>
                  <a:close/>
                </a:path>
                <a:path w="584200" h="12700">
                  <a:moveTo>
                    <a:pt x="317500" y="0"/>
                  </a:moveTo>
                  <a:lnTo>
                    <a:pt x="292100" y="0"/>
                  </a:lnTo>
                  <a:lnTo>
                    <a:pt x="292100" y="12700"/>
                  </a:lnTo>
                  <a:lnTo>
                    <a:pt x="317500" y="12700"/>
                  </a:lnTo>
                  <a:lnTo>
                    <a:pt x="317500" y="0"/>
                  </a:lnTo>
                  <a:close/>
                </a:path>
                <a:path w="584200" h="12700">
                  <a:moveTo>
                    <a:pt x="393700" y="0"/>
                  </a:moveTo>
                  <a:lnTo>
                    <a:pt x="368300" y="0"/>
                  </a:lnTo>
                  <a:lnTo>
                    <a:pt x="368300" y="12700"/>
                  </a:lnTo>
                  <a:lnTo>
                    <a:pt x="393700" y="12700"/>
                  </a:lnTo>
                  <a:lnTo>
                    <a:pt x="393700" y="0"/>
                  </a:lnTo>
                  <a:close/>
                </a:path>
                <a:path w="584200" h="12700">
                  <a:moveTo>
                    <a:pt x="444500" y="0"/>
                  </a:moveTo>
                  <a:lnTo>
                    <a:pt x="419100" y="0"/>
                  </a:lnTo>
                  <a:lnTo>
                    <a:pt x="419100" y="12700"/>
                  </a:lnTo>
                  <a:lnTo>
                    <a:pt x="444500" y="12700"/>
                  </a:lnTo>
                  <a:lnTo>
                    <a:pt x="444500" y="0"/>
                  </a:lnTo>
                  <a:close/>
                </a:path>
                <a:path w="584200" h="12700">
                  <a:moveTo>
                    <a:pt x="495300" y="0"/>
                  </a:moveTo>
                  <a:lnTo>
                    <a:pt x="469900" y="0"/>
                  </a:lnTo>
                  <a:lnTo>
                    <a:pt x="469900" y="12700"/>
                  </a:lnTo>
                  <a:lnTo>
                    <a:pt x="495300" y="12700"/>
                  </a:lnTo>
                  <a:lnTo>
                    <a:pt x="495300" y="0"/>
                  </a:lnTo>
                  <a:close/>
                </a:path>
                <a:path w="584200" h="12700">
                  <a:moveTo>
                    <a:pt x="546100" y="0"/>
                  </a:moveTo>
                  <a:lnTo>
                    <a:pt x="520700" y="0"/>
                  </a:lnTo>
                  <a:lnTo>
                    <a:pt x="520700" y="12700"/>
                  </a:lnTo>
                  <a:lnTo>
                    <a:pt x="546100" y="12700"/>
                  </a:lnTo>
                  <a:lnTo>
                    <a:pt x="546100" y="0"/>
                  </a:lnTo>
                  <a:close/>
                </a:path>
                <a:path w="584200" h="12700">
                  <a:moveTo>
                    <a:pt x="584200" y="0"/>
                  </a:moveTo>
                  <a:lnTo>
                    <a:pt x="558800" y="0"/>
                  </a:lnTo>
                  <a:lnTo>
                    <a:pt x="558800" y="12700"/>
                  </a:lnTo>
                  <a:lnTo>
                    <a:pt x="584200" y="12700"/>
                  </a:lnTo>
                  <a:lnTo>
                    <a:pt x="584200" y="0"/>
                  </a:lnTo>
                  <a:close/>
                </a:path>
              </a:pathLst>
            </a:custGeom>
            <a:solidFill>
              <a:srgbClr val="000000"/>
            </a:solidFill>
          </p:spPr>
          <p:txBody>
            <a:bodyPr wrap="square" lIns="0" tIns="0" rIns="0" bIns="0" rtlCol="0"/>
            <a:lstStyle/>
            <a:p>
              <a:endParaRPr/>
            </a:p>
          </p:txBody>
        </p:sp>
        <p:sp>
          <p:nvSpPr>
            <p:cNvPr id="67" name="object 67"/>
            <p:cNvSpPr/>
            <p:nvPr/>
          </p:nvSpPr>
          <p:spPr>
            <a:xfrm>
              <a:off x="7129779" y="41490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68" name="object 68"/>
            <p:cNvSpPr/>
            <p:nvPr/>
          </p:nvSpPr>
          <p:spPr>
            <a:xfrm>
              <a:off x="7180580" y="4142739"/>
              <a:ext cx="76200" cy="12700"/>
            </a:xfrm>
            <a:custGeom>
              <a:avLst/>
              <a:gdLst/>
              <a:ahLst/>
              <a:cxnLst/>
              <a:rect l="l" t="t" r="r" b="b"/>
              <a:pathLst>
                <a:path w="76200" h="12700">
                  <a:moveTo>
                    <a:pt x="25400" y="0"/>
                  </a:moveTo>
                  <a:lnTo>
                    <a:pt x="0" y="0"/>
                  </a:lnTo>
                  <a:lnTo>
                    <a:pt x="0" y="12700"/>
                  </a:lnTo>
                  <a:lnTo>
                    <a:pt x="25400" y="12700"/>
                  </a:lnTo>
                  <a:lnTo>
                    <a:pt x="25400" y="0"/>
                  </a:lnTo>
                  <a:close/>
                </a:path>
                <a:path w="76200" h="12700">
                  <a:moveTo>
                    <a:pt x="76200" y="0"/>
                  </a:moveTo>
                  <a:lnTo>
                    <a:pt x="50800" y="0"/>
                  </a:lnTo>
                  <a:lnTo>
                    <a:pt x="50800" y="12700"/>
                  </a:lnTo>
                  <a:lnTo>
                    <a:pt x="76200" y="12700"/>
                  </a:lnTo>
                  <a:lnTo>
                    <a:pt x="76200" y="0"/>
                  </a:lnTo>
                  <a:close/>
                </a:path>
              </a:pathLst>
            </a:custGeom>
            <a:solidFill>
              <a:srgbClr val="000000"/>
            </a:solidFill>
          </p:spPr>
          <p:txBody>
            <a:bodyPr wrap="square" lIns="0" tIns="0" rIns="0" bIns="0" rtlCol="0"/>
            <a:lstStyle/>
            <a:p>
              <a:endParaRPr/>
            </a:p>
          </p:txBody>
        </p:sp>
        <p:sp>
          <p:nvSpPr>
            <p:cNvPr id="69" name="object 69"/>
            <p:cNvSpPr/>
            <p:nvPr/>
          </p:nvSpPr>
          <p:spPr>
            <a:xfrm>
              <a:off x="6520179" y="4161790"/>
              <a:ext cx="76200" cy="0"/>
            </a:xfrm>
            <a:custGeom>
              <a:avLst/>
              <a:gdLst/>
              <a:ahLst/>
              <a:cxnLst/>
              <a:rect l="l" t="t" r="r" b="b"/>
              <a:pathLst>
                <a:path w="76200">
                  <a:moveTo>
                    <a:pt x="0" y="0"/>
                  </a:moveTo>
                  <a:lnTo>
                    <a:pt x="76200" y="0"/>
                  </a:lnTo>
                </a:path>
              </a:pathLst>
            </a:custGeom>
            <a:ln w="12700">
              <a:solidFill>
                <a:srgbClr val="000000"/>
              </a:solidFill>
            </a:ln>
          </p:spPr>
          <p:txBody>
            <a:bodyPr wrap="square" lIns="0" tIns="0" rIns="0" bIns="0" rtlCol="0"/>
            <a:lstStyle/>
            <a:p>
              <a:endParaRPr/>
            </a:p>
          </p:txBody>
        </p:sp>
        <p:sp>
          <p:nvSpPr>
            <p:cNvPr id="70" name="object 70"/>
            <p:cNvSpPr/>
            <p:nvPr/>
          </p:nvSpPr>
          <p:spPr>
            <a:xfrm>
              <a:off x="6621780" y="41554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50800" y="0"/>
                  </a:lnTo>
                  <a:lnTo>
                    <a:pt x="50800" y="12700"/>
                  </a:lnTo>
                  <a:lnTo>
                    <a:pt x="88900" y="12700"/>
                  </a:lnTo>
                  <a:lnTo>
                    <a:pt x="88900" y="0"/>
                  </a:lnTo>
                  <a:close/>
                </a:path>
              </a:pathLst>
            </a:custGeom>
            <a:solidFill>
              <a:srgbClr val="000000"/>
            </a:solidFill>
          </p:spPr>
          <p:txBody>
            <a:bodyPr wrap="square" lIns="0" tIns="0" rIns="0" bIns="0" rtlCol="0"/>
            <a:lstStyle/>
            <a:p>
              <a:endParaRPr/>
            </a:p>
          </p:txBody>
        </p:sp>
        <p:sp>
          <p:nvSpPr>
            <p:cNvPr id="71" name="object 71"/>
            <p:cNvSpPr/>
            <p:nvPr/>
          </p:nvSpPr>
          <p:spPr>
            <a:xfrm>
              <a:off x="6736079" y="41617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72" name="object 72"/>
            <p:cNvSpPr/>
            <p:nvPr/>
          </p:nvSpPr>
          <p:spPr>
            <a:xfrm>
              <a:off x="6520180" y="4155439"/>
              <a:ext cx="736600" cy="25400"/>
            </a:xfrm>
            <a:custGeom>
              <a:avLst/>
              <a:gdLst/>
              <a:ahLst/>
              <a:cxnLst/>
              <a:rect l="l" t="t" r="r" b="b"/>
              <a:pathLst>
                <a:path w="736600" h="25400">
                  <a:moveTo>
                    <a:pt x="25400" y="12700"/>
                  </a:moveTo>
                  <a:lnTo>
                    <a:pt x="0" y="12700"/>
                  </a:lnTo>
                  <a:lnTo>
                    <a:pt x="0" y="25400"/>
                  </a:lnTo>
                  <a:lnTo>
                    <a:pt x="25400" y="25400"/>
                  </a:lnTo>
                  <a:lnTo>
                    <a:pt x="25400" y="12700"/>
                  </a:lnTo>
                  <a:close/>
                </a:path>
                <a:path w="736600" h="25400">
                  <a:moveTo>
                    <a:pt x="88900" y="12700"/>
                  </a:moveTo>
                  <a:lnTo>
                    <a:pt x="63500" y="12700"/>
                  </a:lnTo>
                  <a:lnTo>
                    <a:pt x="63500" y="25400"/>
                  </a:lnTo>
                  <a:lnTo>
                    <a:pt x="88900" y="25400"/>
                  </a:lnTo>
                  <a:lnTo>
                    <a:pt x="88900" y="12700"/>
                  </a:lnTo>
                  <a:close/>
                </a:path>
                <a:path w="736600" h="25400">
                  <a:moveTo>
                    <a:pt x="127000" y="12700"/>
                  </a:moveTo>
                  <a:lnTo>
                    <a:pt x="101600" y="12700"/>
                  </a:lnTo>
                  <a:lnTo>
                    <a:pt x="101600" y="25400"/>
                  </a:lnTo>
                  <a:lnTo>
                    <a:pt x="127000" y="25400"/>
                  </a:lnTo>
                  <a:lnTo>
                    <a:pt x="127000" y="12700"/>
                  </a:lnTo>
                  <a:close/>
                </a:path>
                <a:path w="736600" h="25400">
                  <a:moveTo>
                    <a:pt x="190500" y="12700"/>
                  </a:moveTo>
                  <a:lnTo>
                    <a:pt x="152400" y="12700"/>
                  </a:lnTo>
                  <a:lnTo>
                    <a:pt x="152400" y="25400"/>
                  </a:lnTo>
                  <a:lnTo>
                    <a:pt x="190500" y="25400"/>
                  </a:lnTo>
                  <a:lnTo>
                    <a:pt x="190500" y="12700"/>
                  </a:lnTo>
                  <a:close/>
                </a:path>
                <a:path w="736600" h="25400">
                  <a:moveTo>
                    <a:pt x="317500" y="0"/>
                  </a:moveTo>
                  <a:lnTo>
                    <a:pt x="292100" y="0"/>
                  </a:lnTo>
                  <a:lnTo>
                    <a:pt x="292100" y="12700"/>
                  </a:lnTo>
                  <a:lnTo>
                    <a:pt x="317500" y="12700"/>
                  </a:lnTo>
                  <a:lnTo>
                    <a:pt x="317500" y="0"/>
                  </a:lnTo>
                  <a:close/>
                </a:path>
                <a:path w="736600" h="25400">
                  <a:moveTo>
                    <a:pt x="393700" y="0"/>
                  </a:moveTo>
                  <a:lnTo>
                    <a:pt x="368300" y="0"/>
                  </a:lnTo>
                  <a:lnTo>
                    <a:pt x="368300" y="12700"/>
                  </a:lnTo>
                  <a:lnTo>
                    <a:pt x="393700" y="12700"/>
                  </a:lnTo>
                  <a:lnTo>
                    <a:pt x="393700" y="0"/>
                  </a:lnTo>
                  <a:close/>
                </a:path>
                <a:path w="736600" h="25400">
                  <a:moveTo>
                    <a:pt x="444500" y="0"/>
                  </a:moveTo>
                  <a:lnTo>
                    <a:pt x="419100" y="0"/>
                  </a:lnTo>
                  <a:lnTo>
                    <a:pt x="419100" y="12700"/>
                  </a:lnTo>
                  <a:lnTo>
                    <a:pt x="444500" y="12700"/>
                  </a:lnTo>
                  <a:lnTo>
                    <a:pt x="444500" y="0"/>
                  </a:lnTo>
                  <a:close/>
                </a:path>
                <a:path w="736600" h="25400">
                  <a:moveTo>
                    <a:pt x="495300" y="0"/>
                  </a:moveTo>
                  <a:lnTo>
                    <a:pt x="469900" y="0"/>
                  </a:lnTo>
                  <a:lnTo>
                    <a:pt x="469900" y="12700"/>
                  </a:lnTo>
                  <a:lnTo>
                    <a:pt x="495300" y="12700"/>
                  </a:lnTo>
                  <a:lnTo>
                    <a:pt x="495300" y="0"/>
                  </a:lnTo>
                  <a:close/>
                </a:path>
                <a:path w="736600" h="25400">
                  <a:moveTo>
                    <a:pt x="546100" y="0"/>
                  </a:moveTo>
                  <a:lnTo>
                    <a:pt x="520700" y="0"/>
                  </a:lnTo>
                  <a:lnTo>
                    <a:pt x="520700" y="12700"/>
                  </a:lnTo>
                  <a:lnTo>
                    <a:pt x="546100" y="12700"/>
                  </a:lnTo>
                  <a:lnTo>
                    <a:pt x="546100" y="0"/>
                  </a:lnTo>
                  <a:close/>
                </a:path>
                <a:path w="736600" h="25400">
                  <a:moveTo>
                    <a:pt x="584200" y="0"/>
                  </a:moveTo>
                  <a:lnTo>
                    <a:pt x="558800" y="0"/>
                  </a:lnTo>
                  <a:lnTo>
                    <a:pt x="558800" y="12700"/>
                  </a:lnTo>
                  <a:lnTo>
                    <a:pt x="584200" y="12700"/>
                  </a:lnTo>
                  <a:lnTo>
                    <a:pt x="584200" y="0"/>
                  </a:lnTo>
                  <a:close/>
                </a:path>
                <a:path w="736600" h="25400">
                  <a:moveTo>
                    <a:pt x="685800" y="0"/>
                  </a:moveTo>
                  <a:lnTo>
                    <a:pt x="660400" y="0"/>
                  </a:lnTo>
                  <a:lnTo>
                    <a:pt x="660400" y="12700"/>
                  </a:lnTo>
                  <a:lnTo>
                    <a:pt x="685800" y="12700"/>
                  </a:lnTo>
                  <a:lnTo>
                    <a:pt x="685800" y="0"/>
                  </a:lnTo>
                  <a:close/>
                </a:path>
                <a:path w="736600" h="25400">
                  <a:moveTo>
                    <a:pt x="736600" y="0"/>
                  </a:moveTo>
                  <a:lnTo>
                    <a:pt x="711200" y="0"/>
                  </a:lnTo>
                  <a:lnTo>
                    <a:pt x="711200" y="12700"/>
                  </a:lnTo>
                  <a:lnTo>
                    <a:pt x="736600" y="12700"/>
                  </a:lnTo>
                  <a:lnTo>
                    <a:pt x="736600" y="0"/>
                  </a:lnTo>
                  <a:close/>
                </a:path>
              </a:pathLst>
            </a:custGeom>
            <a:solidFill>
              <a:srgbClr val="000000"/>
            </a:solidFill>
          </p:spPr>
          <p:txBody>
            <a:bodyPr wrap="square" lIns="0" tIns="0" rIns="0" bIns="0" rtlCol="0"/>
            <a:lstStyle/>
            <a:p>
              <a:endParaRPr/>
            </a:p>
          </p:txBody>
        </p:sp>
        <p:sp>
          <p:nvSpPr>
            <p:cNvPr id="73" name="object 73"/>
            <p:cNvSpPr/>
            <p:nvPr/>
          </p:nvSpPr>
          <p:spPr>
            <a:xfrm>
              <a:off x="6748779" y="41744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74" name="object 74"/>
            <p:cNvSpPr/>
            <p:nvPr/>
          </p:nvSpPr>
          <p:spPr>
            <a:xfrm>
              <a:off x="6812280" y="4168139"/>
              <a:ext cx="292100" cy="12700"/>
            </a:xfrm>
            <a:custGeom>
              <a:avLst/>
              <a:gdLst/>
              <a:ahLst/>
              <a:cxnLst/>
              <a:rect l="l" t="t" r="r" b="b"/>
              <a:pathLst>
                <a:path w="292100" h="12700">
                  <a:moveTo>
                    <a:pt x="25400" y="0"/>
                  </a:moveTo>
                  <a:lnTo>
                    <a:pt x="0" y="0"/>
                  </a:lnTo>
                  <a:lnTo>
                    <a:pt x="0" y="12700"/>
                  </a:lnTo>
                  <a:lnTo>
                    <a:pt x="25400" y="12700"/>
                  </a:lnTo>
                  <a:lnTo>
                    <a:pt x="25400" y="0"/>
                  </a:lnTo>
                  <a:close/>
                </a:path>
                <a:path w="292100" h="12700">
                  <a:moveTo>
                    <a:pt x="101600" y="0"/>
                  </a:moveTo>
                  <a:lnTo>
                    <a:pt x="76200" y="0"/>
                  </a:lnTo>
                  <a:lnTo>
                    <a:pt x="76200" y="12700"/>
                  </a:lnTo>
                  <a:lnTo>
                    <a:pt x="101600" y="12700"/>
                  </a:lnTo>
                  <a:lnTo>
                    <a:pt x="101600" y="0"/>
                  </a:lnTo>
                  <a:close/>
                </a:path>
                <a:path w="292100" h="12700">
                  <a:moveTo>
                    <a:pt x="152400" y="0"/>
                  </a:moveTo>
                  <a:lnTo>
                    <a:pt x="127000" y="0"/>
                  </a:lnTo>
                  <a:lnTo>
                    <a:pt x="127000" y="12700"/>
                  </a:lnTo>
                  <a:lnTo>
                    <a:pt x="152400" y="12700"/>
                  </a:lnTo>
                  <a:lnTo>
                    <a:pt x="152400" y="0"/>
                  </a:lnTo>
                  <a:close/>
                </a:path>
                <a:path w="292100" h="12700">
                  <a:moveTo>
                    <a:pt x="203200" y="0"/>
                  </a:moveTo>
                  <a:lnTo>
                    <a:pt x="177800" y="0"/>
                  </a:lnTo>
                  <a:lnTo>
                    <a:pt x="177800" y="12700"/>
                  </a:lnTo>
                  <a:lnTo>
                    <a:pt x="203200" y="12700"/>
                  </a:lnTo>
                  <a:lnTo>
                    <a:pt x="203200" y="0"/>
                  </a:lnTo>
                  <a:close/>
                </a:path>
                <a:path w="292100" h="12700">
                  <a:moveTo>
                    <a:pt x="254000" y="0"/>
                  </a:moveTo>
                  <a:lnTo>
                    <a:pt x="228600" y="0"/>
                  </a:lnTo>
                  <a:lnTo>
                    <a:pt x="228600" y="12700"/>
                  </a:lnTo>
                  <a:lnTo>
                    <a:pt x="254000" y="12700"/>
                  </a:lnTo>
                  <a:lnTo>
                    <a:pt x="254000" y="0"/>
                  </a:lnTo>
                  <a:close/>
                </a:path>
                <a:path w="292100" h="12700">
                  <a:moveTo>
                    <a:pt x="292100" y="0"/>
                  </a:moveTo>
                  <a:lnTo>
                    <a:pt x="266700" y="0"/>
                  </a:lnTo>
                  <a:lnTo>
                    <a:pt x="266700" y="12700"/>
                  </a:lnTo>
                  <a:lnTo>
                    <a:pt x="292100" y="12700"/>
                  </a:lnTo>
                  <a:lnTo>
                    <a:pt x="292100" y="0"/>
                  </a:lnTo>
                  <a:close/>
                </a:path>
              </a:pathLst>
            </a:custGeom>
            <a:solidFill>
              <a:srgbClr val="000000"/>
            </a:solidFill>
          </p:spPr>
          <p:txBody>
            <a:bodyPr wrap="square" lIns="0" tIns="0" rIns="0" bIns="0" rtlCol="0"/>
            <a:lstStyle/>
            <a:p>
              <a:endParaRPr/>
            </a:p>
          </p:txBody>
        </p:sp>
        <p:sp>
          <p:nvSpPr>
            <p:cNvPr id="75" name="object 75"/>
            <p:cNvSpPr/>
            <p:nvPr/>
          </p:nvSpPr>
          <p:spPr>
            <a:xfrm>
              <a:off x="7180579" y="4174490"/>
              <a:ext cx="76200" cy="0"/>
            </a:xfrm>
            <a:custGeom>
              <a:avLst/>
              <a:gdLst/>
              <a:ahLst/>
              <a:cxnLst/>
              <a:rect l="l" t="t" r="r" b="b"/>
              <a:pathLst>
                <a:path w="76200">
                  <a:moveTo>
                    <a:pt x="0" y="0"/>
                  </a:moveTo>
                  <a:lnTo>
                    <a:pt x="76200" y="0"/>
                  </a:lnTo>
                </a:path>
              </a:pathLst>
            </a:custGeom>
            <a:ln w="12700">
              <a:solidFill>
                <a:srgbClr val="000000"/>
              </a:solidFill>
            </a:ln>
          </p:spPr>
          <p:txBody>
            <a:bodyPr wrap="square" lIns="0" tIns="0" rIns="0" bIns="0" rtlCol="0"/>
            <a:lstStyle/>
            <a:p>
              <a:endParaRPr/>
            </a:p>
          </p:txBody>
        </p:sp>
        <p:sp>
          <p:nvSpPr>
            <p:cNvPr id="76" name="object 76"/>
            <p:cNvSpPr/>
            <p:nvPr/>
          </p:nvSpPr>
          <p:spPr>
            <a:xfrm>
              <a:off x="6520180" y="4180839"/>
              <a:ext cx="190500" cy="12700"/>
            </a:xfrm>
            <a:custGeom>
              <a:avLst/>
              <a:gdLst/>
              <a:ahLst/>
              <a:cxnLst/>
              <a:rect l="l" t="t" r="r" b="b"/>
              <a:pathLst>
                <a:path w="190500" h="12700">
                  <a:moveTo>
                    <a:pt x="25400" y="0"/>
                  </a:moveTo>
                  <a:lnTo>
                    <a:pt x="0" y="0"/>
                  </a:lnTo>
                  <a:lnTo>
                    <a:pt x="0" y="12700"/>
                  </a:lnTo>
                  <a:lnTo>
                    <a:pt x="25400" y="12700"/>
                  </a:lnTo>
                  <a:lnTo>
                    <a:pt x="25400" y="0"/>
                  </a:lnTo>
                  <a:close/>
                </a:path>
                <a:path w="190500" h="12700">
                  <a:moveTo>
                    <a:pt x="88900" y="0"/>
                  </a:moveTo>
                  <a:lnTo>
                    <a:pt x="63500" y="0"/>
                  </a:lnTo>
                  <a:lnTo>
                    <a:pt x="63500" y="12700"/>
                  </a:lnTo>
                  <a:lnTo>
                    <a:pt x="88900" y="12700"/>
                  </a:lnTo>
                  <a:lnTo>
                    <a:pt x="88900" y="0"/>
                  </a:lnTo>
                  <a:close/>
                </a:path>
                <a:path w="190500" h="12700">
                  <a:moveTo>
                    <a:pt x="127000" y="0"/>
                  </a:moveTo>
                  <a:lnTo>
                    <a:pt x="101600" y="0"/>
                  </a:lnTo>
                  <a:lnTo>
                    <a:pt x="101600" y="12700"/>
                  </a:lnTo>
                  <a:lnTo>
                    <a:pt x="127000" y="12700"/>
                  </a:lnTo>
                  <a:lnTo>
                    <a:pt x="127000" y="0"/>
                  </a:lnTo>
                  <a:close/>
                </a:path>
                <a:path w="190500" h="12700">
                  <a:moveTo>
                    <a:pt x="190500" y="0"/>
                  </a:moveTo>
                  <a:lnTo>
                    <a:pt x="152400" y="0"/>
                  </a:lnTo>
                  <a:lnTo>
                    <a:pt x="152400" y="12700"/>
                  </a:lnTo>
                  <a:lnTo>
                    <a:pt x="190500" y="12700"/>
                  </a:lnTo>
                  <a:lnTo>
                    <a:pt x="190500" y="0"/>
                  </a:lnTo>
                  <a:close/>
                </a:path>
              </a:pathLst>
            </a:custGeom>
            <a:solidFill>
              <a:srgbClr val="000000"/>
            </a:solidFill>
          </p:spPr>
          <p:txBody>
            <a:bodyPr wrap="square" lIns="0" tIns="0" rIns="0" bIns="0" rtlCol="0"/>
            <a:lstStyle/>
            <a:p>
              <a:endParaRPr/>
            </a:p>
          </p:txBody>
        </p:sp>
        <p:sp>
          <p:nvSpPr>
            <p:cNvPr id="77" name="object 77"/>
            <p:cNvSpPr/>
            <p:nvPr/>
          </p:nvSpPr>
          <p:spPr>
            <a:xfrm>
              <a:off x="6736079" y="41871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78" name="object 78"/>
            <p:cNvSpPr/>
            <p:nvPr/>
          </p:nvSpPr>
          <p:spPr>
            <a:xfrm>
              <a:off x="6520180" y="4180839"/>
              <a:ext cx="685800" cy="25400"/>
            </a:xfrm>
            <a:custGeom>
              <a:avLst/>
              <a:gdLst/>
              <a:ahLst/>
              <a:cxnLst/>
              <a:rect l="l" t="t" r="r" b="b"/>
              <a:pathLst>
                <a:path w="685800" h="25400">
                  <a:moveTo>
                    <a:pt x="25400" y="12700"/>
                  </a:moveTo>
                  <a:lnTo>
                    <a:pt x="0" y="12700"/>
                  </a:lnTo>
                  <a:lnTo>
                    <a:pt x="0" y="25400"/>
                  </a:lnTo>
                  <a:lnTo>
                    <a:pt x="25400" y="25400"/>
                  </a:lnTo>
                  <a:lnTo>
                    <a:pt x="25400" y="12700"/>
                  </a:lnTo>
                  <a:close/>
                </a:path>
                <a:path w="685800" h="25400">
                  <a:moveTo>
                    <a:pt x="88900" y="12700"/>
                  </a:moveTo>
                  <a:lnTo>
                    <a:pt x="63500" y="12700"/>
                  </a:lnTo>
                  <a:lnTo>
                    <a:pt x="63500" y="25400"/>
                  </a:lnTo>
                  <a:lnTo>
                    <a:pt x="88900" y="25400"/>
                  </a:lnTo>
                  <a:lnTo>
                    <a:pt x="88900" y="12700"/>
                  </a:lnTo>
                  <a:close/>
                </a:path>
                <a:path w="685800" h="25400">
                  <a:moveTo>
                    <a:pt x="127000" y="12700"/>
                  </a:moveTo>
                  <a:lnTo>
                    <a:pt x="101600" y="12700"/>
                  </a:lnTo>
                  <a:lnTo>
                    <a:pt x="101600" y="25400"/>
                  </a:lnTo>
                  <a:lnTo>
                    <a:pt x="127000" y="25400"/>
                  </a:lnTo>
                  <a:lnTo>
                    <a:pt x="127000" y="12700"/>
                  </a:lnTo>
                  <a:close/>
                </a:path>
                <a:path w="685800" h="25400">
                  <a:moveTo>
                    <a:pt x="190500" y="12700"/>
                  </a:moveTo>
                  <a:lnTo>
                    <a:pt x="152400" y="12700"/>
                  </a:lnTo>
                  <a:lnTo>
                    <a:pt x="152400" y="25400"/>
                  </a:lnTo>
                  <a:lnTo>
                    <a:pt x="190500" y="25400"/>
                  </a:lnTo>
                  <a:lnTo>
                    <a:pt x="190500" y="12700"/>
                  </a:lnTo>
                  <a:close/>
                </a:path>
                <a:path w="685800" h="25400">
                  <a:moveTo>
                    <a:pt x="228600" y="12700"/>
                  </a:moveTo>
                  <a:lnTo>
                    <a:pt x="203200" y="12700"/>
                  </a:lnTo>
                  <a:lnTo>
                    <a:pt x="203200" y="25400"/>
                  </a:lnTo>
                  <a:lnTo>
                    <a:pt x="228600" y="25400"/>
                  </a:lnTo>
                  <a:lnTo>
                    <a:pt x="228600" y="12700"/>
                  </a:lnTo>
                  <a:close/>
                </a:path>
                <a:path w="685800" h="25400">
                  <a:moveTo>
                    <a:pt x="279400" y="12700"/>
                  </a:moveTo>
                  <a:lnTo>
                    <a:pt x="254000" y="12700"/>
                  </a:lnTo>
                  <a:lnTo>
                    <a:pt x="254000" y="25400"/>
                  </a:lnTo>
                  <a:lnTo>
                    <a:pt x="279400" y="25400"/>
                  </a:lnTo>
                  <a:lnTo>
                    <a:pt x="279400" y="12700"/>
                  </a:lnTo>
                  <a:close/>
                </a:path>
                <a:path w="685800" h="25400">
                  <a:moveTo>
                    <a:pt x="317500" y="0"/>
                  </a:moveTo>
                  <a:lnTo>
                    <a:pt x="292100" y="0"/>
                  </a:lnTo>
                  <a:lnTo>
                    <a:pt x="292100" y="12700"/>
                  </a:lnTo>
                  <a:lnTo>
                    <a:pt x="317500" y="12700"/>
                  </a:lnTo>
                  <a:lnTo>
                    <a:pt x="317500" y="0"/>
                  </a:lnTo>
                  <a:close/>
                </a:path>
                <a:path w="685800" h="25400">
                  <a:moveTo>
                    <a:pt x="393700" y="0"/>
                  </a:moveTo>
                  <a:lnTo>
                    <a:pt x="368300" y="0"/>
                  </a:lnTo>
                  <a:lnTo>
                    <a:pt x="368300" y="12700"/>
                  </a:lnTo>
                  <a:lnTo>
                    <a:pt x="393700" y="12700"/>
                  </a:lnTo>
                  <a:lnTo>
                    <a:pt x="393700" y="0"/>
                  </a:lnTo>
                  <a:close/>
                </a:path>
                <a:path w="685800" h="25400">
                  <a:moveTo>
                    <a:pt x="444500" y="0"/>
                  </a:moveTo>
                  <a:lnTo>
                    <a:pt x="419100" y="0"/>
                  </a:lnTo>
                  <a:lnTo>
                    <a:pt x="419100" y="12700"/>
                  </a:lnTo>
                  <a:lnTo>
                    <a:pt x="444500" y="12700"/>
                  </a:lnTo>
                  <a:lnTo>
                    <a:pt x="444500" y="0"/>
                  </a:lnTo>
                  <a:close/>
                </a:path>
                <a:path w="685800" h="25400">
                  <a:moveTo>
                    <a:pt x="495300" y="0"/>
                  </a:moveTo>
                  <a:lnTo>
                    <a:pt x="469900" y="0"/>
                  </a:lnTo>
                  <a:lnTo>
                    <a:pt x="469900" y="12700"/>
                  </a:lnTo>
                  <a:lnTo>
                    <a:pt x="495300" y="12700"/>
                  </a:lnTo>
                  <a:lnTo>
                    <a:pt x="495300" y="0"/>
                  </a:lnTo>
                  <a:close/>
                </a:path>
                <a:path w="685800" h="25400">
                  <a:moveTo>
                    <a:pt x="546100" y="0"/>
                  </a:moveTo>
                  <a:lnTo>
                    <a:pt x="520700" y="0"/>
                  </a:lnTo>
                  <a:lnTo>
                    <a:pt x="520700" y="12700"/>
                  </a:lnTo>
                  <a:lnTo>
                    <a:pt x="546100" y="12700"/>
                  </a:lnTo>
                  <a:lnTo>
                    <a:pt x="546100" y="0"/>
                  </a:lnTo>
                  <a:close/>
                </a:path>
                <a:path w="685800" h="25400">
                  <a:moveTo>
                    <a:pt x="584200" y="0"/>
                  </a:moveTo>
                  <a:lnTo>
                    <a:pt x="558800" y="0"/>
                  </a:lnTo>
                  <a:lnTo>
                    <a:pt x="558800" y="12700"/>
                  </a:lnTo>
                  <a:lnTo>
                    <a:pt x="584200" y="12700"/>
                  </a:lnTo>
                  <a:lnTo>
                    <a:pt x="584200" y="0"/>
                  </a:lnTo>
                  <a:close/>
                </a:path>
                <a:path w="685800" h="25400">
                  <a:moveTo>
                    <a:pt x="685800" y="0"/>
                  </a:moveTo>
                  <a:lnTo>
                    <a:pt x="660400" y="0"/>
                  </a:lnTo>
                  <a:lnTo>
                    <a:pt x="660400" y="12700"/>
                  </a:lnTo>
                  <a:lnTo>
                    <a:pt x="685800" y="12700"/>
                  </a:lnTo>
                  <a:lnTo>
                    <a:pt x="685800" y="0"/>
                  </a:lnTo>
                  <a:close/>
                </a:path>
              </a:pathLst>
            </a:custGeom>
            <a:solidFill>
              <a:srgbClr val="000000"/>
            </a:solidFill>
          </p:spPr>
          <p:txBody>
            <a:bodyPr wrap="square" lIns="0" tIns="0" rIns="0" bIns="0" rtlCol="0"/>
            <a:lstStyle/>
            <a:p>
              <a:endParaRPr/>
            </a:p>
          </p:txBody>
        </p:sp>
        <p:sp>
          <p:nvSpPr>
            <p:cNvPr id="79" name="object 79"/>
            <p:cNvSpPr/>
            <p:nvPr/>
          </p:nvSpPr>
          <p:spPr>
            <a:xfrm>
              <a:off x="6824979" y="4199890"/>
              <a:ext cx="76200" cy="0"/>
            </a:xfrm>
            <a:custGeom>
              <a:avLst/>
              <a:gdLst/>
              <a:ahLst/>
              <a:cxnLst/>
              <a:rect l="l" t="t" r="r" b="b"/>
              <a:pathLst>
                <a:path w="76200">
                  <a:moveTo>
                    <a:pt x="0" y="0"/>
                  </a:moveTo>
                  <a:lnTo>
                    <a:pt x="25400" y="0"/>
                  </a:lnTo>
                </a:path>
                <a:path w="76200">
                  <a:moveTo>
                    <a:pt x="50800" y="0"/>
                  </a:moveTo>
                  <a:lnTo>
                    <a:pt x="76200" y="0"/>
                  </a:lnTo>
                </a:path>
              </a:pathLst>
            </a:custGeom>
            <a:ln w="12700">
              <a:solidFill>
                <a:srgbClr val="000000"/>
              </a:solidFill>
            </a:ln>
          </p:spPr>
          <p:txBody>
            <a:bodyPr wrap="square" lIns="0" tIns="0" rIns="0" bIns="0" rtlCol="0"/>
            <a:lstStyle/>
            <a:p>
              <a:endParaRPr/>
            </a:p>
          </p:txBody>
        </p:sp>
        <p:sp>
          <p:nvSpPr>
            <p:cNvPr id="80" name="object 80"/>
            <p:cNvSpPr/>
            <p:nvPr/>
          </p:nvSpPr>
          <p:spPr>
            <a:xfrm>
              <a:off x="6939280" y="4193539"/>
              <a:ext cx="165100" cy="12700"/>
            </a:xfrm>
            <a:custGeom>
              <a:avLst/>
              <a:gdLst/>
              <a:ahLst/>
              <a:cxnLst/>
              <a:rect l="l" t="t" r="r" b="b"/>
              <a:pathLst>
                <a:path w="165100" h="12700">
                  <a:moveTo>
                    <a:pt x="25400" y="0"/>
                  </a:moveTo>
                  <a:lnTo>
                    <a:pt x="0" y="0"/>
                  </a:lnTo>
                  <a:lnTo>
                    <a:pt x="0" y="12700"/>
                  </a:lnTo>
                  <a:lnTo>
                    <a:pt x="25400" y="12700"/>
                  </a:lnTo>
                  <a:lnTo>
                    <a:pt x="25400" y="0"/>
                  </a:lnTo>
                  <a:close/>
                </a:path>
                <a:path w="165100" h="12700">
                  <a:moveTo>
                    <a:pt x="76200" y="0"/>
                  </a:moveTo>
                  <a:lnTo>
                    <a:pt x="50800" y="0"/>
                  </a:lnTo>
                  <a:lnTo>
                    <a:pt x="50800" y="12700"/>
                  </a:lnTo>
                  <a:lnTo>
                    <a:pt x="76200" y="12700"/>
                  </a:lnTo>
                  <a:lnTo>
                    <a:pt x="76200" y="0"/>
                  </a:lnTo>
                  <a:close/>
                </a:path>
                <a:path w="165100" h="12700">
                  <a:moveTo>
                    <a:pt x="127000" y="0"/>
                  </a:moveTo>
                  <a:lnTo>
                    <a:pt x="101600" y="0"/>
                  </a:lnTo>
                  <a:lnTo>
                    <a:pt x="101600" y="12700"/>
                  </a:lnTo>
                  <a:lnTo>
                    <a:pt x="127000" y="12700"/>
                  </a:lnTo>
                  <a:lnTo>
                    <a:pt x="127000" y="0"/>
                  </a:lnTo>
                  <a:close/>
                </a:path>
                <a:path w="165100" h="12700">
                  <a:moveTo>
                    <a:pt x="165100" y="0"/>
                  </a:moveTo>
                  <a:lnTo>
                    <a:pt x="139700" y="0"/>
                  </a:lnTo>
                  <a:lnTo>
                    <a:pt x="139700" y="12700"/>
                  </a:lnTo>
                  <a:lnTo>
                    <a:pt x="165100" y="12700"/>
                  </a:lnTo>
                  <a:lnTo>
                    <a:pt x="165100" y="0"/>
                  </a:lnTo>
                  <a:close/>
                </a:path>
              </a:pathLst>
            </a:custGeom>
            <a:solidFill>
              <a:srgbClr val="000000"/>
            </a:solidFill>
          </p:spPr>
          <p:txBody>
            <a:bodyPr wrap="square" lIns="0" tIns="0" rIns="0" bIns="0" rtlCol="0"/>
            <a:lstStyle/>
            <a:p>
              <a:endParaRPr/>
            </a:p>
          </p:txBody>
        </p:sp>
        <p:sp>
          <p:nvSpPr>
            <p:cNvPr id="81" name="object 81"/>
            <p:cNvSpPr/>
            <p:nvPr/>
          </p:nvSpPr>
          <p:spPr>
            <a:xfrm>
              <a:off x="7129779" y="41998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82" name="object 82"/>
            <p:cNvSpPr/>
            <p:nvPr/>
          </p:nvSpPr>
          <p:spPr>
            <a:xfrm>
              <a:off x="7180579" y="41935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83" name="object 83"/>
            <p:cNvSpPr/>
            <p:nvPr/>
          </p:nvSpPr>
          <p:spPr>
            <a:xfrm>
              <a:off x="6520179" y="4199890"/>
              <a:ext cx="736600" cy="12700"/>
            </a:xfrm>
            <a:custGeom>
              <a:avLst/>
              <a:gdLst/>
              <a:ahLst/>
              <a:cxnLst/>
              <a:rect l="l" t="t" r="r" b="b"/>
              <a:pathLst>
                <a:path w="736600" h="12700">
                  <a:moveTo>
                    <a:pt x="711200" y="0"/>
                  </a:moveTo>
                  <a:lnTo>
                    <a:pt x="736600" y="0"/>
                  </a:lnTo>
                </a:path>
                <a:path w="736600" h="12700">
                  <a:moveTo>
                    <a:pt x="0" y="12700"/>
                  </a:moveTo>
                  <a:lnTo>
                    <a:pt x="76200" y="12700"/>
                  </a:lnTo>
                </a:path>
                <a:path w="736600" h="12700">
                  <a:moveTo>
                    <a:pt x="114300" y="12700"/>
                  </a:moveTo>
                  <a:lnTo>
                    <a:pt x="165100" y="12700"/>
                  </a:lnTo>
                </a:path>
              </a:pathLst>
            </a:custGeom>
            <a:ln w="12700">
              <a:solidFill>
                <a:srgbClr val="000000"/>
              </a:solidFill>
            </a:ln>
          </p:spPr>
          <p:txBody>
            <a:bodyPr wrap="square" lIns="0" tIns="0" rIns="0" bIns="0" rtlCol="0"/>
            <a:lstStyle/>
            <a:p>
              <a:endParaRPr/>
            </a:p>
          </p:txBody>
        </p:sp>
        <p:sp>
          <p:nvSpPr>
            <p:cNvPr id="84" name="object 84"/>
            <p:cNvSpPr/>
            <p:nvPr/>
          </p:nvSpPr>
          <p:spPr>
            <a:xfrm>
              <a:off x="6723380" y="4206239"/>
              <a:ext cx="76200" cy="12700"/>
            </a:xfrm>
            <a:custGeom>
              <a:avLst/>
              <a:gdLst/>
              <a:ahLst/>
              <a:cxnLst/>
              <a:rect l="l" t="t" r="r" b="b"/>
              <a:pathLst>
                <a:path w="76200" h="12700">
                  <a:moveTo>
                    <a:pt x="25400" y="0"/>
                  </a:moveTo>
                  <a:lnTo>
                    <a:pt x="0" y="0"/>
                  </a:lnTo>
                  <a:lnTo>
                    <a:pt x="0" y="12700"/>
                  </a:lnTo>
                  <a:lnTo>
                    <a:pt x="25400" y="12700"/>
                  </a:lnTo>
                  <a:lnTo>
                    <a:pt x="25400" y="0"/>
                  </a:lnTo>
                  <a:close/>
                </a:path>
                <a:path w="76200" h="12700">
                  <a:moveTo>
                    <a:pt x="76200" y="0"/>
                  </a:moveTo>
                  <a:lnTo>
                    <a:pt x="50800" y="0"/>
                  </a:lnTo>
                  <a:lnTo>
                    <a:pt x="50800" y="12700"/>
                  </a:lnTo>
                  <a:lnTo>
                    <a:pt x="76200" y="12700"/>
                  </a:lnTo>
                  <a:lnTo>
                    <a:pt x="76200" y="0"/>
                  </a:lnTo>
                  <a:close/>
                </a:path>
              </a:pathLst>
            </a:custGeom>
            <a:solidFill>
              <a:srgbClr val="000000"/>
            </a:solidFill>
          </p:spPr>
          <p:txBody>
            <a:bodyPr wrap="square" lIns="0" tIns="0" rIns="0" bIns="0" rtlCol="0"/>
            <a:lstStyle/>
            <a:p>
              <a:endParaRPr/>
            </a:p>
          </p:txBody>
        </p:sp>
        <p:sp>
          <p:nvSpPr>
            <p:cNvPr id="85" name="object 85"/>
            <p:cNvSpPr/>
            <p:nvPr/>
          </p:nvSpPr>
          <p:spPr>
            <a:xfrm>
              <a:off x="6837679" y="42125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86" name="object 86"/>
            <p:cNvSpPr/>
            <p:nvPr/>
          </p:nvSpPr>
          <p:spPr>
            <a:xfrm>
              <a:off x="6939280" y="4206239"/>
              <a:ext cx="127000" cy="12700"/>
            </a:xfrm>
            <a:custGeom>
              <a:avLst/>
              <a:gdLst/>
              <a:ahLst/>
              <a:cxnLst/>
              <a:rect l="l" t="t" r="r" b="b"/>
              <a:pathLst>
                <a:path w="127000" h="12700">
                  <a:moveTo>
                    <a:pt x="25400" y="0"/>
                  </a:moveTo>
                  <a:lnTo>
                    <a:pt x="0" y="0"/>
                  </a:lnTo>
                  <a:lnTo>
                    <a:pt x="0" y="12700"/>
                  </a:lnTo>
                  <a:lnTo>
                    <a:pt x="25400" y="12700"/>
                  </a:lnTo>
                  <a:lnTo>
                    <a:pt x="25400" y="0"/>
                  </a:lnTo>
                  <a:close/>
                </a:path>
                <a:path w="127000" h="12700">
                  <a:moveTo>
                    <a:pt x="76200" y="0"/>
                  </a:moveTo>
                  <a:lnTo>
                    <a:pt x="50800" y="0"/>
                  </a:lnTo>
                  <a:lnTo>
                    <a:pt x="50800" y="12700"/>
                  </a:lnTo>
                  <a:lnTo>
                    <a:pt x="76200" y="12700"/>
                  </a:lnTo>
                  <a:lnTo>
                    <a:pt x="76200" y="0"/>
                  </a:lnTo>
                  <a:close/>
                </a:path>
                <a:path w="127000" h="12700">
                  <a:moveTo>
                    <a:pt x="127000" y="0"/>
                  </a:moveTo>
                  <a:lnTo>
                    <a:pt x="101600" y="0"/>
                  </a:lnTo>
                  <a:lnTo>
                    <a:pt x="101600" y="12700"/>
                  </a:lnTo>
                  <a:lnTo>
                    <a:pt x="127000" y="12700"/>
                  </a:lnTo>
                  <a:lnTo>
                    <a:pt x="127000" y="0"/>
                  </a:lnTo>
                  <a:close/>
                </a:path>
              </a:pathLst>
            </a:custGeom>
            <a:solidFill>
              <a:srgbClr val="000000"/>
            </a:solidFill>
          </p:spPr>
          <p:txBody>
            <a:bodyPr wrap="square" lIns="0" tIns="0" rIns="0" bIns="0" rtlCol="0"/>
            <a:lstStyle/>
            <a:p>
              <a:endParaRPr/>
            </a:p>
          </p:txBody>
        </p:sp>
        <p:sp>
          <p:nvSpPr>
            <p:cNvPr id="87" name="object 87"/>
            <p:cNvSpPr/>
            <p:nvPr/>
          </p:nvSpPr>
          <p:spPr>
            <a:xfrm>
              <a:off x="6355079" y="4212590"/>
              <a:ext cx="1092200" cy="228600"/>
            </a:xfrm>
            <a:custGeom>
              <a:avLst/>
              <a:gdLst/>
              <a:ahLst/>
              <a:cxnLst/>
              <a:rect l="l" t="t" r="r" b="b"/>
              <a:pathLst>
                <a:path w="1092200" h="228600">
                  <a:moveTo>
                    <a:pt x="736600" y="0"/>
                  </a:moveTo>
                  <a:lnTo>
                    <a:pt x="787400" y="0"/>
                  </a:lnTo>
                </a:path>
                <a:path w="1092200" h="228600">
                  <a:moveTo>
                    <a:pt x="838200" y="0"/>
                  </a:moveTo>
                  <a:lnTo>
                    <a:pt x="889000" y="0"/>
                  </a:lnTo>
                </a:path>
                <a:path w="1092200" h="228600">
                  <a:moveTo>
                    <a:pt x="0" y="139700"/>
                  </a:moveTo>
                  <a:lnTo>
                    <a:pt x="1092200" y="139700"/>
                  </a:lnTo>
                </a:path>
                <a:path w="1092200" h="228600">
                  <a:moveTo>
                    <a:pt x="0" y="152400"/>
                  </a:moveTo>
                  <a:lnTo>
                    <a:pt x="12700" y="152400"/>
                  </a:lnTo>
                </a:path>
                <a:path w="1092200" h="228600">
                  <a:moveTo>
                    <a:pt x="1079500" y="152400"/>
                  </a:moveTo>
                  <a:lnTo>
                    <a:pt x="1092200" y="152400"/>
                  </a:lnTo>
                </a:path>
                <a:path w="1092200" h="228600">
                  <a:moveTo>
                    <a:pt x="0" y="165100"/>
                  </a:moveTo>
                  <a:lnTo>
                    <a:pt x="12700" y="165100"/>
                  </a:lnTo>
                </a:path>
                <a:path w="1092200" h="228600">
                  <a:moveTo>
                    <a:pt x="1079500" y="165100"/>
                  </a:moveTo>
                  <a:lnTo>
                    <a:pt x="1092200" y="165100"/>
                  </a:lnTo>
                </a:path>
                <a:path w="1092200" h="228600">
                  <a:moveTo>
                    <a:pt x="1079500" y="177800"/>
                  </a:moveTo>
                  <a:lnTo>
                    <a:pt x="1092200" y="177800"/>
                  </a:lnTo>
                </a:path>
                <a:path w="1092200" h="228600">
                  <a:moveTo>
                    <a:pt x="1079500" y="190500"/>
                  </a:moveTo>
                  <a:lnTo>
                    <a:pt x="1092200" y="190500"/>
                  </a:lnTo>
                </a:path>
                <a:path w="1092200" h="228600">
                  <a:moveTo>
                    <a:pt x="1079500" y="203200"/>
                  </a:moveTo>
                  <a:lnTo>
                    <a:pt x="1092200" y="203200"/>
                  </a:lnTo>
                </a:path>
                <a:path w="1092200" h="228600">
                  <a:moveTo>
                    <a:pt x="1079500" y="215900"/>
                  </a:moveTo>
                  <a:lnTo>
                    <a:pt x="1092200" y="215900"/>
                  </a:lnTo>
                </a:path>
                <a:path w="1092200" h="228600">
                  <a:moveTo>
                    <a:pt x="1079500" y="228600"/>
                  </a:moveTo>
                  <a:lnTo>
                    <a:pt x="1092200" y="228600"/>
                  </a:lnTo>
                </a:path>
              </a:pathLst>
            </a:custGeom>
            <a:ln w="12700">
              <a:solidFill>
                <a:srgbClr val="000000"/>
              </a:solidFill>
            </a:ln>
          </p:spPr>
          <p:txBody>
            <a:bodyPr wrap="square" lIns="0" tIns="0" rIns="0" bIns="0" rtlCol="0"/>
            <a:lstStyle/>
            <a:p>
              <a:endParaRPr/>
            </a:p>
          </p:txBody>
        </p:sp>
        <p:sp>
          <p:nvSpPr>
            <p:cNvPr id="88" name="object 88"/>
            <p:cNvSpPr/>
            <p:nvPr/>
          </p:nvSpPr>
          <p:spPr>
            <a:xfrm>
              <a:off x="4678679" y="4237990"/>
              <a:ext cx="38100" cy="25400"/>
            </a:xfrm>
            <a:custGeom>
              <a:avLst/>
              <a:gdLst/>
              <a:ahLst/>
              <a:cxnLst/>
              <a:rect l="l" t="t" r="r" b="b"/>
              <a:pathLst>
                <a:path w="38100" h="25400">
                  <a:moveTo>
                    <a:pt x="25400" y="0"/>
                  </a:moveTo>
                  <a:lnTo>
                    <a:pt x="38100" y="0"/>
                  </a:lnTo>
                </a:path>
                <a:path w="38100" h="25400">
                  <a:moveTo>
                    <a:pt x="12700" y="12700"/>
                  </a:moveTo>
                  <a:lnTo>
                    <a:pt x="38100" y="12700"/>
                  </a:lnTo>
                </a:path>
                <a:path w="38100" h="25400">
                  <a:moveTo>
                    <a:pt x="0" y="25400"/>
                  </a:moveTo>
                  <a:lnTo>
                    <a:pt x="12700" y="25400"/>
                  </a:lnTo>
                </a:path>
              </a:pathLst>
            </a:custGeom>
            <a:ln w="12700">
              <a:solidFill>
                <a:srgbClr val="000083"/>
              </a:solidFill>
            </a:ln>
          </p:spPr>
          <p:txBody>
            <a:bodyPr wrap="square" lIns="0" tIns="0" rIns="0" bIns="0" rtlCol="0"/>
            <a:lstStyle/>
            <a:p>
              <a:endParaRPr/>
            </a:p>
          </p:txBody>
        </p:sp>
        <p:sp>
          <p:nvSpPr>
            <p:cNvPr id="89" name="object 89"/>
            <p:cNvSpPr/>
            <p:nvPr/>
          </p:nvSpPr>
          <p:spPr>
            <a:xfrm>
              <a:off x="4704080" y="4257040"/>
              <a:ext cx="12700" cy="101600"/>
            </a:xfrm>
            <a:custGeom>
              <a:avLst/>
              <a:gdLst/>
              <a:ahLst/>
              <a:cxnLst/>
              <a:rect l="l" t="t" r="r" b="b"/>
              <a:pathLst>
                <a:path w="12700" h="101600">
                  <a:moveTo>
                    <a:pt x="12700" y="0"/>
                  </a:moveTo>
                  <a:lnTo>
                    <a:pt x="0" y="0"/>
                  </a:lnTo>
                  <a:lnTo>
                    <a:pt x="0" y="12700"/>
                  </a:lnTo>
                  <a:lnTo>
                    <a:pt x="0" y="25400"/>
                  </a:lnTo>
                  <a:lnTo>
                    <a:pt x="0" y="101600"/>
                  </a:lnTo>
                  <a:lnTo>
                    <a:pt x="12700" y="101600"/>
                  </a:lnTo>
                  <a:lnTo>
                    <a:pt x="12700" y="12700"/>
                  </a:lnTo>
                  <a:lnTo>
                    <a:pt x="12700" y="0"/>
                  </a:lnTo>
                  <a:close/>
                </a:path>
              </a:pathLst>
            </a:custGeom>
            <a:solidFill>
              <a:srgbClr val="000083"/>
            </a:solidFill>
          </p:spPr>
          <p:txBody>
            <a:bodyPr wrap="square" lIns="0" tIns="0" rIns="0" bIns="0" rtlCol="0"/>
            <a:lstStyle/>
            <a:p>
              <a:endParaRPr/>
            </a:p>
          </p:txBody>
        </p:sp>
        <p:sp>
          <p:nvSpPr>
            <p:cNvPr id="90" name="object 90"/>
            <p:cNvSpPr/>
            <p:nvPr/>
          </p:nvSpPr>
          <p:spPr>
            <a:xfrm>
              <a:off x="6164579" y="4237990"/>
              <a:ext cx="38100" cy="25400"/>
            </a:xfrm>
            <a:custGeom>
              <a:avLst/>
              <a:gdLst/>
              <a:ahLst/>
              <a:cxnLst/>
              <a:rect l="l" t="t" r="r" b="b"/>
              <a:pathLst>
                <a:path w="38100" h="25400">
                  <a:moveTo>
                    <a:pt x="25400" y="0"/>
                  </a:moveTo>
                  <a:lnTo>
                    <a:pt x="38100" y="0"/>
                  </a:lnTo>
                </a:path>
                <a:path w="38100" h="25400">
                  <a:moveTo>
                    <a:pt x="12700" y="12700"/>
                  </a:moveTo>
                  <a:lnTo>
                    <a:pt x="38100" y="12700"/>
                  </a:lnTo>
                </a:path>
                <a:path w="38100" h="25400">
                  <a:moveTo>
                    <a:pt x="0" y="25400"/>
                  </a:moveTo>
                  <a:lnTo>
                    <a:pt x="12700" y="25400"/>
                  </a:lnTo>
                </a:path>
              </a:pathLst>
            </a:custGeom>
            <a:ln w="12700">
              <a:solidFill>
                <a:srgbClr val="000083"/>
              </a:solidFill>
            </a:ln>
          </p:spPr>
          <p:txBody>
            <a:bodyPr wrap="square" lIns="0" tIns="0" rIns="0" bIns="0" rtlCol="0"/>
            <a:lstStyle/>
            <a:p>
              <a:endParaRPr/>
            </a:p>
          </p:txBody>
        </p:sp>
        <p:sp>
          <p:nvSpPr>
            <p:cNvPr id="91" name="object 91"/>
            <p:cNvSpPr/>
            <p:nvPr/>
          </p:nvSpPr>
          <p:spPr>
            <a:xfrm>
              <a:off x="6189980" y="4257040"/>
              <a:ext cx="12700" cy="101600"/>
            </a:xfrm>
            <a:custGeom>
              <a:avLst/>
              <a:gdLst/>
              <a:ahLst/>
              <a:cxnLst/>
              <a:rect l="l" t="t" r="r" b="b"/>
              <a:pathLst>
                <a:path w="12700" h="101600">
                  <a:moveTo>
                    <a:pt x="12700" y="0"/>
                  </a:moveTo>
                  <a:lnTo>
                    <a:pt x="0" y="0"/>
                  </a:lnTo>
                  <a:lnTo>
                    <a:pt x="0" y="12700"/>
                  </a:lnTo>
                  <a:lnTo>
                    <a:pt x="0" y="25400"/>
                  </a:lnTo>
                  <a:lnTo>
                    <a:pt x="0" y="101600"/>
                  </a:lnTo>
                  <a:lnTo>
                    <a:pt x="12700" y="101600"/>
                  </a:lnTo>
                  <a:lnTo>
                    <a:pt x="12700" y="12700"/>
                  </a:lnTo>
                  <a:lnTo>
                    <a:pt x="12700" y="0"/>
                  </a:lnTo>
                  <a:close/>
                </a:path>
              </a:pathLst>
            </a:custGeom>
            <a:solidFill>
              <a:srgbClr val="000083"/>
            </a:solidFill>
          </p:spPr>
          <p:txBody>
            <a:bodyPr wrap="square" lIns="0" tIns="0" rIns="0" bIns="0" rtlCol="0"/>
            <a:lstStyle/>
            <a:p>
              <a:endParaRPr/>
            </a:p>
          </p:txBody>
        </p:sp>
        <p:pic>
          <p:nvPicPr>
            <p:cNvPr id="92" name="object 92"/>
            <p:cNvPicPr/>
            <p:nvPr/>
          </p:nvPicPr>
          <p:blipFill>
            <a:blip r:embed="rId4" cstate="print"/>
            <a:stretch>
              <a:fillRect/>
            </a:stretch>
          </p:blipFill>
          <p:spPr>
            <a:xfrm>
              <a:off x="4551679" y="4384040"/>
              <a:ext cx="1816100" cy="88900"/>
            </a:xfrm>
            <a:prstGeom prst="rect">
              <a:avLst/>
            </a:prstGeom>
          </p:spPr>
        </p:pic>
        <p:sp>
          <p:nvSpPr>
            <p:cNvPr id="93" name="object 93"/>
            <p:cNvSpPr/>
            <p:nvPr/>
          </p:nvSpPr>
          <p:spPr>
            <a:xfrm>
              <a:off x="7434579" y="4453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94" name="object 94"/>
            <p:cNvSpPr/>
            <p:nvPr/>
          </p:nvSpPr>
          <p:spPr>
            <a:xfrm>
              <a:off x="3395980" y="4460240"/>
              <a:ext cx="2971800" cy="12700"/>
            </a:xfrm>
            <a:custGeom>
              <a:avLst/>
              <a:gdLst/>
              <a:ahLst/>
              <a:cxnLst/>
              <a:rect l="l" t="t" r="r" b="b"/>
              <a:pathLst>
                <a:path w="2971800" h="12700">
                  <a:moveTo>
                    <a:pt x="12700" y="0"/>
                  </a:moveTo>
                  <a:lnTo>
                    <a:pt x="0" y="0"/>
                  </a:lnTo>
                  <a:lnTo>
                    <a:pt x="0" y="12700"/>
                  </a:lnTo>
                  <a:lnTo>
                    <a:pt x="12700" y="12700"/>
                  </a:lnTo>
                  <a:lnTo>
                    <a:pt x="12700" y="0"/>
                  </a:lnTo>
                  <a:close/>
                </a:path>
                <a:path w="2971800" h="12700">
                  <a:moveTo>
                    <a:pt x="2971800" y="0"/>
                  </a:moveTo>
                  <a:lnTo>
                    <a:pt x="2959100" y="0"/>
                  </a:lnTo>
                  <a:lnTo>
                    <a:pt x="2959100" y="12700"/>
                  </a:lnTo>
                  <a:lnTo>
                    <a:pt x="2971800" y="12700"/>
                  </a:lnTo>
                  <a:lnTo>
                    <a:pt x="2971800" y="0"/>
                  </a:lnTo>
                  <a:close/>
                </a:path>
              </a:pathLst>
            </a:custGeom>
            <a:solidFill>
              <a:srgbClr val="000000"/>
            </a:solidFill>
          </p:spPr>
          <p:txBody>
            <a:bodyPr wrap="square" lIns="0" tIns="0" rIns="0" bIns="0" rtlCol="0"/>
            <a:lstStyle/>
            <a:p>
              <a:endParaRPr/>
            </a:p>
          </p:txBody>
        </p:sp>
        <p:sp>
          <p:nvSpPr>
            <p:cNvPr id="95" name="object 95"/>
            <p:cNvSpPr/>
            <p:nvPr/>
          </p:nvSpPr>
          <p:spPr>
            <a:xfrm>
              <a:off x="7434579" y="4466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96" name="object 96"/>
            <p:cNvSpPr/>
            <p:nvPr/>
          </p:nvSpPr>
          <p:spPr>
            <a:xfrm>
              <a:off x="3395980" y="4472940"/>
              <a:ext cx="1168400" cy="12700"/>
            </a:xfrm>
            <a:custGeom>
              <a:avLst/>
              <a:gdLst/>
              <a:ahLst/>
              <a:cxnLst/>
              <a:rect l="l" t="t" r="r" b="b"/>
              <a:pathLst>
                <a:path w="1168400" h="12700">
                  <a:moveTo>
                    <a:pt x="12700" y="0"/>
                  </a:moveTo>
                  <a:lnTo>
                    <a:pt x="0" y="0"/>
                  </a:lnTo>
                  <a:lnTo>
                    <a:pt x="0" y="12700"/>
                  </a:lnTo>
                  <a:lnTo>
                    <a:pt x="12700" y="12700"/>
                  </a:lnTo>
                  <a:lnTo>
                    <a:pt x="12700" y="0"/>
                  </a:lnTo>
                  <a:close/>
                </a:path>
                <a:path w="1168400" h="12700">
                  <a:moveTo>
                    <a:pt x="1168400" y="0"/>
                  </a:moveTo>
                  <a:lnTo>
                    <a:pt x="1155700" y="0"/>
                  </a:lnTo>
                  <a:lnTo>
                    <a:pt x="1155700" y="12700"/>
                  </a:lnTo>
                  <a:lnTo>
                    <a:pt x="1168400" y="12700"/>
                  </a:lnTo>
                  <a:lnTo>
                    <a:pt x="1168400" y="0"/>
                  </a:lnTo>
                  <a:close/>
                </a:path>
              </a:pathLst>
            </a:custGeom>
            <a:solidFill>
              <a:srgbClr val="000000"/>
            </a:solidFill>
          </p:spPr>
          <p:txBody>
            <a:bodyPr wrap="square" lIns="0" tIns="0" rIns="0" bIns="0" rtlCol="0"/>
            <a:lstStyle/>
            <a:p>
              <a:endParaRPr/>
            </a:p>
          </p:txBody>
        </p:sp>
        <p:sp>
          <p:nvSpPr>
            <p:cNvPr id="97" name="object 97"/>
            <p:cNvSpPr/>
            <p:nvPr/>
          </p:nvSpPr>
          <p:spPr>
            <a:xfrm>
              <a:off x="4602479" y="4479290"/>
              <a:ext cx="139700" cy="0"/>
            </a:xfrm>
            <a:custGeom>
              <a:avLst/>
              <a:gdLst/>
              <a:ahLst/>
              <a:cxnLst/>
              <a:rect l="l" t="t" r="r" b="b"/>
              <a:pathLst>
                <a:path w="139700">
                  <a:moveTo>
                    <a:pt x="0" y="0"/>
                  </a:moveTo>
                  <a:lnTo>
                    <a:pt x="139700" y="0"/>
                  </a:lnTo>
                </a:path>
              </a:pathLst>
            </a:custGeom>
            <a:ln w="12700">
              <a:solidFill>
                <a:srgbClr val="000083"/>
              </a:solidFill>
            </a:ln>
          </p:spPr>
          <p:txBody>
            <a:bodyPr wrap="square" lIns="0" tIns="0" rIns="0" bIns="0" rtlCol="0"/>
            <a:lstStyle/>
            <a:p>
              <a:endParaRPr/>
            </a:p>
          </p:txBody>
        </p:sp>
        <p:sp>
          <p:nvSpPr>
            <p:cNvPr id="98" name="object 98"/>
            <p:cNvSpPr/>
            <p:nvPr/>
          </p:nvSpPr>
          <p:spPr>
            <a:xfrm>
              <a:off x="6355079" y="4472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99" name="object 99"/>
            <p:cNvSpPr/>
            <p:nvPr/>
          </p:nvSpPr>
          <p:spPr>
            <a:xfrm>
              <a:off x="7434579" y="4479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100" name="object 100"/>
            <p:cNvSpPr/>
            <p:nvPr/>
          </p:nvSpPr>
          <p:spPr>
            <a:xfrm>
              <a:off x="3395980" y="4485640"/>
              <a:ext cx="1168400" cy="12700"/>
            </a:xfrm>
            <a:custGeom>
              <a:avLst/>
              <a:gdLst/>
              <a:ahLst/>
              <a:cxnLst/>
              <a:rect l="l" t="t" r="r" b="b"/>
              <a:pathLst>
                <a:path w="1168400" h="12700">
                  <a:moveTo>
                    <a:pt x="12700" y="0"/>
                  </a:moveTo>
                  <a:lnTo>
                    <a:pt x="0" y="0"/>
                  </a:lnTo>
                  <a:lnTo>
                    <a:pt x="0" y="12700"/>
                  </a:lnTo>
                  <a:lnTo>
                    <a:pt x="12700" y="12700"/>
                  </a:lnTo>
                  <a:lnTo>
                    <a:pt x="12700" y="0"/>
                  </a:lnTo>
                  <a:close/>
                </a:path>
                <a:path w="1168400" h="12700">
                  <a:moveTo>
                    <a:pt x="1168400" y="0"/>
                  </a:moveTo>
                  <a:lnTo>
                    <a:pt x="1155700" y="0"/>
                  </a:lnTo>
                  <a:lnTo>
                    <a:pt x="1155700" y="12700"/>
                  </a:lnTo>
                  <a:lnTo>
                    <a:pt x="1168400" y="12700"/>
                  </a:lnTo>
                  <a:lnTo>
                    <a:pt x="1168400" y="0"/>
                  </a:lnTo>
                  <a:close/>
                </a:path>
              </a:pathLst>
            </a:custGeom>
            <a:solidFill>
              <a:srgbClr val="000000"/>
            </a:solidFill>
          </p:spPr>
          <p:txBody>
            <a:bodyPr wrap="square" lIns="0" tIns="0" rIns="0" bIns="0" rtlCol="0"/>
            <a:lstStyle/>
            <a:p>
              <a:endParaRPr/>
            </a:p>
          </p:txBody>
        </p:sp>
        <p:sp>
          <p:nvSpPr>
            <p:cNvPr id="101" name="object 101"/>
            <p:cNvSpPr/>
            <p:nvPr/>
          </p:nvSpPr>
          <p:spPr>
            <a:xfrm>
              <a:off x="4627879" y="4491990"/>
              <a:ext cx="88900" cy="0"/>
            </a:xfrm>
            <a:custGeom>
              <a:avLst/>
              <a:gdLst/>
              <a:ahLst/>
              <a:cxnLst/>
              <a:rect l="l" t="t" r="r" b="b"/>
              <a:pathLst>
                <a:path w="88900">
                  <a:moveTo>
                    <a:pt x="0" y="0"/>
                  </a:moveTo>
                  <a:lnTo>
                    <a:pt x="88900" y="0"/>
                  </a:lnTo>
                </a:path>
              </a:pathLst>
            </a:custGeom>
            <a:ln w="12700">
              <a:solidFill>
                <a:srgbClr val="000083"/>
              </a:solidFill>
            </a:ln>
          </p:spPr>
          <p:txBody>
            <a:bodyPr wrap="square" lIns="0" tIns="0" rIns="0" bIns="0" rtlCol="0"/>
            <a:lstStyle/>
            <a:p>
              <a:endParaRPr/>
            </a:p>
          </p:txBody>
        </p:sp>
        <p:sp>
          <p:nvSpPr>
            <p:cNvPr id="102" name="object 102"/>
            <p:cNvSpPr/>
            <p:nvPr/>
          </p:nvSpPr>
          <p:spPr>
            <a:xfrm>
              <a:off x="6355079" y="4485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03" name="object 103"/>
            <p:cNvSpPr/>
            <p:nvPr/>
          </p:nvSpPr>
          <p:spPr>
            <a:xfrm>
              <a:off x="7434579" y="4491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104" name="object 104"/>
            <p:cNvSpPr/>
            <p:nvPr/>
          </p:nvSpPr>
          <p:spPr>
            <a:xfrm>
              <a:off x="3395980" y="4498340"/>
              <a:ext cx="2971800" cy="12700"/>
            </a:xfrm>
            <a:custGeom>
              <a:avLst/>
              <a:gdLst/>
              <a:ahLst/>
              <a:cxnLst/>
              <a:rect l="l" t="t" r="r" b="b"/>
              <a:pathLst>
                <a:path w="2971800" h="12700">
                  <a:moveTo>
                    <a:pt x="12700" y="0"/>
                  </a:moveTo>
                  <a:lnTo>
                    <a:pt x="0" y="0"/>
                  </a:lnTo>
                  <a:lnTo>
                    <a:pt x="0" y="12700"/>
                  </a:lnTo>
                  <a:lnTo>
                    <a:pt x="12700" y="12700"/>
                  </a:lnTo>
                  <a:lnTo>
                    <a:pt x="12700" y="0"/>
                  </a:lnTo>
                  <a:close/>
                </a:path>
                <a:path w="2971800" h="12700">
                  <a:moveTo>
                    <a:pt x="1168400" y="0"/>
                  </a:moveTo>
                  <a:lnTo>
                    <a:pt x="1155700" y="0"/>
                  </a:lnTo>
                  <a:lnTo>
                    <a:pt x="1155700" y="12700"/>
                  </a:lnTo>
                  <a:lnTo>
                    <a:pt x="1168400" y="12700"/>
                  </a:lnTo>
                  <a:lnTo>
                    <a:pt x="1168400" y="0"/>
                  </a:lnTo>
                  <a:close/>
                </a:path>
                <a:path w="2971800" h="12700">
                  <a:moveTo>
                    <a:pt x="2971800" y="0"/>
                  </a:moveTo>
                  <a:lnTo>
                    <a:pt x="2959100" y="0"/>
                  </a:lnTo>
                  <a:lnTo>
                    <a:pt x="2959100" y="12700"/>
                  </a:lnTo>
                  <a:lnTo>
                    <a:pt x="2971800" y="12700"/>
                  </a:lnTo>
                  <a:lnTo>
                    <a:pt x="2971800" y="0"/>
                  </a:lnTo>
                  <a:close/>
                </a:path>
              </a:pathLst>
            </a:custGeom>
            <a:solidFill>
              <a:srgbClr val="000000"/>
            </a:solidFill>
          </p:spPr>
          <p:txBody>
            <a:bodyPr wrap="square" lIns="0" tIns="0" rIns="0" bIns="0" rtlCol="0"/>
            <a:lstStyle/>
            <a:p>
              <a:endParaRPr/>
            </a:p>
          </p:txBody>
        </p:sp>
        <p:sp>
          <p:nvSpPr>
            <p:cNvPr id="105" name="object 105"/>
            <p:cNvSpPr/>
            <p:nvPr/>
          </p:nvSpPr>
          <p:spPr>
            <a:xfrm>
              <a:off x="3395979" y="4504690"/>
              <a:ext cx="4051300" cy="12700"/>
            </a:xfrm>
            <a:custGeom>
              <a:avLst/>
              <a:gdLst/>
              <a:ahLst/>
              <a:cxnLst/>
              <a:rect l="l" t="t" r="r" b="b"/>
              <a:pathLst>
                <a:path w="4051300" h="12700">
                  <a:moveTo>
                    <a:pt x="4038600" y="0"/>
                  </a:moveTo>
                  <a:lnTo>
                    <a:pt x="4051300" y="0"/>
                  </a:lnTo>
                </a:path>
                <a:path w="4051300" h="12700">
                  <a:moveTo>
                    <a:pt x="0" y="12700"/>
                  </a:moveTo>
                  <a:lnTo>
                    <a:pt x="1168400" y="12700"/>
                  </a:lnTo>
                </a:path>
                <a:path w="4051300" h="12700">
                  <a:moveTo>
                    <a:pt x="2959100" y="12700"/>
                  </a:moveTo>
                  <a:lnTo>
                    <a:pt x="4051300" y="12700"/>
                  </a:lnTo>
                </a:path>
              </a:pathLst>
            </a:custGeom>
            <a:ln w="12700">
              <a:solidFill>
                <a:srgbClr val="000000"/>
              </a:solidFill>
            </a:ln>
          </p:spPr>
          <p:txBody>
            <a:bodyPr wrap="square" lIns="0" tIns="0" rIns="0" bIns="0" rtlCol="0"/>
            <a:lstStyle/>
            <a:p>
              <a:endParaRPr/>
            </a:p>
          </p:txBody>
        </p:sp>
        <p:sp>
          <p:nvSpPr>
            <p:cNvPr id="106" name="object 106"/>
            <p:cNvSpPr/>
            <p:nvPr/>
          </p:nvSpPr>
          <p:spPr>
            <a:xfrm>
              <a:off x="3402329" y="4523740"/>
              <a:ext cx="4038600" cy="355600"/>
            </a:xfrm>
            <a:custGeom>
              <a:avLst/>
              <a:gdLst/>
              <a:ahLst/>
              <a:cxnLst/>
              <a:rect l="l" t="t" r="r" b="b"/>
              <a:pathLst>
                <a:path w="4038600" h="355600">
                  <a:moveTo>
                    <a:pt x="0" y="0"/>
                  </a:moveTo>
                  <a:lnTo>
                    <a:pt x="0" y="355600"/>
                  </a:lnTo>
                </a:path>
                <a:path w="4038600" h="355600">
                  <a:moveTo>
                    <a:pt x="1155700" y="0"/>
                  </a:moveTo>
                  <a:lnTo>
                    <a:pt x="1155700" y="355600"/>
                  </a:lnTo>
                </a:path>
                <a:path w="4038600" h="355600">
                  <a:moveTo>
                    <a:pt x="2959100" y="0"/>
                  </a:moveTo>
                  <a:lnTo>
                    <a:pt x="2959100" y="342900"/>
                  </a:lnTo>
                </a:path>
                <a:path w="4038600" h="355600">
                  <a:moveTo>
                    <a:pt x="4038600" y="0"/>
                  </a:moveTo>
                  <a:lnTo>
                    <a:pt x="4038600" y="342900"/>
                  </a:lnTo>
                </a:path>
              </a:pathLst>
            </a:custGeom>
            <a:ln w="12700">
              <a:solidFill>
                <a:srgbClr val="000000"/>
              </a:solidFill>
            </a:ln>
          </p:spPr>
          <p:txBody>
            <a:bodyPr wrap="square" lIns="0" tIns="0" rIns="0" bIns="0" rtlCol="0"/>
            <a:lstStyle/>
            <a:p>
              <a:endParaRPr/>
            </a:p>
          </p:txBody>
        </p:sp>
        <p:pic>
          <p:nvPicPr>
            <p:cNvPr id="107" name="object 107"/>
            <p:cNvPicPr/>
            <p:nvPr/>
          </p:nvPicPr>
          <p:blipFill>
            <a:blip r:embed="rId5" cstate="print"/>
            <a:stretch>
              <a:fillRect/>
            </a:stretch>
          </p:blipFill>
          <p:spPr>
            <a:xfrm>
              <a:off x="4653279" y="4498340"/>
              <a:ext cx="165100" cy="139700"/>
            </a:xfrm>
            <a:prstGeom prst="rect">
              <a:avLst/>
            </a:prstGeom>
          </p:spPr>
        </p:pic>
        <p:sp>
          <p:nvSpPr>
            <p:cNvPr id="108" name="object 108"/>
            <p:cNvSpPr/>
            <p:nvPr/>
          </p:nvSpPr>
          <p:spPr>
            <a:xfrm>
              <a:off x="4704079" y="4644390"/>
              <a:ext cx="12700" cy="0"/>
            </a:xfrm>
            <a:custGeom>
              <a:avLst/>
              <a:gdLst/>
              <a:ahLst/>
              <a:cxnLst/>
              <a:rect l="l" t="t" r="r" b="b"/>
              <a:pathLst>
                <a:path w="12700">
                  <a:moveTo>
                    <a:pt x="0" y="0"/>
                  </a:moveTo>
                  <a:lnTo>
                    <a:pt x="12700" y="0"/>
                  </a:lnTo>
                </a:path>
              </a:pathLst>
            </a:custGeom>
            <a:ln w="12700">
              <a:solidFill>
                <a:srgbClr val="EB9F9F"/>
              </a:solidFill>
            </a:ln>
          </p:spPr>
          <p:txBody>
            <a:bodyPr wrap="square" lIns="0" tIns="0" rIns="0" bIns="0" rtlCol="0"/>
            <a:lstStyle/>
            <a:p>
              <a:endParaRPr/>
            </a:p>
          </p:txBody>
        </p:sp>
        <p:pic>
          <p:nvPicPr>
            <p:cNvPr id="109" name="object 109"/>
            <p:cNvPicPr/>
            <p:nvPr/>
          </p:nvPicPr>
          <p:blipFill>
            <a:blip r:embed="rId6" cstate="print"/>
            <a:stretch>
              <a:fillRect/>
            </a:stretch>
          </p:blipFill>
          <p:spPr>
            <a:xfrm>
              <a:off x="4767579" y="4638040"/>
              <a:ext cx="254000" cy="152400"/>
            </a:xfrm>
            <a:prstGeom prst="rect">
              <a:avLst/>
            </a:prstGeom>
          </p:spPr>
        </p:pic>
        <p:pic>
          <p:nvPicPr>
            <p:cNvPr id="110" name="object 110"/>
            <p:cNvPicPr/>
            <p:nvPr/>
          </p:nvPicPr>
          <p:blipFill>
            <a:blip r:embed="rId7" cstate="print"/>
            <a:stretch>
              <a:fillRect/>
            </a:stretch>
          </p:blipFill>
          <p:spPr>
            <a:xfrm>
              <a:off x="5072379" y="4701540"/>
              <a:ext cx="863600" cy="114300"/>
            </a:xfrm>
            <a:prstGeom prst="rect">
              <a:avLst/>
            </a:prstGeom>
          </p:spPr>
        </p:pic>
        <p:pic>
          <p:nvPicPr>
            <p:cNvPr id="111" name="object 111"/>
            <p:cNvPicPr/>
            <p:nvPr/>
          </p:nvPicPr>
          <p:blipFill>
            <a:blip r:embed="rId8" cstate="print"/>
            <a:stretch>
              <a:fillRect/>
            </a:stretch>
          </p:blipFill>
          <p:spPr>
            <a:xfrm>
              <a:off x="5072379" y="4803140"/>
              <a:ext cx="863600" cy="50800"/>
            </a:xfrm>
            <a:prstGeom prst="rect">
              <a:avLst/>
            </a:prstGeom>
          </p:spPr>
        </p:pic>
        <p:sp>
          <p:nvSpPr>
            <p:cNvPr id="112" name="object 112"/>
            <p:cNvSpPr/>
            <p:nvPr/>
          </p:nvSpPr>
          <p:spPr>
            <a:xfrm>
              <a:off x="5351779" y="4860290"/>
              <a:ext cx="25400" cy="0"/>
            </a:xfrm>
            <a:custGeom>
              <a:avLst/>
              <a:gdLst/>
              <a:ahLst/>
              <a:cxnLst/>
              <a:rect l="l" t="t" r="r" b="b"/>
              <a:pathLst>
                <a:path w="25400">
                  <a:moveTo>
                    <a:pt x="0" y="0"/>
                  </a:moveTo>
                  <a:lnTo>
                    <a:pt x="25400" y="0"/>
                  </a:lnTo>
                </a:path>
              </a:pathLst>
            </a:custGeom>
            <a:ln w="12700">
              <a:solidFill>
                <a:srgbClr val="6F6FA8"/>
              </a:solidFill>
            </a:ln>
          </p:spPr>
          <p:txBody>
            <a:bodyPr wrap="square" lIns="0" tIns="0" rIns="0" bIns="0" rtlCol="0"/>
            <a:lstStyle/>
            <a:p>
              <a:endParaRPr/>
            </a:p>
          </p:txBody>
        </p:sp>
        <p:sp>
          <p:nvSpPr>
            <p:cNvPr id="113" name="object 113"/>
            <p:cNvSpPr/>
            <p:nvPr/>
          </p:nvSpPr>
          <p:spPr>
            <a:xfrm>
              <a:off x="3395979" y="4872990"/>
              <a:ext cx="4051300" cy="50800"/>
            </a:xfrm>
            <a:custGeom>
              <a:avLst/>
              <a:gdLst/>
              <a:ahLst/>
              <a:cxnLst/>
              <a:rect l="l" t="t" r="r" b="b"/>
              <a:pathLst>
                <a:path w="4051300" h="50800">
                  <a:moveTo>
                    <a:pt x="2959100" y="0"/>
                  </a:moveTo>
                  <a:lnTo>
                    <a:pt x="4051300" y="0"/>
                  </a:lnTo>
                </a:path>
                <a:path w="4051300" h="50800">
                  <a:moveTo>
                    <a:pt x="0" y="12700"/>
                  </a:moveTo>
                  <a:lnTo>
                    <a:pt x="12700" y="12700"/>
                  </a:lnTo>
                </a:path>
                <a:path w="4051300" h="50800">
                  <a:moveTo>
                    <a:pt x="1155700" y="12700"/>
                  </a:moveTo>
                  <a:lnTo>
                    <a:pt x="1168400" y="12700"/>
                  </a:lnTo>
                </a:path>
                <a:path w="4051300" h="50800">
                  <a:moveTo>
                    <a:pt x="0" y="25400"/>
                  </a:moveTo>
                  <a:lnTo>
                    <a:pt x="12700" y="25400"/>
                  </a:lnTo>
                </a:path>
                <a:path w="4051300" h="50800">
                  <a:moveTo>
                    <a:pt x="1155700" y="25400"/>
                  </a:moveTo>
                  <a:lnTo>
                    <a:pt x="1168400" y="25400"/>
                  </a:lnTo>
                </a:path>
                <a:path w="4051300" h="50800">
                  <a:moveTo>
                    <a:pt x="0" y="38100"/>
                  </a:moveTo>
                  <a:lnTo>
                    <a:pt x="12700" y="38100"/>
                  </a:lnTo>
                </a:path>
                <a:path w="4051300" h="50800">
                  <a:moveTo>
                    <a:pt x="1155700" y="38100"/>
                  </a:moveTo>
                  <a:lnTo>
                    <a:pt x="1168400" y="38100"/>
                  </a:lnTo>
                </a:path>
                <a:path w="4051300" h="50800">
                  <a:moveTo>
                    <a:pt x="0" y="50800"/>
                  </a:moveTo>
                  <a:lnTo>
                    <a:pt x="1168400" y="50800"/>
                  </a:lnTo>
                </a:path>
              </a:pathLst>
            </a:custGeom>
            <a:ln w="12700">
              <a:solidFill>
                <a:srgbClr val="000000"/>
              </a:solidFill>
            </a:ln>
          </p:spPr>
          <p:txBody>
            <a:bodyPr wrap="square" lIns="0" tIns="0" rIns="0" bIns="0" rtlCol="0"/>
            <a:lstStyle/>
            <a:p>
              <a:endParaRPr/>
            </a:p>
          </p:txBody>
        </p:sp>
        <p:sp>
          <p:nvSpPr>
            <p:cNvPr id="114" name="object 114"/>
            <p:cNvSpPr/>
            <p:nvPr/>
          </p:nvSpPr>
          <p:spPr>
            <a:xfrm>
              <a:off x="3992879" y="4936490"/>
              <a:ext cx="50800" cy="25400"/>
            </a:xfrm>
            <a:custGeom>
              <a:avLst/>
              <a:gdLst/>
              <a:ahLst/>
              <a:cxnLst/>
              <a:rect l="l" t="t" r="r" b="b"/>
              <a:pathLst>
                <a:path w="50800" h="25400">
                  <a:moveTo>
                    <a:pt x="12700" y="0"/>
                  </a:moveTo>
                  <a:lnTo>
                    <a:pt x="50800" y="0"/>
                  </a:lnTo>
                </a:path>
                <a:path w="50800" h="25400">
                  <a:moveTo>
                    <a:pt x="12700" y="12700"/>
                  </a:moveTo>
                  <a:lnTo>
                    <a:pt x="25400" y="12700"/>
                  </a:lnTo>
                </a:path>
                <a:path w="50800" h="25400">
                  <a:moveTo>
                    <a:pt x="38100" y="12700"/>
                  </a:moveTo>
                  <a:lnTo>
                    <a:pt x="50800" y="12700"/>
                  </a:lnTo>
                </a:path>
                <a:path w="50800" h="25400">
                  <a:moveTo>
                    <a:pt x="0" y="25400"/>
                  </a:moveTo>
                  <a:lnTo>
                    <a:pt x="25400" y="25400"/>
                  </a:lnTo>
                </a:path>
              </a:pathLst>
            </a:custGeom>
            <a:ln w="12700">
              <a:solidFill>
                <a:srgbClr val="000083"/>
              </a:solidFill>
            </a:ln>
          </p:spPr>
          <p:txBody>
            <a:bodyPr wrap="square" lIns="0" tIns="0" rIns="0" bIns="0" rtlCol="0"/>
            <a:lstStyle/>
            <a:p>
              <a:endParaRPr/>
            </a:p>
          </p:txBody>
        </p:sp>
        <p:sp>
          <p:nvSpPr>
            <p:cNvPr id="115" name="object 115"/>
            <p:cNvSpPr/>
            <p:nvPr/>
          </p:nvSpPr>
          <p:spPr>
            <a:xfrm>
              <a:off x="4043679" y="4955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83"/>
            </a:solidFill>
          </p:spPr>
          <p:txBody>
            <a:bodyPr wrap="square" lIns="0" tIns="0" rIns="0" bIns="0" rtlCol="0"/>
            <a:lstStyle/>
            <a:p>
              <a:endParaRPr/>
            </a:p>
          </p:txBody>
        </p:sp>
        <p:sp>
          <p:nvSpPr>
            <p:cNvPr id="116" name="object 116"/>
            <p:cNvSpPr/>
            <p:nvPr/>
          </p:nvSpPr>
          <p:spPr>
            <a:xfrm>
              <a:off x="3700779" y="4974590"/>
              <a:ext cx="304800" cy="0"/>
            </a:xfrm>
            <a:custGeom>
              <a:avLst/>
              <a:gdLst/>
              <a:ahLst/>
              <a:cxnLst/>
              <a:rect l="l" t="t" r="r" b="b"/>
              <a:pathLst>
                <a:path w="304800">
                  <a:moveTo>
                    <a:pt x="0" y="0"/>
                  </a:moveTo>
                  <a:lnTo>
                    <a:pt x="38100" y="0"/>
                  </a:lnTo>
                </a:path>
                <a:path w="304800">
                  <a:moveTo>
                    <a:pt x="165100" y="0"/>
                  </a:moveTo>
                  <a:lnTo>
                    <a:pt x="177800" y="0"/>
                  </a:lnTo>
                </a:path>
                <a:path w="304800">
                  <a:moveTo>
                    <a:pt x="292100" y="0"/>
                  </a:moveTo>
                  <a:lnTo>
                    <a:pt x="304800" y="0"/>
                  </a:lnTo>
                </a:path>
              </a:pathLst>
            </a:custGeom>
            <a:ln w="12700">
              <a:solidFill>
                <a:srgbClr val="000083"/>
              </a:solidFill>
            </a:ln>
          </p:spPr>
          <p:txBody>
            <a:bodyPr wrap="square" lIns="0" tIns="0" rIns="0" bIns="0" rtlCol="0"/>
            <a:lstStyle/>
            <a:p>
              <a:endParaRPr/>
            </a:p>
          </p:txBody>
        </p:sp>
        <p:sp>
          <p:nvSpPr>
            <p:cNvPr id="117" name="object 117"/>
            <p:cNvSpPr/>
            <p:nvPr/>
          </p:nvSpPr>
          <p:spPr>
            <a:xfrm>
              <a:off x="3688080" y="4968240"/>
              <a:ext cx="368300" cy="25400"/>
            </a:xfrm>
            <a:custGeom>
              <a:avLst/>
              <a:gdLst/>
              <a:ahLst/>
              <a:cxnLst/>
              <a:rect l="l" t="t" r="r" b="b"/>
              <a:pathLst>
                <a:path w="368300" h="25400">
                  <a:moveTo>
                    <a:pt x="12700" y="12700"/>
                  </a:moveTo>
                  <a:lnTo>
                    <a:pt x="0" y="12700"/>
                  </a:lnTo>
                  <a:lnTo>
                    <a:pt x="0" y="25400"/>
                  </a:lnTo>
                  <a:lnTo>
                    <a:pt x="12700" y="25400"/>
                  </a:lnTo>
                  <a:lnTo>
                    <a:pt x="12700" y="12700"/>
                  </a:lnTo>
                  <a:close/>
                </a:path>
                <a:path w="368300" h="25400">
                  <a:moveTo>
                    <a:pt x="63500" y="12700"/>
                  </a:moveTo>
                  <a:lnTo>
                    <a:pt x="50800" y="12700"/>
                  </a:lnTo>
                  <a:lnTo>
                    <a:pt x="50800" y="25400"/>
                  </a:lnTo>
                  <a:lnTo>
                    <a:pt x="63500" y="25400"/>
                  </a:lnTo>
                  <a:lnTo>
                    <a:pt x="63500" y="12700"/>
                  </a:lnTo>
                  <a:close/>
                </a:path>
                <a:path w="368300" h="25400">
                  <a:moveTo>
                    <a:pt x="368300" y="0"/>
                  </a:moveTo>
                  <a:lnTo>
                    <a:pt x="355600" y="0"/>
                  </a:lnTo>
                  <a:lnTo>
                    <a:pt x="355600" y="12700"/>
                  </a:lnTo>
                  <a:lnTo>
                    <a:pt x="368300" y="12700"/>
                  </a:lnTo>
                  <a:lnTo>
                    <a:pt x="368300" y="0"/>
                  </a:lnTo>
                  <a:close/>
                </a:path>
              </a:pathLst>
            </a:custGeom>
            <a:solidFill>
              <a:srgbClr val="000083"/>
            </a:solidFill>
          </p:spPr>
          <p:txBody>
            <a:bodyPr wrap="square" lIns="0" tIns="0" rIns="0" bIns="0" rtlCol="0"/>
            <a:lstStyle/>
            <a:p>
              <a:endParaRPr/>
            </a:p>
          </p:txBody>
        </p:sp>
        <p:sp>
          <p:nvSpPr>
            <p:cNvPr id="118" name="object 118"/>
            <p:cNvSpPr/>
            <p:nvPr/>
          </p:nvSpPr>
          <p:spPr>
            <a:xfrm>
              <a:off x="3840479" y="4987290"/>
              <a:ext cx="165100" cy="0"/>
            </a:xfrm>
            <a:custGeom>
              <a:avLst/>
              <a:gdLst/>
              <a:ahLst/>
              <a:cxnLst/>
              <a:rect l="l" t="t" r="r" b="b"/>
              <a:pathLst>
                <a:path w="165100">
                  <a:moveTo>
                    <a:pt x="0" y="0"/>
                  </a:moveTo>
                  <a:lnTo>
                    <a:pt x="76200" y="0"/>
                  </a:lnTo>
                </a:path>
                <a:path w="165100">
                  <a:moveTo>
                    <a:pt x="139700" y="0"/>
                  </a:moveTo>
                  <a:lnTo>
                    <a:pt x="165100" y="0"/>
                  </a:lnTo>
                </a:path>
              </a:pathLst>
            </a:custGeom>
            <a:ln w="12700">
              <a:solidFill>
                <a:srgbClr val="000083"/>
              </a:solidFill>
            </a:ln>
          </p:spPr>
          <p:txBody>
            <a:bodyPr wrap="square" lIns="0" tIns="0" rIns="0" bIns="0" rtlCol="0"/>
            <a:lstStyle/>
            <a:p>
              <a:endParaRPr/>
            </a:p>
          </p:txBody>
        </p:sp>
        <p:sp>
          <p:nvSpPr>
            <p:cNvPr id="119" name="object 119"/>
            <p:cNvSpPr/>
            <p:nvPr/>
          </p:nvSpPr>
          <p:spPr>
            <a:xfrm>
              <a:off x="3688080" y="4980940"/>
              <a:ext cx="381000" cy="25400"/>
            </a:xfrm>
            <a:custGeom>
              <a:avLst/>
              <a:gdLst/>
              <a:ahLst/>
              <a:cxnLst/>
              <a:rect l="l" t="t" r="r" b="b"/>
              <a:pathLst>
                <a:path w="381000" h="25400">
                  <a:moveTo>
                    <a:pt x="12700" y="12700"/>
                  </a:moveTo>
                  <a:lnTo>
                    <a:pt x="0" y="12700"/>
                  </a:lnTo>
                  <a:lnTo>
                    <a:pt x="0" y="25400"/>
                  </a:lnTo>
                  <a:lnTo>
                    <a:pt x="12700" y="25400"/>
                  </a:lnTo>
                  <a:lnTo>
                    <a:pt x="12700" y="12700"/>
                  </a:lnTo>
                  <a:close/>
                </a:path>
                <a:path w="381000" h="25400">
                  <a:moveTo>
                    <a:pt x="63500" y="12700"/>
                  </a:moveTo>
                  <a:lnTo>
                    <a:pt x="50800" y="12700"/>
                  </a:lnTo>
                  <a:lnTo>
                    <a:pt x="50800" y="25400"/>
                  </a:lnTo>
                  <a:lnTo>
                    <a:pt x="63500" y="25400"/>
                  </a:lnTo>
                  <a:lnTo>
                    <a:pt x="63500" y="12700"/>
                  </a:lnTo>
                  <a:close/>
                </a:path>
                <a:path w="381000" h="25400">
                  <a:moveTo>
                    <a:pt x="381000" y="0"/>
                  </a:moveTo>
                  <a:lnTo>
                    <a:pt x="368300" y="0"/>
                  </a:lnTo>
                  <a:lnTo>
                    <a:pt x="368300" y="12700"/>
                  </a:lnTo>
                  <a:lnTo>
                    <a:pt x="381000" y="12700"/>
                  </a:lnTo>
                  <a:lnTo>
                    <a:pt x="381000" y="0"/>
                  </a:lnTo>
                  <a:close/>
                </a:path>
              </a:pathLst>
            </a:custGeom>
            <a:solidFill>
              <a:srgbClr val="000083"/>
            </a:solidFill>
          </p:spPr>
          <p:txBody>
            <a:bodyPr wrap="square" lIns="0" tIns="0" rIns="0" bIns="0" rtlCol="0"/>
            <a:lstStyle/>
            <a:p>
              <a:endParaRPr/>
            </a:p>
          </p:txBody>
        </p:sp>
        <p:sp>
          <p:nvSpPr>
            <p:cNvPr id="120" name="object 120"/>
            <p:cNvSpPr/>
            <p:nvPr/>
          </p:nvSpPr>
          <p:spPr>
            <a:xfrm>
              <a:off x="3865879" y="4999990"/>
              <a:ext cx="127000" cy="0"/>
            </a:xfrm>
            <a:custGeom>
              <a:avLst/>
              <a:gdLst/>
              <a:ahLst/>
              <a:cxnLst/>
              <a:rect l="l" t="t" r="r" b="b"/>
              <a:pathLst>
                <a:path w="127000">
                  <a:moveTo>
                    <a:pt x="0" y="0"/>
                  </a:moveTo>
                  <a:lnTo>
                    <a:pt x="12700" y="0"/>
                  </a:lnTo>
                </a:path>
                <a:path w="127000">
                  <a:moveTo>
                    <a:pt x="114300" y="0"/>
                  </a:moveTo>
                  <a:lnTo>
                    <a:pt x="127000" y="0"/>
                  </a:lnTo>
                </a:path>
              </a:pathLst>
            </a:custGeom>
            <a:ln w="12700">
              <a:solidFill>
                <a:srgbClr val="000083"/>
              </a:solidFill>
            </a:ln>
          </p:spPr>
          <p:txBody>
            <a:bodyPr wrap="square" lIns="0" tIns="0" rIns="0" bIns="0" rtlCol="0"/>
            <a:lstStyle/>
            <a:p>
              <a:endParaRPr/>
            </a:p>
          </p:txBody>
        </p:sp>
        <p:sp>
          <p:nvSpPr>
            <p:cNvPr id="121" name="object 121"/>
            <p:cNvSpPr/>
            <p:nvPr/>
          </p:nvSpPr>
          <p:spPr>
            <a:xfrm>
              <a:off x="3688080" y="4993640"/>
              <a:ext cx="393700" cy="88900"/>
            </a:xfrm>
            <a:custGeom>
              <a:avLst/>
              <a:gdLst/>
              <a:ahLst/>
              <a:cxnLst/>
              <a:rect l="l" t="t" r="r" b="b"/>
              <a:pathLst>
                <a:path w="393700" h="88900">
                  <a:moveTo>
                    <a:pt x="12700" y="12700"/>
                  </a:moveTo>
                  <a:lnTo>
                    <a:pt x="0" y="12700"/>
                  </a:lnTo>
                  <a:lnTo>
                    <a:pt x="0" y="25400"/>
                  </a:lnTo>
                  <a:lnTo>
                    <a:pt x="0" y="38100"/>
                  </a:lnTo>
                  <a:lnTo>
                    <a:pt x="0" y="50800"/>
                  </a:lnTo>
                  <a:lnTo>
                    <a:pt x="0" y="63500"/>
                  </a:lnTo>
                  <a:lnTo>
                    <a:pt x="0" y="76200"/>
                  </a:lnTo>
                  <a:lnTo>
                    <a:pt x="0" y="88900"/>
                  </a:lnTo>
                  <a:lnTo>
                    <a:pt x="12700" y="88900"/>
                  </a:lnTo>
                  <a:lnTo>
                    <a:pt x="12700" y="25400"/>
                  </a:lnTo>
                  <a:lnTo>
                    <a:pt x="12700" y="12700"/>
                  </a:lnTo>
                  <a:close/>
                </a:path>
                <a:path w="393700" h="88900">
                  <a:moveTo>
                    <a:pt x="63500" y="12700"/>
                  </a:moveTo>
                  <a:lnTo>
                    <a:pt x="50800" y="12700"/>
                  </a:lnTo>
                  <a:lnTo>
                    <a:pt x="50800" y="25400"/>
                  </a:lnTo>
                  <a:lnTo>
                    <a:pt x="50800" y="38100"/>
                  </a:lnTo>
                  <a:lnTo>
                    <a:pt x="50800" y="50800"/>
                  </a:lnTo>
                  <a:lnTo>
                    <a:pt x="50800" y="63500"/>
                  </a:lnTo>
                  <a:lnTo>
                    <a:pt x="50800" y="76200"/>
                  </a:lnTo>
                  <a:lnTo>
                    <a:pt x="50800" y="88900"/>
                  </a:lnTo>
                  <a:lnTo>
                    <a:pt x="63500" y="88900"/>
                  </a:lnTo>
                  <a:lnTo>
                    <a:pt x="63500" y="25400"/>
                  </a:lnTo>
                  <a:lnTo>
                    <a:pt x="63500" y="12700"/>
                  </a:lnTo>
                  <a:close/>
                </a:path>
                <a:path w="393700" h="88900">
                  <a:moveTo>
                    <a:pt x="177800" y="12700"/>
                  </a:moveTo>
                  <a:lnTo>
                    <a:pt x="165100" y="12700"/>
                  </a:lnTo>
                  <a:lnTo>
                    <a:pt x="165100" y="25400"/>
                  </a:lnTo>
                  <a:lnTo>
                    <a:pt x="165100" y="38100"/>
                  </a:lnTo>
                  <a:lnTo>
                    <a:pt x="177800" y="38100"/>
                  </a:lnTo>
                  <a:lnTo>
                    <a:pt x="177800" y="25400"/>
                  </a:lnTo>
                  <a:lnTo>
                    <a:pt x="177800" y="12700"/>
                  </a:lnTo>
                  <a:close/>
                </a:path>
                <a:path w="393700" h="88900">
                  <a:moveTo>
                    <a:pt x="215900" y="12700"/>
                  </a:moveTo>
                  <a:lnTo>
                    <a:pt x="190500" y="12700"/>
                  </a:lnTo>
                  <a:lnTo>
                    <a:pt x="190500" y="25400"/>
                  </a:lnTo>
                  <a:lnTo>
                    <a:pt x="190500" y="38100"/>
                  </a:lnTo>
                  <a:lnTo>
                    <a:pt x="215900" y="38100"/>
                  </a:lnTo>
                  <a:lnTo>
                    <a:pt x="215900" y="25400"/>
                  </a:lnTo>
                  <a:lnTo>
                    <a:pt x="215900" y="12700"/>
                  </a:lnTo>
                  <a:close/>
                </a:path>
                <a:path w="393700" h="88900">
                  <a:moveTo>
                    <a:pt x="304800" y="63500"/>
                  </a:moveTo>
                  <a:lnTo>
                    <a:pt x="292100" y="63500"/>
                  </a:lnTo>
                  <a:lnTo>
                    <a:pt x="292100" y="76200"/>
                  </a:lnTo>
                  <a:lnTo>
                    <a:pt x="292100" y="88900"/>
                  </a:lnTo>
                  <a:lnTo>
                    <a:pt x="304800" y="88900"/>
                  </a:lnTo>
                  <a:lnTo>
                    <a:pt x="304800" y="76200"/>
                  </a:lnTo>
                  <a:lnTo>
                    <a:pt x="304800" y="63500"/>
                  </a:lnTo>
                  <a:close/>
                </a:path>
                <a:path w="393700" h="88900">
                  <a:moveTo>
                    <a:pt x="304800" y="12700"/>
                  </a:moveTo>
                  <a:lnTo>
                    <a:pt x="279400" y="12700"/>
                  </a:lnTo>
                  <a:lnTo>
                    <a:pt x="279400" y="25400"/>
                  </a:lnTo>
                  <a:lnTo>
                    <a:pt x="279400" y="38100"/>
                  </a:lnTo>
                  <a:lnTo>
                    <a:pt x="279400" y="50800"/>
                  </a:lnTo>
                  <a:lnTo>
                    <a:pt x="279400" y="63500"/>
                  </a:lnTo>
                  <a:lnTo>
                    <a:pt x="292100" y="63500"/>
                  </a:lnTo>
                  <a:lnTo>
                    <a:pt x="292100" y="50800"/>
                  </a:lnTo>
                  <a:lnTo>
                    <a:pt x="292100" y="38100"/>
                  </a:lnTo>
                  <a:lnTo>
                    <a:pt x="304800" y="38100"/>
                  </a:lnTo>
                  <a:lnTo>
                    <a:pt x="304800" y="25400"/>
                  </a:lnTo>
                  <a:lnTo>
                    <a:pt x="304800" y="12700"/>
                  </a:lnTo>
                  <a:close/>
                </a:path>
                <a:path w="393700" h="88900">
                  <a:moveTo>
                    <a:pt x="368300" y="76200"/>
                  </a:moveTo>
                  <a:lnTo>
                    <a:pt x="355600" y="76200"/>
                  </a:lnTo>
                  <a:lnTo>
                    <a:pt x="355600" y="88900"/>
                  </a:lnTo>
                  <a:lnTo>
                    <a:pt x="368300" y="88900"/>
                  </a:lnTo>
                  <a:lnTo>
                    <a:pt x="368300" y="76200"/>
                  </a:lnTo>
                  <a:close/>
                </a:path>
                <a:path w="393700" h="88900">
                  <a:moveTo>
                    <a:pt x="381000" y="50800"/>
                  </a:moveTo>
                  <a:lnTo>
                    <a:pt x="368300" y="50800"/>
                  </a:lnTo>
                  <a:lnTo>
                    <a:pt x="368300" y="63500"/>
                  </a:lnTo>
                  <a:lnTo>
                    <a:pt x="368300" y="76200"/>
                  </a:lnTo>
                  <a:lnTo>
                    <a:pt x="381000" y="76200"/>
                  </a:lnTo>
                  <a:lnTo>
                    <a:pt x="381000" y="63500"/>
                  </a:lnTo>
                  <a:lnTo>
                    <a:pt x="381000" y="50800"/>
                  </a:lnTo>
                  <a:close/>
                </a:path>
                <a:path w="393700" h="88900">
                  <a:moveTo>
                    <a:pt x="381000" y="0"/>
                  </a:moveTo>
                  <a:lnTo>
                    <a:pt x="368300" y="0"/>
                  </a:lnTo>
                  <a:lnTo>
                    <a:pt x="368300" y="12700"/>
                  </a:lnTo>
                  <a:lnTo>
                    <a:pt x="381000" y="12700"/>
                  </a:lnTo>
                  <a:lnTo>
                    <a:pt x="381000" y="0"/>
                  </a:lnTo>
                  <a:close/>
                </a:path>
                <a:path w="393700" h="88900">
                  <a:moveTo>
                    <a:pt x="393700" y="12700"/>
                  </a:moveTo>
                  <a:lnTo>
                    <a:pt x="381000" y="12700"/>
                  </a:lnTo>
                  <a:lnTo>
                    <a:pt x="381000" y="25400"/>
                  </a:lnTo>
                  <a:lnTo>
                    <a:pt x="381000" y="38100"/>
                  </a:lnTo>
                  <a:lnTo>
                    <a:pt x="381000" y="50800"/>
                  </a:lnTo>
                  <a:lnTo>
                    <a:pt x="393700" y="50800"/>
                  </a:lnTo>
                  <a:lnTo>
                    <a:pt x="393700" y="38100"/>
                  </a:lnTo>
                  <a:lnTo>
                    <a:pt x="393700" y="25400"/>
                  </a:lnTo>
                  <a:lnTo>
                    <a:pt x="393700" y="12700"/>
                  </a:lnTo>
                  <a:close/>
                </a:path>
              </a:pathLst>
            </a:custGeom>
            <a:solidFill>
              <a:srgbClr val="000083"/>
            </a:solidFill>
          </p:spPr>
          <p:txBody>
            <a:bodyPr wrap="square" lIns="0" tIns="0" rIns="0" bIns="0" rtlCol="0"/>
            <a:lstStyle/>
            <a:p>
              <a:endParaRPr/>
            </a:p>
          </p:txBody>
        </p:sp>
        <p:sp>
          <p:nvSpPr>
            <p:cNvPr id="122" name="object 122"/>
            <p:cNvSpPr/>
            <p:nvPr/>
          </p:nvSpPr>
          <p:spPr>
            <a:xfrm>
              <a:off x="3700779" y="5088890"/>
              <a:ext cx="127000" cy="0"/>
            </a:xfrm>
            <a:custGeom>
              <a:avLst/>
              <a:gdLst/>
              <a:ahLst/>
              <a:cxnLst/>
              <a:rect l="l" t="t" r="r" b="b"/>
              <a:pathLst>
                <a:path w="127000">
                  <a:moveTo>
                    <a:pt x="0" y="0"/>
                  </a:moveTo>
                  <a:lnTo>
                    <a:pt x="38100" y="0"/>
                  </a:lnTo>
                </a:path>
                <a:path w="127000">
                  <a:moveTo>
                    <a:pt x="76200" y="0"/>
                  </a:moveTo>
                  <a:lnTo>
                    <a:pt x="88900" y="0"/>
                  </a:lnTo>
                </a:path>
                <a:path w="127000">
                  <a:moveTo>
                    <a:pt x="114300" y="0"/>
                  </a:moveTo>
                  <a:lnTo>
                    <a:pt x="127000" y="0"/>
                  </a:lnTo>
                </a:path>
              </a:pathLst>
            </a:custGeom>
            <a:ln w="12700">
              <a:solidFill>
                <a:srgbClr val="000083"/>
              </a:solidFill>
            </a:ln>
          </p:spPr>
          <p:txBody>
            <a:bodyPr wrap="square" lIns="0" tIns="0" rIns="0" bIns="0" rtlCol="0"/>
            <a:lstStyle/>
            <a:p>
              <a:endParaRPr/>
            </a:p>
          </p:txBody>
        </p:sp>
        <p:sp>
          <p:nvSpPr>
            <p:cNvPr id="123" name="object 123"/>
            <p:cNvSpPr/>
            <p:nvPr/>
          </p:nvSpPr>
          <p:spPr>
            <a:xfrm>
              <a:off x="3992880" y="5082540"/>
              <a:ext cx="63500" cy="12700"/>
            </a:xfrm>
            <a:custGeom>
              <a:avLst/>
              <a:gdLst/>
              <a:ahLst/>
              <a:cxnLst/>
              <a:rect l="l" t="t" r="r" b="b"/>
              <a:pathLst>
                <a:path w="63500" h="12700">
                  <a:moveTo>
                    <a:pt x="12700" y="0"/>
                  </a:moveTo>
                  <a:lnTo>
                    <a:pt x="0" y="0"/>
                  </a:lnTo>
                  <a:lnTo>
                    <a:pt x="0" y="12700"/>
                  </a:lnTo>
                  <a:lnTo>
                    <a:pt x="12700" y="12700"/>
                  </a:lnTo>
                  <a:lnTo>
                    <a:pt x="12700" y="0"/>
                  </a:lnTo>
                  <a:close/>
                </a:path>
                <a:path w="63500" h="12700">
                  <a:moveTo>
                    <a:pt x="63500" y="0"/>
                  </a:moveTo>
                  <a:lnTo>
                    <a:pt x="50800" y="0"/>
                  </a:lnTo>
                  <a:lnTo>
                    <a:pt x="50800" y="12700"/>
                  </a:lnTo>
                  <a:lnTo>
                    <a:pt x="63500" y="12700"/>
                  </a:lnTo>
                  <a:lnTo>
                    <a:pt x="63500" y="0"/>
                  </a:lnTo>
                  <a:close/>
                </a:path>
              </a:pathLst>
            </a:custGeom>
            <a:solidFill>
              <a:srgbClr val="000083"/>
            </a:solidFill>
          </p:spPr>
          <p:txBody>
            <a:bodyPr wrap="square" lIns="0" tIns="0" rIns="0" bIns="0" rtlCol="0"/>
            <a:lstStyle/>
            <a:p>
              <a:endParaRPr/>
            </a:p>
          </p:txBody>
        </p:sp>
        <p:sp>
          <p:nvSpPr>
            <p:cNvPr id="124" name="object 124"/>
            <p:cNvSpPr/>
            <p:nvPr/>
          </p:nvSpPr>
          <p:spPr>
            <a:xfrm>
              <a:off x="4107179" y="5088890"/>
              <a:ext cx="38100" cy="0"/>
            </a:xfrm>
            <a:custGeom>
              <a:avLst/>
              <a:gdLst/>
              <a:ahLst/>
              <a:cxnLst/>
              <a:rect l="l" t="t" r="r" b="b"/>
              <a:pathLst>
                <a:path w="38100">
                  <a:moveTo>
                    <a:pt x="0" y="0"/>
                  </a:moveTo>
                  <a:lnTo>
                    <a:pt x="38100" y="0"/>
                  </a:lnTo>
                </a:path>
              </a:pathLst>
            </a:custGeom>
            <a:ln w="12700">
              <a:solidFill>
                <a:srgbClr val="F5CFCF"/>
              </a:solidFill>
            </a:ln>
          </p:spPr>
          <p:txBody>
            <a:bodyPr wrap="square" lIns="0" tIns="0" rIns="0" bIns="0" rtlCol="0"/>
            <a:lstStyle/>
            <a:p>
              <a:endParaRPr/>
            </a:p>
          </p:txBody>
        </p:sp>
        <p:sp>
          <p:nvSpPr>
            <p:cNvPr id="125" name="object 125"/>
            <p:cNvSpPr/>
            <p:nvPr/>
          </p:nvSpPr>
          <p:spPr>
            <a:xfrm>
              <a:off x="3992880" y="5095240"/>
              <a:ext cx="50800" cy="12700"/>
            </a:xfrm>
            <a:custGeom>
              <a:avLst/>
              <a:gdLst/>
              <a:ahLst/>
              <a:cxnLst/>
              <a:rect l="l" t="t" r="r" b="b"/>
              <a:pathLst>
                <a:path w="50800" h="12700">
                  <a:moveTo>
                    <a:pt x="12700" y="0"/>
                  </a:moveTo>
                  <a:lnTo>
                    <a:pt x="0" y="0"/>
                  </a:lnTo>
                  <a:lnTo>
                    <a:pt x="0" y="12700"/>
                  </a:lnTo>
                  <a:lnTo>
                    <a:pt x="12700" y="12700"/>
                  </a:lnTo>
                  <a:lnTo>
                    <a:pt x="12700" y="0"/>
                  </a:lnTo>
                  <a:close/>
                </a:path>
                <a:path w="50800" h="12700">
                  <a:moveTo>
                    <a:pt x="50800" y="0"/>
                  </a:moveTo>
                  <a:lnTo>
                    <a:pt x="38100" y="0"/>
                  </a:lnTo>
                  <a:lnTo>
                    <a:pt x="38100" y="12700"/>
                  </a:lnTo>
                  <a:lnTo>
                    <a:pt x="50800" y="12700"/>
                  </a:lnTo>
                  <a:lnTo>
                    <a:pt x="50800" y="0"/>
                  </a:lnTo>
                  <a:close/>
                </a:path>
              </a:pathLst>
            </a:custGeom>
            <a:solidFill>
              <a:srgbClr val="000083"/>
            </a:solidFill>
          </p:spPr>
          <p:txBody>
            <a:bodyPr wrap="square" lIns="0" tIns="0" rIns="0" bIns="0" rtlCol="0"/>
            <a:lstStyle/>
            <a:p>
              <a:endParaRPr/>
            </a:p>
          </p:txBody>
        </p:sp>
        <p:sp>
          <p:nvSpPr>
            <p:cNvPr id="126" name="object 126"/>
            <p:cNvSpPr/>
            <p:nvPr/>
          </p:nvSpPr>
          <p:spPr>
            <a:xfrm>
              <a:off x="4005579" y="5114290"/>
              <a:ext cx="12700" cy="0"/>
            </a:xfrm>
            <a:custGeom>
              <a:avLst/>
              <a:gdLst/>
              <a:ahLst/>
              <a:cxnLst/>
              <a:rect l="l" t="t" r="r" b="b"/>
              <a:pathLst>
                <a:path w="12700">
                  <a:moveTo>
                    <a:pt x="0" y="0"/>
                  </a:moveTo>
                  <a:lnTo>
                    <a:pt x="12700" y="0"/>
                  </a:lnTo>
                </a:path>
              </a:pathLst>
            </a:custGeom>
            <a:ln w="12700">
              <a:solidFill>
                <a:srgbClr val="000083"/>
              </a:solidFill>
            </a:ln>
          </p:spPr>
          <p:txBody>
            <a:bodyPr wrap="square" lIns="0" tIns="0" rIns="0" bIns="0" rtlCol="0"/>
            <a:lstStyle/>
            <a:p>
              <a:endParaRPr/>
            </a:p>
          </p:txBody>
        </p:sp>
        <p:sp>
          <p:nvSpPr>
            <p:cNvPr id="127" name="object 127"/>
            <p:cNvSpPr/>
            <p:nvPr/>
          </p:nvSpPr>
          <p:spPr>
            <a:xfrm>
              <a:off x="4030979" y="5107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83"/>
            </a:solidFill>
          </p:spPr>
          <p:txBody>
            <a:bodyPr wrap="square" lIns="0" tIns="0" rIns="0" bIns="0" rtlCol="0"/>
            <a:lstStyle/>
            <a:p>
              <a:endParaRPr/>
            </a:p>
          </p:txBody>
        </p:sp>
        <p:sp>
          <p:nvSpPr>
            <p:cNvPr id="128" name="object 128"/>
            <p:cNvSpPr/>
            <p:nvPr/>
          </p:nvSpPr>
          <p:spPr>
            <a:xfrm>
              <a:off x="4005579" y="5126990"/>
              <a:ext cx="25400" cy="0"/>
            </a:xfrm>
            <a:custGeom>
              <a:avLst/>
              <a:gdLst/>
              <a:ahLst/>
              <a:cxnLst/>
              <a:rect l="l" t="t" r="r" b="b"/>
              <a:pathLst>
                <a:path w="25400">
                  <a:moveTo>
                    <a:pt x="0" y="0"/>
                  </a:moveTo>
                  <a:lnTo>
                    <a:pt x="25400" y="0"/>
                  </a:lnTo>
                </a:path>
              </a:pathLst>
            </a:custGeom>
            <a:ln w="12700">
              <a:solidFill>
                <a:srgbClr val="000083"/>
              </a:solidFill>
            </a:ln>
          </p:spPr>
          <p:txBody>
            <a:bodyPr wrap="square" lIns="0" tIns="0" rIns="0" bIns="0" rtlCol="0"/>
            <a:lstStyle/>
            <a:p>
              <a:endParaRPr/>
            </a:p>
          </p:txBody>
        </p:sp>
        <p:sp>
          <p:nvSpPr>
            <p:cNvPr id="129" name="object 129"/>
            <p:cNvSpPr/>
            <p:nvPr/>
          </p:nvSpPr>
          <p:spPr>
            <a:xfrm>
              <a:off x="4018280" y="51333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83"/>
            </a:solidFill>
          </p:spPr>
          <p:txBody>
            <a:bodyPr wrap="square" lIns="0" tIns="0" rIns="0" bIns="0" rtlCol="0"/>
            <a:lstStyle/>
            <a:p>
              <a:endParaRPr/>
            </a:p>
          </p:txBody>
        </p:sp>
        <p:pic>
          <p:nvPicPr>
            <p:cNvPr id="130" name="object 130"/>
            <p:cNvPicPr/>
            <p:nvPr/>
          </p:nvPicPr>
          <p:blipFill>
            <a:blip r:embed="rId9" cstate="print"/>
            <a:stretch>
              <a:fillRect/>
            </a:stretch>
          </p:blipFill>
          <p:spPr>
            <a:xfrm>
              <a:off x="4094479" y="5095240"/>
              <a:ext cx="139700" cy="101600"/>
            </a:xfrm>
            <a:prstGeom prst="rect">
              <a:avLst/>
            </a:prstGeom>
          </p:spPr>
        </p:pic>
        <p:sp>
          <p:nvSpPr>
            <p:cNvPr id="131" name="object 131"/>
            <p:cNvSpPr/>
            <p:nvPr/>
          </p:nvSpPr>
          <p:spPr>
            <a:xfrm>
              <a:off x="4018280" y="5158740"/>
              <a:ext cx="12700" cy="50800"/>
            </a:xfrm>
            <a:custGeom>
              <a:avLst/>
              <a:gdLst/>
              <a:ahLst/>
              <a:cxnLst/>
              <a:rect l="l" t="t" r="r" b="b"/>
              <a:pathLst>
                <a:path w="12700" h="50800">
                  <a:moveTo>
                    <a:pt x="12700" y="0"/>
                  </a:moveTo>
                  <a:lnTo>
                    <a:pt x="0" y="0"/>
                  </a:lnTo>
                  <a:lnTo>
                    <a:pt x="0" y="12700"/>
                  </a:lnTo>
                  <a:lnTo>
                    <a:pt x="0" y="25400"/>
                  </a:lnTo>
                  <a:lnTo>
                    <a:pt x="0" y="38100"/>
                  </a:lnTo>
                  <a:lnTo>
                    <a:pt x="0" y="50800"/>
                  </a:lnTo>
                  <a:lnTo>
                    <a:pt x="12700" y="50800"/>
                  </a:lnTo>
                  <a:lnTo>
                    <a:pt x="12700" y="38100"/>
                  </a:lnTo>
                  <a:lnTo>
                    <a:pt x="12700" y="25400"/>
                  </a:lnTo>
                  <a:lnTo>
                    <a:pt x="12700" y="12700"/>
                  </a:lnTo>
                  <a:lnTo>
                    <a:pt x="12700" y="0"/>
                  </a:lnTo>
                  <a:close/>
                </a:path>
              </a:pathLst>
            </a:custGeom>
            <a:solidFill>
              <a:srgbClr val="000083"/>
            </a:solidFill>
          </p:spPr>
          <p:txBody>
            <a:bodyPr wrap="square" lIns="0" tIns="0" rIns="0" bIns="0" rtlCol="0"/>
            <a:lstStyle/>
            <a:p>
              <a:endParaRPr/>
            </a:p>
          </p:txBody>
        </p:sp>
        <p:sp>
          <p:nvSpPr>
            <p:cNvPr id="132" name="object 132"/>
            <p:cNvSpPr/>
            <p:nvPr/>
          </p:nvSpPr>
          <p:spPr>
            <a:xfrm>
              <a:off x="4094479" y="5203190"/>
              <a:ext cx="25400" cy="0"/>
            </a:xfrm>
            <a:custGeom>
              <a:avLst/>
              <a:gdLst/>
              <a:ahLst/>
              <a:cxnLst/>
              <a:rect l="l" t="t" r="r" b="b"/>
              <a:pathLst>
                <a:path w="25400">
                  <a:moveTo>
                    <a:pt x="0" y="0"/>
                  </a:moveTo>
                  <a:lnTo>
                    <a:pt x="25400" y="0"/>
                  </a:lnTo>
                </a:path>
              </a:pathLst>
            </a:custGeom>
            <a:ln w="12700">
              <a:solidFill>
                <a:srgbClr val="E88F8F"/>
              </a:solidFill>
            </a:ln>
          </p:spPr>
          <p:txBody>
            <a:bodyPr wrap="square" lIns="0" tIns="0" rIns="0" bIns="0" rtlCol="0"/>
            <a:lstStyle/>
            <a:p>
              <a:endParaRPr/>
            </a:p>
          </p:txBody>
        </p:sp>
        <p:sp>
          <p:nvSpPr>
            <p:cNvPr id="133" name="object 133"/>
            <p:cNvSpPr/>
            <p:nvPr/>
          </p:nvSpPr>
          <p:spPr>
            <a:xfrm>
              <a:off x="4018279" y="5209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83"/>
            </a:solidFill>
          </p:spPr>
          <p:txBody>
            <a:bodyPr wrap="square" lIns="0" tIns="0" rIns="0" bIns="0" rtlCol="0"/>
            <a:lstStyle/>
            <a:p>
              <a:endParaRPr/>
            </a:p>
          </p:txBody>
        </p:sp>
        <p:sp>
          <p:nvSpPr>
            <p:cNvPr id="134" name="object 134"/>
            <p:cNvSpPr/>
            <p:nvPr/>
          </p:nvSpPr>
          <p:spPr>
            <a:xfrm>
              <a:off x="4094479" y="5215890"/>
              <a:ext cx="12700" cy="0"/>
            </a:xfrm>
            <a:custGeom>
              <a:avLst/>
              <a:gdLst/>
              <a:ahLst/>
              <a:cxnLst/>
              <a:rect l="l" t="t" r="r" b="b"/>
              <a:pathLst>
                <a:path w="12700">
                  <a:moveTo>
                    <a:pt x="0" y="0"/>
                  </a:moveTo>
                  <a:lnTo>
                    <a:pt x="12700" y="0"/>
                  </a:lnTo>
                </a:path>
              </a:pathLst>
            </a:custGeom>
            <a:ln w="12700">
              <a:solidFill>
                <a:srgbClr val="FBEFEF"/>
              </a:solidFill>
            </a:ln>
          </p:spPr>
          <p:txBody>
            <a:bodyPr wrap="square" lIns="0" tIns="0" rIns="0" bIns="0" rtlCol="0"/>
            <a:lstStyle/>
            <a:p>
              <a:endParaRPr/>
            </a:p>
          </p:txBody>
        </p:sp>
        <p:sp>
          <p:nvSpPr>
            <p:cNvPr id="135" name="object 135"/>
            <p:cNvSpPr/>
            <p:nvPr/>
          </p:nvSpPr>
          <p:spPr>
            <a:xfrm>
              <a:off x="4018280" y="52222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83"/>
            </a:solidFill>
          </p:spPr>
          <p:txBody>
            <a:bodyPr wrap="square" lIns="0" tIns="0" rIns="0" bIns="0" rtlCol="0"/>
            <a:lstStyle/>
            <a:p>
              <a:endParaRPr/>
            </a:p>
          </p:txBody>
        </p:sp>
        <p:pic>
          <p:nvPicPr>
            <p:cNvPr id="136" name="object 136"/>
            <p:cNvPicPr/>
            <p:nvPr/>
          </p:nvPicPr>
          <p:blipFill>
            <a:blip r:embed="rId10" cstate="print"/>
            <a:stretch>
              <a:fillRect/>
            </a:stretch>
          </p:blipFill>
          <p:spPr>
            <a:xfrm>
              <a:off x="4437379" y="5196840"/>
              <a:ext cx="863600" cy="76200"/>
            </a:xfrm>
            <a:prstGeom prst="rect">
              <a:avLst/>
            </a:prstGeom>
          </p:spPr>
        </p:pic>
        <p:sp>
          <p:nvSpPr>
            <p:cNvPr id="137" name="object 137"/>
            <p:cNvSpPr/>
            <p:nvPr/>
          </p:nvSpPr>
          <p:spPr>
            <a:xfrm>
              <a:off x="4018280" y="52476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83"/>
            </a:solidFill>
          </p:spPr>
          <p:txBody>
            <a:bodyPr wrap="square" lIns="0" tIns="0" rIns="0" bIns="0" rtlCol="0"/>
            <a:lstStyle/>
            <a:p>
              <a:endParaRPr/>
            </a:p>
          </p:txBody>
        </p:sp>
        <p:pic>
          <p:nvPicPr>
            <p:cNvPr id="138" name="object 138"/>
            <p:cNvPicPr/>
            <p:nvPr/>
          </p:nvPicPr>
          <p:blipFill>
            <a:blip r:embed="rId11" cstate="print"/>
            <a:stretch>
              <a:fillRect/>
            </a:stretch>
          </p:blipFill>
          <p:spPr>
            <a:xfrm>
              <a:off x="4170679" y="5196840"/>
              <a:ext cx="215900" cy="114300"/>
            </a:xfrm>
            <a:prstGeom prst="rect">
              <a:avLst/>
            </a:prstGeom>
          </p:spPr>
        </p:pic>
        <p:sp>
          <p:nvSpPr>
            <p:cNvPr id="139" name="object 139"/>
            <p:cNvSpPr/>
            <p:nvPr/>
          </p:nvSpPr>
          <p:spPr>
            <a:xfrm>
              <a:off x="4018279" y="5273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83"/>
            </a:solidFill>
          </p:spPr>
          <p:txBody>
            <a:bodyPr wrap="square" lIns="0" tIns="0" rIns="0" bIns="0" rtlCol="0"/>
            <a:lstStyle/>
            <a:p>
              <a:endParaRPr/>
            </a:p>
          </p:txBody>
        </p:sp>
        <p:pic>
          <p:nvPicPr>
            <p:cNvPr id="140" name="object 140"/>
            <p:cNvPicPr/>
            <p:nvPr/>
          </p:nvPicPr>
          <p:blipFill>
            <a:blip r:embed="rId12" cstate="print"/>
            <a:stretch>
              <a:fillRect/>
            </a:stretch>
          </p:blipFill>
          <p:spPr>
            <a:xfrm>
              <a:off x="5085079" y="5260340"/>
              <a:ext cx="215900" cy="38100"/>
            </a:xfrm>
            <a:prstGeom prst="rect">
              <a:avLst/>
            </a:prstGeom>
          </p:spPr>
        </p:pic>
        <p:sp>
          <p:nvSpPr>
            <p:cNvPr id="141" name="object 141"/>
            <p:cNvSpPr/>
            <p:nvPr/>
          </p:nvSpPr>
          <p:spPr>
            <a:xfrm>
              <a:off x="4018280" y="52857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83"/>
            </a:solidFill>
          </p:spPr>
          <p:txBody>
            <a:bodyPr wrap="square" lIns="0" tIns="0" rIns="0" bIns="0" rtlCol="0"/>
            <a:lstStyle/>
            <a:p>
              <a:endParaRPr/>
            </a:p>
          </p:txBody>
        </p:sp>
        <p:pic>
          <p:nvPicPr>
            <p:cNvPr id="142" name="object 142"/>
            <p:cNvPicPr/>
            <p:nvPr/>
          </p:nvPicPr>
          <p:blipFill>
            <a:blip r:embed="rId13" cstate="print"/>
            <a:stretch>
              <a:fillRect/>
            </a:stretch>
          </p:blipFill>
          <p:spPr>
            <a:xfrm>
              <a:off x="4437379" y="5273040"/>
              <a:ext cx="863600" cy="63500"/>
            </a:xfrm>
            <a:prstGeom prst="rect">
              <a:avLst/>
            </a:prstGeom>
          </p:spPr>
        </p:pic>
        <p:sp>
          <p:nvSpPr>
            <p:cNvPr id="143" name="object 143"/>
            <p:cNvSpPr/>
            <p:nvPr/>
          </p:nvSpPr>
          <p:spPr>
            <a:xfrm>
              <a:off x="4018280" y="53111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83"/>
            </a:solidFill>
          </p:spPr>
          <p:txBody>
            <a:bodyPr wrap="square" lIns="0" tIns="0" rIns="0" bIns="0" rtlCol="0"/>
            <a:lstStyle/>
            <a:p>
              <a:endParaRPr/>
            </a:p>
          </p:txBody>
        </p:sp>
        <p:pic>
          <p:nvPicPr>
            <p:cNvPr id="144" name="object 144"/>
            <p:cNvPicPr/>
            <p:nvPr/>
          </p:nvPicPr>
          <p:blipFill>
            <a:blip r:embed="rId14" cstate="print"/>
            <a:stretch>
              <a:fillRect/>
            </a:stretch>
          </p:blipFill>
          <p:spPr>
            <a:xfrm>
              <a:off x="4767579" y="5298440"/>
              <a:ext cx="508000" cy="63500"/>
            </a:xfrm>
            <a:prstGeom prst="rect">
              <a:avLst/>
            </a:prstGeom>
          </p:spPr>
        </p:pic>
        <p:sp>
          <p:nvSpPr>
            <p:cNvPr id="145" name="object 145"/>
            <p:cNvSpPr/>
            <p:nvPr/>
          </p:nvSpPr>
          <p:spPr>
            <a:xfrm>
              <a:off x="4018279" y="5336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83"/>
            </a:solidFill>
          </p:spPr>
          <p:txBody>
            <a:bodyPr wrap="square" lIns="0" tIns="0" rIns="0" bIns="0" rtlCol="0"/>
            <a:lstStyle/>
            <a:p>
              <a:endParaRPr/>
            </a:p>
          </p:txBody>
        </p:sp>
        <p:pic>
          <p:nvPicPr>
            <p:cNvPr id="146" name="object 146"/>
            <p:cNvPicPr/>
            <p:nvPr/>
          </p:nvPicPr>
          <p:blipFill>
            <a:blip r:embed="rId15" cstate="print"/>
            <a:stretch>
              <a:fillRect/>
            </a:stretch>
          </p:blipFill>
          <p:spPr>
            <a:xfrm>
              <a:off x="4513579" y="5323840"/>
              <a:ext cx="203200" cy="38100"/>
            </a:xfrm>
            <a:prstGeom prst="rect">
              <a:avLst/>
            </a:prstGeom>
          </p:spPr>
        </p:pic>
        <p:sp>
          <p:nvSpPr>
            <p:cNvPr id="147" name="object 147"/>
            <p:cNvSpPr/>
            <p:nvPr/>
          </p:nvSpPr>
          <p:spPr>
            <a:xfrm>
              <a:off x="4018280" y="5349240"/>
              <a:ext cx="12700" cy="38100"/>
            </a:xfrm>
            <a:custGeom>
              <a:avLst/>
              <a:gdLst/>
              <a:ahLst/>
              <a:cxnLst/>
              <a:rect l="l" t="t" r="r" b="b"/>
              <a:pathLst>
                <a:path w="12700" h="38100">
                  <a:moveTo>
                    <a:pt x="12700" y="0"/>
                  </a:moveTo>
                  <a:lnTo>
                    <a:pt x="0" y="0"/>
                  </a:lnTo>
                  <a:lnTo>
                    <a:pt x="0" y="12700"/>
                  </a:lnTo>
                  <a:lnTo>
                    <a:pt x="0" y="25400"/>
                  </a:lnTo>
                  <a:lnTo>
                    <a:pt x="0" y="38100"/>
                  </a:lnTo>
                  <a:lnTo>
                    <a:pt x="12700" y="38100"/>
                  </a:lnTo>
                  <a:lnTo>
                    <a:pt x="12700" y="25400"/>
                  </a:lnTo>
                  <a:lnTo>
                    <a:pt x="12700" y="12700"/>
                  </a:lnTo>
                  <a:lnTo>
                    <a:pt x="12700" y="0"/>
                  </a:lnTo>
                  <a:close/>
                </a:path>
              </a:pathLst>
            </a:custGeom>
            <a:solidFill>
              <a:srgbClr val="000083"/>
            </a:solidFill>
          </p:spPr>
          <p:txBody>
            <a:bodyPr wrap="square" lIns="0" tIns="0" rIns="0" bIns="0" rtlCol="0"/>
            <a:lstStyle/>
            <a:p>
              <a:endParaRPr/>
            </a:p>
          </p:txBody>
        </p:sp>
        <p:sp>
          <p:nvSpPr>
            <p:cNvPr id="148" name="object 148"/>
            <p:cNvSpPr/>
            <p:nvPr/>
          </p:nvSpPr>
          <p:spPr>
            <a:xfrm>
              <a:off x="3700779" y="5393690"/>
              <a:ext cx="177800" cy="0"/>
            </a:xfrm>
            <a:custGeom>
              <a:avLst/>
              <a:gdLst/>
              <a:ahLst/>
              <a:cxnLst/>
              <a:rect l="l" t="t" r="r" b="b"/>
              <a:pathLst>
                <a:path w="177800">
                  <a:moveTo>
                    <a:pt x="0" y="0"/>
                  </a:moveTo>
                  <a:lnTo>
                    <a:pt x="38100" y="0"/>
                  </a:lnTo>
                </a:path>
                <a:path w="177800">
                  <a:moveTo>
                    <a:pt x="165100" y="0"/>
                  </a:moveTo>
                  <a:lnTo>
                    <a:pt x="177800" y="0"/>
                  </a:lnTo>
                </a:path>
              </a:pathLst>
            </a:custGeom>
            <a:ln w="12700">
              <a:solidFill>
                <a:srgbClr val="000083"/>
              </a:solidFill>
            </a:ln>
          </p:spPr>
          <p:txBody>
            <a:bodyPr wrap="square" lIns="0" tIns="0" rIns="0" bIns="0" rtlCol="0"/>
            <a:lstStyle/>
            <a:p>
              <a:endParaRPr/>
            </a:p>
          </p:txBody>
        </p:sp>
        <p:sp>
          <p:nvSpPr>
            <p:cNvPr id="149" name="object 149"/>
            <p:cNvSpPr/>
            <p:nvPr/>
          </p:nvSpPr>
          <p:spPr>
            <a:xfrm>
              <a:off x="3688080" y="5387340"/>
              <a:ext cx="342900" cy="25400"/>
            </a:xfrm>
            <a:custGeom>
              <a:avLst/>
              <a:gdLst/>
              <a:ahLst/>
              <a:cxnLst/>
              <a:rect l="l" t="t" r="r" b="b"/>
              <a:pathLst>
                <a:path w="342900" h="25400">
                  <a:moveTo>
                    <a:pt x="12700" y="12700"/>
                  </a:moveTo>
                  <a:lnTo>
                    <a:pt x="0" y="12700"/>
                  </a:lnTo>
                  <a:lnTo>
                    <a:pt x="0" y="25400"/>
                  </a:lnTo>
                  <a:lnTo>
                    <a:pt x="12700" y="25400"/>
                  </a:lnTo>
                  <a:lnTo>
                    <a:pt x="12700" y="12700"/>
                  </a:lnTo>
                  <a:close/>
                </a:path>
                <a:path w="342900" h="25400">
                  <a:moveTo>
                    <a:pt x="63500" y="12700"/>
                  </a:moveTo>
                  <a:lnTo>
                    <a:pt x="50800" y="12700"/>
                  </a:lnTo>
                  <a:lnTo>
                    <a:pt x="50800" y="25400"/>
                  </a:lnTo>
                  <a:lnTo>
                    <a:pt x="63500" y="25400"/>
                  </a:lnTo>
                  <a:lnTo>
                    <a:pt x="63500" y="12700"/>
                  </a:lnTo>
                  <a:close/>
                </a:path>
                <a:path w="342900" h="25400">
                  <a:moveTo>
                    <a:pt x="342900" y="0"/>
                  </a:moveTo>
                  <a:lnTo>
                    <a:pt x="330200" y="0"/>
                  </a:lnTo>
                  <a:lnTo>
                    <a:pt x="330200" y="12700"/>
                  </a:lnTo>
                  <a:lnTo>
                    <a:pt x="342900" y="12700"/>
                  </a:lnTo>
                  <a:lnTo>
                    <a:pt x="342900" y="0"/>
                  </a:lnTo>
                  <a:close/>
                </a:path>
              </a:pathLst>
            </a:custGeom>
            <a:solidFill>
              <a:srgbClr val="000083"/>
            </a:solidFill>
          </p:spPr>
          <p:txBody>
            <a:bodyPr wrap="square" lIns="0" tIns="0" rIns="0" bIns="0" rtlCol="0"/>
            <a:lstStyle/>
            <a:p>
              <a:endParaRPr/>
            </a:p>
          </p:txBody>
        </p:sp>
        <p:sp>
          <p:nvSpPr>
            <p:cNvPr id="150" name="object 150"/>
            <p:cNvSpPr/>
            <p:nvPr/>
          </p:nvSpPr>
          <p:spPr>
            <a:xfrm>
              <a:off x="3840479" y="5406390"/>
              <a:ext cx="76200" cy="0"/>
            </a:xfrm>
            <a:custGeom>
              <a:avLst/>
              <a:gdLst/>
              <a:ahLst/>
              <a:cxnLst/>
              <a:rect l="l" t="t" r="r" b="b"/>
              <a:pathLst>
                <a:path w="76200">
                  <a:moveTo>
                    <a:pt x="0" y="0"/>
                  </a:moveTo>
                  <a:lnTo>
                    <a:pt x="76200" y="0"/>
                  </a:lnTo>
                </a:path>
              </a:pathLst>
            </a:custGeom>
            <a:ln w="12700">
              <a:solidFill>
                <a:srgbClr val="000083"/>
              </a:solidFill>
            </a:ln>
          </p:spPr>
          <p:txBody>
            <a:bodyPr wrap="square" lIns="0" tIns="0" rIns="0" bIns="0" rtlCol="0"/>
            <a:lstStyle/>
            <a:p>
              <a:endParaRPr/>
            </a:p>
          </p:txBody>
        </p:sp>
        <p:sp>
          <p:nvSpPr>
            <p:cNvPr id="151" name="object 151"/>
            <p:cNvSpPr/>
            <p:nvPr/>
          </p:nvSpPr>
          <p:spPr>
            <a:xfrm>
              <a:off x="3688080" y="5400040"/>
              <a:ext cx="342900" cy="25400"/>
            </a:xfrm>
            <a:custGeom>
              <a:avLst/>
              <a:gdLst/>
              <a:ahLst/>
              <a:cxnLst/>
              <a:rect l="l" t="t" r="r" b="b"/>
              <a:pathLst>
                <a:path w="342900" h="25400">
                  <a:moveTo>
                    <a:pt x="12700" y="12700"/>
                  </a:moveTo>
                  <a:lnTo>
                    <a:pt x="0" y="12700"/>
                  </a:lnTo>
                  <a:lnTo>
                    <a:pt x="0" y="25400"/>
                  </a:lnTo>
                  <a:lnTo>
                    <a:pt x="12700" y="25400"/>
                  </a:lnTo>
                  <a:lnTo>
                    <a:pt x="12700" y="12700"/>
                  </a:lnTo>
                  <a:close/>
                </a:path>
                <a:path w="342900" h="25400">
                  <a:moveTo>
                    <a:pt x="63500" y="12700"/>
                  </a:moveTo>
                  <a:lnTo>
                    <a:pt x="50800" y="12700"/>
                  </a:lnTo>
                  <a:lnTo>
                    <a:pt x="50800" y="25400"/>
                  </a:lnTo>
                  <a:lnTo>
                    <a:pt x="63500" y="25400"/>
                  </a:lnTo>
                  <a:lnTo>
                    <a:pt x="63500" y="12700"/>
                  </a:lnTo>
                  <a:close/>
                </a:path>
                <a:path w="342900" h="25400">
                  <a:moveTo>
                    <a:pt x="342900" y="0"/>
                  </a:moveTo>
                  <a:lnTo>
                    <a:pt x="330200" y="0"/>
                  </a:lnTo>
                  <a:lnTo>
                    <a:pt x="330200" y="12700"/>
                  </a:lnTo>
                  <a:lnTo>
                    <a:pt x="342900" y="12700"/>
                  </a:lnTo>
                  <a:lnTo>
                    <a:pt x="342900" y="0"/>
                  </a:lnTo>
                  <a:close/>
                </a:path>
              </a:pathLst>
            </a:custGeom>
            <a:solidFill>
              <a:srgbClr val="000083"/>
            </a:solidFill>
          </p:spPr>
          <p:txBody>
            <a:bodyPr wrap="square" lIns="0" tIns="0" rIns="0" bIns="0" rtlCol="0"/>
            <a:lstStyle/>
            <a:p>
              <a:endParaRPr/>
            </a:p>
          </p:txBody>
        </p:sp>
        <p:sp>
          <p:nvSpPr>
            <p:cNvPr id="152" name="object 152"/>
            <p:cNvSpPr/>
            <p:nvPr/>
          </p:nvSpPr>
          <p:spPr>
            <a:xfrm>
              <a:off x="3865879" y="5419090"/>
              <a:ext cx="12700" cy="0"/>
            </a:xfrm>
            <a:custGeom>
              <a:avLst/>
              <a:gdLst/>
              <a:ahLst/>
              <a:cxnLst/>
              <a:rect l="l" t="t" r="r" b="b"/>
              <a:pathLst>
                <a:path w="12700">
                  <a:moveTo>
                    <a:pt x="0" y="0"/>
                  </a:moveTo>
                  <a:lnTo>
                    <a:pt x="12700" y="0"/>
                  </a:lnTo>
                </a:path>
              </a:pathLst>
            </a:custGeom>
            <a:ln w="12700">
              <a:solidFill>
                <a:srgbClr val="000083"/>
              </a:solidFill>
            </a:ln>
          </p:spPr>
          <p:txBody>
            <a:bodyPr wrap="square" lIns="0" tIns="0" rIns="0" bIns="0" rtlCol="0"/>
            <a:lstStyle/>
            <a:p>
              <a:endParaRPr/>
            </a:p>
          </p:txBody>
        </p:sp>
        <p:sp>
          <p:nvSpPr>
            <p:cNvPr id="153" name="object 153"/>
            <p:cNvSpPr/>
            <p:nvPr/>
          </p:nvSpPr>
          <p:spPr>
            <a:xfrm>
              <a:off x="3688080" y="5412740"/>
              <a:ext cx="342900" cy="25400"/>
            </a:xfrm>
            <a:custGeom>
              <a:avLst/>
              <a:gdLst/>
              <a:ahLst/>
              <a:cxnLst/>
              <a:rect l="l" t="t" r="r" b="b"/>
              <a:pathLst>
                <a:path w="342900" h="25400">
                  <a:moveTo>
                    <a:pt x="12700" y="12700"/>
                  </a:moveTo>
                  <a:lnTo>
                    <a:pt x="0" y="12700"/>
                  </a:lnTo>
                  <a:lnTo>
                    <a:pt x="0" y="25400"/>
                  </a:lnTo>
                  <a:lnTo>
                    <a:pt x="12700" y="25400"/>
                  </a:lnTo>
                  <a:lnTo>
                    <a:pt x="12700" y="12700"/>
                  </a:lnTo>
                  <a:close/>
                </a:path>
                <a:path w="342900" h="25400">
                  <a:moveTo>
                    <a:pt x="63500" y="12700"/>
                  </a:moveTo>
                  <a:lnTo>
                    <a:pt x="50800" y="12700"/>
                  </a:lnTo>
                  <a:lnTo>
                    <a:pt x="50800" y="25400"/>
                  </a:lnTo>
                  <a:lnTo>
                    <a:pt x="63500" y="25400"/>
                  </a:lnTo>
                  <a:lnTo>
                    <a:pt x="63500" y="12700"/>
                  </a:lnTo>
                  <a:close/>
                </a:path>
                <a:path w="342900" h="25400">
                  <a:moveTo>
                    <a:pt x="342900" y="0"/>
                  </a:moveTo>
                  <a:lnTo>
                    <a:pt x="330200" y="0"/>
                  </a:lnTo>
                  <a:lnTo>
                    <a:pt x="330200" y="12700"/>
                  </a:lnTo>
                  <a:lnTo>
                    <a:pt x="342900" y="12700"/>
                  </a:lnTo>
                  <a:lnTo>
                    <a:pt x="342900" y="0"/>
                  </a:lnTo>
                  <a:close/>
                </a:path>
              </a:pathLst>
            </a:custGeom>
            <a:solidFill>
              <a:srgbClr val="000083"/>
            </a:solidFill>
          </p:spPr>
          <p:txBody>
            <a:bodyPr wrap="square" lIns="0" tIns="0" rIns="0" bIns="0" rtlCol="0"/>
            <a:lstStyle/>
            <a:p>
              <a:endParaRPr/>
            </a:p>
          </p:txBody>
        </p:sp>
        <p:sp>
          <p:nvSpPr>
            <p:cNvPr id="154" name="object 154"/>
            <p:cNvSpPr/>
            <p:nvPr/>
          </p:nvSpPr>
          <p:spPr>
            <a:xfrm>
              <a:off x="3853179" y="5431790"/>
              <a:ext cx="50800" cy="0"/>
            </a:xfrm>
            <a:custGeom>
              <a:avLst/>
              <a:gdLst/>
              <a:ahLst/>
              <a:cxnLst/>
              <a:rect l="l" t="t" r="r" b="b"/>
              <a:pathLst>
                <a:path w="50800">
                  <a:moveTo>
                    <a:pt x="0" y="0"/>
                  </a:moveTo>
                  <a:lnTo>
                    <a:pt x="12700" y="0"/>
                  </a:lnTo>
                </a:path>
                <a:path w="50800">
                  <a:moveTo>
                    <a:pt x="25400" y="0"/>
                  </a:moveTo>
                  <a:lnTo>
                    <a:pt x="50800" y="0"/>
                  </a:lnTo>
                </a:path>
              </a:pathLst>
            </a:custGeom>
            <a:ln w="12700">
              <a:solidFill>
                <a:srgbClr val="000083"/>
              </a:solidFill>
            </a:ln>
          </p:spPr>
          <p:txBody>
            <a:bodyPr wrap="square" lIns="0" tIns="0" rIns="0" bIns="0" rtlCol="0"/>
            <a:lstStyle/>
            <a:p>
              <a:endParaRPr/>
            </a:p>
          </p:txBody>
        </p:sp>
        <p:sp>
          <p:nvSpPr>
            <p:cNvPr id="155" name="object 155"/>
            <p:cNvSpPr/>
            <p:nvPr/>
          </p:nvSpPr>
          <p:spPr>
            <a:xfrm>
              <a:off x="3688080" y="5425440"/>
              <a:ext cx="342900" cy="76200"/>
            </a:xfrm>
            <a:custGeom>
              <a:avLst/>
              <a:gdLst/>
              <a:ahLst/>
              <a:cxnLst/>
              <a:rect l="l" t="t" r="r" b="b"/>
              <a:pathLst>
                <a:path w="342900" h="76200">
                  <a:moveTo>
                    <a:pt x="12700" y="12700"/>
                  </a:moveTo>
                  <a:lnTo>
                    <a:pt x="0" y="12700"/>
                  </a:lnTo>
                  <a:lnTo>
                    <a:pt x="0" y="25400"/>
                  </a:lnTo>
                  <a:lnTo>
                    <a:pt x="0" y="38100"/>
                  </a:lnTo>
                  <a:lnTo>
                    <a:pt x="0" y="50800"/>
                  </a:lnTo>
                  <a:lnTo>
                    <a:pt x="0" y="63500"/>
                  </a:lnTo>
                  <a:lnTo>
                    <a:pt x="0" y="76200"/>
                  </a:lnTo>
                  <a:lnTo>
                    <a:pt x="12700" y="76200"/>
                  </a:lnTo>
                  <a:lnTo>
                    <a:pt x="12700" y="63500"/>
                  </a:lnTo>
                  <a:lnTo>
                    <a:pt x="12700" y="50800"/>
                  </a:lnTo>
                  <a:lnTo>
                    <a:pt x="12700" y="38100"/>
                  </a:lnTo>
                  <a:lnTo>
                    <a:pt x="12700" y="25400"/>
                  </a:lnTo>
                  <a:lnTo>
                    <a:pt x="12700" y="12700"/>
                  </a:lnTo>
                  <a:close/>
                </a:path>
                <a:path w="342900" h="76200">
                  <a:moveTo>
                    <a:pt x="63500" y="12700"/>
                  </a:moveTo>
                  <a:lnTo>
                    <a:pt x="50800" y="12700"/>
                  </a:lnTo>
                  <a:lnTo>
                    <a:pt x="50800" y="25400"/>
                  </a:lnTo>
                  <a:lnTo>
                    <a:pt x="50800" y="38100"/>
                  </a:lnTo>
                  <a:lnTo>
                    <a:pt x="50800" y="50800"/>
                  </a:lnTo>
                  <a:lnTo>
                    <a:pt x="50800" y="63500"/>
                  </a:lnTo>
                  <a:lnTo>
                    <a:pt x="50800" y="76200"/>
                  </a:lnTo>
                  <a:lnTo>
                    <a:pt x="63500" y="76200"/>
                  </a:lnTo>
                  <a:lnTo>
                    <a:pt x="63500" y="63500"/>
                  </a:lnTo>
                  <a:lnTo>
                    <a:pt x="63500" y="50800"/>
                  </a:lnTo>
                  <a:lnTo>
                    <a:pt x="63500" y="38100"/>
                  </a:lnTo>
                  <a:lnTo>
                    <a:pt x="63500" y="25400"/>
                  </a:lnTo>
                  <a:lnTo>
                    <a:pt x="63500" y="12700"/>
                  </a:lnTo>
                  <a:close/>
                </a:path>
                <a:path w="342900" h="76200">
                  <a:moveTo>
                    <a:pt x="342900" y="0"/>
                  </a:moveTo>
                  <a:lnTo>
                    <a:pt x="330200" y="0"/>
                  </a:lnTo>
                  <a:lnTo>
                    <a:pt x="330200" y="12700"/>
                  </a:lnTo>
                  <a:lnTo>
                    <a:pt x="330200" y="25400"/>
                  </a:lnTo>
                  <a:lnTo>
                    <a:pt x="330200" y="38100"/>
                  </a:lnTo>
                  <a:lnTo>
                    <a:pt x="330200" y="50800"/>
                  </a:lnTo>
                  <a:lnTo>
                    <a:pt x="330200" y="63500"/>
                  </a:lnTo>
                  <a:lnTo>
                    <a:pt x="330200" y="76200"/>
                  </a:lnTo>
                  <a:lnTo>
                    <a:pt x="342900" y="76200"/>
                  </a:lnTo>
                  <a:lnTo>
                    <a:pt x="342900" y="12700"/>
                  </a:lnTo>
                  <a:lnTo>
                    <a:pt x="342900" y="0"/>
                  </a:lnTo>
                  <a:close/>
                </a:path>
              </a:pathLst>
            </a:custGeom>
            <a:solidFill>
              <a:srgbClr val="000083"/>
            </a:solidFill>
          </p:spPr>
          <p:txBody>
            <a:bodyPr wrap="square" lIns="0" tIns="0" rIns="0" bIns="0" rtlCol="0"/>
            <a:lstStyle/>
            <a:p>
              <a:endParaRPr/>
            </a:p>
          </p:txBody>
        </p:sp>
        <p:sp>
          <p:nvSpPr>
            <p:cNvPr id="156" name="object 156"/>
            <p:cNvSpPr/>
            <p:nvPr/>
          </p:nvSpPr>
          <p:spPr>
            <a:xfrm>
              <a:off x="3700779" y="5507990"/>
              <a:ext cx="127000" cy="0"/>
            </a:xfrm>
            <a:custGeom>
              <a:avLst/>
              <a:gdLst/>
              <a:ahLst/>
              <a:cxnLst/>
              <a:rect l="l" t="t" r="r" b="b"/>
              <a:pathLst>
                <a:path w="127000">
                  <a:moveTo>
                    <a:pt x="0" y="0"/>
                  </a:moveTo>
                  <a:lnTo>
                    <a:pt x="38100" y="0"/>
                  </a:lnTo>
                </a:path>
                <a:path w="127000">
                  <a:moveTo>
                    <a:pt x="76200" y="0"/>
                  </a:moveTo>
                  <a:lnTo>
                    <a:pt x="88900" y="0"/>
                  </a:lnTo>
                </a:path>
                <a:path w="127000">
                  <a:moveTo>
                    <a:pt x="114300" y="0"/>
                  </a:moveTo>
                  <a:lnTo>
                    <a:pt x="127000" y="0"/>
                  </a:lnTo>
                </a:path>
              </a:pathLst>
            </a:custGeom>
            <a:ln w="12700">
              <a:solidFill>
                <a:srgbClr val="000083"/>
              </a:solidFill>
            </a:ln>
          </p:spPr>
          <p:txBody>
            <a:bodyPr wrap="square" lIns="0" tIns="0" rIns="0" bIns="0" rtlCol="0"/>
            <a:lstStyle/>
            <a:p>
              <a:endParaRPr/>
            </a:p>
          </p:txBody>
        </p:sp>
        <p:sp>
          <p:nvSpPr>
            <p:cNvPr id="157" name="object 157"/>
            <p:cNvSpPr/>
            <p:nvPr/>
          </p:nvSpPr>
          <p:spPr>
            <a:xfrm>
              <a:off x="4018280" y="5501640"/>
              <a:ext cx="12700" cy="76200"/>
            </a:xfrm>
            <a:custGeom>
              <a:avLst/>
              <a:gdLst/>
              <a:ahLst/>
              <a:cxnLst/>
              <a:rect l="l" t="t" r="r" b="b"/>
              <a:pathLst>
                <a:path w="12700" h="76200">
                  <a:moveTo>
                    <a:pt x="12700" y="0"/>
                  </a:moveTo>
                  <a:lnTo>
                    <a:pt x="0" y="0"/>
                  </a:lnTo>
                  <a:lnTo>
                    <a:pt x="0" y="12700"/>
                  </a:lnTo>
                  <a:lnTo>
                    <a:pt x="0" y="25400"/>
                  </a:lnTo>
                  <a:lnTo>
                    <a:pt x="0" y="38100"/>
                  </a:lnTo>
                  <a:lnTo>
                    <a:pt x="0" y="50800"/>
                  </a:lnTo>
                  <a:lnTo>
                    <a:pt x="0" y="63500"/>
                  </a:lnTo>
                  <a:lnTo>
                    <a:pt x="0" y="76200"/>
                  </a:lnTo>
                  <a:lnTo>
                    <a:pt x="12700" y="76200"/>
                  </a:lnTo>
                  <a:lnTo>
                    <a:pt x="12700" y="12700"/>
                  </a:lnTo>
                  <a:lnTo>
                    <a:pt x="12700" y="0"/>
                  </a:lnTo>
                  <a:close/>
                </a:path>
              </a:pathLst>
            </a:custGeom>
            <a:solidFill>
              <a:srgbClr val="000083"/>
            </a:solidFill>
          </p:spPr>
          <p:txBody>
            <a:bodyPr wrap="square" lIns="0" tIns="0" rIns="0" bIns="0" rtlCol="0"/>
            <a:lstStyle/>
            <a:p>
              <a:endParaRPr/>
            </a:p>
          </p:txBody>
        </p:sp>
      </p:grpSp>
      <p:grpSp>
        <p:nvGrpSpPr>
          <p:cNvPr id="158" name="object 158"/>
          <p:cNvGrpSpPr/>
          <p:nvPr/>
        </p:nvGrpSpPr>
        <p:grpSpPr>
          <a:xfrm>
            <a:off x="2481579" y="4168140"/>
            <a:ext cx="444500" cy="127000"/>
            <a:chOff x="2481579" y="4168140"/>
            <a:chExt cx="444500" cy="127000"/>
          </a:xfrm>
        </p:grpSpPr>
        <p:sp>
          <p:nvSpPr>
            <p:cNvPr id="159" name="object 159"/>
            <p:cNvSpPr/>
            <p:nvPr/>
          </p:nvSpPr>
          <p:spPr>
            <a:xfrm>
              <a:off x="2811779" y="4174490"/>
              <a:ext cx="25400" cy="0"/>
            </a:xfrm>
            <a:custGeom>
              <a:avLst/>
              <a:gdLst/>
              <a:ahLst/>
              <a:cxnLst/>
              <a:rect l="l" t="t" r="r" b="b"/>
              <a:pathLst>
                <a:path w="25400">
                  <a:moveTo>
                    <a:pt x="0" y="0"/>
                  </a:moveTo>
                  <a:lnTo>
                    <a:pt x="25400" y="0"/>
                  </a:lnTo>
                </a:path>
              </a:pathLst>
            </a:custGeom>
            <a:ln w="12700">
              <a:solidFill>
                <a:srgbClr val="3F3F8B"/>
              </a:solidFill>
            </a:ln>
          </p:spPr>
          <p:txBody>
            <a:bodyPr wrap="square" lIns="0" tIns="0" rIns="0" bIns="0" rtlCol="0"/>
            <a:lstStyle/>
            <a:p>
              <a:endParaRPr/>
            </a:p>
          </p:txBody>
        </p:sp>
        <p:pic>
          <p:nvPicPr>
            <p:cNvPr id="160" name="object 160"/>
            <p:cNvPicPr/>
            <p:nvPr/>
          </p:nvPicPr>
          <p:blipFill>
            <a:blip r:embed="rId16" cstate="print"/>
            <a:stretch>
              <a:fillRect/>
            </a:stretch>
          </p:blipFill>
          <p:spPr>
            <a:xfrm>
              <a:off x="2481579" y="4168140"/>
              <a:ext cx="444500" cy="101600"/>
            </a:xfrm>
            <a:prstGeom prst="rect">
              <a:avLst/>
            </a:prstGeom>
          </p:spPr>
        </p:pic>
        <p:pic>
          <p:nvPicPr>
            <p:cNvPr id="161" name="object 161"/>
            <p:cNvPicPr/>
            <p:nvPr/>
          </p:nvPicPr>
          <p:blipFill>
            <a:blip r:embed="rId17" cstate="print"/>
            <a:stretch>
              <a:fillRect/>
            </a:stretch>
          </p:blipFill>
          <p:spPr>
            <a:xfrm>
              <a:off x="2506979" y="4257040"/>
              <a:ext cx="393700" cy="38100"/>
            </a:xfrm>
            <a:prstGeom prst="rect">
              <a:avLst/>
            </a:prstGeom>
          </p:spPr>
        </p:pic>
        <p:pic>
          <p:nvPicPr>
            <p:cNvPr id="162" name="object 162"/>
            <p:cNvPicPr/>
            <p:nvPr/>
          </p:nvPicPr>
          <p:blipFill>
            <a:blip r:embed="rId18" cstate="print"/>
            <a:stretch>
              <a:fillRect/>
            </a:stretch>
          </p:blipFill>
          <p:spPr>
            <a:xfrm>
              <a:off x="2659379" y="4282440"/>
              <a:ext cx="241300" cy="12700"/>
            </a:xfrm>
            <a:prstGeom prst="rect">
              <a:avLst/>
            </a:prstGeom>
          </p:spPr>
        </p:pic>
      </p:grpSp>
      <p:pic>
        <p:nvPicPr>
          <p:cNvPr id="163" name="object 163"/>
          <p:cNvPicPr/>
          <p:nvPr/>
        </p:nvPicPr>
        <p:blipFill>
          <a:blip r:embed="rId19" cstate="print"/>
          <a:stretch>
            <a:fillRect/>
          </a:stretch>
        </p:blipFill>
        <p:spPr>
          <a:xfrm>
            <a:off x="7498080" y="4345940"/>
            <a:ext cx="673100" cy="152400"/>
          </a:xfrm>
          <a:prstGeom prst="rect">
            <a:avLst/>
          </a:prstGeom>
        </p:spPr>
      </p:pic>
      <p:graphicFrame>
        <p:nvGraphicFramePr>
          <p:cNvPr id="164" name="object 164"/>
          <p:cNvGraphicFramePr>
            <a:graphicFrameLocks noGrp="1"/>
          </p:cNvGraphicFramePr>
          <p:nvPr/>
        </p:nvGraphicFramePr>
        <p:xfrm>
          <a:off x="3484879" y="5590540"/>
          <a:ext cx="1066800" cy="863600"/>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30480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780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100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165" name="object 165"/>
          <p:cNvGrpSpPr/>
          <p:nvPr/>
        </p:nvGrpSpPr>
        <p:grpSpPr>
          <a:xfrm>
            <a:off x="3802379" y="5666740"/>
            <a:ext cx="431800" cy="127000"/>
            <a:chOff x="3802379" y="5666740"/>
            <a:chExt cx="431800" cy="127000"/>
          </a:xfrm>
        </p:grpSpPr>
        <p:sp>
          <p:nvSpPr>
            <p:cNvPr id="166" name="object 166"/>
            <p:cNvSpPr/>
            <p:nvPr/>
          </p:nvSpPr>
          <p:spPr>
            <a:xfrm>
              <a:off x="3802380" y="5666740"/>
              <a:ext cx="127000" cy="38100"/>
            </a:xfrm>
            <a:custGeom>
              <a:avLst/>
              <a:gdLst/>
              <a:ahLst/>
              <a:cxnLst/>
              <a:rect l="l" t="t" r="r" b="b"/>
              <a:pathLst>
                <a:path w="127000" h="38100">
                  <a:moveTo>
                    <a:pt x="50800" y="25400"/>
                  </a:moveTo>
                  <a:lnTo>
                    <a:pt x="38100" y="25400"/>
                  </a:lnTo>
                  <a:lnTo>
                    <a:pt x="38100" y="12700"/>
                  </a:lnTo>
                  <a:lnTo>
                    <a:pt x="38100" y="0"/>
                  </a:lnTo>
                  <a:lnTo>
                    <a:pt x="0" y="0"/>
                  </a:lnTo>
                  <a:lnTo>
                    <a:pt x="0" y="12700"/>
                  </a:lnTo>
                  <a:lnTo>
                    <a:pt x="0" y="25400"/>
                  </a:lnTo>
                  <a:lnTo>
                    <a:pt x="0" y="38100"/>
                  </a:lnTo>
                  <a:lnTo>
                    <a:pt x="50800" y="38100"/>
                  </a:lnTo>
                  <a:lnTo>
                    <a:pt x="50800" y="25400"/>
                  </a:lnTo>
                  <a:close/>
                </a:path>
                <a:path w="127000" h="38100">
                  <a:moveTo>
                    <a:pt x="127000" y="0"/>
                  </a:moveTo>
                  <a:lnTo>
                    <a:pt x="76200" y="0"/>
                  </a:lnTo>
                  <a:lnTo>
                    <a:pt x="76200" y="12700"/>
                  </a:lnTo>
                  <a:lnTo>
                    <a:pt x="76200" y="25400"/>
                  </a:lnTo>
                  <a:lnTo>
                    <a:pt x="63500" y="25400"/>
                  </a:lnTo>
                  <a:lnTo>
                    <a:pt x="63500" y="38100"/>
                  </a:lnTo>
                  <a:lnTo>
                    <a:pt x="127000" y="38100"/>
                  </a:lnTo>
                  <a:lnTo>
                    <a:pt x="127000" y="25400"/>
                  </a:lnTo>
                  <a:lnTo>
                    <a:pt x="127000" y="12700"/>
                  </a:lnTo>
                  <a:lnTo>
                    <a:pt x="127000" y="0"/>
                  </a:lnTo>
                  <a:close/>
                </a:path>
              </a:pathLst>
            </a:custGeom>
            <a:solidFill>
              <a:srgbClr val="000000"/>
            </a:solidFill>
          </p:spPr>
          <p:txBody>
            <a:bodyPr wrap="square" lIns="0" tIns="0" rIns="0" bIns="0" rtlCol="0"/>
            <a:lstStyle/>
            <a:p>
              <a:endParaRPr/>
            </a:p>
          </p:txBody>
        </p:sp>
        <p:sp>
          <p:nvSpPr>
            <p:cNvPr id="167" name="object 167"/>
            <p:cNvSpPr/>
            <p:nvPr/>
          </p:nvSpPr>
          <p:spPr>
            <a:xfrm>
              <a:off x="3954779" y="5673090"/>
              <a:ext cx="190500" cy="25400"/>
            </a:xfrm>
            <a:custGeom>
              <a:avLst/>
              <a:gdLst/>
              <a:ahLst/>
              <a:cxnLst/>
              <a:rect l="l" t="t" r="r" b="b"/>
              <a:pathLst>
                <a:path w="190500" h="25400">
                  <a:moveTo>
                    <a:pt x="0" y="25400"/>
                  </a:moveTo>
                  <a:lnTo>
                    <a:pt x="50800" y="25400"/>
                  </a:lnTo>
                </a:path>
                <a:path w="190500" h="25400">
                  <a:moveTo>
                    <a:pt x="63500" y="25400"/>
                  </a:moveTo>
                  <a:lnTo>
                    <a:pt x="88900" y="25400"/>
                  </a:lnTo>
                </a:path>
                <a:path w="190500" h="25400">
                  <a:moveTo>
                    <a:pt x="152400" y="0"/>
                  </a:moveTo>
                  <a:lnTo>
                    <a:pt x="190500" y="0"/>
                  </a:lnTo>
                </a:path>
              </a:pathLst>
            </a:custGeom>
            <a:ln w="12700">
              <a:solidFill>
                <a:srgbClr val="000000"/>
              </a:solidFill>
            </a:ln>
          </p:spPr>
          <p:txBody>
            <a:bodyPr wrap="square" lIns="0" tIns="0" rIns="0" bIns="0" rtlCol="0"/>
            <a:lstStyle/>
            <a:p>
              <a:endParaRPr/>
            </a:p>
          </p:txBody>
        </p:sp>
        <p:sp>
          <p:nvSpPr>
            <p:cNvPr id="168" name="object 168"/>
            <p:cNvSpPr/>
            <p:nvPr/>
          </p:nvSpPr>
          <p:spPr>
            <a:xfrm>
              <a:off x="4081779" y="5692140"/>
              <a:ext cx="63500" cy="12700"/>
            </a:xfrm>
            <a:custGeom>
              <a:avLst/>
              <a:gdLst/>
              <a:ahLst/>
              <a:cxnLst/>
              <a:rect l="l" t="t" r="r" b="b"/>
              <a:pathLst>
                <a:path w="63500" h="12700">
                  <a:moveTo>
                    <a:pt x="0" y="12700"/>
                  </a:moveTo>
                  <a:lnTo>
                    <a:pt x="63500" y="12700"/>
                  </a:lnTo>
                  <a:lnTo>
                    <a:pt x="63500" y="0"/>
                  </a:lnTo>
                  <a:lnTo>
                    <a:pt x="0" y="0"/>
                  </a:lnTo>
                  <a:lnTo>
                    <a:pt x="0" y="12700"/>
                  </a:lnTo>
                  <a:close/>
                </a:path>
              </a:pathLst>
            </a:custGeom>
            <a:solidFill>
              <a:srgbClr val="000000"/>
            </a:solidFill>
          </p:spPr>
          <p:txBody>
            <a:bodyPr wrap="square" lIns="0" tIns="0" rIns="0" bIns="0" rtlCol="0"/>
            <a:lstStyle/>
            <a:p>
              <a:endParaRPr/>
            </a:p>
          </p:txBody>
        </p:sp>
        <p:sp>
          <p:nvSpPr>
            <p:cNvPr id="169" name="object 169"/>
            <p:cNvSpPr/>
            <p:nvPr/>
          </p:nvSpPr>
          <p:spPr>
            <a:xfrm>
              <a:off x="4170679" y="56984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170" name="object 170"/>
            <p:cNvSpPr/>
            <p:nvPr/>
          </p:nvSpPr>
          <p:spPr>
            <a:xfrm>
              <a:off x="3802380" y="5704840"/>
              <a:ext cx="431800" cy="50800"/>
            </a:xfrm>
            <a:custGeom>
              <a:avLst/>
              <a:gdLst/>
              <a:ahLst/>
              <a:cxnLst/>
              <a:rect l="l" t="t" r="r" b="b"/>
              <a:pathLst>
                <a:path w="431800" h="50800">
                  <a:moveTo>
                    <a:pt x="50800" y="0"/>
                  </a:moveTo>
                  <a:lnTo>
                    <a:pt x="0" y="0"/>
                  </a:lnTo>
                  <a:lnTo>
                    <a:pt x="0" y="12700"/>
                  </a:lnTo>
                  <a:lnTo>
                    <a:pt x="0" y="25400"/>
                  </a:lnTo>
                  <a:lnTo>
                    <a:pt x="0" y="38100"/>
                  </a:lnTo>
                  <a:lnTo>
                    <a:pt x="0" y="50800"/>
                  </a:lnTo>
                  <a:lnTo>
                    <a:pt x="25400" y="50800"/>
                  </a:lnTo>
                  <a:lnTo>
                    <a:pt x="25400" y="38100"/>
                  </a:lnTo>
                  <a:lnTo>
                    <a:pt x="25400" y="25400"/>
                  </a:lnTo>
                  <a:lnTo>
                    <a:pt x="38100" y="25400"/>
                  </a:lnTo>
                  <a:lnTo>
                    <a:pt x="38100" y="38100"/>
                  </a:lnTo>
                  <a:lnTo>
                    <a:pt x="38100" y="50800"/>
                  </a:lnTo>
                  <a:lnTo>
                    <a:pt x="50800" y="50800"/>
                  </a:lnTo>
                  <a:lnTo>
                    <a:pt x="50800" y="38100"/>
                  </a:lnTo>
                  <a:lnTo>
                    <a:pt x="50800" y="25400"/>
                  </a:lnTo>
                  <a:lnTo>
                    <a:pt x="50800" y="12700"/>
                  </a:lnTo>
                  <a:lnTo>
                    <a:pt x="50800" y="0"/>
                  </a:lnTo>
                  <a:close/>
                </a:path>
                <a:path w="431800" h="50800">
                  <a:moveTo>
                    <a:pt x="127000" y="0"/>
                  </a:moveTo>
                  <a:lnTo>
                    <a:pt x="63500" y="0"/>
                  </a:lnTo>
                  <a:lnTo>
                    <a:pt x="63500" y="12700"/>
                  </a:lnTo>
                  <a:lnTo>
                    <a:pt x="63500" y="25400"/>
                  </a:lnTo>
                  <a:lnTo>
                    <a:pt x="63500" y="38100"/>
                  </a:lnTo>
                  <a:lnTo>
                    <a:pt x="63500" y="50800"/>
                  </a:lnTo>
                  <a:lnTo>
                    <a:pt x="76200" y="50800"/>
                  </a:lnTo>
                  <a:lnTo>
                    <a:pt x="76200" y="38100"/>
                  </a:lnTo>
                  <a:lnTo>
                    <a:pt x="76200" y="25400"/>
                  </a:lnTo>
                  <a:lnTo>
                    <a:pt x="101600" y="25400"/>
                  </a:lnTo>
                  <a:lnTo>
                    <a:pt x="101600" y="38100"/>
                  </a:lnTo>
                  <a:lnTo>
                    <a:pt x="101600" y="50800"/>
                  </a:lnTo>
                  <a:lnTo>
                    <a:pt x="127000" y="50800"/>
                  </a:lnTo>
                  <a:lnTo>
                    <a:pt x="127000" y="38100"/>
                  </a:lnTo>
                  <a:lnTo>
                    <a:pt x="127000" y="25400"/>
                  </a:lnTo>
                  <a:lnTo>
                    <a:pt x="127000" y="12700"/>
                  </a:lnTo>
                  <a:lnTo>
                    <a:pt x="127000" y="0"/>
                  </a:lnTo>
                  <a:close/>
                </a:path>
                <a:path w="431800" h="50800">
                  <a:moveTo>
                    <a:pt x="165100" y="0"/>
                  </a:moveTo>
                  <a:lnTo>
                    <a:pt x="139700" y="0"/>
                  </a:lnTo>
                  <a:lnTo>
                    <a:pt x="139700" y="12700"/>
                  </a:lnTo>
                  <a:lnTo>
                    <a:pt x="139700" y="25400"/>
                  </a:lnTo>
                  <a:lnTo>
                    <a:pt x="139700" y="38100"/>
                  </a:lnTo>
                  <a:lnTo>
                    <a:pt x="139700" y="50800"/>
                  </a:lnTo>
                  <a:lnTo>
                    <a:pt x="165100" y="50800"/>
                  </a:lnTo>
                  <a:lnTo>
                    <a:pt x="165100" y="38100"/>
                  </a:lnTo>
                  <a:lnTo>
                    <a:pt x="165100" y="25400"/>
                  </a:lnTo>
                  <a:lnTo>
                    <a:pt x="165100" y="12700"/>
                  </a:lnTo>
                  <a:lnTo>
                    <a:pt x="165100" y="0"/>
                  </a:lnTo>
                  <a:close/>
                </a:path>
                <a:path w="431800" h="50800">
                  <a:moveTo>
                    <a:pt x="254000" y="25400"/>
                  </a:moveTo>
                  <a:lnTo>
                    <a:pt x="241300" y="25400"/>
                  </a:lnTo>
                  <a:lnTo>
                    <a:pt x="241300" y="12700"/>
                  </a:lnTo>
                  <a:lnTo>
                    <a:pt x="241300" y="0"/>
                  </a:lnTo>
                  <a:lnTo>
                    <a:pt x="190500" y="0"/>
                  </a:lnTo>
                  <a:lnTo>
                    <a:pt x="190500" y="12700"/>
                  </a:lnTo>
                  <a:lnTo>
                    <a:pt x="190500" y="25400"/>
                  </a:lnTo>
                  <a:lnTo>
                    <a:pt x="190500" y="38100"/>
                  </a:lnTo>
                  <a:lnTo>
                    <a:pt x="190500" y="50800"/>
                  </a:lnTo>
                  <a:lnTo>
                    <a:pt x="215900" y="50800"/>
                  </a:lnTo>
                  <a:lnTo>
                    <a:pt x="215900" y="38100"/>
                  </a:lnTo>
                  <a:lnTo>
                    <a:pt x="215900" y="25400"/>
                  </a:lnTo>
                  <a:lnTo>
                    <a:pt x="228600" y="25400"/>
                  </a:lnTo>
                  <a:lnTo>
                    <a:pt x="228600" y="38100"/>
                  </a:lnTo>
                  <a:lnTo>
                    <a:pt x="228600" y="50800"/>
                  </a:lnTo>
                  <a:lnTo>
                    <a:pt x="254000" y="50800"/>
                  </a:lnTo>
                  <a:lnTo>
                    <a:pt x="254000" y="38100"/>
                  </a:lnTo>
                  <a:lnTo>
                    <a:pt x="254000" y="25400"/>
                  </a:lnTo>
                  <a:close/>
                </a:path>
                <a:path w="431800" h="50800">
                  <a:moveTo>
                    <a:pt x="342900" y="0"/>
                  </a:moveTo>
                  <a:lnTo>
                    <a:pt x="279400" y="0"/>
                  </a:lnTo>
                  <a:lnTo>
                    <a:pt x="279400" y="12700"/>
                  </a:lnTo>
                  <a:lnTo>
                    <a:pt x="279400" y="25400"/>
                  </a:lnTo>
                  <a:lnTo>
                    <a:pt x="266700" y="25400"/>
                  </a:lnTo>
                  <a:lnTo>
                    <a:pt x="266700" y="38100"/>
                  </a:lnTo>
                  <a:lnTo>
                    <a:pt x="266700" y="50800"/>
                  </a:lnTo>
                  <a:lnTo>
                    <a:pt x="292100" y="50800"/>
                  </a:lnTo>
                  <a:lnTo>
                    <a:pt x="292100" y="38100"/>
                  </a:lnTo>
                  <a:lnTo>
                    <a:pt x="292100" y="25400"/>
                  </a:lnTo>
                  <a:lnTo>
                    <a:pt x="304800" y="25400"/>
                  </a:lnTo>
                  <a:lnTo>
                    <a:pt x="304800" y="38100"/>
                  </a:lnTo>
                  <a:lnTo>
                    <a:pt x="304800" y="50800"/>
                  </a:lnTo>
                  <a:lnTo>
                    <a:pt x="342900" y="50800"/>
                  </a:lnTo>
                  <a:lnTo>
                    <a:pt x="342900" y="38100"/>
                  </a:lnTo>
                  <a:lnTo>
                    <a:pt x="342900" y="25400"/>
                  </a:lnTo>
                  <a:lnTo>
                    <a:pt x="342900" y="12700"/>
                  </a:lnTo>
                  <a:lnTo>
                    <a:pt x="342900" y="0"/>
                  </a:lnTo>
                  <a:close/>
                </a:path>
                <a:path w="431800" h="50800">
                  <a:moveTo>
                    <a:pt x="381000" y="0"/>
                  </a:moveTo>
                  <a:lnTo>
                    <a:pt x="355600" y="0"/>
                  </a:lnTo>
                  <a:lnTo>
                    <a:pt x="355600" y="12700"/>
                  </a:lnTo>
                  <a:lnTo>
                    <a:pt x="355600" y="25400"/>
                  </a:lnTo>
                  <a:lnTo>
                    <a:pt x="355600" y="38100"/>
                  </a:lnTo>
                  <a:lnTo>
                    <a:pt x="381000" y="38100"/>
                  </a:lnTo>
                  <a:lnTo>
                    <a:pt x="381000" y="25400"/>
                  </a:lnTo>
                  <a:lnTo>
                    <a:pt x="381000" y="12700"/>
                  </a:lnTo>
                  <a:lnTo>
                    <a:pt x="381000" y="0"/>
                  </a:lnTo>
                  <a:close/>
                </a:path>
                <a:path w="431800" h="50800">
                  <a:moveTo>
                    <a:pt x="431800" y="0"/>
                  </a:moveTo>
                  <a:lnTo>
                    <a:pt x="406400" y="0"/>
                  </a:lnTo>
                  <a:lnTo>
                    <a:pt x="406400" y="12700"/>
                  </a:lnTo>
                  <a:lnTo>
                    <a:pt x="406400" y="25400"/>
                  </a:lnTo>
                  <a:lnTo>
                    <a:pt x="406400" y="38100"/>
                  </a:lnTo>
                  <a:lnTo>
                    <a:pt x="431800" y="38100"/>
                  </a:lnTo>
                  <a:lnTo>
                    <a:pt x="431800" y="25400"/>
                  </a:lnTo>
                  <a:lnTo>
                    <a:pt x="431800" y="12700"/>
                  </a:lnTo>
                  <a:lnTo>
                    <a:pt x="431800" y="0"/>
                  </a:lnTo>
                  <a:close/>
                </a:path>
              </a:pathLst>
            </a:custGeom>
            <a:solidFill>
              <a:srgbClr val="000000"/>
            </a:solidFill>
          </p:spPr>
          <p:txBody>
            <a:bodyPr wrap="square" lIns="0" tIns="0" rIns="0" bIns="0" rtlCol="0"/>
            <a:lstStyle/>
            <a:p>
              <a:endParaRPr/>
            </a:p>
          </p:txBody>
        </p:sp>
        <p:sp>
          <p:nvSpPr>
            <p:cNvPr id="171" name="object 171"/>
            <p:cNvSpPr/>
            <p:nvPr/>
          </p:nvSpPr>
          <p:spPr>
            <a:xfrm>
              <a:off x="4157979" y="5749290"/>
              <a:ext cx="76200" cy="0"/>
            </a:xfrm>
            <a:custGeom>
              <a:avLst/>
              <a:gdLst/>
              <a:ahLst/>
              <a:cxnLst/>
              <a:rect l="l" t="t" r="r" b="b"/>
              <a:pathLst>
                <a:path w="76200">
                  <a:moveTo>
                    <a:pt x="0" y="0"/>
                  </a:moveTo>
                  <a:lnTo>
                    <a:pt x="76200" y="0"/>
                  </a:lnTo>
                </a:path>
              </a:pathLst>
            </a:custGeom>
            <a:ln w="12700">
              <a:solidFill>
                <a:srgbClr val="000000"/>
              </a:solidFill>
            </a:ln>
          </p:spPr>
          <p:txBody>
            <a:bodyPr wrap="square" lIns="0" tIns="0" rIns="0" bIns="0" rtlCol="0"/>
            <a:lstStyle/>
            <a:p>
              <a:endParaRPr/>
            </a:p>
          </p:txBody>
        </p:sp>
        <p:sp>
          <p:nvSpPr>
            <p:cNvPr id="172" name="object 172"/>
            <p:cNvSpPr/>
            <p:nvPr/>
          </p:nvSpPr>
          <p:spPr>
            <a:xfrm>
              <a:off x="3802380" y="5755640"/>
              <a:ext cx="381000" cy="25400"/>
            </a:xfrm>
            <a:custGeom>
              <a:avLst/>
              <a:gdLst/>
              <a:ahLst/>
              <a:cxnLst/>
              <a:rect l="l" t="t" r="r" b="b"/>
              <a:pathLst>
                <a:path w="381000" h="25400">
                  <a:moveTo>
                    <a:pt x="25400" y="0"/>
                  </a:moveTo>
                  <a:lnTo>
                    <a:pt x="0" y="0"/>
                  </a:lnTo>
                  <a:lnTo>
                    <a:pt x="0" y="12700"/>
                  </a:lnTo>
                  <a:lnTo>
                    <a:pt x="0" y="25400"/>
                  </a:lnTo>
                  <a:lnTo>
                    <a:pt x="25400" y="25400"/>
                  </a:lnTo>
                  <a:lnTo>
                    <a:pt x="25400" y="12700"/>
                  </a:lnTo>
                  <a:lnTo>
                    <a:pt x="25400" y="0"/>
                  </a:lnTo>
                  <a:close/>
                </a:path>
                <a:path w="381000" h="25400">
                  <a:moveTo>
                    <a:pt x="76200" y="0"/>
                  </a:moveTo>
                  <a:lnTo>
                    <a:pt x="38100" y="0"/>
                  </a:lnTo>
                  <a:lnTo>
                    <a:pt x="38100" y="12700"/>
                  </a:lnTo>
                  <a:lnTo>
                    <a:pt x="38100" y="25400"/>
                  </a:lnTo>
                  <a:lnTo>
                    <a:pt x="76200" y="25400"/>
                  </a:lnTo>
                  <a:lnTo>
                    <a:pt x="76200" y="12700"/>
                  </a:lnTo>
                  <a:lnTo>
                    <a:pt x="76200" y="0"/>
                  </a:lnTo>
                  <a:close/>
                </a:path>
                <a:path w="381000" h="25400">
                  <a:moveTo>
                    <a:pt x="127000" y="0"/>
                  </a:moveTo>
                  <a:lnTo>
                    <a:pt x="101600" y="0"/>
                  </a:lnTo>
                  <a:lnTo>
                    <a:pt x="101600" y="12700"/>
                  </a:lnTo>
                  <a:lnTo>
                    <a:pt x="101600" y="25400"/>
                  </a:lnTo>
                  <a:lnTo>
                    <a:pt x="127000" y="25400"/>
                  </a:lnTo>
                  <a:lnTo>
                    <a:pt x="127000" y="12700"/>
                  </a:lnTo>
                  <a:lnTo>
                    <a:pt x="127000" y="0"/>
                  </a:lnTo>
                  <a:close/>
                </a:path>
                <a:path w="381000" h="25400">
                  <a:moveTo>
                    <a:pt x="165100" y="0"/>
                  </a:moveTo>
                  <a:lnTo>
                    <a:pt x="139700" y="0"/>
                  </a:lnTo>
                  <a:lnTo>
                    <a:pt x="139700" y="12700"/>
                  </a:lnTo>
                  <a:lnTo>
                    <a:pt x="139700" y="25400"/>
                  </a:lnTo>
                  <a:lnTo>
                    <a:pt x="165100" y="25400"/>
                  </a:lnTo>
                  <a:lnTo>
                    <a:pt x="165100" y="12700"/>
                  </a:lnTo>
                  <a:lnTo>
                    <a:pt x="165100" y="0"/>
                  </a:lnTo>
                  <a:close/>
                </a:path>
                <a:path w="381000" h="25400">
                  <a:moveTo>
                    <a:pt x="215900" y="0"/>
                  </a:moveTo>
                  <a:lnTo>
                    <a:pt x="190500" y="0"/>
                  </a:lnTo>
                  <a:lnTo>
                    <a:pt x="190500" y="12700"/>
                  </a:lnTo>
                  <a:lnTo>
                    <a:pt x="190500" y="25400"/>
                  </a:lnTo>
                  <a:lnTo>
                    <a:pt x="215900" y="25400"/>
                  </a:lnTo>
                  <a:lnTo>
                    <a:pt x="215900" y="12700"/>
                  </a:lnTo>
                  <a:lnTo>
                    <a:pt x="215900" y="0"/>
                  </a:lnTo>
                  <a:close/>
                </a:path>
                <a:path w="381000" h="25400">
                  <a:moveTo>
                    <a:pt x="292100" y="0"/>
                  </a:moveTo>
                  <a:lnTo>
                    <a:pt x="266700" y="0"/>
                  </a:lnTo>
                  <a:lnTo>
                    <a:pt x="266700" y="12700"/>
                  </a:lnTo>
                  <a:lnTo>
                    <a:pt x="254000" y="12700"/>
                  </a:lnTo>
                  <a:lnTo>
                    <a:pt x="254000" y="0"/>
                  </a:lnTo>
                  <a:lnTo>
                    <a:pt x="228600" y="0"/>
                  </a:lnTo>
                  <a:lnTo>
                    <a:pt x="228600" y="12700"/>
                  </a:lnTo>
                  <a:lnTo>
                    <a:pt x="241300" y="12700"/>
                  </a:lnTo>
                  <a:lnTo>
                    <a:pt x="241300" y="25400"/>
                  </a:lnTo>
                  <a:lnTo>
                    <a:pt x="279400" y="25400"/>
                  </a:lnTo>
                  <a:lnTo>
                    <a:pt x="279400" y="12700"/>
                  </a:lnTo>
                  <a:lnTo>
                    <a:pt x="292100" y="12700"/>
                  </a:lnTo>
                  <a:lnTo>
                    <a:pt x="292100" y="0"/>
                  </a:lnTo>
                  <a:close/>
                </a:path>
                <a:path w="381000" h="25400">
                  <a:moveTo>
                    <a:pt x="342900" y="0"/>
                  </a:moveTo>
                  <a:lnTo>
                    <a:pt x="304800" y="0"/>
                  </a:lnTo>
                  <a:lnTo>
                    <a:pt x="304800" y="12700"/>
                  </a:lnTo>
                  <a:lnTo>
                    <a:pt x="304800" y="25400"/>
                  </a:lnTo>
                  <a:lnTo>
                    <a:pt x="342900" y="25400"/>
                  </a:lnTo>
                  <a:lnTo>
                    <a:pt x="342900" y="12700"/>
                  </a:lnTo>
                  <a:lnTo>
                    <a:pt x="342900" y="0"/>
                  </a:lnTo>
                  <a:close/>
                </a:path>
                <a:path w="381000" h="25400">
                  <a:moveTo>
                    <a:pt x="381000" y="0"/>
                  </a:moveTo>
                  <a:lnTo>
                    <a:pt x="355600" y="0"/>
                  </a:lnTo>
                  <a:lnTo>
                    <a:pt x="355600" y="12700"/>
                  </a:lnTo>
                  <a:lnTo>
                    <a:pt x="355600" y="25400"/>
                  </a:lnTo>
                  <a:lnTo>
                    <a:pt x="381000" y="25400"/>
                  </a:lnTo>
                  <a:lnTo>
                    <a:pt x="381000" y="12700"/>
                  </a:lnTo>
                  <a:lnTo>
                    <a:pt x="381000" y="0"/>
                  </a:lnTo>
                  <a:close/>
                </a:path>
              </a:pathLst>
            </a:custGeom>
            <a:solidFill>
              <a:srgbClr val="000000"/>
            </a:solidFill>
          </p:spPr>
          <p:txBody>
            <a:bodyPr wrap="square" lIns="0" tIns="0" rIns="0" bIns="0" rtlCol="0"/>
            <a:lstStyle/>
            <a:p>
              <a:endParaRPr/>
            </a:p>
          </p:txBody>
        </p:sp>
        <p:sp>
          <p:nvSpPr>
            <p:cNvPr id="173" name="object 173"/>
            <p:cNvSpPr/>
            <p:nvPr/>
          </p:nvSpPr>
          <p:spPr>
            <a:xfrm>
              <a:off x="4208779" y="57746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74" name="object 174"/>
            <p:cNvSpPr/>
            <p:nvPr/>
          </p:nvSpPr>
          <p:spPr>
            <a:xfrm>
              <a:off x="3802379" y="57810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75" name="object 175"/>
            <p:cNvSpPr/>
            <p:nvPr/>
          </p:nvSpPr>
          <p:spPr>
            <a:xfrm>
              <a:off x="3853179" y="5787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176" name="object 176"/>
            <p:cNvSpPr/>
            <p:nvPr/>
          </p:nvSpPr>
          <p:spPr>
            <a:xfrm>
              <a:off x="3903979" y="57810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77" name="object 177"/>
            <p:cNvSpPr/>
            <p:nvPr/>
          </p:nvSpPr>
          <p:spPr>
            <a:xfrm>
              <a:off x="3954779" y="57873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178" name="object 178"/>
            <p:cNvSpPr/>
            <p:nvPr/>
          </p:nvSpPr>
          <p:spPr>
            <a:xfrm>
              <a:off x="4043680" y="5781040"/>
              <a:ext cx="101600" cy="12700"/>
            </a:xfrm>
            <a:custGeom>
              <a:avLst/>
              <a:gdLst/>
              <a:ahLst/>
              <a:cxnLst/>
              <a:rect l="l" t="t" r="r" b="b"/>
              <a:pathLst>
                <a:path w="101600" h="12700">
                  <a:moveTo>
                    <a:pt x="38100" y="0"/>
                  </a:moveTo>
                  <a:lnTo>
                    <a:pt x="0" y="0"/>
                  </a:lnTo>
                  <a:lnTo>
                    <a:pt x="0" y="12700"/>
                  </a:lnTo>
                  <a:lnTo>
                    <a:pt x="38100" y="12700"/>
                  </a:lnTo>
                  <a:lnTo>
                    <a:pt x="38100" y="0"/>
                  </a:lnTo>
                  <a:close/>
                </a:path>
                <a:path w="101600" h="12700">
                  <a:moveTo>
                    <a:pt x="101600" y="0"/>
                  </a:moveTo>
                  <a:lnTo>
                    <a:pt x="63500" y="0"/>
                  </a:lnTo>
                  <a:lnTo>
                    <a:pt x="63500" y="12700"/>
                  </a:lnTo>
                  <a:lnTo>
                    <a:pt x="101600" y="12700"/>
                  </a:lnTo>
                  <a:lnTo>
                    <a:pt x="101600" y="0"/>
                  </a:lnTo>
                  <a:close/>
                </a:path>
              </a:pathLst>
            </a:custGeom>
            <a:solidFill>
              <a:srgbClr val="000000"/>
            </a:solidFill>
          </p:spPr>
          <p:txBody>
            <a:bodyPr wrap="square" lIns="0" tIns="0" rIns="0" bIns="0" rtlCol="0"/>
            <a:lstStyle/>
            <a:p>
              <a:endParaRPr/>
            </a:p>
          </p:txBody>
        </p:sp>
        <p:sp>
          <p:nvSpPr>
            <p:cNvPr id="179" name="object 179"/>
            <p:cNvSpPr/>
            <p:nvPr/>
          </p:nvSpPr>
          <p:spPr>
            <a:xfrm>
              <a:off x="4170679" y="57873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grpSp>
      <p:grpSp>
        <p:nvGrpSpPr>
          <p:cNvPr id="180" name="object 180"/>
          <p:cNvGrpSpPr/>
          <p:nvPr/>
        </p:nvGrpSpPr>
        <p:grpSpPr>
          <a:xfrm>
            <a:off x="4615179" y="5933440"/>
            <a:ext cx="660400" cy="165100"/>
            <a:chOff x="4615179" y="5933440"/>
            <a:chExt cx="660400" cy="165100"/>
          </a:xfrm>
        </p:grpSpPr>
        <p:sp>
          <p:nvSpPr>
            <p:cNvPr id="181" name="object 181"/>
            <p:cNvSpPr/>
            <p:nvPr/>
          </p:nvSpPr>
          <p:spPr>
            <a:xfrm>
              <a:off x="5250180" y="5933440"/>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CFCFE2"/>
            </a:solidFill>
          </p:spPr>
          <p:txBody>
            <a:bodyPr wrap="square" lIns="0" tIns="0" rIns="0" bIns="0" rtlCol="0"/>
            <a:lstStyle/>
            <a:p>
              <a:endParaRPr/>
            </a:p>
          </p:txBody>
        </p:sp>
        <p:pic>
          <p:nvPicPr>
            <p:cNvPr id="182" name="object 182"/>
            <p:cNvPicPr/>
            <p:nvPr/>
          </p:nvPicPr>
          <p:blipFill>
            <a:blip r:embed="rId20" cstate="print"/>
            <a:stretch>
              <a:fillRect/>
            </a:stretch>
          </p:blipFill>
          <p:spPr>
            <a:xfrm>
              <a:off x="4615179" y="5933440"/>
              <a:ext cx="660400" cy="139700"/>
            </a:xfrm>
            <a:prstGeom prst="rect">
              <a:avLst/>
            </a:prstGeom>
          </p:spPr>
        </p:pic>
        <p:sp>
          <p:nvSpPr>
            <p:cNvPr id="183" name="object 183"/>
            <p:cNvSpPr/>
            <p:nvPr/>
          </p:nvSpPr>
          <p:spPr>
            <a:xfrm>
              <a:off x="5085079" y="6066790"/>
              <a:ext cx="25400" cy="0"/>
            </a:xfrm>
            <a:custGeom>
              <a:avLst/>
              <a:gdLst/>
              <a:ahLst/>
              <a:cxnLst/>
              <a:rect l="l" t="t" r="r" b="b"/>
              <a:pathLst>
                <a:path w="25400">
                  <a:moveTo>
                    <a:pt x="0" y="0"/>
                  </a:moveTo>
                  <a:lnTo>
                    <a:pt x="25400" y="0"/>
                  </a:lnTo>
                </a:path>
              </a:pathLst>
            </a:custGeom>
            <a:ln w="12700">
              <a:solidFill>
                <a:srgbClr val="CFCFE2"/>
              </a:solidFill>
            </a:ln>
          </p:spPr>
          <p:txBody>
            <a:bodyPr wrap="square" lIns="0" tIns="0" rIns="0" bIns="0" rtlCol="0"/>
            <a:lstStyle/>
            <a:p>
              <a:endParaRPr/>
            </a:p>
          </p:txBody>
        </p:sp>
        <p:pic>
          <p:nvPicPr>
            <p:cNvPr id="184" name="object 184"/>
            <p:cNvPicPr/>
            <p:nvPr/>
          </p:nvPicPr>
          <p:blipFill>
            <a:blip r:embed="rId21" cstate="print"/>
            <a:stretch>
              <a:fillRect/>
            </a:stretch>
          </p:blipFill>
          <p:spPr>
            <a:xfrm>
              <a:off x="5237479" y="6060440"/>
              <a:ext cx="25400" cy="12700"/>
            </a:xfrm>
            <a:prstGeom prst="rect">
              <a:avLst/>
            </a:prstGeom>
          </p:spPr>
        </p:pic>
        <p:pic>
          <p:nvPicPr>
            <p:cNvPr id="185" name="object 185"/>
            <p:cNvPicPr/>
            <p:nvPr/>
          </p:nvPicPr>
          <p:blipFill>
            <a:blip r:embed="rId22" cstate="print"/>
            <a:stretch>
              <a:fillRect/>
            </a:stretch>
          </p:blipFill>
          <p:spPr>
            <a:xfrm>
              <a:off x="4958079" y="6073140"/>
              <a:ext cx="38100" cy="25400"/>
            </a:xfrm>
            <a:prstGeom prst="rect">
              <a:avLst/>
            </a:prstGeom>
          </p:spPr>
        </p:pic>
      </p:grpSp>
      <p:sp>
        <p:nvSpPr>
          <p:cNvPr id="186" name="object 18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7" name="object 18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86" name="object 18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7" name="object 18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57</a:t>
            </a:fld>
            <a:endParaRPr dirty="0"/>
          </a:p>
        </p:txBody>
      </p:sp>
      <p:pic>
        <p:nvPicPr>
          <p:cNvPr id="4" name="Imagen 3">
            <a:extLst>
              <a:ext uri="{FF2B5EF4-FFF2-40B4-BE49-F238E27FC236}">
                <a16:creationId xmlns:a16="http://schemas.microsoft.com/office/drawing/2014/main" id="{244072F8-7DDD-0CC6-9089-BC9757F47F31}"/>
              </a:ext>
            </a:extLst>
          </p:cNvPr>
          <p:cNvPicPr>
            <a:picLocks noChangeAspect="1"/>
          </p:cNvPicPr>
          <p:nvPr/>
        </p:nvPicPr>
        <p:blipFill>
          <a:blip r:embed="rId2"/>
          <a:stretch>
            <a:fillRect/>
          </a:stretch>
        </p:blipFill>
        <p:spPr>
          <a:xfrm>
            <a:off x="598487" y="1982787"/>
            <a:ext cx="9496425" cy="3590925"/>
          </a:xfrm>
          <a:prstGeom prst="rect">
            <a:avLst/>
          </a:prstGeom>
        </p:spPr>
      </p:pic>
    </p:spTree>
    <p:extLst>
      <p:ext uri="{BB962C8B-B14F-4D97-AF65-F5344CB8AC3E}">
        <p14:creationId xmlns:p14="http://schemas.microsoft.com/office/powerpoint/2010/main" val="1782245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86" name="object 18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7" name="object 18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58</a:t>
            </a:fld>
            <a:endParaRPr dirty="0"/>
          </a:p>
        </p:txBody>
      </p:sp>
      <p:pic>
        <p:nvPicPr>
          <p:cNvPr id="5" name="Imagen 4">
            <a:extLst>
              <a:ext uri="{FF2B5EF4-FFF2-40B4-BE49-F238E27FC236}">
                <a16:creationId xmlns:a16="http://schemas.microsoft.com/office/drawing/2014/main" id="{0FF91AF8-0A3E-ECAC-E974-304767E44393}"/>
              </a:ext>
            </a:extLst>
          </p:cNvPr>
          <p:cNvPicPr>
            <a:picLocks noChangeAspect="1"/>
          </p:cNvPicPr>
          <p:nvPr/>
        </p:nvPicPr>
        <p:blipFill>
          <a:blip r:embed="rId2"/>
          <a:stretch>
            <a:fillRect/>
          </a:stretch>
        </p:blipFill>
        <p:spPr>
          <a:xfrm>
            <a:off x="903288" y="2445331"/>
            <a:ext cx="8924925" cy="933450"/>
          </a:xfrm>
          <a:prstGeom prst="rect">
            <a:avLst/>
          </a:prstGeom>
        </p:spPr>
      </p:pic>
      <p:pic>
        <p:nvPicPr>
          <p:cNvPr id="7" name="Imagen 6">
            <a:extLst>
              <a:ext uri="{FF2B5EF4-FFF2-40B4-BE49-F238E27FC236}">
                <a16:creationId xmlns:a16="http://schemas.microsoft.com/office/drawing/2014/main" id="{DAD38A90-8F91-4DAF-0CA2-EA703D7AF650}"/>
              </a:ext>
            </a:extLst>
          </p:cNvPr>
          <p:cNvPicPr>
            <a:picLocks noChangeAspect="1"/>
          </p:cNvPicPr>
          <p:nvPr/>
        </p:nvPicPr>
        <p:blipFill>
          <a:blip r:embed="rId3"/>
          <a:stretch>
            <a:fillRect/>
          </a:stretch>
        </p:blipFill>
        <p:spPr>
          <a:xfrm>
            <a:off x="903288" y="3329310"/>
            <a:ext cx="8905875" cy="723900"/>
          </a:xfrm>
          <a:prstGeom prst="rect">
            <a:avLst/>
          </a:prstGeom>
        </p:spPr>
      </p:pic>
      <p:pic>
        <p:nvPicPr>
          <p:cNvPr id="9" name="Imagen 8">
            <a:extLst>
              <a:ext uri="{FF2B5EF4-FFF2-40B4-BE49-F238E27FC236}">
                <a16:creationId xmlns:a16="http://schemas.microsoft.com/office/drawing/2014/main" id="{23A66E8C-E131-2317-1E2A-D74CF481A5F6}"/>
              </a:ext>
            </a:extLst>
          </p:cNvPr>
          <p:cNvPicPr>
            <a:picLocks noChangeAspect="1"/>
          </p:cNvPicPr>
          <p:nvPr/>
        </p:nvPicPr>
        <p:blipFill>
          <a:blip r:embed="rId4"/>
          <a:stretch>
            <a:fillRect/>
          </a:stretch>
        </p:blipFill>
        <p:spPr>
          <a:xfrm>
            <a:off x="908050" y="4222814"/>
            <a:ext cx="8915400" cy="1428750"/>
          </a:xfrm>
          <a:prstGeom prst="rect">
            <a:avLst/>
          </a:prstGeom>
        </p:spPr>
      </p:pic>
    </p:spTree>
    <p:extLst>
      <p:ext uri="{BB962C8B-B14F-4D97-AF65-F5344CB8AC3E}">
        <p14:creationId xmlns:p14="http://schemas.microsoft.com/office/powerpoint/2010/main" val="1232662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86" name="object 18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7" name="object 18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59</a:t>
            </a:fld>
            <a:endParaRPr dirty="0"/>
          </a:p>
        </p:txBody>
      </p:sp>
      <p:pic>
        <p:nvPicPr>
          <p:cNvPr id="4" name="Imagen 3">
            <a:extLst>
              <a:ext uri="{FF2B5EF4-FFF2-40B4-BE49-F238E27FC236}">
                <a16:creationId xmlns:a16="http://schemas.microsoft.com/office/drawing/2014/main" id="{9DE331D1-1E61-B0CC-0FA1-894EE17CF37D}"/>
              </a:ext>
            </a:extLst>
          </p:cNvPr>
          <p:cNvPicPr>
            <a:picLocks noChangeAspect="1"/>
          </p:cNvPicPr>
          <p:nvPr/>
        </p:nvPicPr>
        <p:blipFill>
          <a:blip r:embed="rId2"/>
          <a:stretch>
            <a:fillRect/>
          </a:stretch>
        </p:blipFill>
        <p:spPr>
          <a:xfrm>
            <a:off x="1184275" y="1492250"/>
            <a:ext cx="8362950" cy="5256470"/>
          </a:xfrm>
          <a:prstGeom prst="rect">
            <a:avLst/>
          </a:prstGeom>
        </p:spPr>
      </p:pic>
    </p:spTree>
    <p:extLst>
      <p:ext uri="{BB962C8B-B14F-4D97-AF65-F5344CB8AC3E}">
        <p14:creationId xmlns:p14="http://schemas.microsoft.com/office/powerpoint/2010/main" val="421611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a:t>
            </a:fld>
            <a:endParaRPr dirty="0"/>
          </a:p>
        </p:txBody>
      </p:sp>
      <p:sp>
        <p:nvSpPr>
          <p:cNvPr id="3" name="object 3"/>
          <p:cNvSpPr txBox="1"/>
          <p:nvPr/>
        </p:nvSpPr>
        <p:spPr>
          <a:xfrm>
            <a:off x="1005839" y="1521459"/>
            <a:ext cx="8711565" cy="27076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Encapsulación</a:t>
            </a:r>
            <a:endParaRPr sz="2000">
              <a:latin typeface="Verdana"/>
              <a:cs typeface="Verdana"/>
            </a:endParaRPr>
          </a:p>
          <a:p>
            <a:pPr>
              <a:lnSpc>
                <a:spcPct val="100000"/>
              </a:lnSpc>
              <a:spcBef>
                <a:spcPts val="15"/>
              </a:spcBef>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encapsulación consiste </a:t>
            </a:r>
            <a:r>
              <a:rPr sz="2000" b="1" spc="-10" dirty="0">
                <a:latin typeface="Verdana"/>
                <a:cs typeface="Verdana"/>
              </a:rPr>
              <a:t>en </a:t>
            </a:r>
            <a:r>
              <a:rPr sz="2000" b="1" dirty="0">
                <a:latin typeface="Verdana"/>
                <a:cs typeface="Verdana"/>
              </a:rPr>
              <a:t>formar </a:t>
            </a:r>
            <a:r>
              <a:rPr sz="2000" b="1" spc="-5" dirty="0">
                <a:latin typeface="Verdana"/>
                <a:cs typeface="Verdana"/>
              </a:rPr>
              <a:t>un “paquete” </a:t>
            </a:r>
            <a:r>
              <a:rPr sz="2000" b="1" spc="5" dirty="0">
                <a:latin typeface="Verdana"/>
                <a:cs typeface="Verdana"/>
              </a:rPr>
              <a:t>con </a:t>
            </a:r>
            <a:r>
              <a:rPr sz="2000" b="1" dirty="0">
                <a:latin typeface="Verdana"/>
                <a:cs typeface="Verdana"/>
              </a:rPr>
              <a:t>los </a:t>
            </a:r>
            <a:r>
              <a:rPr sz="2000" b="1" spc="-670" dirty="0">
                <a:latin typeface="Verdana"/>
                <a:cs typeface="Verdana"/>
              </a:rPr>
              <a:t> </a:t>
            </a:r>
            <a:r>
              <a:rPr sz="2000" b="1" dirty="0">
                <a:latin typeface="Verdana"/>
                <a:cs typeface="Verdana"/>
              </a:rPr>
              <a:t>atributos </a:t>
            </a:r>
            <a:r>
              <a:rPr sz="2000" b="1" spc="-5" dirty="0">
                <a:latin typeface="Verdana"/>
                <a:cs typeface="Verdana"/>
              </a:rPr>
              <a:t>(variables) </a:t>
            </a:r>
            <a:r>
              <a:rPr sz="2000" b="1" dirty="0">
                <a:latin typeface="Verdana"/>
                <a:cs typeface="Verdana"/>
              </a:rPr>
              <a:t>y </a:t>
            </a:r>
            <a:r>
              <a:rPr sz="2000" b="1" spc="5" dirty="0">
                <a:latin typeface="Verdana"/>
                <a:cs typeface="Verdana"/>
              </a:rPr>
              <a:t>el </a:t>
            </a:r>
            <a:r>
              <a:rPr sz="2000" b="1" spc="-5" dirty="0">
                <a:latin typeface="Verdana"/>
                <a:cs typeface="Verdana"/>
              </a:rPr>
              <a:t>comportamiento (métodos) de </a:t>
            </a:r>
            <a:r>
              <a:rPr sz="2000" b="1" dirty="0">
                <a:latin typeface="Verdana"/>
                <a:cs typeface="Verdana"/>
              </a:rPr>
              <a:t> </a:t>
            </a:r>
            <a:r>
              <a:rPr sz="2000" b="1" spc="-5" dirty="0">
                <a:latin typeface="Verdana"/>
                <a:cs typeface="Verdana"/>
              </a:rPr>
              <a:t>un</a:t>
            </a:r>
            <a:r>
              <a:rPr sz="2000" b="1" spc="-15" dirty="0">
                <a:latin typeface="Verdana"/>
                <a:cs typeface="Verdana"/>
              </a:rPr>
              <a:t> </a:t>
            </a:r>
            <a:r>
              <a:rPr sz="2000" b="1" spc="-5" dirty="0">
                <a:latin typeface="Verdana"/>
                <a:cs typeface="Verdana"/>
              </a:rPr>
              <a:t>objeto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 métodos forman </a:t>
            </a:r>
            <a:r>
              <a:rPr sz="2000" b="1" spc="-5" dirty="0">
                <a:latin typeface="Verdana"/>
                <a:cs typeface="Verdana"/>
              </a:rPr>
              <a:t>la membrana exterior de un </a:t>
            </a:r>
            <a:r>
              <a:rPr sz="2000" b="1" dirty="0">
                <a:latin typeface="Verdana"/>
                <a:cs typeface="Verdana"/>
              </a:rPr>
              <a:t>objeto y </a:t>
            </a:r>
            <a:r>
              <a:rPr sz="2000" b="1" spc="5" dirty="0">
                <a:latin typeface="Verdana"/>
                <a:cs typeface="Verdana"/>
              </a:rPr>
              <a:t> </a:t>
            </a:r>
            <a:r>
              <a:rPr sz="2000" b="1" spc="-5" dirty="0">
                <a:latin typeface="Verdana"/>
                <a:cs typeface="Verdana"/>
              </a:rPr>
              <a:t>“esconden” los</a:t>
            </a:r>
            <a:r>
              <a:rPr sz="2000" b="1" spc="10" dirty="0">
                <a:latin typeface="Verdana"/>
                <a:cs typeface="Verdana"/>
              </a:rPr>
              <a:t> </a:t>
            </a:r>
            <a:r>
              <a:rPr sz="2000" b="1" spc="-5" dirty="0">
                <a:latin typeface="Verdana"/>
                <a:cs typeface="Verdana"/>
              </a:rPr>
              <a:t>detalles</a:t>
            </a:r>
            <a:r>
              <a:rPr sz="2000" b="1" spc="1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implementación</a:t>
            </a:r>
            <a:r>
              <a:rPr sz="2000" b="1" spc="10" dirty="0">
                <a:latin typeface="Verdana"/>
                <a:cs typeface="Verdana"/>
              </a:rPr>
              <a:t> </a:t>
            </a:r>
            <a:r>
              <a:rPr sz="2000" b="1" dirty="0">
                <a:latin typeface="Verdana"/>
                <a:cs typeface="Verdana"/>
              </a:rPr>
              <a:t>al</a:t>
            </a:r>
            <a:r>
              <a:rPr sz="2000" b="1" spc="-10" dirty="0">
                <a:latin typeface="Verdana"/>
                <a:cs typeface="Verdana"/>
              </a:rPr>
              <a:t> </a:t>
            </a:r>
            <a:r>
              <a:rPr sz="2000" b="1" spc="-5" dirty="0">
                <a:latin typeface="Verdana"/>
                <a:cs typeface="Verdana"/>
              </a:rPr>
              <a:t>usuario</a:t>
            </a:r>
            <a:endParaRPr sz="2000">
              <a:latin typeface="Verdana"/>
              <a:cs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60</a:t>
            </a:fld>
            <a:endParaRPr dirty="0"/>
          </a:p>
        </p:txBody>
      </p:sp>
      <p:sp>
        <p:nvSpPr>
          <p:cNvPr id="3" name="object 3"/>
          <p:cNvSpPr txBox="1"/>
          <p:nvPr/>
        </p:nvSpPr>
        <p:spPr>
          <a:xfrm>
            <a:off x="1005839" y="1521459"/>
            <a:ext cx="8712200" cy="30124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Dependencias</a:t>
            </a:r>
            <a:r>
              <a:rPr sz="2000" b="1" spc="-15"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limitaciones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Una dependencia </a:t>
            </a:r>
            <a:r>
              <a:rPr sz="2000" b="1" spc="-10" dirty="0">
                <a:latin typeface="Verdana"/>
                <a:cs typeface="Verdana"/>
              </a:rPr>
              <a:t>es </a:t>
            </a:r>
            <a:r>
              <a:rPr sz="2000" b="1" spc="-5" dirty="0">
                <a:latin typeface="Verdana"/>
                <a:cs typeface="Verdana"/>
              </a:rPr>
              <a:t>una </a:t>
            </a:r>
            <a:r>
              <a:rPr sz="2000" b="1" dirty="0">
                <a:latin typeface="Verdana"/>
                <a:cs typeface="Verdana"/>
              </a:rPr>
              <a:t>relación </a:t>
            </a:r>
            <a:r>
              <a:rPr sz="2000" b="1" spc="-5" dirty="0">
                <a:latin typeface="Verdana"/>
                <a:cs typeface="Verdana"/>
              </a:rPr>
              <a:t>entre </a:t>
            </a:r>
            <a:r>
              <a:rPr sz="2000" b="1" dirty="0">
                <a:latin typeface="Verdana"/>
                <a:cs typeface="Verdana"/>
              </a:rPr>
              <a:t>dos </a:t>
            </a:r>
            <a:r>
              <a:rPr sz="2000" b="1" spc="-5" dirty="0">
                <a:latin typeface="Verdana"/>
                <a:cs typeface="Verdana"/>
              </a:rPr>
              <a:t>clases. Si </a:t>
            </a:r>
            <a:r>
              <a:rPr sz="2000" b="1" spc="-15" dirty="0">
                <a:latin typeface="Verdana"/>
                <a:cs typeface="Verdana"/>
              </a:rPr>
              <a:t>se </a:t>
            </a:r>
            <a:r>
              <a:rPr sz="2000" b="1" spc="-10" dirty="0">
                <a:latin typeface="Verdana"/>
                <a:cs typeface="Verdana"/>
              </a:rPr>
              <a:t> </a:t>
            </a:r>
            <a:r>
              <a:rPr sz="2000" b="1" dirty="0">
                <a:latin typeface="Verdana"/>
                <a:cs typeface="Verdana"/>
              </a:rPr>
              <a:t>produce</a:t>
            </a:r>
            <a:r>
              <a:rPr sz="2000" b="1" spc="5" dirty="0">
                <a:latin typeface="Verdana"/>
                <a:cs typeface="Verdana"/>
              </a:rPr>
              <a:t> </a:t>
            </a:r>
            <a:r>
              <a:rPr sz="2000" b="1" spc="-5" dirty="0">
                <a:latin typeface="Verdana"/>
                <a:cs typeface="Verdana"/>
              </a:rPr>
              <a:t>un</a:t>
            </a:r>
            <a:r>
              <a:rPr sz="2000" b="1" dirty="0">
                <a:latin typeface="Verdana"/>
                <a:cs typeface="Verdana"/>
              </a:rPr>
              <a:t> </a:t>
            </a:r>
            <a:r>
              <a:rPr sz="2000" b="1" spc="-5" dirty="0">
                <a:latin typeface="Verdana"/>
                <a:cs typeface="Verdana"/>
              </a:rPr>
              <a:t>cambio</a:t>
            </a:r>
            <a:r>
              <a:rPr sz="2000" b="1" dirty="0">
                <a:latin typeface="Verdana"/>
                <a:cs typeface="Verdana"/>
              </a:rPr>
              <a:t> </a:t>
            </a:r>
            <a:r>
              <a:rPr sz="2000" b="1" spc="-10" dirty="0">
                <a:latin typeface="Verdana"/>
                <a:cs typeface="Verdana"/>
              </a:rPr>
              <a:t>en</a:t>
            </a:r>
            <a:r>
              <a:rPr sz="2000" b="1" spc="-5" dirty="0">
                <a:latin typeface="Verdana"/>
                <a:cs typeface="Verdana"/>
              </a:rPr>
              <a:t> </a:t>
            </a:r>
            <a:r>
              <a:rPr sz="2000" b="1" dirty="0">
                <a:latin typeface="Verdana"/>
                <a:cs typeface="Verdana"/>
              </a:rPr>
              <a:t>una</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ellas</a:t>
            </a:r>
            <a:r>
              <a:rPr sz="2000" b="1" dirty="0">
                <a:latin typeface="Verdana"/>
                <a:cs typeface="Verdana"/>
              </a:rPr>
              <a:t> puede</a:t>
            </a:r>
            <a:r>
              <a:rPr sz="2000" b="1" spc="5" dirty="0">
                <a:latin typeface="Verdana"/>
                <a:cs typeface="Verdana"/>
              </a:rPr>
              <a:t> </a:t>
            </a:r>
            <a:r>
              <a:rPr sz="2000" b="1" dirty="0">
                <a:latin typeface="Verdana"/>
                <a:cs typeface="Verdana"/>
              </a:rPr>
              <a:t>producir </a:t>
            </a:r>
            <a:r>
              <a:rPr sz="2000" b="1" spc="5" dirty="0">
                <a:latin typeface="Verdana"/>
                <a:cs typeface="Verdana"/>
              </a:rPr>
              <a:t> </a:t>
            </a:r>
            <a:r>
              <a:rPr sz="2000" b="1" spc="-5" dirty="0">
                <a:latin typeface="Verdana"/>
                <a:cs typeface="Verdana"/>
              </a:rPr>
              <a:t>cambios </a:t>
            </a:r>
            <a:r>
              <a:rPr sz="2000" b="1" spc="-10" dirty="0">
                <a:latin typeface="Verdana"/>
                <a:cs typeface="Verdana"/>
              </a:rPr>
              <a:t>en </a:t>
            </a:r>
            <a:r>
              <a:rPr sz="2000" b="1" spc="-5" dirty="0">
                <a:latin typeface="Verdana"/>
                <a:cs typeface="Verdana"/>
              </a:rPr>
              <a:t>la </a:t>
            </a:r>
            <a:r>
              <a:rPr sz="2000" b="1" dirty="0">
                <a:latin typeface="Verdana"/>
                <a:cs typeface="Verdana"/>
              </a:rPr>
              <a:t>otra. Las </a:t>
            </a:r>
            <a:r>
              <a:rPr sz="2000" b="1" spc="-5" dirty="0">
                <a:latin typeface="Verdana"/>
                <a:cs typeface="Verdana"/>
              </a:rPr>
              <a:t>dependencias </a:t>
            </a:r>
            <a:r>
              <a:rPr sz="2000" b="1" dirty="0">
                <a:latin typeface="Verdana"/>
                <a:cs typeface="Verdana"/>
              </a:rPr>
              <a:t>se representan </a:t>
            </a:r>
            <a:r>
              <a:rPr sz="2000" b="1" spc="-5" dirty="0">
                <a:latin typeface="Verdana"/>
                <a:cs typeface="Verdana"/>
              </a:rPr>
              <a:t>con </a:t>
            </a:r>
            <a:r>
              <a:rPr sz="2000" b="1" dirty="0">
                <a:latin typeface="Verdana"/>
                <a:cs typeface="Verdana"/>
              </a:rPr>
              <a:t> </a:t>
            </a:r>
            <a:r>
              <a:rPr sz="2000" b="1" spc="-5" dirty="0">
                <a:latin typeface="Verdana"/>
                <a:cs typeface="Verdana"/>
              </a:rPr>
              <a:t>líneas</a:t>
            </a:r>
            <a:r>
              <a:rPr sz="2000" b="1" spc="5" dirty="0">
                <a:latin typeface="Verdana"/>
                <a:cs typeface="Verdana"/>
              </a:rPr>
              <a:t> </a:t>
            </a:r>
            <a:r>
              <a:rPr sz="2000" b="1" spc="-5" dirty="0">
                <a:latin typeface="Verdana"/>
                <a:cs typeface="Verdana"/>
              </a:rPr>
              <a:t>de</a:t>
            </a:r>
            <a:r>
              <a:rPr sz="2000" b="1" spc="5" dirty="0">
                <a:latin typeface="Verdana"/>
                <a:cs typeface="Verdana"/>
              </a:rPr>
              <a:t> </a:t>
            </a:r>
            <a:r>
              <a:rPr sz="2000" b="1" dirty="0">
                <a:latin typeface="Verdana"/>
                <a:cs typeface="Verdana"/>
              </a:rPr>
              <a:t>puntos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spc="-5" dirty="0">
                <a:latin typeface="Verdana"/>
                <a:cs typeface="Verdana"/>
              </a:rPr>
              <a:t>Una limitación </a:t>
            </a:r>
            <a:r>
              <a:rPr sz="2000" b="1" spc="-10" dirty="0">
                <a:latin typeface="Verdana"/>
                <a:cs typeface="Verdana"/>
              </a:rPr>
              <a:t>es </a:t>
            </a:r>
            <a:r>
              <a:rPr sz="2000" b="1" spc="-5" dirty="0">
                <a:latin typeface="Verdana"/>
                <a:cs typeface="Verdana"/>
              </a:rPr>
              <a:t>una condición </a:t>
            </a:r>
            <a:r>
              <a:rPr sz="2000" b="1" dirty="0">
                <a:latin typeface="Verdana"/>
                <a:cs typeface="Verdana"/>
              </a:rPr>
              <a:t>que </a:t>
            </a:r>
            <a:r>
              <a:rPr sz="2000" b="1" spc="-10" dirty="0">
                <a:latin typeface="Verdana"/>
                <a:cs typeface="Verdana"/>
              </a:rPr>
              <a:t>se </a:t>
            </a:r>
            <a:r>
              <a:rPr sz="2000" b="1" dirty="0">
                <a:latin typeface="Verdana"/>
                <a:cs typeface="Verdana"/>
              </a:rPr>
              <a:t>aplica al </a:t>
            </a:r>
            <a:r>
              <a:rPr sz="2000" b="1" spc="-5" dirty="0">
                <a:latin typeface="Verdana"/>
                <a:cs typeface="Verdana"/>
              </a:rPr>
              <a:t>diseño. </a:t>
            </a:r>
            <a:r>
              <a:rPr sz="2000" b="1" dirty="0">
                <a:latin typeface="Verdana"/>
                <a:cs typeface="Verdana"/>
              </a:rPr>
              <a:t> Las</a:t>
            </a:r>
            <a:r>
              <a:rPr sz="2000" b="1" spc="-30" dirty="0">
                <a:latin typeface="Verdana"/>
                <a:cs typeface="Verdana"/>
              </a:rPr>
              <a:t> </a:t>
            </a:r>
            <a:r>
              <a:rPr sz="2000" b="1" spc="-5" dirty="0">
                <a:latin typeface="Verdana"/>
                <a:cs typeface="Verdana"/>
              </a:rPr>
              <a:t>limitaciones</a:t>
            </a:r>
            <a:r>
              <a:rPr sz="2000" b="1" spc="3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expresan</a:t>
            </a:r>
            <a:r>
              <a:rPr sz="2000" b="1" spc="15" dirty="0">
                <a:latin typeface="Verdana"/>
                <a:cs typeface="Verdana"/>
              </a:rPr>
              <a:t> </a:t>
            </a:r>
            <a:r>
              <a:rPr sz="2000" b="1" spc="-5" dirty="0">
                <a:latin typeface="Verdana"/>
                <a:cs typeface="Verdana"/>
              </a:rPr>
              <a:t>utilizando</a:t>
            </a:r>
            <a:r>
              <a:rPr sz="2000" b="1" spc="25" dirty="0">
                <a:latin typeface="Verdana"/>
                <a:cs typeface="Verdana"/>
              </a:rPr>
              <a:t> </a:t>
            </a:r>
            <a:r>
              <a:rPr sz="2000" b="1" spc="-5" dirty="0">
                <a:latin typeface="Verdana"/>
                <a:cs typeface="Verdana"/>
              </a:rPr>
              <a:t>los</a:t>
            </a:r>
            <a:r>
              <a:rPr sz="2000" b="1" spc="10" dirty="0">
                <a:latin typeface="Verdana"/>
                <a:cs typeface="Verdana"/>
              </a:rPr>
              <a:t> </a:t>
            </a:r>
            <a:r>
              <a:rPr sz="2000" b="1" spc="-5" dirty="0">
                <a:latin typeface="Verdana"/>
                <a:cs typeface="Verdana"/>
              </a:rPr>
              <a:t>símbolos</a:t>
            </a:r>
            <a:r>
              <a:rPr sz="2000" b="1" spc="15" dirty="0">
                <a:latin typeface="Verdana"/>
                <a:cs typeface="Verdana"/>
              </a:rPr>
              <a:t> </a:t>
            </a:r>
            <a:r>
              <a:rPr sz="2000" b="1" spc="-5" dirty="0">
                <a:latin typeface="Verdana"/>
                <a:cs typeface="Verdana"/>
              </a:rPr>
              <a:t>{}</a:t>
            </a:r>
            <a:endParaRPr sz="2000">
              <a:latin typeface="Verdana"/>
              <a:cs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4078604"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Dependencias</a:t>
            </a:r>
            <a:r>
              <a:rPr sz="2000" b="1" spc="-20" dirty="0">
                <a:latin typeface="Verdana"/>
                <a:cs typeface="Verdana"/>
              </a:rPr>
              <a:t> </a:t>
            </a:r>
            <a:r>
              <a:rPr sz="2000" b="1" dirty="0">
                <a:latin typeface="Verdana"/>
                <a:cs typeface="Verdana"/>
              </a:rPr>
              <a:t>y</a:t>
            </a:r>
            <a:r>
              <a:rPr sz="2000" b="1" spc="-20" dirty="0">
                <a:latin typeface="Verdana"/>
                <a:cs typeface="Verdana"/>
              </a:rPr>
              <a:t> </a:t>
            </a:r>
            <a:r>
              <a:rPr sz="2000" b="1" spc="-5" dirty="0">
                <a:latin typeface="Verdana"/>
                <a:cs typeface="Verdana"/>
              </a:rPr>
              <a:t>limitaciones</a:t>
            </a:r>
            <a:endParaRPr sz="2000">
              <a:latin typeface="Verdana"/>
              <a:cs typeface="Verdana"/>
            </a:endParaRPr>
          </a:p>
        </p:txBody>
      </p:sp>
      <p:grpSp>
        <p:nvGrpSpPr>
          <p:cNvPr id="4" name="object 4"/>
          <p:cNvGrpSpPr/>
          <p:nvPr/>
        </p:nvGrpSpPr>
        <p:grpSpPr>
          <a:xfrm>
            <a:off x="2423160" y="2451100"/>
            <a:ext cx="4805680" cy="3200400"/>
            <a:chOff x="2423160" y="2451100"/>
            <a:chExt cx="4805680" cy="3200400"/>
          </a:xfrm>
        </p:grpSpPr>
        <p:sp>
          <p:nvSpPr>
            <p:cNvPr id="5" name="object 5"/>
            <p:cNvSpPr/>
            <p:nvPr/>
          </p:nvSpPr>
          <p:spPr>
            <a:xfrm>
              <a:off x="5227320" y="2456180"/>
              <a:ext cx="1198880" cy="10160"/>
            </a:xfrm>
            <a:custGeom>
              <a:avLst/>
              <a:gdLst/>
              <a:ahLst/>
              <a:cxnLst/>
              <a:rect l="l" t="t" r="r" b="b"/>
              <a:pathLst>
                <a:path w="1198879" h="10160">
                  <a:moveTo>
                    <a:pt x="0" y="0"/>
                  </a:moveTo>
                  <a:lnTo>
                    <a:pt x="1198879" y="0"/>
                  </a:lnTo>
                </a:path>
                <a:path w="1198879" h="10160">
                  <a:moveTo>
                    <a:pt x="0" y="10160"/>
                  </a:moveTo>
                  <a:lnTo>
                    <a:pt x="10160" y="10160"/>
                  </a:lnTo>
                </a:path>
                <a:path w="1198879" h="10160">
                  <a:moveTo>
                    <a:pt x="1188719" y="10160"/>
                  </a:moveTo>
                  <a:lnTo>
                    <a:pt x="1198879" y="10160"/>
                  </a:lnTo>
                </a:path>
              </a:pathLst>
            </a:custGeom>
            <a:ln w="10160">
              <a:solidFill>
                <a:srgbClr val="000000"/>
              </a:solidFill>
            </a:ln>
          </p:spPr>
          <p:txBody>
            <a:bodyPr wrap="square" lIns="0" tIns="0" rIns="0" bIns="0" rtlCol="0"/>
            <a:lstStyle/>
            <a:p>
              <a:endParaRPr/>
            </a:p>
          </p:txBody>
        </p:sp>
        <p:sp>
          <p:nvSpPr>
            <p:cNvPr id="6" name="object 6"/>
            <p:cNvSpPr/>
            <p:nvPr/>
          </p:nvSpPr>
          <p:spPr>
            <a:xfrm>
              <a:off x="5232400" y="2471420"/>
              <a:ext cx="1188720" cy="203200"/>
            </a:xfrm>
            <a:custGeom>
              <a:avLst/>
              <a:gdLst/>
              <a:ahLst/>
              <a:cxnLst/>
              <a:rect l="l" t="t" r="r" b="b"/>
              <a:pathLst>
                <a:path w="1188720" h="203200">
                  <a:moveTo>
                    <a:pt x="0" y="0"/>
                  </a:moveTo>
                  <a:lnTo>
                    <a:pt x="0" y="203200"/>
                  </a:lnTo>
                </a:path>
                <a:path w="1188720" h="203200">
                  <a:moveTo>
                    <a:pt x="1188720" y="0"/>
                  </a:moveTo>
                  <a:lnTo>
                    <a:pt x="1188720" y="203200"/>
                  </a:lnTo>
                </a:path>
              </a:pathLst>
            </a:custGeom>
            <a:ln w="10160">
              <a:solidFill>
                <a:srgbClr val="000000"/>
              </a:solidFill>
            </a:ln>
          </p:spPr>
          <p:txBody>
            <a:bodyPr wrap="square" lIns="0" tIns="0" rIns="0" bIns="0" rtlCol="0"/>
            <a:lstStyle/>
            <a:p>
              <a:endParaRPr/>
            </a:p>
          </p:txBody>
        </p:sp>
        <p:sp>
          <p:nvSpPr>
            <p:cNvPr id="7" name="object 7"/>
            <p:cNvSpPr/>
            <p:nvPr/>
          </p:nvSpPr>
          <p:spPr>
            <a:xfrm>
              <a:off x="5227320" y="2506980"/>
              <a:ext cx="1198880" cy="182880"/>
            </a:xfrm>
            <a:custGeom>
              <a:avLst/>
              <a:gdLst/>
              <a:ahLst/>
              <a:cxnLst/>
              <a:rect l="l" t="t" r="r" b="b"/>
              <a:pathLst>
                <a:path w="1198879" h="182880">
                  <a:moveTo>
                    <a:pt x="386079" y="0"/>
                  </a:moveTo>
                  <a:lnTo>
                    <a:pt x="436879" y="0"/>
                  </a:lnTo>
                </a:path>
                <a:path w="1198879" h="182880">
                  <a:moveTo>
                    <a:pt x="609600" y="0"/>
                  </a:moveTo>
                  <a:lnTo>
                    <a:pt x="619760" y="0"/>
                  </a:lnTo>
                </a:path>
                <a:path w="1198879" h="182880">
                  <a:moveTo>
                    <a:pt x="640079" y="0"/>
                  </a:moveTo>
                  <a:lnTo>
                    <a:pt x="660400" y="0"/>
                  </a:lnTo>
                </a:path>
                <a:path w="1198879" h="182880">
                  <a:moveTo>
                    <a:pt x="375919" y="10160"/>
                  </a:moveTo>
                  <a:lnTo>
                    <a:pt x="396239" y="10160"/>
                  </a:lnTo>
                </a:path>
                <a:path w="1198879" h="182880">
                  <a:moveTo>
                    <a:pt x="426719" y="10160"/>
                  </a:moveTo>
                  <a:lnTo>
                    <a:pt x="447039" y="10160"/>
                  </a:lnTo>
                </a:path>
                <a:path w="1198879" h="182880">
                  <a:moveTo>
                    <a:pt x="599439" y="10160"/>
                  </a:moveTo>
                  <a:lnTo>
                    <a:pt x="619760" y="10160"/>
                  </a:lnTo>
                </a:path>
                <a:path w="1198879" h="182880">
                  <a:moveTo>
                    <a:pt x="375919" y="20320"/>
                  </a:moveTo>
                  <a:lnTo>
                    <a:pt x="396239" y="20320"/>
                  </a:lnTo>
                </a:path>
                <a:path w="1198879" h="182880">
                  <a:moveTo>
                    <a:pt x="467359" y="20320"/>
                  </a:moveTo>
                  <a:lnTo>
                    <a:pt x="507999" y="20320"/>
                  </a:lnTo>
                </a:path>
                <a:path w="1198879" h="182880">
                  <a:moveTo>
                    <a:pt x="538479" y="20320"/>
                  </a:moveTo>
                  <a:lnTo>
                    <a:pt x="579119" y="20320"/>
                  </a:lnTo>
                </a:path>
                <a:path w="1198879" h="182880">
                  <a:moveTo>
                    <a:pt x="589279" y="20320"/>
                  </a:moveTo>
                  <a:lnTo>
                    <a:pt x="629919" y="20320"/>
                  </a:lnTo>
                </a:path>
                <a:path w="1198879" h="182880">
                  <a:moveTo>
                    <a:pt x="640079" y="20320"/>
                  </a:moveTo>
                  <a:lnTo>
                    <a:pt x="660400" y="20320"/>
                  </a:lnTo>
                </a:path>
                <a:path w="1198879" h="182880">
                  <a:moveTo>
                    <a:pt x="680719" y="20320"/>
                  </a:moveTo>
                  <a:lnTo>
                    <a:pt x="721359" y="20320"/>
                  </a:lnTo>
                </a:path>
                <a:path w="1198879" h="182880">
                  <a:moveTo>
                    <a:pt x="741679" y="20320"/>
                  </a:moveTo>
                  <a:lnTo>
                    <a:pt x="762000" y="20320"/>
                  </a:lnTo>
                </a:path>
                <a:path w="1198879" h="182880">
                  <a:moveTo>
                    <a:pt x="772159" y="20320"/>
                  </a:moveTo>
                  <a:lnTo>
                    <a:pt x="792479" y="20320"/>
                  </a:lnTo>
                </a:path>
                <a:path w="1198879" h="182880">
                  <a:moveTo>
                    <a:pt x="375919" y="30479"/>
                  </a:moveTo>
                  <a:lnTo>
                    <a:pt x="416559" y="30479"/>
                  </a:lnTo>
                </a:path>
                <a:path w="1198879" h="182880">
                  <a:moveTo>
                    <a:pt x="457200" y="30479"/>
                  </a:moveTo>
                  <a:lnTo>
                    <a:pt x="477520" y="30479"/>
                  </a:lnTo>
                </a:path>
                <a:path w="1198879" h="182880">
                  <a:moveTo>
                    <a:pt x="497839" y="30479"/>
                  </a:moveTo>
                  <a:lnTo>
                    <a:pt x="518160" y="30479"/>
                  </a:lnTo>
                </a:path>
                <a:path w="1198879" h="182880">
                  <a:moveTo>
                    <a:pt x="528319" y="30479"/>
                  </a:moveTo>
                  <a:lnTo>
                    <a:pt x="548639" y="30479"/>
                  </a:lnTo>
                </a:path>
                <a:path w="1198879" h="182880">
                  <a:moveTo>
                    <a:pt x="568959" y="30479"/>
                  </a:moveTo>
                  <a:lnTo>
                    <a:pt x="589279" y="30479"/>
                  </a:lnTo>
                </a:path>
                <a:path w="1198879" h="182880">
                  <a:moveTo>
                    <a:pt x="599439" y="30479"/>
                  </a:moveTo>
                  <a:lnTo>
                    <a:pt x="619760" y="30479"/>
                  </a:lnTo>
                </a:path>
                <a:path w="1198879" h="182880">
                  <a:moveTo>
                    <a:pt x="640079" y="30479"/>
                  </a:moveTo>
                  <a:lnTo>
                    <a:pt x="660400" y="30479"/>
                  </a:lnTo>
                </a:path>
                <a:path w="1198879" h="182880">
                  <a:moveTo>
                    <a:pt x="670559" y="30479"/>
                  </a:moveTo>
                  <a:lnTo>
                    <a:pt x="690879" y="30479"/>
                  </a:lnTo>
                </a:path>
                <a:path w="1198879" h="182880">
                  <a:moveTo>
                    <a:pt x="711200" y="30479"/>
                  </a:moveTo>
                  <a:lnTo>
                    <a:pt x="731520" y="30479"/>
                  </a:lnTo>
                </a:path>
                <a:path w="1198879" h="182880">
                  <a:moveTo>
                    <a:pt x="741679" y="30479"/>
                  </a:moveTo>
                  <a:lnTo>
                    <a:pt x="772159" y="30479"/>
                  </a:lnTo>
                </a:path>
                <a:path w="1198879" h="182880">
                  <a:moveTo>
                    <a:pt x="782319" y="30479"/>
                  </a:moveTo>
                  <a:lnTo>
                    <a:pt x="802639" y="30479"/>
                  </a:lnTo>
                </a:path>
                <a:path w="1198879" h="182880">
                  <a:moveTo>
                    <a:pt x="386079" y="40640"/>
                  </a:moveTo>
                  <a:lnTo>
                    <a:pt x="436879" y="40640"/>
                  </a:lnTo>
                </a:path>
                <a:path w="1198879" h="182880">
                  <a:moveTo>
                    <a:pt x="457200" y="40640"/>
                  </a:moveTo>
                  <a:lnTo>
                    <a:pt x="477520" y="40640"/>
                  </a:lnTo>
                </a:path>
                <a:path w="1198879" h="182880">
                  <a:moveTo>
                    <a:pt x="497839" y="40640"/>
                  </a:moveTo>
                  <a:lnTo>
                    <a:pt x="518160" y="40640"/>
                  </a:lnTo>
                </a:path>
                <a:path w="1198879" h="182880">
                  <a:moveTo>
                    <a:pt x="528319" y="40640"/>
                  </a:moveTo>
                  <a:lnTo>
                    <a:pt x="548639" y="40640"/>
                  </a:lnTo>
                </a:path>
                <a:path w="1198879" h="182880">
                  <a:moveTo>
                    <a:pt x="599439" y="40640"/>
                  </a:moveTo>
                  <a:lnTo>
                    <a:pt x="619760" y="40640"/>
                  </a:lnTo>
                </a:path>
                <a:path w="1198879" h="182880">
                  <a:moveTo>
                    <a:pt x="640079" y="40640"/>
                  </a:moveTo>
                  <a:lnTo>
                    <a:pt x="660400" y="40640"/>
                  </a:lnTo>
                </a:path>
                <a:path w="1198879" h="182880">
                  <a:moveTo>
                    <a:pt x="670559" y="40640"/>
                  </a:moveTo>
                  <a:lnTo>
                    <a:pt x="690879" y="40640"/>
                  </a:lnTo>
                </a:path>
                <a:path w="1198879" h="182880">
                  <a:moveTo>
                    <a:pt x="711200" y="40640"/>
                  </a:moveTo>
                  <a:lnTo>
                    <a:pt x="731520" y="40640"/>
                  </a:lnTo>
                </a:path>
                <a:path w="1198879" h="182880">
                  <a:moveTo>
                    <a:pt x="741679" y="40640"/>
                  </a:moveTo>
                  <a:lnTo>
                    <a:pt x="762000" y="40640"/>
                  </a:lnTo>
                </a:path>
                <a:path w="1198879" h="182880">
                  <a:moveTo>
                    <a:pt x="782319" y="40640"/>
                  </a:moveTo>
                  <a:lnTo>
                    <a:pt x="802639" y="40640"/>
                  </a:lnTo>
                </a:path>
                <a:path w="1198879" h="182880">
                  <a:moveTo>
                    <a:pt x="406400" y="50800"/>
                  </a:moveTo>
                  <a:lnTo>
                    <a:pt x="447039" y="50800"/>
                  </a:lnTo>
                </a:path>
                <a:path w="1198879" h="182880">
                  <a:moveTo>
                    <a:pt x="457200" y="50800"/>
                  </a:moveTo>
                  <a:lnTo>
                    <a:pt x="518160" y="50800"/>
                  </a:lnTo>
                </a:path>
                <a:path w="1198879" h="182880">
                  <a:moveTo>
                    <a:pt x="528319" y="50800"/>
                  </a:moveTo>
                  <a:lnTo>
                    <a:pt x="548639" y="50800"/>
                  </a:lnTo>
                </a:path>
                <a:path w="1198879" h="182880">
                  <a:moveTo>
                    <a:pt x="599439" y="50800"/>
                  </a:moveTo>
                  <a:lnTo>
                    <a:pt x="619760" y="50800"/>
                  </a:lnTo>
                </a:path>
                <a:path w="1198879" h="182880">
                  <a:moveTo>
                    <a:pt x="640079" y="50800"/>
                  </a:moveTo>
                  <a:lnTo>
                    <a:pt x="660400" y="50800"/>
                  </a:lnTo>
                </a:path>
                <a:path w="1198879" h="182880">
                  <a:moveTo>
                    <a:pt x="670559" y="50800"/>
                  </a:moveTo>
                  <a:lnTo>
                    <a:pt x="690879" y="50800"/>
                  </a:lnTo>
                </a:path>
                <a:path w="1198879" h="182880">
                  <a:moveTo>
                    <a:pt x="711200" y="50800"/>
                  </a:moveTo>
                  <a:lnTo>
                    <a:pt x="731520" y="50800"/>
                  </a:lnTo>
                </a:path>
                <a:path w="1198879" h="182880">
                  <a:moveTo>
                    <a:pt x="741679" y="50800"/>
                  </a:moveTo>
                  <a:lnTo>
                    <a:pt x="762000" y="50800"/>
                  </a:lnTo>
                </a:path>
                <a:path w="1198879" h="182880">
                  <a:moveTo>
                    <a:pt x="782319" y="50800"/>
                  </a:moveTo>
                  <a:lnTo>
                    <a:pt x="802639" y="50800"/>
                  </a:lnTo>
                </a:path>
                <a:path w="1198879" h="182880">
                  <a:moveTo>
                    <a:pt x="426719" y="60960"/>
                  </a:moveTo>
                  <a:lnTo>
                    <a:pt x="447039" y="60960"/>
                  </a:lnTo>
                </a:path>
                <a:path w="1198879" h="182880">
                  <a:moveTo>
                    <a:pt x="457200" y="60960"/>
                  </a:moveTo>
                  <a:lnTo>
                    <a:pt x="477520" y="60960"/>
                  </a:lnTo>
                </a:path>
                <a:path w="1198879" h="182880">
                  <a:moveTo>
                    <a:pt x="528319" y="60960"/>
                  </a:moveTo>
                  <a:lnTo>
                    <a:pt x="548639" y="60960"/>
                  </a:lnTo>
                </a:path>
                <a:path w="1198879" h="182880">
                  <a:moveTo>
                    <a:pt x="599439" y="60960"/>
                  </a:moveTo>
                  <a:lnTo>
                    <a:pt x="619760" y="60960"/>
                  </a:lnTo>
                </a:path>
                <a:path w="1198879" h="182880">
                  <a:moveTo>
                    <a:pt x="640079" y="60960"/>
                  </a:moveTo>
                  <a:lnTo>
                    <a:pt x="660400" y="60960"/>
                  </a:lnTo>
                </a:path>
                <a:path w="1198879" h="182880">
                  <a:moveTo>
                    <a:pt x="670559" y="60960"/>
                  </a:moveTo>
                  <a:lnTo>
                    <a:pt x="690879" y="60960"/>
                  </a:lnTo>
                </a:path>
                <a:path w="1198879" h="182880">
                  <a:moveTo>
                    <a:pt x="711200" y="60960"/>
                  </a:moveTo>
                  <a:lnTo>
                    <a:pt x="731520" y="60960"/>
                  </a:lnTo>
                </a:path>
                <a:path w="1198879" h="182880">
                  <a:moveTo>
                    <a:pt x="741679" y="60960"/>
                  </a:moveTo>
                  <a:lnTo>
                    <a:pt x="762000" y="60960"/>
                  </a:lnTo>
                </a:path>
                <a:path w="1198879" h="182880">
                  <a:moveTo>
                    <a:pt x="782319" y="60960"/>
                  </a:moveTo>
                  <a:lnTo>
                    <a:pt x="802639" y="60960"/>
                  </a:lnTo>
                </a:path>
                <a:path w="1198879" h="182880">
                  <a:moveTo>
                    <a:pt x="375919" y="71120"/>
                  </a:moveTo>
                  <a:lnTo>
                    <a:pt x="396239" y="71120"/>
                  </a:lnTo>
                </a:path>
                <a:path w="1198879" h="182880">
                  <a:moveTo>
                    <a:pt x="426719" y="71120"/>
                  </a:moveTo>
                  <a:lnTo>
                    <a:pt x="447039" y="71120"/>
                  </a:lnTo>
                </a:path>
                <a:path w="1198879" h="182880">
                  <a:moveTo>
                    <a:pt x="457200" y="71120"/>
                  </a:moveTo>
                  <a:lnTo>
                    <a:pt x="477520" y="71120"/>
                  </a:lnTo>
                </a:path>
                <a:path w="1198879" h="182880">
                  <a:moveTo>
                    <a:pt x="497839" y="71120"/>
                  </a:moveTo>
                  <a:lnTo>
                    <a:pt x="518160" y="71120"/>
                  </a:lnTo>
                </a:path>
                <a:path w="1198879" h="182880">
                  <a:moveTo>
                    <a:pt x="528319" y="71120"/>
                  </a:moveTo>
                  <a:lnTo>
                    <a:pt x="548639" y="71120"/>
                  </a:lnTo>
                </a:path>
                <a:path w="1198879" h="182880">
                  <a:moveTo>
                    <a:pt x="568959" y="71120"/>
                  </a:moveTo>
                  <a:lnTo>
                    <a:pt x="589279" y="71120"/>
                  </a:lnTo>
                </a:path>
                <a:path w="1198879" h="182880">
                  <a:moveTo>
                    <a:pt x="599439" y="71120"/>
                  </a:moveTo>
                  <a:lnTo>
                    <a:pt x="619760" y="71120"/>
                  </a:lnTo>
                </a:path>
                <a:path w="1198879" h="182880">
                  <a:moveTo>
                    <a:pt x="640079" y="71120"/>
                  </a:moveTo>
                  <a:lnTo>
                    <a:pt x="660400" y="71120"/>
                  </a:lnTo>
                </a:path>
                <a:path w="1198879" h="182880">
                  <a:moveTo>
                    <a:pt x="670559" y="71120"/>
                  </a:moveTo>
                  <a:lnTo>
                    <a:pt x="690879" y="71120"/>
                  </a:lnTo>
                </a:path>
                <a:path w="1198879" h="182880">
                  <a:moveTo>
                    <a:pt x="711200" y="71120"/>
                  </a:moveTo>
                  <a:lnTo>
                    <a:pt x="731520" y="71120"/>
                  </a:lnTo>
                </a:path>
                <a:path w="1198879" h="182880">
                  <a:moveTo>
                    <a:pt x="741679" y="71120"/>
                  </a:moveTo>
                  <a:lnTo>
                    <a:pt x="762000" y="71120"/>
                  </a:lnTo>
                </a:path>
                <a:path w="1198879" h="182880">
                  <a:moveTo>
                    <a:pt x="782319" y="71120"/>
                  </a:moveTo>
                  <a:lnTo>
                    <a:pt x="802639" y="71120"/>
                  </a:lnTo>
                </a:path>
                <a:path w="1198879" h="182880">
                  <a:moveTo>
                    <a:pt x="386079" y="81279"/>
                  </a:moveTo>
                  <a:lnTo>
                    <a:pt x="436879" y="81279"/>
                  </a:lnTo>
                </a:path>
                <a:path w="1198879" h="182880">
                  <a:moveTo>
                    <a:pt x="467359" y="81279"/>
                  </a:moveTo>
                  <a:lnTo>
                    <a:pt x="507999" y="81279"/>
                  </a:lnTo>
                </a:path>
                <a:path w="1198879" h="182880">
                  <a:moveTo>
                    <a:pt x="538479" y="81279"/>
                  </a:moveTo>
                  <a:lnTo>
                    <a:pt x="579119" y="81279"/>
                  </a:lnTo>
                </a:path>
                <a:path w="1198879" h="182880">
                  <a:moveTo>
                    <a:pt x="609600" y="81279"/>
                  </a:moveTo>
                  <a:lnTo>
                    <a:pt x="629920" y="81279"/>
                  </a:lnTo>
                </a:path>
                <a:path w="1198879" h="182880">
                  <a:moveTo>
                    <a:pt x="640079" y="81279"/>
                  </a:moveTo>
                  <a:lnTo>
                    <a:pt x="660400" y="81279"/>
                  </a:lnTo>
                </a:path>
                <a:path w="1198879" h="182880">
                  <a:moveTo>
                    <a:pt x="680719" y="81279"/>
                  </a:moveTo>
                  <a:lnTo>
                    <a:pt x="721359" y="81279"/>
                  </a:lnTo>
                </a:path>
                <a:path w="1198879" h="182880">
                  <a:moveTo>
                    <a:pt x="741679" y="81279"/>
                  </a:moveTo>
                  <a:lnTo>
                    <a:pt x="762000" y="81279"/>
                  </a:lnTo>
                </a:path>
                <a:path w="1198879" h="182880">
                  <a:moveTo>
                    <a:pt x="782319" y="81279"/>
                  </a:moveTo>
                  <a:lnTo>
                    <a:pt x="802639" y="81279"/>
                  </a:lnTo>
                </a:path>
                <a:path w="1198879" h="182880">
                  <a:moveTo>
                    <a:pt x="0" y="172720"/>
                  </a:moveTo>
                  <a:lnTo>
                    <a:pt x="1198879" y="172720"/>
                  </a:lnTo>
                </a:path>
                <a:path w="1198879" h="182880">
                  <a:moveTo>
                    <a:pt x="0" y="182879"/>
                  </a:moveTo>
                  <a:lnTo>
                    <a:pt x="10160" y="182879"/>
                  </a:lnTo>
                </a:path>
                <a:path w="1198879" h="182880">
                  <a:moveTo>
                    <a:pt x="1188719" y="182879"/>
                  </a:moveTo>
                  <a:lnTo>
                    <a:pt x="1198879" y="182879"/>
                  </a:lnTo>
                </a:path>
              </a:pathLst>
            </a:custGeom>
            <a:ln w="10160">
              <a:solidFill>
                <a:srgbClr val="000000"/>
              </a:solidFill>
            </a:ln>
          </p:spPr>
          <p:txBody>
            <a:bodyPr wrap="square" lIns="0" tIns="0" rIns="0" bIns="0" rtlCol="0"/>
            <a:lstStyle/>
            <a:p>
              <a:endParaRPr/>
            </a:p>
          </p:txBody>
        </p:sp>
        <p:sp>
          <p:nvSpPr>
            <p:cNvPr id="8" name="object 8"/>
            <p:cNvSpPr/>
            <p:nvPr/>
          </p:nvSpPr>
          <p:spPr>
            <a:xfrm>
              <a:off x="5232400" y="2694940"/>
              <a:ext cx="0" cy="487680"/>
            </a:xfrm>
            <a:custGeom>
              <a:avLst/>
              <a:gdLst/>
              <a:ahLst/>
              <a:cxnLst/>
              <a:rect l="l" t="t" r="r" b="b"/>
              <a:pathLst>
                <a:path h="487680">
                  <a:moveTo>
                    <a:pt x="0" y="0"/>
                  </a:moveTo>
                  <a:lnTo>
                    <a:pt x="0" y="487679"/>
                  </a:lnTo>
                </a:path>
              </a:pathLst>
            </a:custGeom>
            <a:ln w="10160">
              <a:solidFill>
                <a:srgbClr val="000000"/>
              </a:solidFill>
            </a:ln>
          </p:spPr>
          <p:txBody>
            <a:bodyPr wrap="square" lIns="0" tIns="0" rIns="0" bIns="0" rtlCol="0"/>
            <a:lstStyle/>
            <a:p>
              <a:endParaRPr/>
            </a:p>
          </p:txBody>
        </p:sp>
        <p:sp>
          <p:nvSpPr>
            <p:cNvPr id="9" name="object 9"/>
            <p:cNvSpPr/>
            <p:nvPr/>
          </p:nvSpPr>
          <p:spPr>
            <a:xfrm>
              <a:off x="6421119" y="2694940"/>
              <a:ext cx="0" cy="487680"/>
            </a:xfrm>
            <a:custGeom>
              <a:avLst/>
              <a:gdLst/>
              <a:ahLst/>
              <a:cxnLst/>
              <a:rect l="l" t="t" r="r" b="b"/>
              <a:pathLst>
                <a:path h="487680">
                  <a:moveTo>
                    <a:pt x="0" y="0"/>
                  </a:moveTo>
                  <a:lnTo>
                    <a:pt x="0" y="487679"/>
                  </a:lnTo>
                </a:path>
              </a:pathLst>
            </a:custGeom>
            <a:ln w="10160">
              <a:solidFill>
                <a:srgbClr val="000000"/>
              </a:solidFill>
            </a:ln>
          </p:spPr>
          <p:txBody>
            <a:bodyPr wrap="square" lIns="0" tIns="0" rIns="0" bIns="0" rtlCol="0"/>
            <a:lstStyle/>
            <a:p>
              <a:endParaRPr/>
            </a:p>
          </p:txBody>
        </p:sp>
        <p:sp>
          <p:nvSpPr>
            <p:cNvPr id="10" name="object 10"/>
            <p:cNvSpPr/>
            <p:nvPr/>
          </p:nvSpPr>
          <p:spPr>
            <a:xfrm>
              <a:off x="5288280" y="2811779"/>
              <a:ext cx="853440" cy="182880"/>
            </a:xfrm>
            <a:custGeom>
              <a:avLst/>
              <a:gdLst/>
              <a:ahLst/>
              <a:cxnLst/>
              <a:rect l="l" t="t" r="r" b="b"/>
              <a:pathLst>
                <a:path w="853439" h="182880">
                  <a:moveTo>
                    <a:pt x="50800" y="0"/>
                  </a:moveTo>
                  <a:lnTo>
                    <a:pt x="60960" y="0"/>
                  </a:lnTo>
                </a:path>
                <a:path w="853439" h="182880">
                  <a:moveTo>
                    <a:pt x="81280" y="0"/>
                  </a:moveTo>
                  <a:lnTo>
                    <a:pt x="91440" y="0"/>
                  </a:lnTo>
                </a:path>
                <a:path w="853439" h="182880">
                  <a:moveTo>
                    <a:pt x="314960" y="0"/>
                  </a:moveTo>
                  <a:lnTo>
                    <a:pt x="386080" y="0"/>
                  </a:lnTo>
                </a:path>
                <a:path w="853439" h="182880">
                  <a:moveTo>
                    <a:pt x="396240" y="0"/>
                  </a:moveTo>
                  <a:lnTo>
                    <a:pt x="406400" y="0"/>
                  </a:lnTo>
                </a:path>
                <a:path w="853439" h="182880">
                  <a:moveTo>
                    <a:pt x="50800" y="10160"/>
                  </a:moveTo>
                  <a:lnTo>
                    <a:pt x="60960" y="10160"/>
                  </a:lnTo>
                </a:path>
                <a:path w="853439" h="182880">
                  <a:moveTo>
                    <a:pt x="345440" y="10160"/>
                  </a:moveTo>
                  <a:lnTo>
                    <a:pt x="355600" y="10160"/>
                  </a:lnTo>
                </a:path>
                <a:path w="853439" h="182880">
                  <a:moveTo>
                    <a:pt x="40640" y="20320"/>
                  </a:moveTo>
                  <a:lnTo>
                    <a:pt x="71120" y="20320"/>
                  </a:lnTo>
                </a:path>
                <a:path w="853439" h="182880">
                  <a:moveTo>
                    <a:pt x="81280" y="20320"/>
                  </a:moveTo>
                  <a:lnTo>
                    <a:pt x="91440" y="20320"/>
                  </a:lnTo>
                </a:path>
                <a:path w="853439" h="182880">
                  <a:moveTo>
                    <a:pt x="111760" y="20320"/>
                  </a:moveTo>
                  <a:lnTo>
                    <a:pt x="121920" y="20320"/>
                  </a:lnTo>
                </a:path>
                <a:path w="853439" h="182880">
                  <a:moveTo>
                    <a:pt x="132080" y="20320"/>
                  </a:moveTo>
                  <a:lnTo>
                    <a:pt x="152400" y="20320"/>
                  </a:lnTo>
                </a:path>
                <a:path w="853439" h="182880">
                  <a:moveTo>
                    <a:pt x="172720" y="20320"/>
                  </a:moveTo>
                  <a:lnTo>
                    <a:pt x="193040" y="20320"/>
                  </a:lnTo>
                </a:path>
                <a:path w="853439" h="182880">
                  <a:moveTo>
                    <a:pt x="233680" y="20320"/>
                  </a:moveTo>
                  <a:lnTo>
                    <a:pt x="264160" y="20320"/>
                  </a:lnTo>
                </a:path>
                <a:path w="853439" h="182880">
                  <a:moveTo>
                    <a:pt x="294640" y="20320"/>
                  </a:moveTo>
                  <a:lnTo>
                    <a:pt x="304800" y="20320"/>
                  </a:lnTo>
                </a:path>
                <a:path w="853439" h="182880">
                  <a:moveTo>
                    <a:pt x="345440" y="20320"/>
                  </a:moveTo>
                  <a:lnTo>
                    <a:pt x="355600" y="20320"/>
                  </a:lnTo>
                </a:path>
                <a:path w="853439" h="182880">
                  <a:moveTo>
                    <a:pt x="396240" y="20320"/>
                  </a:moveTo>
                  <a:lnTo>
                    <a:pt x="406400" y="20320"/>
                  </a:lnTo>
                </a:path>
                <a:path w="853439" h="182880">
                  <a:moveTo>
                    <a:pt x="426720" y="20320"/>
                  </a:moveTo>
                  <a:lnTo>
                    <a:pt x="436880" y="20320"/>
                  </a:lnTo>
                </a:path>
                <a:path w="853439" h="182880">
                  <a:moveTo>
                    <a:pt x="447040" y="20320"/>
                  </a:moveTo>
                  <a:lnTo>
                    <a:pt x="467360" y="20320"/>
                  </a:lnTo>
                </a:path>
                <a:path w="853439" h="182880">
                  <a:moveTo>
                    <a:pt x="487680" y="20320"/>
                  </a:moveTo>
                  <a:lnTo>
                    <a:pt x="508000" y="20320"/>
                  </a:lnTo>
                </a:path>
                <a:path w="853439" h="182880">
                  <a:moveTo>
                    <a:pt x="548640" y="20320"/>
                  </a:moveTo>
                  <a:lnTo>
                    <a:pt x="579120" y="20320"/>
                  </a:lnTo>
                </a:path>
                <a:path w="853439" h="182880">
                  <a:moveTo>
                    <a:pt x="50800" y="30479"/>
                  </a:moveTo>
                  <a:lnTo>
                    <a:pt x="60960" y="30479"/>
                  </a:lnTo>
                </a:path>
                <a:path w="853439" h="182880">
                  <a:moveTo>
                    <a:pt x="81280" y="30479"/>
                  </a:moveTo>
                  <a:lnTo>
                    <a:pt x="91440" y="30479"/>
                  </a:lnTo>
                </a:path>
                <a:path w="853439" h="182880">
                  <a:moveTo>
                    <a:pt x="111760" y="30479"/>
                  </a:moveTo>
                  <a:lnTo>
                    <a:pt x="132080" y="30479"/>
                  </a:lnTo>
                </a:path>
                <a:path w="853439" h="182880">
                  <a:moveTo>
                    <a:pt x="152400" y="30479"/>
                  </a:moveTo>
                  <a:lnTo>
                    <a:pt x="172720" y="30479"/>
                  </a:lnTo>
                </a:path>
                <a:path w="853439" h="182880">
                  <a:moveTo>
                    <a:pt x="193040" y="30479"/>
                  </a:moveTo>
                  <a:lnTo>
                    <a:pt x="203200" y="30479"/>
                  </a:lnTo>
                </a:path>
                <a:path w="853439" h="182880">
                  <a:moveTo>
                    <a:pt x="223520" y="30479"/>
                  </a:moveTo>
                  <a:lnTo>
                    <a:pt x="233680" y="30479"/>
                  </a:lnTo>
                </a:path>
                <a:path w="853439" h="182880">
                  <a:moveTo>
                    <a:pt x="264160" y="30479"/>
                  </a:moveTo>
                  <a:lnTo>
                    <a:pt x="274320" y="30479"/>
                  </a:lnTo>
                </a:path>
                <a:path w="853439" h="182880">
                  <a:moveTo>
                    <a:pt x="345440" y="30479"/>
                  </a:moveTo>
                  <a:lnTo>
                    <a:pt x="355600" y="30479"/>
                  </a:lnTo>
                </a:path>
                <a:path w="853439" h="182880">
                  <a:moveTo>
                    <a:pt x="396240" y="30479"/>
                  </a:moveTo>
                  <a:lnTo>
                    <a:pt x="406400" y="30479"/>
                  </a:lnTo>
                </a:path>
                <a:path w="853439" h="182880">
                  <a:moveTo>
                    <a:pt x="426720" y="30479"/>
                  </a:moveTo>
                  <a:lnTo>
                    <a:pt x="447040" y="30479"/>
                  </a:lnTo>
                </a:path>
                <a:path w="853439" h="182880">
                  <a:moveTo>
                    <a:pt x="467360" y="30479"/>
                  </a:moveTo>
                  <a:lnTo>
                    <a:pt x="487680" y="30479"/>
                  </a:lnTo>
                </a:path>
                <a:path w="853439" h="182880">
                  <a:moveTo>
                    <a:pt x="508000" y="30479"/>
                  </a:moveTo>
                  <a:lnTo>
                    <a:pt x="518160" y="30479"/>
                  </a:lnTo>
                </a:path>
                <a:path w="853439" h="182880">
                  <a:moveTo>
                    <a:pt x="538480" y="30479"/>
                  </a:moveTo>
                  <a:lnTo>
                    <a:pt x="548640" y="30479"/>
                  </a:lnTo>
                </a:path>
                <a:path w="853439" h="182880">
                  <a:moveTo>
                    <a:pt x="579120" y="30479"/>
                  </a:moveTo>
                  <a:lnTo>
                    <a:pt x="589280" y="30479"/>
                  </a:lnTo>
                </a:path>
                <a:path w="853439" h="182880">
                  <a:moveTo>
                    <a:pt x="50800" y="40640"/>
                  </a:moveTo>
                  <a:lnTo>
                    <a:pt x="60960" y="40640"/>
                  </a:lnTo>
                </a:path>
                <a:path w="853439" h="182880">
                  <a:moveTo>
                    <a:pt x="81280" y="40640"/>
                  </a:moveTo>
                  <a:lnTo>
                    <a:pt x="91440" y="40640"/>
                  </a:lnTo>
                </a:path>
                <a:path w="853439" h="182880">
                  <a:moveTo>
                    <a:pt x="111760" y="40640"/>
                  </a:moveTo>
                  <a:lnTo>
                    <a:pt x="121920" y="40640"/>
                  </a:lnTo>
                </a:path>
                <a:path w="853439" h="182880">
                  <a:moveTo>
                    <a:pt x="152400" y="40640"/>
                  </a:moveTo>
                  <a:lnTo>
                    <a:pt x="162560" y="40640"/>
                  </a:lnTo>
                </a:path>
                <a:path w="853439" h="182880">
                  <a:moveTo>
                    <a:pt x="193040" y="40640"/>
                  </a:moveTo>
                  <a:lnTo>
                    <a:pt x="203200" y="40640"/>
                  </a:lnTo>
                </a:path>
                <a:path w="853439" h="182880">
                  <a:moveTo>
                    <a:pt x="223520" y="40640"/>
                  </a:moveTo>
                  <a:lnTo>
                    <a:pt x="233680" y="40640"/>
                  </a:lnTo>
                </a:path>
                <a:path w="853439" h="182880">
                  <a:moveTo>
                    <a:pt x="264160" y="40640"/>
                  </a:moveTo>
                  <a:lnTo>
                    <a:pt x="274320" y="40640"/>
                  </a:lnTo>
                </a:path>
                <a:path w="853439" h="182880">
                  <a:moveTo>
                    <a:pt x="345440" y="40640"/>
                  </a:moveTo>
                  <a:lnTo>
                    <a:pt x="355600" y="40640"/>
                  </a:lnTo>
                </a:path>
                <a:path w="853439" h="182880">
                  <a:moveTo>
                    <a:pt x="396240" y="40640"/>
                  </a:moveTo>
                  <a:lnTo>
                    <a:pt x="406400" y="40640"/>
                  </a:lnTo>
                </a:path>
                <a:path w="853439" h="182880">
                  <a:moveTo>
                    <a:pt x="426720" y="40640"/>
                  </a:moveTo>
                  <a:lnTo>
                    <a:pt x="436880" y="40640"/>
                  </a:lnTo>
                </a:path>
                <a:path w="853439" h="182880">
                  <a:moveTo>
                    <a:pt x="467360" y="40640"/>
                  </a:moveTo>
                  <a:lnTo>
                    <a:pt x="477520" y="40640"/>
                  </a:lnTo>
                </a:path>
                <a:path w="853439" h="182880">
                  <a:moveTo>
                    <a:pt x="508000" y="40640"/>
                  </a:moveTo>
                  <a:lnTo>
                    <a:pt x="518160" y="40640"/>
                  </a:lnTo>
                </a:path>
                <a:path w="853439" h="182880">
                  <a:moveTo>
                    <a:pt x="538480" y="40640"/>
                  </a:moveTo>
                  <a:lnTo>
                    <a:pt x="548640" y="40640"/>
                  </a:lnTo>
                </a:path>
                <a:path w="853439" h="182880">
                  <a:moveTo>
                    <a:pt x="579120" y="40640"/>
                  </a:moveTo>
                  <a:lnTo>
                    <a:pt x="589280" y="40640"/>
                  </a:lnTo>
                </a:path>
                <a:path w="853439" h="182880">
                  <a:moveTo>
                    <a:pt x="0" y="50800"/>
                  </a:moveTo>
                  <a:lnTo>
                    <a:pt x="30479" y="50800"/>
                  </a:lnTo>
                </a:path>
                <a:path w="853439" h="182880">
                  <a:moveTo>
                    <a:pt x="50800" y="50800"/>
                  </a:moveTo>
                  <a:lnTo>
                    <a:pt x="60960" y="50800"/>
                  </a:lnTo>
                </a:path>
                <a:path w="853439" h="182880">
                  <a:moveTo>
                    <a:pt x="81280" y="50800"/>
                  </a:moveTo>
                  <a:lnTo>
                    <a:pt x="91440" y="50800"/>
                  </a:lnTo>
                </a:path>
                <a:path w="853439" h="182880">
                  <a:moveTo>
                    <a:pt x="111760" y="50800"/>
                  </a:moveTo>
                  <a:lnTo>
                    <a:pt x="121920" y="50800"/>
                  </a:lnTo>
                </a:path>
                <a:path w="853439" h="182880">
                  <a:moveTo>
                    <a:pt x="152400" y="50800"/>
                  </a:moveTo>
                  <a:lnTo>
                    <a:pt x="162560" y="50800"/>
                  </a:lnTo>
                </a:path>
                <a:path w="853439" h="182880">
                  <a:moveTo>
                    <a:pt x="193040" y="50800"/>
                  </a:moveTo>
                  <a:lnTo>
                    <a:pt x="203200" y="50800"/>
                  </a:lnTo>
                </a:path>
                <a:path w="853439" h="182880">
                  <a:moveTo>
                    <a:pt x="223520" y="50800"/>
                  </a:moveTo>
                  <a:lnTo>
                    <a:pt x="274320" y="50800"/>
                  </a:lnTo>
                </a:path>
                <a:path w="853439" h="182880">
                  <a:moveTo>
                    <a:pt x="345440" y="50800"/>
                  </a:moveTo>
                  <a:lnTo>
                    <a:pt x="355600" y="50800"/>
                  </a:lnTo>
                </a:path>
                <a:path w="853439" h="182880">
                  <a:moveTo>
                    <a:pt x="396240" y="50800"/>
                  </a:moveTo>
                  <a:lnTo>
                    <a:pt x="406400" y="50800"/>
                  </a:lnTo>
                </a:path>
                <a:path w="853439" h="182880">
                  <a:moveTo>
                    <a:pt x="426720" y="50800"/>
                  </a:moveTo>
                  <a:lnTo>
                    <a:pt x="436880" y="50800"/>
                  </a:lnTo>
                </a:path>
                <a:path w="853439" h="182880">
                  <a:moveTo>
                    <a:pt x="467360" y="50800"/>
                  </a:moveTo>
                  <a:lnTo>
                    <a:pt x="477520" y="50800"/>
                  </a:lnTo>
                </a:path>
                <a:path w="853439" h="182880">
                  <a:moveTo>
                    <a:pt x="508000" y="50800"/>
                  </a:moveTo>
                  <a:lnTo>
                    <a:pt x="518160" y="50800"/>
                  </a:lnTo>
                </a:path>
                <a:path w="853439" h="182880">
                  <a:moveTo>
                    <a:pt x="538480" y="50800"/>
                  </a:moveTo>
                  <a:lnTo>
                    <a:pt x="589280" y="50800"/>
                  </a:lnTo>
                </a:path>
                <a:path w="853439" h="182880">
                  <a:moveTo>
                    <a:pt x="50800" y="60960"/>
                  </a:moveTo>
                  <a:lnTo>
                    <a:pt x="60960" y="60960"/>
                  </a:lnTo>
                </a:path>
                <a:path w="853439" h="182880">
                  <a:moveTo>
                    <a:pt x="81280" y="60960"/>
                  </a:moveTo>
                  <a:lnTo>
                    <a:pt x="91440" y="60960"/>
                  </a:lnTo>
                </a:path>
                <a:path w="853439" h="182880">
                  <a:moveTo>
                    <a:pt x="111760" y="60960"/>
                  </a:moveTo>
                  <a:lnTo>
                    <a:pt x="121920" y="60960"/>
                  </a:lnTo>
                </a:path>
                <a:path w="853439" h="182880">
                  <a:moveTo>
                    <a:pt x="152400" y="60960"/>
                  </a:moveTo>
                  <a:lnTo>
                    <a:pt x="162560" y="60960"/>
                  </a:lnTo>
                </a:path>
                <a:path w="853439" h="182880">
                  <a:moveTo>
                    <a:pt x="193040" y="60960"/>
                  </a:moveTo>
                  <a:lnTo>
                    <a:pt x="203200" y="60960"/>
                  </a:lnTo>
                </a:path>
                <a:path w="853439" h="182880">
                  <a:moveTo>
                    <a:pt x="223520" y="60960"/>
                  </a:moveTo>
                  <a:lnTo>
                    <a:pt x="233680" y="60960"/>
                  </a:lnTo>
                </a:path>
                <a:path w="853439" h="182880">
                  <a:moveTo>
                    <a:pt x="345440" y="60960"/>
                  </a:moveTo>
                  <a:lnTo>
                    <a:pt x="355600" y="60960"/>
                  </a:lnTo>
                </a:path>
                <a:path w="853439" h="182880">
                  <a:moveTo>
                    <a:pt x="396240" y="60960"/>
                  </a:moveTo>
                  <a:lnTo>
                    <a:pt x="406400" y="60960"/>
                  </a:lnTo>
                </a:path>
                <a:path w="853439" h="182880">
                  <a:moveTo>
                    <a:pt x="426720" y="60960"/>
                  </a:moveTo>
                  <a:lnTo>
                    <a:pt x="436880" y="60960"/>
                  </a:lnTo>
                </a:path>
                <a:path w="853439" h="182880">
                  <a:moveTo>
                    <a:pt x="467360" y="60960"/>
                  </a:moveTo>
                  <a:lnTo>
                    <a:pt x="477520" y="60960"/>
                  </a:lnTo>
                </a:path>
                <a:path w="853439" h="182880">
                  <a:moveTo>
                    <a:pt x="508000" y="60960"/>
                  </a:moveTo>
                  <a:lnTo>
                    <a:pt x="518160" y="60960"/>
                  </a:lnTo>
                </a:path>
                <a:path w="853439" h="182880">
                  <a:moveTo>
                    <a:pt x="538480" y="60960"/>
                  </a:moveTo>
                  <a:lnTo>
                    <a:pt x="548640" y="60960"/>
                  </a:lnTo>
                </a:path>
                <a:path w="853439" h="182880">
                  <a:moveTo>
                    <a:pt x="50800" y="71120"/>
                  </a:moveTo>
                  <a:lnTo>
                    <a:pt x="60960" y="71120"/>
                  </a:lnTo>
                </a:path>
                <a:path w="853439" h="182880">
                  <a:moveTo>
                    <a:pt x="81280" y="71120"/>
                  </a:moveTo>
                  <a:lnTo>
                    <a:pt x="91440" y="71120"/>
                  </a:lnTo>
                </a:path>
                <a:path w="853439" h="182880">
                  <a:moveTo>
                    <a:pt x="111760" y="71120"/>
                  </a:moveTo>
                  <a:lnTo>
                    <a:pt x="121920" y="71120"/>
                  </a:lnTo>
                </a:path>
                <a:path w="853439" h="182880">
                  <a:moveTo>
                    <a:pt x="152400" y="71120"/>
                  </a:moveTo>
                  <a:lnTo>
                    <a:pt x="162560" y="71120"/>
                  </a:lnTo>
                </a:path>
                <a:path w="853439" h="182880">
                  <a:moveTo>
                    <a:pt x="193040" y="71120"/>
                  </a:moveTo>
                  <a:lnTo>
                    <a:pt x="203200" y="71120"/>
                  </a:lnTo>
                </a:path>
                <a:path w="853439" h="182880">
                  <a:moveTo>
                    <a:pt x="223520" y="71120"/>
                  </a:moveTo>
                  <a:lnTo>
                    <a:pt x="233680" y="71120"/>
                  </a:lnTo>
                </a:path>
                <a:path w="853439" h="182880">
                  <a:moveTo>
                    <a:pt x="264160" y="71120"/>
                  </a:moveTo>
                  <a:lnTo>
                    <a:pt x="274320" y="71120"/>
                  </a:lnTo>
                </a:path>
                <a:path w="853439" h="182880">
                  <a:moveTo>
                    <a:pt x="345440" y="71120"/>
                  </a:moveTo>
                  <a:lnTo>
                    <a:pt x="355600" y="71120"/>
                  </a:lnTo>
                </a:path>
                <a:path w="853439" h="182880">
                  <a:moveTo>
                    <a:pt x="396240" y="71120"/>
                  </a:moveTo>
                  <a:lnTo>
                    <a:pt x="406400" y="71120"/>
                  </a:lnTo>
                </a:path>
                <a:path w="853439" h="182880">
                  <a:moveTo>
                    <a:pt x="426720" y="71120"/>
                  </a:moveTo>
                  <a:lnTo>
                    <a:pt x="436880" y="71120"/>
                  </a:lnTo>
                </a:path>
                <a:path w="853439" h="182880">
                  <a:moveTo>
                    <a:pt x="467360" y="71120"/>
                  </a:moveTo>
                  <a:lnTo>
                    <a:pt x="477520" y="71120"/>
                  </a:lnTo>
                </a:path>
                <a:path w="853439" h="182880">
                  <a:moveTo>
                    <a:pt x="508000" y="71120"/>
                  </a:moveTo>
                  <a:lnTo>
                    <a:pt x="518160" y="71120"/>
                  </a:lnTo>
                </a:path>
                <a:path w="853439" h="182880">
                  <a:moveTo>
                    <a:pt x="538480" y="71120"/>
                  </a:moveTo>
                  <a:lnTo>
                    <a:pt x="548640" y="71120"/>
                  </a:lnTo>
                </a:path>
                <a:path w="853439" h="182880">
                  <a:moveTo>
                    <a:pt x="579120" y="71120"/>
                  </a:moveTo>
                  <a:lnTo>
                    <a:pt x="589280" y="71120"/>
                  </a:lnTo>
                </a:path>
                <a:path w="853439" h="182880">
                  <a:moveTo>
                    <a:pt x="50800" y="81279"/>
                  </a:moveTo>
                  <a:lnTo>
                    <a:pt x="71120" y="81279"/>
                  </a:lnTo>
                </a:path>
                <a:path w="853439" h="182880">
                  <a:moveTo>
                    <a:pt x="81280" y="81279"/>
                  </a:moveTo>
                  <a:lnTo>
                    <a:pt x="91440" y="81279"/>
                  </a:lnTo>
                </a:path>
                <a:path w="853439" h="182880">
                  <a:moveTo>
                    <a:pt x="111760" y="81279"/>
                  </a:moveTo>
                  <a:lnTo>
                    <a:pt x="121920" y="81279"/>
                  </a:lnTo>
                </a:path>
                <a:path w="853439" h="182880">
                  <a:moveTo>
                    <a:pt x="152400" y="81279"/>
                  </a:moveTo>
                  <a:lnTo>
                    <a:pt x="162560" y="81279"/>
                  </a:lnTo>
                </a:path>
                <a:path w="853439" h="182880">
                  <a:moveTo>
                    <a:pt x="193040" y="81279"/>
                  </a:moveTo>
                  <a:lnTo>
                    <a:pt x="203200" y="81279"/>
                  </a:lnTo>
                </a:path>
                <a:path w="853439" h="182880">
                  <a:moveTo>
                    <a:pt x="233680" y="81279"/>
                  </a:moveTo>
                  <a:lnTo>
                    <a:pt x="264160" y="81279"/>
                  </a:lnTo>
                </a:path>
                <a:path w="853439" h="182880">
                  <a:moveTo>
                    <a:pt x="294640" y="81279"/>
                  </a:moveTo>
                  <a:lnTo>
                    <a:pt x="304800" y="81279"/>
                  </a:lnTo>
                </a:path>
                <a:path w="853439" h="182880">
                  <a:moveTo>
                    <a:pt x="345440" y="81279"/>
                  </a:moveTo>
                  <a:lnTo>
                    <a:pt x="355600" y="81279"/>
                  </a:lnTo>
                </a:path>
                <a:path w="853439" h="182880">
                  <a:moveTo>
                    <a:pt x="396240" y="81279"/>
                  </a:moveTo>
                  <a:lnTo>
                    <a:pt x="406400" y="81279"/>
                  </a:lnTo>
                </a:path>
                <a:path w="853439" h="182880">
                  <a:moveTo>
                    <a:pt x="426720" y="81279"/>
                  </a:moveTo>
                  <a:lnTo>
                    <a:pt x="436880" y="81279"/>
                  </a:lnTo>
                </a:path>
                <a:path w="853439" h="182880">
                  <a:moveTo>
                    <a:pt x="467360" y="81279"/>
                  </a:moveTo>
                  <a:lnTo>
                    <a:pt x="477520" y="81279"/>
                  </a:lnTo>
                </a:path>
                <a:path w="853439" h="182880">
                  <a:moveTo>
                    <a:pt x="508000" y="81279"/>
                  </a:moveTo>
                  <a:lnTo>
                    <a:pt x="518160" y="81279"/>
                  </a:lnTo>
                </a:path>
                <a:path w="853439" h="182880">
                  <a:moveTo>
                    <a:pt x="548640" y="81279"/>
                  </a:moveTo>
                  <a:lnTo>
                    <a:pt x="579120" y="81279"/>
                  </a:lnTo>
                </a:path>
                <a:path w="853439" h="182880">
                  <a:moveTo>
                    <a:pt x="447040" y="162560"/>
                  </a:moveTo>
                  <a:lnTo>
                    <a:pt x="457200" y="162560"/>
                  </a:lnTo>
                </a:path>
                <a:path w="853439" h="182880">
                  <a:moveTo>
                    <a:pt x="619760" y="162560"/>
                  </a:moveTo>
                  <a:lnTo>
                    <a:pt x="670560" y="162560"/>
                  </a:lnTo>
                </a:path>
                <a:path w="853439" h="182880">
                  <a:moveTo>
                    <a:pt x="782320" y="162560"/>
                  </a:moveTo>
                  <a:lnTo>
                    <a:pt x="792480" y="162560"/>
                  </a:lnTo>
                </a:path>
                <a:path w="853439" h="182880">
                  <a:moveTo>
                    <a:pt x="447040" y="172720"/>
                  </a:moveTo>
                  <a:lnTo>
                    <a:pt x="457200" y="172720"/>
                  </a:lnTo>
                </a:path>
                <a:path w="853439" h="182880">
                  <a:moveTo>
                    <a:pt x="619760" y="172720"/>
                  </a:moveTo>
                  <a:lnTo>
                    <a:pt x="629920" y="172720"/>
                  </a:lnTo>
                </a:path>
                <a:path w="853439" h="182880">
                  <a:moveTo>
                    <a:pt x="670560" y="172720"/>
                  </a:moveTo>
                  <a:lnTo>
                    <a:pt x="680720" y="172720"/>
                  </a:lnTo>
                </a:path>
                <a:path w="853439" h="182880">
                  <a:moveTo>
                    <a:pt x="782320" y="172720"/>
                  </a:moveTo>
                  <a:lnTo>
                    <a:pt x="792480" y="172720"/>
                  </a:lnTo>
                </a:path>
                <a:path w="853439" h="182880">
                  <a:moveTo>
                    <a:pt x="60960" y="182879"/>
                  </a:moveTo>
                  <a:lnTo>
                    <a:pt x="91439" y="182879"/>
                  </a:lnTo>
                </a:path>
                <a:path w="853439" h="182880">
                  <a:moveTo>
                    <a:pt x="132080" y="182879"/>
                  </a:moveTo>
                  <a:lnTo>
                    <a:pt x="162560" y="182879"/>
                  </a:lnTo>
                </a:path>
                <a:path w="853439" h="182880">
                  <a:moveTo>
                    <a:pt x="193040" y="182879"/>
                  </a:moveTo>
                  <a:lnTo>
                    <a:pt x="203200" y="182879"/>
                  </a:lnTo>
                </a:path>
                <a:path w="853439" h="182880">
                  <a:moveTo>
                    <a:pt x="213360" y="182879"/>
                  </a:moveTo>
                  <a:lnTo>
                    <a:pt x="233680" y="182879"/>
                  </a:lnTo>
                </a:path>
                <a:path w="853439" h="182880">
                  <a:moveTo>
                    <a:pt x="254000" y="182879"/>
                  </a:moveTo>
                  <a:lnTo>
                    <a:pt x="274320" y="182879"/>
                  </a:lnTo>
                </a:path>
                <a:path w="853439" h="182880">
                  <a:moveTo>
                    <a:pt x="314960" y="182879"/>
                  </a:moveTo>
                  <a:lnTo>
                    <a:pt x="345439" y="182879"/>
                  </a:lnTo>
                </a:path>
                <a:path w="853439" h="182880">
                  <a:moveTo>
                    <a:pt x="386080" y="182879"/>
                  </a:moveTo>
                  <a:lnTo>
                    <a:pt x="416560" y="182879"/>
                  </a:lnTo>
                </a:path>
                <a:path w="853439" h="182880">
                  <a:moveTo>
                    <a:pt x="436880" y="182879"/>
                  </a:moveTo>
                  <a:lnTo>
                    <a:pt x="467360" y="182879"/>
                  </a:lnTo>
                </a:path>
                <a:path w="853439" h="182880">
                  <a:moveTo>
                    <a:pt x="487680" y="182879"/>
                  </a:moveTo>
                  <a:lnTo>
                    <a:pt x="518160" y="182879"/>
                  </a:lnTo>
                </a:path>
                <a:path w="853439" h="182880">
                  <a:moveTo>
                    <a:pt x="548640" y="182879"/>
                  </a:moveTo>
                  <a:lnTo>
                    <a:pt x="558800" y="182879"/>
                  </a:lnTo>
                </a:path>
                <a:path w="853439" h="182880">
                  <a:moveTo>
                    <a:pt x="568960" y="182879"/>
                  </a:moveTo>
                  <a:lnTo>
                    <a:pt x="579120" y="182879"/>
                  </a:lnTo>
                </a:path>
                <a:path w="853439" h="182880">
                  <a:moveTo>
                    <a:pt x="589280" y="182879"/>
                  </a:moveTo>
                  <a:lnTo>
                    <a:pt x="599440" y="182879"/>
                  </a:lnTo>
                </a:path>
                <a:path w="853439" h="182880">
                  <a:moveTo>
                    <a:pt x="619760" y="182879"/>
                  </a:moveTo>
                  <a:lnTo>
                    <a:pt x="629920" y="182879"/>
                  </a:lnTo>
                </a:path>
                <a:path w="853439" h="182880">
                  <a:moveTo>
                    <a:pt x="680720" y="182879"/>
                  </a:moveTo>
                  <a:lnTo>
                    <a:pt x="690880" y="182879"/>
                  </a:lnTo>
                </a:path>
                <a:path w="853439" h="182880">
                  <a:moveTo>
                    <a:pt x="721360" y="182879"/>
                  </a:moveTo>
                  <a:lnTo>
                    <a:pt x="751839" y="182879"/>
                  </a:lnTo>
                </a:path>
                <a:path w="853439" h="182880">
                  <a:moveTo>
                    <a:pt x="772160" y="182879"/>
                  </a:moveTo>
                  <a:lnTo>
                    <a:pt x="802639" y="182879"/>
                  </a:lnTo>
                </a:path>
                <a:path w="853439" h="182880">
                  <a:moveTo>
                    <a:pt x="822960" y="182879"/>
                  </a:moveTo>
                  <a:lnTo>
                    <a:pt x="853439" y="182879"/>
                  </a:lnTo>
                </a:path>
              </a:pathLst>
            </a:custGeom>
            <a:ln w="10160">
              <a:solidFill>
                <a:srgbClr val="000000"/>
              </a:solidFill>
            </a:ln>
          </p:spPr>
          <p:txBody>
            <a:bodyPr wrap="square" lIns="0" tIns="0" rIns="0" bIns="0" rtlCol="0"/>
            <a:lstStyle/>
            <a:p>
              <a:endParaRPr/>
            </a:p>
          </p:txBody>
        </p:sp>
        <p:sp>
          <p:nvSpPr>
            <p:cNvPr id="11" name="object 11"/>
            <p:cNvSpPr/>
            <p:nvPr/>
          </p:nvSpPr>
          <p:spPr>
            <a:xfrm>
              <a:off x="3997960" y="2842259"/>
              <a:ext cx="121920" cy="152400"/>
            </a:xfrm>
            <a:custGeom>
              <a:avLst/>
              <a:gdLst/>
              <a:ahLst/>
              <a:cxnLst/>
              <a:rect l="l" t="t" r="r" b="b"/>
              <a:pathLst>
                <a:path w="121920" h="152400">
                  <a:moveTo>
                    <a:pt x="81279" y="0"/>
                  </a:moveTo>
                  <a:lnTo>
                    <a:pt x="91439" y="0"/>
                  </a:lnTo>
                </a:path>
                <a:path w="121920" h="152400">
                  <a:moveTo>
                    <a:pt x="71119" y="10160"/>
                  </a:moveTo>
                  <a:lnTo>
                    <a:pt x="91439" y="10160"/>
                  </a:lnTo>
                </a:path>
                <a:path w="121920" h="152400">
                  <a:moveTo>
                    <a:pt x="60960" y="20320"/>
                  </a:moveTo>
                  <a:lnTo>
                    <a:pt x="71120" y="20320"/>
                  </a:lnTo>
                </a:path>
                <a:path w="121920" h="152400">
                  <a:moveTo>
                    <a:pt x="81279" y="20320"/>
                  </a:moveTo>
                  <a:lnTo>
                    <a:pt x="91439" y="20320"/>
                  </a:lnTo>
                </a:path>
                <a:path w="121920" h="152400">
                  <a:moveTo>
                    <a:pt x="81279" y="30480"/>
                  </a:moveTo>
                  <a:lnTo>
                    <a:pt x="91439" y="30480"/>
                  </a:lnTo>
                </a:path>
                <a:path w="121920" h="152400">
                  <a:moveTo>
                    <a:pt x="81279" y="40640"/>
                  </a:moveTo>
                  <a:lnTo>
                    <a:pt x="91439" y="40640"/>
                  </a:lnTo>
                </a:path>
                <a:path w="121920" h="152400">
                  <a:moveTo>
                    <a:pt x="81279" y="50800"/>
                  </a:moveTo>
                  <a:lnTo>
                    <a:pt x="91439" y="50800"/>
                  </a:lnTo>
                </a:path>
                <a:path w="121920" h="152400">
                  <a:moveTo>
                    <a:pt x="81279" y="60960"/>
                  </a:moveTo>
                  <a:lnTo>
                    <a:pt x="91439" y="60960"/>
                  </a:lnTo>
                </a:path>
                <a:path w="121920" h="152400">
                  <a:moveTo>
                    <a:pt x="81279" y="71120"/>
                  </a:moveTo>
                  <a:lnTo>
                    <a:pt x="91439" y="71120"/>
                  </a:lnTo>
                </a:path>
                <a:path w="121920" h="152400">
                  <a:moveTo>
                    <a:pt x="81279" y="81280"/>
                  </a:moveTo>
                  <a:lnTo>
                    <a:pt x="91439" y="81280"/>
                  </a:lnTo>
                </a:path>
                <a:path w="121920" h="152400">
                  <a:moveTo>
                    <a:pt x="40639" y="121920"/>
                  </a:moveTo>
                  <a:lnTo>
                    <a:pt x="60960" y="121920"/>
                  </a:lnTo>
                </a:path>
                <a:path w="121920" h="152400">
                  <a:moveTo>
                    <a:pt x="20319" y="132080"/>
                  </a:moveTo>
                  <a:lnTo>
                    <a:pt x="40639" y="132080"/>
                  </a:lnTo>
                </a:path>
                <a:path w="121920" h="152400">
                  <a:moveTo>
                    <a:pt x="60960" y="132080"/>
                  </a:moveTo>
                  <a:lnTo>
                    <a:pt x="81280" y="132080"/>
                  </a:lnTo>
                </a:path>
                <a:path w="121920" h="152400">
                  <a:moveTo>
                    <a:pt x="0" y="142240"/>
                  </a:moveTo>
                  <a:lnTo>
                    <a:pt x="20320" y="142240"/>
                  </a:lnTo>
                </a:path>
                <a:path w="121920" h="152400">
                  <a:moveTo>
                    <a:pt x="81279" y="142240"/>
                  </a:moveTo>
                  <a:lnTo>
                    <a:pt x="101600" y="142240"/>
                  </a:lnTo>
                </a:path>
                <a:path w="121920" h="152400">
                  <a:moveTo>
                    <a:pt x="101600" y="152400"/>
                  </a:moveTo>
                  <a:lnTo>
                    <a:pt x="121920" y="152400"/>
                  </a:lnTo>
                </a:path>
              </a:pathLst>
            </a:custGeom>
            <a:ln w="10160">
              <a:solidFill>
                <a:srgbClr val="000083"/>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4119880" y="2999740"/>
              <a:ext cx="1117600" cy="10160"/>
            </a:xfrm>
            <a:prstGeom prst="rect">
              <a:avLst/>
            </a:prstGeom>
          </p:spPr>
        </p:pic>
        <p:sp>
          <p:nvSpPr>
            <p:cNvPr id="13" name="object 13"/>
            <p:cNvSpPr/>
            <p:nvPr/>
          </p:nvSpPr>
          <p:spPr>
            <a:xfrm>
              <a:off x="5339080" y="3004819"/>
              <a:ext cx="335280" cy="0"/>
            </a:xfrm>
            <a:custGeom>
              <a:avLst/>
              <a:gdLst/>
              <a:ahLst/>
              <a:cxnLst/>
              <a:rect l="l" t="t" r="r" b="b"/>
              <a:pathLst>
                <a:path w="335279">
                  <a:moveTo>
                    <a:pt x="0" y="0"/>
                  </a:moveTo>
                  <a:lnTo>
                    <a:pt x="10160" y="0"/>
                  </a:lnTo>
                </a:path>
                <a:path w="335279">
                  <a:moveTo>
                    <a:pt x="40640" y="0"/>
                  </a:moveTo>
                  <a:lnTo>
                    <a:pt x="50800" y="0"/>
                  </a:lnTo>
                </a:path>
                <a:path w="335279">
                  <a:moveTo>
                    <a:pt x="71120" y="0"/>
                  </a:moveTo>
                  <a:lnTo>
                    <a:pt x="81280" y="0"/>
                  </a:lnTo>
                </a:path>
                <a:path w="335279">
                  <a:moveTo>
                    <a:pt x="111760" y="0"/>
                  </a:moveTo>
                  <a:lnTo>
                    <a:pt x="121920" y="0"/>
                  </a:lnTo>
                </a:path>
                <a:path w="335279">
                  <a:moveTo>
                    <a:pt x="142240" y="0"/>
                  </a:moveTo>
                  <a:lnTo>
                    <a:pt x="162560" y="0"/>
                  </a:lnTo>
                </a:path>
                <a:path w="335279">
                  <a:moveTo>
                    <a:pt x="182880" y="0"/>
                  </a:moveTo>
                  <a:lnTo>
                    <a:pt x="203200" y="0"/>
                  </a:lnTo>
                </a:path>
                <a:path w="335279">
                  <a:moveTo>
                    <a:pt x="223520" y="0"/>
                  </a:moveTo>
                  <a:lnTo>
                    <a:pt x="233680" y="0"/>
                  </a:lnTo>
                </a:path>
                <a:path w="335279">
                  <a:moveTo>
                    <a:pt x="254000" y="0"/>
                  </a:moveTo>
                  <a:lnTo>
                    <a:pt x="264160" y="0"/>
                  </a:lnTo>
                </a:path>
                <a:path w="335279">
                  <a:moveTo>
                    <a:pt x="294640" y="0"/>
                  </a:moveTo>
                  <a:lnTo>
                    <a:pt x="304800" y="0"/>
                  </a:lnTo>
                </a:path>
                <a:path w="335279">
                  <a:moveTo>
                    <a:pt x="325120" y="0"/>
                  </a:moveTo>
                  <a:lnTo>
                    <a:pt x="335280" y="0"/>
                  </a:lnTo>
                </a:path>
              </a:pathLst>
            </a:custGeom>
            <a:ln w="10160">
              <a:solidFill>
                <a:srgbClr val="0000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3967480" y="2989580"/>
              <a:ext cx="40639" cy="30480"/>
            </a:xfrm>
            <a:prstGeom prst="rect">
              <a:avLst/>
            </a:prstGeom>
          </p:spPr>
        </p:pic>
        <p:sp>
          <p:nvSpPr>
            <p:cNvPr id="15" name="object 15"/>
            <p:cNvSpPr/>
            <p:nvPr/>
          </p:nvSpPr>
          <p:spPr>
            <a:xfrm>
              <a:off x="5704839" y="3004819"/>
              <a:ext cx="447040" cy="0"/>
            </a:xfrm>
            <a:custGeom>
              <a:avLst/>
              <a:gdLst/>
              <a:ahLst/>
              <a:cxnLst/>
              <a:rect l="l" t="t" r="r" b="b"/>
              <a:pathLst>
                <a:path w="447039">
                  <a:moveTo>
                    <a:pt x="0" y="0"/>
                  </a:moveTo>
                  <a:lnTo>
                    <a:pt x="10160" y="0"/>
                  </a:lnTo>
                </a:path>
                <a:path w="447039">
                  <a:moveTo>
                    <a:pt x="30480" y="0"/>
                  </a:moveTo>
                  <a:lnTo>
                    <a:pt x="40640" y="0"/>
                  </a:lnTo>
                </a:path>
                <a:path w="447039">
                  <a:moveTo>
                    <a:pt x="60960" y="0"/>
                  </a:moveTo>
                  <a:lnTo>
                    <a:pt x="71120" y="0"/>
                  </a:lnTo>
                </a:path>
                <a:path w="447039">
                  <a:moveTo>
                    <a:pt x="101600" y="0"/>
                  </a:moveTo>
                  <a:lnTo>
                    <a:pt x="111760" y="0"/>
                  </a:lnTo>
                </a:path>
                <a:path w="447039">
                  <a:moveTo>
                    <a:pt x="132080" y="0"/>
                  </a:moveTo>
                  <a:lnTo>
                    <a:pt x="152400" y="0"/>
                  </a:lnTo>
                </a:path>
                <a:path w="447039">
                  <a:moveTo>
                    <a:pt x="203200" y="0"/>
                  </a:moveTo>
                  <a:lnTo>
                    <a:pt x="213360" y="0"/>
                  </a:lnTo>
                </a:path>
                <a:path w="447039">
                  <a:moveTo>
                    <a:pt x="264160" y="0"/>
                  </a:moveTo>
                  <a:lnTo>
                    <a:pt x="274320" y="0"/>
                  </a:lnTo>
                </a:path>
                <a:path w="447039">
                  <a:moveTo>
                    <a:pt x="294639" y="0"/>
                  </a:moveTo>
                  <a:lnTo>
                    <a:pt x="304800" y="0"/>
                  </a:lnTo>
                </a:path>
                <a:path w="447039">
                  <a:moveTo>
                    <a:pt x="335280" y="0"/>
                  </a:moveTo>
                  <a:lnTo>
                    <a:pt x="345440" y="0"/>
                  </a:lnTo>
                </a:path>
                <a:path w="447039">
                  <a:moveTo>
                    <a:pt x="365760" y="0"/>
                  </a:moveTo>
                  <a:lnTo>
                    <a:pt x="375920" y="0"/>
                  </a:lnTo>
                </a:path>
                <a:path w="447039">
                  <a:moveTo>
                    <a:pt x="396239" y="0"/>
                  </a:moveTo>
                  <a:lnTo>
                    <a:pt x="406400" y="0"/>
                  </a:lnTo>
                </a:path>
                <a:path w="447039">
                  <a:moveTo>
                    <a:pt x="436880" y="0"/>
                  </a:moveTo>
                  <a:lnTo>
                    <a:pt x="447040" y="0"/>
                  </a:lnTo>
                </a:path>
              </a:pathLst>
            </a:custGeom>
            <a:ln w="10160">
              <a:solidFill>
                <a:srgbClr val="000000"/>
              </a:solidFill>
            </a:ln>
          </p:spPr>
          <p:txBody>
            <a:bodyPr wrap="square" lIns="0" tIns="0" rIns="0" bIns="0" rtlCol="0"/>
            <a:lstStyle/>
            <a:p>
              <a:endParaRPr/>
            </a:p>
          </p:txBody>
        </p:sp>
        <p:sp>
          <p:nvSpPr>
            <p:cNvPr id="16" name="object 16"/>
            <p:cNvSpPr/>
            <p:nvPr/>
          </p:nvSpPr>
          <p:spPr>
            <a:xfrm>
              <a:off x="4109720" y="3014980"/>
              <a:ext cx="20320" cy="0"/>
            </a:xfrm>
            <a:custGeom>
              <a:avLst/>
              <a:gdLst/>
              <a:ahLst/>
              <a:cxnLst/>
              <a:rect l="l" t="t" r="r" b="b"/>
              <a:pathLst>
                <a:path w="20320">
                  <a:moveTo>
                    <a:pt x="0" y="0"/>
                  </a:moveTo>
                  <a:lnTo>
                    <a:pt x="20320" y="0"/>
                  </a:lnTo>
                </a:path>
              </a:pathLst>
            </a:custGeom>
            <a:ln w="10160">
              <a:solidFill>
                <a:srgbClr val="000083"/>
              </a:solidFill>
            </a:ln>
          </p:spPr>
          <p:txBody>
            <a:bodyPr wrap="square" lIns="0" tIns="0" rIns="0" bIns="0" rtlCol="0"/>
            <a:lstStyle/>
            <a:p>
              <a:endParaRPr/>
            </a:p>
          </p:txBody>
        </p:sp>
        <p:sp>
          <p:nvSpPr>
            <p:cNvPr id="17" name="object 17"/>
            <p:cNvSpPr/>
            <p:nvPr/>
          </p:nvSpPr>
          <p:spPr>
            <a:xfrm>
              <a:off x="5339080" y="3014980"/>
              <a:ext cx="812800" cy="0"/>
            </a:xfrm>
            <a:custGeom>
              <a:avLst/>
              <a:gdLst/>
              <a:ahLst/>
              <a:cxnLst/>
              <a:rect l="l" t="t" r="r" b="b"/>
              <a:pathLst>
                <a:path w="812800">
                  <a:moveTo>
                    <a:pt x="0" y="0"/>
                  </a:moveTo>
                  <a:lnTo>
                    <a:pt x="10160" y="0"/>
                  </a:lnTo>
                </a:path>
                <a:path w="812800">
                  <a:moveTo>
                    <a:pt x="71120" y="0"/>
                  </a:moveTo>
                  <a:lnTo>
                    <a:pt x="81280" y="0"/>
                  </a:lnTo>
                </a:path>
                <a:path w="812800">
                  <a:moveTo>
                    <a:pt x="111760" y="0"/>
                  </a:moveTo>
                  <a:lnTo>
                    <a:pt x="121920" y="0"/>
                  </a:lnTo>
                </a:path>
                <a:path w="812800">
                  <a:moveTo>
                    <a:pt x="142240" y="0"/>
                  </a:moveTo>
                  <a:lnTo>
                    <a:pt x="152400" y="0"/>
                  </a:lnTo>
                </a:path>
                <a:path w="812800">
                  <a:moveTo>
                    <a:pt x="182880" y="0"/>
                  </a:moveTo>
                  <a:lnTo>
                    <a:pt x="193040" y="0"/>
                  </a:lnTo>
                </a:path>
                <a:path w="812800">
                  <a:moveTo>
                    <a:pt x="223520" y="0"/>
                  </a:moveTo>
                  <a:lnTo>
                    <a:pt x="233680" y="0"/>
                  </a:lnTo>
                </a:path>
                <a:path w="812800">
                  <a:moveTo>
                    <a:pt x="254000" y="0"/>
                  </a:moveTo>
                  <a:lnTo>
                    <a:pt x="264160" y="0"/>
                  </a:lnTo>
                </a:path>
                <a:path w="812800">
                  <a:moveTo>
                    <a:pt x="294640" y="0"/>
                  </a:moveTo>
                  <a:lnTo>
                    <a:pt x="304800" y="0"/>
                  </a:lnTo>
                </a:path>
                <a:path w="812800">
                  <a:moveTo>
                    <a:pt x="325120" y="0"/>
                  </a:moveTo>
                  <a:lnTo>
                    <a:pt x="335280" y="0"/>
                  </a:lnTo>
                </a:path>
                <a:path w="812800">
                  <a:moveTo>
                    <a:pt x="396240" y="0"/>
                  </a:moveTo>
                  <a:lnTo>
                    <a:pt x="406400" y="0"/>
                  </a:lnTo>
                </a:path>
                <a:path w="812800">
                  <a:moveTo>
                    <a:pt x="426720" y="0"/>
                  </a:moveTo>
                  <a:lnTo>
                    <a:pt x="436880" y="0"/>
                  </a:lnTo>
                </a:path>
                <a:path w="812800">
                  <a:moveTo>
                    <a:pt x="467360" y="0"/>
                  </a:moveTo>
                  <a:lnTo>
                    <a:pt x="477520" y="0"/>
                  </a:lnTo>
                </a:path>
                <a:path w="812800">
                  <a:moveTo>
                    <a:pt x="497840" y="0"/>
                  </a:moveTo>
                  <a:lnTo>
                    <a:pt x="508000" y="0"/>
                  </a:lnTo>
                </a:path>
                <a:path w="812800">
                  <a:moveTo>
                    <a:pt x="568960" y="0"/>
                  </a:moveTo>
                  <a:lnTo>
                    <a:pt x="579120" y="0"/>
                  </a:lnTo>
                </a:path>
                <a:path w="812800">
                  <a:moveTo>
                    <a:pt x="629920" y="0"/>
                  </a:moveTo>
                  <a:lnTo>
                    <a:pt x="640080" y="0"/>
                  </a:lnTo>
                </a:path>
                <a:path w="812800">
                  <a:moveTo>
                    <a:pt x="701040" y="0"/>
                  </a:moveTo>
                  <a:lnTo>
                    <a:pt x="711200" y="0"/>
                  </a:lnTo>
                </a:path>
                <a:path w="812800">
                  <a:moveTo>
                    <a:pt x="731520" y="0"/>
                  </a:moveTo>
                  <a:lnTo>
                    <a:pt x="741680" y="0"/>
                  </a:lnTo>
                </a:path>
                <a:path w="812800">
                  <a:moveTo>
                    <a:pt x="762000" y="0"/>
                  </a:moveTo>
                  <a:lnTo>
                    <a:pt x="772160" y="0"/>
                  </a:lnTo>
                </a:path>
                <a:path w="812800">
                  <a:moveTo>
                    <a:pt x="802640" y="0"/>
                  </a:moveTo>
                  <a:lnTo>
                    <a:pt x="812800" y="0"/>
                  </a:lnTo>
                </a:path>
              </a:pathLst>
            </a:custGeom>
            <a:ln w="10160">
              <a:solidFill>
                <a:srgbClr val="000000"/>
              </a:solidFill>
            </a:ln>
          </p:spPr>
          <p:txBody>
            <a:bodyPr wrap="square" lIns="0" tIns="0" rIns="0" bIns="0" rtlCol="0"/>
            <a:lstStyle/>
            <a:p>
              <a:endParaRPr/>
            </a:p>
          </p:txBody>
        </p:sp>
        <p:sp>
          <p:nvSpPr>
            <p:cNvPr id="18" name="object 18"/>
            <p:cNvSpPr/>
            <p:nvPr/>
          </p:nvSpPr>
          <p:spPr>
            <a:xfrm>
              <a:off x="3997960" y="3025140"/>
              <a:ext cx="111760" cy="0"/>
            </a:xfrm>
            <a:custGeom>
              <a:avLst/>
              <a:gdLst/>
              <a:ahLst/>
              <a:cxnLst/>
              <a:rect l="l" t="t" r="r" b="b"/>
              <a:pathLst>
                <a:path w="111760">
                  <a:moveTo>
                    <a:pt x="0" y="0"/>
                  </a:moveTo>
                  <a:lnTo>
                    <a:pt x="30479" y="0"/>
                  </a:lnTo>
                </a:path>
                <a:path w="111760">
                  <a:moveTo>
                    <a:pt x="91439" y="0"/>
                  </a:moveTo>
                  <a:lnTo>
                    <a:pt x="111760" y="0"/>
                  </a:lnTo>
                </a:path>
              </a:pathLst>
            </a:custGeom>
            <a:ln w="10160">
              <a:solidFill>
                <a:srgbClr val="000083"/>
              </a:solidFill>
            </a:ln>
          </p:spPr>
          <p:txBody>
            <a:bodyPr wrap="square" lIns="0" tIns="0" rIns="0" bIns="0" rtlCol="0"/>
            <a:lstStyle/>
            <a:p>
              <a:endParaRPr/>
            </a:p>
          </p:txBody>
        </p:sp>
        <p:sp>
          <p:nvSpPr>
            <p:cNvPr id="19" name="object 19"/>
            <p:cNvSpPr/>
            <p:nvPr/>
          </p:nvSpPr>
          <p:spPr>
            <a:xfrm>
              <a:off x="5288280" y="3025140"/>
              <a:ext cx="863600" cy="0"/>
            </a:xfrm>
            <a:custGeom>
              <a:avLst/>
              <a:gdLst/>
              <a:ahLst/>
              <a:cxnLst/>
              <a:rect l="l" t="t" r="r" b="b"/>
              <a:pathLst>
                <a:path w="863600">
                  <a:moveTo>
                    <a:pt x="0" y="0"/>
                  </a:moveTo>
                  <a:lnTo>
                    <a:pt x="30479" y="0"/>
                  </a:lnTo>
                </a:path>
                <a:path w="863600">
                  <a:moveTo>
                    <a:pt x="60960" y="0"/>
                  </a:moveTo>
                  <a:lnTo>
                    <a:pt x="91439" y="0"/>
                  </a:lnTo>
                </a:path>
                <a:path w="863600">
                  <a:moveTo>
                    <a:pt x="121920" y="0"/>
                  </a:moveTo>
                  <a:lnTo>
                    <a:pt x="172720" y="0"/>
                  </a:lnTo>
                </a:path>
                <a:path w="863600">
                  <a:moveTo>
                    <a:pt x="193040" y="0"/>
                  </a:moveTo>
                  <a:lnTo>
                    <a:pt x="203200" y="0"/>
                  </a:lnTo>
                </a:path>
                <a:path w="863600">
                  <a:moveTo>
                    <a:pt x="233680" y="0"/>
                  </a:moveTo>
                  <a:lnTo>
                    <a:pt x="243840" y="0"/>
                  </a:lnTo>
                </a:path>
                <a:path w="863600">
                  <a:moveTo>
                    <a:pt x="274320" y="0"/>
                  </a:moveTo>
                  <a:lnTo>
                    <a:pt x="284480" y="0"/>
                  </a:lnTo>
                </a:path>
                <a:path w="863600">
                  <a:moveTo>
                    <a:pt x="304800" y="0"/>
                  </a:moveTo>
                  <a:lnTo>
                    <a:pt x="355600" y="0"/>
                  </a:lnTo>
                </a:path>
                <a:path w="863600">
                  <a:moveTo>
                    <a:pt x="386080" y="0"/>
                  </a:moveTo>
                  <a:lnTo>
                    <a:pt x="416560" y="0"/>
                  </a:lnTo>
                </a:path>
                <a:path w="863600">
                  <a:moveTo>
                    <a:pt x="447040" y="0"/>
                  </a:moveTo>
                  <a:lnTo>
                    <a:pt x="457200" y="0"/>
                  </a:lnTo>
                </a:path>
                <a:path w="863600">
                  <a:moveTo>
                    <a:pt x="477520" y="0"/>
                  </a:moveTo>
                  <a:lnTo>
                    <a:pt x="528320" y="0"/>
                  </a:lnTo>
                </a:path>
                <a:path w="863600">
                  <a:moveTo>
                    <a:pt x="548640" y="0"/>
                  </a:moveTo>
                  <a:lnTo>
                    <a:pt x="558800" y="0"/>
                  </a:lnTo>
                </a:path>
                <a:path w="863600">
                  <a:moveTo>
                    <a:pt x="619760" y="0"/>
                  </a:moveTo>
                  <a:lnTo>
                    <a:pt x="629920" y="0"/>
                  </a:lnTo>
                </a:path>
                <a:path w="863600">
                  <a:moveTo>
                    <a:pt x="680720" y="0"/>
                  </a:moveTo>
                  <a:lnTo>
                    <a:pt x="690880" y="0"/>
                  </a:lnTo>
                </a:path>
                <a:path w="863600">
                  <a:moveTo>
                    <a:pt x="721360" y="0"/>
                  </a:moveTo>
                  <a:lnTo>
                    <a:pt x="762000" y="0"/>
                  </a:lnTo>
                </a:path>
                <a:path w="863600">
                  <a:moveTo>
                    <a:pt x="782320" y="0"/>
                  </a:moveTo>
                  <a:lnTo>
                    <a:pt x="792480" y="0"/>
                  </a:lnTo>
                </a:path>
                <a:path w="863600">
                  <a:moveTo>
                    <a:pt x="812800" y="0"/>
                  </a:moveTo>
                  <a:lnTo>
                    <a:pt x="863600" y="0"/>
                  </a:lnTo>
                </a:path>
              </a:pathLst>
            </a:custGeom>
            <a:ln w="10160">
              <a:solidFill>
                <a:srgbClr val="000000"/>
              </a:solidFill>
            </a:ln>
          </p:spPr>
          <p:txBody>
            <a:bodyPr wrap="square" lIns="0" tIns="0" rIns="0" bIns="0" rtlCol="0"/>
            <a:lstStyle/>
            <a:p>
              <a:endParaRPr/>
            </a:p>
          </p:txBody>
        </p:sp>
        <p:sp>
          <p:nvSpPr>
            <p:cNvPr id="20" name="object 20"/>
            <p:cNvSpPr/>
            <p:nvPr/>
          </p:nvSpPr>
          <p:spPr>
            <a:xfrm>
              <a:off x="4018280" y="3035300"/>
              <a:ext cx="71120" cy="0"/>
            </a:xfrm>
            <a:custGeom>
              <a:avLst/>
              <a:gdLst/>
              <a:ahLst/>
              <a:cxnLst/>
              <a:rect l="l" t="t" r="r" b="b"/>
              <a:pathLst>
                <a:path w="71120">
                  <a:moveTo>
                    <a:pt x="0" y="0"/>
                  </a:moveTo>
                  <a:lnTo>
                    <a:pt x="30479" y="0"/>
                  </a:lnTo>
                </a:path>
                <a:path w="71120">
                  <a:moveTo>
                    <a:pt x="50800" y="0"/>
                  </a:moveTo>
                  <a:lnTo>
                    <a:pt x="71120" y="0"/>
                  </a:lnTo>
                </a:path>
              </a:pathLst>
            </a:custGeom>
            <a:ln w="10160">
              <a:solidFill>
                <a:srgbClr val="000083"/>
              </a:solidFill>
            </a:ln>
          </p:spPr>
          <p:txBody>
            <a:bodyPr wrap="square" lIns="0" tIns="0" rIns="0" bIns="0" rtlCol="0"/>
            <a:lstStyle/>
            <a:p>
              <a:endParaRPr/>
            </a:p>
          </p:txBody>
        </p:sp>
        <p:sp>
          <p:nvSpPr>
            <p:cNvPr id="21" name="object 21"/>
            <p:cNvSpPr/>
            <p:nvPr/>
          </p:nvSpPr>
          <p:spPr>
            <a:xfrm>
              <a:off x="5379720" y="3035300"/>
              <a:ext cx="731520" cy="0"/>
            </a:xfrm>
            <a:custGeom>
              <a:avLst/>
              <a:gdLst/>
              <a:ahLst/>
              <a:cxnLst/>
              <a:rect l="l" t="t" r="r" b="b"/>
              <a:pathLst>
                <a:path w="731520">
                  <a:moveTo>
                    <a:pt x="0" y="0"/>
                  </a:moveTo>
                  <a:lnTo>
                    <a:pt x="10160" y="0"/>
                  </a:lnTo>
                </a:path>
                <a:path w="731520">
                  <a:moveTo>
                    <a:pt x="30479" y="0"/>
                  </a:moveTo>
                  <a:lnTo>
                    <a:pt x="40639" y="0"/>
                  </a:lnTo>
                </a:path>
                <a:path w="731520">
                  <a:moveTo>
                    <a:pt x="101600" y="0"/>
                  </a:moveTo>
                  <a:lnTo>
                    <a:pt x="111760" y="0"/>
                  </a:lnTo>
                </a:path>
                <a:path w="731520">
                  <a:moveTo>
                    <a:pt x="142239" y="0"/>
                  </a:moveTo>
                  <a:lnTo>
                    <a:pt x="152400" y="0"/>
                  </a:lnTo>
                </a:path>
                <a:path w="731520">
                  <a:moveTo>
                    <a:pt x="182879" y="0"/>
                  </a:moveTo>
                  <a:lnTo>
                    <a:pt x="193039" y="0"/>
                  </a:lnTo>
                </a:path>
                <a:path w="731520">
                  <a:moveTo>
                    <a:pt x="213359" y="0"/>
                  </a:moveTo>
                  <a:lnTo>
                    <a:pt x="223519" y="0"/>
                  </a:lnTo>
                </a:path>
                <a:path w="731520">
                  <a:moveTo>
                    <a:pt x="325119" y="0"/>
                  </a:moveTo>
                  <a:lnTo>
                    <a:pt x="335279" y="0"/>
                  </a:lnTo>
                </a:path>
                <a:path w="731520">
                  <a:moveTo>
                    <a:pt x="355600" y="0"/>
                  </a:moveTo>
                  <a:lnTo>
                    <a:pt x="365760" y="0"/>
                  </a:lnTo>
                </a:path>
                <a:path w="731520">
                  <a:moveTo>
                    <a:pt x="386079" y="0"/>
                  </a:moveTo>
                  <a:lnTo>
                    <a:pt x="396239" y="0"/>
                  </a:lnTo>
                </a:path>
                <a:path w="731520">
                  <a:moveTo>
                    <a:pt x="457200" y="0"/>
                  </a:moveTo>
                  <a:lnTo>
                    <a:pt x="467360" y="0"/>
                  </a:lnTo>
                </a:path>
                <a:path w="731520">
                  <a:moveTo>
                    <a:pt x="528319" y="0"/>
                  </a:moveTo>
                  <a:lnTo>
                    <a:pt x="538479" y="0"/>
                  </a:lnTo>
                </a:path>
                <a:path w="731520">
                  <a:moveTo>
                    <a:pt x="589279" y="0"/>
                  </a:moveTo>
                  <a:lnTo>
                    <a:pt x="599439" y="0"/>
                  </a:lnTo>
                </a:path>
                <a:path w="731520">
                  <a:moveTo>
                    <a:pt x="619759" y="0"/>
                  </a:moveTo>
                  <a:lnTo>
                    <a:pt x="629919" y="0"/>
                  </a:lnTo>
                </a:path>
                <a:path w="731520">
                  <a:moveTo>
                    <a:pt x="660400" y="0"/>
                  </a:moveTo>
                  <a:lnTo>
                    <a:pt x="670560" y="0"/>
                  </a:lnTo>
                </a:path>
                <a:path w="731520">
                  <a:moveTo>
                    <a:pt x="690879" y="0"/>
                  </a:moveTo>
                  <a:lnTo>
                    <a:pt x="701039" y="0"/>
                  </a:lnTo>
                </a:path>
                <a:path w="731520">
                  <a:moveTo>
                    <a:pt x="721359" y="0"/>
                  </a:moveTo>
                  <a:lnTo>
                    <a:pt x="731519" y="0"/>
                  </a:lnTo>
                </a:path>
              </a:pathLst>
            </a:custGeom>
            <a:ln w="10160">
              <a:solidFill>
                <a:srgbClr val="000000"/>
              </a:solidFill>
            </a:ln>
          </p:spPr>
          <p:txBody>
            <a:bodyPr wrap="square" lIns="0" tIns="0" rIns="0" bIns="0" rtlCol="0"/>
            <a:lstStyle/>
            <a:p>
              <a:endParaRPr/>
            </a:p>
          </p:txBody>
        </p:sp>
        <p:sp>
          <p:nvSpPr>
            <p:cNvPr id="22" name="object 22"/>
            <p:cNvSpPr/>
            <p:nvPr/>
          </p:nvSpPr>
          <p:spPr>
            <a:xfrm>
              <a:off x="4038600" y="3045459"/>
              <a:ext cx="30480" cy="0"/>
            </a:xfrm>
            <a:custGeom>
              <a:avLst/>
              <a:gdLst/>
              <a:ahLst/>
              <a:cxnLst/>
              <a:rect l="l" t="t" r="r" b="b"/>
              <a:pathLst>
                <a:path w="30479">
                  <a:moveTo>
                    <a:pt x="0" y="0"/>
                  </a:moveTo>
                  <a:lnTo>
                    <a:pt x="30479" y="0"/>
                  </a:lnTo>
                </a:path>
              </a:pathLst>
            </a:custGeom>
            <a:ln w="10160">
              <a:solidFill>
                <a:srgbClr val="000083"/>
              </a:solidFill>
            </a:ln>
          </p:spPr>
          <p:txBody>
            <a:bodyPr wrap="square" lIns="0" tIns="0" rIns="0" bIns="0" rtlCol="0"/>
            <a:lstStyle/>
            <a:p>
              <a:endParaRPr/>
            </a:p>
          </p:txBody>
        </p:sp>
        <p:sp>
          <p:nvSpPr>
            <p:cNvPr id="23" name="object 23"/>
            <p:cNvSpPr/>
            <p:nvPr/>
          </p:nvSpPr>
          <p:spPr>
            <a:xfrm>
              <a:off x="5339080" y="3045459"/>
              <a:ext cx="1016000" cy="132080"/>
            </a:xfrm>
            <a:custGeom>
              <a:avLst/>
              <a:gdLst/>
              <a:ahLst/>
              <a:cxnLst/>
              <a:rect l="l" t="t" r="r" b="b"/>
              <a:pathLst>
                <a:path w="1016000" h="132080">
                  <a:moveTo>
                    <a:pt x="0" y="0"/>
                  </a:moveTo>
                  <a:lnTo>
                    <a:pt x="10160" y="0"/>
                  </a:lnTo>
                </a:path>
                <a:path w="1016000" h="132080">
                  <a:moveTo>
                    <a:pt x="40640" y="0"/>
                  </a:moveTo>
                  <a:lnTo>
                    <a:pt x="50800" y="0"/>
                  </a:lnTo>
                </a:path>
                <a:path w="1016000" h="132080">
                  <a:moveTo>
                    <a:pt x="71120" y="0"/>
                  </a:moveTo>
                  <a:lnTo>
                    <a:pt x="81280" y="0"/>
                  </a:lnTo>
                </a:path>
                <a:path w="1016000" h="132080">
                  <a:moveTo>
                    <a:pt x="111760" y="0"/>
                  </a:moveTo>
                  <a:lnTo>
                    <a:pt x="121920" y="0"/>
                  </a:lnTo>
                </a:path>
                <a:path w="1016000" h="132080">
                  <a:moveTo>
                    <a:pt x="142240" y="0"/>
                  </a:moveTo>
                  <a:lnTo>
                    <a:pt x="152400" y="0"/>
                  </a:lnTo>
                </a:path>
                <a:path w="1016000" h="132080">
                  <a:moveTo>
                    <a:pt x="182880" y="0"/>
                  </a:moveTo>
                  <a:lnTo>
                    <a:pt x="193040" y="0"/>
                  </a:lnTo>
                </a:path>
                <a:path w="1016000" h="132080">
                  <a:moveTo>
                    <a:pt x="223520" y="0"/>
                  </a:moveTo>
                  <a:lnTo>
                    <a:pt x="233680" y="0"/>
                  </a:lnTo>
                </a:path>
                <a:path w="1016000" h="132080">
                  <a:moveTo>
                    <a:pt x="254000" y="0"/>
                  </a:moveTo>
                  <a:lnTo>
                    <a:pt x="264160" y="0"/>
                  </a:lnTo>
                </a:path>
                <a:path w="1016000" h="132080">
                  <a:moveTo>
                    <a:pt x="294640" y="0"/>
                  </a:moveTo>
                  <a:lnTo>
                    <a:pt x="304800" y="0"/>
                  </a:lnTo>
                </a:path>
                <a:path w="1016000" h="132080">
                  <a:moveTo>
                    <a:pt x="325120" y="0"/>
                  </a:moveTo>
                  <a:lnTo>
                    <a:pt x="335280" y="0"/>
                  </a:lnTo>
                </a:path>
                <a:path w="1016000" h="132080">
                  <a:moveTo>
                    <a:pt x="365760" y="0"/>
                  </a:moveTo>
                  <a:lnTo>
                    <a:pt x="375920" y="0"/>
                  </a:lnTo>
                </a:path>
                <a:path w="1016000" h="132080">
                  <a:moveTo>
                    <a:pt x="396240" y="0"/>
                  </a:moveTo>
                  <a:lnTo>
                    <a:pt x="406400" y="0"/>
                  </a:lnTo>
                </a:path>
                <a:path w="1016000" h="132080">
                  <a:moveTo>
                    <a:pt x="426720" y="0"/>
                  </a:moveTo>
                  <a:lnTo>
                    <a:pt x="436880" y="0"/>
                  </a:lnTo>
                </a:path>
                <a:path w="1016000" h="132080">
                  <a:moveTo>
                    <a:pt x="467360" y="0"/>
                  </a:moveTo>
                  <a:lnTo>
                    <a:pt x="477520" y="0"/>
                  </a:lnTo>
                </a:path>
                <a:path w="1016000" h="132080">
                  <a:moveTo>
                    <a:pt x="497840" y="0"/>
                  </a:moveTo>
                  <a:lnTo>
                    <a:pt x="508000" y="0"/>
                  </a:lnTo>
                </a:path>
                <a:path w="1016000" h="132080">
                  <a:moveTo>
                    <a:pt x="568960" y="0"/>
                  </a:moveTo>
                  <a:lnTo>
                    <a:pt x="579120" y="0"/>
                  </a:lnTo>
                </a:path>
                <a:path w="1016000" h="132080">
                  <a:moveTo>
                    <a:pt x="619760" y="0"/>
                  </a:moveTo>
                  <a:lnTo>
                    <a:pt x="629920" y="0"/>
                  </a:lnTo>
                </a:path>
                <a:path w="1016000" h="132080">
                  <a:moveTo>
                    <a:pt x="660400" y="0"/>
                  </a:moveTo>
                  <a:lnTo>
                    <a:pt x="670560" y="0"/>
                  </a:lnTo>
                </a:path>
                <a:path w="1016000" h="132080">
                  <a:moveTo>
                    <a:pt x="690880" y="0"/>
                  </a:moveTo>
                  <a:lnTo>
                    <a:pt x="711200" y="0"/>
                  </a:lnTo>
                </a:path>
                <a:path w="1016000" h="132080">
                  <a:moveTo>
                    <a:pt x="731520" y="0"/>
                  </a:moveTo>
                  <a:lnTo>
                    <a:pt x="741680" y="0"/>
                  </a:lnTo>
                </a:path>
                <a:path w="1016000" h="132080">
                  <a:moveTo>
                    <a:pt x="762000" y="0"/>
                  </a:moveTo>
                  <a:lnTo>
                    <a:pt x="772160" y="0"/>
                  </a:lnTo>
                </a:path>
                <a:path w="1016000" h="132080">
                  <a:moveTo>
                    <a:pt x="802640" y="0"/>
                  </a:moveTo>
                  <a:lnTo>
                    <a:pt x="812800" y="0"/>
                  </a:lnTo>
                </a:path>
                <a:path w="1016000" h="132080">
                  <a:moveTo>
                    <a:pt x="10160" y="10160"/>
                  </a:moveTo>
                  <a:lnTo>
                    <a:pt x="40639" y="10160"/>
                  </a:lnTo>
                </a:path>
                <a:path w="1016000" h="132080">
                  <a:moveTo>
                    <a:pt x="81280" y="10160"/>
                  </a:moveTo>
                  <a:lnTo>
                    <a:pt x="111760" y="10160"/>
                  </a:lnTo>
                </a:path>
                <a:path w="1016000" h="132080">
                  <a:moveTo>
                    <a:pt x="142240" y="10160"/>
                  </a:moveTo>
                  <a:lnTo>
                    <a:pt x="152400" y="10160"/>
                  </a:lnTo>
                </a:path>
                <a:path w="1016000" h="132080">
                  <a:moveTo>
                    <a:pt x="182880" y="10160"/>
                  </a:moveTo>
                  <a:lnTo>
                    <a:pt x="193040" y="10160"/>
                  </a:lnTo>
                </a:path>
                <a:path w="1016000" h="132080">
                  <a:moveTo>
                    <a:pt x="223520" y="10160"/>
                  </a:moveTo>
                  <a:lnTo>
                    <a:pt x="233680" y="10160"/>
                  </a:lnTo>
                </a:path>
                <a:path w="1016000" h="132080">
                  <a:moveTo>
                    <a:pt x="264160" y="10160"/>
                  </a:moveTo>
                  <a:lnTo>
                    <a:pt x="294639" y="10160"/>
                  </a:lnTo>
                </a:path>
                <a:path w="1016000" h="132080">
                  <a:moveTo>
                    <a:pt x="335280" y="10160"/>
                  </a:moveTo>
                  <a:lnTo>
                    <a:pt x="365760" y="10160"/>
                  </a:lnTo>
                </a:path>
                <a:path w="1016000" h="132080">
                  <a:moveTo>
                    <a:pt x="396240" y="10160"/>
                  </a:moveTo>
                  <a:lnTo>
                    <a:pt x="416560" y="10160"/>
                  </a:lnTo>
                </a:path>
                <a:path w="1016000" h="132080">
                  <a:moveTo>
                    <a:pt x="436880" y="10160"/>
                  </a:moveTo>
                  <a:lnTo>
                    <a:pt x="467360" y="10160"/>
                  </a:lnTo>
                </a:path>
                <a:path w="1016000" h="132080">
                  <a:moveTo>
                    <a:pt x="497840" y="10160"/>
                  </a:moveTo>
                  <a:lnTo>
                    <a:pt x="508000" y="10160"/>
                  </a:lnTo>
                </a:path>
                <a:path w="1016000" h="132080">
                  <a:moveTo>
                    <a:pt x="538480" y="10160"/>
                  </a:moveTo>
                  <a:lnTo>
                    <a:pt x="548640" y="10160"/>
                  </a:lnTo>
                </a:path>
                <a:path w="1016000" h="132080">
                  <a:moveTo>
                    <a:pt x="568960" y="10160"/>
                  </a:moveTo>
                  <a:lnTo>
                    <a:pt x="619760" y="10160"/>
                  </a:lnTo>
                </a:path>
                <a:path w="1016000" h="132080">
                  <a:moveTo>
                    <a:pt x="670560" y="10160"/>
                  </a:moveTo>
                  <a:lnTo>
                    <a:pt x="690880" y="10160"/>
                  </a:lnTo>
                </a:path>
                <a:path w="1016000" h="132080">
                  <a:moveTo>
                    <a:pt x="701040" y="10160"/>
                  </a:moveTo>
                  <a:lnTo>
                    <a:pt x="711200" y="10160"/>
                  </a:lnTo>
                </a:path>
                <a:path w="1016000" h="132080">
                  <a:moveTo>
                    <a:pt x="731520" y="10160"/>
                  </a:moveTo>
                  <a:lnTo>
                    <a:pt x="751840" y="10160"/>
                  </a:lnTo>
                </a:path>
                <a:path w="1016000" h="132080">
                  <a:moveTo>
                    <a:pt x="772160" y="10160"/>
                  </a:moveTo>
                  <a:lnTo>
                    <a:pt x="802639" y="10160"/>
                  </a:lnTo>
                </a:path>
                <a:path w="1016000" h="132080">
                  <a:moveTo>
                    <a:pt x="335280" y="91440"/>
                  </a:moveTo>
                  <a:lnTo>
                    <a:pt x="345440" y="91440"/>
                  </a:lnTo>
                </a:path>
                <a:path w="1016000" h="132080">
                  <a:moveTo>
                    <a:pt x="365760" y="91440"/>
                  </a:moveTo>
                  <a:lnTo>
                    <a:pt x="375920" y="91440"/>
                  </a:lnTo>
                </a:path>
                <a:path w="1016000" h="132080">
                  <a:moveTo>
                    <a:pt x="508000" y="91440"/>
                  </a:moveTo>
                  <a:lnTo>
                    <a:pt x="518160" y="91440"/>
                  </a:lnTo>
                </a:path>
                <a:path w="1016000" h="132080">
                  <a:moveTo>
                    <a:pt x="568960" y="91440"/>
                  </a:moveTo>
                  <a:lnTo>
                    <a:pt x="619760" y="91440"/>
                  </a:lnTo>
                </a:path>
                <a:path w="1016000" h="132080">
                  <a:moveTo>
                    <a:pt x="792480" y="91440"/>
                  </a:moveTo>
                  <a:lnTo>
                    <a:pt x="802640" y="91440"/>
                  </a:lnTo>
                </a:path>
                <a:path w="1016000" h="132080">
                  <a:moveTo>
                    <a:pt x="335280" y="101600"/>
                  </a:moveTo>
                  <a:lnTo>
                    <a:pt x="345440" y="101600"/>
                  </a:lnTo>
                </a:path>
                <a:path w="1016000" h="132080">
                  <a:moveTo>
                    <a:pt x="365760" y="101600"/>
                  </a:moveTo>
                  <a:lnTo>
                    <a:pt x="375920" y="101600"/>
                  </a:lnTo>
                </a:path>
                <a:path w="1016000" h="132080">
                  <a:moveTo>
                    <a:pt x="508000" y="101600"/>
                  </a:moveTo>
                  <a:lnTo>
                    <a:pt x="518160" y="101600"/>
                  </a:lnTo>
                </a:path>
                <a:path w="1016000" h="132080">
                  <a:moveTo>
                    <a:pt x="568960" y="101600"/>
                  </a:moveTo>
                  <a:lnTo>
                    <a:pt x="579120" y="101600"/>
                  </a:lnTo>
                </a:path>
                <a:path w="1016000" h="132080">
                  <a:moveTo>
                    <a:pt x="619760" y="101600"/>
                  </a:moveTo>
                  <a:lnTo>
                    <a:pt x="629920" y="101600"/>
                  </a:lnTo>
                </a:path>
                <a:path w="1016000" h="132080">
                  <a:moveTo>
                    <a:pt x="792480" y="101600"/>
                  </a:moveTo>
                  <a:lnTo>
                    <a:pt x="802640" y="101600"/>
                  </a:lnTo>
                </a:path>
                <a:path w="1016000" h="132080">
                  <a:moveTo>
                    <a:pt x="10160" y="111760"/>
                  </a:moveTo>
                  <a:lnTo>
                    <a:pt x="30480" y="111760"/>
                  </a:lnTo>
                </a:path>
                <a:path w="1016000" h="132080">
                  <a:moveTo>
                    <a:pt x="71120" y="111760"/>
                  </a:moveTo>
                  <a:lnTo>
                    <a:pt x="101600" y="111760"/>
                  </a:lnTo>
                </a:path>
                <a:path w="1016000" h="132080">
                  <a:moveTo>
                    <a:pt x="132080" y="111760"/>
                  </a:moveTo>
                  <a:lnTo>
                    <a:pt x="142240" y="111760"/>
                  </a:lnTo>
                </a:path>
                <a:path w="1016000" h="132080">
                  <a:moveTo>
                    <a:pt x="152400" y="111760"/>
                  </a:moveTo>
                  <a:lnTo>
                    <a:pt x="172720" y="111760"/>
                  </a:lnTo>
                </a:path>
                <a:path w="1016000" h="132080">
                  <a:moveTo>
                    <a:pt x="213360" y="111760"/>
                  </a:moveTo>
                  <a:lnTo>
                    <a:pt x="233680" y="111760"/>
                  </a:lnTo>
                </a:path>
                <a:path w="1016000" h="132080">
                  <a:moveTo>
                    <a:pt x="274320" y="111760"/>
                  </a:moveTo>
                  <a:lnTo>
                    <a:pt x="304800" y="111760"/>
                  </a:lnTo>
                </a:path>
                <a:path w="1016000" h="132080">
                  <a:moveTo>
                    <a:pt x="335280" y="111760"/>
                  </a:moveTo>
                  <a:lnTo>
                    <a:pt x="345440" y="111760"/>
                  </a:lnTo>
                </a:path>
                <a:path w="1016000" h="132080">
                  <a:moveTo>
                    <a:pt x="365760" y="111760"/>
                  </a:moveTo>
                  <a:lnTo>
                    <a:pt x="375920" y="111760"/>
                  </a:lnTo>
                </a:path>
                <a:path w="1016000" h="132080">
                  <a:moveTo>
                    <a:pt x="406400" y="111760"/>
                  </a:moveTo>
                  <a:lnTo>
                    <a:pt x="436879" y="111760"/>
                  </a:lnTo>
                </a:path>
                <a:path w="1016000" h="132080">
                  <a:moveTo>
                    <a:pt x="477520" y="111760"/>
                  </a:moveTo>
                  <a:lnTo>
                    <a:pt x="497840" y="111760"/>
                  </a:lnTo>
                </a:path>
                <a:path w="1016000" h="132080">
                  <a:moveTo>
                    <a:pt x="508000" y="111760"/>
                  </a:moveTo>
                  <a:lnTo>
                    <a:pt x="518160" y="111760"/>
                  </a:lnTo>
                </a:path>
                <a:path w="1016000" h="132080">
                  <a:moveTo>
                    <a:pt x="538480" y="111760"/>
                  </a:moveTo>
                  <a:lnTo>
                    <a:pt x="548640" y="111760"/>
                  </a:lnTo>
                </a:path>
                <a:path w="1016000" h="132080">
                  <a:moveTo>
                    <a:pt x="568960" y="111760"/>
                  </a:moveTo>
                  <a:lnTo>
                    <a:pt x="579120" y="111760"/>
                  </a:lnTo>
                </a:path>
                <a:path w="1016000" h="132080">
                  <a:moveTo>
                    <a:pt x="619760" y="111760"/>
                  </a:moveTo>
                  <a:lnTo>
                    <a:pt x="629920" y="111760"/>
                  </a:lnTo>
                </a:path>
                <a:path w="1016000" h="132080">
                  <a:moveTo>
                    <a:pt x="660400" y="111760"/>
                  </a:moveTo>
                  <a:lnTo>
                    <a:pt x="690879" y="111760"/>
                  </a:lnTo>
                </a:path>
                <a:path w="1016000" h="132080">
                  <a:moveTo>
                    <a:pt x="731520" y="111760"/>
                  </a:moveTo>
                  <a:lnTo>
                    <a:pt x="762000" y="111760"/>
                  </a:lnTo>
                </a:path>
                <a:path w="1016000" h="132080">
                  <a:moveTo>
                    <a:pt x="792480" y="111760"/>
                  </a:moveTo>
                  <a:lnTo>
                    <a:pt x="802640" y="111760"/>
                  </a:lnTo>
                </a:path>
                <a:path w="1016000" h="132080">
                  <a:moveTo>
                    <a:pt x="833120" y="111760"/>
                  </a:moveTo>
                  <a:lnTo>
                    <a:pt x="863600" y="111760"/>
                  </a:lnTo>
                </a:path>
                <a:path w="1016000" h="132080">
                  <a:moveTo>
                    <a:pt x="904240" y="111760"/>
                  </a:moveTo>
                  <a:lnTo>
                    <a:pt x="934720" y="111760"/>
                  </a:lnTo>
                </a:path>
                <a:path w="1016000" h="132080">
                  <a:moveTo>
                    <a:pt x="965200" y="111760"/>
                  </a:moveTo>
                  <a:lnTo>
                    <a:pt x="975360" y="111760"/>
                  </a:lnTo>
                </a:path>
                <a:path w="1016000" h="132080">
                  <a:moveTo>
                    <a:pt x="985520" y="111760"/>
                  </a:moveTo>
                  <a:lnTo>
                    <a:pt x="1005840" y="111760"/>
                  </a:lnTo>
                </a:path>
                <a:path w="1016000" h="132080">
                  <a:moveTo>
                    <a:pt x="0" y="121920"/>
                  </a:moveTo>
                  <a:lnTo>
                    <a:pt x="10160" y="121920"/>
                  </a:lnTo>
                </a:path>
                <a:path w="1016000" h="132080">
                  <a:moveTo>
                    <a:pt x="30480" y="121920"/>
                  </a:moveTo>
                  <a:lnTo>
                    <a:pt x="40640" y="121920"/>
                  </a:lnTo>
                </a:path>
                <a:path w="1016000" h="132080">
                  <a:moveTo>
                    <a:pt x="60960" y="121920"/>
                  </a:moveTo>
                  <a:lnTo>
                    <a:pt x="71120" y="121920"/>
                  </a:lnTo>
                </a:path>
                <a:path w="1016000" h="132080">
                  <a:moveTo>
                    <a:pt x="101600" y="121920"/>
                  </a:moveTo>
                  <a:lnTo>
                    <a:pt x="111760" y="121920"/>
                  </a:lnTo>
                </a:path>
                <a:path w="1016000" h="132080">
                  <a:moveTo>
                    <a:pt x="132080" y="121920"/>
                  </a:moveTo>
                  <a:lnTo>
                    <a:pt x="152400" y="121920"/>
                  </a:lnTo>
                </a:path>
                <a:path w="1016000" h="132080">
                  <a:moveTo>
                    <a:pt x="172720" y="121920"/>
                  </a:moveTo>
                  <a:lnTo>
                    <a:pt x="182880" y="121920"/>
                  </a:lnTo>
                </a:path>
                <a:path w="1016000" h="132080">
                  <a:moveTo>
                    <a:pt x="203200" y="121920"/>
                  </a:moveTo>
                  <a:lnTo>
                    <a:pt x="213360" y="121920"/>
                  </a:lnTo>
                </a:path>
                <a:path w="1016000" h="132080">
                  <a:moveTo>
                    <a:pt x="233680" y="121920"/>
                  </a:moveTo>
                  <a:lnTo>
                    <a:pt x="243840" y="121920"/>
                  </a:lnTo>
                </a:path>
                <a:path w="1016000" h="132080">
                  <a:moveTo>
                    <a:pt x="264160" y="121920"/>
                  </a:moveTo>
                  <a:lnTo>
                    <a:pt x="274320" y="121920"/>
                  </a:lnTo>
                </a:path>
                <a:path w="1016000" h="132080">
                  <a:moveTo>
                    <a:pt x="304800" y="121920"/>
                  </a:moveTo>
                  <a:lnTo>
                    <a:pt x="314960" y="121920"/>
                  </a:lnTo>
                </a:path>
                <a:path w="1016000" h="132080">
                  <a:moveTo>
                    <a:pt x="335280" y="121920"/>
                  </a:moveTo>
                  <a:lnTo>
                    <a:pt x="345440" y="121920"/>
                  </a:lnTo>
                </a:path>
                <a:path w="1016000" h="132080">
                  <a:moveTo>
                    <a:pt x="365760" y="121920"/>
                  </a:moveTo>
                  <a:lnTo>
                    <a:pt x="375920" y="121920"/>
                  </a:lnTo>
                </a:path>
                <a:path w="1016000" h="132080">
                  <a:moveTo>
                    <a:pt x="396240" y="121920"/>
                  </a:moveTo>
                  <a:lnTo>
                    <a:pt x="406400" y="121920"/>
                  </a:lnTo>
                </a:path>
                <a:path w="1016000" h="132080">
                  <a:moveTo>
                    <a:pt x="436880" y="121920"/>
                  </a:moveTo>
                  <a:lnTo>
                    <a:pt x="447040" y="121920"/>
                  </a:lnTo>
                </a:path>
                <a:path w="1016000" h="132080">
                  <a:moveTo>
                    <a:pt x="467360" y="121920"/>
                  </a:moveTo>
                  <a:lnTo>
                    <a:pt x="477520" y="121920"/>
                  </a:lnTo>
                </a:path>
                <a:path w="1016000" h="132080">
                  <a:moveTo>
                    <a:pt x="497840" y="121920"/>
                  </a:moveTo>
                  <a:lnTo>
                    <a:pt x="518160" y="121920"/>
                  </a:lnTo>
                </a:path>
                <a:path w="1016000" h="132080">
                  <a:moveTo>
                    <a:pt x="568960" y="121920"/>
                  </a:moveTo>
                  <a:lnTo>
                    <a:pt x="579120" y="121920"/>
                  </a:lnTo>
                </a:path>
                <a:path w="1016000" h="132080">
                  <a:moveTo>
                    <a:pt x="619760" y="121920"/>
                  </a:moveTo>
                  <a:lnTo>
                    <a:pt x="629920" y="121920"/>
                  </a:lnTo>
                </a:path>
                <a:path w="1016000" h="132080">
                  <a:moveTo>
                    <a:pt x="650240" y="121920"/>
                  </a:moveTo>
                  <a:lnTo>
                    <a:pt x="660400" y="121920"/>
                  </a:lnTo>
                </a:path>
                <a:path w="1016000" h="132080">
                  <a:moveTo>
                    <a:pt x="690880" y="121920"/>
                  </a:moveTo>
                  <a:lnTo>
                    <a:pt x="701040" y="121920"/>
                  </a:lnTo>
                </a:path>
                <a:path w="1016000" h="132080">
                  <a:moveTo>
                    <a:pt x="721360" y="121920"/>
                  </a:moveTo>
                  <a:lnTo>
                    <a:pt x="731520" y="121920"/>
                  </a:lnTo>
                </a:path>
                <a:path w="1016000" h="132080">
                  <a:moveTo>
                    <a:pt x="762000" y="121920"/>
                  </a:moveTo>
                  <a:lnTo>
                    <a:pt x="772160" y="121920"/>
                  </a:lnTo>
                </a:path>
                <a:path w="1016000" h="132080">
                  <a:moveTo>
                    <a:pt x="792480" y="121920"/>
                  </a:moveTo>
                  <a:lnTo>
                    <a:pt x="802640" y="121920"/>
                  </a:lnTo>
                </a:path>
                <a:path w="1016000" h="132080">
                  <a:moveTo>
                    <a:pt x="822960" y="121920"/>
                  </a:moveTo>
                  <a:lnTo>
                    <a:pt x="833120" y="121920"/>
                  </a:lnTo>
                </a:path>
                <a:path w="1016000" h="132080">
                  <a:moveTo>
                    <a:pt x="863600" y="121920"/>
                  </a:moveTo>
                  <a:lnTo>
                    <a:pt x="873760" y="121920"/>
                  </a:lnTo>
                </a:path>
                <a:path w="1016000" h="132080">
                  <a:moveTo>
                    <a:pt x="894080" y="121920"/>
                  </a:moveTo>
                  <a:lnTo>
                    <a:pt x="904240" y="121920"/>
                  </a:lnTo>
                </a:path>
                <a:path w="1016000" h="132080">
                  <a:moveTo>
                    <a:pt x="934720" y="121920"/>
                  </a:moveTo>
                  <a:lnTo>
                    <a:pt x="944880" y="121920"/>
                  </a:lnTo>
                </a:path>
                <a:path w="1016000" h="132080">
                  <a:moveTo>
                    <a:pt x="965200" y="121920"/>
                  </a:moveTo>
                  <a:lnTo>
                    <a:pt x="985520" y="121920"/>
                  </a:lnTo>
                </a:path>
                <a:path w="1016000" h="132080">
                  <a:moveTo>
                    <a:pt x="1005840" y="121920"/>
                  </a:moveTo>
                  <a:lnTo>
                    <a:pt x="1016000" y="121920"/>
                  </a:lnTo>
                </a:path>
                <a:path w="1016000" h="132080">
                  <a:moveTo>
                    <a:pt x="0" y="132080"/>
                  </a:moveTo>
                  <a:lnTo>
                    <a:pt x="10160" y="132080"/>
                  </a:lnTo>
                </a:path>
                <a:path w="1016000" h="132080">
                  <a:moveTo>
                    <a:pt x="101600" y="132080"/>
                  </a:moveTo>
                  <a:lnTo>
                    <a:pt x="111760" y="132080"/>
                  </a:lnTo>
                </a:path>
                <a:path w="1016000" h="132080">
                  <a:moveTo>
                    <a:pt x="132080" y="132080"/>
                  </a:moveTo>
                  <a:lnTo>
                    <a:pt x="142240" y="132080"/>
                  </a:lnTo>
                </a:path>
                <a:path w="1016000" h="132080">
                  <a:moveTo>
                    <a:pt x="172720" y="132080"/>
                  </a:moveTo>
                  <a:lnTo>
                    <a:pt x="182880" y="132080"/>
                  </a:lnTo>
                </a:path>
                <a:path w="1016000" h="132080">
                  <a:moveTo>
                    <a:pt x="203200" y="132080"/>
                  </a:moveTo>
                  <a:lnTo>
                    <a:pt x="213360" y="132080"/>
                  </a:lnTo>
                </a:path>
                <a:path w="1016000" h="132080">
                  <a:moveTo>
                    <a:pt x="264160" y="132080"/>
                  </a:moveTo>
                  <a:lnTo>
                    <a:pt x="274320" y="132080"/>
                  </a:lnTo>
                </a:path>
                <a:path w="1016000" h="132080">
                  <a:moveTo>
                    <a:pt x="304800" y="132080"/>
                  </a:moveTo>
                  <a:lnTo>
                    <a:pt x="314960" y="132080"/>
                  </a:lnTo>
                </a:path>
                <a:path w="1016000" h="132080">
                  <a:moveTo>
                    <a:pt x="335280" y="132080"/>
                  </a:moveTo>
                  <a:lnTo>
                    <a:pt x="345440" y="132080"/>
                  </a:lnTo>
                </a:path>
                <a:path w="1016000" h="132080">
                  <a:moveTo>
                    <a:pt x="365760" y="132080"/>
                  </a:moveTo>
                  <a:lnTo>
                    <a:pt x="375920" y="132080"/>
                  </a:lnTo>
                </a:path>
                <a:path w="1016000" h="132080">
                  <a:moveTo>
                    <a:pt x="396240" y="132080"/>
                  </a:moveTo>
                  <a:lnTo>
                    <a:pt x="406400" y="132080"/>
                  </a:lnTo>
                </a:path>
                <a:path w="1016000" h="132080">
                  <a:moveTo>
                    <a:pt x="436880" y="132080"/>
                  </a:moveTo>
                  <a:lnTo>
                    <a:pt x="447040" y="132080"/>
                  </a:lnTo>
                </a:path>
                <a:path w="1016000" h="132080">
                  <a:moveTo>
                    <a:pt x="467360" y="132080"/>
                  </a:moveTo>
                  <a:lnTo>
                    <a:pt x="477520" y="132080"/>
                  </a:lnTo>
                </a:path>
                <a:path w="1016000" h="132080">
                  <a:moveTo>
                    <a:pt x="508000" y="132080"/>
                  </a:moveTo>
                  <a:lnTo>
                    <a:pt x="518160" y="132080"/>
                  </a:lnTo>
                </a:path>
                <a:path w="1016000" h="132080">
                  <a:moveTo>
                    <a:pt x="568960" y="132080"/>
                  </a:moveTo>
                  <a:lnTo>
                    <a:pt x="629920" y="132080"/>
                  </a:lnTo>
                </a:path>
                <a:path w="1016000" h="132080">
                  <a:moveTo>
                    <a:pt x="650240" y="132080"/>
                  </a:moveTo>
                  <a:lnTo>
                    <a:pt x="660400" y="132080"/>
                  </a:lnTo>
                </a:path>
                <a:path w="1016000" h="132080">
                  <a:moveTo>
                    <a:pt x="690880" y="132080"/>
                  </a:moveTo>
                  <a:lnTo>
                    <a:pt x="701040" y="132080"/>
                  </a:lnTo>
                </a:path>
                <a:path w="1016000" h="132080">
                  <a:moveTo>
                    <a:pt x="721360" y="132080"/>
                  </a:moveTo>
                  <a:lnTo>
                    <a:pt x="731520" y="132080"/>
                  </a:lnTo>
                </a:path>
                <a:path w="1016000" h="132080">
                  <a:moveTo>
                    <a:pt x="762000" y="132080"/>
                  </a:moveTo>
                  <a:lnTo>
                    <a:pt x="772160" y="132080"/>
                  </a:lnTo>
                </a:path>
                <a:path w="1016000" h="132080">
                  <a:moveTo>
                    <a:pt x="792480" y="132080"/>
                  </a:moveTo>
                  <a:lnTo>
                    <a:pt x="802640" y="132080"/>
                  </a:lnTo>
                </a:path>
                <a:path w="1016000" h="132080">
                  <a:moveTo>
                    <a:pt x="822960" y="132080"/>
                  </a:moveTo>
                  <a:lnTo>
                    <a:pt x="833120" y="132080"/>
                  </a:lnTo>
                </a:path>
                <a:path w="1016000" h="132080">
                  <a:moveTo>
                    <a:pt x="863600" y="132080"/>
                  </a:moveTo>
                  <a:lnTo>
                    <a:pt x="873760" y="132080"/>
                  </a:lnTo>
                </a:path>
                <a:path w="1016000" h="132080">
                  <a:moveTo>
                    <a:pt x="934720" y="132080"/>
                  </a:moveTo>
                  <a:lnTo>
                    <a:pt x="944880" y="132080"/>
                  </a:lnTo>
                </a:path>
                <a:path w="1016000" h="132080">
                  <a:moveTo>
                    <a:pt x="965200" y="132080"/>
                  </a:moveTo>
                  <a:lnTo>
                    <a:pt x="975360" y="132080"/>
                  </a:lnTo>
                </a:path>
                <a:path w="1016000" h="132080">
                  <a:moveTo>
                    <a:pt x="1005840" y="132080"/>
                  </a:moveTo>
                  <a:lnTo>
                    <a:pt x="1016000" y="132080"/>
                  </a:lnTo>
                </a:path>
              </a:pathLst>
            </a:custGeom>
            <a:ln w="10160">
              <a:solidFill>
                <a:srgbClr val="000000"/>
              </a:solidFill>
            </a:ln>
          </p:spPr>
          <p:txBody>
            <a:bodyPr wrap="square" lIns="0" tIns="0" rIns="0" bIns="0" rtlCol="0"/>
            <a:lstStyle/>
            <a:p>
              <a:endParaRPr/>
            </a:p>
          </p:txBody>
        </p:sp>
        <p:sp>
          <p:nvSpPr>
            <p:cNvPr id="24" name="object 24"/>
            <p:cNvSpPr/>
            <p:nvPr/>
          </p:nvSpPr>
          <p:spPr>
            <a:xfrm>
              <a:off x="4495800" y="3187700"/>
              <a:ext cx="142240" cy="0"/>
            </a:xfrm>
            <a:custGeom>
              <a:avLst/>
              <a:gdLst/>
              <a:ahLst/>
              <a:cxnLst/>
              <a:rect l="l" t="t" r="r" b="b"/>
              <a:pathLst>
                <a:path w="142239">
                  <a:moveTo>
                    <a:pt x="0" y="0"/>
                  </a:moveTo>
                  <a:lnTo>
                    <a:pt x="10160" y="0"/>
                  </a:lnTo>
                </a:path>
                <a:path w="142239">
                  <a:moveTo>
                    <a:pt x="101600" y="0"/>
                  </a:moveTo>
                  <a:lnTo>
                    <a:pt x="111760" y="0"/>
                  </a:lnTo>
                </a:path>
                <a:path w="142239">
                  <a:moveTo>
                    <a:pt x="132079" y="0"/>
                  </a:moveTo>
                  <a:lnTo>
                    <a:pt x="142239" y="0"/>
                  </a:lnTo>
                </a:path>
              </a:pathLst>
            </a:custGeom>
            <a:ln w="10160">
              <a:solidFill>
                <a:srgbClr val="000083"/>
              </a:solidFill>
            </a:ln>
          </p:spPr>
          <p:txBody>
            <a:bodyPr wrap="square" lIns="0" tIns="0" rIns="0" bIns="0" rtlCol="0"/>
            <a:lstStyle/>
            <a:p>
              <a:endParaRPr/>
            </a:p>
          </p:txBody>
        </p:sp>
        <p:sp>
          <p:nvSpPr>
            <p:cNvPr id="25" name="object 25"/>
            <p:cNvSpPr/>
            <p:nvPr/>
          </p:nvSpPr>
          <p:spPr>
            <a:xfrm>
              <a:off x="5232400" y="3182619"/>
              <a:ext cx="0" cy="142240"/>
            </a:xfrm>
            <a:custGeom>
              <a:avLst/>
              <a:gdLst/>
              <a:ahLst/>
              <a:cxnLst/>
              <a:rect l="l" t="t" r="r" b="b"/>
              <a:pathLst>
                <a:path h="142239">
                  <a:moveTo>
                    <a:pt x="0" y="0"/>
                  </a:moveTo>
                  <a:lnTo>
                    <a:pt x="0" y="142239"/>
                  </a:lnTo>
                </a:path>
              </a:pathLst>
            </a:custGeom>
            <a:ln w="10160">
              <a:solidFill>
                <a:srgbClr val="000000"/>
              </a:solidFill>
            </a:ln>
          </p:spPr>
          <p:txBody>
            <a:bodyPr wrap="square" lIns="0" tIns="0" rIns="0" bIns="0" rtlCol="0"/>
            <a:lstStyle/>
            <a:p>
              <a:endParaRPr/>
            </a:p>
          </p:txBody>
        </p:sp>
        <p:sp>
          <p:nvSpPr>
            <p:cNvPr id="26" name="object 26"/>
            <p:cNvSpPr/>
            <p:nvPr/>
          </p:nvSpPr>
          <p:spPr>
            <a:xfrm>
              <a:off x="5288280" y="3187700"/>
              <a:ext cx="1066800" cy="0"/>
            </a:xfrm>
            <a:custGeom>
              <a:avLst/>
              <a:gdLst/>
              <a:ahLst/>
              <a:cxnLst/>
              <a:rect l="l" t="t" r="r" b="b"/>
              <a:pathLst>
                <a:path w="1066800">
                  <a:moveTo>
                    <a:pt x="0" y="0"/>
                  </a:moveTo>
                  <a:lnTo>
                    <a:pt x="30479" y="0"/>
                  </a:lnTo>
                </a:path>
                <a:path w="1066800">
                  <a:moveTo>
                    <a:pt x="50800" y="0"/>
                  </a:moveTo>
                  <a:lnTo>
                    <a:pt x="60960" y="0"/>
                  </a:lnTo>
                </a:path>
                <a:path w="1066800">
                  <a:moveTo>
                    <a:pt x="121920" y="0"/>
                  </a:moveTo>
                  <a:lnTo>
                    <a:pt x="162560" y="0"/>
                  </a:lnTo>
                </a:path>
                <a:path w="1066800">
                  <a:moveTo>
                    <a:pt x="182880" y="0"/>
                  </a:moveTo>
                  <a:lnTo>
                    <a:pt x="193040" y="0"/>
                  </a:lnTo>
                </a:path>
                <a:path w="1066800">
                  <a:moveTo>
                    <a:pt x="223520" y="0"/>
                  </a:moveTo>
                  <a:lnTo>
                    <a:pt x="233680" y="0"/>
                  </a:lnTo>
                </a:path>
                <a:path w="1066800">
                  <a:moveTo>
                    <a:pt x="254000" y="0"/>
                  </a:moveTo>
                  <a:lnTo>
                    <a:pt x="264160" y="0"/>
                  </a:lnTo>
                </a:path>
                <a:path w="1066800">
                  <a:moveTo>
                    <a:pt x="314960" y="0"/>
                  </a:moveTo>
                  <a:lnTo>
                    <a:pt x="365760" y="0"/>
                  </a:lnTo>
                </a:path>
                <a:path w="1066800">
                  <a:moveTo>
                    <a:pt x="386080" y="0"/>
                  </a:moveTo>
                  <a:lnTo>
                    <a:pt x="396240" y="0"/>
                  </a:lnTo>
                </a:path>
                <a:path w="1066800">
                  <a:moveTo>
                    <a:pt x="416560" y="0"/>
                  </a:moveTo>
                  <a:lnTo>
                    <a:pt x="426720" y="0"/>
                  </a:lnTo>
                </a:path>
                <a:path w="1066800">
                  <a:moveTo>
                    <a:pt x="447040" y="0"/>
                  </a:moveTo>
                  <a:lnTo>
                    <a:pt x="497840" y="0"/>
                  </a:lnTo>
                </a:path>
                <a:path w="1066800">
                  <a:moveTo>
                    <a:pt x="518160" y="0"/>
                  </a:moveTo>
                  <a:lnTo>
                    <a:pt x="528320" y="0"/>
                  </a:lnTo>
                </a:path>
                <a:path w="1066800">
                  <a:moveTo>
                    <a:pt x="558800" y="0"/>
                  </a:moveTo>
                  <a:lnTo>
                    <a:pt x="568960" y="0"/>
                  </a:lnTo>
                </a:path>
                <a:path w="1066800">
                  <a:moveTo>
                    <a:pt x="619760" y="0"/>
                  </a:moveTo>
                  <a:lnTo>
                    <a:pt x="629920" y="0"/>
                  </a:lnTo>
                </a:path>
                <a:path w="1066800">
                  <a:moveTo>
                    <a:pt x="670560" y="0"/>
                  </a:moveTo>
                  <a:lnTo>
                    <a:pt x="680720" y="0"/>
                  </a:lnTo>
                </a:path>
                <a:path w="1066800">
                  <a:moveTo>
                    <a:pt x="701040" y="0"/>
                  </a:moveTo>
                  <a:lnTo>
                    <a:pt x="711200" y="0"/>
                  </a:lnTo>
                </a:path>
                <a:path w="1066800">
                  <a:moveTo>
                    <a:pt x="741680" y="0"/>
                  </a:moveTo>
                  <a:lnTo>
                    <a:pt x="751840" y="0"/>
                  </a:lnTo>
                </a:path>
                <a:path w="1066800">
                  <a:moveTo>
                    <a:pt x="772160" y="0"/>
                  </a:moveTo>
                  <a:lnTo>
                    <a:pt x="782320" y="0"/>
                  </a:lnTo>
                </a:path>
                <a:path w="1066800">
                  <a:moveTo>
                    <a:pt x="812800" y="0"/>
                  </a:moveTo>
                  <a:lnTo>
                    <a:pt x="822960" y="0"/>
                  </a:lnTo>
                </a:path>
                <a:path w="1066800">
                  <a:moveTo>
                    <a:pt x="843280" y="0"/>
                  </a:moveTo>
                  <a:lnTo>
                    <a:pt x="853440" y="0"/>
                  </a:lnTo>
                </a:path>
                <a:path w="1066800">
                  <a:moveTo>
                    <a:pt x="873760" y="0"/>
                  </a:moveTo>
                  <a:lnTo>
                    <a:pt x="924560" y="0"/>
                  </a:lnTo>
                </a:path>
                <a:path w="1066800">
                  <a:moveTo>
                    <a:pt x="955040" y="0"/>
                  </a:moveTo>
                  <a:lnTo>
                    <a:pt x="995680" y="0"/>
                  </a:lnTo>
                </a:path>
                <a:path w="1066800">
                  <a:moveTo>
                    <a:pt x="1016000" y="0"/>
                  </a:moveTo>
                  <a:lnTo>
                    <a:pt x="1026160" y="0"/>
                  </a:lnTo>
                </a:path>
                <a:path w="1066800">
                  <a:moveTo>
                    <a:pt x="1056640" y="0"/>
                  </a:moveTo>
                  <a:lnTo>
                    <a:pt x="1066800" y="0"/>
                  </a:lnTo>
                </a:path>
              </a:pathLst>
            </a:custGeom>
            <a:ln w="10160">
              <a:solidFill>
                <a:srgbClr val="000000"/>
              </a:solidFill>
            </a:ln>
          </p:spPr>
          <p:txBody>
            <a:bodyPr wrap="square" lIns="0" tIns="0" rIns="0" bIns="0" rtlCol="0"/>
            <a:lstStyle/>
            <a:p>
              <a:endParaRPr/>
            </a:p>
          </p:txBody>
        </p:sp>
        <p:sp>
          <p:nvSpPr>
            <p:cNvPr id="27" name="object 27"/>
            <p:cNvSpPr/>
            <p:nvPr/>
          </p:nvSpPr>
          <p:spPr>
            <a:xfrm>
              <a:off x="6421119" y="3182619"/>
              <a:ext cx="0" cy="142240"/>
            </a:xfrm>
            <a:custGeom>
              <a:avLst/>
              <a:gdLst/>
              <a:ahLst/>
              <a:cxnLst/>
              <a:rect l="l" t="t" r="r" b="b"/>
              <a:pathLst>
                <a:path h="142239">
                  <a:moveTo>
                    <a:pt x="0" y="0"/>
                  </a:moveTo>
                  <a:lnTo>
                    <a:pt x="0" y="142239"/>
                  </a:lnTo>
                </a:path>
              </a:pathLst>
            </a:custGeom>
            <a:ln w="10160">
              <a:solidFill>
                <a:srgbClr val="000000"/>
              </a:solidFill>
            </a:ln>
          </p:spPr>
          <p:txBody>
            <a:bodyPr wrap="square" lIns="0" tIns="0" rIns="0" bIns="0" rtlCol="0"/>
            <a:lstStyle/>
            <a:p>
              <a:endParaRPr/>
            </a:p>
          </p:txBody>
        </p:sp>
        <p:sp>
          <p:nvSpPr>
            <p:cNvPr id="28" name="object 28"/>
            <p:cNvSpPr/>
            <p:nvPr/>
          </p:nvSpPr>
          <p:spPr>
            <a:xfrm>
              <a:off x="4627880" y="3197859"/>
              <a:ext cx="10160" cy="0"/>
            </a:xfrm>
            <a:custGeom>
              <a:avLst/>
              <a:gdLst/>
              <a:ahLst/>
              <a:cxnLst/>
              <a:rect l="l" t="t" r="r" b="b"/>
              <a:pathLst>
                <a:path w="10160">
                  <a:moveTo>
                    <a:pt x="0" y="0"/>
                  </a:moveTo>
                  <a:lnTo>
                    <a:pt x="10160" y="0"/>
                  </a:lnTo>
                </a:path>
              </a:pathLst>
            </a:custGeom>
            <a:ln w="10160">
              <a:solidFill>
                <a:srgbClr val="000083"/>
              </a:solidFill>
            </a:ln>
          </p:spPr>
          <p:txBody>
            <a:bodyPr wrap="square" lIns="0" tIns="0" rIns="0" bIns="0" rtlCol="0"/>
            <a:lstStyle/>
            <a:p>
              <a:endParaRPr/>
            </a:p>
          </p:txBody>
        </p:sp>
        <p:sp>
          <p:nvSpPr>
            <p:cNvPr id="29" name="object 29"/>
            <p:cNvSpPr/>
            <p:nvPr/>
          </p:nvSpPr>
          <p:spPr>
            <a:xfrm>
              <a:off x="5339080" y="3197859"/>
              <a:ext cx="1016000" cy="0"/>
            </a:xfrm>
            <a:custGeom>
              <a:avLst/>
              <a:gdLst/>
              <a:ahLst/>
              <a:cxnLst/>
              <a:rect l="l" t="t" r="r" b="b"/>
              <a:pathLst>
                <a:path w="1016000">
                  <a:moveTo>
                    <a:pt x="0" y="0"/>
                  </a:moveTo>
                  <a:lnTo>
                    <a:pt x="10160" y="0"/>
                  </a:lnTo>
                </a:path>
                <a:path w="1016000">
                  <a:moveTo>
                    <a:pt x="60960" y="0"/>
                  </a:moveTo>
                  <a:lnTo>
                    <a:pt x="71120" y="0"/>
                  </a:lnTo>
                </a:path>
                <a:path w="1016000">
                  <a:moveTo>
                    <a:pt x="101600" y="0"/>
                  </a:moveTo>
                  <a:lnTo>
                    <a:pt x="111760" y="0"/>
                  </a:lnTo>
                </a:path>
                <a:path w="1016000">
                  <a:moveTo>
                    <a:pt x="132080" y="0"/>
                  </a:moveTo>
                  <a:lnTo>
                    <a:pt x="142240" y="0"/>
                  </a:lnTo>
                </a:path>
                <a:path w="1016000">
                  <a:moveTo>
                    <a:pt x="172720" y="0"/>
                  </a:moveTo>
                  <a:lnTo>
                    <a:pt x="182880" y="0"/>
                  </a:lnTo>
                </a:path>
                <a:path w="1016000">
                  <a:moveTo>
                    <a:pt x="203200" y="0"/>
                  </a:moveTo>
                  <a:lnTo>
                    <a:pt x="213360" y="0"/>
                  </a:lnTo>
                </a:path>
                <a:path w="1016000">
                  <a:moveTo>
                    <a:pt x="264160" y="0"/>
                  </a:moveTo>
                  <a:lnTo>
                    <a:pt x="274320" y="0"/>
                  </a:lnTo>
                </a:path>
                <a:path w="1016000">
                  <a:moveTo>
                    <a:pt x="335280" y="0"/>
                  </a:moveTo>
                  <a:lnTo>
                    <a:pt x="345440" y="0"/>
                  </a:lnTo>
                </a:path>
                <a:path w="1016000">
                  <a:moveTo>
                    <a:pt x="365760" y="0"/>
                  </a:moveTo>
                  <a:lnTo>
                    <a:pt x="375920" y="0"/>
                  </a:lnTo>
                </a:path>
                <a:path w="1016000">
                  <a:moveTo>
                    <a:pt x="396240" y="0"/>
                  </a:moveTo>
                  <a:lnTo>
                    <a:pt x="406400" y="0"/>
                  </a:lnTo>
                </a:path>
                <a:path w="1016000">
                  <a:moveTo>
                    <a:pt x="467360" y="0"/>
                  </a:moveTo>
                  <a:lnTo>
                    <a:pt x="477520" y="0"/>
                  </a:lnTo>
                </a:path>
                <a:path w="1016000">
                  <a:moveTo>
                    <a:pt x="508000" y="0"/>
                  </a:moveTo>
                  <a:lnTo>
                    <a:pt x="518160" y="0"/>
                  </a:lnTo>
                </a:path>
                <a:path w="1016000">
                  <a:moveTo>
                    <a:pt x="568960" y="0"/>
                  </a:moveTo>
                  <a:lnTo>
                    <a:pt x="579120" y="0"/>
                  </a:lnTo>
                </a:path>
                <a:path w="1016000">
                  <a:moveTo>
                    <a:pt x="619760" y="0"/>
                  </a:moveTo>
                  <a:lnTo>
                    <a:pt x="629920" y="0"/>
                  </a:lnTo>
                </a:path>
                <a:path w="1016000">
                  <a:moveTo>
                    <a:pt x="650240" y="0"/>
                  </a:moveTo>
                  <a:lnTo>
                    <a:pt x="660400" y="0"/>
                  </a:lnTo>
                </a:path>
                <a:path w="1016000">
                  <a:moveTo>
                    <a:pt x="690880" y="0"/>
                  </a:moveTo>
                  <a:lnTo>
                    <a:pt x="701040" y="0"/>
                  </a:lnTo>
                </a:path>
                <a:path w="1016000">
                  <a:moveTo>
                    <a:pt x="721360" y="0"/>
                  </a:moveTo>
                  <a:lnTo>
                    <a:pt x="731520" y="0"/>
                  </a:lnTo>
                </a:path>
                <a:path w="1016000">
                  <a:moveTo>
                    <a:pt x="762000" y="0"/>
                  </a:moveTo>
                  <a:lnTo>
                    <a:pt x="772160" y="0"/>
                  </a:lnTo>
                </a:path>
                <a:path w="1016000">
                  <a:moveTo>
                    <a:pt x="792480" y="0"/>
                  </a:moveTo>
                  <a:lnTo>
                    <a:pt x="802640" y="0"/>
                  </a:lnTo>
                </a:path>
                <a:path w="1016000">
                  <a:moveTo>
                    <a:pt x="822960" y="0"/>
                  </a:moveTo>
                  <a:lnTo>
                    <a:pt x="833120" y="0"/>
                  </a:lnTo>
                </a:path>
                <a:path w="1016000">
                  <a:moveTo>
                    <a:pt x="894080" y="0"/>
                  </a:moveTo>
                  <a:lnTo>
                    <a:pt x="904240" y="0"/>
                  </a:lnTo>
                </a:path>
                <a:path w="1016000">
                  <a:moveTo>
                    <a:pt x="934720" y="0"/>
                  </a:moveTo>
                  <a:lnTo>
                    <a:pt x="944880" y="0"/>
                  </a:lnTo>
                </a:path>
                <a:path w="1016000">
                  <a:moveTo>
                    <a:pt x="965200" y="0"/>
                  </a:moveTo>
                  <a:lnTo>
                    <a:pt x="975360" y="0"/>
                  </a:lnTo>
                </a:path>
                <a:path w="1016000">
                  <a:moveTo>
                    <a:pt x="1005840" y="0"/>
                  </a:moveTo>
                  <a:lnTo>
                    <a:pt x="1016000" y="0"/>
                  </a:lnTo>
                </a:path>
              </a:pathLst>
            </a:custGeom>
            <a:ln w="10160">
              <a:solidFill>
                <a:srgbClr val="000000"/>
              </a:solidFill>
            </a:ln>
          </p:spPr>
          <p:txBody>
            <a:bodyPr wrap="square" lIns="0" tIns="0" rIns="0" bIns="0" rtlCol="0"/>
            <a:lstStyle/>
            <a:p>
              <a:endParaRPr/>
            </a:p>
          </p:txBody>
        </p:sp>
        <p:sp>
          <p:nvSpPr>
            <p:cNvPr id="30" name="object 30"/>
            <p:cNvSpPr/>
            <p:nvPr/>
          </p:nvSpPr>
          <p:spPr>
            <a:xfrm>
              <a:off x="4058920" y="3208019"/>
              <a:ext cx="640080" cy="0"/>
            </a:xfrm>
            <a:custGeom>
              <a:avLst/>
              <a:gdLst/>
              <a:ahLst/>
              <a:cxnLst/>
              <a:rect l="l" t="t" r="r" b="b"/>
              <a:pathLst>
                <a:path w="640079">
                  <a:moveTo>
                    <a:pt x="0" y="0"/>
                  </a:moveTo>
                  <a:lnTo>
                    <a:pt x="10160" y="0"/>
                  </a:lnTo>
                </a:path>
                <a:path w="640079">
                  <a:moveTo>
                    <a:pt x="20319" y="0"/>
                  </a:moveTo>
                  <a:lnTo>
                    <a:pt x="40639" y="0"/>
                  </a:lnTo>
                </a:path>
                <a:path w="640079">
                  <a:moveTo>
                    <a:pt x="71119" y="0"/>
                  </a:moveTo>
                  <a:lnTo>
                    <a:pt x="81279" y="0"/>
                  </a:lnTo>
                </a:path>
                <a:path w="640079">
                  <a:moveTo>
                    <a:pt x="91439" y="0"/>
                  </a:moveTo>
                  <a:lnTo>
                    <a:pt x="101600" y="0"/>
                  </a:lnTo>
                </a:path>
                <a:path w="640079">
                  <a:moveTo>
                    <a:pt x="121919" y="0"/>
                  </a:moveTo>
                  <a:lnTo>
                    <a:pt x="152399" y="0"/>
                  </a:lnTo>
                </a:path>
                <a:path w="640079">
                  <a:moveTo>
                    <a:pt x="182879" y="0"/>
                  </a:moveTo>
                  <a:lnTo>
                    <a:pt x="193039" y="0"/>
                  </a:lnTo>
                </a:path>
                <a:path w="640079">
                  <a:moveTo>
                    <a:pt x="203200" y="0"/>
                  </a:moveTo>
                  <a:lnTo>
                    <a:pt x="213360" y="0"/>
                  </a:lnTo>
                </a:path>
                <a:path w="640079">
                  <a:moveTo>
                    <a:pt x="233679" y="0"/>
                  </a:moveTo>
                  <a:lnTo>
                    <a:pt x="264159" y="0"/>
                  </a:lnTo>
                </a:path>
                <a:path w="640079">
                  <a:moveTo>
                    <a:pt x="304800" y="0"/>
                  </a:moveTo>
                  <a:lnTo>
                    <a:pt x="325120" y="0"/>
                  </a:lnTo>
                </a:path>
                <a:path w="640079">
                  <a:moveTo>
                    <a:pt x="335279" y="0"/>
                  </a:moveTo>
                  <a:lnTo>
                    <a:pt x="345439" y="0"/>
                  </a:lnTo>
                </a:path>
                <a:path w="640079">
                  <a:moveTo>
                    <a:pt x="365759" y="0"/>
                  </a:moveTo>
                  <a:lnTo>
                    <a:pt x="375919" y="0"/>
                  </a:lnTo>
                </a:path>
                <a:path w="640079">
                  <a:moveTo>
                    <a:pt x="406400" y="0"/>
                  </a:moveTo>
                  <a:lnTo>
                    <a:pt x="416560" y="0"/>
                  </a:lnTo>
                </a:path>
                <a:path w="640079">
                  <a:moveTo>
                    <a:pt x="436879" y="0"/>
                  </a:moveTo>
                  <a:lnTo>
                    <a:pt x="447039" y="0"/>
                  </a:lnTo>
                </a:path>
                <a:path w="640079">
                  <a:moveTo>
                    <a:pt x="477519" y="0"/>
                  </a:moveTo>
                  <a:lnTo>
                    <a:pt x="507999" y="0"/>
                  </a:lnTo>
                </a:path>
                <a:path w="640079">
                  <a:moveTo>
                    <a:pt x="538479" y="0"/>
                  </a:moveTo>
                  <a:lnTo>
                    <a:pt x="548639" y="0"/>
                  </a:lnTo>
                </a:path>
                <a:path w="640079">
                  <a:moveTo>
                    <a:pt x="558800" y="0"/>
                  </a:moveTo>
                  <a:lnTo>
                    <a:pt x="589279" y="0"/>
                  </a:lnTo>
                </a:path>
                <a:path w="640079">
                  <a:moveTo>
                    <a:pt x="609600" y="0"/>
                  </a:moveTo>
                  <a:lnTo>
                    <a:pt x="640079" y="0"/>
                  </a:lnTo>
                </a:path>
              </a:pathLst>
            </a:custGeom>
            <a:ln w="10160">
              <a:solidFill>
                <a:srgbClr val="000083"/>
              </a:solidFill>
            </a:ln>
          </p:spPr>
          <p:txBody>
            <a:bodyPr wrap="square" lIns="0" tIns="0" rIns="0" bIns="0" rtlCol="0"/>
            <a:lstStyle/>
            <a:p>
              <a:endParaRPr/>
            </a:p>
          </p:txBody>
        </p:sp>
        <p:sp>
          <p:nvSpPr>
            <p:cNvPr id="31" name="object 31"/>
            <p:cNvSpPr/>
            <p:nvPr/>
          </p:nvSpPr>
          <p:spPr>
            <a:xfrm>
              <a:off x="5339080" y="3208019"/>
              <a:ext cx="1016000" cy="0"/>
            </a:xfrm>
            <a:custGeom>
              <a:avLst/>
              <a:gdLst/>
              <a:ahLst/>
              <a:cxnLst/>
              <a:rect l="l" t="t" r="r" b="b"/>
              <a:pathLst>
                <a:path w="1016000">
                  <a:moveTo>
                    <a:pt x="0" y="0"/>
                  </a:moveTo>
                  <a:lnTo>
                    <a:pt x="10160" y="0"/>
                  </a:lnTo>
                </a:path>
                <a:path w="1016000">
                  <a:moveTo>
                    <a:pt x="30480" y="0"/>
                  </a:moveTo>
                  <a:lnTo>
                    <a:pt x="40640" y="0"/>
                  </a:lnTo>
                </a:path>
                <a:path w="1016000">
                  <a:moveTo>
                    <a:pt x="60960" y="0"/>
                  </a:moveTo>
                  <a:lnTo>
                    <a:pt x="71120" y="0"/>
                  </a:lnTo>
                </a:path>
                <a:path w="1016000">
                  <a:moveTo>
                    <a:pt x="91440" y="0"/>
                  </a:moveTo>
                  <a:lnTo>
                    <a:pt x="111760" y="0"/>
                  </a:lnTo>
                </a:path>
                <a:path w="1016000">
                  <a:moveTo>
                    <a:pt x="132080" y="0"/>
                  </a:moveTo>
                  <a:lnTo>
                    <a:pt x="142240" y="0"/>
                  </a:lnTo>
                </a:path>
                <a:path w="1016000">
                  <a:moveTo>
                    <a:pt x="172720" y="0"/>
                  </a:moveTo>
                  <a:lnTo>
                    <a:pt x="182880" y="0"/>
                  </a:lnTo>
                </a:path>
                <a:path w="1016000">
                  <a:moveTo>
                    <a:pt x="203200" y="0"/>
                  </a:moveTo>
                  <a:lnTo>
                    <a:pt x="213360" y="0"/>
                  </a:lnTo>
                </a:path>
                <a:path w="1016000">
                  <a:moveTo>
                    <a:pt x="233680" y="0"/>
                  </a:moveTo>
                  <a:lnTo>
                    <a:pt x="243840" y="0"/>
                  </a:lnTo>
                </a:path>
                <a:path w="1016000">
                  <a:moveTo>
                    <a:pt x="264160" y="0"/>
                  </a:moveTo>
                  <a:lnTo>
                    <a:pt x="274320" y="0"/>
                  </a:lnTo>
                </a:path>
                <a:path w="1016000">
                  <a:moveTo>
                    <a:pt x="304800" y="0"/>
                  </a:moveTo>
                  <a:lnTo>
                    <a:pt x="314960" y="0"/>
                  </a:lnTo>
                </a:path>
                <a:path w="1016000">
                  <a:moveTo>
                    <a:pt x="335280" y="0"/>
                  </a:moveTo>
                  <a:lnTo>
                    <a:pt x="345440" y="0"/>
                  </a:lnTo>
                </a:path>
                <a:path w="1016000">
                  <a:moveTo>
                    <a:pt x="365760" y="0"/>
                  </a:moveTo>
                  <a:lnTo>
                    <a:pt x="375920" y="0"/>
                  </a:lnTo>
                </a:path>
                <a:path w="1016000">
                  <a:moveTo>
                    <a:pt x="396240" y="0"/>
                  </a:moveTo>
                  <a:lnTo>
                    <a:pt x="406400" y="0"/>
                  </a:lnTo>
                </a:path>
                <a:path w="1016000">
                  <a:moveTo>
                    <a:pt x="436880" y="0"/>
                  </a:moveTo>
                  <a:lnTo>
                    <a:pt x="447040" y="0"/>
                  </a:lnTo>
                </a:path>
                <a:path w="1016000">
                  <a:moveTo>
                    <a:pt x="467360" y="0"/>
                  </a:moveTo>
                  <a:lnTo>
                    <a:pt x="477520" y="0"/>
                  </a:lnTo>
                </a:path>
                <a:path w="1016000">
                  <a:moveTo>
                    <a:pt x="508000" y="0"/>
                  </a:moveTo>
                  <a:lnTo>
                    <a:pt x="518160" y="0"/>
                  </a:lnTo>
                </a:path>
                <a:path w="1016000">
                  <a:moveTo>
                    <a:pt x="568960" y="0"/>
                  </a:moveTo>
                  <a:lnTo>
                    <a:pt x="579120" y="0"/>
                  </a:lnTo>
                </a:path>
                <a:path w="1016000">
                  <a:moveTo>
                    <a:pt x="619760" y="0"/>
                  </a:moveTo>
                  <a:lnTo>
                    <a:pt x="629920" y="0"/>
                  </a:lnTo>
                </a:path>
                <a:path w="1016000">
                  <a:moveTo>
                    <a:pt x="650240" y="0"/>
                  </a:moveTo>
                  <a:lnTo>
                    <a:pt x="660400" y="0"/>
                  </a:lnTo>
                </a:path>
                <a:path w="1016000">
                  <a:moveTo>
                    <a:pt x="690880" y="0"/>
                  </a:moveTo>
                  <a:lnTo>
                    <a:pt x="701040" y="0"/>
                  </a:lnTo>
                </a:path>
                <a:path w="1016000">
                  <a:moveTo>
                    <a:pt x="721360" y="0"/>
                  </a:moveTo>
                  <a:lnTo>
                    <a:pt x="731520" y="0"/>
                  </a:lnTo>
                </a:path>
                <a:path w="1016000">
                  <a:moveTo>
                    <a:pt x="762000" y="0"/>
                  </a:moveTo>
                  <a:lnTo>
                    <a:pt x="772160" y="0"/>
                  </a:lnTo>
                </a:path>
                <a:path w="1016000">
                  <a:moveTo>
                    <a:pt x="792480" y="0"/>
                  </a:moveTo>
                  <a:lnTo>
                    <a:pt x="802640" y="0"/>
                  </a:lnTo>
                </a:path>
                <a:path w="1016000">
                  <a:moveTo>
                    <a:pt x="822960" y="0"/>
                  </a:moveTo>
                  <a:lnTo>
                    <a:pt x="833120" y="0"/>
                  </a:lnTo>
                </a:path>
                <a:path w="1016000">
                  <a:moveTo>
                    <a:pt x="863600" y="0"/>
                  </a:moveTo>
                  <a:lnTo>
                    <a:pt x="873760" y="0"/>
                  </a:lnTo>
                </a:path>
                <a:path w="1016000">
                  <a:moveTo>
                    <a:pt x="894080" y="0"/>
                  </a:moveTo>
                  <a:lnTo>
                    <a:pt x="904240" y="0"/>
                  </a:lnTo>
                </a:path>
                <a:path w="1016000">
                  <a:moveTo>
                    <a:pt x="924560" y="0"/>
                  </a:moveTo>
                  <a:lnTo>
                    <a:pt x="944880" y="0"/>
                  </a:lnTo>
                </a:path>
                <a:path w="1016000">
                  <a:moveTo>
                    <a:pt x="965200" y="0"/>
                  </a:moveTo>
                  <a:lnTo>
                    <a:pt x="975360" y="0"/>
                  </a:lnTo>
                </a:path>
                <a:path w="1016000">
                  <a:moveTo>
                    <a:pt x="1005840" y="0"/>
                  </a:moveTo>
                  <a:lnTo>
                    <a:pt x="1016000" y="0"/>
                  </a:lnTo>
                </a:path>
              </a:pathLst>
            </a:custGeom>
            <a:ln w="10160">
              <a:solidFill>
                <a:srgbClr val="000000"/>
              </a:solidFill>
            </a:ln>
          </p:spPr>
          <p:txBody>
            <a:bodyPr wrap="square" lIns="0" tIns="0" rIns="0" bIns="0" rtlCol="0"/>
            <a:lstStyle/>
            <a:p>
              <a:endParaRPr/>
            </a:p>
          </p:txBody>
        </p:sp>
        <p:sp>
          <p:nvSpPr>
            <p:cNvPr id="32" name="object 32"/>
            <p:cNvSpPr/>
            <p:nvPr/>
          </p:nvSpPr>
          <p:spPr>
            <a:xfrm>
              <a:off x="4058920" y="3218180"/>
              <a:ext cx="609600" cy="0"/>
            </a:xfrm>
            <a:custGeom>
              <a:avLst/>
              <a:gdLst/>
              <a:ahLst/>
              <a:cxnLst/>
              <a:rect l="l" t="t" r="r" b="b"/>
              <a:pathLst>
                <a:path w="609600">
                  <a:moveTo>
                    <a:pt x="0" y="0"/>
                  </a:moveTo>
                  <a:lnTo>
                    <a:pt x="20320" y="0"/>
                  </a:lnTo>
                </a:path>
                <a:path w="609600">
                  <a:moveTo>
                    <a:pt x="40639" y="0"/>
                  </a:moveTo>
                  <a:lnTo>
                    <a:pt x="50800" y="0"/>
                  </a:lnTo>
                </a:path>
                <a:path w="609600">
                  <a:moveTo>
                    <a:pt x="71119" y="0"/>
                  </a:moveTo>
                  <a:lnTo>
                    <a:pt x="91439" y="0"/>
                  </a:lnTo>
                </a:path>
                <a:path w="609600">
                  <a:moveTo>
                    <a:pt x="111759" y="0"/>
                  </a:moveTo>
                  <a:lnTo>
                    <a:pt x="121919" y="0"/>
                  </a:lnTo>
                </a:path>
                <a:path w="609600">
                  <a:moveTo>
                    <a:pt x="152400" y="0"/>
                  </a:moveTo>
                  <a:lnTo>
                    <a:pt x="162560" y="0"/>
                  </a:lnTo>
                </a:path>
                <a:path w="609600">
                  <a:moveTo>
                    <a:pt x="182879" y="0"/>
                  </a:moveTo>
                  <a:lnTo>
                    <a:pt x="203200" y="0"/>
                  </a:lnTo>
                </a:path>
                <a:path w="609600">
                  <a:moveTo>
                    <a:pt x="223519" y="0"/>
                  </a:moveTo>
                  <a:lnTo>
                    <a:pt x="233679" y="0"/>
                  </a:lnTo>
                </a:path>
                <a:path w="609600">
                  <a:moveTo>
                    <a:pt x="264159" y="0"/>
                  </a:moveTo>
                  <a:lnTo>
                    <a:pt x="274319" y="0"/>
                  </a:lnTo>
                </a:path>
                <a:path w="609600">
                  <a:moveTo>
                    <a:pt x="294639" y="0"/>
                  </a:moveTo>
                  <a:lnTo>
                    <a:pt x="304800" y="0"/>
                  </a:lnTo>
                </a:path>
                <a:path w="609600">
                  <a:moveTo>
                    <a:pt x="325119" y="0"/>
                  </a:moveTo>
                  <a:lnTo>
                    <a:pt x="345439" y="0"/>
                  </a:lnTo>
                </a:path>
                <a:path w="609600">
                  <a:moveTo>
                    <a:pt x="365759" y="0"/>
                  </a:moveTo>
                  <a:lnTo>
                    <a:pt x="375919" y="0"/>
                  </a:lnTo>
                </a:path>
                <a:path w="609600">
                  <a:moveTo>
                    <a:pt x="406400" y="0"/>
                  </a:moveTo>
                  <a:lnTo>
                    <a:pt x="416560" y="0"/>
                  </a:lnTo>
                </a:path>
                <a:path w="609600">
                  <a:moveTo>
                    <a:pt x="436879" y="0"/>
                  </a:moveTo>
                  <a:lnTo>
                    <a:pt x="447039" y="0"/>
                  </a:lnTo>
                </a:path>
                <a:path w="609600">
                  <a:moveTo>
                    <a:pt x="467359" y="0"/>
                  </a:moveTo>
                  <a:lnTo>
                    <a:pt x="477519" y="0"/>
                  </a:lnTo>
                </a:path>
                <a:path w="609600">
                  <a:moveTo>
                    <a:pt x="508000" y="0"/>
                  </a:moveTo>
                  <a:lnTo>
                    <a:pt x="518160" y="0"/>
                  </a:lnTo>
                </a:path>
                <a:path w="609600">
                  <a:moveTo>
                    <a:pt x="538479" y="0"/>
                  </a:moveTo>
                  <a:lnTo>
                    <a:pt x="548639" y="0"/>
                  </a:lnTo>
                </a:path>
                <a:path w="609600">
                  <a:moveTo>
                    <a:pt x="568959" y="0"/>
                  </a:moveTo>
                  <a:lnTo>
                    <a:pt x="579119" y="0"/>
                  </a:lnTo>
                </a:path>
                <a:path w="609600">
                  <a:moveTo>
                    <a:pt x="599439" y="0"/>
                  </a:moveTo>
                  <a:lnTo>
                    <a:pt x="609600" y="0"/>
                  </a:lnTo>
                </a:path>
              </a:pathLst>
            </a:custGeom>
            <a:ln w="10160">
              <a:solidFill>
                <a:srgbClr val="000083"/>
              </a:solidFill>
            </a:ln>
          </p:spPr>
          <p:txBody>
            <a:bodyPr wrap="square" lIns="0" tIns="0" rIns="0" bIns="0" rtlCol="0"/>
            <a:lstStyle/>
            <a:p>
              <a:endParaRPr/>
            </a:p>
          </p:txBody>
        </p:sp>
        <p:sp>
          <p:nvSpPr>
            <p:cNvPr id="33" name="object 33"/>
            <p:cNvSpPr/>
            <p:nvPr/>
          </p:nvSpPr>
          <p:spPr>
            <a:xfrm>
              <a:off x="4678680" y="3218180"/>
              <a:ext cx="10160" cy="0"/>
            </a:xfrm>
            <a:custGeom>
              <a:avLst/>
              <a:gdLst/>
              <a:ahLst/>
              <a:cxnLst/>
              <a:rect l="l" t="t" r="r" b="b"/>
              <a:pathLst>
                <a:path w="10160">
                  <a:moveTo>
                    <a:pt x="0" y="0"/>
                  </a:moveTo>
                  <a:lnTo>
                    <a:pt x="10160" y="0"/>
                  </a:lnTo>
                </a:path>
              </a:pathLst>
            </a:custGeom>
            <a:ln w="10160">
              <a:solidFill>
                <a:srgbClr val="D0CFDF"/>
              </a:solidFill>
            </a:ln>
          </p:spPr>
          <p:txBody>
            <a:bodyPr wrap="square" lIns="0" tIns="0" rIns="0" bIns="0" rtlCol="0"/>
            <a:lstStyle/>
            <a:p>
              <a:endParaRPr/>
            </a:p>
          </p:txBody>
        </p:sp>
        <p:sp>
          <p:nvSpPr>
            <p:cNvPr id="34" name="object 34"/>
            <p:cNvSpPr/>
            <p:nvPr/>
          </p:nvSpPr>
          <p:spPr>
            <a:xfrm>
              <a:off x="4699000" y="3218180"/>
              <a:ext cx="10160" cy="0"/>
            </a:xfrm>
            <a:custGeom>
              <a:avLst/>
              <a:gdLst/>
              <a:ahLst/>
              <a:cxnLst/>
              <a:rect l="l" t="t" r="r" b="b"/>
              <a:pathLst>
                <a:path w="10160">
                  <a:moveTo>
                    <a:pt x="0" y="0"/>
                  </a:moveTo>
                  <a:lnTo>
                    <a:pt x="10160" y="0"/>
                  </a:lnTo>
                </a:path>
              </a:pathLst>
            </a:custGeom>
            <a:ln w="10160">
              <a:solidFill>
                <a:srgbClr val="000083"/>
              </a:solidFill>
            </a:ln>
          </p:spPr>
          <p:txBody>
            <a:bodyPr wrap="square" lIns="0" tIns="0" rIns="0" bIns="0" rtlCol="0"/>
            <a:lstStyle/>
            <a:p>
              <a:endParaRPr/>
            </a:p>
          </p:txBody>
        </p:sp>
        <p:sp>
          <p:nvSpPr>
            <p:cNvPr id="35" name="object 35"/>
            <p:cNvSpPr/>
            <p:nvPr/>
          </p:nvSpPr>
          <p:spPr>
            <a:xfrm>
              <a:off x="5349239" y="3218180"/>
              <a:ext cx="1005840" cy="0"/>
            </a:xfrm>
            <a:custGeom>
              <a:avLst/>
              <a:gdLst/>
              <a:ahLst/>
              <a:cxnLst/>
              <a:rect l="l" t="t" r="r" b="b"/>
              <a:pathLst>
                <a:path w="1005839">
                  <a:moveTo>
                    <a:pt x="0" y="0"/>
                  </a:moveTo>
                  <a:lnTo>
                    <a:pt x="20320" y="0"/>
                  </a:lnTo>
                </a:path>
                <a:path w="1005839">
                  <a:moveTo>
                    <a:pt x="60960" y="0"/>
                  </a:moveTo>
                  <a:lnTo>
                    <a:pt x="81280" y="0"/>
                  </a:lnTo>
                </a:path>
                <a:path w="1005839">
                  <a:moveTo>
                    <a:pt x="91439" y="0"/>
                  </a:moveTo>
                  <a:lnTo>
                    <a:pt x="101600" y="0"/>
                  </a:lnTo>
                </a:path>
                <a:path w="1005839">
                  <a:moveTo>
                    <a:pt x="121920" y="0"/>
                  </a:moveTo>
                  <a:lnTo>
                    <a:pt x="132080" y="0"/>
                  </a:lnTo>
                </a:path>
                <a:path w="1005839">
                  <a:moveTo>
                    <a:pt x="162560" y="0"/>
                  </a:moveTo>
                  <a:lnTo>
                    <a:pt x="172720" y="0"/>
                  </a:lnTo>
                </a:path>
                <a:path w="1005839">
                  <a:moveTo>
                    <a:pt x="203200" y="0"/>
                  </a:moveTo>
                  <a:lnTo>
                    <a:pt x="223520" y="0"/>
                  </a:lnTo>
                </a:path>
                <a:path w="1005839">
                  <a:moveTo>
                    <a:pt x="264160" y="0"/>
                  </a:moveTo>
                  <a:lnTo>
                    <a:pt x="294639" y="0"/>
                  </a:lnTo>
                </a:path>
                <a:path w="1005839">
                  <a:moveTo>
                    <a:pt x="325120" y="0"/>
                  </a:moveTo>
                  <a:lnTo>
                    <a:pt x="335280" y="0"/>
                  </a:lnTo>
                </a:path>
                <a:path w="1005839">
                  <a:moveTo>
                    <a:pt x="355600" y="0"/>
                  </a:moveTo>
                  <a:lnTo>
                    <a:pt x="365760" y="0"/>
                  </a:lnTo>
                </a:path>
                <a:path w="1005839">
                  <a:moveTo>
                    <a:pt x="396239" y="0"/>
                  </a:moveTo>
                  <a:lnTo>
                    <a:pt x="426719" y="0"/>
                  </a:lnTo>
                </a:path>
                <a:path w="1005839">
                  <a:moveTo>
                    <a:pt x="467360" y="0"/>
                  </a:moveTo>
                  <a:lnTo>
                    <a:pt x="508000" y="0"/>
                  </a:lnTo>
                </a:path>
                <a:path w="1005839">
                  <a:moveTo>
                    <a:pt x="528320" y="0"/>
                  </a:moveTo>
                  <a:lnTo>
                    <a:pt x="538480" y="0"/>
                  </a:lnTo>
                </a:path>
                <a:path w="1005839">
                  <a:moveTo>
                    <a:pt x="558800" y="0"/>
                  </a:moveTo>
                  <a:lnTo>
                    <a:pt x="609600" y="0"/>
                  </a:lnTo>
                </a:path>
                <a:path w="1005839">
                  <a:moveTo>
                    <a:pt x="650239" y="0"/>
                  </a:moveTo>
                  <a:lnTo>
                    <a:pt x="680719" y="0"/>
                  </a:lnTo>
                </a:path>
                <a:path w="1005839">
                  <a:moveTo>
                    <a:pt x="721360" y="0"/>
                  </a:moveTo>
                  <a:lnTo>
                    <a:pt x="751839" y="0"/>
                  </a:lnTo>
                </a:path>
                <a:path w="1005839">
                  <a:moveTo>
                    <a:pt x="782320" y="0"/>
                  </a:moveTo>
                  <a:lnTo>
                    <a:pt x="792480" y="0"/>
                  </a:lnTo>
                </a:path>
                <a:path w="1005839">
                  <a:moveTo>
                    <a:pt x="822960" y="0"/>
                  </a:moveTo>
                  <a:lnTo>
                    <a:pt x="853439" y="0"/>
                  </a:lnTo>
                </a:path>
                <a:path w="1005839">
                  <a:moveTo>
                    <a:pt x="894080" y="0"/>
                  </a:moveTo>
                  <a:lnTo>
                    <a:pt x="914400" y="0"/>
                  </a:lnTo>
                </a:path>
                <a:path w="1005839">
                  <a:moveTo>
                    <a:pt x="924560" y="0"/>
                  </a:moveTo>
                  <a:lnTo>
                    <a:pt x="934720" y="0"/>
                  </a:lnTo>
                </a:path>
                <a:path w="1005839">
                  <a:moveTo>
                    <a:pt x="955039" y="0"/>
                  </a:moveTo>
                  <a:lnTo>
                    <a:pt x="965200" y="0"/>
                  </a:lnTo>
                </a:path>
                <a:path w="1005839">
                  <a:moveTo>
                    <a:pt x="995680" y="0"/>
                  </a:moveTo>
                  <a:lnTo>
                    <a:pt x="1005840" y="0"/>
                  </a:lnTo>
                </a:path>
              </a:pathLst>
            </a:custGeom>
            <a:ln w="10160">
              <a:solidFill>
                <a:srgbClr val="000000"/>
              </a:solidFill>
            </a:ln>
          </p:spPr>
          <p:txBody>
            <a:bodyPr wrap="square" lIns="0" tIns="0" rIns="0" bIns="0" rtlCol="0"/>
            <a:lstStyle/>
            <a:p>
              <a:endParaRPr/>
            </a:p>
          </p:txBody>
        </p:sp>
        <p:sp>
          <p:nvSpPr>
            <p:cNvPr id="36" name="object 36"/>
            <p:cNvSpPr/>
            <p:nvPr/>
          </p:nvSpPr>
          <p:spPr>
            <a:xfrm>
              <a:off x="4058920" y="3228340"/>
              <a:ext cx="233679" cy="0"/>
            </a:xfrm>
            <a:custGeom>
              <a:avLst/>
              <a:gdLst/>
              <a:ahLst/>
              <a:cxnLst/>
              <a:rect l="l" t="t" r="r" b="b"/>
              <a:pathLst>
                <a:path w="233679">
                  <a:moveTo>
                    <a:pt x="0" y="0"/>
                  </a:moveTo>
                  <a:lnTo>
                    <a:pt x="10160" y="0"/>
                  </a:lnTo>
                </a:path>
                <a:path w="233679">
                  <a:moveTo>
                    <a:pt x="40639" y="0"/>
                  </a:moveTo>
                  <a:lnTo>
                    <a:pt x="50800" y="0"/>
                  </a:lnTo>
                </a:path>
                <a:path w="233679">
                  <a:moveTo>
                    <a:pt x="71119" y="0"/>
                  </a:moveTo>
                  <a:lnTo>
                    <a:pt x="81279" y="0"/>
                  </a:lnTo>
                </a:path>
                <a:path w="233679">
                  <a:moveTo>
                    <a:pt x="111759" y="0"/>
                  </a:moveTo>
                  <a:lnTo>
                    <a:pt x="121919" y="0"/>
                  </a:lnTo>
                </a:path>
                <a:path w="233679">
                  <a:moveTo>
                    <a:pt x="152400" y="0"/>
                  </a:moveTo>
                  <a:lnTo>
                    <a:pt x="162560" y="0"/>
                  </a:lnTo>
                </a:path>
                <a:path w="233679">
                  <a:moveTo>
                    <a:pt x="182879" y="0"/>
                  </a:moveTo>
                  <a:lnTo>
                    <a:pt x="193039" y="0"/>
                  </a:lnTo>
                </a:path>
                <a:path w="233679">
                  <a:moveTo>
                    <a:pt x="223519" y="0"/>
                  </a:moveTo>
                  <a:lnTo>
                    <a:pt x="233679" y="0"/>
                  </a:lnTo>
                </a:path>
              </a:pathLst>
            </a:custGeom>
            <a:ln w="10160">
              <a:solidFill>
                <a:srgbClr val="000083"/>
              </a:solidFill>
            </a:ln>
          </p:spPr>
          <p:txBody>
            <a:bodyPr wrap="square" lIns="0" tIns="0" rIns="0" bIns="0" rtlCol="0"/>
            <a:lstStyle/>
            <a:p>
              <a:endParaRPr/>
            </a:p>
          </p:txBody>
        </p:sp>
        <p:pic>
          <p:nvPicPr>
            <p:cNvPr id="37" name="object 37"/>
            <p:cNvPicPr/>
            <p:nvPr/>
          </p:nvPicPr>
          <p:blipFill>
            <a:blip r:embed="rId4" cstate="print"/>
            <a:stretch>
              <a:fillRect/>
            </a:stretch>
          </p:blipFill>
          <p:spPr>
            <a:xfrm>
              <a:off x="4312920" y="3223259"/>
              <a:ext cx="20320" cy="10160"/>
            </a:xfrm>
            <a:prstGeom prst="rect">
              <a:avLst/>
            </a:prstGeom>
          </p:spPr>
        </p:pic>
        <p:sp>
          <p:nvSpPr>
            <p:cNvPr id="38" name="object 38"/>
            <p:cNvSpPr/>
            <p:nvPr/>
          </p:nvSpPr>
          <p:spPr>
            <a:xfrm>
              <a:off x="4058920" y="3228340"/>
              <a:ext cx="477520" cy="10160"/>
            </a:xfrm>
            <a:custGeom>
              <a:avLst/>
              <a:gdLst/>
              <a:ahLst/>
              <a:cxnLst/>
              <a:rect l="l" t="t" r="r" b="b"/>
              <a:pathLst>
                <a:path w="477520" h="10160">
                  <a:moveTo>
                    <a:pt x="294639" y="0"/>
                  </a:moveTo>
                  <a:lnTo>
                    <a:pt x="304800" y="0"/>
                  </a:lnTo>
                </a:path>
                <a:path w="477520" h="10160">
                  <a:moveTo>
                    <a:pt x="335279" y="0"/>
                  </a:moveTo>
                  <a:lnTo>
                    <a:pt x="345439" y="0"/>
                  </a:lnTo>
                </a:path>
                <a:path w="477520" h="10160">
                  <a:moveTo>
                    <a:pt x="365759" y="0"/>
                  </a:moveTo>
                  <a:lnTo>
                    <a:pt x="375919" y="0"/>
                  </a:lnTo>
                </a:path>
                <a:path w="477520" h="10160">
                  <a:moveTo>
                    <a:pt x="406400" y="0"/>
                  </a:moveTo>
                  <a:lnTo>
                    <a:pt x="416560" y="0"/>
                  </a:lnTo>
                </a:path>
                <a:path w="477520" h="10160">
                  <a:moveTo>
                    <a:pt x="436879" y="0"/>
                  </a:moveTo>
                  <a:lnTo>
                    <a:pt x="447039" y="0"/>
                  </a:lnTo>
                </a:path>
                <a:path w="477520" h="10160">
                  <a:moveTo>
                    <a:pt x="467359" y="0"/>
                  </a:moveTo>
                  <a:lnTo>
                    <a:pt x="477519" y="0"/>
                  </a:lnTo>
                </a:path>
                <a:path w="477520" h="10160">
                  <a:moveTo>
                    <a:pt x="0" y="10159"/>
                  </a:moveTo>
                  <a:lnTo>
                    <a:pt x="10160" y="10159"/>
                  </a:lnTo>
                </a:path>
                <a:path w="477520" h="10160">
                  <a:moveTo>
                    <a:pt x="40639" y="10159"/>
                  </a:moveTo>
                  <a:lnTo>
                    <a:pt x="50800" y="10159"/>
                  </a:lnTo>
                </a:path>
                <a:path w="477520" h="10160">
                  <a:moveTo>
                    <a:pt x="71119" y="10159"/>
                  </a:moveTo>
                  <a:lnTo>
                    <a:pt x="81279" y="10159"/>
                  </a:lnTo>
                </a:path>
                <a:path w="477520" h="10160">
                  <a:moveTo>
                    <a:pt x="111759" y="10159"/>
                  </a:moveTo>
                  <a:lnTo>
                    <a:pt x="162559" y="10159"/>
                  </a:lnTo>
                </a:path>
                <a:path w="477520" h="10160">
                  <a:moveTo>
                    <a:pt x="182879" y="10159"/>
                  </a:moveTo>
                  <a:lnTo>
                    <a:pt x="193039" y="10159"/>
                  </a:lnTo>
                </a:path>
              </a:pathLst>
            </a:custGeom>
            <a:ln w="10160">
              <a:solidFill>
                <a:srgbClr val="000083"/>
              </a:solidFill>
            </a:ln>
          </p:spPr>
          <p:txBody>
            <a:bodyPr wrap="square" lIns="0" tIns="0" rIns="0" bIns="0" rtlCol="0"/>
            <a:lstStyle/>
            <a:p>
              <a:endParaRPr/>
            </a:p>
          </p:txBody>
        </p:sp>
        <p:pic>
          <p:nvPicPr>
            <p:cNvPr id="39" name="object 39"/>
            <p:cNvPicPr/>
            <p:nvPr/>
          </p:nvPicPr>
          <p:blipFill>
            <a:blip r:embed="rId5" cstate="print"/>
            <a:stretch>
              <a:fillRect/>
            </a:stretch>
          </p:blipFill>
          <p:spPr>
            <a:xfrm>
              <a:off x="4597400" y="3223259"/>
              <a:ext cx="111760" cy="20319"/>
            </a:xfrm>
            <a:prstGeom prst="rect">
              <a:avLst/>
            </a:prstGeom>
          </p:spPr>
        </p:pic>
        <p:sp>
          <p:nvSpPr>
            <p:cNvPr id="40" name="object 40"/>
            <p:cNvSpPr/>
            <p:nvPr/>
          </p:nvSpPr>
          <p:spPr>
            <a:xfrm>
              <a:off x="4058920" y="3238500"/>
              <a:ext cx="650240" cy="50800"/>
            </a:xfrm>
            <a:custGeom>
              <a:avLst/>
              <a:gdLst/>
              <a:ahLst/>
              <a:cxnLst/>
              <a:rect l="l" t="t" r="r" b="b"/>
              <a:pathLst>
                <a:path w="650239" h="50800">
                  <a:moveTo>
                    <a:pt x="223519" y="0"/>
                  </a:moveTo>
                  <a:lnTo>
                    <a:pt x="274319" y="0"/>
                  </a:lnTo>
                </a:path>
                <a:path w="650239" h="50800">
                  <a:moveTo>
                    <a:pt x="294639" y="0"/>
                  </a:moveTo>
                  <a:lnTo>
                    <a:pt x="304800" y="0"/>
                  </a:lnTo>
                </a:path>
                <a:path w="650239" h="50800">
                  <a:moveTo>
                    <a:pt x="335279" y="0"/>
                  </a:moveTo>
                  <a:lnTo>
                    <a:pt x="345439" y="0"/>
                  </a:lnTo>
                </a:path>
                <a:path w="650239" h="50800">
                  <a:moveTo>
                    <a:pt x="365759" y="0"/>
                  </a:moveTo>
                  <a:lnTo>
                    <a:pt x="375919" y="0"/>
                  </a:lnTo>
                </a:path>
                <a:path w="650239" h="50800">
                  <a:moveTo>
                    <a:pt x="406400" y="0"/>
                  </a:moveTo>
                  <a:lnTo>
                    <a:pt x="416560" y="0"/>
                  </a:lnTo>
                </a:path>
                <a:path w="650239" h="50800">
                  <a:moveTo>
                    <a:pt x="436879" y="0"/>
                  </a:moveTo>
                  <a:lnTo>
                    <a:pt x="447039" y="0"/>
                  </a:lnTo>
                </a:path>
                <a:path w="650239" h="50800">
                  <a:moveTo>
                    <a:pt x="477519" y="0"/>
                  </a:moveTo>
                  <a:lnTo>
                    <a:pt x="507999" y="0"/>
                  </a:lnTo>
                </a:path>
                <a:path w="650239" h="50800">
                  <a:moveTo>
                    <a:pt x="538479" y="0"/>
                  </a:moveTo>
                  <a:lnTo>
                    <a:pt x="548639" y="0"/>
                  </a:lnTo>
                </a:path>
                <a:path w="650239" h="50800">
                  <a:moveTo>
                    <a:pt x="568959" y="0"/>
                  </a:moveTo>
                  <a:lnTo>
                    <a:pt x="579119" y="0"/>
                  </a:lnTo>
                </a:path>
                <a:path w="650239" h="50800">
                  <a:moveTo>
                    <a:pt x="0" y="10159"/>
                  </a:moveTo>
                  <a:lnTo>
                    <a:pt x="10160" y="10159"/>
                  </a:lnTo>
                </a:path>
                <a:path w="650239" h="50800">
                  <a:moveTo>
                    <a:pt x="40639" y="10159"/>
                  </a:moveTo>
                  <a:lnTo>
                    <a:pt x="50800" y="10159"/>
                  </a:lnTo>
                </a:path>
                <a:path w="650239" h="50800">
                  <a:moveTo>
                    <a:pt x="71119" y="10159"/>
                  </a:moveTo>
                  <a:lnTo>
                    <a:pt x="81279" y="10159"/>
                  </a:lnTo>
                </a:path>
                <a:path w="650239" h="50800">
                  <a:moveTo>
                    <a:pt x="111759" y="10159"/>
                  </a:moveTo>
                  <a:lnTo>
                    <a:pt x="121919" y="10159"/>
                  </a:lnTo>
                </a:path>
                <a:path w="650239" h="50800">
                  <a:moveTo>
                    <a:pt x="182879" y="10159"/>
                  </a:moveTo>
                  <a:lnTo>
                    <a:pt x="193039" y="10159"/>
                  </a:lnTo>
                </a:path>
                <a:path w="650239" h="50800">
                  <a:moveTo>
                    <a:pt x="223519" y="10159"/>
                  </a:moveTo>
                  <a:lnTo>
                    <a:pt x="233679" y="10159"/>
                  </a:lnTo>
                </a:path>
                <a:path w="650239" h="50800">
                  <a:moveTo>
                    <a:pt x="294639" y="10159"/>
                  </a:moveTo>
                  <a:lnTo>
                    <a:pt x="304800" y="10159"/>
                  </a:lnTo>
                </a:path>
                <a:path w="650239" h="50800">
                  <a:moveTo>
                    <a:pt x="335279" y="10159"/>
                  </a:moveTo>
                  <a:lnTo>
                    <a:pt x="345439" y="10159"/>
                  </a:lnTo>
                </a:path>
                <a:path w="650239" h="50800">
                  <a:moveTo>
                    <a:pt x="365759" y="10159"/>
                  </a:moveTo>
                  <a:lnTo>
                    <a:pt x="375919" y="10159"/>
                  </a:lnTo>
                </a:path>
                <a:path w="650239" h="50800">
                  <a:moveTo>
                    <a:pt x="406400" y="10159"/>
                  </a:moveTo>
                  <a:lnTo>
                    <a:pt x="416560" y="10159"/>
                  </a:lnTo>
                </a:path>
                <a:path w="650239" h="50800">
                  <a:moveTo>
                    <a:pt x="436879" y="10159"/>
                  </a:moveTo>
                  <a:lnTo>
                    <a:pt x="447039" y="10159"/>
                  </a:lnTo>
                </a:path>
                <a:path w="650239" h="50800">
                  <a:moveTo>
                    <a:pt x="508000" y="10159"/>
                  </a:moveTo>
                  <a:lnTo>
                    <a:pt x="518160" y="10159"/>
                  </a:lnTo>
                </a:path>
                <a:path w="650239" h="50800">
                  <a:moveTo>
                    <a:pt x="538479" y="10159"/>
                  </a:moveTo>
                  <a:lnTo>
                    <a:pt x="548639" y="10159"/>
                  </a:lnTo>
                </a:path>
                <a:path w="650239" h="50800">
                  <a:moveTo>
                    <a:pt x="568959" y="10159"/>
                  </a:moveTo>
                  <a:lnTo>
                    <a:pt x="579119" y="10159"/>
                  </a:lnTo>
                </a:path>
                <a:path w="650239" h="50800">
                  <a:moveTo>
                    <a:pt x="599439" y="10159"/>
                  </a:moveTo>
                  <a:lnTo>
                    <a:pt x="609600" y="10159"/>
                  </a:lnTo>
                </a:path>
                <a:path w="650239" h="50800">
                  <a:moveTo>
                    <a:pt x="0" y="20320"/>
                  </a:moveTo>
                  <a:lnTo>
                    <a:pt x="20320" y="20320"/>
                  </a:lnTo>
                </a:path>
                <a:path w="650239" h="50800">
                  <a:moveTo>
                    <a:pt x="40639" y="20320"/>
                  </a:moveTo>
                  <a:lnTo>
                    <a:pt x="50800" y="20320"/>
                  </a:lnTo>
                </a:path>
                <a:path w="650239" h="50800">
                  <a:moveTo>
                    <a:pt x="71119" y="20320"/>
                  </a:moveTo>
                  <a:lnTo>
                    <a:pt x="81279" y="20320"/>
                  </a:lnTo>
                </a:path>
                <a:path w="650239" h="50800">
                  <a:moveTo>
                    <a:pt x="111759" y="20320"/>
                  </a:moveTo>
                  <a:lnTo>
                    <a:pt x="121919" y="20320"/>
                  </a:lnTo>
                </a:path>
                <a:path w="650239" h="50800">
                  <a:moveTo>
                    <a:pt x="152400" y="20320"/>
                  </a:moveTo>
                  <a:lnTo>
                    <a:pt x="162560" y="20320"/>
                  </a:lnTo>
                </a:path>
                <a:path w="650239" h="50800">
                  <a:moveTo>
                    <a:pt x="182879" y="20320"/>
                  </a:moveTo>
                  <a:lnTo>
                    <a:pt x="193039" y="20320"/>
                  </a:lnTo>
                </a:path>
                <a:path w="650239" h="50800">
                  <a:moveTo>
                    <a:pt x="223519" y="20320"/>
                  </a:moveTo>
                  <a:lnTo>
                    <a:pt x="233679" y="20320"/>
                  </a:lnTo>
                </a:path>
                <a:path w="650239" h="50800">
                  <a:moveTo>
                    <a:pt x="264159" y="20320"/>
                  </a:moveTo>
                  <a:lnTo>
                    <a:pt x="274319" y="20320"/>
                  </a:lnTo>
                </a:path>
                <a:path w="650239" h="50800">
                  <a:moveTo>
                    <a:pt x="294639" y="20320"/>
                  </a:moveTo>
                  <a:lnTo>
                    <a:pt x="304800" y="20320"/>
                  </a:lnTo>
                </a:path>
                <a:path w="650239" h="50800">
                  <a:moveTo>
                    <a:pt x="325119" y="20320"/>
                  </a:moveTo>
                  <a:lnTo>
                    <a:pt x="345439" y="20320"/>
                  </a:lnTo>
                </a:path>
                <a:path w="650239" h="50800">
                  <a:moveTo>
                    <a:pt x="365759" y="20320"/>
                  </a:moveTo>
                  <a:lnTo>
                    <a:pt x="375919" y="20320"/>
                  </a:lnTo>
                </a:path>
                <a:path w="650239" h="50800">
                  <a:moveTo>
                    <a:pt x="406400" y="20320"/>
                  </a:moveTo>
                  <a:lnTo>
                    <a:pt x="416560" y="20320"/>
                  </a:lnTo>
                </a:path>
                <a:path w="650239" h="50800">
                  <a:moveTo>
                    <a:pt x="436879" y="20320"/>
                  </a:moveTo>
                  <a:lnTo>
                    <a:pt x="447039" y="20320"/>
                  </a:lnTo>
                </a:path>
                <a:path w="650239" h="50800">
                  <a:moveTo>
                    <a:pt x="467359" y="20320"/>
                  </a:moveTo>
                  <a:lnTo>
                    <a:pt x="477519" y="20320"/>
                  </a:lnTo>
                </a:path>
                <a:path w="650239" h="50800">
                  <a:moveTo>
                    <a:pt x="508000" y="20320"/>
                  </a:moveTo>
                  <a:lnTo>
                    <a:pt x="518160" y="20320"/>
                  </a:lnTo>
                </a:path>
                <a:path w="650239" h="50800">
                  <a:moveTo>
                    <a:pt x="538479" y="20320"/>
                  </a:moveTo>
                  <a:lnTo>
                    <a:pt x="548639" y="20320"/>
                  </a:lnTo>
                </a:path>
                <a:path w="650239" h="50800">
                  <a:moveTo>
                    <a:pt x="568959" y="20320"/>
                  </a:moveTo>
                  <a:lnTo>
                    <a:pt x="579119" y="20320"/>
                  </a:lnTo>
                </a:path>
                <a:path w="650239" h="50800">
                  <a:moveTo>
                    <a:pt x="599439" y="20320"/>
                  </a:moveTo>
                  <a:lnTo>
                    <a:pt x="609600" y="20320"/>
                  </a:lnTo>
                </a:path>
                <a:path w="650239" h="50800">
                  <a:moveTo>
                    <a:pt x="640079" y="20320"/>
                  </a:moveTo>
                  <a:lnTo>
                    <a:pt x="650239" y="20320"/>
                  </a:lnTo>
                </a:path>
                <a:path w="650239" h="50800">
                  <a:moveTo>
                    <a:pt x="304800" y="30479"/>
                  </a:moveTo>
                  <a:lnTo>
                    <a:pt x="325120" y="30479"/>
                  </a:lnTo>
                </a:path>
                <a:path w="650239" h="50800">
                  <a:moveTo>
                    <a:pt x="335279" y="30479"/>
                  </a:moveTo>
                  <a:lnTo>
                    <a:pt x="345439" y="30479"/>
                  </a:lnTo>
                </a:path>
                <a:path w="650239" h="50800">
                  <a:moveTo>
                    <a:pt x="375919" y="30479"/>
                  </a:moveTo>
                  <a:lnTo>
                    <a:pt x="416559" y="30479"/>
                  </a:lnTo>
                </a:path>
                <a:path w="650239" h="50800">
                  <a:moveTo>
                    <a:pt x="436879" y="30479"/>
                  </a:moveTo>
                  <a:lnTo>
                    <a:pt x="447039" y="30479"/>
                  </a:lnTo>
                </a:path>
                <a:path w="650239" h="50800">
                  <a:moveTo>
                    <a:pt x="477519" y="30479"/>
                  </a:moveTo>
                  <a:lnTo>
                    <a:pt x="507999" y="30479"/>
                  </a:lnTo>
                </a:path>
                <a:path w="650239" h="50800">
                  <a:moveTo>
                    <a:pt x="538479" y="30479"/>
                  </a:moveTo>
                  <a:lnTo>
                    <a:pt x="548639" y="30479"/>
                  </a:lnTo>
                </a:path>
                <a:path w="650239" h="50800">
                  <a:moveTo>
                    <a:pt x="568959" y="30479"/>
                  </a:moveTo>
                  <a:lnTo>
                    <a:pt x="589279" y="30479"/>
                  </a:lnTo>
                </a:path>
                <a:path w="650239" h="50800">
                  <a:moveTo>
                    <a:pt x="609600" y="30479"/>
                  </a:moveTo>
                  <a:lnTo>
                    <a:pt x="640079" y="30479"/>
                  </a:lnTo>
                </a:path>
                <a:path w="650239" h="50800">
                  <a:moveTo>
                    <a:pt x="335279" y="40640"/>
                  </a:moveTo>
                  <a:lnTo>
                    <a:pt x="345439" y="40640"/>
                  </a:lnTo>
                </a:path>
                <a:path w="650239" h="50800">
                  <a:moveTo>
                    <a:pt x="335279" y="50800"/>
                  </a:moveTo>
                  <a:lnTo>
                    <a:pt x="345439" y="50800"/>
                  </a:lnTo>
                </a:path>
              </a:pathLst>
            </a:custGeom>
            <a:ln w="10160">
              <a:solidFill>
                <a:srgbClr val="000083"/>
              </a:solidFill>
            </a:ln>
          </p:spPr>
          <p:txBody>
            <a:bodyPr wrap="square" lIns="0" tIns="0" rIns="0" bIns="0" rtlCol="0"/>
            <a:lstStyle/>
            <a:p>
              <a:endParaRPr/>
            </a:p>
          </p:txBody>
        </p:sp>
        <p:sp>
          <p:nvSpPr>
            <p:cNvPr id="41" name="object 41"/>
            <p:cNvSpPr/>
            <p:nvPr/>
          </p:nvSpPr>
          <p:spPr>
            <a:xfrm>
              <a:off x="3967480" y="3208019"/>
              <a:ext cx="10160" cy="50800"/>
            </a:xfrm>
            <a:custGeom>
              <a:avLst/>
              <a:gdLst/>
              <a:ahLst/>
              <a:cxnLst/>
              <a:rect l="l" t="t" r="r" b="b"/>
              <a:pathLst>
                <a:path w="10160" h="50800">
                  <a:moveTo>
                    <a:pt x="0" y="0"/>
                  </a:moveTo>
                  <a:lnTo>
                    <a:pt x="10160" y="0"/>
                  </a:lnTo>
                </a:path>
                <a:path w="10160" h="50800">
                  <a:moveTo>
                    <a:pt x="0" y="10159"/>
                  </a:moveTo>
                  <a:lnTo>
                    <a:pt x="10160" y="10159"/>
                  </a:lnTo>
                </a:path>
                <a:path w="10160" h="50800">
                  <a:moveTo>
                    <a:pt x="0" y="20320"/>
                  </a:moveTo>
                  <a:lnTo>
                    <a:pt x="10160" y="20320"/>
                  </a:lnTo>
                </a:path>
                <a:path w="10160" h="50800">
                  <a:moveTo>
                    <a:pt x="0" y="30479"/>
                  </a:moveTo>
                  <a:lnTo>
                    <a:pt x="10160" y="30479"/>
                  </a:lnTo>
                </a:path>
                <a:path w="10160" h="50800">
                  <a:moveTo>
                    <a:pt x="0" y="40639"/>
                  </a:moveTo>
                  <a:lnTo>
                    <a:pt x="10160" y="40639"/>
                  </a:lnTo>
                </a:path>
                <a:path w="10160" h="50800">
                  <a:moveTo>
                    <a:pt x="0" y="50800"/>
                  </a:moveTo>
                  <a:lnTo>
                    <a:pt x="10160" y="50800"/>
                  </a:lnTo>
                </a:path>
              </a:pathLst>
            </a:custGeom>
            <a:ln w="10160">
              <a:solidFill>
                <a:srgbClr val="000000"/>
              </a:solidFill>
            </a:ln>
          </p:spPr>
          <p:txBody>
            <a:bodyPr wrap="square" lIns="0" tIns="0" rIns="0" bIns="0" rtlCol="0"/>
            <a:lstStyle/>
            <a:p>
              <a:endParaRPr/>
            </a:p>
          </p:txBody>
        </p:sp>
        <p:pic>
          <p:nvPicPr>
            <p:cNvPr id="42" name="object 42"/>
            <p:cNvPicPr/>
            <p:nvPr/>
          </p:nvPicPr>
          <p:blipFill>
            <a:blip r:embed="rId6" cstate="print"/>
            <a:stretch>
              <a:fillRect/>
            </a:stretch>
          </p:blipFill>
          <p:spPr>
            <a:xfrm>
              <a:off x="3967480" y="3263900"/>
              <a:ext cx="355600" cy="60960"/>
            </a:xfrm>
            <a:prstGeom prst="rect">
              <a:avLst/>
            </a:prstGeom>
          </p:spPr>
        </p:pic>
        <p:sp>
          <p:nvSpPr>
            <p:cNvPr id="43" name="object 43"/>
            <p:cNvSpPr/>
            <p:nvPr/>
          </p:nvSpPr>
          <p:spPr>
            <a:xfrm>
              <a:off x="4282439" y="3329939"/>
              <a:ext cx="10160" cy="0"/>
            </a:xfrm>
            <a:custGeom>
              <a:avLst/>
              <a:gdLst/>
              <a:ahLst/>
              <a:cxnLst/>
              <a:rect l="l" t="t" r="r" b="b"/>
              <a:pathLst>
                <a:path w="10160">
                  <a:moveTo>
                    <a:pt x="0" y="0"/>
                  </a:moveTo>
                  <a:lnTo>
                    <a:pt x="10160" y="0"/>
                  </a:lnTo>
                </a:path>
              </a:pathLst>
            </a:custGeom>
            <a:ln w="10160">
              <a:solidFill>
                <a:srgbClr val="000083"/>
              </a:solidFill>
            </a:ln>
          </p:spPr>
          <p:txBody>
            <a:bodyPr wrap="square" lIns="0" tIns="0" rIns="0" bIns="0" rtlCol="0"/>
            <a:lstStyle/>
            <a:p>
              <a:endParaRPr/>
            </a:p>
          </p:txBody>
        </p:sp>
        <p:sp>
          <p:nvSpPr>
            <p:cNvPr id="44" name="object 44"/>
            <p:cNvSpPr/>
            <p:nvPr/>
          </p:nvSpPr>
          <p:spPr>
            <a:xfrm>
              <a:off x="5227320" y="3329939"/>
              <a:ext cx="1198880" cy="0"/>
            </a:xfrm>
            <a:custGeom>
              <a:avLst/>
              <a:gdLst/>
              <a:ahLst/>
              <a:cxnLst/>
              <a:rect l="l" t="t" r="r" b="b"/>
              <a:pathLst>
                <a:path w="1198879">
                  <a:moveTo>
                    <a:pt x="0" y="0"/>
                  </a:moveTo>
                  <a:lnTo>
                    <a:pt x="1198879" y="0"/>
                  </a:lnTo>
                </a:path>
              </a:pathLst>
            </a:custGeom>
            <a:ln w="10160">
              <a:solidFill>
                <a:srgbClr val="000000"/>
              </a:solidFill>
            </a:ln>
          </p:spPr>
          <p:txBody>
            <a:bodyPr wrap="square" lIns="0" tIns="0" rIns="0" bIns="0" rtlCol="0"/>
            <a:lstStyle/>
            <a:p>
              <a:endParaRPr/>
            </a:p>
          </p:txBody>
        </p:sp>
        <p:sp>
          <p:nvSpPr>
            <p:cNvPr id="45" name="object 45"/>
            <p:cNvSpPr/>
            <p:nvPr/>
          </p:nvSpPr>
          <p:spPr>
            <a:xfrm>
              <a:off x="4287520" y="3335019"/>
              <a:ext cx="0" cy="213360"/>
            </a:xfrm>
            <a:custGeom>
              <a:avLst/>
              <a:gdLst/>
              <a:ahLst/>
              <a:cxnLst/>
              <a:rect l="l" t="t" r="r" b="b"/>
              <a:pathLst>
                <a:path h="213360">
                  <a:moveTo>
                    <a:pt x="0" y="0"/>
                  </a:moveTo>
                  <a:lnTo>
                    <a:pt x="0" y="213359"/>
                  </a:lnTo>
                </a:path>
              </a:pathLst>
            </a:custGeom>
            <a:ln w="10160">
              <a:solidFill>
                <a:srgbClr val="000083"/>
              </a:solidFill>
            </a:ln>
          </p:spPr>
          <p:txBody>
            <a:bodyPr wrap="square" lIns="0" tIns="0" rIns="0" bIns="0" rtlCol="0"/>
            <a:lstStyle/>
            <a:p>
              <a:endParaRPr/>
            </a:p>
          </p:txBody>
        </p:sp>
        <p:sp>
          <p:nvSpPr>
            <p:cNvPr id="46" name="object 46"/>
            <p:cNvSpPr/>
            <p:nvPr/>
          </p:nvSpPr>
          <p:spPr>
            <a:xfrm>
              <a:off x="5232400" y="3335019"/>
              <a:ext cx="1188720" cy="213360"/>
            </a:xfrm>
            <a:custGeom>
              <a:avLst/>
              <a:gdLst/>
              <a:ahLst/>
              <a:cxnLst/>
              <a:rect l="l" t="t" r="r" b="b"/>
              <a:pathLst>
                <a:path w="1188720" h="213360">
                  <a:moveTo>
                    <a:pt x="0" y="0"/>
                  </a:moveTo>
                  <a:lnTo>
                    <a:pt x="0" y="213359"/>
                  </a:lnTo>
                </a:path>
                <a:path w="1188720" h="213360">
                  <a:moveTo>
                    <a:pt x="1188720" y="0"/>
                  </a:moveTo>
                  <a:lnTo>
                    <a:pt x="1188720" y="213359"/>
                  </a:lnTo>
                </a:path>
              </a:pathLst>
            </a:custGeom>
            <a:ln w="10160">
              <a:solidFill>
                <a:srgbClr val="000000"/>
              </a:solidFill>
            </a:ln>
          </p:spPr>
          <p:txBody>
            <a:bodyPr wrap="square" lIns="0" tIns="0" rIns="0" bIns="0" rtlCol="0"/>
            <a:lstStyle/>
            <a:p>
              <a:endParaRPr/>
            </a:p>
          </p:txBody>
        </p:sp>
        <p:sp>
          <p:nvSpPr>
            <p:cNvPr id="47" name="object 47"/>
            <p:cNvSpPr/>
            <p:nvPr/>
          </p:nvSpPr>
          <p:spPr>
            <a:xfrm>
              <a:off x="4038600" y="3401060"/>
              <a:ext cx="172720" cy="60960"/>
            </a:xfrm>
            <a:custGeom>
              <a:avLst/>
              <a:gdLst/>
              <a:ahLst/>
              <a:cxnLst/>
              <a:rect l="l" t="t" r="r" b="b"/>
              <a:pathLst>
                <a:path w="172720" h="60960">
                  <a:moveTo>
                    <a:pt x="10160" y="0"/>
                  </a:moveTo>
                  <a:lnTo>
                    <a:pt x="40639" y="0"/>
                  </a:lnTo>
                </a:path>
                <a:path w="172720" h="60960">
                  <a:moveTo>
                    <a:pt x="142239" y="0"/>
                  </a:moveTo>
                  <a:lnTo>
                    <a:pt x="152400" y="0"/>
                  </a:lnTo>
                </a:path>
                <a:path w="172720" h="60960">
                  <a:moveTo>
                    <a:pt x="0" y="10160"/>
                  </a:moveTo>
                  <a:lnTo>
                    <a:pt x="10160" y="10160"/>
                  </a:lnTo>
                </a:path>
                <a:path w="172720" h="60960">
                  <a:moveTo>
                    <a:pt x="40639" y="10160"/>
                  </a:moveTo>
                  <a:lnTo>
                    <a:pt x="50800" y="10160"/>
                  </a:lnTo>
                </a:path>
                <a:path w="172720" h="60960">
                  <a:moveTo>
                    <a:pt x="121920" y="10160"/>
                  </a:moveTo>
                  <a:lnTo>
                    <a:pt x="172720" y="10160"/>
                  </a:lnTo>
                </a:path>
                <a:path w="172720" h="60960">
                  <a:moveTo>
                    <a:pt x="0" y="20320"/>
                  </a:moveTo>
                  <a:lnTo>
                    <a:pt x="10160" y="20320"/>
                  </a:lnTo>
                </a:path>
                <a:path w="172720" h="60960">
                  <a:moveTo>
                    <a:pt x="40639" y="20320"/>
                  </a:moveTo>
                  <a:lnTo>
                    <a:pt x="50800" y="20320"/>
                  </a:lnTo>
                </a:path>
                <a:path w="172720" h="60960">
                  <a:moveTo>
                    <a:pt x="142239" y="20320"/>
                  </a:moveTo>
                  <a:lnTo>
                    <a:pt x="152400" y="20320"/>
                  </a:lnTo>
                </a:path>
                <a:path w="172720" h="60960">
                  <a:moveTo>
                    <a:pt x="0" y="30480"/>
                  </a:moveTo>
                  <a:lnTo>
                    <a:pt x="10160" y="30480"/>
                  </a:lnTo>
                </a:path>
                <a:path w="172720" h="60960">
                  <a:moveTo>
                    <a:pt x="40639" y="30480"/>
                  </a:moveTo>
                  <a:lnTo>
                    <a:pt x="50800" y="30480"/>
                  </a:lnTo>
                </a:path>
                <a:path w="172720" h="60960">
                  <a:moveTo>
                    <a:pt x="132079" y="30480"/>
                  </a:moveTo>
                  <a:lnTo>
                    <a:pt x="142239" y="30480"/>
                  </a:lnTo>
                </a:path>
                <a:path w="172720" h="60960">
                  <a:moveTo>
                    <a:pt x="152400" y="30480"/>
                  </a:moveTo>
                  <a:lnTo>
                    <a:pt x="162560" y="30480"/>
                  </a:lnTo>
                </a:path>
                <a:path w="172720" h="60960">
                  <a:moveTo>
                    <a:pt x="0" y="40640"/>
                  </a:moveTo>
                  <a:lnTo>
                    <a:pt x="10160" y="40640"/>
                  </a:lnTo>
                </a:path>
                <a:path w="172720" h="60960">
                  <a:moveTo>
                    <a:pt x="40639" y="40640"/>
                  </a:moveTo>
                  <a:lnTo>
                    <a:pt x="50800" y="40640"/>
                  </a:lnTo>
                </a:path>
                <a:path w="172720" h="60960">
                  <a:moveTo>
                    <a:pt x="0" y="50800"/>
                  </a:moveTo>
                  <a:lnTo>
                    <a:pt x="10160" y="50800"/>
                  </a:lnTo>
                </a:path>
                <a:path w="172720" h="60960">
                  <a:moveTo>
                    <a:pt x="40639" y="50800"/>
                  </a:moveTo>
                  <a:lnTo>
                    <a:pt x="50800" y="50800"/>
                  </a:lnTo>
                </a:path>
                <a:path w="172720" h="60960">
                  <a:moveTo>
                    <a:pt x="0" y="60960"/>
                  </a:moveTo>
                  <a:lnTo>
                    <a:pt x="10160" y="60960"/>
                  </a:lnTo>
                </a:path>
                <a:path w="172720" h="60960">
                  <a:moveTo>
                    <a:pt x="40639" y="60960"/>
                  </a:moveTo>
                  <a:lnTo>
                    <a:pt x="50800" y="60960"/>
                  </a:lnTo>
                </a:path>
              </a:pathLst>
            </a:custGeom>
            <a:ln w="10160">
              <a:solidFill>
                <a:srgbClr val="000083"/>
              </a:solidFill>
            </a:ln>
          </p:spPr>
          <p:txBody>
            <a:bodyPr wrap="square" lIns="0" tIns="0" rIns="0" bIns="0" rtlCol="0"/>
            <a:lstStyle/>
            <a:p>
              <a:endParaRPr/>
            </a:p>
          </p:txBody>
        </p:sp>
        <p:sp>
          <p:nvSpPr>
            <p:cNvPr id="48" name="object 48"/>
            <p:cNvSpPr/>
            <p:nvPr/>
          </p:nvSpPr>
          <p:spPr>
            <a:xfrm>
              <a:off x="5704839" y="3462019"/>
              <a:ext cx="345440" cy="0"/>
            </a:xfrm>
            <a:custGeom>
              <a:avLst/>
              <a:gdLst/>
              <a:ahLst/>
              <a:cxnLst/>
              <a:rect l="l" t="t" r="r" b="b"/>
              <a:pathLst>
                <a:path w="345439">
                  <a:moveTo>
                    <a:pt x="0" y="0"/>
                  </a:moveTo>
                  <a:lnTo>
                    <a:pt x="10160" y="0"/>
                  </a:lnTo>
                </a:path>
                <a:path w="345439">
                  <a:moveTo>
                    <a:pt x="50800" y="0"/>
                  </a:moveTo>
                  <a:lnTo>
                    <a:pt x="71120" y="0"/>
                  </a:lnTo>
                </a:path>
                <a:path w="345439">
                  <a:moveTo>
                    <a:pt x="264160" y="0"/>
                  </a:moveTo>
                  <a:lnTo>
                    <a:pt x="274320" y="0"/>
                  </a:lnTo>
                </a:path>
                <a:path w="345439">
                  <a:moveTo>
                    <a:pt x="335280" y="0"/>
                  </a:moveTo>
                  <a:lnTo>
                    <a:pt x="345440" y="0"/>
                  </a:lnTo>
                </a:path>
              </a:pathLst>
            </a:custGeom>
            <a:ln w="10160">
              <a:solidFill>
                <a:srgbClr val="000000"/>
              </a:solidFill>
            </a:ln>
          </p:spPr>
          <p:txBody>
            <a:bodyPr wrap="square" lIns="0" tIns="0" rIns="0" bIns="0" rtlCol="0"/>
            <a:lstStyle/>
            <a:p>
              <a:endParaRPr/>
            </a:p>
          </p:txBody>
        </p:sp>
        <p:sp>
          <p:nvSpPr>
            <p:cNvPr id="49" name="object 49"/>
            <p:cNvSpPr/>
            <p:nvPr/>
          </p:nvSpPr>
          <p:spPr>
            <a:xfrm>
              <a:off x="4038600" y="3472180"/>
              <a:ext cx="50800" cy="0"/>
            </a:xfrm>
            <a:custGeom>
              <a:avLst/>
              <a:gdLst/>
              <a:ahLst/>
              <a:cxnLst/>
              <a:rect l="l" t="t" r="r" b="b"/>
              <a:pathLst>
                <a:path w="50800">
                  <a:moveTo>
                    <a:pt x="0" y="0"/>
                  </a:moveTo>
                  <a:lnTo>
                    <a:pt x="10160" y="0"/>
                  </a:lnTo>
                </a:path>
                <a:path w="50800">
                  <a:moveTo>
                    <a:pt x="40639" y="0"/>
                  </a:moveTo>
                  <a:lnTo>
                    <a:pt x="50800" y="0"/>
                  </a:lnTo>
                </a:path>
              </a:pathLst>
            </a:custGeom>
            <a:ln w="10160">
              <a:solidFill>
                <a:srgbClr val="000083"/>
              </a:solidFill>
            </a:ln>
          </p:spPr>
          <p:txBody>
            <a:bodyPr wrap="square" lIns="0" tIns="0" rIns="0" bIns="0" rtlCol="0"/>
            <a:lstStyle/>
            <a:p>
              <a:endParaRPr/>
            </a:p>
          </p:txBody>
        </p:sp>
        <p:sp>
          <p:nvSpPr>
            <p:cNvPr id="50" name="object 50"/>
            <p:cNvSpPr/>
            <p:nvPr/>
          </p:nvSpPr>
          <p:spPr>
            <a:xfrm>
              <a:off x="5704839" y="3472180"/>
              <a:ext cx="345440" cy="0"/>
            </a:xfrm>
            <a:custGeom>
              <a:avLst/>
              <a:gdLst/>
              <a:ahLst/>
              <a:cxnLst/>
              <a:rect l="l" t="t" r="r" b="b"/>
              <a:pathLst>
                <a:path w="345439">
                  <a:moveTo>
                    <a:pt x="0" y="0"/>
                  </a:moveTo>
                  <a:lnTo>
                    <a:pt x="10160" y="0"/>
                  </a:lnTo>
                </a:path>
                <a:path w="345439">
                  <a:moveTo>
                    <a:pt x="40639" y="0"/>
                  </a:moveTo>
                  <a:lnTo>
                    <a:pt x="50800" y="0"/>
                  </a:lnTo>
                </a:path>
                <a:path w="345439">
                  <a:moveTo>
                    <a:pt x="71120" y="0"/>
                  </a:moveTo>
                  <a:lnTo>
                    <a:pt x="81280" y="0"/>
                  </a:lnTo>
                </a:path>
                <a:path w="345439">
                  <a:moveTo>
                    <a:pt x="335280" y="0"/>
                  </a:moveTo>
                  <a:lnTo>
                    <a:pt x="345440" y="0"/>
                  </a:lnTo>
                </a:path>
              </a:pathLst>
            </a:custGeom>
            <a:ln w="10160">
              <a:solidFill>
                <a:srgbClr val="000000"/>
              </a:solidFill>
            </a:ln>
          </p:spPr>
          <p:txBody>
            <a:bodyPr wrap="square" lIns="0" tIns="0" rIns="0" bIns="0" rtlCol="0"/>
            <a:lstStyle/>
            <a:p>
              <a:endParaRPr/>
            </a:p>
          </p:txBody>
        </p:sp>
        <p:sp>
          <p:nvSpPr>
            <p:cNvPr id="51" name="object 51"/>
            <p:cNvSpPr/>
            <p:nvPr/>
          </p:nvSpPr>
          <p:spPr>
            <a:xfrm>
              <a:off x="4048760" y="3482339"/>
              <a:ext cx="101600" cy="0"/>
            </a:xfrm>
            <a:custGeom>
              <a:avLst/>
              <a:gdLst/>
              <a:ahLst/>
              <a:cxnLst/>
              <a:rect l="l" t="t" r="r" b="b"/>
              <a:pathLst>
                <a:path w="101600">
                  <a:moveTo>
                    <a:pt x="0" y="0"/>
                  </a:moveTo>
                  <a:lnTo>
                    <a:pt x="30479" y="0"/>
                  </a:lnTo>
                </a:path>
                <a:path w="101600">
                  <a:moveTo>
                    <a:pt x="60960" y="0"/>
                  </a:moveTo>
                  <a:lnTo>
                    <a:pt x="71120" y="0"/>
                  </a:lnTo>
                </a:path>
                <a:path w="101600">
                  <a:moveTo>
                    <a:pt x="91439" y="0"/>
                  </a:moveTo>
                  <a:lnTo>
                    <a:pt x="101600" y="0"/>
                  </a:lnTo>
                </a:path>
              </a:pathLst>
            </a:custGeom>
            <a:ln w="10160">
              <a:solidFill>
                <a:srgbClr val="000083"/>
              </a:solidFill>
            </a:ln>
          </p:spPr>
          <p:txBody>
            <a:bodyPr wrap="square" lIns="0" tIns="0" rIns="0" bIns="0" rtlCol="0"/>
            <a:lstStyle/>
            <a:p>
              <a:endParaRPr/>
            </a:p>
          </p:txBody>
        </p:sp>
        <p:sp>
          <p:nvSpPr>
            <p:cNvPr id="52" name="object 52"/>
            <p:cNvSpPr/>
            <p:nvPr/>
          </p:nvSpPr>
          <p:spPr>
            <a:xfrm>
              <a:off x="5298439" y="3482339"/>
              <a:ext cx="751840" cy="60960"/>
            </a:xfrm>
            <a:custGeom>
              <a:avLst/>
              <a:gdLst/>
              <a:ahLst/>
              <a:cxnLst/>
              <a:rect l="l" t="t" r="r" b="b"/>
              <a:pathLst>
                <a:path w="751839" h="60960">
                  <a:moveTo>
                    <a:pt x="20320" y="0"/>
                  </a:moveTo>
                  <a:lnTo>
                    <a:pt x="30480" y="0"/>
                  </a:lnTo>
                </a:path>
                <a:path w="751839" h="60960">
                  <a:moveTo>
                    <a:pt x="81280" y="0"/>
                  </a:moveTo>
                  <a:lnTo>
                    <a:pt x="101600" y="0"/>
                  </a:lnTo>
                </a:path>
                <a:path w="751839" h="60960">
                  <a:moveTo>
                    <a:pt x="142239" y="0"/>
                  </a:moveTo>
                  <a:lnTo>
                    <a:pt x="172719" y="0"/>
                  </a:lnTo>
                </a:path>
                <a:path w="751839" h="60960">
                  <a:moveTo>
                    <a:pt x="203200" y="0"/>
                  </a:moveTo>
                  <a:lnTo>
                    <a:pt x="213360" y="0"/>
                  </a:lnTo>
                </a:path>
                <a:path w="751839" h="60960">
                  <a:moveTo>
                    <a:pt x="223520" y="0"/>
                  </a:moveTo>
                  <a:lnTo>
                    <a:pt x="243840" y="0"/>
                  </a:lnTo>
                </a:path>
                <a:path w="751839" h="60960">
                  <a:moveTo>
                    <a:pt x="284480" y="0"/>
                  </a:moveTo>
                  <a:lnTo>
                    <a:pt x="304800" y="0"/>
                  </a:lnTo>
                </a:path>
                <a:path w="751839" h="60960">
                  <a:moveTo>
                    <a:pt x="345439" y="0"/>
                  </a:moveTo>
                  <a:lnTo>
                    <a:pt x="375919" y="0"/>
                  </a:lnTo>
                </a:path>
                <a:path w="751839" h="60960">
                  <a:moveTo>
                    <a:pt x="406400" y="0"/>
                  </a:moveTo>
                  <a:lnTo>
                    <a:pt x="416560" y="0"/>
                  </a:lnTo>
                </a:path>
                <a:path w="751839" h="60960">
                  <a:moveTo>
                    <a:pt x="447039" y="0"/>
                  </a:moveTo>
                  <a:lnTo>
                    <a:pt x="457200" y="0"/>
                  </a:lnTo>
                </a:path>
                <a:path w="751839" h="60960">
                  <a:moveTo>
                    <a:pt x="477520" y="0"/>
                  </a:moveTo>
                  <a:lnTo>
                    <a:pt x="487680" y="0"/>
                  </a:lnTo>
                </a:path>
                <a:path w="751839" h="60960">
                  <a:moveTo>
                    <a:pt x="518160" y="0"/>
                  </a:moveTo>
                  <a:lnTo>
                    <a:pt x="528320" y="0"/>
                  </a:lnTo>
                </a:path>
                <a:path w="751839" h="60960">
                  <a:moveTo>
                    <a:pt x="538480" y="0"/>
                  </a:moveTo>
                  <a:lnTo>
                    <a:pt x="548640" y="0"/>
                  </a:lnTo>
                </a:path>
                <a:path w="751839" h="60960">
                  <a:moveTo>
                    <a:pt x="579120" y="0"/>
                  </a:moveTo>
                  <a:lnTo>
                    <a:pt x="589280" y="0"/>
                  </a:lnTo>
                </a:path>
                <a:path w="751839" h="60960">
                  <a:moveTo>
                    <a:pt x="609600" y="0"/>
                  </a:moveTo>
                  <a:lnTo>
                    <a:pt x="640079" y="0"/>
                  </a:lnTo>
                </a:path>
                <a:path w="751839" h="60960">
                  <a:moveTo>
                    <a:pt x="670560" y="0"/>
                  </a:moveTo>
                  <a:lnTo>
                    <a:pt x="680720" y="0"/>
                  </a:lnTo>
                </a:path>
                <a:path w="751839" h="60960">
                  <a:moveTo>
                    <a:pt x="711200" y="0"/>
                  </a:moveTo>
                  <a:lnTo>
                    <a:pt x="731520" y="0"/>
                  </a:lnTo>
                </a:path>
                <a:path w="751839" h="60960">
                  <a:moveTo>
                    <a:pt x="741680" y="0"/>
                  </a:moveTo>
                  <a:lnTo>
                    <a:pt x="751840" y="0"/>
                  </a:lnTo>
                </a:path>
                <a:path w="751839" h="60960">
                  <a:moveTo>
                    <a:pt x="20320" y="10159"/>
                  </a:moveTo>
                  <a:lnTo>
                    <a:pt x="30480" y="10159"/>
                  </a:lnTo>
                </a:path>
                <a:path w="751839" h="60960">
                  <a:moveTo>
                    <a:pt x="71120" y="10159"/>
                  </a:moveTo>
                  <a:lnTo>
                    <a:pt x="81280" y="10159"/>
                  </a:lnTo>
                </a:path>
                <a:path w="751839" h="60960">
                  <a:moveTo>
                    <a:pt x="101600" y="10159"/>
                  </a:moveTo>
                  <a:lnTo>
                    <a:pt x="111760" y="10159"/>
                  </a:lnTo>
                </a:path>
                <a:path w="751839" h="60960">
                  <a:moveTo>
                    <a:pt x="132080" y="10159"/>
                  </a:moveTo>
                  <a:lnTo>
                    <a:pt x="142240" y="10159"/>
                  </a:lnTo>
                </a:path>
                <a:path w="751839" h="60960">
                  <a:moveTo>
                    <a:pt x="172720" y="10159"/>
                  </a:moveTo>
                  <a:lnTo>
                    <a:pt x="182880" y="10159"/>
                  </a:lnTo>
                </a:path>
                <a:path w="751839" h="60960">
                  <a:moveTo>
                    <a:pt x="203200" y="10159"/>
                  </a:moveTo>
                  <a:lnTo>
                    <a:pt x="223520" y="10159"/>
                  </a:lnTo>
                </a:path>
                <a:path w="751839" h="60960">
                  <a:moveTo>
                    <a:pt x="243839" y="10159"/>
                  </a:moveTo>
                  <a:lnTo>
                    <a:pt x="254000" y="10159"/>
                  </a:lnTo>
                </a:path>
                <a:path w="751839" h="60960">
                  <a:moveTo>
                    <a:pt x="274320" y="10159"/>
                  </a:moveTo>
                  <a:lnTo>
                    <a:pt x="284480" y="10159"/>
                  </a:lnTo>
                </a:path>
                <a:path w="751839" h="60960">
                  <a:moveTo>
                    <a:pt x="304800" y="10159"/>
                  </a:moveTo>
                  <a:lnTo>
                    <a:pt x="314960" y="10159"/>
                  </a:lnTo>
                </a:path>
                <a:path w="751839" h="60960">
                  <a:moveTo>
                    <a:pt x="335280" y="10159"/>
                  </a:moveTo>
                  <a:lnTo>
                    <a:pt x="345440" y="10159"/>
                  </a:lnTo>
                </a:path>
                <a:path w="751839" h="60960">
                  <a:moveTo>
                    <a:pt x="375920" y="10159"/>
                  </a:moveTo>
                  <a:lnTo>
                    <a:pt x="386080" y="10159"/>
                  </a:lnTo>
                </a:path>
                <a:path w="751839" h="60960">
                  <a:moveTo>
                    <a:pt x="406400" y="10159"/>
                  </a:moveTo>
                  <a:lnTo>
                    <a:pt x="416560" y="10159"/>
                  </a:lnTo>
                </a:path>
                <a:path w="751839" h="60960">
                  <a:moveTo>
                    <a:pt x="436880" y="10159"/>
                  </a:moveTo>
                  <a:lnTo>
                    <a:pt x="447040" y="10159"/>
                  </a:lnTo>
                </a:path>
                <a:path w="751839" h="60960">
                  <a:moveTo>
                    <a:pt x="487680" y="10159"/>
                  </a:moveTo>
                  <a:lnTo>
                    <a:pt x="497840" y="10159"/>
                  </a:lnTo>
                </a:path>
                <a:path w="751839" h="60960">
                  <a:moveTo>
                    <a:pt x="538480" y="10159"/>
                  </a:moveTo>
                  <a:lnTo>
                    <a:pt x="548640" y="10159"/>
                  </a:lnTo>
                </a:path>
                <a:path w="751839" h="60960">
                  <a:moveTo>
                    <a:pt x="579120" y="10159"/>
                  </a:moveTo>
                  <a:lnTo>
                    <a:pt x="589280" y="10159"/>
                  </a:lnTo>
                </a:path>
                <a:path w="751839" h="60960">
                  <a:moveTo>
                    <a:pt x="599439" y="10159"/>
                  </a:moveTo>
                  <a:lnTo>
                    <a:pt x="609600" y="10159"/>
                  </a:lnTo>
                </a:path>
                <a:path w="751839" h="60960">
                  <a:moveTo>
                    <a:pt x="640080" y="10159"/>
                  </a:moveTo>
                  <a:lnTo>
                    <a:pt x="650240" y="10159"/>
                  </a:lnTo>
                </a:path>
                <a:path w="751839" h="60960">
                  <a:moveTo>
                    <a:pt x="670560" y="10159"/>
                  </a:moveTo>
                  <a:lnTo>
                    <a:pt x="680720" y="10159"/>
                  </a:lnTo>
                </a:path>
                <a:path w="751839" h="60960">
                  <a:moveTo>
                    <a:pt x="701039" y="10159"/>
                  </a:moveTo>
                  <a:lnTo>
                    <a:pt x="711200" y="10159"/>
                  </a:lnTo>
                </a:path>
                <a:path w="751839" h="60960">
                  <a:moveTo>
                    <a:pt x="731520" y="10159"/>
                  </a:moveTo>
                  <a:lnTo>
                    <a:pt x="751840" y="10159"/>
                  </a:lnTo>
                </a:path>
                <a:path w="751839" h="60960">
                  <a:moveTo>
                    <a:pt x="0" y="20319"/>
                  </a:moveTo>
                  <a:lnTo>
                    <a:pt x="50800" y="20319"/>
                  </a:lnTo>
                </a:path>
                <a:path w="751839" h="60960">
                  <a:moveTo>
                    <a:pt x="71120" y="20319"/>
                  </a:moveTo>
                  <a:lnTo>
                    <a:pt x="81280" y="20319"/>
                  </a:lnTo>
                </a:path>
                <a:path w="751839" h="60960">
                  <a:moveTo>
                    <a:pt x="172720" y="20319"/>
                  </a:moveTo>
                  <a:lnTo>
                    <a:pt x="182880" y="20319"/>
                  </a:lnTo>
                </a:path>
                <a:path w="751839" h="60960">
                  <a:moveTo>
                    <a:pt x="203200" y="20319"/>
                  </a:moveTo>
                  <a:lnTo>
                    <a:pt x="213360" y="20319"/>
                  </a:lnTo>
                </a:path>
                <a:path w="751839" h="60960">
                  <a:moveTo>
                    <a:pt x="243839" y="20319"/>
                  </a:moveTo>
                  <a:lnTo>
                    <a:pt x="254000" y="20319"/>
                  </a:lnTo>
                </a:path>
                <a:path w="751839" h="60960">
                  <a:moveTo>
                    <a:pt x="274320" y="20319"/>
                  </a:moveTo>
                  <a:lnTo>
                    <a:pt x="284480" y="20319"/>
                  </a:lnTo>
                </a:path>
                <a:path w="751839" h="60960">
                  <a:moveTo>
                    <a:pt x="335280" y="20319"/>
                  </a:moveTo>
                  <a:lnTo>
                    <a:pt x="345440" y="20319"/>
                  </a:lnTo>
                </a:path>
                <a:path w="751839" h="60960">
                  <a:moveTo>
                    <a:pt x="375920" y="20319"/>
                  </a:moveTo>
                  <a:lnTo>
                    <a:pt x="386080" y="20319"/>
                  </a:lnTo>
                </a:path>
                <a:path w="751839" h="60960">
                  <a:moveTo>
                    <a:pt x="406400" y="20319"/>
                  </a:moveTo>
                  <a:lnTo>
                    <a:pt x="416560" y="20319"/>
                  </a:lnTo>
                </a:path>
                <a:path w="751839" h="60960">
                  <a:moveTo>
                    <a:pt x="436880" y="20319"/>
                  </a:moveTo>
                  <a:lnTo>
                    <a:pt x="447040" y="20319"/>
                  </a:lnTo>
                </a:path>
                <a:path w="751839" h="60960">
                  <a:moveTo>
                    <a:pt x="487680" y="20319"/>
                  </a:moveTo>
                  <a:lnTo>
                    <a:pt x="497840" y="20319"/>
                  </a:lnTo>
                </a:path>
                <a:path w="751839" h="60960">
                  <a:moveTo>
                    <a:pt x="548639" y="20319"/>
                  </a:moveTo>
                  <a:lnTo>
                    <a:pt x="558800" y="20319"/>
                  </a:lnTo>
                </a:path>
                <a:path w="751839" h="60960">
                  <a:moveTo>
                    <a:pt x="568960" y="20319"/>
                  </a:moveTo>
                  <a:lnTo>
                    <a:pt x="579120" y="20319"/>
                  </a:lnTo>
                </a:path>
                <a:path w="751839" h="60960">
                  <a:moveTo>
                    <a:pt x="599439" y="20319"/>
                  </a:moveTo>
                  <a:lnTo>
                    <a:pt x="609600" y="20319"/>
                  </a:lnTo>
                </a:path>
                <a:path w="751839" h="60960">
                  <a:moveTo>
                    <a:pt x="640080" y="20319"/>
                  </a:moveTo>
                  <a:lnTo>
                    <a:pt x="650240" y="20319"/>
                  </a:lnTo>
                </a:path>
                <a:path w="751839" h="60960">
                  <a:moveTo>
                    <a:pt x="670560" y="20319"/>
                  </a:moveTo>
                  <a:lnTo>
                    <a:pt x="680720" y="20319"/>
                  </a:lnTo>
                </a:path>
                <a:path w="751839" h="60960">
                  <a:moveTo>
                    <a:pt x="701039" y="20319"/>
                  </a:moveTo>
                  <a:lnTo>
                    <a:pt x="711200" y="20319"/>
                  </a:lnTo>
                </a:path>
                <a:path w="751839" h="60960">
                  <a:moveTo>
                    <a:pt x="741680" y="20319"/>
                  </a:moveTo>
                  <a:lnTo>
                    <a:pt x="751840" y="20319"/>
                  </a:lnTo>
                </a:path>
                <a:path w="751839" h="60960">
                  <a:moveTo>
                    <a:pt x="20320" y="30479"/>
                  </a:moveTo>
                  <a:lnTo>
                    <a:pt x="30480" y="30479"/>
                  </a:lnTo>
                </a:path>
                <a:path w="751839" h="60960">
                  <a:moveTo>
                    <a:pt x="71120" y="30479"/>
                  </a:moveTo>
                  <a:lnTo>
                    <a:pt x="81280" y="30479"/>
                  </a:lnTo>
                </a:path>
                <a:path w="751839" h="60960">
                  <a:moveTo>
                    <a:pt x="142239" y="30479"/>
                  </a:moveTo>
                  <a:lnTo>
                    <a:pt x="182879" y="30479"/>
                  </a:lnTo>
                </a:path>
                <a:path w="751839" h="60960">
                  <a:moveTo>
                    <a:pt x="203200" y="30479"/>
                  </a:moveTo>
                  <a:lnTo>
                    <a:pt x="213360" y="30479"/>
                  </a:lnTo>
                </a:path>
                <a:path w="751839" h="60960">
                  <a:moveTo>
                    <a:pt x="243839" y="30479"/>
                  </a:moveTo>
                  <a:lnTo>
                    <a:pt x="254000" y="30479"/>
                  </a:lnTo>
                </a:path>
                <a:path w="751839" h="60960">
                  <a:moveTo>
                    <a:pt x="274320" y="30479"/>
                  </a:moveTo>
                  <a:lnTo>
                    <a:pt x="284480" y="30479"/>
                  </a:lnTo>
                </a:path>
                <a:path w="751839" h="60960">
                  <a:moveTo>
                    <a:pt x="335280" y="30479"/>
                  </a:moveTo>
                  <a:lnTo>
                    <a:pt x="386080" y="30479"/>
                  </a:lnTo>
                </a:path>
                <a:path w="751839" h="60960">
                  <a:moveTo>
                    <a:pt x="406400" y="30479"/>
                  </a:moveTo>
                  <a:lnTo>
                    <a:pt x="416560" y="30479"/>
                  </a:lnTo>
                </a:path>
                <a:path w="751839" h="60960">
                  <a:moveTo>
                    <a:pt x="436880" y="30479"/>
                  </a:moveTo>
                  <a:lnTo>
                    <a:pt x="447040" y="30479"/>
                  </a:lnTo>
                </a:path>
                <a:path w="751839" h="60960">
                  <a:moveTo>
                    <a:pt x="487680" y="30479"/>
                  </a:moveTo>
                  <a:lnTo>
                    <a:pt x="497840" y="30479"/>
                  </a:lnTo>
                </a:path>
                <a:path w="751839" h="60960">
                  <a:moveTo>
                    <a:pt x="548639" y="30479"/>
                  </a:moveTo>
                  <a:lnTo>
                    <a:pt x="558800" y="30479"/>
                  </a:lnTo>
                </a:path>
                <a:path w="751839" h="60960">
                  <a:moveTo>
                    <a:pt x="568960" y="30479"/>
                  </a:moveTo>
                  <a:lnTo>
                    <a:pt x="579120" y="30479"/>
                  </a:lnTo>
                </a:path>
                <a:path w="751839" h="60960">
                  <a:moveTo>
                    <a:pt x="599439" y="30479"/>
                  </a:moveTo>
                  <a:lnTo>
                    <a:pt x="609600" y="30479"/>
                  </a:lnTo>
                </a:path>
                <a:path w="751839" h="60960">
                  <a:moveTo>
                    <a:pt x="640080" y="30479"/>
                  </a:moveTo>
                  <a:lnTo>
                    <a:pt x="650240" y="30479"/>
                  </a:lnTo>
                </a:path>
                <a:path w="751839" h="60960">
                  <a:moveTo>
                    <a:pt x="670560" y="30479"/>
                  </a:moveTo>
                  <a:lnTo>
                    <a:pt x="680720" y="30479"/>
                  </a:lnTo>
                </a:path>
                <a:path w="751839" h="60960">
                  <a:moveTo>
                    <a:pt x="701039" y="30479"/>
                  </a:moveTo>
                  <a:lnTo>
                    <a:pt x="711200" y="30479"/>
                  </a:lnTo>
                </a:path>
                <a:path w="751839" h="60960">
                  <a:moveTo>
                    <a:pt x="741680" y="30479"/>
                  </a:moveTo>
                  <a:lnTo>
                    <a:pt x="751840" y="30479"/>
                  </a:lnTo>
                </a:path>
                <a:path w="751839" h="60960">
                  <a:moveTo>
                    <a:pt x="20320" y="40639"/>
                  </a:moveTo>
                  <a:lnTo>
                    <a:pt x="30480" y="40639"/>
                  </a:lnTo>
                </a:path>
                <a:path w="751839" h="60960">
                  <a:moveTo>
                    <a:pt x="71120" y="40639"/>
                  </a:moveTo>
                  <a:lnTo>
                    <a:pt x="81280" y="40639"/>
                  </a:lnTo>
                </a:path>
                <a:path w="751839" h="60960">
                  <a:moveTo>
                    <a:pt x="132080" y="40639"/>
                  </a:moveTo>
                  <a:lnTo>
                    <a:pt x="142240" y="40639"/>
                  </a:lnTo>
                </a:path>
                <a:path w="751839" h="60960">
                  <a:moveTo>
                    <a:pt x="172720" y="40639"/>
                  </a:moveTo>
                  <a:lnTo>
                    <a:pt x="182880" y="40639"/>
                  </a:lnTo>
                </a:path>
                <a:path w="751839" h="60960">
                  <a:moveTo>
                    <a:pt x="203200" y="40639"/>
                  </a:moveTo>
                  <a:lnTo>
                    <a:pt x="213360" y="40639"/>
                  </a:lnTo>
                </a:path>
                <a:path w="751839" h="60960">
                  <a:moveTo>
                    <a:pt x="243839" y="40639"/>
                  </a:moveTo>
                  <a:lnTo>
                    <a:pt x="254000" y="40639"/>
                  </a:lnTo>
                </a:path>
                <a:path w="751839" h="60960">
                  <a:moveTo>
                    <a:pt x="274320" y="40639"/>
                  </a:moveTo>
                  <a:lnTo>
                    <a:pt x="284480" y="40639"/>
                  </a:lnTo>
                </a:path>
                <a:path w="751839" h="60960">
                  <a:moveTo>
                    <a:pt x="335280" y="40639"/>
                  </a:moveTo>
                  <a:lnTo>
                    <a:pt x="345440" y="40639"/>
                  </a:lnTo>
                </a:path>
                <a:path w="751839" h="60960">
                  <a:moveTo>
                    <a:pt x="406400" y="40639"/>
                  </a:moveTo>
                  <a:lnTo>
                    <a:pt x="416560" y="40639"/>
                  </a:lnTo>
                </a:path>
                <a:path w="751839" h="60960">
                  <a:moveTo>
                    <a:pt x="436880" y="40639"/>
                  </a:moveTo>
                  <a:lnTo>
                    <a:pt x="447040" y="40639"/>
                  </a:lnTo>
                </a:path>
                <a:path w="751839" h="60960">
                  <a:moveTo>
                    <a:pt x="487680" y="40639"/>
                  </a:moveTo>
                  <a:lnTo>
                    <a:pt x="497840" y="40639"/>
                  </a:lnTo>
                </a:path>
                <a:path w="751839" h="60960">
                  <a:moveTo>
                    <a:pt x="548639" y="40639"/>
                  </a:moveTo>
                  <a:lnTo>
                    <a:pt x="558800" y="40639"/>
                  </a:lnTo>
                </a:path>
                <a:path w="751839" h="60960">
                  <a:moveTo>
                    <a:pt x="568960" y="40639"/>
                  </a:moveTo>
                  <a:lnTo>
                    <a:pt x="579120" y="40639"/>
                  </a:lnTo>
                </a:path>
                <a:path w="751839" h="60960">
                  <a:moveTo>
                    <a:pt x="599439" y="40639"/>
                  </a:moveTo>
                  <a:lnTo>
                    <a:pt x="609600" y="40639"/>
                  </a:lnTo>
                </a:path>
                <a:path w="751839" h="60960">
                  <a:moveTo>
                    <a:pt x="640080" y="40639"/>
                  </a:moveTo>
                  <a:lnTo>
                    <a:pt x="650240" y="40639"/>
                  </a:lnTo>
                </a:path>
                <a:path w="751839" h="60960">
                  <a:moveTo>
                    <a:pt x="670560" y="40639"/>
                  </a:moveTo>
                  <a:lnTo>
                    <a:pt x="680720" y="40639"/>
                  </a:lnTo>
                </a:path>
                <a:path w="751839" h="60960">
                  <a:moveTo>
                    <a:pt x="701039" y="40639"/>
                  </a:moveTo>
                  <a:lnTo>
                    <a:pt x="711200" y="40639"/>
                  </a:lnTo>
                </a:path>
                <a:path w="751839" h="60960">
                  <a:moveTo>
                    <a:pt x="741680" y="40639"/>
                  </a:moveTo>
                  <a:lnTo>
                    <a:pt x="751840" y="40639"/>
                  </a:lnTo>
                </a:path>
                <a:path w="751839" h="60960">
                  <a:moveTo>
                    <a:pt x="71120" y="50800"/>
                  </a:moveTo>
                  <a:lnTo>
                    <a:pt x="81280" y="50800"/>
                  </a:lnTo>
                </a:path>
                <a:path w="751839" h="60960">
                  <a:moveTo>
                    <a:pt x="101600" y="50800"/>
                  </a:moveTo>
                  <a:lnTo>
                    <a:pt x="111760" y="50800"/>
                  </a:lnTo>
                </a:path>
                <a:path w="751839" h="60960">
                  <a:moveTo>
                    <a:pt x="132080" y="50800"/>
                  </a:moveTo>
                  <a:lnTo>
                    <a:pt x="142240" y="50800"/>
                  </a:lnTo>
                </a:path>
                <a:path w="751839" h="60960">
                  <a:moveTo>
                    <a:pt x="162560" y="50800"/>
                  </a:moveTo>
                  <a:lnTo>
                    <a:pt x="182880" y="50800"/>
                  </a:lnTo>
                </a:path>
                <a:path w="751839" h="60960">
                  <a:moveTo>
                    <a:pt x="203200" y="50800"/>
                  </a:moveTo>
                  <a:lnTo>
                    <a:pt x="213360" y="50800"/>
                  </a:lnTo>
                </a:path>
                <a:path w="751839" h="60960">
                  <a:moveTo>
                    <a:pt x="243839" y="50800"/>
                  </a:moveTo>
                  <a:lnTo>
                    <a:pt x="254000" y="50800"/>
                  </a:lnTo>
                </a:path>
                <a:path w="751839" h="60960">
                  <a:moveTo>
                    <a:pt x="274320" y="50800"/>
                  </a:moveTo>
                  <a:lnTo>
                    <a:pt x="284480" y="50800"/>
                  </a:lnTo>
                </a:path>
                <a:path w="751839" h="60960">
                  <a:moveTo>
                    <a:pt x="304800" y="50800"/>
                  </a:moveTo>
                  <a:lnTo>
                    <a:pt x="314960" y="50800"/>
                  </a:lnTo>
                </a:path>
                <a:path w="751839" h="60960">
                  <a:moveTo>
                    <a:pt x="335280" y="50800"/>
                  </a:moveTo>
                  <a:lnTo>
                    <a:pt x="345440" y="50800"/>
                  </a:lnTo>
                </a:path>
                <a:path w="751839" h="60960">
                  <a:moveTo>
                    <a:pt x="375920" y="50800"/>
                  </a:moveTo>
                  <a:lnTo>
                    <a:pt x="386080" y="50800"/>
                  </a:lnTo>
                </a:path>
                <a:path w="751839" h="60960">
                  <a:moveTo>
                    <a:pt x="406400" y="50800"/>
                  </a:moveTo>
                  <a:lnTo>
                    <a:pt x="416560" y="50800"/>
                  </a:lnTo>
                </a:path>
                <a:path w="751839" h="60960">
                  <a:moveTo>
                    <a:pt x="436880" y="50800"/>
                  </a:moveTo>
                  <a:lnTo>
                    <a:pt x="447040" y="50800"/>
                  </a:lnTo>
                </a:path>
                <a:path w="751839" h="60960">
                  <a:moveTo>
                    <a:pt x="487680" y="50800"/>
                  </a:moveTo>
                  <a:lnTo>
                    <a:pt x="497840" y="50800"/>
                  </a:lnTo>
                </a:path>
                <a:path w="751839" h="60960">
                  <a:moveTo>
                    <a:pt x="558800" y="50800"/>
                  </a:moveTo>
                  <a:lnTo>
                    <a:pt x="568960" y="50800"/>
                  </a:lnTo>
                </a:path>
                <a:path w="751839" h="60960">
                  <a:moveTo>
                    <a:pt x="599439" y="50800"/>
                  </a:moveTo>
                  <a:lnTo>
                    <a:pt x="609600" y="50800"/>
                  </a:lnTo>
                </a:path>
                <a:path w="751839" h="60960">
                  <a:moveTo>
                    <a:pt x="640080" y="50800"/>
                  </a:moveTo>
                  <a:lnTo>
                    <a:pt x="650240" y="50800"/>
                  </a:lnTo>
                </a:path>
                <a:path w="751839" h="60960">
                  <a:moveTo>
                    <a:pt x="670560" y="50800"/>
                  </a:moveTo>
                  <a:lnTo>
                    <a:pt x="680720" y="50800"/>
                  </a:lnTo>
                </a:path>
                <a:path w="751839" h="60960">
                  <a:moveTo>
                    <a:pt x="701039" y="50800"/>
                  </a:moveTo>
                  <a:lnTo>
                    <a:pt x="711200" y="50800"/>
                  </a:lnTo>
                </a:path>
                <a:path w="751839" h="60960">
                  <a:moveTo>
                    <a:pt x="741680" y="50800"/>
                  </a:moveTo>
                  <a:lnTo>
                    <a:pt x="751840" y="50800"/>
                  </a:lnTo>
                </a:path>
                <a:path w="751839" h="60960">
                  <a:moveTo>
                    <a:pt x="81280" y="60959"/>
                  </a:moveTo>
                  <a:lnTo>
                    <a:pt x="101600" y="60959"/>
                  </a:lnTo>
                </a:path>
                <a:path w="751839" h="60960">
                  <a:moveTo>
                    <a:pt x="142239" y="60959"/>
                  </a:moveTo>
                  <a:lnTo>
                    <a:pt x="162560" y="60959"/>
                  </a:lnTo>
                </a:path>
                <a:path w="751839" h="60960">
                  <a:moveTo>
                    <a:pt x="172720" y="60959"/>
                  </a:moveTo>
                  <a:lnTo>
                    <a:pt x="182880" y="60959"/>
                  </a:lnTo>
                </a:path>
                <a:path w="751839" h="60960">
                  <a:moveTo>
                    <a:pt x="203200" y="60959"/>
                  </a:moveTo>
                  <a:lnTo>
                    <a:pt x="213360" y="60959"/>
                  </a:lnTo>
                </a:path>
                <a:path w="751839" h="60960">
                  <a:moveTo>
                    <a:pt x="243839" y="60959"/>
                  </a:moveTo>
                  <a:lnTo>
                    <a:pt x="254000" y="60959"/>
                  </a:lnTo>
                </a:path>
                <a:path w="751839" h="60960">
                  <a:moveTo>
                    <a:pt x="284480" y="60959"/>
                  </a:moveTo>
                  <a:lnTo>
                    <a:pt x="304800" y="60959"/>
                  </a:lnTo>
                </a:path>
                <a:path w="751839" h="60960">
                  <a:moveTo>
                    <a:pt x="345439" y="60959"/>
                  </a:moveTo>
                  <a:lnTo>
                    <a:pt x="375919" y="60959"/>
                  </a:lnTo>
                </a:path>
                <a:path w="751839" h="60960">
                  <a:moveTo>
                    <a:pt x="406400" y="60959"/>
                  </a:moveTo>
                  <a:lnTo>
                    <a:pt x="416560" y="60959"/>
                  </a:lnTo>
                </a:path>
                <a:path w="751839" h="60960">
                  <a:moveTo>
                    <a:pt x="447039" y="60959"/>
                  </a:moveTo>
                  <a:lnTo>
                    <a:pt x="457200" y="60959"/>
                  </a:lnTo>
                </a:path>
                <a:path w="751839" h="60960">
                  <a:moveTo>
                    <a:pt x="477520" y="60959"/>
                  </a:moveTo>
                  <a:lnTo>
                    <a:pt x="487680" y="60959"/>
                  </a:lnTo>
                </a:path>
                <a:path w="751839" h="60960">
                  <a:moveTo>
                    <a:pt x="518160" y="60959"/>
                  </a:moveTo>
                  <a:lnTo>
                    <a:pt x="528320" y="60959"/>
                  </a:lnTo>
                </a:path>
                <a:path w="751839" h="60960">
                  <a:moveTo>
                    <a:pt x="558800" y="60959"/>
                  </a:moveTo>
                  <a:lnTo>
                    <a:pt x="568960" y="60959"/>
                  </a:lnTo>
                </a:path>
                <a:path w="751839" h="60960">
                  <a:moveTo>
                    <a:pt x="609600" y="60959"/>
                  </a:moveTo>
                  <a:lnTo>
                    <a:pt x="640079" y="60959"/>
                  </a:lnTo>
                </a:path>
                <a:path w="751839" h="60960">
                  <a:moveTo>
                    <a:pt x="670560" y="60959"/>
                  </a:moveTo>
                  <a:lnTo>
                    <a:pt x="680720" y="60959"/>
                  </a:lnTo>
                </a:path>
                <a:path w="751839" h="60960">
                  <a:moveTo>
                    <a:pt x="711200" y="60959"/>
                  </a:moveTo>
                  <a:lnTo>
                    <a:pt x="751839" y="60959"/>
                  </a:lnTo>
                </a:path>
              </a:pathLst>
            </a:custGeom>
            <a:ln w="10160">
              <a:solidFill>
                <a:srgbClr val="000000"/>
              </a:solidFill>
            </a:ln>
          </p:spPr>
          <p:txBody>
            <a:bodyPr wrap="square" lIns="0" tIns="0" rIns="0" bIns="0" rtlCol="0"/>
            <a:lstStyle/>
            <a:p>
              <a:endParaRPr/>
            </a:p>
          </p:txBody>
        </p:sp>
        <p:sp>
          <p:nvSpPr>
            <p:cNvPr id="53" name="object 53"/>
            <p:cNvSpPr/>
            <p:nvPr/>
          </p:nvSpPr>
          <p:spPr>
            <a:xfrm>
              <a:off x="4287520" y="3548380"/>
              <a:ext cx="0" cy="152400"/>
            </a:xfrm>
            <a:custGeom>
              <a:avLst/>
              <a:gdLst/>
              <a:ahLst/>
              <a:cxnLst/>
              <a:rect l="l" t="t" r="r" b="b"/>
              <a:pathLst>
                <a:path h="152400">
                  <a:moveTo>
                    <a:pt x="0" y="0"/>
                  </a:moveTo>
                  <a:lnTo>
                    <a:pt x="0" y="152400"/>
                  </a:lnTo>
                </a:path>
              </a:pathLst>
            </a:custGeom>
            <a:ln w="10160">
              <a:solidFill>
                <a:srgbClr val="000083"/>
              </a:solidFill>
            </a:ln>
          </p:spPr>
          <p:txBody>
            <a:bodyPr wrap="square" lIns="0" tIns="0" rIns="0" bIns="0" rtlCol="0"/>
            <a:lstStyle/>
            <a:p>
              <a:endParaRPr/>
            </a:p>
          </p:txBody>
        </p:sp>
        <p:sp>
          <p:nvSpPr>
            <p:cNvPr id="54" name="object 54"/>
            <p:cNvSpPr/>
            <p:nvPr/>
          </p:nvSpPr>
          <p:spPr>
            <a:xfrm>
              <a:off x="5232400" y="3548380"/>
              <a:ext cx="0" cy="142240"/>
            </a:xfrm>
            <a:custGeom>
              <a:avLst/>
              <a:gdLst/>
              <a:ahLst/>
              <a:cxnLst/>
              <a:rect l="l" t="t" r="r" b="b"/>
              <a:pathLst>
                <a:path h="142239">
                  <a:moveTo>
                    <a:pt x="0" y="0"/>
                  </a:moveTo>
                  <a:lnTo>
                    <a:pt x="0" y="142240"/>
                  </a:lnTo>
                </a:path>
              </a:pathLst>
            </a:custGeom>
            <a:ln w="10160">
              <a:solidFill>
                <a:srgbClr val="000000"/>
              </a:solidFill>
            </a:ln>
          </p:spPr>
          <p:txBody>
            <a:bodyPr wrap="square" lIns="0" tIns="0" rIns="0" bIns="0" rtlCol="0"/>
            <a:lstStyle/>
            <a:p>
              <a:endParaRPr/>
            </a:p>
          </p:txBody>
        </p:sp>
        <p:sp>
          <p:nvSpPr>
            <p:cNvPr id="55" name="object 55"/>
            <p:cNvSpPr/>
            <p:nvPr/>
          </p:nvSpPr>
          <p:spPr>
            <a:xfrm>
              <a:off x="5745480" y="3553460"/>
              <a:ext cx="40640" cy="0"/>
            </a:xfrm>
            <a:custGeom>
              <a:avLst/>
              <a:gdLst/>
              <a:ahLst/>
              <a:cxnLst/>
              <a:rect l="l" t="t" r="r" b="b"/>
              <a:pathLst>
                <a:path w="40639">
                  <a:moveTo>
                    <a:pt x="0" y="0"/>
                  </a:moveTo>
                  <a:lnTo>
                    <a:pt x="10160" y="0"/>
                  </a:lnTo>
                </a:path>
                <a:path w="40639">
                  <a:moveTo>
                    <a:pt x="30480" y="0"/>
                  </a:moveTo>
                  <a:lnTo>
                    <a:pt x="40640" y="0"/>
                  </a:lnTo>
                </a:path>
              </a:pathLst>
            </a:custGeom>
            <a:ln w="10160">
              <a:solidFill>
                <a:srgbClr val="000000"/>
              </a:solidFill>
            </a:ln>
          </p:spPr>
          <p:txBody>
            <a:bodyPr wrap="square" lIns="0" tIns="0" rIns="0" bIns="0" rtlCol="0"/>
            <a:lstStyle/>
            <a:p>
              <a:endParaRPr/>
            </a:p>
          </p:txBody>
        </p:sp>
        <p:sp>
          <p:nvSpPr>
            <p:cNvPr id="56" name="object 56"/>
            <p:cNvSpPr/>
            <p:nvPr/>
          </p:nvSpPr>
          <p:spPr>
            <a:xfrm>
              <a:off x="6421119" y="3548380"/>
              <a:ext cx="0" cy="142240"/>
            </a:xfrm>
            <a:custGeom>
              <a:avLst/>
              <a:gdLst/>
              <a:ahLst/>
              <a:cxnLst/>
              <a:rect l="l" t="t" r="r" b="b"/>
              <a:pathLst>
                <a:path h="142239">
                  <a:moveTo>
                    <a:pt x="0" y="0"/>
                  </a:moveTo>
                  <a:lnTo>
                    <a:pt x="0" y="142240"/>
                  </a:lnTo>
                </a:path>
              </a:pathLst>
            </a:custGeom>
            <a:ln w="10160">
              <a:solidFill>
                <a:srgbClr val="000000"/>
              </a:solidFill>
            </a:ln>
          </p:spPr>
          <p:txBody>
            <a:bodyPr wrap="square" lIns="0" tIns="0" rIns="0" bIns="0" rtlCol="0"/>
            <a:lstStyle/>
            <a:p>
              <a:endParaRPr/>
            </a:p>
          </p:txBody>
        </p:sp>
        <p:sp>
          <p:nvSpPr>
            <p:cNvPr id="57" name="object 57"/>
            <p:cNvSpPr/>
            <p:nvPr/>
          </p:nvSpPr>
          <p:spPr>
            <a:xfrm>
              <a:off x="5227320" y="3563619"/>
              <a:ext cx="1198880" cy="132080"/>
            </a:xfrm>
            <a:custGeom>
              <a:avLst/>
              <a:gdLst/>
              <a:ahLst/>
              <a:cxnLst/>
              <a:rect l="l" t="t" r="r" b="b"/>
              <a:pathLst>
                <a:path w="1198879" h="132079">
                  <a:moveTo>
                    <a:pt x="528319" y="0"/>
                  </a:moveTo>
                  <a:lnTo>
                    <a:pt x="548639" y="0"/>
                  </a:lnTo>
                </a:path>
                <a:path w="1198879" h="132079">
                  <a:moveTo>
                    <a:pt x="0" y="132079"/>
                  </a:moveTo>
                  <a:lnTo>
                    <a:pt x="1198879" y="132079"/>
                  </a:lnTo>
                </a:path>
              </a:pathLst>
            </a:custGeom>
            <a:ln w="10160">
              <a:solidFill>
                <a:srgbClr val="000000"/>
              </a:solidFill>
            </a:ln>
          </p:spPr>
          <p:txBody>
            <a:bodyPr wrap="square" lIns="0" tIns="0" rIns="0" bIns="0" rtlCol="0"/>
            <a:lstStyle/>
            <a:p>
              <a:endParaRPr/>
            </a:p>
          </p:txBody>
        </p:sp>
        <p:sp>
          <p:nvSpPr>
            <p:cNvPr id="58" name="object 58"/>
            <p:cNvSpPr/>
            <p:nvPr/>
          </p:nvSpPr>
          <p:spPr>
            <a:xfrm>
              <a:off x="4287520" y="3700780"/>
              <a:ext cx="0" cy="182880"/>
            </a:xfrm>
            <a:custGeom>
              <a:avLst/>
              <a:gdLst/>
              <a:ahLst/>
              <a:cxnLst/>
              <a:rect l="l" t="t" r="r" b="b"/>
              <a:pathLst>
                <a:path h="182879">
                  <a:moveTo>
                    <a:pt x="0" y="0"/>
                  </a:moveTo>
                  <a:lnTo>
                    <a:pt x="0" y="182879"/>
                  </a:lnTo>
                </a:path>
              </a:pathLst>
            </a:custGeom>
            <a:ln w="10160">
              <a:solidFill>
                <a:srgbClr val="000083"/>
              </a:solidFill>
            </a:ln>
          </p:spPr>
          <p:txBody>
            <a:bodyPr wrap="square" lIns="0" tIns="0" rIns="0" bIns="0" rtlCol="0"/>
            <a:lstStyle/>
            <a:p>
              <a:endParaRPr/>
            </a:p>
          </p:txBody>
        </p:sp>
        <p:sp>
          <p:nvSpPr>
            <p:cNvPr id="59" name="object 59"/>
            <p:cNvSpPr/>
            <p:nvPr/>
          </p:nvSpPr>
          <p:spPr>
            <a:xfrm>
              <a:off x="5608320" y="3700780"/>
              <a:ext cx="0" cy="182880"/>
            </a:xfrm>
            <a:custGeom>
              <a:avLst/>
              <a:gdLst/>
              <a:ahLst/>
              <a:cxnLst/>
              <a:rect l="l" t="t" r="r" b="b"/>
              <a:pathLst>
                <a:path h="182879">
                  <a:moveTo>
                    <a:pt x="0" y="0"/>
                  </a:moveTo>
                  <a:lnTo>
                    <a:pt x="0" y="182879"/>
                  </a:lnTo>
                </a:path>
              </a:pathLst>
            </a:custGeom>
            <a:ln w="10160">
              <a:solidFill>
                <a:srgbClr val="0000FE"/>
              </a:solidFill>
            </a:ln>
          </p:spPr>
          <p:txBody>
            <a:bodyPr wrap="square" lIns="0" tIns="0" rIns="0" bIns="0" rtlCol="0"/>
            <a:lstStyle/>
            <a:p>
              <a:endParaRPr/>
            </a:p>
          </p:txBody>
        </p:sp>
        <p:sp>
          <p:nvSpPr>
            <p:cNvPr id="60" name="object 60"/>
            <p:cNvSpPr/>
            <p:nvPr/>
          </p:nvSpPr>
          <p:spPr>
            <a:xfrm>
              <a:off x="5349239" y="3736339"/>
              <a:ext cx="1137920" cy="40640"/>
            </a:xfrm>
            <a:custGeom>
              <a:avLst/>
              <a:gdLst/>
              <a:ahLst/>
              <a:cxnLst/>
              <a:rect l="l" t="t" r="r" b="b"/>
              <a:pathLst>
                <a:path w="1137920" h="40639">
                  <a:moveTo>
                    <a:pt x="10160" y="0"/>
                  </a:moveTo>
                  <a:lnTo>
                    <a:pt x="40639" y="0"/>
                  </a:lnTo>
                </a:path>
                <a:path w="1137920" h="40639">
                  <a:moveTo>
                    <a:pt x="142239" y="0"/>
                  </a:moveTo>
                  <a:lnTo>
                    <a:pt x="152400" y="0"/>
                  </a:lnTo>
                </a:path>
                <a:path w="1137920" h="40639">
                  <a:moveTo>
                    <a:pt x="355600" y="0"/>
                  </a:moveTo>
                  <a:lnTo>
                    <a:pt x="365760" y="0"/>
                  </a:lnTo>
                </a:path>
                <a:path w="1137920" h="40639">
                  <a:moveTo>
                    <a:pt x="528320" y="0"/>
                  </a:moveTo>
                  <a:lnTo>
                    <a:pt x="538480" y="0"/>
                  </a:lnTo>
                </a:path>
                <a:path w="1137920" h="40639">
                  <a:moveTo>
                    <a:pt x="924560" y="0"/>
                  </a:moveTo>
                  <a:lnTo>
                    <a:pt x="934720" y="0"/>
                  </a:lnTo>
                </a:path>
                <a:path w="1137920" h="40639">
                  <a:moveTo>
                    <a:pt x="955039" y="0"/>
                  </a:moveTo>
                  <a:lnTo>
                    <a:pt x="965200" y="0"/>
                  </a:lnTo>
                </a:path>
                <a:path w="1137920" h="40639">
                  <a:moveTo>
                    <a:pt x="1097280" y="0"/>
                  </a:moveTo>
                  <a:lnTo>
                    <a:pt x="1107440" y="0"/>
                  </a:lnTo>
                </a:path>
                <a:path w="1137920" h="40639">
                  <a:moveTo>
                    <a:pt x="1127760" y="0"/>
                  </a:moveTo>
                  <a:lnTo>
                    <a:pt x="1137920" y="0"/>
                  </a:lnTo>
                </a:path>
                <a:path w="1137920" h="40639">
                  <a:moveTo>
                    <a:pt x="0" y="10159"/>
                  </a:moveTo>
                  <a:lnTo>
                    <a:pt x="10160" y="10159"/>
                  </a:lnTo>
                </a:path>
                <a:path w="1137920" h="40639">
                  <a:moveTo>
                    <a:pt x="40639" y="10159"/>
                  </a:moveTo>
                  <a:lnTo>
                    <a:pt x="50800" y="10159"/>
                  </a:lnTo>
                </a:path>
                <a:path w="1137920" h="40639">
                  <a:moveTo>
                    <a:pt x="121920" y="10159"/>
                  </a:moveTo>
                  <a:lnTo>
                    <a:pt x="172720" y="10159"/>
                  </a:lnTo>
                </a:path>
                <a:path w="1137920" h="40639">
                  <a:moveTo>
                    <a:pt x="345439" y="10159"/>
                  </a:moveTo>
                  <a:lnTo>
                    <a:pt x="355600" y="10159"/>
                  </a:lnTo>
                </a:path>
                <a:path w="1137920" h="40639">
                  <a:moveTo>
                    <a:pt x="528320" y="10159"/>
                  </a:moveTo>
                  <a:lnTo>
                    <a:pt x="538480" y="10159"/>
                  </a:lnTo>
                </a:path>
                <a:path w="1137920" h="40639">
                  <a:moveTo>
                    <a:pt x="924560" y="10159"/>
                  </a:moveTo>
                  <a:lnTo>
                    <a:pt x="934720" y="10159"/>
                  </a:lnTo>
                </a:path>
                <a:path w="1137920" h="40639">
                  <a:moveTo>
                    <a:pt x="955039" y="10159"/>
                  </a:moveTo>
                  <a:lnTo>
                    <a:pt x="965200" y="10159"/>
                  </a:lnTo>
                </a:path>
                <a:path w="1137920" h="40639">
                  <a:moveTo>
                    <a:pt x="1097280" y="10159"/>
                  </a:moveTo>
                  <a:lnTo>
                    <a:pt x="1107440" y="10159"/>
                  </a:lnTo>
                </a:path>
                <a:path w="1137920" h="40639">
                  <a:moveTo>
                    <a:pt x="0" y="20319"/>
                  </a:moveTo>
                  <a:lnTo>
                    <a:pt x="10160" y="20319"/>
                  </a:lnTo>
                </a:path>
                <a:path w="1137920" h="40639">
                  <a:moveTo>
                    <a:pt x="40639" y="20319"/>
                  </a:moveTo>
                  <a:lnTo>
                    <a:pt x="50800" y="20319"/>
                  </a:lnTo>
                </a:path>
                <a:path w="1137920" h="40639">
                  <a:moveTo>
                    <a:pt x="142239" y="20319"/>
                  </a:moveTo>
                  <a:lnTo>
                    <a:pt x="152400" y="20319"/>
                  </a:lnTo>
                </a:path>
                <a:path w="1137920" h="40639">
                  <a:moveTo>
                    <a:pt x="345439" y="20319"/>
                  </a:moveTo>
                  <a:lnTo>
                    <a:pt x="355600" y="20319"/>
                  </a:lnTo>
                </a:path>
                <a:path w="1137920" h="40639">
                  <a:moveTo>
                    <a:pt x="386080" y="20319"/>
                  </a:moveTo>
                  <a:lnTo>
                    <a:pt x="396240" y="20319"/>
                  </a:lnTo>
                </a:path>
                <a:path w="1137920" h="40639">
                  <a:moveTo>
                    <a:pt x="406400" y="20319"/>
                  </a:moveTo>
                  <a:lnTo>
                    <a:pt x="426720" y="20319"/>
                  </a:lnTo>
                </a:path>
                <a:path w="1137920" h="40639">
                  <a:moveTo>
                    <a:pt x="467360" y="20319"/>
                  </a:moveTo>
                  <a:lnTo>
                    <a:pt x="497839" y="20319"/>
                  </a:lnTo>
                </a:path>
                <a:path w="1137920" h="40639">
                  <a:moveTo>
                    <a:pt x="518160" y="20319"/>
                  </a:moveTo>
                  <a:lnTo>
                    <a:pt x="548639" y="20319"/>
                  </a:lnTo>
                </a:path>
                <a:path w="1137920" h="40639">
                  <a:moveTo>
                    <a:pt x="599439" y="20319"/>
                  </a:moveTo>
                  <a:lnTo>
                    <a:pt x="619760" y="20319"/>
                  </a:lnTo>
                </a:path>
                <a:path w="1137920" h="40639">
                  <a:moveTo>
                    <a:pt x="660400" y="20319"/>
                  </a:moveTo>
                  <a:lnTo>
                    <a:pt x="690879" y="20319"/>
                  </a:lnTo>
                </a:path>
                <a:path w="1137920" h="40639">
                  <a:moveTo>
                    <a:pt x="721360" y="20319"/>
                  </a:moveTo>
                  <a:lnTo>
                    <a:pt x="731520" y="20319"/>
                  </a:lnTo>
                </a:path>
                <a:path w="1137920" h="40639">
                  <a:moveTo>
                    <a:pt x="741680" y="20319"/>
                  </a:moveTo>
                  <a:lnTo>
                    <a:pt x="762000" y="20319"/>
                  </a:lnTo>
                </a:path>
                <a:path w="1137920" h="40639">
                  <a:moveTo>
                    <a:pt x="802639" y="20319"/>
                  </a:moveTo>
                  <a:lnTo>
                    <a:pt x="822960" y="20319"/>
                  </a:lnTo>
                </a:path>
                <a:path w="1137920" h="40639">
                  <a:moveTo>
                    <a:pt x="863600" y="20319"/>
                  </a:moveTo>
                  <a:lnTo>
                    <a:pt x="894079" y="20319"/>
                  </a:lnTo>
                </a:path>
                <a:path w="1137920" h="40639">
                  <a:moveTo>
                    <a:pt x="924560" y="20319"/>
                  </a:moveTo>
                  <a:lnTo>
                    <a:pt x="934720" y="20319"/>
                  </a:lnTo>
                </a:path>
                <a:path w="1137920" h="40639">
                  <a:moveTo>
                    <a:pt x="955039" y="20319"/>
                  </a:moveTo>
                  <a:lnTo>
                    <a:pt x="965200" y="20319"/>
                  </a:lnTo>
                </a:path>
                <a:path w="1137920" h="40639">
                  <a:moveTo>
                    <a:pt x="995680" y="20319"/>
                  </a:moveTo>
                  <a:lnTo>
                    <a:pt x="1026160" y="20319"/>
                  </a:lnTo>
                </a:path>
                <a:path w="1137920" h="40639">
                  <a:moveTo>
                    <a:pt x="1066800" y="20319"/>
                  </a:moveTo>
                  <a:lnTo>
                    <a:pt x="1087120" y="20319"/>
                  </a:lnTo>
                </a:path>
                <a:path w="1137920" h="40639">
                  <a:moveTo>
                    <a:pt x="1097280" y="20319"/>
                  </a:moveTo>
                  <a:lnTo>
                    <a:pt x="1107440" y="20319"/>
                  </a:lnTo>
                </a:path>
                <a:path w="1137920" h="40639">
                  <a:moveTo>
                    <a:pt x="0" y="30479"/>
                  </a:moveTo>
                  <a:lnTo>
                    <a:pt x="10160" y="30479"/>
                  </a:lnTo>
                </a:path>
                <a:path w="1137920" h="40639">
                  <a:moveTo>
                    <a:pt x="40639" y="30479"/>
                  </a:moveTo>
                  <a:lnTo>
                    <a:pt x="50800" y="30479"/>
                  </a:lnTo>
                </a:path>
                <a:path w="1137920" h="40639">
                  <a:moveTo>
                    <a:pt x="132080" y="30479"/>
                  </a:moveTo>
                  <a:lnTo>
                    <a:pt x="142240" y="30479"/>
                  </a:lnTo>
                </a:path>
                <a:path w="1137920" h="40639">
                  <a:moveTo>
                    <a:pt x="152400" y="30479"/>
                  </a:moveTo>
                  <a:lnTo>
                    <a:pt x="162560" y="30479"/>
                  </a:lnTo>
                </a:path>
                <a:path w="1137920" h="40639">
                  <a:moveTo>
                    <a:pt x="345439" y="30479"/>
                  </a:moveTo>
                  <a:lnTo>
                    <a:pt x="355600" y="30479"/>
                  </a:lnTo>
                </a:path>
                <a:path w="1137920" h="40639">
                  <a:moveTo>
                    <a:pt x="386080" y="30479"/>
                  </a:moveTo>
                  <a:lnTo>
                    <a:pt x="406400" y="30479"/>
                  </a:lnTo>
                </a:path>
                <a:path w="1137920" h="40639">
                  <a:moveTo>
                    <a:pt x="426720" y="30479"/>
                  </a:moveTo>
                  <a:lnTo>
                    <a:pt x="436880" y="30479"/>
                  </a:lnTo>
                </a:path>
                <a:path w="1137920" h="40639">
                  <a:moveTo>
                    <a:pt x="457200" y="30479"/>
                  </a:moveTo>
                  <a:lnTo>
                    <a:pt x="467360" y="30479"/>
                  </a:lnTo>
                </a:path>
                <a:path w="1137920" h="40639">
                  <a:moveTo>
                    <a:pt x="497839" y="30479"/>
                  </a:moveTo>
                  <a:lnTo>
                    <a:pt x="508000" y="30479"/>
                  </a:lnTo>
                </a:path>
                <a:path w="1137920" h="40639">
                  <a:moveTo>
                    <a:pt x="528320" y="30479"/>
                  </a:moveTo>
                  <a:lnTo>
                    <a:pt x="538480" y="30479"/>
                  </a:lnTo>
                </a:path>
                <a:path w="1137920" h="40639">
                  <a:moveTo>
                    <a:pt x="589280" y="30479"/>
                  </a:moveTo>
                  <a:lnTo>
                    <a:pt x="599440" y="30479"/>
                  </a:lnTo>
                </a:path>
                <a:path w="1137920" h="40639">
                  <a:moveTo>
                    <a:pt x="619760" y="30479"/>
                  </a:moveTo>
                  <a:lnTo>
                    <a:pt x="629920" y="30479"/>
                  </a:lnTo>
                </a:path>
                <a:path w="1137920" h="40639">
                  <a:moveTo>
                    <a:pt x="650239" y="30479"/>
                  </a:moveTo>
                  <a:lnTo>
                    <a:pt x="660400" y="30479"/>
                  </a:lnTo>
                </a:path>
                <a:path w="1137920" h="40639">
                  <a:moveTo>
                    <a:pt x="690880" y="30479"/>
                  </a:moveTo>
                  <a:lnTo>
                    <a:pt x="701040" y="30479"/>
                  </a:lnTo>
                </a:path>
                <a:path w="1137920" h="40639">
                  <a:moveTo>
                    <a:pt x="721360" y="30479"/>
                  </a:moveTo>
                  <a:lnTo>
                    <a:pt x="741680" y="30479"/>
                  </a:lnTo>
                </a:path>
                <a:path w="1137920" h="40639">
                  <a:moveTo>
                    <a:pt x="762000" y="30479"/>
                  </a:moveTo>
                  <a:lnTo>
                    <a:pt x="772160" y="30479"/>
                  </a:lnTo>
                </a:path>
                <a:path w="1137920" h="40639">
                  <a:moveTo>
                    <a:pt x="792480" y="30479"/>
                  </a:moveTo>
                  <a:lnTo>
                    <a:pt x="802640" y="30479"/>
                  </a:lnTo>
                </a:path>
                <a:path w="1137920" h="40639">
                  <a:moveTo>
                    <a:pt x="822960" y="30479"/>
                  </a:moveTo>
                  <a:lnTo>
                    <a:pt x="833120" y="30479"/>
                  </a:lnTo>
                </a:path>
                <a:path w="1137920" h="40639">
                  <a:moveTo>
                    <a:pt x="853439" y="30479"/>
                  </a:moveTo>
                  <a:lnTo>
                    <a:pt x="863600" y="30479"/>
                  </a:lnTo>
                </a:path>
                <a:path w="1137920" h="40639">
                  <a:moveTo>
                    <a:pt x="894080" y="30479"/>
                  </a:moveTo>
                  <a:lnTo>
                    <a:pt x="904240" y="30479"/>
                  </a:lnTo>
                </a:path>
                <a:path w="1137920" h="40639">
                  <a:moveTo>
                    <a:pt x="924560" y="30479"/>
                  </a:moveTo>
                  <a:lnTo>
                    <a:pt x="934720" y="30479"/>
                  </a:lnTo>
                </a:path>
                <a:path w="1137920" h="40639">
                  <a:moveTo>
                    <a:pt x="955039" y="30479"/>
                  </a:moveTo>
                  <a:lnTo>
                    <a:pt x="965200" y="30479"/>
                  </a:lnTo>
                </a:path>
                <a:path w="1137920" h="40639">
                  <a:moveTo>
                    <a:pt x="985520" y="30479"/>
                  </a:moveTo>
                  <a:lnTo>
                    <a:pt x="995680" y="30479"/>
                  </a:lnTo>
                </a:path>
                <a:path w="1137920" h="40639">
                  <a:moveTo>
                    <a:pt x="1026160" y="30479"/>
                  </a:moveTo>
                  <a:lnTo>
                    <a:pt x="1036320" y="30479"/>
                  </a:lnTo>
                </a:path>
                <a:path w="1137920" h="40639">
                  <a:moveTo>
                    <a:pt x="1056639" y="30479"/>
                  </a:moveTo>
                  <a:lnTo>
                    <a:pt x="1066800" y="30479"/>
                  </a:lnTo>
                </a:path>
                <a:path w="1137920" h="40639">
                  <a:moveTo>
                    <a:pt x="1087120" y="30479"/>
                  </a:moveTo>
                  <a:lnTo>
                    <a:pt x="1107440" y="30479"/>
                  </a:lnTo>
                </a:path>
                <a:path w="1137920" h="40639">
                  <a:moveTo>
                    <a:pt x="0" y="40639"/>
                  </a:moveTo>
                  <a:lnTo>
                    <a:pt x="10160" y="40639"/>
                  </a:lnTo>
                </a:path>
                <a:path w="1137920" h="40639">
                  <a:moveTo>
                    <a:pt x="40639" y="40639"/>
                  </a:moveTo>
                  <a:lnTo>
                    <a:pt x="50800" y="40639"/>
                  </a:lnTo>
                </a:path>
                <a:path w="1137920" h="40639">
                  <a:moveTo>
                    <a:pt x="345439" y="40639"/>
                  </a:moveTo>
                  <a:lnTo>
                    <a:pt x="355600" y="40639"/>
                  </a:lnTo>
                </a:path>
                <a:path w="1137920" h="40639">
                  <a:moveTo>
                    <a:pt x="386080" y="40639"/>
                  </a:moveTo>
                  <a:lnTo>
                    <a:pt x="396240" y="40639"/>
                  </a:lnTo>
                </a:path>
                <a:path w="1137920" h="40639">
                  <a:moveTo>
                    <a:pt x="426720" y="40639"/>
                  </a:moveTo>
                  <a:lnTo>
                    <a:pt x="436880" y="40639"/>
                  </a:lnTo>
                </a:path>
                <a:path w="1137920" h="40639">
                  <a:moveTo>
                    <a:pt x="457200" y="40639"/>
                  </a:moveTo>
                  <a:lnTo>
                    <a:pt x="467360" y="40639"/>
                  </a:lnTo>
                </a:path>
                <a:path w="1137920" h="40639">
                  <a:moveTo>
                    <a:pt x="497839" y="40639"/>
                  </a:moveTo>
                  <a:lnTo>
                    <a:pt x="508000" y="40639"/>
                  </a:lnTo>
                </a:path>
                <a:path w="1137920" h="40639">
                  <a:moveTo>
                    <a:pt x="528320" y="40639"/>
                  </a:moveTo>
                  <a:lnTo>
                    <a:pt x="538480" y="40639"/>
                  </a:lnTo>
                </a:path>
                <a:path w="1137920" h="40639">
                  <a:moveTo>
                    <a:pt x="589280" y="40639"/>
                  </a:moveTo>
                  <a:lnTo>
                    <a:pt x="599440" y="40639"/>
                  </a:lnTo>
                </a:path>
                <a:path w="1137920" h="40639">
                  <a:moveTo>
                    <a:pt x="690880" y="40639"/>
                  </a:moveTo>
                  <a:lnTo>
                    <a:pt x="701040" y="40639"/>
                  </a:lnTo>
                </a:path>
                <a:path w="1137920" h="40639">
                  <a:moveTo>
                    <a:pt x="721360" y="40639"/>
                  </a:moveTo>
                  <a:lnTo>
                    <a:pt x="731520" y="40639"/>
                  </a:lnTo>
                </a:path>
                <a:path w="1137920" h="40639">
                  <a:moveTo>
                    <a:pt x="762000" y="40639"/>
                  </a:moveTo>
                  <a:lnTo>
                    <a:pt x="772160" y="40639"/>
                  </a:lnTo>
                </a:path>
                <a:path w="1137920" h="40639">
                  <a:moveTo>
                    <a:pt x="792480" y="40639"/>
                  </a:moveTo>
                  <a:lnTo>
                    <a:pt x="802640" y="40639"/>
                  </a:lnTo>
                </a:path>
                <a:path w="1137920" h="40639">
                  <a:moveTo>
                    <a:pt x="853439" y="40639"/>
                  </a:moveTo>
                  <a:lnTo>
                    <a:pt x="863600" y="40639"/>
                  </a:lnTo>
                </a:path>
                <a:path w="1137920" h="40639">
                  <a:moveTo>
                    <a:pt x="894080" y="40639"/>
                  </a:moveTo>
                  <a:lnTo>
                    <a:pt x="904240" y="40639"/>
                  </a:lnTo>
                </a:path>
                <a:path w="1137920" h="40639">
                  <a:moveTo>
                    <a:pt x="924560" y="40639"/>
                  </a:moveTo>
                  <a:lnTo>
                    <a:pt x="934720" y="40639"/>
                  </a:lnTo>
                </a:path>
                <a:path w="1137920" h="40639">
                  <a:moveTo>
                    <a:pt x="955039" y="40639"/>
                  </a:moveTo>
                  <a:lnTo>
                    <a:pt x="965200" y="40639"/>
                  </a:lnTo>
                </a:path>
                <a:path w="1137920" h="40639">
                  <a:moveTo>
                    <a:pt x="985520" y="40639"/>
                  </a:moveTo>
                  <a:lnTo>
                    <a:pt x="995680" y="40639"/>
                  </a:lnTo>
                </a:path>
              </a:pathLst>
            </a:custGeom>
            <a:ln w="10160">
              <a:solidFill>
                <a:srgbClr val="0000FE"/>
              </a:solidFill>
            </a:ln>
          </p:spPr>
          <p:txBody>
            <a:bodyPr wrap="square" lIns="0" tIns="0" rIns="0" bIns="0" rtlCol="0"/>
            <a:lstStyle/>
            <a:p>
              <a:endParaRPr/>
            </a:p>
          </p:txBody>
        </p:sp>
        <p:pic>
          <p:nvPicPr>
            <p:cNvPr id="61" name="object 61"/>
            <p:cNvPicPr/>
            <p:nvPr/>
          </p:nvPicPr>
          <p:blipFill>
            <a:blip r:embed="rId7" cstate="print"/>
            <a:stretch>
              <a:fillRect/>
            </a:stretch>
          </p:blipFill>
          <p:spPr>
            <a:xfrm>
              <a:off x="6365239" y="3771900"/>
              <a:ext cx="20320" cy="10160"/>
            </a:xfrm>
            <a:prstGeom prst="rect">
              <a:avLst/>
            </a:prstGeom>
          </p:spPr>
        </p:pic>
        <p:sp>
          <p:nvSpPr>
            <p:cNvPr id="62" name="object 62"/>
            <p:cNvSpPr/>
            <p:nvPr/>
          </p:nvSpPr>
          <p:spPr>
            <a:xfrm>
              <a:off x="5349239" y="3776980"/>
              <a:ext cx="1148080" cy="60960"/>
            </a:xfrm>
            <a:custGeom>
              <a:avLst/>
              <a:gdLst/>
              <a:ahLst/>
              <a:cxnLst/>
              <a:rect l="l" t="t" r="r" b="b"/>
              <a:pathLst>
                <a:path w="1148079" h="60960">
                  <a:moveTo>
                    <a:pt x="1056639" y="0"/>
                  </a:moveTo>
                  <a:lnTo>
                    <a:pt x="1066800" y="0"/>
                  </a:lnTo>
                </a:path>
                <a:path w="1148079" h="60960">
                  <a:moveTo>
                    <a:pt x="1097280" y="0"/>
                  </a:moveTo>
                  <a:lnTo>
                    <a:pt x="1107440" y="0"/>
                  </a:lnTo>
                </a:path>
                <a:path w="1148079" h="60960">
                  <a:moveTo>
                    <a:pt x="0" y="10160"/>
                  </a:moveTo>
                  <a:lnTo>
                    <a:pt x="10160" y="10160"/>
                  </a:lnTo>
                </a:path>
                <a:path w="1148079" h="60960">
                  <a:moveTo>
                    <a:pt x="40639" y="10160"/>
                  </a:moveTo>
                  <a:lnTo>
                    <a:pt x="50800" y="10160"/>
                  </a:lnTo>
                </a:path>
                <a:path w="1148079" h="60960">
                  <a:moveTo>
                    <a:pt x="335280" y="10160"/>
                  </a:moveTo>
                  <a:lnTo>
                    <a:pt x="345440" y="10160"/>
                  </a:lnTo>
                </a:path>
                <a:path w="1148079" h="60960">
                  <a:moveTo>
                    <a:pt x="386080" y="10160"/>
                  </a:moveTo>
                  <a:lnTo>
                    <a:pt x="396240" y="10160"/>
                  </a:lnTo>
                </a:path>
                <a:path w="1148079" h="60960">
                  <a:moveTo>
                    <a:pt x="426720" y="10160"/>
                  </a:moveTo>
                  <a:lnTo>
                    <a:pt x="436880" y="10160"/>
                  </a:lnTo>
                </a:path>
                <a:path w="1148079" h="60960">
                  <a:moveTo>
                    <a:pt x="457200" y="10160"/>
                  </a:moveTo>
                  <a:lnTo>
                    <a:pt x="467360" y="10160"/>
                  </a:lnTo>
                </a:path>
                <a:path w="1148079" h="60960">
                  <a:moveTo>
                    <a:pt x="497839" y="10160"/>
                  </a:moveTo>
                  <a:lnTo>
                    <a:pt x="508000" y="10160"/>
                  </a:lnTo>
                </a:path>
                <a:path w="1148079" h="60960">
                  <a:moveTo>
                    <a:pt x="528320" y="10160"/>
                  </a:moveTo>
                  <a:lnTo>
                    <a:pt x="538480" y="10160"/>
                  </a:lnTo>
                </a:path>
                <a:path w="1148079" h="60960">
                  <a:moveTo>
                    <a:pt x="589280" y="10160"/>
                  </a:moveTo>
                  <a:lnTo>
                    <a:pt x="599440" y="10160"/>
                  </a:lnTo>
                </a:path>
                <a:path w="1148079" h="60960">
                  <a:moveTo>
                    <a:pt x="660400" y="10160"/>
                  </a:moveTo>
                  <a:lnTo>
                    <a:pt x="701039" y="10160"/>
                  </a:lnTo>
                </a:path>
                <a:path w="1148079" h="60960">
                  <a:moveTo>
                    <a:pt x="721360" y="10160"/>
                  </a:moveTo>
                  <a:lnTo>
                    <a:pt x="731520" y="10160"/>
                  </a:lnTo>
                </a:path>
                <a:path w="1148079" h="60960">
                  <a:moveTo>
                    <a:pt x="762000" y="10160"/>
                  </a:moveTo>
                  <a:lnTo>
                    <a:pt x="772160" y="10160"/>
                  </a:lnTo>
                </a:path>
                <a:path w="1148079" h="60960">
                  <a:moveTo>
                    <a:pt x="792480" y="10160"/>
                  </a:moveTo>
                  <a:lnTo>
                    <a:pt x="802640" y="10160"/>
                  </a:lnTo>
                </a:path>
                <a:path w="1148079" h="60960">
                  <a:moveTo>
                    <a:pt x="853439" y="10160"/>
                  </a:moveTo>
                  <a:lnTo>
                    <a:pt x="904239" y="10160"/>
                  </a:lnTo>
                </a:path>
                <a:path w="1148079" h="60960">
                  <a:moveTo>
                    <a:pt x="924560" y="10160"/>
                  </a:moveTo>
                  <a:lnTo>
                    <a:pt x="934720" y="10160"/>
                  </a:lnTo>
                </a:path>
                <a:path w="1148079" h="60960">
                  <a:moveTo>
                    <a:pt x="955039" y="10160"/>
                  </a:moveTo>
                  <a:lnTo>
                    <a:pt x="965200" y="10160"/>
                  </a:lnTo>
                </a:path>
                <a:path w="1148079" h="60960">
                  <a:moveTo>
                    <a:pt x="985520" y="10160"/>
                  </a:moveTo>
                  <a:lnTo>
                    <a:pt x="1036320" y="10160"/>
                  </a:lnTo>
                </a:path>
                <a:path w="1148079" h="60960">
                  <a:moveTo>
                    <a:pt x="1056639" y="10160"/>
                  </a:moveTo>
                  <a:lnTo>
                    <a:pt x="1066800" y="10160"/>
                  </a:lnTo>
                </a:path>
                <a:path w="1148079" h="60960">
                  <a:moveTo>
                    <a:pt x="1097280" y="10160"/>
                  </a:moveTo>
                  <a:lnTo>
                    <a:pt x="1107440" y="10160"/>
                  </a:lnTo>
                </a:path>
                <a:path w="1148079" h="60960">
                  <a:moveTo>
                    <a:pt x="1137920" y="10160"/>
                  </a:moveTo>
                  <a:lnTo>
                    <a:pt x="1148080" y="10160"/>
                  </a:lnTo>
                </a:path>
                <a:path w="1148079" h="60960">
                  <a:moveTo>
                    <a:pt x="0" y="20320"/>
                  </a:moveTo>
                  <a:lnTo>
                    <a:pt x="10160" y="20320"/>
                  </a:lnTo>
                </a:path>
                <a:path w="1148079" h="60960">
                  <a:moveTo>
                    <a:pt x="40639" y="20320"/>
                  </a:moveTo>
                  <a:lnTo>
                    <a:pt x="50800" y="20320"/>
                  </a:lnTo>
                </a:path>
                <a:path w="1148079" h="60960">
                  <a:moveTo>
                    <a:pt x="345439" y="20320"/>
                  </a:moveTo>
                  <a:lnTo>
                    <a:pt x="355600" y="20320"/>
                  </a:lnTo>
                </a:path>
                <a:path w="1148079" h="60960">
                  <a:moveTo>
                    <a:pt x="386080" y="20320"/>
                  </a:moveTo>
                  <a:lnTo>
                    <a:pt x="396240" y="20320"/>
                  </a:lnTo>
                </a:path>
                <a:path w="1148079" h="60960">
                  <a:moveTo>
                    <a:pt x="426720" y="20320"/>
                  </a:moveTo>
                  <a:lnTo>
                    <a:pt x="436880" y="20320"/>
                  </a:lnTo>
                </a:path>
                <a:path w="1148079" h="60960">
                  <a:moveTo>
                    <a:pt x="457200" y="20320"/>
                  </a:moveTo>
                  <a:lnTo>
                    <a:pt x="467360" y="20320"/>
                  </a:lnTo>
                </a:path>
                <a:path w="1148079" h="60960">
                  <a:moveTo>
                    <a:pt x="497839" y="20320"/>
                  </a:moveTo>
                  <a:lnTo>
                    <a:pt x="508000" y="20320"/>
                  </a:lnTo>
                </a:path>
                <a:path w="1148079" h="60960">
                  <a:moveTo>
                    <a:pt x="528320" y="20320"/>
                  </a:moveTo>
                  <a:lnTo>
                    <a:pt x="538480" y="20320"/>
                  </a:lnTo>
                </a:path>
                <a:path w="1148079" h="60960">
                  <a:moveTo>
                    <a:pt x="589280" y="20320"/>
                  </a:moveTo>
                  <a:lnTo>
                    <a:pt x="599440" y="20320"/>
                  </a:lnTo>
                </a:path>
                <a:path w="1148079" h="60960">
                  <a:moveTo>
                    <a:pt x="650239" y="20320"/>
                  </a:moveTo>
                  <a:lnTo>
                    <a:pt x="660400" y="20320"/>
                  </a:lnTo>
                </a:path>
                <a:path w="1148079" h="60960">
                  <a:moveTo>
                    <a:pt x="690880" y="20320"/>
                  </a:moveTo>
                  <a:lnTo>
                    <a:pt x="701040" y="20320"/>
                  </a:lnTo>
                </a:path>
                <a:path w="1148079" h="60960">
                  <a:moveTo>
                    <a:pt x="721360" y="20320"/>
                  </a:moveTo>
                  <a:lnTo>
                    <a:pt x="731520" y="20320"/>
                  </a:lnTo>
                </a:path>
                <a:path w="1148079" h="60960">
                  <a:moveTo>
                    <a:pt x="762000" y="20320"/>
                  </a:moveTo>
                  <a:lnTo>
                    <a:pt x="772160" y="20320"/>
                  </a:lnTo>
                </a:path>
                <a:path w="1148079" h="60960">
                  <a:moveTo>
                    <a:pt x="792480" y="20320"/>
                  </a:moveTo>
                  <a:lnTo>
                    <a:pt x="802640" y="20320"/>
                  </a:lnTo>
                </a:path>
                <a:path w="1148079" h="60960">
                  <a:moveTo>
                    <a:pt x="853439" y="20320"/>
                  </a:moveTo>
                  <a:lnTo>
                    <a:pt x="863600" y="20320"/>
                  </a:lnTo>
                </a:path>
                <a:path w="1148079" h="60960">
                  <a:moveTo>
                    <a:pt x="924560" y="20320"/>
                  </a:moveTo>
                  <a:lnTo>
                    <a:pt x="934720" y="20320"/>
                  </a:lnTo>
                </a:path>
                <a:path w="1148079" h="60960">
                  <a:moveTo>
                    <a:pt x="955039" y="20320"/>
                  </a:moveTo>
                  <a:lnTo>
                    <a:pt x="965200" y="20320"/>
                  </a:lnTo>
                </a:path>
                <a:path w="1148079" h="60960">
                  <a:moveTo>
                    <a:pt x="985520" y="20320"/>
                  </a:moveTo>
                  <a:lnTo>
                    <a:pt x="995680" y="20320"/>
                  </a:lnTo>
                </a:path>
                <a:path w="1148079" h="60960">
                  <a:moveTo>
                    <a:pt x="1056639" y="20320"/>
                  </a:moveTo>
                  <a:lnTo>
                    <a:pt x="1066800" y="20320"/>
                  </a:lnTo>
                </a:path>
                <a:path w="1148079" h="60960">
                  <a:moveTo>
                    <a:pt x="1097280" y="20320"/>
                  </a:moveTo>
                  <a:lnTo>
                    <a:pt x="1107440" y="20320"/>
                  </a:lnTo>
                </a:path>
                <a:path w="1148079" h="60960">
                  <a:moveTo>
                    <a:pt x="0" y="30479"/>
                  </a:moveTo>
                  <a:lnTo>
                    <a:pt x="10160" y="30479"/>
                  </a:lnTo>
                </a:path>
                <a:path w="1148079" h="60960">
                  <a:moveTo>
                    <a:pt x="40639" y="30479"/>
                  </a:moveTo>
                  <a:lnTo>
                    <a:pt x="50800" y="30479"/>
                  </a:lnTo>
                </a:path>
                <a:path w="1148079" h="60960">
                  <a:moveTo>
                    <a:pt x="345439" y="30479"/>
                  </a:moveTo>
                  <a:lnTo>
                    <a:pt x="355600" y="30479"/>
                  </a:lnTo>
                </a:path>
                <a:path w="1148079" h="60960">
                  <a:moveTo>
                    <a:pt x="386080" y="30479"/>
                  </a:moveTo>
                  <a:lnTo>
                    <a:pt x="396240" y="30479"/>
                  </a:lnTo>
                </a:path>
                <a:path w="1148079" h="60960">
                  <a:moveTo>
                    <a:pt x="426720" y="30479"/>
                  </a:moveTo>
                  <a:lnTo>
                    <a:pt x="436880" y="30479"/>
                  </a:lnTo>
                </a:path>
                <a:path w="1148079" h="60960">
                  <a:moveTo>
                    <a:pt x="457200" y="30479"/>
                  </a:moveTo>
                  <a:lnTo>
                    <a:pt x="467360" y="30479"/>
                  </a:lnTo>
                </a:path>
                <a:path w="1148079" h="60960">
                  <a:moveTo>
                    <a:pt x="497839" y="30479"/>
                  </a:moveTo>
                  <a:lnTo>
                    <a:pt x="508000" y="30479"/>
                  </a:lnTo>
                </a:path>
                <a:path w="1148079" h="60960">
                  <a:moveTo>
                    <a:pt x="528320" y="30479"/>
                  </a:moveTo>
                  <a:lnTo>
                    <a:pt x="538480" y="30479"/>
                  </a:lnTo>
                </a:path>
                <a:path w="1148079" h="60960">
                  <a:moveTo>
                    <a:pt x="589280" y="30479"/>
                  </a:moveTo>
                  <a:lnTo>
                    <a:pt x="599440" y="30479"/>
                  </a:lnTo>
                </a:path>
                <a:path w="1148079" h="60960">
                  <a:moveTo>
                    <a:pt x="619760" y="30479"/>
                  </a:moveTo>
                  <a:lnTo>
                    <a:pt x="629920" y="30479"/>
                  </a:lnTo>
                </a:path>
                <a:path w="1148079" h="60960">
                  <a:moveTo>
                    <a:pt x="650239" y="30479"/>
                  </a:moveTo>
                  <a:lnTo>
                    <a:pt x="660400" y="30479"/>
                  </a:lnTo>
                </a:path>
                <a:path w="1148079" h="60960">
                  <a:moveTo>
                    <a:pt x="680720" y="30479"/>
                  </a:moveTo>
                  <a:lnTo>
                    <a:pt x="701040" y="30479"/>
                  </a:lnTo>
                </a:path>
                <a:path w="1148079" h="60960">
                  <a:moveTo>
                    <a:pt x="721360" y="30479"/>
                  </a:moveTo>
                  <a:lnTo>
                    <a:pt x="731520" y="30479"/>
                  </a:lnTo>
                </a:path>
                <a:path w="1148079" h="60960">
                  <a:moveTo>
                    <a:pt x="762000" y="30479"/>
                  </a:moveTo>
                  <a:lnTo>
                    <a:pt x="772160" y="30479"/>
                  </a:lnTo>
                </a:path>
                <a:path w="1148079" h="60960">
                  <a:moveTo>
                    <a:pt x="792480" y="30479"/>
                  </a:moveTo>
                  <a:lnTo>
                    <a:pt x="802640" y="30479"/>
                  </a:lnTo>
                </a:path>
                <a:path w="1148079" h="60960">
                  <a:moveTo>
                    <a:pt x="822960" y="30479"/>
                  </a:moveTo>
                  <a:lnTo>
                    <a:pt x="833120" y="30479"/>
                  </a:lnTo>
                </a:path>
                <a:path w="1148079" h="60960">
                  <a:moveTo>
                    <a:pt x="853439" y="30479"/>
                  </a:moveTo>
                  <a:lnTo>
                    <a:pt x="863600" y="30479"/>
                  </a:lnTo>
                </a:path>
                <a:path w="1148079" h="60960">
                  <a:moveTo>
                    <a:pt x="894080" y="30479"/>
                  </a:moveTo>
                  <a:lnTo>
                    <a:pt x="904240" y="30479"/>
                  </a:lnTo>
                </a:path>
                <a:path w="1148079" h="60960">
                  <a:moveTo>
                    <a:pt x="924560" y="30479"/>
                  </a:moveTo>
                  <a:lnTo>
                    <a:pt x="934720" y="30479"/>
                  </a:lnTo>
                </a:path>
                <a:path w="1148079" h="60960">
                  <a:moveTo>
                    <a:pt x="955039" y="30479"/>
                  </a:moveTo>
                  <a:lnTo>
                    <a:pt x="965200" y="30479"/>
                  </a:lnTo>
                </a:path>
                <a:path w="1148079" h="60960">
                  <a:moveTo>
                    <a:pt x="985520" y="30479"/>
                  </a:moveTo>
                  <a:lnTo>
                    <a:pt x="995680" y="30479"/>
                  </a:lnTo>
                </a:path>
                <a:path w="1148079" h="60960">
                  <a:moveTo>
                    <a:pt x="1026160" y="30479"/>
                  </a:moveTo>
                  <a:lnTo>
                    <a:pt x="1036320" y="30479"/>
                  </a:lnTo>
                </a:path>
                <a:path w="1148079" h="60960">
                  <a:moveTo>
                    <a:pt x="1056639" y="30479"/>
                  </a:moveTo>
                  <a:lnTo>
                    <a:pt x="1066800" y="30479"/>
                  </a:lnTo>
                </a:path>
                <a:path w="1148079" h="60960">
                  <a:moveTo>
                    <a:pt x="1097280" y="30479"/>
                  </a:moveTo>
                  <a:lnTo>
                    <a:pt x="1107440" y="30479"/>
                  </a:lnTo>
                </a:path>
                <a:path w="1148079" h="60960">
                  <a:moveTo>
                    <a:pt x="10160" y="40640"/>
                  </a:moveTo>
                  <a:lnTo>
                    <a:pt x="40639" y="40640"/>
                  </a:lnTo>
                </a:path>
                <a:path w="1148079" h="60960">
                  <a:moveTo>
                    <a:pt x="71120" y="40640"/>
                  </a:moveTo>
                  <a:lnTo>
                    <a:pt x="81280" y="40640"/>
                  </a:lnTo>
                </a:path>
                <a:path w="1148079" h="60960">
                  <a:moveTo>
                    <a:pt x="101600" y="40640"/>
                  </a:moveTo>
                  <a:lnTo>
                    <a:pt x="111760" y="40640"/>
                  </a:lnTo>
                </a:path>
                <a:path w="1148079" h="60960">
                  <a:moveTo>
                    <a:pt x="345439" y="40640"/>
                  </a:moveTo>
                  <a:lnTo>
                    <a:pt x="355600" y="40640"/>
                  </a:lnTo>
                </a:path>
                <a:path w="1148079" h="60960">
                  <a:moveTo>
                    <a:pt x="386080" y="40640"/>
                  </a:moveTo>
                  <a:lnTo>
                    <a:pt x="396240" y="40640"/>
                  </a:lnTo>
                </a:path>
                <a:path w="1148079" h="60960">
                  <a:moveTo>
                    <a:pt x="426720" y="40640"/>
                  </a:moveTo>
                  <a:lnTo>
                    <a:pt x="436880" y="40640"/>
                  </a:lnTo>
                </a:path>
                <a:path w="1148079" h="60960">
                  <a:moveTo>
                    <a:pt x="467360" y="40640"/>
                  </a:moveTo>
                  <a:lnTo>
                    <a:pt x="497839" y="40640"/>
                  </a:lnTo>
                </a:path>
                <a:path w="1148079" h="60960">
                  <a:moveTo>
                    <a:pt x="528320" y="40640"/>
                  </a:moveTo>
                  <a:lnTo>
                    <a:pt x="548640" y="40640"/>
                  </a:lnTo>
                </a:path>
                <a:path w="1148079" h="60960">
                  <a:moveTo>
                    <a:pt x="599439" y="40640"/>
                  </a:moveTo>
                  <a:lnTo>
                    <a:pt x="619760" y="40640"/>
                  </a:lnTo>
                </a:path>
                <a:path w="1148079" h="60960">
                  <a:moveTo>
                    <a:pt x="660400" y="40640"/>
                  </a:moveTo>
                  <a:lnTo>
                    <a:pt x="680720" y="40640"/>
                  </a:lnTo>
                </a:path>
                <a:path w="1148079" h="60960">
                  <a:moveTo>
                    <a:pt x="690880" y="40640"/>
                  </a:moveTo>
                  <a:lnTo>
                    <a:pt x="701040" y="40640"/>
                  </a:lnTo>
                </a:path>
                <a:path w="1148079" h="60960">
                  <a:moveTo>
                    <a:pt x="721360" y="40640"/>
                  </a:moveTo>
                  <a:lnTo>
                    <a:pt x="731520" y="40640"/>
                  </a:lnTo>
                </a:path>
                <a:path w="1148079" h="60960">
                  <a:moveTo>
                    <a:pt x="762000" y="40640"/>
                  </a:moveTo>
                  <a:lnTo>
                    <a:pt x="772160" y="40640"/>
                  </a:lnTo>
                </a:path>
                <a:path w="1148079" h="60960">
                  <a:moveTo>
                    <a:pt x="802639" y="40640"/>
                  </a:moveTo>
                  <a:lnTo>
                    <a:pt x="822960" y="40640"/>
                  </a:lnTo>
                </a:path>
                <a:path w="1148079" h="60960">
                  <a:moveTo>
                    <a:pt x="863600" y="40640"/>
                  </a:moveTo>
                  <a:lnTo>
                    <a:pt x="894079" y="40640"/>
                  </a:lnTo>
                </a:path>
                <a:path w="1148079" h="60960">
                  <a:moveTo>
                    <a:pt x="924560" y="40640"/>
                  </a:moveTo>
                  <a:lnTo>
                    <a:pt x="934720" y="40640"/>
                  </a:lnTo>
                </a:path>
                <a:path w="1148079" h="60960">
                  <a:moveTo>
                    <a:pt x="955039" y="40640"/>
                  </a:moveTo>
                  <a:lnTo>
                    <a:pt x="965200" y="40640"/>
                  </a:lnTo>
                </a:path>
                <a:path w="1148079" h="60960">
                  <a:moveTo>
                    <a:pt x="995680" y="40640"/>
                  </a:moveTo>
                  <a:lnTo>
                    <a:pt x="1026160" y="40640"/>
                  </a:lnTo>
                </a:path>
                <a:path w="1148079" h="60960">
                  <a:moveTo>
                    <a:pt x="1066800" y="40640"/>
                  </a:moveTo>
                  <a:lnTo>
                    <a:pt x="1107439" y="40640"/>
                  </a:lnTo>
                </a:path>
                <a:path w="1148079" h="60960">
                  <a:moveTo>
                    <a:pt x="345439" y="50800"/>
                  </a:moveTo>
                  <a:lnTo>
                    <a:pt x="355600" y="50800"/>
                  </a:lnTo>
                </a:path>
                <a:path w="1148079" h="60960">
                  <a:moveTo>
                    <a:pt x="355600" y="60960"/>
                  </a:moveTo>
                  <a:lnTo>
                    <a:pt x="365760" y="60960"/>
                  </a:lnTo>
                </a:path>
                <a:path w="1148079" h="60960">
                  <a:moveTo>
                    <a:pt x="1127760" y="60960"/>
                  </a:moveTo>
                  <a:lnTo>
                    <a:pt x="1137920" y="60960"/>
                  </a:lnTo>
                </a:path>
              </a:pathLst>
            </a:custGeom>
            <a:ln w="10160">
              <a:solidFill>
                <a:srgbClr val="0000FE"/>
              </a:solidFill>
            </a:ln>
          </p:spPr>
          <p:txBody>
            <a:bodyPr wrap="square" lIns="0" tIns="0" rIns="0" bIns="0" rtlCol="0"/>
            <a:lstStyle/>
            <a:p>
              <a:endParaRPr/>
            </a:p>
          </p:txBody>
        </p:sp>
        <p:sp>
          <p:nvSpPr>
            <p:cNvPr id="63" name="object 63"/>
            <p:cNvSpPr/>
            <p:nvPr/>
          </p:nvSpPr>
          <p:spPr>
            <a:xfrm>
              <a:off x="3713480" y="3563619"/>
              <a:ext cx="579120" cy="325120"/>
            </a:xfrm>
            <a:custGeom>
              <a:avLst/>
              <a:gdLst/>
              <a:ahLst/>
              <a:cxnLst/>
              <a:rect l="l" t="t" r="r" b="b"/>
              <a:pathLst>
                <a:path w="579120" h="325120">
                  <a:moveTo>
                    <a:pt x="30480" y="0"/>
                  </a:moveTo>
                  <a:lnTo>
                    <a:pt x="60960" y="0"/>
                  </a:lnTo>
                </a:path>
                <a:path w="579120" h="325120">
                  <a:moveTo>
                    <a:pt x="30480" y="10159"/>
                  </a:moveTo>
                  <a:lnTo>
                    <a:pt x="40640" y="10159"/>
                  </a:lnTo>
                </a:path>
                <a:path w="579120" h="325120">
                  <a:moveTo>
                    <a:pt x="50800" y="10159"/>
                  </a:moveTo>
                  <a:lnTo>
                    <a:pt x="60960" y="10159"/>
                  </a:lnTo>
                </a:path>
                <a:path w="579120" h="325120">
                  <a:moveTo>
                    <a:pt x="20320" y="20320"/>
                  </a:moveTo>
                  <a:lnTo>
                    <a:pt x="40640" y="20320"/>
                  </a:lnTo>
                </a:path>
                <a:path w="579120" h="325120">
                  <a:moveTo>
                    <a:pt x="60960" y="20320"/>
                  </a:moveTo>
                  <a:lnTo>
                    <a:pt x="71120" y="20320"/>
                  </a:lnTo>
                </a:path>
                <a:path w="579120" h="325120">
                  <a:moveTo>
                    <a:pt x="20320" y="30479"/>
                  </a:moveTo>
                  <a:lnTo>
                    <a:pt x="30480" y="30479"/>
                  </a:lnTo>
                </a:path>
                <a:path w="579120" h="325120">
                  <a:moveTo>
                    <a:pt x="60960" y="30479"/>
                  </a:moveTo>
                  <a:lnTo>
                    <a:pt x="71120" y="30479"/>
                  </a:lnTo>
                </a:path>
                <a:path w="579120" h="325120">
                  <a:moveTo>
                    <a:pt x="10160" y="40639"/>
                  </a:moveTo>
                  <a:lnTo>
                    <a:pt x="30480" y="40639"/>
                  </a:lnTo>
                </a:path>
                <a:path w="579120" h="325120">
                  <a:moveTo>
                    <a:pt x="71120" y="40639"/>
                  </a:moveTo>
                  <a:lnTo>
                    <a:pt x="81280" y="40639"/>
                  </a:lnTo>
                </a:path>
                <a:path w="579120" h="325120">
                  <a:moveTo>
                    <a:pt x="10160" y="50800"/>
                  </a:moveTo>
                  <a:lnTo>
                    <a:pt x="20320" y="50800"/>
                  </a:lnTo>
                </a:path>
                <a:path w="579120" h="325120">
                  <a:moveTo>
                    <a:pt x="71120" y="50800"/>
                  </a:moveTo>
                  <a:lnTo>
                    <a:pt x="81280" y="50800"/>
                  </a:lnTo>
                </a:path>
                <a:path w="579120" h="325120">
                  <a:moveTo>
                    <a:pt x="0" y="60959"/>
                  </a:moveTo>
                  <a:lnTo>
                    <a:pt x="20320" y="60959"/>
                  </a:lnTo>
                </a:path>
                <a:path w="579120" h="325120">
                  <a:moveTo>
                    <a:pt x="81280" y="60959"/>
                  </a:moveTo>
                  <a:lnTo>
                    <a:pt x="91440" y="60959"/>
                  </a:lnTo>
                </a:path>
                <a:path w="579120" h="325120">
                  <a:moveTo>
                    <a:pt x="0" y="71120"/>
                  </a:moveTo>
                  <a:lnTo>
                    <a:pt x="10160" y="71120"/>
                  </a:lnTo>
                </a:path>
                <a:path w="579120" h="325120">
                  <a:moveTo>
                    <a:pt x="81280" y="71120"/>
                  </a:moveTo>
                  <a:lnTo>
                    <a:pt x="91440" y="71120"/>
                  </a:lnTo>
                </a:path>
                <a:path w="579120" h="325120">
                  <a:moveTo>
                    <a:pt x="0" y="81279"/>
                  </a:moveTo>
                  <a:lnTo>
                    <a:pt x="10160" y="81279"/>
                  </a:lnTo>
                </a:path>
                <a:path w="579120" h="325120">
                  <a:moveTo>
                    <a:pt x="71120" y="81279"/>
                  </a:moveTo>
                  <a:lnTo>
                    <a:pt x="81280" y="81279"/>
                  </a:lnTo>
                </a:path>
                <a:path w="579120" h="325120">
                  <a:moveTo>
                    <a:pt x="10160" y="91439"/>
                  </a:moveTo>
                  <a:lnTo>
                    <a:pt x="20320" y="91439"/>
                  </a:lnTo>
                </a:path>
                <a:path w="579120" h="325120">
                  <a:moveTo>
                    <a:pt x="71120" y="91439"/>
                  </a:moveTo>
                  <a:lnTo>
                    <a:pt x="81280" y="91439"/>
                  </a:lnTo>
                </a:path>
                <a:path w="579120" h="325120">
                  <a:moveTo>
                    <a:pt x="10160" y="101600"/>
                  </a:moveTo>
                  <a:lnTo>
                    <a:pt x="20320" y="101600"/>
                  </a:lnTo>
                </a:path>
                <a:path w="579120" h="325120">
                  <a:moveTo>
                    <a:pt x="60960" y="101600"/>
                  </a:moveTo>
                  <a:lnTo>
                    <a:pt x="71120" y="101600"/>
                  </a:lnTo>
                </a:path>
                <a:path w="579120" h="325120">
                  <a:moveTo>
                    <a:pt x="20320" y="111759"/>
                  </a:moveTo>
                  <a:lnTo>
                    <a:pt x="30480" y="111759"/>
                  </a:lnTo>
                </a:path>
                <a:path w="579120" h="325120">
                  <a:moveTo>
                    <a:pt x="60960" y="111759"/>
                  </a:moveTo>
                  <a:lnTo>
                    <a:pt x="71120" y="111759"/>
                  </a:lnTo>
                </a:path>
                <a:path w="579120" h="325120">
                  <a:moveTo>
                    <a:pt x="20320" y="121920"/>
                  </a:moveTo>
                  <a:lnTo>
                    <a:pt x="30480" y="121920"/>
                  </a:lnTo>
                </a:path>
                <a:path w="579120" h="325120">
                  <a:moveTo>
                    <a:pt x="50800" y="121920"/>
                  </a:moveTo>
                  <a:lnTo>
                    <a:pt x="60960" y="121920"/>
                  </a:lnTo>
                </a:path>
                <a:path w="579120" h="325120">
                  <a:moveTo>
                    <a:pt x="30480" y="132079"/>
                  </a:moveTo>
                  <a:lnTo>
                    <a:pt x="40640" y="132079"/>
                  </a:lnTo>
                </a:path>
                <a:path w="579120" h="325120">
                  <a:moveTo>
                    <a:pt x="50800" y="132079"/>
                  </a:moveTo>
                  <a:lnTo>
                    <a:pt x="60960" y="132079"/>
                  </a:lnTo>
                </a:path>
                <a:path w="579120" h="325120">
                  <a:moveTo>
                    <a:pt x="30480" y="142239"/>
                  </a:moveTo>
                  <a:lnTo>
                    <a:pt x="50800" y="142239"/>
                  </a:lnTo>
                </a:path>
                <a:path w="579120" h="325120">
                  <a:moveTo>
                    <a:pt x="40640" y="152400"/>
                  </a:moveTo>
                  <a:lnTo>
                    <a:pt x="50800" y="152400"/>
                  </a:lnTo>
                </a:path>
                <a:path w="579120" h="325120">
                  <a:moveTo>
                    <a:pt x="40640" y="162559"/>
                  </a:moveTo>
                  <a:lnTo>
                    <a:pt x="50800" y="162559"/>
                  </a:lnTo>
                </a:path>
                <a:path w="579120" h="325120">
                  <a:moveTo>
                    <a:pt x="40640" y="172720"/>
                  </a:moveTo>
                  <a:lnTo>
                    <a:pt x="50800" y="172720"/>
                  </a:lnTo>
                </a:path>
                <a:path w="579120" h="325120">
                  <a:moveTo>
                    <a:pt x="40640" y="182879"/>
                  </a:moveTo>
                  <a:lnTo>
                    <a:pt x="50800" y="182879"/>
                  </a:lnTo>
                </a:path>
                <a:path w="579120" h="325120">
                  <a:moveTo>
                    <a:pt x="40640" y="193039"/>
                  </a:moveTo>
                  <a:lnTo>
                    <a:pt x="50800" y="193039"/>
                  </a:lnTo>
                </a:path>
                <a:path w="579120" h="325120">
                  <a:moveTo>
                    <a:pt x="40640" y="203200"/>
                  </a:moveTo>
                  <a:lnTo>
                    <a:pt x="50800" y="203200"/>
                  </a:lnTo>
                </a:path>
                <a:path w="579120" h="325120">
                  <a:moveTo>
                    <a:pt x="40640" y="213359"/>
                  </a:moveTo>
                  <a:lnTo>
                    <a:pt x="50800" y="213359"/>
                  </a:lnTo>
                </a:path>
                <a:path w="579120" h="325120">
                  <a:moveTo>
                    <a:pt x="40640" y="223520"/>
                  </a:moveTo>
                  <a:lnTo>
                    <a:pt x="50800" y="223520"/>
                  </a:lnTo>
                </a:path>
                <a:path w="579120" h="325120">
                  <a:moveTo>
                    <a:pt x="40640" y="233679"/>
                  </a:moveTo>
                  <a:lnTo>
                    <a:pt x="50800" y="233679"/>
                  </a:lnTo>
                </a:path>
                <a:path w="579120" h="325120">
                  <a:moveTo>
                    <a:pt x="40640" y="243839"/>
                  </a:moveTo>
                  <a:lnTo>
                    <a:pt x="50800" y="243839"/>
                  </a:lnTo>
                </a:path>
                <a:path w="579120" h="325120">
                  <a:moveTo>
                    <a:pt x="40640" y="254000"/>
                  </a:moveTo>
                  <a:lnTo>
                    <a:pt x="50800" y="254000"/>
                  </a:lnTo>
                </a:path>
                <a:path w="579120" h="325120">
                  <a:moveTo>
                    <a:pt x="40640" y="264159"/>
                  </a:moveTo>
                  <a:lnTo>
                    <a:pt x="50800" y="264159"/>
                  </a:lnTo>
                </a:path>
                <a:path w="579120" h="325120">
                  <a:moveTo>
                    <a:pt x="40640" y="274320"/>
                  </a:moveTo>
                  <a:lnTo>
                    <a:pt x="50800" y="274320"/>
                  </a:lnTo>
                </a:path>
                <a:path w="579120" h="325120">
                  <a:moveTo>
                    <a:pt x="40640" y="284479"/>
                  </a:moveTo>
                  <a:lnTo>
                    <a:pt x="50800" y="284479"/>
                  </a:lnTo>
                </a:path>
                <a:path w="579120" h="325120">
                  <a:moveTo>
                    <a:pt x="40640" y="294639"/>
                  </a:moveTo>
                  <a:lnTo>
                    <a:pt x="50800" y="294639"/>
                  </a:lnTo>
                </a:path>
                <a:path w="579120" h="325120">
                  <a:moveTo>
                    <a:pt x="40640" y="304800"/>
                  </a:moveTo>
                  <a:lnTo>
                    <a:pt x="50800" y="304800"/>
                  </a:lnTo>
                </a:path>
                <a:path w="579120" h="325120">
                  <a:moveTo>
                    <a:pt x="40640" y="314959"/>
                  </a:moveTo>
                  <a:lnTo>
                    <a:pt x="50800" y="314959"/>
                  </a:lnTo>
                </a:path>
                <a:path w="579120" h="325120">
                  <a:moveTo>
                    <a:pt x="40640" y="325120"/>
                  </a:moveTo>
                  <a:lnTo>
                    <a:pt x="579120" y="325120"/>
                  </a:lnTo>
                </a:path>
              </a:pathLst>
            </a:custGeom>
            <a:ln w="10160">
              <a:solidFill>
                <a:srgbClr val="000083"/>
              </a:solidFill>
            </a:ln>
          </p:spPr>
          <p:txBody>
            <a:bodyPr wrap="square" lIns="0" tIns="0" rIns="0" bIns="0" rtlCol="0"/>
            <a:lstStyle/>
            <a:p>
              <a:endParaRPr/>
            </a:p>
          </p:txBody>
        </p:sp>
        <p:sp>
          <p:nvSpPr>
            <p:cNvPr id="64" name="object 64"/>
            <p:cNvSpPr/>
            <p:nvPr/>
          </p:nvSpPr>
          <p:spPr>
            <a:xfrm>
              <a:off x="5608320" y="3883660"/>
              <a:ext cx="0" cy="172720"/>
            </a:xfrm>
            <a:custGeom>
              <a:avLst/>
              <a:gdLst/>
              <a:ahLst/>
              <a:cxnLst/>
              <a:rect l="l" t="t" r="r" b="b"/>
              <a:pathLst>
                <a:path h="172720">
                  <a:moveTo>
                    <a:pt x="0" y="0"/>
                  </a:moveTo>
                  <a:lnTo>
                    <a:pt x="0" y="172719"/>
                  </a:lnTo>
                </a:path>
              </a:pathLst>
            </a:custGeom>
            <a:ln w="10160">
              <a:solidFill>
                <a:srgbClr val="0000FE"/>
              </a:solidFill>
            </a:ln>
          </p:spPr>
          <p:txBody>
            <a:bodyPr wrap="square" lIns="0" tIns="0" rIns="0" bIns="0" rtlCol="0"/>
            <a:lstStyle/>
            <a:p>
              <a:endParaRPr/>
            </a:p>
          </p:txBody>
        </p:sp>
        <p:pic>
          <p:nvPicPr>
            <p:cNvPr id="65" name="object 65"/>
            <p:cNvPicPr/>
            <p:nvPr/>
          </p:nvPicPr>
          <p:blipFill>
            <a:blip r:embed="rId8" cstate="print"/>
            <a:stretch>
              <a:fillRect/>
            </a:stretch>
          </p:blipFill>
          <p:spPr>
            <a:xfrm>
              <a:off x="6253480" y="3873500"/>
              <a:ext cx="101600" cy="91439"/>
            </a:xfrm>
            <a:prstGeom prst="rect">
              <a:avLst/>
            </a:prstGeom>
          </p:spPr>
        </p:pic>
        <p:sp>
          <p:nvSpPr>
            <p:cNvPr id="66" name="object 66"/>
            <p:cNvSpPr/>
            <p:nvPr/>
          </p:nvSpPr>
          <p:spPr>
            <a:xfrm>
              <a:off x="6314439" y="3959860"/>
              <a:ext cx="20320" cy="0"/>
            </a:xfrm>
            <a:custGeom>
              <a:avLst/>
              <a:gdLst/>
              <a:ahLst/>
              <a:cxnLst/>
              <a:rect l="l" t="t" r="r" b="b"/>
              <a:pathLst>
                <a:path w="20320">
                  <a:moveTo>
                    <a:pt x="0" y="0"/>
                  </a:moveTo>
                  <a:lnTo>
                    <a:pt x="20320" y="0"/>
                  </a:lnTo>
                </a:path>
              </a:pathLst>
            </a:custGeom>
            <a:ln w="10160">
              <a:solidFill>
                <a:srgbClr val="D94646"/>
              </a:solidFill>
            </a:ln>
          </p:spPr>
          <p:txBody>
            <a:bodyPr wrap="square" lIns="0" tIns="0" rIns="0" bIns="0" rtlCol="0"/>
            <a:lstStyle/>
            <a:p>
              <a:endParaRPr/>
            </a:p>
          </p:txBody>
        </p:sp>
        <p:sp>
          <p:nvSpPr>
            <p:cNvPr id="67" name="object 67"/>
            <p:cNvSpPr/>
            <p:nvPr/>
          </p:nvSpPr>
          <p:spPr>
            <a:xfrm>
              <a:off x="5608320" y="4056380"/>
              <a:ext cx="0" cy="172720"/>
            </a:xfrm>
            <a:custGeom>
              <a:avLst/>
              <a:gdLst/>
              <a:ahLst/>
              <a:cxnLst/>
              <a:rect l="l" t="t" r="r" b="b"/>
              <a:pathLst>
                <a:path h="172720">
                  <a:moveTo>
                    <a:pt x="0" y="0"/>
                  </a:moveTo>
                  <a:lnTo>
                    <a:pt x="0" y="172720"/>
                  </a:lnTo>
                </a:path>
              </a:pathLst>
            </a:custGeom>
            <a:ln w="10160">
              <a:solidFill>
                <a:srgbClr val="0000FE"/>
              </a:solidFill>
            </a:ln>
          </p:spPr>
          <p:txBody>
            <a:bodyPr wrap="square" lIns="0" tIns="0" rIns="0" bIns="0" rtlCol="0"/>
            <a:lstStyle/>
            <a:p>
              <a:endParaRPr/>
            </a:p>
          </p:txBody>
        </p:sp>
        <p:sp>
          <p:nvSpPr>
            <p:cNvPr id="68" name="object 68"/>
            <p:cNvSpPr/>
            <p:nvPr/>
          </p:nvSpPr>
          <p:spPr>
            <a:xfrm>
              <a:off x="5349239" y="4081779"/>
              <a:ext cx="172720" cy="81280"/>
            </a:xfrm>
            <a:custGeom>
              <a:avLst/>
              <a:gdLst/>
              <a:ahLst/>
              <a:cxnLst/>
              <a:rect l="l" t="t" r="r" b="b"/>
              <a:pathLst>
                <a:path w="172720" h="81279">
                  <a:moveTo>
                    <a:pt x="10160" y="0"/>
                  </a:moveTo>
                  <a:lnTo>
                    <a:pt x="40639" y="0"/>
                  </a:lnTo>
                </a:path>
                <a:path w="172720" h="81279">
                  <a:moveTo>
                    <a:pt x="142239" y="0"/>
                  </a:moveTo>
                  <a:lnTo>
                    <a:pt x="152400" y="0"/>
                  </a:lnTo>
                </a:path>
                <a:path w="172720" h="81279">
                  <a:moveTo>
                    <a:pt x="0" y="10160"/>
                  </a:moveTo>
                  <a:lnTo>
                    <a:pt x="10160" y="10160"/>
                  </a:lnTo>
                </a:path>
                <a:path w="172720" h="81279">
                  <a:moveTo>
                    <a:pt x="40639" y="10160"/>
                  </a:moveTo>
                  <a:lnTo>
                    <a:pt x="50800" y="10160"/>
                  </a:lnTo>
                </a:path>
                <a:path w="172720" h="81279">
                  <a:moveTo>
                    <a:pt x="121920" y="10160"/>
                  </a:moveTo>
                  <a:lnTo>
                    <a:pt x="172720" y="10160"/>
                  </a:lnTo>
                </a:path>
                <a:path w="172720" h="81279">
                  <a:moveTo>
                    <a:pt x="0" y="20320"/>
                  </a:moveTo>
                  <a:lnTo>
                    <a:pt x="10160" y="20320"/>
                  </a:lnTo>
                </a:path>
                <a:path w="172720" h="81279">
                  <a:moveTo>
                    <a:pt x="40639" y="20320"/>
                  </a:moveTo>
                  <a:lnTo>
                    <a:pt x="50800" y="20320"/>
                  </a:lnTo>
                </a:path>
                <a:path w="172720" h="81279">
                  <a:moveTo>
                    <a:pt x="142239" y="20320"/>
                  </a:moveTo>
                  <a:lnTo>
                    <a:pt x="152400" y="20320"/>
                  </a:lnTo>
                </a:path>
                <a:path w="172720" h="81279">
                  <a:moveTo>
                    <a:pt x="0" y="30479"/>
                  </a:moveTo>
                  <a:lnTo>
                    <a:pt x="10160" y="30479"/>
                  </a:lnTo>
                </a:path>
                <a:path w="172720" h="81279">
                  <a:moveTo>
                    <a:pt x="40639" y="30479"/>
                  </a:moveTo>
                  <a:lnTo>
                    <a:pt x="50800" y="30479"/>
                  </a:lnTo>
                </a:path>
                <a:path w="172720" h="81279">
                  <a:moveTo>
                    <a:pt x="132080" y="30479"/>
                  </a:moveTo>
                  <a:lnTo>
                    <a:pt x="142240" y="30479"/>
                  </a:lnTo>
                </a:path>
                <a:path w="172720" h="81279">
                  <a:moveTo>
                    <a:pt x="152400" y="30479"/>
                  </a:moveTo>
                  <a:lnTo>
                    <a:pt x="162560" y="30479"/>
                  </a:lnTo>
                </a:path>
                <a:path w="172720" h="81279">
                  <a:moveTo>
                    <a:pt x="0" y="40640"/>
                  </a:moveTo>
                  <a:lnTo>
                    <a:pt x="10160" y="40640"/>
                  </a:lnTo>
                </a:path>
                <a:path w="172720" h="81279">
                  <a:moveTo>
                    <a:pt x="40639" y="40640"/>
                  </a:moveTo>
                  <a:lnTo>
                    <a:pt x="50800" y="40640"/>
                  </a:lnTo>
                </a:path>
                <a:path w="172720" h="81279">
                  <a:moveTo>
                    <a:pt x="0" y="50800"/>
                  </a:moveTo>
                  <a:lnTo>
                    <a:pt x="10160" y="50800"/>
                  </a:lnTo>
                </a:path>
                <a:path w="172720" h="81279">
                  <a:moveTo>
                    <a:pt x="40639" y="50800"/>
                  </a:moveTo>
                  <a:lnTo>
                    <a:pt x="50800" y="50800"/>
                  </a:lnTo>
                </a:path>
                <a:path w="172720" h="81279">
                  <a:moveTo>
                    <a:pt x="0" y="60960"/>
                  </a:moveTo>
                  <a:lnTo>
                    <a:pt x="10160" y="60960"/>
                  </a:lnTo>
                </a:path>
                <a:path w="172720" h="81279">
                  <a:moveTo>
                    <a:pt x="40639" y="60960"/>
                  </a:moveTo>
                  <a:lnTo>
                    <a:pt x="50800" y="60960"/>
                  </a:lnTo>
                </a:path>
                <a:path w="172720" h="81279">
                  <a:moveTo>
                    <a:pt x="0" y="71120"/>
                  </a:moveTo>
                  <a:lnTo>
                    <a:pt x="10160" y="71120"/>
                  </a:lnTo>
                </a:path>
                <a:path w="172720" h="81279">
                  <a:moveTo>
                    <a:pt x="40639" y="71120"/>
                  </a:moveTo>
                  <a:lnTo>
                    <a:pt x="50800" y="71120"/>
                  </a:lnTo>
                </a:path>
                <a:path w="172720" h="81279">
                  <a:moveTo>
                    <a:pt x="10160" y="81279"/>
                  </a:moveTo>
                  <a:lnTo>
                    <a:pt x="40639" y="81279"/>
                  </a:lnTo>
                </a:path>
                <a:path w="172720" h="81279">
                  <a:moveTo>
                    <a:pt x="71120" y="81279"/>
                  </a:moveTo>
                  <a:lnTo>
                    <a:pt x="81280" y="81279"/>
                  </a:lnTo>
                </a:path>
                <a:path w="172720" h="81279">
                  <a:moveTo>
                    <a:pt x="101600" y="81279"/>
                  </a:moveTo>
                  <a:lnTo>
                    <a:pt x="111760" y="81279"/>
                  </a:lnTo>
                </a:path>
              </a:pathLst>
            </a:custGeom>
            <a:ln w="10160">
              <a:solidFill>
                <a:srgbClr val="0000FE"/>
              </a:solidFill>
            </a:ln>
          </p:spPr>
          <p:txBody>
            <a:bodyPr wrap="square" lIns="0" tIns="0" rIns="0" bIns="0" rtlCol="0"/>
            <a:lstStyle/>
            <a:p>
              <a:endParaRPr/>
            </a:p>
          </p:txBody>
        </p:sp>
        <p:pic>
          <p:nvPicPr>
            <p:cNvPr id="69" name="object 69"/>
            <p:cNvPicPr/>
            <p:nvPr/>
          </p:nvPicPr>
          <p:blipFill>
            <a:blip r:embed="rId9" cstate="print"/>
            <a:stretch>
              <a:fillRect/>
            </a:stretch>
          </p:blipFill>
          <p:spPr>
            <a:xfrm>
              <a:off x="6670039" y="4107179"/>
              <a:ext cx="558800" cy="50800"/>
            </a:xfrm>
            <a:prstGeom prst="rect">
              <a:avLst/>
            </a:prstGeom>
          </p:spPr>
        </p:pic>
        <p:sp>
          <p:nvSpPr>
            <p:cNvPr id="70" name="object 70"/>
            <p:cNvSpPr/>
            <p:nvPr/>
          </p:nvSpPr>
          <p:spPr>
            <a:xfrm>
              <a:off x="6898639" y="4147820"/>
              <a:ext cx="0" cy="10160"/>
            </a:xfrm>
            <a:custGeom>
              <a:avLst/>
              <a:gdLst/>
              <a:ahLst/>
              <a:cxnLst/>
              <a:rect l="l" t="t" r="r" b="b"/>
              <a:pathLst>
                <a:path h="10160">
                  <a:moveTo>
                    <a:pt x="-5079" y="5080"/>
                  </a:moveTo>
                  <a:lnTo>
                    <a:pt x="5079" y="5080"/>
                  </a:lnTo>
                </a:path>
              </a:pathLst>
            </a:custGeom>
            <a:ln w="10160">
              <a:solidFill>
                <a:srgbClr val="DFDFEB"/>
              </a:solidFill>
            </a:ln>
          </p:spPr>
          <p:txBody>
            <a:bodyPr wrap="square" lIns="0" tIns="0" rIns="0" bIns="0" rtlCol="0"/>
            <a:lstStyle/>
            <a:p>
              <a:endParaRPr/>
            </a:p>
          </p:txBody>
        </p:sp>
        <p:pic>
          <p:nvPicPr>
            <p:cNvPr id="71" name="object 71"/>
            <p:cNvPicPr/>
            <p:nvPr/>
          </p:nvPicPr>
          <p:blipFill>
            <a:blip r:embed="rId10" cstate="print"/>
            <a:stretch>
              <a:fillRect/>
            </a:stretch>
          </p:blipFill>
          <p:spPr>
            <a:xfrm>
              <a:off x="6263639" y="3964939"/>
              <a:ext cx="965200" cy="243839"/>
            </a:xfrm>
            <a:prstGeom prst="rect">
              <a:avLst/>
            </a:prstGeom>
          </p:spPr>
        </p:pic>
        <p:pic>
          <p:nvPicPr>
            <p:cNvPr id="72" name="object 72"/>
            <p:cNvPicPr/>
            <p:nvPr/>
          </p:nvPicPr>
          <p:blipFill>
            <a:blip r:embed="rId11" cstate="print"/>
            <a:stretch>
              <a:fillRect/>
            </a:stretch>
          </p:blipFill>
          <p:spPr>
            <a:xfrm>
              <a:off x="6791960" y="4198620"/>
              <a:ext cx="426720" cy="10160"/>
            </a:xfrm>
            <a:prstGeom prst="rect">
              <a:avLst/>
            </a:prstGeom>
          </p:spPr>
        </p:pic>
        <p:sp>
          <p:nvSpPr>
            <p:cNvPr id="73" name="object 73"/>
            <p:cNvSpPr/>
            <p:nvPr/>
          </p:nvSpPr>
          <p:spPr>
            <a:xfrm>
              <a:off x="5034280" y="4234179"/>
              <a:ext cx="1351280" cy="40640"/>
            </a:xfrm>
            <a:custGeom>
              <a:avLst/>
              <a:gdLst/>
              <a:ahLst/>
              <a:cxnLst/>
              <a:rect l="l" t="t" r="r" b="b"/>
              <a:pathLst>
                <a:path w="1351279" h="40639">
                  <a:moveTo>
                    <a:pt x="0" y="0"/>
                  </a:moveTo>
                  <a:lnTo>
                    <a:pt x="1351279" y="0"/>
                  </a:lnTo>
                </a:path>
                <a:path w="1351279" h="40639">
                  <a:moveTo>
                    <a:pt x="0" y="10160"/>
                  </a:moveTo>
                  <a:lnTo>
                    <a:pt x="10160" y="10160"/>
                  </a:lnTo>
                </a:path>
                <a:path w="1351279" h="40639">
                  <a:moveTo>
                    <a:pt x="1341120" y="10160"/>
                  </a:moveTo>
                  <a:lnTo>
                    <a:pt x="1351280" y="10160"/>
                  </a:lnTo>
                </a:path>
                <a:path w="1351279" h="40639">
                  <a:moveTo>
                    <a:pt x="0" y="20320"/>
                  </a:moveTo>
                  <a:lnTo>
                    <a:pt x="10160" y="20320"/>
                  </a:lnTo>
                </a:path>
                <a:path w="1351279" h="40639">
                  <a:moveTo>
                    <a:pt x="1341120" y="20320"/>
                  </a:moveTo>
                  <a:lnTo>
                    <a:pt x="1351280" y="20320"/>
                  </a:lnTo>
                </a:path>
                <a:path w="1351279" h="40639">
                  <a:moveTo>
                    <a:pt x="0" y="30479"/>
                  </a:moveTo>
                  <a:lnTo>
                    <a:pt x="10160" y="30479"/>
                  </a:lnTo>
                </a:path>
                <a:path w="1351279" h="40639">
                  <a:moveTo>
                    <a:pt x="1341120" y="30479"/>
                  </a:moveTo>
                  <a:lnTo>
                    <a:pt x="1351280" y="30479"/>
                  </a:lnTo>
                </a:path>
                <a:path w="1351279" h="40639">
                  <a:moveTo>
                    <a:pt x="0" y="40640"/>
                  </a:moveTo>
                  <a:lnTo>
                    <a:pt x="10160" y="40640"/>
                  </a:lnTo>
                </a:path>
                <a:path w="1351279" h="40639">
                  <a:moveTo>
                    <a:pt x="1341120" y="40640"/>
                  </a:moveTo>
                  <a:lnTo>
                    <a:pt x="1351280" y="40640"/>
                  </a:lnTo>
                </a:path>
              </a:pathLst>
            </a:custGeom>
            <a:ln w="10160">
              <a:solidFill>
                <a:srgbClr val="000000"/>
              </a:solidFill>
            </a:ln>
          </p:spPr>
          <p:txBody>
            <a:bodyPr wrap="square" lIns="0" tIns="0" rIns="0" bIns="0" rtlCol="0"/>
            <a:lstStyle/>
            <a:p>
              <a:endParaRPr/>
            </a:p>
          </p:txBody>
        </p:sp>
        <p:sp>
          <p:nvSpPr>
            <p:cNvPr id="74" name="object 74"/>
            <p:cNvSpPr/>
            <p:nvPr/>
          </p:nvSpPr>
          <p:spPr>
            <a:xfrm>
              <a:off x="5039360" y="4279900"/>
              <a:ext cx="0" cy="182880"/>
            </a:xfrm>
            <a:custGeom>
              <a:avLst/>
              <a:gdLst/>
              <a:ahLst/>
              <a:cxnLst/>
              <a:rect l="l" t="t" r="r" b="b"/>
              <a:pathLst>
                <a:path h="182879">
                  <a:moveTo>
                    <a:pt x="0" y="0"/>
                  </a:moveTo>
                  <a:lnTo>
                    <a:pt x="0" y="182880"/>
                  </a:lnTo>
                </a:path>
              </a:pathLst>
            </a:custGeom>
            <a:ln w="10160">
              <a:solidFill>
                <a:srgbClr val="000000"/>
              </a:solidFill>
            </a:ln>
          </p:spPr>
          <p:txBody>
            <a:bodyPr wrap="square" lIns="0" tIns="0" rIns="0" bIns="0" rtlCol="0"/>
            <a:lstStyle/>
            <a:p>
              <a:endParaRPr/>
            </a:p>
          </p:txBody>
        </p:sp>
        <p:sp>
          <p:nvSpPr>
            <p:cNvPr id="75" name="object 75"/>
            <p:cNvSpPr/>
            <p:nvPr/>
          </p:nvSpPr>
          <p:spPr>
            <a:xfrm>
              <a:off x="5247639" y="4284979"/>
              <a:ext cx="853440" cy="0"/>
            </a:xfrm>
            <a:custGeom>
              <a:avLst/>
              <a:gdLst/>
              <a:ahLst/>
              <a:cxnLst/>
              <a:rect l="l" t="t" r="r" b="b"/>
              <a:pathLst>
                <a:path w="853439">
                  <a:moveTo>
                    <a:pt x="0" y="0"/>
                  </a:moveTo>
                  <a:lnTo>
                    <a:pt x="40639" y="0"/>
                  </a:lnTo>
                </a:path>
                <a:path w="853439">
                  <a:moveTo>
                    <a:pt x="406400" y="0"/>
                  </a:moveTo>
                  <a:lnTo>
                    <a:pt x="457200" y="0"/>
                  </a:lnTo>
                </a:path>
                <a:path w="853439">
                  <a:moveTo>
                    <a:pt x="548639" y="0"/>
                  </a:moveTo>
                  <a:lnTo>
                    <a:pt x="568960" y="0"/>
                  </a:lnTo>
                </a:path>
                <a:path w="853439">
                  <a:moveTo>
                    <a:pt x="731520" y="0"/>
                  </a:moveTo>
                  <a:lnTo>
                    <a:pt x="751840" y="0"/>
                  </a:lnTo>
                </a:path>
                <a:path w="853439">
                  <a:moveTo>
                    <a:pt x="833120" y="0"/>
                  </a:moveTo>
                  <a:lnTo>
                    <a:pt x="853440" y="0"/>
                  </a:lnTo>
                </a:path>
              </a:pathLst>
            </a:custGeom>
            <a:ln w="10160">
              <a:solidFill>
                <a:srgbClr val="000000"/>
              </a:solidFill>
            </a:ln>
          </p:spPr>
          <p:txBody>
            <a:bodyPr wrap="square" lIns="0" tIns="0" rIns="0" bIns="0" rtlCol="0"/>
            <a:lstStyle/>
            <a:p>
              <a:endParaRPr/>
            </a:p>
          </p:txBody>
        </p:sp>
        <p:sp>
          <p:nvSpPr>
            <p:cNvPr id="76" name="object 76"/>
            <p:cNvSpPr/>
            <p:nvPr/>
          </p:nvSpPr>
          <p:spPr>
            <a:xfrm>
              <a:off x="6380480" y="4279900"/>
              <a:ext cx="0" cy="182880"/>
            </a:xfrm>
            <a:custGeom>
              <a:avLst/>
              <a:gdLst/>
              <a:ahLst/>
              <a:cxnLst/>
              <a:rect l="l" t="t" r="r" b="b"/>
              <a:pathLst>
                <a:path h="182879">
                  <a:moveTo>
                    <a:pt x="0" y="0"/>
                  </a:moveTo>
                  <a:lnTo>
                    <a:pt x="0" y="182880"/>
                  </a:lnTo>
                </a:path>
              </a:pathLst>
            </a:custGeom>
            <a:ln w="10160">
              <a:solidFill>
                <a:srgbClr val="000000"/>
              </a:solidFill>
            </a:ln>
          </p:spPr>
          <p:txBody>
            <a:bodyPr wrap="square" lIns="0" tIns="0" rIns="0" bIns="0" rtlCol="0"/>
            <a:lstStyle/>
            <a:p>
              <a:endParaRPr/>
            </a:p>
          </p:txBody>
        </p:sp>
        <p:sp>
          <p:nvSpPr>
            <p:cNvPr id="77" name="object 77"/>
            <p:cNvSpPr/>
            <p:nvPr/>
          </p:nvSpPr>
          <p:spPr>
            <a:xfrm>
              <a:off x="5237480" y="4295139"/>
              <a:ext cx="863600" cy="0"/>
            </a:xfrm>
            <a:custGeom>
              <a:avLst/>
              <a:gdLst/>
              <a:ahLst/>
              <a:cxnLst/>
              <a:rect l="l" t="t" r="r" b="b"/>
              <a:pathLst>
                <a:path w="863600">
                  <a:moveTo>
                    <a:pt x="0" y="0"/>
                  </a:moveTo>
                  <a:lnTo>
                    <a:pt x="20320" y="0"/>
                  </a:lnTo>
                </a:path>
                <a:path w="863600">
                  <a:moveTo>
                    <a:pt x="40640" y="0"/>
                  </a:moveTo>
                  <a:lnTo>
                    <a:pt x="60960" y="0"/>
                  </a:lnTo>
                </a:path>
                <a:path w="863600">
                  <a:moveTo>
                    <a:pt x="406400" y="0"/>
                  </a:moveTo>
                  <a:lnTo>
                    <a:pt x="426720" y="0"/>
                  </a:lnTo>
                </a:path>
                <a:path w="863600">
                  <a:moveTo>
                    <a:pt x="457200" y="0"/>
                  </a:moveTo>
                  <a:lnTo>
                    <a:pt x="477520" y="0"/>
                  </a:lnTo>
                </a:path>
                <a:path w="863600">
                  <a:moveTo>
                    <a:pt x="558800" y="0"/>
                  </a:moveTo>
                  <a:lnTo>
                    <a:pt x="579120" y="0"/>
                  </a:lnTo>
                </a:path>
                <a:path w="863600">
                  <a:moveTo>
                    <a:pt x="741680" y="0"/>
                  </a:moveTo>
                  <a:lnTo>
                    <a:pt x="762000" y="0"/>
                  </a:lnTo>
                </a:path>
                <a:path w="863600">
                  <a:moveTo>
                    <a:pt x="843280" y="0"/>
                  </a:moveTo>
                  <a:lnTo>
                    <a:pt x="863600" y="0"/>
                  </a:lnTo>
                </a:path>
              </a:pathLst>
            </a:custGeom>
            <a:ln w="10160">
              <a:solidFill>
                <a:srgbClr val="000000"/>
              </a:solidFill>
            </a:ln>
          </p:spPr>
          <p:txBody>
            <a:bodyPr wrap="square" lIns="0" tIns="0" rIns="0" bIns="0" rtlCol="0"/>
            <a:lstStyle/>
            <a:p>
              <a:endParaRPr/>
            </a:p>
          </p:txBody>
        </p:sp>
        <p:sp>
          <p:nvSpPr>
            <p:cNvPr id="78" name="object 78"/>
            <p:cNvSpPr/>
            <p:nvPr/>
          </p:nvSpPr>
          <p:spPr>
            <a:xfrm>
              <a:off x="5227320" y="4305300"/>
              <a:ext cx="934719" cy="0"/>
            </a:xfrm>
            <a:custGeom>
              <a:avLst/>
              <a:gdLst/>
              <a:ahLst/>
              <a:cxnLst/>
              <a:rect l="l" t="t" r="r" b="b"/>
              <a:pathLst>
                <a:path w="934720">
                  <a:moveTo>
                    <a:pt x="0" y="0"/>
                  </a:moveTo>
                  <a:lnTo>
                    <a:pt x="20320" y="0"/>
                  </a:lnTo>
                </a:path>
                <a:path w="934720">
                  <a:moveTo>
                    <a:pt x="91439" y="0"/>
                  </a:moveTo>
                  <a:lnTo>
                    <a:pt x="132079" y="0"/>
                  </a:lnTo>
                </a:path>
                <a:path w="934720">
                  <a:moveTo>
                    <a:pt x="152400" y="0"/>
                  </a:moveTo>
                  <a:lnTo>
                    <a:pt x="172720" y="0"/>
                  </a:lnTo>
                </a:path>
                <a:path w="934720">
                  <a:moveTo>
                    <a:pt x="193039" y="0"/>
                  </a:moveTo>
                  <a:lnTo>
                    <a:pt x="213360" y="0"/>
                  </a:lnTo>
                </a:path>
                <a:path w="934720">
                  <a:moveTo>
                    <a:pt x="223519" y="0"/>
                  </a:moveTo>
                  <a:lnTo>
                    <a:pt x="264159" y="0"/>
                  </a:lnTo>
                </a:path>
                <a:path w="934720">
                  <a:moveTo>
                    <a:pt x="284479" y="0"/>
                  </a:moveTo>
                  <a:lnTo>
                    <a:pt x="325119" y="0"/>
                  </a:lnTo>
                </a:path>
                <a:path w="934720">
                  <a:moveTo>
                    <a:pt x="355600" y="0"/>
                  </a:moveTo>
                  <a:lnTo>
                    <a:pt x="396239" y="0"/>
                  </a:lnTo>
                </a:path>
                <a:path w="934720">
                  <a:moveTo>
                    <a:pt x="416559" y="0"/>
                  </a:moveTo>
                  <a:lnTo>
                    <a:pt x="436879" y="0"/>
                  </a:lnTo>
                </a:path>
                <a:path w="934720">
                  <a:moveTo>
                    <a:pt x="508000" y="0"/>
                  </a:moveTo>
                  <a:lnTo>
                    <a:pt x="548639" y="0"/>
                  </a:lnTo>
                </a:path>
                <a:path w="934720">
                  <a:moveTo>
                    <a:pt x="568959" y="0"/>
                  </a:moveTo>
                  <a:lnTo>
                    <a:pt x="589279" y="0"/>
                  </a:lnTo>
                </a:path>
                <a:path w="934720">
                  <a:moveTo>
                    <a:pt x="599439" y="0"/>
                  </a:moveTo>
                  <a:lnTo>
                    <a:pt x="619760" y="0"/>
                  </a:lnTo>
                </a:path>
                <a:path w="934720">
                  <a:moveTo>
                    <a:pt x="650239" y="0"/>
                  </a:moveTo>
                  <a:lnTo>
                    <a:pt x="690879" y="0"/>
                  </a:lnTo>
                </a:path>
                <a:path w="934720">
                  <a:moveTo>
                    <a:pt x="721359" y="0"/>
                  </a:moveTo>
                  <a:lnTo>
                    <a:pt x="741679" y="0"/>
                  </a:lnTo>
                </a:path>
                <a:path w="934720">
                  <a:moveTo>
                    <a:pt x="751839" y="0"/>
                  </a:moveTo>
                  <a:lnTo>
                    <a:pt x="772160" y="0"/>
                  </a:lnTo>
                </a:path>
                <a:path w="934720">
                  <a:moveTo>
                    <a:pt x="782319" y="0"/>
                  </a:moveTo>
                  <a:lnTo>
                    <a:pt x="802639" y="0"/>
                  </a:lnTo>
                </a:path>
                <a:path w="934720">
                  <a:moveTo>
                    <a:pt x="822959" y="0"/>
                  </a:moveTo>
                  <a:lnTo>
                    <a:pt x="843279" y="0"/>
                  </a:lnTo>
                </a:path>
                <a:path w="934720">
                  <a:moveTo>
                    <a:pt x="853439" y="0"/>
                  </a:moveTo>
                  <a:lnTo>
                    <a:pt x="873760" y="0"/>
                  </a:lnTo>
                </a:path>
                <a:path w="934720">
                  <a:moveTo>
                    <a:pt x="894079" y="0"/>
                  </a:moveTo>
                  <a:lnTo>
                    <a:pt x="934719" y="0"/>
                  </a:lnTo>
                </a:path>
              </a:pathLst>
            </a:custGeom>
            <a:ln w="10159">
              <a:solidFill>
                <a:srgbClr val="000000"/>
              </a:solidFill>
            </a:ln>
          </p:spPr>
          <p:txBody>
            <a:bodyPr wrap="square" lIns="0" tIns="0" rIns="0" bIns="0" rtlCol="0"/>
            <a:lstStyle/>
            <a:p>
              <a:endParaRPr/>
            </a:p>
          </p:txBody>
        </p:sp>
        <p:sp>
          <p:nvSpPr>
            <p:cNvPr id="79" name="object 79"/>
            <p:cNvSpPr/>
            <p:nvPr/>
          </p:nvSpPr>
          <p:spPr>
            <a:xfrm>
              <a:off x="5227320" y="4315460"/>
              <a:ext cx="944880" cy="40640"/>
            </a:xfrm>
            <a:custGeom>
              <a:avLst/>
              <a:gdLst/>
              <a:ahLst/>
              <a:cxnLst/>
              <a:rect l="l" t="t" r="r" b="b"/>
              <a:pathLst>
                <a:path w="944879" h="40639">
                  <a:moveTo>
                    <a:pt x="0" y="0"/>
                  </a:moveTo>
                  <a:lnTo>
                    <a:pt x="20320" y="0"/>
                  </a:lnTo>
                </a:path>
                <a:path w="944879" h="40639">
                  <a:moveTo>
                    <a:pt x="81279" y="0"/>
                  </a:moveTo>
                  <a:lnTo>
                    <a:pt x="101600" y="0"/>
                  </a:lnTo>
                </a:path>
                <a:path w="944879" h="40639">
                  <a:moveTo>
                    <a:pt x="121919" y="0"/>
                  </a:moveTo>
                  <a:lnTo>
                    <a:pt x="142239" y="0"/>
                  </a:lnTo>
                </a:path>
                <a:path w="944879" h="40639">
                  <a:moveTo>
                    <a:pt x="152400" y="0"/>
                  </a:moveTo>
                  <a:lnTo>
                    <a:pt x="172720" y="0"/>
                  </a:lnTo>
                </a:path>
                <a:path w="944879" h="40639">
                  <a:moveTo>
                    <a:pt x="193039" y="0"/>
                  </a:moveTo>
                  <a:lnTo>
                    <a:pt x="213360" y="0"/>
                  </a:lnTo>
                </a:path>
                <a:path w="944879" h="40639">
                  <a:moveTo>
                    <a:pt x="223519" y="0"/>
                  </a:moveTo>
                  <a:lnTo>
                    <a:pt x="243839" y="0"/>
                  </a:lnTo>
                </a:path>
                <a:path w="944879" h="40639">
                  <a:moveTo>
                    <a:pt x="274319" y="0"/>
                  </a:moveTo>
                  <a:lnTo>
                    <a:pt x="294639" y="0"/>
                  </a:lnTo>
                </a:path>
                <a:path w="944879" h="40639">
                  <a:moveTo>
                    <a:pt x="314959" y="0"/>
                  </a:moveTo>
                  <a:lnTo>
                    <a:pt x="335279" y="0"/>
                  </a:lnTo>
                </a:path>
                <a:path w="944879" h="40639">
                  <a:moveTo>
                    <a:pt x="345439" y="0"/>
                  </a:moveTo>
                  <a:lnTo>
                    <a:pt x="365760" y="0"/>
                  </a:lnTo>
                </a:path>
                <a:path w="944879" h="40639">
                  <a:moveTo>
                    <a:pt x="386079" y="0"/>
                  </a:moveTo>
                  <a:lnTo>
                    <a:pt x="406400" y="0"/>
                  </a:lnTo>
                </a:path>
                <a:path w="944879" h="40639">
                  <a:moveTo>
                    <a:pt x="416559" y="0"/>
                  </a:moveTo>
                  <a:lnTo>
                    <a:pt x="457199" y="0"/>
                  </a:lnTo>
                </a:path>
                <a:path w="944879" h="40639">
                  <a:moveTo>
                    <a:pt x="497839" y="0"/>
                  </a:moveTo>
                  <a:lnTo>
                    <a:pt x="518160" y="0"/>
                  </a:lnTo>
                </a:path>
                <a:path w="944879" h="40639">
                  <a:moveTo>
                    <a:pt x="538479" y="0"/>
                  </a:moveTo>
                  <a:lnTo>
                    <a:pt x="558800" y="0"/>
                  </a:lnTo>
                </a:path>
                <a:path w="944879" h="40639">
                  <a:moveTo>
                    <a:pt x="568959" y="0"/>
                  </a:moveTo>
                  <a:lnTo>
                    <a:pt x="599439" y="0"/>
                  </a:lnTo>
                </a:path>
                <a:path w="944879" h="40639">
                  <a:moveTo>
                    <a:pt x="609600" y="0"/>
                  </a:moveTo>
                  <a:lnTo>
                    <a:pt x="629920" y="0"/>
                  </a:lnTo>
                </a:path>
                <a:path w="944879" h="40639">
                  <a:moveTo>
                    <a:pt x="640079" y="0"/>
                  </a:moveTo>
                  <a:lnTo>
                    <a:pt x="660400" y="0"/>
                  </a:lnTo>
                </a:path>
                <a:path w="944879" h="40639">
                  <a:moveTo>
                    <a:pt x="680719" y="0"/>
                  </a:moveTo>
                  <a:lnTo>
                    <a:pt x="701039" y="0"/>
                  </a:lnTo>
                </a:path>
                <a:path w="944879" h="40639">
                  <a:moveTo>
                    <a:pt x="711200" y="0"/>
                  </a:moveTo>
                  <a:lnTo>
                    <a:pt x="731520" y="0"/>
                  </a:lnTo>
                </a:path>
                <a:path w="944879" h="40639">
                  <a:moveTo>
                    <a:pt x="741679" y="0"/>
                  </a:moveTo>
                  <a:lnTo>
                    <a:pt x="772159" y="0"/>
                  </a:lnTo>
                </a:path>
                <a:path w="944879" h="40639">
                  <a:moveTo>
                    <a:pt x="782319" y="0"/>
                  </a:moveTo>
                  <a:lnTo>
                    <a:pt x="802639" y="0"/>
                  </a:lnTo>
                </a:path>
                <a:path w="944879" h="40639">
                  <a:moveTo>
                    <a:pt x="822959" y="0"/>
                  </a:moveTo>
                  <a:lnTo>
                    <a:pt x="843279" y="0"/>
                  </a:lnTo>
                </a:path>
                <a:path w="944879" h="40639">
                  <a:moveTo>
                    <a:pt x="853439" y="0"/>
                  </a:moveTo>
                  <a:lnTo>
                    <a:pt x="873760" y="0"/>
                  </a:lnTo>
                </a:path>
                <a:path w="944879" h="40639">
                  <a:moveTo>
                    <a:pt x="883919" y="0"/>
                  </a:moveTo>
                  <a:lnTo>
                    <a:pt x="904239" y="0"/>
                  </a:lnTo>
                </a:path>
                <a:path w="944879" h="40639">
                  <a:moveTo>
                    <a:pt x="924559" y="0"/>
                  </a:moveTo>
                  <a:lnTo>
                    <a:pt x="944879" y="0"/>
                  </a:lnTo>
                </a:path>
                <a:path w="944879" h="40639">
                  <a:moveTo>
                    <a:pt x="0" y="10160"/>
                  </a:moveTo>
                  <a:lnTo>
                    <a:pt x="20320" y="10160"/>
                  </a:lnTo>
                </a:path>
                <a:path w="944879" h="40639">
                  <a:moveTo>
                    <a:pt x="81279" y="10160"/>
                  </a:moveTo>
                  <a:lnTo>
                    <a:pt x="101600" y="10160"/>
                  </a:lnTo>
                </a:path>
                <a:path w="944879" h="40639">
                  <a:moveTo>
                    <a:pt x="121919" y="10160"/>
                  </a:moveTo>
                  <a:lnTo>
                    <a:pt x="142239" y="10160"/>
                  </a:lnTo>
                </a:path>
                <a:path w="944879" h="40639">
                  <a:moveTo>
                    <a:pt x="152400" y="10160"/>
                  </a:moveTo>
                  <a:lnTo>
                    <a:pt x="172720" y="10160"/>
                  </a:lnTo>
                </a:path>
                <a:path w="944879" h="40639">
                  <a:moveTo>
                    <a:pt x="193039" y="10160"/>
                  </a:moveTo>
                  <a:lnTo>
                    <a:pt x="213360" y="10160"/>
                  </a:lnTo>
                </a:path>
                <a:path w="944879" h="40639">
                  <a:moveTo>
                    <a:pt x="223519" y="10160"/>
                  </a:moveTo>
                  <a:lnTo>
                    <a:pt x="243839" y="10160"/>
                  </a:lnTo>
                </a:path>
                <a:path w="944879" h="40639">
                  <a:moveTo>
                    <a:pt x="274319" y="10160"/>
                  </a:moveTo>
                  <a:lnTo>
                    <a:pt x="304799" y="10160"/>
                  </a:lnTo>
                </a:path>
                <a:path w="944879" h="40639">
                  <a:moveTo>
                    <a:pt x="345439" y="10160"/>
                  </a:moveTo>
                  <a:lnTo>
                    <a:pt x="365760" y="10160"/>
                  </a:lnTo>
                </a:path>
                <a:path w="944879" h="40639">
                  <a:moveTo>
                    <a:pt x="386079" y="10160"/>
                  </a:moveTo>
                  <a:lnTo>
                    <a:pt x="406400" y="10160"/>
                  </a:lnTo>
                </a:path>
                <a:path w="944879" h="40639">
                  <a:moveTo>
                    <a:pt x="426719" y="10160"/>
                  </a:moveTo>
                  <a:lnTo>
                    <a:pt x="477519" y="10160"/>
                  </a:lnTo>
                </a:path>
                <a:path w="944879" h="40639">
                  <a:moveTo>
                    <a:pt x="497839" y="10160"/>
                  </a:moveTo>
                  <a:lnTo>
                    <a:pt x="518160" y="10160"/>
                  </a:lnTo>
                </a:path>
                <a:path w="944879" h="40639">
                  <a:moveTo>
                    <a:pt x="568959" y="10160"/>
                  </a:moveTo>
                  <a:lnTo>
                    <a:pt x="589279" y="10160"/>
                  </a:lnTo>
                </a:path>
                <a:path w="944879" h="40639">
                  <a:moveTo>
                    <a:pt x="609600" y="10160"/>
                  </a:moveTo>
                  <a:lnTo>
                    <a:pt x="629920" y="10160"/>
                  </a:lnTo>
                </a:path>
                <a:path w="944879" h="40639">
                  <a:moveTo>
                    <a:pt x="640079" y="10160"/>
                  </a:moveTo>
                  <a:lnTo>
                    <a:pt x="660400" y="10160"/>
                  </a:lnTo>
                </a:path>
                <a:path w="944879" h="40639">
                  <a:moveTo>
                    <a:pt x="680719" y="10160"/>
                  </a:moveTo>
                  <a:lnTo>
                    <a:pt x="701039" y="10160"/>
                  </a:lnTo>
                </a:path>
                <a:path w="944879" h="40639">
                  <a:moveTo>
                    <a:pt x="711200" y="10160"/>
                  </a:moveTo>
                  <a:lnTo>
                    <a:pt x="731520" y="10160"/>
                  </a:lnTo>
                </a:path>
                <a:path w="944879" h="40639">
                  <a:moveTo>
                    <a:pt x="751839" y="10160"/>
                  </a:moveTo>
                  <a:lnTo>
                    <a:pt x="772160" y="10160"/>
                  </a:lnTo>
                </a:path>
                <a:path w="944879" h="40639">
                  <a:moveTo>
                    <a:pt x="782319" y="10160"/>
                  </a:moveTo>
                  <a:lnTo>
                    <a:pt x="802639" y="10160"/>
                  </a:lnTo>
                </a:path>
                <a:path w="944879" h="40639">
                  <a:moveTo>
                    <a:pt x="822959" y="10160"/>
                  </a:moveTo>
                  <a:lnTo>
                    <a:pt x="843279" y="10160"/>
                  </a:lnTo>
                </a:path>
                <a:path w="944879" h="40639">
                  <a:moveTo>
                    <a:pt x="853439" y="10160"/>
                  </a:moveTo>
                  <a:lnTo>
                    <a:pt x="873760" y="10160"/>
                  </a:lnTo>
                </a:path>
                <a:path w="944879" h="40639">
                  <a:moveTo>
                    <a:pt x="883919" y="10160"/>
                  </a:moveTo>
                  <a:lnTo>
                    <a:pt x="904239" y="10160"/>
                  </a:lnTo>
                </a:path>
                <a:path w="944879" h="40639">
                  <a:moveTo>
                    <a:pt x="924559" y="10160"/>
                  </a:moveTo>
                  <a:lnTo>
                    <a:pt x="944879" y="10160"/>
                  </a:lnTo>
                </a:path>
                <a:path w="944879" h="40639">
                  <a:moveTo>
                    <a:pt x="0" y="20320"/>
                  </a:moveTo>
                  <a:lnTo>
                    <a:pt x="20320" y="20320"/>
                  </a:lnTo>
                </a:path>
                <a:path w="944879" h="40639">
                  <a:moveTo>
                    <a:pt x="81279" y="20320"/>
                  </a:moveTo>
                  <a:lnTo>
                    <a:pt x="101600" y="20320"/>
                  </a:lnTo>
                </a:path>
                <a:path w="944879" h="40639">
                  <a:moveTo>
                    <a:pt x="121919" y="20320"/>
                  </a:moveTo>
                  <a:lnTo>
                    <a:pt x="142239" y="20320"/>
                  </a:lnTo>
                </a:path>
                <a:path w="944879" h="40639">
                  <a:moveTo>
                    <a:pt x="152400" y="20320"/>
                  </a:moveTo>
                  <a:lnTo>
                    <a:pt x="172720" y="20320"/>
                  </a:lnTo>
                </a:path>
                <a:path w="944879" h="40639">
                  <a:moveTo>
                    <a:pt x="193039" y="20320"/>
                  </a:moveTo>
                  <a:lnTo>
                    <a:pt x="213360" y="20320"/>
                  </a:lnTo>
                </a:path>
                <a:path w="944879" h="40639">
                  <a:moveTo>
                    <a:pt x="223519" y="20320"/>
                  </a:moveTo>
                  <a:lnTo>
                    <a:pt x="243839" y="20320"/>
                  </a:lnTo>
                </a:path>
                <a:path w="944879" h="40639">
                  <a:moveTo>
                    <a:pt x="284479" y="20320"/>
                  </a:moveTo>
                  <a:lnTo>
                    <a:pt x="325119" y="20320"/>
                  </a:lnTo>
                </a:path>
                <a:path w="944879" h="40639">
                  <a:moveTo>
                    <a:pt x="345439" y="20320"/>
                  </a:moveTo>
                  <a:lnTo>
                    <a:pt x="406400" y="20320"/>
                  </a:lnTo>
                </a:path>
                <a:path w="944879" h="40639">
                  <a:moveTo>
                    <a:pt x="447039" y="20320"/>
                  </a:moveTo>
                  <a:lnTo>
                    <a:pt x="487679" y="20320"/>
                  </a:lnTo>
                </a:path>
                <a:path w="944879" h="40639">
                  <a:moveTo>
                    <a:pt x="497839" y="20320"/>
                  </a:moveTo>
                  <a:lnTo>
                    <a:pt x="518160" y="20320"/>
                  </a:lnTo>
                </a:path>
                <a:path w="944879" h="40639">
                  <a:moveTo>
                    <a:pt x="568959" y="20320"/>
                  </a:moveTo>
                  <a:lnTo>
                    <a:pt x="589279" y="20320"/>
                  </a:lnTo>
                </a:path>
                <a:path w="944879" h="40639">
                  <a:moveTo>
                    <a:pt x="609600" y="20320"/>
                  </a:moveTo>
                  <a:lnTo>
                    <a:pt x="629920" y="20320"/>
                  </a:lnTo>
                </a:path>
                <a:path w="944879" h="40639">
                  <a:moveTo>
                    <a:pt x="640079" y="20320"/>
                  </a:moveTo>
                  <a:lnTo>
                    <a:pt x="701039" y="20320"/>
                  </a:lnTo>
                </a:path>
                <a:path w="944879" h="40639">
                  <a:moveTo>
                    <a:pt x="711200" y="20320"/>
                  </a:moveTo>
                  <a:lnTo>
                    <a:pt x="731520" y="20320"/>
                  </a:lnTo>
                </a:path>
                <a:path w="944879" h="40639">
                  <a:moveTo>
                    <a:pt x="751839" y="20320"/>
                  </a:moveTo>
                  <a:lnTo>
                    <a:pt x="772160" y="20320"/>
                  </a:lnTo>
                </a:path>
                <a:path w="944879" h="40639">
                  <a:moveTo>
                    <a:pt x="782319" y="20320"/>
                  </a:moveTo>
                  <a:lnTo>
                    <a:pt x="802639" y="20320"/>
                  </a:lnTo>
                </a:path>
                <a:path w="944879" h="40639">
                  <a:moveTo>
                    <a:pt x="822959" y="20320"/>
                  </a:moveTo>
                  <a:lnTo>
                    <a:pt x="843279" y="20320"/>
                  </a:lnTo>
                </a:path>
                <a:path w="944879" h="40639">
                  <a:moveTo>
                    <a:pt x="853439" y="20320"/>
                  </a:moveTo>
                  <a:lnTo>
                    <a:pt x="873760" y="20320"/>
                  </a:lnTo>
                </a:path>
                <a:path w="944879" h="40639">
                  <a:moveTo>
                    <a:pt x="883919" y="20320"/>
                  </a:moveTo>
                  <a:lnTo>
                    <a:pt x="944879" y="20320"/>
                  </a:lnTo>
                </a:path>
                <a:path w="944879" h="40639">
                  <a:moveTo>
                    <a:pt x="0" y="30480"/>
                  </a:moveTo>
                  <a:lnTo>
                    <a:pt x="20320" y="30480"/>
                  </a:lnTo>
                </a:path>
                <a:path w="944879" h="40639">
                  <a:moveTo>
                    <a:pt x="81279" y="30480"/>
                  </a:moveTo>
                  <a:lnTo>
                    <a:pt x="101600" y="30480"/>
                  </a:lnTo>
                </a:path>
                <a:path w="944879" h="40639">
                  <a:moveTo>
                    <a:pt x="121919" y="30480"/>
                  </a:moveTo>
                  <a:lnTo>
                    <a:pt x="142239" y="30480"/>
                  </a:lnTo>
                </a:path>
                <a:path w="944879" h="40639">
                  <a:moveTo>
                    <a:pt x="152400" y="30480"/>
                  </a:moveTo>
                  <a:lnTo>
                    <a:pt x="172720" y="30480"/>
                  </a:lnTo>
                </a:path>
                <a:path w="944879" h="40639">
                  <a:moveTo>
                    <a:pt x="193039" y="30480"/>
                  </a:moveTo>
                  <a:lnTo>
                    <a:pt x="213360" y="30480"/>
                  </a:lnTo>
                </a:path>
                <a:path w="944879" h="40639">
                  <a:moveTo>
                    <a:pt x="223519" y="30480"/>
                  </a:moveTo>
                  <a:lnTo>
                    <a:pt x="243839" y="30480"/>
                  </a:lnTo>
                </a:path>
                <a:path w="944879" h="40639">
                  <a:moveTo>
                    <a:pt x="304800" y="30480"/>
                  </a:moveTo>
                  <a:lnTo>
                    <a:pt x="335279" y="30480"/>
                  </a:lnTo>
                </a:path>
                <a:path w="944879" h="40639">
                  <a:moveTo>
                    <a:pt x="345439" y="30480"/>
                  </a:moveTo>
                  <a:lnTo>
                    <a:pt x="365760" y="30480"/>
                  </a:lnTo>
                </a:path>
                <a:path w="944879" h="40639">
                  <a:moveTo>
                    <a:pt x="467359" y="30480"/>
                  </a:moveTo>
                  <a:lnTo>
                    <a:pt x="487679" y="30480"/>
                  </a:lnTo>
                </a:path>
                <a:path w="944879" h="40639">
                  <a:moveTo>
                    <a:pt x="497839" y="30480"/>
                  </a:moveTo>
                  <a:lnTo>
                    <a:pt x="518160" y="30480"/>
                  </a:lnTo>
                </a:path>
                <a:path w="944879" h="40639">
                  <a:moveTo>
                    <a:pt x="568959" y="30480"/>
                  </a:moveTo>
                  <a:lnTo>
                    <a:pt x="589279" y="30480"/>
                  </a:lnTo>
                </a:path>
                <a:path w="944879" h="40639">
                  <a:moveTo>
                    <a:pt x="609600" y="30480"/>
                  </a:moveTo>
                  <a:lnTo>
                    <a:pt x="629920" y="30480"/>
                  </a:lnTo>
                </a:path>
                <a:path w="944879" h="40639">
                  <a:moveTo>
                    <a:pt x="640079" y="30480"/>
                  </a:moveTo>
                  <a:lnTo>
                    <a:pt x="660400" y="30480"/>
                  </a:lnTo>
                </a:path>
                <a:path w="944879" h="40639">
                  <a:moveTo>
                    <a:pt x="711200" y="30480"/>
                  </a:moveTo>
                  <a:lnTo>
                    <a:pt x="731520" y="30480"/>
                  </a:lnTo>
                </a:path>
                <a:path w="944879" h="40639">
                  <a:moveTo>
                    <a:pt x="751839" y="30480"/>
                  </a:moveTo>
                  <a:lnTo>
                    <a:pt x="772160" y="30480"/>
                  </a:lnTo>
                </a:path>
                <a:path w="944879" h="40639">
                  <a:moveTo>
                    <a:pt x="782319" y="30480"/>
                  </a:moveTo>
                  <a:lnTo>
                    <a:pt x="802639" y="30480"/>
                  </a:lnTo>
                </a:path>
                <a:path w="944879" h="40639">
                  <a:moveTo>
                    <a:pt x="822959" y="30480"/>
                  </a:moveTo>
                  <a:lnTo>
                    <a:pt x="843279" y="30480"/>
                  </a:lnTo>
                </a:path>
                <a:path w="944879" h="40639">
                  <a:moveTo>
                    <a:pt x="853439" y="30480"/>
                  </a:moveTo>
                  <a:lnTo>
                    <a:pt x="873760" y="30480"/>
                  </a:lnTo>
                </a:path>
                <a:path w="944879" h="40639">
                  <a:moveTo>
                    <a:pt x="883919" y="30480"/>
                  </a:moveTo>
                  <a:lnTo>
                    <a:pt x="904239" y="30480"/>
                  </a:lnTo>
                </a:path>
                <a:path w="944879" h="40639">
                  <a:moveTo>
                    <a:pt x="10159" y="40640"/>
                  </a:moveTo>
                  <a:lnTo>
                    <a:pt x="30479" y="40640"/>
                  </a:lnTo>
                </a:path>
                <a:path w="944879" h="40639">
                  <a:moveTo>
                    <a:pt x="50800" y="40640"/>
                  </a:moveTo>
                  <a:lnTo>
                    <a:pt x="71120" y="40640"/>
                  </a:lnTo>
                </a:path>
                <a:path w="944879" h="40639">
                  <a:moveTo>
                    <a:pt x="81279" y="40640"/>
                  </a:moveTo>
                  <a:lnTo>
                    <a:pt x="101600" y="40640"/>
                  </a:lnTo>
                </a:path>
                <a:path w="944879" h="40639">
                  <a:moveTo>
                    <a:pt x="121919" y="40640"/>
                  </a:moveTo>
                  <a:lnTo>
                    <a:pt x="142239" y="40640"/>
                  </a:lnTo>
                </a:path>
                <a:path w="944879" h="40639">
                  <a:moveTo>
                    <a:pt x="152400" y="40640"/>
                  </a:moveTo>
                  <a:lnTo>
                    <a:pt x="172720" y="40640"/>
                  </a:lnTo>
                </a:path>
                <a:path w="944879" h="40639">
                  <a:moveTo>
                    <a:pt x="182879" y="40640"/>
                  </a:moveTo>
                  <a:lnTo>
                    <a:pt x="213359" y="40640"/>
                  </a:lnTo>
                </a:path>
                <a:path w="944879" h="40639">
                  <a:moveTo>
                    <a:pt x="223519" y="40640"/>
                  </a:moveTo>
                  <a:lnTo>
                    <a:pt x="243839" y="40640"/>
                  </a:lnTo>
                </a:path>
                <a:path w="944879" h="40639">
                  <a:moveTo>
                    <a:pt x="274319" y="40640"/>
                  </a:moveTo>
                  <a:lnTo>
                    <a:pt x="294639" y="40640"/>
                  </a:lnTo>
                </a:path>
                <a:path w="944879" h="40639">
                  <a:moveTo>
                    <a:pt x="314959" y="40640"/>
                  </a:moveTo>
                  <a:lnTo>
                    <a:pt x="335279" y="40640"/>
                  </a:lnTo>
                </a:path>
                <a:path w="944879" h="40639">
                  <a:moveTo>
                    <a:pt x="345439" y="40640"/>
                  </a:moveTo>
                  <a:lnTo>
                    <a:pt x="365760" y="40640"/>
                  </a:lnTo>
                </a:path>
                <a:path w="944879" h="40639">
                  <a:moveTo>
                    <a:pt x="386079" y="40640"/>
                  </a:moveTo>
                  <a:lnTo>
                    <a:pt x="406400" y="40640"/>
                  </a:lnTo>
                </a:path>
                <a:path w="944879" h="40639">
                  <a:moveTo>
                    <a:pt x="416559" y="40640"/>
                  </a:moveTo>
                  <a:lnTo>
                    <a:pt x="436879" y="40640"/>
                  </a:lnTo>
                </a:path>
                <a:path w="944879" h="40639">
                  <a:moveTo>
                    <a:pt x="467359" y="40640"/>
                  </a:moveTo>
                  <a:lnTo>
                    <a:pt x="487679" y="40640"/>
                  </a:lnTo>
                </a:path>
                <a:path w="944879" h="40639">
                  <a:moveTo>
                    <a:pt x="497839" y="40640"/>
                  </a:moveTo>
                  <a:lnTo>
                    <a:pt x="518160" y="40640"/>
                  </a:lnTo>
                </a:path>
                <a:path w="944879" h="40639">
                  <a:moveTo>
                    <a:pt x="538479" y="40640"/>
                  </a:moveTo>
                  <a:lnTo>
                    <a:pt x="558800" y="40640"/>
                  </a:lnTo>
                </a:path>
                <a:path w="944879" h="40639">
                  <a:moveTo>
                    <a:pt x="568959" y="40640"/>
                  </a:moveTo>
                  <a:lnTo>
                    <a:pt x="589279" y="40640"/>
                  </a:lnTo>
                </a:path>
                <a:path w="944879" h="40639">
                  <a:moveTo>
                    <a:pt x="609600" y="40640"/>
                  </a:moveTo>
                  <a:lnTo>
                    <a:pt x="629920" y="40640"/>
                  </a:lnTo>
                </a:path>
                <a:path w="944879" h="40639">
                  <a:moveTo>
                    <a:pt x="640079" y="40640"/>
                  </a:moveTo>
                  <a:lnTo>
                    <a:pt x="660400" y="40640"/>
                  </a:lnTo>
                </a:path>
                <a:path w="944879" h="40639">
                  <a:moveTo>
                    <a:pt x="680719" y="40640"/>
                  </a:moveTo>
                  <a:lnTo>
                    <a:pt x="701039" y="40640"/>
                  </a:lnTo>
                </a:path>
                <a:path w="944879" h="40639">
                  <a:moveTo>
                    <a:pt x="711200" y="40640"/>
                  </a:moveTo>
                  <a:lnTo>
                    <a:pt x="731520" y="40640"/>
                  </a:lnTo>
                </a:path>
                <a:path w="944879" h="40639">
                  <a:moveTo>
                    <a:pt x="741679" y="40640"/>
                  </a:moveTo>
                  <a:lnTo>
                    <a:pt x="772159" y="40640"/>
                  </a:lnTo>
                </a:path>
                <a:path w="944879" h="40639">
                  <a:moveTo>
                    <a:pt x="782319" y="40640"/>
                  </a:moveTo>
                  <a:lnTo>
                    <a:pt x="802639" y="40640"/>
                  </a:lnTo>
                </a:path>
                <a:path w="944879" h="40639">
                  <a:moveTo>
                    <a:pt x="812800" y="40640"/>
                  </a:moveTo>
                  <a:lnTo>
                    <a:pt x="843279" y="40640"/>
                  </a:lnTo>
                </a:path>
                <a:path w="944879" h="40639">
                  <a:moveTo>
                    <a:pt x="853439" y="40640"/>
                  </a:moveTo>
                  <a:lnTo>
                    <a:pt x="873760" y="40640"/>
                  </a:lnTo>
                </a:path>
                <a:path w="944879" h="40639">
                  <a:moveTo>
                    <a:pt x="883919" y="40640"/>
                  </a:moveTo>
                  <a:lnTo>
                    <a:pt x="904239" y="40640"/>
                  </a:lnTo>
                </a:path>
                <a:path w="944879" h="40639">
                  <a:moveTo>
                    <a:pt x="924559" y="40640"/>
                  </a:moveTo>
                  <a:lnTo>
                    <a:pt x="944879" y="40640"/>
                  </a:lnTo>
                </a:path>
              </a:pathLst>
            </a:custGeom>
            <a:ln w="10160">
              <a:solidFill>
                <a:srgbClr val="000000"/>
              </a:solidFill>
            </a:ln>
          </p:spPr>
          <p:txBody>
            <a:bodyPr wrap="square" lIns="0" tIns="0" rIns="0" bIns="0" rtlCol="0"/>
            <a:lstStyle/>
            <a:p>
              <a:endParaRPr/>
            </a:p>
          </p:txBody>
        </p:sp>
        <p:sp>
          <p:nvSpPr>
            <p:cNvPr id="80" name="object 80"/>
            <p:cNvSpPr/>
            <p:nvPr/>
          </p:nvSpPr>
          <p:spPr>
            <a:xfrm>
              <a:off x="5247639" y="4366260"/>
              <a:ext cx="914400" cy="0"/>
            </a:xfrm>
            <a:custGeom>
              <a:avLst/>
              <a:gdLst/>
              <a:ahLst/>
              <a:cxnLst/>
              <a:rect l="l" t="t" r="r" b="b"/>
              <a:pathLst>
                <a:path w="914400">
                  <a:moveTo>
                    <a:pt x="0" y="0"/>
                  </a:moveTo>
                  <a:lnTo>
                    <a:pt x="914400" y="0"/>
                  </a:lnTo>
                </a:path>
              </a:pathLst>
            </a:custGeom>
            <a:ln w="10160">
              <a:solidFill>
                <a:srgbClr val="000000"/>
              </a:solidFill>
              <a:prstDash val="sysDot"/>
            </a:ln>
          </p:spPr>
          <p:txBody>
            <a:bodyPr wrap="square" lIns="0" tIns="0" rIns="0" bIns="0" rtlCol="0"/>
            <a:lstStyle/>
            <a:p>
              <a:endParaRPr/>
            </a:p>
          </p:txBody>
        </p:sp>
        <p:sp>
          <p:nvSpPr>
            <p:cNvPr id="81" name="object 81"/>
            <p:cNvSpPr/>
            <p:nvPr/>
          </p:nvSpPr>
          <p:spPr>
            <a:xfrm>
              <a:off x="5034280" y="4467860"/>
              <a:ext cx="1351280" cy="132080"/>
            </a:xfrm>
            <a:custGeom>
              <a:avLst/>
              <a:gdLst/>
              <a:ahLst/>
              <a:cxnLst/>
              <a:rect l="l" t="t" r="r" b="b"/>
              <a:pathLst>
                <a:path w="1351279" h="132079">
                  <a:moveTo>
                    <a:pt x="0" y="0"/>
                  </a:moveTo>
                  <a:lnTo>
                    <a:pt x="1351279" y="0"/>
                  </a:lnTo>
                </a:path>
                <a:path w="1351279" h="132079">
                  <a:moveTo>
                    <a:pt x="0" y="10160"/>
                  </a:moveTo>
                  <a:lnTo>
                    <a:pt x="10160" y="10160"/>
                  </a:lnTo>
                </a:path>
                <a:path w="1351279" h="132079">
                  <a:moveTo>
                    <a:pt x="1341120" y="10160"/>
                  </a:moveTo>
                  <a:lnTo>
                    <a:pt x="1351280" y="10160"/>
                  </a:lnTo>
                </a:path>
                <a:path w="1351279" h="132079">
                  <a:moveTo>
                    <a:pt x="0" y="20320"/>
                  </a:moveTo>
                  <a:lnTo>
                    <a:pt x="10160" y="20320"/>
                  </a:lnTo>
                </a:path>
                <a:path w="1351279" h="132079">
                  <a:moveTo>
                    <a:pt x="1341120" y="20320"/>
                  </a:moveTo>
                  <a:lnTo>
                    <a:pt x="1351280" y="20320"/>
                  </a:lnTo>
                </a:path>
                <a:path w="1351279" h="132079">
                  <a:moveTo>
                    <a:pt x="0" y="30480"/>
                  </a:moveTo>
                  <a:lnTo>
                    <a:pt x="10160" y="30480"/>
                  </a:lnTo>
                </a:path>
                <a:path w="1351279" h="132079">
                  <a:moveTo>
                    <a:pt x="1341120" y="30480"/>
                  </a:moveTo>
                  <a:lnTo>
                    <a:pt x="1351280" y="30480"/>
                  </a:lnTo>
                </a:path>
                <a:path w="1351279" h="132079">
                  <a:moveTo>
                    <a:pt x="0" y="40640"/>
                  </a:moveTo>
                  <a:lnTo>
                    <a:pt x="10160" y="40640"/>
                  </a:lnTo>
                </a:path>
                <a:path w="1351279" h="132079">
                  <a:moveTo>
                    <a:pt x="1341120" y="40640"/>
                  </a:moveTo>
                  <a:lnTo>
                    <a:pt x="1351280" y="40640"/>
                  </a:lnTo>
                </a:path>
                <a:path w="1351279" h="132079">
                  <a:moveTo>
                    <a:pt x="0" y="50800"/>
                  </a:moveTo>
                  <a:lnTo>
                    <a:pt x="10160" y="50800"/>
                  </a:lnTo>
                </a:path>
                <a:path w="1351279" h="132079">
                  <a:moveTo>
                    <a:pt x="1341120" y="50800"/>
                  </a:moveTo>
                  <a:lnTo>
                    <a:pt x="1351280" y="50800"/>
                  </a:lnTo>
                </a:path>
                <a:path w="1351279" h="132079">
                  <a:moveTo>
                    <a:pt x="0" y="60960"/>
                  </a:moveTo>
                  <a:lnTo>
                    <a:pt x="10160" y="60960"/>
                  </a:lnTo>
                </a:path>
                <a:path w="1351279" h="132079">
                  <a:moveTo>
                    <a:pt x="1341120" y="60960"/>
                  </a:moveTo>
                  <a:lnTo>
                    <a:pt x="1351280" y="60960"/>
                  </a:lnTo>
                </a:path>
                <a:path w="1351279" h="132079">
                  <a:moveTo>
                    <a:pt x="0" y="71120"/>
                  </a:moveTo>
                  <a:lnTo>
                    <a:pt x="10160" y="71120"/>
                  </a:lnTo>
                </a:path>
                <a:path w="1351279" h="132079">
                  <a:moveTo>
                    <a:pt x="1341120" y="71120"/>
                  </a:moveTo>
                  <a:lnTo>
                    <a:pt x="1351280" y="71120"/>
                  </a:lnTo>
                </a:path>
                <a:path w="1351279" h="132079">
                  <a:moveTo>
                    <a:pt x="0" y="81280"/>
                  </a:moveTo>
                  <a:lnTo>
                    <a:pt x="10160" y="81280"/>
                  </a:lnTo>
                </a:path>
                <a:path w="1351279" h="132079">
                  <a:moveTo>
                    <a:pt x="1341120" y="81280"/>
                  </a:moveTo>
                  <a:lnTo>
                    <a:pt x="1351280" y="81280"/>
                  </a:lnTo>
                </a:path>
                <a:path w="1351279" h="132079">
                  <a:moveTo>
                    <a:pt x="0" y="91440"/>
                  </a:moveTo>
                  <a:lnTo>
                    <a:pt x="10160" y="91440"/>
                  </a:lnTo>
                </a:path>
                <a:path w="1351279" h="132079">
                  <a:moveTo>
                    <a:pt x="1341120" y="91440"/>
                  </a:moveTo>
                  <a:lnTo>
                    <a:pt x="1351280" y="91440"/>
                  </a:lnTo>
                </a:path>
                <a:path w="1351279" h="132079">
                  <a:moveTo>
                    <a:pt x="0" y="101600"/>
                  </a:moveTo>
                  <a:lnTo>
                    <a:pt x="10160" y="101600"/>
                  </a:lnTo>
                </a:path>
                <a:path w="1351279" h="132079">
                  <a:moveTo>
                    <a:pt x="1341120" y="101600"/>
                  </a:moveTo>
                  <a:lnTo>
                    <a:pt x="1351280" y="101600"/>
                  </a:lnTo>
                </a:path>
                <a:path w="1351279" h="132079">
                  <a:moveTo>
                    <a:pt x="0" y="111760"/>
                  </a:moveTo>
                  <a:lnTo>
                    <a:pt x="10160" y="111760"/>
                  </a:lnTo>
                </a:path>
                <a:path w="1351279" h="132079">
                  <a:moveTo>
                    <a:pt x="1341120" y="111760"/>
                  </a:moveTo>
                  <a:lnTo>
                    <a:pt x="1351280" y="111760"/>
                  </a:lnTo>
                </a:path>
                <a:path w="1351279" h="132079">
                  <a:moveTo>
                    <a:pt x="0" y="121920"/>
                  </a:moveTo>
                  <a:lnTo>
                    <a:pt x="10160" y="121920"/>
                  </a:lnTo>
                </a:path>
                <a:path w="1351279" h="132079">
                  <a:moveTo>
                    <a:pt x="1341120" y="121920"/>
                  </a:moveTo>
                  <a:lnTo>
                    <a:pt x="1351280" y="121920"/>
                  </a:lnTo>
                </a:path>
                <a:path w="1351279" h="132079">
                  <a:moveTo>
                    <a:pt x="0" y="132080"/>
                  </a:moveTo>
                  <a:lnTo>
                    <a:pt x="10160" y="132080"/>
                  </a:lnTo>
                </a:path>
                <a:path w="1351279" h="132079">
                  <a:moveTo>
                    <a:pt x="508000" y="132080"/>
                  </a:moveTo>
                  <a:lnTo>
                    <a:pt x="518160" y="132080"/>
                  </a:lnTo>
                </a:path>
                <a:path w="1351279" h="132079">
                  <a:moveTo>
                    <a:pt x="680720" y="132080"/>
                  </a:moveTo>
                  <a:lnTo>
                    <a:pt x="731520" y="132080"/>
                  </a:lnTo>
                </a:path>
                <a:path w="1351279" h="132079">
                  <a:moveTo>
                    <a:pt x="843280" y="132080"/>
                  </a:moveTo>
                  <a:lnTo>
                    <a:pt x="853440" y="132080"/>
                  </a:lnTo>
                </a:path>
                <a:path w="1351279" h="132079">
                  <a:moveTo>
                    <a:pt x="1341120" y="132080"/>
                  </a:moveTo>
                  <a:lnTo>
                    <a:pt x="1351280" y="132080"/>
                  </a:lnTo>
                </a:path>
              </a:pathLst>
            </a:custGeom>
            <a:ln w="10160">
              <a:solidFill>
                <a:srgbClr val="000000"/>
              </a:solidFill>
            </a:ln>
          </p:spPr>
          <p:txBody>
            <a:bodyPr wrap="square" lIns="0" tIns="0" rIns="0" bIns="0" rtlCol="0"/>
            <a:lstStyle/>
            <a:p>
              <a:endParaRPr/>
            </a:p>
          </p:txBody>
        </p:sp>
        <p:sp>
          <p:nvSpPr>
            <p:cNvPr id="82" name="object 82"/>
            <p:cNvSpPr/>
            <p:nvPr/>
          </p:nvSpPr>
          <p:spPr>
            <a:xfrm>
              <a:off x="5039360" y="4605020"/>
              <a:ext cx="0" cy="182880"/>
            </a:xfrm>
            <a:custGeom>
              <a:avLst/>
              <a:gdLst/>
              <a:ahLst/>
              <a:cxnLst/>
              <a:rect l="l" t="t" r="r" b="b"/>
              <a:pathLst>
                <a:path h="182879">
                  <a:moveTo>
                    <a:pt x="0" y="0"/>
                  </a:moveTo>
                  <a:lnTo>
                    <a:pt x="0" y="182879"/>
                  </a:lnTo>
                </a:path>
              </a:pathLst>
            </a:custGeom>
            <a:ln w="10160">
              <a:solidFill>
                <a:srgbClr val="000000"/>
              </a:solidFill>
            </a:ln>
          </p:spPr>
          <p:txBody>
            <a:bodyPr wrap="square" lIns="0" tIns="0" rIns="0" bIns="0" rtlCol="0"/>
            <a:lstStyle/>
            <a:p>
              <a:endParaRPr/>
            </a:p>
          </p:txBody>
        </p:sp>
        <p:sp>
          <p:nvSpPr>
            <p:cNvPr id="83" name="object 83"/>
            <p:cNvSpPr/>
            <p:nvPr/>
          </p:nvSpPr>
          <p:spPr>
            <a:xfrm>
              <a:off x="5542280" y="4610100"/>
              <a:ext cx="345440" cy="0"/>
            </a:xfrm>
            <a:custGeom>
              <a:avLst/>
              <a:gdLst/>
              <a:ahLst/>
              <a:cxnLst/>
              <a:rect l="l" t="t" r="r" b="b"/>
              <a:pathLst>
                <a:path w="345439">
                  <a:moveTo>
                    <a:pt x="0" y="0"/>
                  </a:moveTo>
                  <a:lnTo>
                    <a:pt x="10160" y="0"/>
                  </a:lnTo>
                </a:path>
                <a:path w="345439">
                  <a:moveTo>
                    <a:pt x="172720" y="0"/>
                  </a:moveTo>
                  <a:lnTo>
                    <a:pt x="182880" y="0"/>
                  </a:lnTo>
                </a:path>
                <a:path w="345439">
                  <a:moveTo>
                    <a:pt x="223520" y="0"/>
                  </a:moveTo>
                  <a:lnTo>
                    <a:pt x="233680" y="0"/>
                  </a:lnTo>
                </a:path>
                <a:path w="345439">
                  <a:moveTo>
                    <a:pt x="335280" y="0"/>
                  </a:moveTo>
                  <a:lnTo>
                    <a:pt x="345440" y="0"/>
                  </a:lnTo>
                </a:path>
              </a:pathLst>
            </a:custGeom>
            <a:ln w="10160">
              <a:solidFill>
                <a:srgbClr val="000000"/>
              </a:solidFill>
            </a:ln>
          </p:spPr>
          <p:txBody>
            <a:bodyPr wrap="square" lIns="0" tIns="0" rIns="0" bIns="0" rtlCol="0"/>
            <a:lstStyle/>
            <a:p>
              <a:endParaRPr/>
            </a:p>
          </p:txBody>
        </p:sp>
        <p:sp>
          <p:nvSpPr>
            <p:cNvPr id="84" name="object 84"/>
            <p:cNvSpPr/>
            <p:nvPr/>
          </p:nvSpPr>
          <p:spPr>
            <a:xfrm>
              <a:off x="6380480" y="4605020"/>
              <a:ext cx="0" cy="182880"/>
            </a:xfrm>
            <a:custGeom>
              <a:avLst/>
              <a:gdLst/>
              <a:ahLst/>
              <a:cxnLst/>
              <a:rect l="l" t="t" r="r" b="b"/>
              <a:pathLst>
                <a:path h="182879">
                  <a:moveTo>
                    <a:pt x="0" y="0"/>
                  </a:moveTo>
                  <a:lnTo>
                    <a:pt x="0" y="182879"/>
                  </a:lnTo>
                </a:path>
              </a:pathLst>
            </a:custGeom>
            <a:ln w="10160">
              <a:solidFill>
                <a:srgbClr val="000000"/>
              </a:solidFill>
            </a:ln>
          </p:spPr>
          <p:txBody>
            <a:bodyPr wrap="square" lIns="0" tIns="0" rIns="0" bIns="0" rtlCol="0"/>
            <a:lstStyle/>
            <a:p>
              <a:endParaRPr/>
            </a:p>
          </p:txBody>
        </p:sp>
        <p:sp>
          <p:nvSpPr>
            <p:cNvPr id="85" name="object 85"/>
            <p:cNvSpPr/>
            <p:nvPr/>
          </p:nvSpPr>
          <p:spPr>
            <a:xfrm>
              <a:off x="5034280" y="4620260"/>
              <a:ext cx="1351280" cy="172720"/>
            </a:xfrm>
            <a:custGeom>
              <a:avLst/>
              <a:gdLst/>
              <a:ahLst/>
              <a:cxnLst/>
              <a:rect l="l" t="t" r="r" b="b"/>
              <a:pathLst>
                <a:path w="1351279" h="172720">
                  <a:moveTo>
                    <a:pt x="121920" y="0"/>
                  </a:moveTo>
                  <a:lnTo>
                    <a:pt x="152400" y="0"/>
                  </a:lnTo>
                </a:path>
                <a:path w="1351279" h="172720">
                  <a:moveTo>
                    <a:pt x="193040" y="0"/>
                  </a:moveTo>
                  <a:lnTo>
                    <a:pt x="223520" y="0"/>
                  </a:lnTo>
                </a:path>
                <a:path w="1351279" h="172720">
                  <a:moveTo>
                    <a:pt x="254000" y="0"/>
                  </a:moveTo>
                  <a:lnTo>
                    <a:pt x="264160" y="0"/>
                  </a:lnTo>
                </a:path>
                <a:path w="1351279" h="172720">
                  <a:moveTo>
                    <a:pt x="274320" y="0"/>
                  </a:moveTo>
                  <a:lnTo>
                    <a:pt x="294640" y="0"/>
                  </a:lnTo>
                </a:path>
                <a:path w="1351279" h="172720">
                  <a:moveTo>
                    <a:pt x="314960" y="0"/>
                  </a:moveTo>
                  <a:lnTo>
                    <a:pt x="335280" y="0"/>
                  </a:lnTo>
                </a:path>
                <a:path w="1351279" h="172720">
                  <a:moveTo>
                    <a:pt x="375920" y="0"/>
                  </a:moveTo>
                  <a:lnTo>
                    <a:pt x="406400" y="0"/>
                  </a:lnTo>
                </a:path>
                <a:path w="1351279" h="172720">
                  <a:moveTo>
                    <a:pt x="447040" y="0"/>
                  </a:moveTo>
                  <a:lnTo>
                    <a:pt x="477520" y="0"/>
                  </a:lnTo>
                </a:path>
                <a:path w="1351279" h="172720">
                  <a:moveTo>
                    <a:pt x="497840" y="0"/>
                  </a:moveTo>
                  <a:lnTo>
                    <a:pt x="528320" y="0"/>
                  </a:lnTo>
                </a:path>
                <a:path w="1351279" h="172720">
                  <a:moveTo>
                    <a:pt x="548640" y="0"/>
                  </a:moveTo>
                  <a:lnTo>
                    <a:pt x="579120" y="0"/>
                  </a:lnTo>
                </a:path>
                <a:path w="1351279" h="172720">
                  <a:moveTo>
                    <a:pt x="609600" y="0"/>
                  </a:moveTo>
                  <a:lnTo>
                    <a:pt x="619760" y="0"/>
                  </a:lnTo>
                </a:path>
                <a:path w="1351279" h="172720">
                  <a:moveTo>
                    <a:pt x="629920" y="0"/>
                  </a:moveTo>
                  <a:lnTo>
                    <a:pt x="640080" y="0"/>
                  </a:lnTo>
                </a:path>
                <a:path w="1351279" h="172720">
                  <a:moveTo>
                    <a:pt x="650240" y="0"/>
                  </a:moveTo>
                  <a:lnTo>
                    <a:pt x="660400" y="0"/>
                  </a:lnTo>
                </a:path>
                <a:path w="1351279" h="172720">
                  <a:moveTo>
                    <a:pt x="680720" y="0"/>
                  </a:moveTo>
                  <a:lnTo>
                    <a:pt x="690880" y="0"/>
                  </a:lnTo>
                </a:path>
                <a:path w="1351279" h="172720">
                  <a:moveTo>
                    <a:pt x="741680" y="0"/>
                  </a:moveTo>
                  <a:lnTo>
                    <a:pt x="751840" y="0"/>
                  </a:lnTo>
                </a:path>
                <a:path w="1351279" h="172720">
                  <a:moveTo>
                    <a:pt x="782320" y="0"/>
                  </a:moveTo>
                  <a:lnTo>
                    <a:pt x="812800" y="0"/>
                  </a:lnTo>
                </a:path>
                <a:path w="1351279" h="172720">
                  <a:moveTo>
                    <a:pt x="833120" y="0"/>
                  </a:moveTo>
                  <a:lnTo>
                    <a:pt x="863600" y="0"/>
                  </a:lnTo>
                </a:path>
                <a:path w="1351279" h="172720">
                  <a:moveTo>
                    <a:pt x="883920" y="0"/>
                  </a:moveTo>
                  <a:lnTo>
                    <a:pt x="914400" y="0"/>
                  </a:lnTo>
                </a:path>
                <a:path w="1351279" h="172720">
                  <a:moveTo>
                    <a:pt x="111760" y="10160"/>
                  </a:moveTo>
                  <a:lnTo>
                    <a:pt x="121920" y="10160"/>
                  </a:lnTo>
                </a:path>
                <a:path w="1351279" h="172720">
                  <a:moveTo>
                    <a:pt x="152400" y="10160"/>
                  </a:moveTo>
                  <a:lnTo>
                    <a:pt x="162560" y="10160"/>
                  </a:lnTo>
                </a:path>
                <a:path w="1351279" h="172720">
                  <a:moveTo>
                    <a:pt x="182880" y="10160"/>
                  </a:moveTo>
                  <a:lnTo>
                    <a:pt x="193040" y="10160"/>
                  </a:lnTo>
                </a:path>
                <a:path w="1351279" h="172720">
                  <a:moveTo>
                    <a:pt x="223520" y="10160"/>
                  </a:moveTo>
                  <a:lnTo>
                    <a:pt x="233680" y="10160"/>
                  </a:lnTo>
                </a:path>
                <a:path w="1351279" h="172720">
                  <a:moveTo>
                    <a:pt x="254000" y="10160"/>
                  </a:moveTo>
                  <a:lnTo>
                    <a:pt x="274320" y="10160"/>
                  </a:lnTo>
                </a:path>
                <a:path w="1351279" h="172720">
                  <a:moveTo>
                    <a:pt x="294640" y="10160"/>
                  </a:moveTo>
                  <a:lnTo>
                    <a:pt x="314960" y="10160"/>
                  </a:lnTo>
                </a:path>
                <a:path w="1351279" h="172720">
                  <a:moveTo>
                    <a:pt x="335280" y="10160"/>
                  </a:moveTo>
                  <a:lnTo>
                    <a:pt x="345440" y="10160"/>
                  </a:lnTo>
                </a:path>
                <a:path w="1351279" h="172720">
                  <a:moveTo>
                    <a:pt x="365760" y="10160"/>
                  </a:moveTo>
                  <a:lnTo>
                    <a:pt x="375920" y="10160"/>
                  </a:lnTo>
                </a:path>
                <a:path w="1351279" h="172720">
                  <a:moveTo>
                    <a:pt x="406400" y="10160"/>
                  </a:moveTo>
                  <a:lnTo>
                    <a:pt x="416560" y="10160"/>
                  </a:lnTo>
                </a:path>
                <a:path w="1351279" h="172720">
                  <a:moveTo>
                    <a:pt x="436880" y="10160"/>
                  </a:moveTo>
                  <a:lnTo>
                    <a:pt x="447040" y="10160"/>
                  </a:lnTo>
                </a:path>
                <a:path w="1351279" h="172720">
                  <a:moveTo>
                    <a:pt x="477520" y="10160"/>
                  </a:moveTo>
                  <a:lnTo>
                    <a:pt x="487680" y="10160"/>
                  </a:lnTo>
                </a:path>
                <a:path w="1351279" h="172720">
                  <a:moveTo>
                    <a:pt x="508000" y="10160"/>
                  </a:moveTo>
                  <a:lnTo>
                    <a:pt x="518160" y="10160"/>
                  </a:lnTo>
                </a:path>
                <a:path w="1351279" h="172720">
                  <a:moveTo>
                    <a:pt x="538480" y="10160"/>
                  </a:moveTo>
                  <a:lnTo>
                    <a:pt x="548640" y="10160"/>
                  </a:lnTo>
                </a:path>
                <a:path w="1351279" h="172720">
                  <a:moveTo>
                    <a:pt x="579120" y="10160"/>
                  </a:moveTo>
                  <a:lnTo>
                    <a:pt x="589280" y="10160"/>
                  </a:lnTo>
                </a:path>
                <a:path w="1351279" h="172720">
                  <a:moveTo>
                    <a:pt x="609600" y="10160"/>
                  </a:moveTo>
                  <a:lnTo>
                    <a:pt x="629920" y="10160"/>
                  </a:lnTo>
                </a:path>
                <a:path w="1351279" h="172720">
                  <a:moveTo>
                    <a:pt x="680720" y="10160"/>
                  </a:moveTo>
                  <a:lnTo>
                    <a:pt x="690880" y="10160"/>
                  </a:lnTo>
                </a:path>
                <a:path w="1351279" h="172720">
                  <a:moveTo>
                    <a:pt x="741680" y="10160"/>
                  </a:moveTo>
                  <a:lnTo>
                    <a:pt x="751840" y="10160"/>
                  </a:lnTo>
                </a:path>
                <a:path w="1351279" h="172720">
                  <a:moveTo>
                    <a:pt x="772160" y="10160"/>
                  </a:moveTo>
                  <a:lnTo>
                    <a:pt x="782320" y="10160"/>
                  </a:lnTo>
                </a:path>
                <a:path w="1351279" h="172720">
                  <a:moveTo>
                    <a:pt x="812800" y="10160"/>
                  </a:moveTo>
                  <a:lnTo>
                    <a:pt x="822960" y="10160"/>
                  </a:lnTo>
                </a:path>
                <a:path w="1351279" h="172720">
                  <a:moveTo>
                    <a:pt x="843280" y="10160"/>
                  </a:moveTo>
                  <a:lnTo>
                    <a:pt x="853440" y="10160"/>
                  </a:lnTo>
                </a:path>
                <a:path w="1351279" h="172720">
                  <a:moveTo>
                    <a:pt x="873760" y="10160"/>
                  </a:moveTo>
                  <a:lnTo>
                    <a:pt x="883920" y="10160"/>
                  </a:lnTo>
                </a:path>
                <a:path w="1351279" h="172720">
                  <a:moveTo>
                    <a:pt x="914400" y="10160"/>
                  </a:moveTo>
                  <a:lnTo>
                    <a:pt x="924560" y="10160"/>
                  </a:lnTo>
                </a:path>
                <a:path w="1351279" h="172720">
                  <a:moveTo>
                    <a:pt x="111760" y="20320"/>
                  </a:moveTo>
                  <a:lnTo>
                    <a:pt x="121920" y="20320"/>
                  </a:lnTo>
                </a:path>
                <a:path w="1351279" h="172720">
                  <a:moveTo>
                    <a:pt x="182880" y="20320"/>
                  </a:moveTo>
                  <a:lnTo>
                    <a:pt x="193040" y="20320"/>
                  </a:lnTo>
                </a:path>
                <a:path w="1351279" h="172720">
                  <a:moveTo>
                    <a:pt x="223520" y="20320"/>
                  </a:moveTo>
                  <a:lnTo>
                    <a:pt x="233680" y="20320"/>
                  </a:lnTo>
                </a:path>
                <a:path w="1351279" h="172720">
                  <a:moveTo>
                    <a:pt x="254000" y="20320"/>
                  </a:moveTo>
                  <a:lnTo>
                    <a:pt x="264160" y="20320"/>
                  </a:lnTo>
                </a:path>
                <a:path w="1351279" h="172720">
                  <a:moveTo>
                    <a:pt x="294640" y="20320"/>
                  </a:moveTo>
                  <a:lnTo>
                    <a:pt x="304800" y="20320"/>
                  </a:lnTo>
                </a:path>
                <a:path w="1351279" h="172720">
                  <a:moveTo>
                    <a:pt x="335280" y="20320"/>
                  </a:moveTo>
                  <a:lnTo>
                    <a:pt x="345440" y="20320"/>
                  </a:lnTo>
                </a:path>
                <a:path w="1351279" h="172720">
                  <a:moveTo>
                    <a:pt x="365760" y="20320"/>
                  </a:moveTo>
                  <a:lnTo>
                    <a:pt x="375920" y="20320"/>
                  </a:lnTo>
                </a:path>
                <a:path w="1351279" h="172720">
                  <a:moveTo>
                    <a:pt x="406400" y="20320"/>
                  </a:moveTo>
                  <a:lnTo>
                    <a:pt x="416560" y="20320"/>
                  </a:lnTo>
                </a:path>
                <a:path w="1351279" h="172720">
                  <a:moveTo>
                    <a:pt x="436880" y="20320"/>
                  </a:moveTo>
                  <a:lnTo>
                    <a:pt x="447040" y="20320"/>
                  </a:lnTo>
                </a:path>
                <a:path w="1351279" h="172720">
                  <a:moveTo>
                    <a:pt x="508000" y="20320"/>
                  </a:moveTo>
                  <a:lnTo>
                    <a:pt x="518160" y="20320"/>
                  </a:lnTo>
                </a:path>
                <a:path w="1351279" h="172720">
                  <a:moveTo>
                    <a:pt x="538480" y="20320"/>
                  </a:moveTo>
                  <a:lnTo>
                    <a:pt x="548640" y="20320"/>
                  </a:lnTo>
                </a:path>
                <a:path w="1351279" h="172720">
                  <a:moveTo>
                    <a:pt x="579120" y="20320"/>
                  </a:moveTo>
                  <a:lnTo>
                    <a:pt x="589280" y="20320"/>
                  </a:lnTo>
                </a:path>
                <a:path w="1351279" h="172720">
                  <a:moveTo>
                    <a:pt x="609600" y="20320"/>
                  </a:moveTo>
                  <a:lnTo>
                    <a:pt x="619760" y="20320"/>
                  </a:lnTo>
                </a:path>
                <a:path w="1351279" h="172720">
                  <a:moveTo>
                    <a:pt x="680720" y="20320"/>
                  </a:moveTo>
                  <a:lnTo>
                    <a:pt x="690880" y="20320"/>
                  </a:lnTo>
                </a:path>
                <a:path w="1351279" h="172720">
                  <a:moveTo>
                    <a:pt x="741680" y="20320"/>
                  </a:moveTo>
                  <a:lnTo>
                    <a:pt x="751840" y="20320"/>
                  </a:lnTo>
                </a:path>
                <a:path w="1351279" h="172720">
                  <a:moveTo>
                    <a:pt x="812800" y="20320"/>
                  </a:moveTo>
                  <a:lnTo>
                    <a:pt x="822960" y="20320"/>
                  </a:lnTo>
                </a:path>
                <a:path w="1351279" h="172720">
                  <a:moveTo>
                    <a:pt x="843280" y="20320"/>
                  </a:moveTo>
                  <a:lnTo>
                    <a:pt x="853440" y="20320"/>
                  </a:lnTo>
                </a:path>
                <a:path w="1351279" h="172720">
                  <a:moveTo>
                    <a:pt x="873760" y="20320"/>
                  </a:moveTo>
                  <a:lnTo>
                    <a:pt x="883920" y="20320"/>
                  </a:lnTo>
                </a:path>
                <a:path w="1351279" h="172720">
                  <a:moveTo>
                    <a:pt x="914400" y="20320"/>
                  </a:moveTo>
                  <a:lnTo>
                    <a:pt x="924560" y="20320"/>
                  </a:lnTo>
                </a:path>
                <a:path w="1351279" h="172720">
                  <a:moveTo>
                    <a:pt x="60960" y="30480"/>
                  </a:moveTo>
                  <a:lnTo>
                    <a:pt x="91439" y="30480"/>
                  </a:lnTo>
                </a:path>
                <a:path w="1351279" h="172720">
                  <a:moveTo>
                    <a:pt x="121920" y="30480"/>
                  </a:moveTo>
                  <a:lnTo>
                    <a:pt x="152400" y="30480"/>
                  </a:lnTo>
                </a:path>
                <a:path w="1351279" h="172720">
                  <a:moveTo>
                    <a:pt x="182880" y="30480"/>
                  </a:moveTo>
                  <a:lnTo>
                    <a:pt x="233680" y="30480"/>
                  </a:lnTo>
                </a:path>
                <a:path w="1351279" h="172720">
                  <a:moveTo>
                    <a:pt x="254000" y="30480"/>
                  </a:moveTo>
                  <a:lnTo>
                    <a:pt x="264160" y="30480"/>
                  </a:lnTo>
                </a:path>
                <a:path w="1351279" h="172720">
                  <a:moveTo>
                    <a:pt x="294640" y="30480"/>
                  </a:moveTo>
                  <a:lnTo>
                    <a:pt x="304800" y="30480"/>
                  </a:lnTo>
                </a:path>
                <a:path w="1351279" h="172720">
                  <a:moveTo>
                    <a:pt x="335280" y="30480"/>
                  </a:moveTo>
                  <a:lnTo>
                    <a:pt x="345440" y="30480"/>
                  </a:lnTo>
                </a:path>
                <a:path w="1351279" h="172720">
                  <a:moveTo>
                    <a:pt x="365760" y="30480"/>
                  </a:moveTo>
                  <a:lnTo>
                    <a:pt x="416560" y="30480"/>
                  </a:lnTo>
                </a:path>
                <a:path w="1351279" h="172720">
                  <a:moveTo>
                    <a:pt x="447040" y="30480"/>
                  </a:moveTo>
                  <a:lnTo>
                    <a:pt x="477520" y="30480"/>
                  </a:lnTo>
                </a:path>
                <a:path w="1351279" h="172720">
                  <a:moveTo>
                    <a:pt x="508000" y="30480"/>
                  </a:moveTo>
                  <a:lnTo>
                    <a:pt x="518160" y="30480"/>
                  </a:lnTo>
                </a:path>
                <a:path w="1351279" h="172720">
                  <a:moveTo>
                    <a:pt x="538480" y="30480"/>
                  </a:moveTo>
                  <a:lnTo>
                    <a:pt x="589280" y="30480"/>
                  </a:lnTo>
                </a:path>
                <a:path w="1351279" h="172720">
                  <a:moveTo>
                    <a:pt x="609600" y="30480"/>
                  </a:moveTo>
                  <a:lnTo>
                    <a:pt x="619760" y="30480"/>
                  </a:lnTo>
                </a:path>
                <a:path w="1351279" h="172720">
                  <a:moveTo>
                    <a:pt x="680720" y="30480"/>
                  </a:moveTo>
                  <a:lnTo>
                    <a:pt x="690880" y="30480"/>
                  </a:lnTo>
                </a:path>
                <a:path w="1351279" h="172720">
                  <a:moveTo>
                    <a:pt x="741680" y="30480"/>
                  </a:moveTo>
                  <a:lnTo>
                    <a:pt x="751840" y="30480"/>
                  </a:lnTo>
                </a:path>
                <a:path w="1351279" h="172720">
                  <a:moveTo>
                    <a:pt x="782320" y="30480"/>
                  </a:moveTo>
                  <a:lnTo>
                    <a:pt x="822960" y="30480"/>
                  </a:lnTo>
                </a:path>
                <a:path w="1351279" h="172720">
                  <a:moveTo>
                    <a:pt x="843280" y="30480"/>
                  </a:moveTo>
                  <a:lnTo>
                    <a:pt x="853440" y="30480"/>
                  </a:lnTo>
                </a:path>
                <a:path w="1351279" h="172720">
                  <a:moveTo>
                    <a:pt x="873760" y="30480"/>
                  </a:moveTo>
                  <a:lnTo>
                    <a:pt x="924560" y="30480"/>
                  </a:lnTo>
                </a:path>
                <a:path w="1351279" h="172720">
                  <a:moveTo>
                    <a:pt x="152400" y="40640"/>
                  </a:moveTo>
                  <a:lnTo>
                    <a:pt x="162560" y="40640"/>
                  </a:lnTo>
                </a:path>
                <a:path w="1351279" h="172720">
                  <a:moveTo>
                    <a:pt x="182880" y="40640"/>
                  </a:moveTo>
                  <a:lnTo>
                    <a:pt x="193040" y="40640"/>
                  </a:lnTo>
                </a:path>
                <a:path w="1351279" h="172720">
                  <a:moveTo>
                    <a:pt x="254000" y="40640"/>
                  </a:moveTo>
                  <a:lnTo>
                    <a:pt x="264160" y="40640"/>
                  </a:lnTo>
                </a:path>
                <a:path w="1351279" h="172720">
                  <a:moveTo>
                    <a:pt x="294640" y="40640"/>
                  </a:moveTo>
                  <a:lnTo>
                    <a:pt x="304800" y="40640"/>
                  </a:lnTo>
                </a:path>
                <a:path w="1351279" h="172720">
                  <a:moveTo>
                    <a:pt x="335280" y="40640"/>
                  </a:moveTo>
                  <a:lnTo>
                    <a:pt x="345440" y="40640"/>
                  </a:lnTo>
                </a:path>
                <a:path w="1351279" h="172720">
                  <a:moveTo>
                    <a:pt x="365760" y="40640"/>
                  </a:moveTo>
                  <a:lnTo>
                    <a:pt x="375920" y="40640"/>
                  </a:lnTo>
                </a:path>
                <a:path w="1351279" h="172720">
                  <a:moveTo>
                    <a:pt x="477520" y="40640"/>
                  </a:moveTo>
                  <a:lnTo>
                    <a:pt x="487680" y="40640"/>
                  </a:lnTo>
                </a:path>
                <a:path w="1351279" h="172720">
                  <a:moveTo>
                    <a:pt x="508000" y="40640"/>
                  </a:moveTo>
                  <a:lnTo>
                    <a:pt x="518160" y="40640"/>
                  </a:lnTo>
                </a:path>
                <a:path w="1351279" h="172720">
                  <a:moveTo>
                    <a:pt x="538480" y="40640"/>
                  </a:moveTo>
                  <a:lnTo>
                    <a:pt x="548640" y="40640"/>
                  </a:lnTo>
                </a:path>
                <a:path w="1351279" h="172720">
                  <a:moveTo>
                    <a:pt x="609600" y="40640"/>
                  </a:moveTo>
                  <a:lnTo>
                    <a:pt x="619760" y="40640"/>
                  </a:lnTo>
                </a:path>
                <a:path w="1351279" h="172720">
                  <a:moveTo>
                    <a:pt x="680720" y="40640"/>
                  </a:moveTo>
                  <a:lnTo>
                    <a:pt x="690880" y="40640"/>
                  </a:lnTo>
                </a:path>
                <a:path w="1351279" h="172720">
                  <a:moveTo>
                    <a:pt x="741680" y="40640"/>
                  </a:moveTo>
                  <a:lnTo>
                    <a:pt x="751840" y="40640"/>
                  </a:lnTo>
                </a:path>
                <a:path w="1351279" h="172720">
                  <a:moveTo>
                    <a:pt x="772160" y="40640"/>
                  </a:moveTo>
                  <a:lnTo>
                    <a:pt x="782320" y="40640"/>
                  </a:lnTo>
                </a:path>
                <a:path w="1351279" h="172720">
                  <a:moveTo>
                    <a:pt x="812800" y="40640"/>
                  </a:moveTo>
                  <a:lnTo>
                    <a:pt x="822960" y="40640"/>
                  </a:lnTo>
                </a:path>
                <a:path w="1351279" h="172720">
                  <a:moveTo>
                    <a:pt x="843280" y="40640"/>
                  </a:moveTo>
                  <a:lnTo>
                    <a:pt x="853440" y="40640"/>
                  </a:lnTo>
                </a:path>
                <a:path w="1351279" h="172720">
                  <a:moveTo>
                    <a:pt x="873760" y="40640"/>
                  </a:moveTo>
                  <a:lnTo>
                    <a:pt x="883920" y="40640"/>
                  </a:lnTo>
                </a:path>
                <a:path w="1351279" h="172720">
                  <a:moveTo>
                    <a:pt x="111760" y="50800"/>
                  </a:moveTo>
                  <a:lnTo>
                    <a:pt x="121920" y="50800"/>
                  </a:lnTo>
                </a:path>
                <a:path w="1351279" h="172720">
                  <a:moveTo>
                    <a:pt x="152400" y="50800"/>
                  </a:moveTo>
                  <a:lnTo>
                    <a:pt x="162560" y="50800"/>
                  </a:lnTo>
                </a:path>
                <a:path w="1351279" h="172720">
                  <a:moveTo>
                    <a:pt x="182880" y="50800"/>
                  </a:moveTo>
                  <a:lnTo>
                    <a:pt x="193040" y="50800"/>
                  </a:lnTo>
                </a:path>
                <a:path w="1351279" h="172720">
                  <a:moveTo>
                    <a:pt x="223520" y="50800"/>
                  </a:moveTo>
                  <a:lnTo>
                    <a:pt x="233680" y="50800"/>
                  </a:lnTo>
                </a:path>
                <a:path w="1351279" h="172720">
                  <a:moveTo>
                    <a:pt x="254000" y="50800"/>
                  </a:moveTo>
                  <a:lnTo>
                    <a:pt x="264160" y="50800"/>
                  </a:lnTo>
                </a:path>
                <a:path w="1351279" h="172720">
                  <a:moveTo>
                    <a:pt x="294640" y="50800"/>
                  </a:moveTo>
                  <a:lnTo>
                    <a:pt x="304800" y="50800"/>
                  </a:lnTo>
                </a:path>
                <a:path w="1351279" h="172720">
                  <a:moveTo>
                    <a:pt x="335280" y="50800"/>
                  </a:moveTo>
                  <a:lnTo>
                    <a:pt x="345440" y="50800"/>
                  </a:lnTo>
                </a:path>
                <a:path w="1351279" h="172720">
                  <a:moveTo>
                    <a:pt x="365760" y="50800"/>
                  </a:moveTo>
                  <a:lnTo>
                    <a:pt x="375920" y="50800"/>
                  </a:lnTo>
                </a:path>
                <a:path w="1351279" h="172720">
                  <a:moveTo>
                    <a:pt x="406400" y="50800"/>
                  </a:moveTo>
                  <a:lnTo>
                    <a:pt x="416560" y="50800"/>
                  </a:lnTo>
                </a:path>
                <a:path w="1351279" h="172720">
                  <a:moveTo>
                    <a:pt x="436880" y="50800"/>
                  </a:moveTo>
                  <a:lnTo>
                    <a:pt x="447040" y="50800"/>
                  </a:lnTo>
                </a:path>
                <a:path w="1351279" h="172720">
                  <a:moveTo>
                    <a:pt x="477520" y="50800"/>
                  </a:moveTo>
                  <a:lnTo>
                    <a:pt x="487680" y="50800"/>
                  </a:lnTo>
                </a:path>
                <a:path w="1351279" h="172720">
                  <a:moveTo>
                    <a:pt x="508000" y="50800"/>
                  </a:moveTo>
                  <a:lnTo>
                    <a:pt x="518160" y="50800"/>
                  </a:lnTo>
                </a:path>
                <a:path w="1351279" h="172720">
                  <a:moveTo>
                    <a:pt x="538480" y="50800"/>
                  </a:moveTo>
                  <a:lnTo>
                    <a:pt x="548640" y="50800"/>
                  </a:lnTo>
                </a:path>
                <a:path w="1351279" h="172720">
                  <a:moveTo>
                    <a:pt x="579120" y="50800"/>
                  </a:moveTo>
                  <a:lnTo>
                    <a:pt x="589280" y="50800"/>
                  </a:lnTo>
                </a:path>
                <a:path w="1351279" h="172720">
                  <a:moveTo>
                    <a:pt x="609600" y="50800"/>
                  </a:moveTo>
                  <a:lnTo>
                    <a:pt x="619760" y="50800"/>
                  </a:lnTo>
                </a:path>
                <a:path w="1351279" h="172720">
                  <a:moveTo>
                    <a:pt x="680720" y="50800"/>
                  </a:moveTo>
                  <a:lnTo>
                    <a:pt x="690880" y="50800"/>
                  </a:lnTo>
                </a:path>
                <a:path w="1351279" h="172720">
                  <a:moveTo>
                    <a:pt x="731520" y="50800"/>
                  </a:moveTo>
                  <a:lnTo>
                    <a:pt x="741680" y="50800"/>
                  </a:lnTo>
                </a:path>
                <a:path w="1351279" h="172720">
                  <a:moveTo>
                    <a:pt x="772160" y="50800"/>
                  </a:moveTo>
                  <a:lnTo>
                    <a:pt x="782320" y="50800"/>
                  </a:lnTo>
                </a:path>
                <a:path w="1351279" h="172720">
                  <a:moveTo>
                    <a:pt x="802640" y="50800"/>
                  </a:moveTo>
                  <a:lnTo>
                    <a:pt x="822960" y="50800"/>
                  </a:lnTo>
                </a:path>
                <a:path w="1351279" h="172720">
                  <a:moveTo>
                    <a:pt x="843280" y="50800"/>
                  </a:moveTo>
                  <a:lnTo>
                    <a:pt x="853440" y="50800"/>
                  </a:lnTo>
                </a:path>
                <a:path w="1351279" h="172720">
                  <a:moveTo>
                    <a:pt x="873760" y="50800"/>
                  </a:moveTo>
                  <a:lnTo>
                    <a:pt x="883920" y="50800"/>
                  </a:lnTo>
                </a:path>
                <a:path w="1351279" h="172720">
                  <a:moveTo>
                    <a:pt x="914400" y="50800"/>
                  </a:moveTo>
                  <a:lnTo>
                    <a:pt x="924560" y="50800"/>
                  </a:lnTo>
                </a:path>
                <a:path w="1351279" h="172720">
                  <a:moveTo>
                    <a:pt x="121920" y="60960"/>
                  </a:moveTo>
                  <a:lnTo>
                    <a:pt x="152400" y="60960"/>
                  </a:lnTo>
                </a:path>
                <a:path w="1351279" h="172720">
                  <a:moveTo>
                    <a:pt x="193040" y="60960"/>
                  </a:moveTo>
                  <a:lnTo>
                    <a:pt x="223520" y="60960"/>
                  </a:lnTo>
                </a:path>
                <a:path w="1351279" h="172720">
                  <a:moveTo>
                    <a:pt x="254000" y="60960"/>
                  </a:moveTo>
                  <a:lnTo>
                    <a:pt x="264160" y="60960"/>
                  </a:lnTo>
                </a:path>
                <a:path w="1351279" h="172720">
                  <a:moveTo>
                    <a:pt x="294640" y="60960"/>
                  </a:moveTo>
                  <a:lnTo>
                    <a:pt x="304800" y="60960"/>
                  </a:lnTo>
                </a:path>
                <a:path w="1351279" h="172720">
                  <a:moveTo>
                    <a:pt x="335280" y="60960"/>
                  </a:moveTo>
                  <a:lnTo>
                    <a:pt x="345440" y="60960"/>
                  </a:lnTo>
                </a:path>
                <a:path w="1351279" h="172720">
                  <a:moveTo>
                    <a:pt x="375920" y="60960"/>
                  </a:moveTo>
                  <a:lnTo>
                    <a:pt x="406400" y="60960"/>
                  </a:lnTo>
                </a:path>
                <a:path w="1351279" h="172720">
                  <a:moveTo>
                    <a:pt x="447040" y="60960"/>
                  </a:moveTo>
                  <a:lnTo>
                    <a:pt x="477520" y="60960"/>
                  </a:lnTo>
                </a:path>
                <a:path w="1351279" h="172720">
                  <a:moveTo>
                    <a:pt x="508000" y="60960"/>
                  </a:moveTo>
                  <a:lnTo>
                    <a:pt x="528320" y="60960"/>
                  </a:lnTo>
                </a:path>
                <a:path w="1351279" h="172720">
                  <a:moveTo>
                    <a:pt x="548640" y="60960"/>
                  </a:moveTo>
                  <a:lnTo>
                    <a:pt x="579120" y="60960"/>
                  </a:lnTo>
                </a:path>
                <a:path w="1351279" h="172720">
                  <a:moveTo>
                    <a:pt x="609600" y="60960"/>
                  </a:moveTo>
                  <a:lnTo>
                    <a:pt x="619760" y="60960"/>
                  </a:lnTo>
                </a:path>
                <a:path w="1351279" h="172720">
                  <a:moveTo>
                    <a:pt x="650240" y="60960"/>
                  </a:moveTo>
                  <a:lnTo>
                    <a:pt x="660400" y="60960"/>
                  </a:lnTo>
                </a:path>
                <a:path w="1351279" h="172720">
                  <a:moveTo>
                    <a:pt x="680720" y="60960"/>
                  </a:moveTo>
                  <a:lnTo>
                    <a:pt x="731520" y="60960"/>
                  </a:lnTo>
                </a:path>
                <a:path w="1351279" h="172720">
                  <a:moveTo>
                    <a:pt x="782320" y="60960"/>
                  </a:moveTo>
                  <a:lnTo>
                    <a:pt x="802640" y="60960"/>
                  </a:lnTo>
                </a:path>
                <a:path w="1351279" h="172720">
                  <a:moveTo>
                    <a:pt x="812800" y="60960"/>
                  </a:moveTo>
                  <a:lnTo>
                    <a:pt x="822960" y="60960"/>
                  </a:lnTo>
                </a:path>
                <a:path w="1351279" h="172720">
                  <a:moveTo>
                    <a:pt x="843280" y="60960"/>
                  </a:moveTo>
                  <a:lnTo>
                    <a:pt x="863600" y="60960"/>
                  </a:lnTo>
                </a:path>
                <a:path w="1351279" h="172720">
                  <a:moveTo>
                    <a:pt x="883920" y="60960"/>
                  </a:moveTo>
                  <a:lnTo>
                    <a:pt x="914400" y="60960"/>
                  </a:lnTo>
                </a:path>
                <a:path w="1351279" h="172720">
                  <a:moveTo>
                    <a:pt x="0" y="172720"/>
                  </a:moveTo>
                  <a:lnTo>
                    <a:pt x="1351279" y="172720"/>
                  </a:lnTo>
                </a:path>
              </a:pathLst>
            </a:custGeom>
            <a:ln w="10160">
              <a:solidFill>
                <a:srgbClr val="000000"/>
              </a:solidFill>
            </a:ln>
          </p:spPr>
          <p:txBody>
            <a:bodyPr wrap="square" lIns="0" tIns="0" rIns="0" bIns="0" rtlCol="0"/>
            <a:lstStyle/>
            <a:p>
              <a:endParaRPr/>
            </a:p>
          </p:txBody>
        </p:sp>
        <p:sp>
          <p:nvSpPr>
            <p:cNvPr id="86" name="object 86"/>
            <p:cNvSpPr/>
            <p:nvPr/>
          </p:nvSpPr>
          <p:spPr>
            <a:xfrm>
              <a:off x="5039360" y="4798060"/>
              <a:ext cx="1341120" cy="142240"/>
            </a:xfrm>
            <a:custGeom>
              <a:avLst/>
              <a:gdLst/>
              <a:ahLst/>
              <a:cxnLst/>
              <a:rect l="l" t="t" r="r" b="b"/>
              <a:pathLst>
                <a:path w="1341120" h="142239">
                  <a:moveTo>
                    <a:pt x="0" y="0"/>
                  </a:moveTo>
                  <a:lnTo>
                    <a:pt x="0" y="142240"/>
                  </a:lnTo>
                </a:path>
                <a:path w="1341120" h="142239">
                  <a:moveTo>
                    <a:pt x="1341120" y="0"/>
                  </a:moveTo>
                  <a:lnTo>
                    <a:pt x="1341120" y="142240"/>
                  </a:lnTo>
                </a:path>
              </a:pathLst>
            </a:custGeom>
            <a:ln w="10160">
              <a:solidFill>
                <a:srgbClr val="000000"/>
              </a:solidFill>
            </a:ln>
          </p:spPr>
          <p:txBody>
            <a:bodyPr wrap="square" lIns="0" tIns="0" rIns="0" bIns="0" rtlCol="0"/>
            <a:lstStyle/>
            <a:p>
              <a:endParaRPr/>
            </a:p>
          </p:txBody>
        </p:sp>
        <p:sp>
          <p:nvSpPr>
            <p:cNvPr id="87" name="object 87"/>
            <p:cNvSpPr/>
            <p:nvPr/>
          </p:nvSpPr>
          <p:spPr>
            <a:xfrm>
              <a:off x="6466839" y="4813300"/>
              <a:ext cx="152400" cy="81280"/>
            </a:xfrm>
            <a:custGeom>
              <a:avLst/>
              <a:gdLst/>
              <a:ahLst/>
              <a:cxnLst/>
              <a:rect l="l" t="t" r="r" b="b"/>
              <a:pathLst>
                <a:path w="152400" h="81279">
                  <a:moveTo>
                    <a:pt x="10160" y="0"/>
                  </a:moveTo>
                  <a:lnTo>
                    <a:pt x="30480" y="0"/>
                  </a:lnTo>
                </a:path>
                <a:path w="152400" h="81279">
                  <a:moveTo>
                    <a:pt x="142239" y="0"/>
                  </a:moveTo>
                  <a:lnTo>
                    <a:pt x="152399" y="0"/>
                  </a:lnTo>
                </a:path>
                <a:path w="152400" h="81279">
                  <a:moveTo>
                    <a:pt x="0" y="10159"/>
                  </a:moveTo>
                  <a:lnTo>
                    <a:pt x="10160" y="10159"/>
                  </a:lnTo>
                </a:path>
                <a:path w="152400" h="81279">
                  <a:moveTo>
                    <a:pt x="30480" y="10159"/>
                  </a:moveTo>
                  <a:lnTo>
                    <a:pt x="40639" y="10159"/>
                  </a:lnTo>
                </a:path>
                <a:path w="152400" h="81279">
                  <a:moveTo>
                    <a:pt x="132080" y="10159"/>
                  </a:moveTo>
                  <a:lnTo>
                    <a:pt x="152400" y="10159"/>
                  </a:lnTo>
                </a:path>
                <a:path w="152400" h="81279">
                  <a:moveTo>
                    <a:pt x="0" y="20319"/>
                  </a:moveTo>
                  <a:lnTo>
                    <a:pt x="10160" y="20319"/>
                  </a:lnTo>
                </a:path>
                <a:path w="152400" h="81279">
                  <a:moveTo>
                    <a:pt x="30480" y="20319"/>
                  </a:moveTo>
                  <a:lnTo>
                    <a:pt x="40639" y="20319"/>
                  </a:lnTo>
                </a:path>
                <a:path w="152400" h="81279">
                  <a:moveTo>
                    <a:pt x="121919" y="20319"/>
                  </a:moveTo>
                  <a:lnTo>
                    <a:pt x="132079" y="20319"/>
                  </a:lnTo>
                </a:path>
                <a:path w="152400" h="81279">
                  <a:moveTo>
                    <a:pt x="142239" y="20319"/>
                  </a:moveTo>
                  <a:lnTo>
                    <a:pt x="152399" y="20319"/>
                  </a:lnTo>
                </a:path>
                <a:path w="152400" h="81279">
                  <a:moveTo>
                    <a:pt x="0" y="30480"/>
                  </a:moveTo>
                  <a:lnTo>
                    <a:pt x="10160" y="30480"/>
                  </a:lnTo>
                </a:path>
                <a:path w="152400" h="81279">
                  <a:moveTo>
                    <a:pt x="30480" y="30480"/>
                  </a:moveTo>
                  <a:lnTo>
                    <a:pt x="40639" y="30480"/>
                  </a:lnTo>
                </a:path>
                <a:path w="152400" h="81279">
                  <a:moveTo>
                    <a:pt x="142239" y="30480"/>
                  </a:moveTo>
                  <a:lnTo>
                    <a:pt x="152399" y="30480"/>
                  </a:lnTo>
                </a:path>
                <a:path w="152400" h="81279">
                  <a:moveTo>
                    <a:pt x="0" y="40639"/>
                  </a:moveTo>
                  <a:lnTo>
                    <a:pt x="10160" y="40639"/>
                  </a:lnTo>
                </a:path>
                <a:path w="152400" h="81279">
                  <a:moveTo>
                    <a:pt x="30480" y="40639"/>
                  </a:moveTo>
                  <a:lnTo>
                    <a:pt x="40639" y="40639"/>
                  </a:lnTo>
                </a:path>
                <a:path w="152400" h="81279">
                  <a:moveTo>
                    <a:pt x="142239" y="40639"/>
                  </a:moveTo>
                  <a:lnTo>
                    <a:pt x="152399" y="40639"/>
                  </a:lnTo>
                </a:path>
                <a:path w="152400" h="81279">
                  <a:moveTo>
                    <a:pt x="0" y="50800"/>
                  </a:moveTo>
                  <a:lnTo>
                    <a:pt x="10160" y="50800"/>
                  </a:lnTo>
                </a:path>
                <a:path w="152400" h="81279">
                  <a:moveTo>
                    <a:pt x="30480" y="50800"/>
                  </a:moveTo>
                  <a:lnTo>
                    <a:pt x="40639" y="50800"/>
                  </a:lnTo>
                </a:path>
                <a:path w="152400" h="81279">
                  <a:moveTo>
                    <a:pt x="142239" y="50800"/>
                  </a:moveTo>
                  <a:lnTo>
                    <a:pt x="152399" y="50800"/>
                  </a:lnTo>
                </a:path>
                <a:path w="152400" h="81279">
                  <a:moveTo>
                    <a:pt x="0" y="60959"/>
                  </a:moveTo>
                  <a:lnTo>
                    <a:pt x="10160" y="60959"/>
                  </a:lnTo>
                </a:path>
                <a:path w="152400" h="81279">
                  <a:moveTo>
                    <a:pt x="30480" y="60959"/>
                  </a:moveTo>
                  <a:lnTo>
                    <a:pt x="40639" y="60959"/>
                  </a:lnTo>
                </a:path>
                <a:path w="152400" h="81279">
                  <a:moveTo>
                    <a:pt x="142239" y="60959"/>
                  </a:moveTo>
                  <a:lnTo>
                    <a:pt x="152399" y="60959"/>
                  </a:lnTo>
                </a:path>
                <a:path w="152400" h="81279">
                  <a:moveTo>
                    <a:pt x="0" y="71119"/>
                  </a:moveTo>
                  <a:lnTo>
                    <a:pt x="10160" y="71119"/>
                  </a:lnTo>
                </a:path>
                <a:path w="152400" h="81279">
                  <a:moveTo>
                    <a:pt x="30480" y="71119"/>
                  </a:moveTo>
                  <a:lnTo>
                    <a:pt x="40639" y="71119"/>
                  </a:lnTo>
                </a:path>
                <a:path w="152400" h="81279">
                  <a:moveTo>
                    <a:pt x="142239" y="71119"/>
                  </a:moveTo>
                  <a:lnTo>
                    <a:pt x="152399" y="71119"/>
                  </a:lnTo>
                </a:path>
                <a:path w="152400" h="81279">
                  <a:moveTo>
                    <a:pt x="10160" y="81280"/>
                  </a:moveTo>
                  <a:lnTo>
                    <a:pt x="30480" y="81280"/>
                  </a:lnTo>
                </a:path>
                <a:path w="152400" h="81279">
                  <a:moveTo>
                    <a:pt x="60960" y="81280"/>
                  </a:moveTo>
                  <a:lnTo>
                    <a:pt x="71119" y="81280"/>
                  </a:lnTo>
                </a:path>
                <a:path w="152400" h="81279">
                  <a:moveTo>
                    <a:pt x="91439" y="81280"/>
                  </a:moveTo>
                  <a:lnTo>
                    <a:pt x="101599" y="81280"/>
                  </a:lnTo>
                </a:path>
                <a:path w="152400" h="81279">
                  <a:moveTo>
                    <a:pt x="142239" y="81280"/>
                  </a:moveTo>
                  <a:lnTo>
                    <a:pt x="152399" y="81280"/>
                  </a:lnTo>
                </a:path>
              </a:pathLst>
            </a:custGeom>
            <a:ln w="10160">
              <a:solidFill>
                <a:srgbClr val="0000FE"/>
              </a:solidFill>
            </a:ln>
          </p:spPr>
          <p:txBody>
            <a:bodyPr wrap="square" lIns="0" tIns="0" rIns="0" bIns="0" rtlCol="0"/>
            <a:lstStyle/>
            <a:p>
              <a:endParaRPr/>
            </a:p>
          </p:txBody>
        </p:sp>
        <p:sp>
          <p:nvSpPr>
            <p:cNvPr id="88" name="object 88"/>
            <p:cNvSpPr/>
            <p:nvPr/>
          </p:nvSpPr>
          <p:spPr>
            <a:xfrm>
              <a:off x="2423160" y="4061460"/>
              <a:ext cx="843280" cy="0"/>
            </a:xfrm>
            <a:custGeom>
              <a:avLst/>
              <a:gdLst/>
              <a:ahLst/>
              <a:cxnLst/>
              <a:rect l="l" t="t" r="r" b="b"/>
              <a:pathLst>
                <a:path w="843279">
                  <a:moveTo>
                    <a:pt x="0" y="0"/>
                  </a:moveTo>
                  <a:lnTo>
                    <a:pt x="843280" y="0"/>
                  </a:lnTo>
                </a:path>
              </a:pathLst>
            </a:custGeom>
            <a:ln w="10160">
              <a:solidFill>
                <a:srgbClr val="000000"/>
              </a:solidFill>
            </a:ln>
          </p:spPr>
          <p:txBody>
            <a:bodyPr wrap="square" lIns="0" tIns="0" rIns="0" bIns="0" rtlCol="0"/>
            <a:lstStyle/>
            <a:p>
              <a:endParaRPr/>
            </a:p>
          </p:txBody>
        </p:sp>
        <p:sp>
          <p:nvSpPr>
            <p:cNvPr id="89" name="object 89"/>
            <p:cNvSpPr/>
            <p:nvPr/>
          </p:nvSpPr>
          <p:spPr>
            <a:xfrm>
              <a:off x="2428240" y="4066539"/>
              <a:ext cx="833119" cy="172720"/>
            </a:xfrm>
            <a:custGeom>
              <a:avLst/>
              <a:gdLst/>
              <a:ahLst/>
              <a:cxnLst/>
              <a:rect l="l" t="t" r="r" b="b"/>
              <a:pathLst>
                <a:path w="833120" h="172720">
                  <a:moveTo>
                    <a:pt x="0" y="0"/>
                  </a:moveTo>
                  <a:lnTo>
                    <a:pt x="0" y="172719"/>
                  </a:lnTo>
                </a:path>
                <a:path w="833120" h="172720">
                  <a:moveTo>
                    <a:pt x="833119" y="0"/>
                  </a:moveTo>
                  <a:lnTo>
                    <a:pt x="833119" y="172719"/>
                  </a:lnTo>
                </a:path>
              </a:pathLst>
            </a:custGeom>
            <a:ln w="10160">
              <a:solidFill>
                <a:srgbClr val="000000"/>
              </a:solidFill>
            </a:ln>
          </p:spPr>
          <p:txBody>
            <a:bodyPr wrap="square" lIns="0" tIns="0" rIns="0" bIns="0" rtlCol="0"/>
            <a:lstStyle/>
            <a:p>
              <a:endParaRPr/>
            </a:p>
          </p:txBody>
        </p:sp>
        <p:sp>
          <p:nvSpPr>
            <p:cNvPr id="90" name="object 90"/>
            <p:cNvSpPr/>
            <p:nvPr/>
          </p:nvSpPr>
          <p:spPr>
            <a:xfrm>
              <a:off x="2423160" y="4112260"/>
              <a:ext cx="843280" cy="182880"/>
            </a:xfrm>
            <a:custGeom>
              <a:avLst/>
              <a:gdLst/>
              <a:ahLst/>
              <a:cxnLst/>
              <a:rect l="l" t="t" r="r" b="b"/>
              <a:pathLst>
                <a:path w="843279" h="182879">
                  <a:moveTo>
                    <a:pt x="172719" y="0"/>
                  </a:moveTo>
                  <a:lnTo>
                    <a:pt x="213359" y="0"/>
                  </a:lnTo>
                </a:path>
                <a:path w="843279" h="182879">
                  <a:moveTo>
                    <a:pt x="162559" y="10160"/>
                  </a:moveTo>
                  <a:lnTo>
                    <a:pt x="182879" y="10160"/>
                  </a:lnTo>
                </a:path>
                <a:path w="843279" h="182879">
                  <a:moveTo>
                    <a:pt x="203200" y="10160"/>
                  </a:moveTo>
                  <a:lnTo>
                    <a:pt x="223519" y="10160"/>
                  </a:lnTo>
                </a:path>
                <a:path w="843279" h="182879">
                  <a:moveTo>
                    <a:pt x="152400" y="20320"/>
                  </a:moveTo>
                  <a:lnTo>
                    <a:pt x="172719" y="20320"/>
                  </a:lnTo>
                </a:path>
                <a:path w="843279" h="182879">
                  <a:moveTo>
                    <a:pt x="243839" y="20320"/>
                  </a:moveTo>
                  <a:lnTo>
                    <a:pt x="284479" y="20320"/>
                  </a:lnTo>
                </a:path>
                <a:path w="843279" h="182879">
                  <a:moveTo>
                    <a:pt x="304800" y="20320"/>
                  </a:moveTo>
                  <a:lnTo>
                    <a:pt x="325119" y="20320"/>
                  </a:lnTo>
                </a:path>
                <a:path w="843279" h="182879">
                  <a:moveTo>
                    <a:pt x="335279" y="20320"/>
                  </a:moveTo>
                  <a:lnTo>
                    <a:pt x="365759" y="20320"/>
                  </a:lnTo>
                </a:path>
                <a:path w="843279" h="182879">
                  <a:moveTo>
                    <a:pt x="375919" y="20320"/>
                  </a:moveTo>
                  <a:lnTo>
                    <a:pt x="396239" y="20320"/>
                  </a:lnTo>
                </a:path>
                <a:path w="843279" h="182879">
                  <a:moveTo>
                    <a:pt x="416559" y="20320"/>
                  </a:moveTo>
                  <a:lnTo>
                    <a:pt x="436879" y="20320"/>
                  </a:lnTo>
                </a:path>
                <a:path w="843279" h="182879">
                  <a:moveTo>
                    <a:pt x="447039" y="20320"/>
                  </a:moveTo>
                  <a:lnTo>
                    <a:pt x="467359" y="20320"/>
                  </a:lnTo>
                </a:path>
                <a:path w="843279" h="182879">
                  <a:moveTo>
                    <a:pt x="497839" y="20320"/>
                  </a:moveTo>
                  <a:lnTo>
                    <a:pt x="538479" y="20320"/>
                  </a:lnTo>
                </a:path>
                <a:path w="843279" h="182879">
                  <a:moveTo>
                    <a:pt x="558800" y="20320"/>
                  </a:moveTo>
                  <a:lnTo>
                    <a:pt x="579119" y="20320"/>
                  </a:lnTo>
                </a:path>
                <a:path w="843279" h="182879">
                  <a:moveTo>
                    <a:pt x="589279" y="20320"/>
                  </a:moveTo>
                  <a:lnTo>
                    <a:pt x="609599" y="20320"/>
                  </a:lnTo>
                </a:path>
                <a:path w="843279" h="182879">
                  <a:moveTo>
                    <a:pt x="619759" y="20320"/>
                  </a:moveTo>
                  <a:lnTo>
                    <a:pt x="640079" y="20320"/>
                  </a:lnTo>
                </a:path>
                <a:path w="843279" h="182879">
                  <a:moveTo>
                    <a:pt x="670559" y="20320"/>
                  </a:moveTo>
                  <a:lnTo>
                    <a:pt x="690879" y="20320"/>
                  </a:lnTo>
                </a:path>
                <a:path w="843279" h="182879">
                  <a:moveTo>
                    <a:pt x="152400" y="30480"/>
                  </a:moveTo>
                  <a:lnTo>
                    <a:pt x="172719" y="30480"/>
                  </a:lnTo>
                </a:path>
                <a:path w="843279" h="182879">
                  <a:moveTo>
                    <a:pt x="233679" y="30480"/>
                  </a:moveTo>
                  <a:lnTo>
                    <a:pt x="253999" y="30480"/>
                  </a:lnTo>
                </a:path>
                <a:path w="843279" h="182879">
                  <a:moveTo>
                    <a:pt x="274319" y="30480"/>
                  </a:moveTo>
                  <a:lnTo>
                    <a:pt x="294639" y="30480"/>
                  </a:lnTo>
                </a:path>
                <a:path w="843279" h="182879">
                  <a:moveTo>
                    <a:pt x="304800" y="30480"/>
                  </a:moveTo>
                  <a:lnTo>
                    <a:pt x="335280" y="30480"/>
                  </a:lnTo>
                </a:path>
                <a:path w="843279" h="182879">
                  <a:moveTo>
                    <a:pt x="345439" y="30480"/>
                  </a:moveTo>
                  <a:lnTo>
                    <a:pt x="375919" y="30480"/>
                  </a:lnTo>
                </a:path>
                <a:path w="843279" h="182879">
                  <a:moveTo>
                    <a:pt x="386079" y="30480"/>
                  </a:moveTo>
                  <a:lnTo>
                    <a:pt x="406399" y="30480"/>
                  </a:lnTo>
                </a:path>
                <a:path w="843279" h="182879">
                  <a:moveTo>
                    <a:pt x="416559" y="30480"/>
                  </a:moveTo>
                  <a:lnTo>
                    <a:pt x="447039" y="30480"/>
                  </a:lnTo>
                </a:path>
                <a:path w="843279" h="182879">
                  <a:moveTo>
                    <a:pt x="457200" y="30480"/>
                  </a:moveTo>
                  <a:lnTo>
                    <a:pt x="477519" y="30480"/>
                  </a:lnTo>
                </a:path>
                <a:path w="843279" h="182879">
                  <a:moveTo>
                    <a:pt x="487679" y="30480"/>
                  </a:moveTo>
                  <a:lnTo>
                    <a:pt x="497839" y="30480"/>
                  </a:lnTo>
                </a:path>
                <a:path w="843279" h="182879">
                  <a:moveTo>
                    <a:pt x="528319" y="30480"/>
                  </a:moveTo>
                  <a:lnTo>
                    <a:pt x="548639" y="30480"/>
                  </a:lnTo>
                </a:path>
                <a:path w="843279" h="182879">
                  <a:moveTo>
                    <a:pt x="558800" y="30480"/>
                  </a:moveTo>
                  <a:lnTo>
                    <a:pt x="589280" y="30480"/>
                  </a:lnTo>
                </a:path>
                <a:path w="843279" h="182879">
                  <a:moveTo>
                    <a:pt x="599439" y="30480"/>
                  </a:moveTo>
                  <a:lnTo>
                    <a:pt x="640079" y="30480"/>
                  </a:lnTo>
                </a:path>
                <a:path w="843279" h="182879">
                  <a:moveTo>
                    <a:pt x="670559" y="30480"/>
                  </a:moveTo>
                  <a:lnTo>
                    <a:pt x="690879" y="30480"/>
                  </a:lnTo>
                </a:path>
                <a:path w="843279" h="182879">
                  <a:moveTo>
                    <a:pt x="152400" y="40640"/>
                  </a:moveTo>
                  <a:lnTo>
                    <a:pt x="172719" y="40640"/>
                  </a:lnTo>
                </a:path>
                <a:path w="843279" h="182879">
                  <a:moveTo>
                    <a:pt x="233679" y="40640"/>
                  </a:moveTo>
                  <a:lnTo>
                    <a:pt x="253999" y="40640"/>
                  </a:lnTo>
                </a:path>
                <a:path w="843279" h="182879">
                  <a:moveTo>
                    <a:pt x="274319" y="40640"/>
                  </a:moveTo>
                  <a:lnTo>
                    <a:pt x="294639" y="40640"/>
                  </a:lnTo>
                </a:path>
                <a:path w="843279" h="182879">
                  <a:moveTo>
                    <a:pt x="304800" y="40640"/>
                  </a:moveTo>
                  <a:lnTo>
                    <a:pt x="325119" y="40640"/>
                  </a:lnTo>
                </a:path>
                <a:path w="843279" h="182879">
                  <a:moveTo>
                    <a:pt x="345439" y="40640"/>
                  </a:moveTo>
                  <a:lnTo>
                    <a:pt x="365759" y="40640"/>
                  </a:lnTo>
                </a:path>
                <a:path w="843279" h="182879">
                  <a:moveTo>
                    <a:pt x="386079" y="40640"/>
                  </a:moveTo>
                  <a:lnTo>
                    <a:pt x="406399" y="40640"/>
                  </a:lnTo>
                </a:path>
                <a:path w="843279" h="182879">
                  <a:moveTo>
                    <a:pt x="416559" y="40640"/>
                  </a:moveTo>
                  <a:lnTo>
                    <a:pt x="436879" y="40640"/>
                  </a:lnTo>
                </a:path>
                <a:path w="843279" h="182879">
                  <a:moveTo>
                    <a:pt x="457200" y="40640"/>
                  </a:moveTo>
                  <a:lnTo>
                    <a:pt x="477519" y="40640"/>
                  </a:lnTo>
                </a:path>
                <a:path w="843279" h="182879">
                  <a:moveTo>
                    <a:pt x="508000" y="40640"/>
                  </a:moveTo>
                  <a:lnTo>
                    <a:pt x="548639" y="40640"/>
                  </a:lnTo>
                </a:path>
                <a:path w="843279" h="182879">
                  <a:moveTo>
                    <a:pt x="558800" y="40640"/>
                  </a:moveTo>
                  <a:lnTo>
                    <a:pt x="579119" y="40640"/>
                  </a:lnTo>
                </a:path>
                <a:path w="843279" h="182879">
                  <a:moveTo>
                    <a:pt x="599439" y="40640"/>
                  </a:moveTo>
                  <a:lnTo>
                    <a:pt x="619759" y="40640"/>
                  </a:lnTo>
                </a:path>
                <a:path w="843279" h="182879">
                  <a:moveTo>
                    <a:pt x="629919" y="40640"/>
                  </a:moveTo>
                  <a:lnTo>
                    <a:pt x="650239" y="40640"/>
                  </a:lnTo>
                </a:path>
                <a:path w="843279" h="182879">
                  <a:moveTo>
                    <a:pt x="660400" y="40640"/>
                  </a:moveTo>
                  <a:lnTo>
                    <a:pt x="680719" y="40640"/>
                  </a:lnTo>
                </a:path>
                <a:path w="843279" h="182879">
                  <a:moveTo>
                    <a:pt x="152400" y="50800"/>
                  </a:moveTo>
                  <a:lnTo>
                    <a:pt x="172719" y="50800"/>
                  </a:lnTo>
                </a:path>
                <a:path w="843279" h="182879">
                  <a:moveTo>
                    <a:pt x="233679" y="50800"/>
                  </a:moveTo>
                  <a:lnTo>
                    <a:pt x="253999" y="50800"/>
                  </a:lnTo>
                </a:path>
                <a:path w="843279" h="182879">
                  <a:moveTo>
                    <a:pt x="274319" y="50800"/>
                  </a:moveTo>
                  <a:lnTo>
                    <a:pt x="294639" y="50800"/>
                  </a:lnTo>
                </a:path>
                <a:path w="843279" h="182879">
                  <a:moveTo>
                    <a:pt x="304800" y="50800"/>
                  </a:moveTo>
                  <a:lnTo>
                    <a:pt x="325119" y="50800"/>
                  </a:lnTo>
                </a:path>
                <a:path w="843279" h="182879">
                  <a:moveTo>
                    <a:pt x="345439" y="50800"/>
                  </a:moveTo>
                  <a:lnTo>
                    <a:pt x="365759" y="50800"/>
                  </a:lnTo>
                </a:path>
                <a:path w="843279" h="182879">
                  <a:moveTo>
                    <a:pt x="386079" y="50800"/>
                  </a:moveTo>
                  <a:lnTo>
                    <a:pt x="406399" y="50800"/>
                  </a:lnTo>
                </a:path>
                <a:path w="843279" h="182879">
                  <a:moveTo>
                    <a:pt x="416559" y="50800"/>
                  </a:moveTo>
                  <a:lnTo>
                    <a:pt x="436879" y="50800"/>
                  </a:lnTo>
                </a:path>
                <a:path w="843279" h="182879">
                  <a:moveTo>
                    <a:pt x="457200" y="50800"/>
                  </a:moveTo>
                  <a:lnTo>
                    <a:pt x="477519" y="50800"/>
                  </a:lnTo>
                </a:path>
                <a:path w="843279" h="182879">
                  <a:moveTo>
                    <a:pt x="497839" y="50800"/>
                  </a:moveTo>
                  <a:lnTo>
                    <a:pt x="518159" y="50800"/>
                  </a:lnTo>
                </a:path>
                <a:path w="843279" h="182879">
                  <a:moveTo>
                    <a:pt x="528319" y="50800"/>
                  </a:moveTo>
                  <a:lnTo>
                    <a:pt x="548639" y="50800"/>
                  </a:lnTo>
                </a:path>
                <a:path w="843279" h="182879">
                  <a:moveTo>
                    <a:pt x="558800" y="50800"/>
                  </a:moveTo>
                  <a:lnTo>
                    <a:pt x="579119" y="50800"/>
                  </a:lnTo>
                </a:path>
                <a:path w="843279" h="182879">
                  <a:moveTo>
                    <a:pt x="599439" y="50800"/>
                  </a:moveTo>
                  <a:lnTo>
                    <a:pt x="619759" y="50800"/>
                  </a:lnTo>
                </a:path>
                <a:path w="843279" h="182879">
                  <a:moveTo>
                    <a:pt x="629919" y="50800"/>
                  </a:moveTo>
                  <a:lnTo>
                    <a:pt x="650239" y="50800"/>
                  </a:lnTo>
                </a:path>
                <a:path w="843279" h="182879">
                  <a:moveTo>
                    <a:pt x="660400" y="50800"/>
                  </a:moveTo>
                  <a:lnTo>
                    <a:pt x="680719" y="50800"/>
                  </a:lnTo>
                </a:path>
                <a:path w="843279" h="182879">
                  <a:moveTo>
                    <a:pt x="152400" y="60960"/>
                  </a:moveTo>
                  <a:lnTo>
                    <a:pt x="172719" y="60960"/>
                  </a:lnTo>
                </a:path>
                <a:path w="843279" h="182879">
                  <a:moveTo>
                    <a:pt x="233679" y="60960"/>
                  </a:moveTo>
                  <a:lnTo>
                    <a:pt x="253999" y="60960"/>
                  </a:lnTo>
                </a:path>
                <a:path w="843279" h="182879">
                  <a:moveTo>
                    <a:pt x="274319" y="60960"/>
                  </a:moveTo>
                  <a:lnTo>
                    <a:pt x="294639" y="60960"/>
                  </a:lnTo>
                </a:path>
                <a:path w="843279" h="182879">
                  <a:moveTo>
                    <a:pt x="304800" y="60960"/>
                  </a:moveTo>
                  <a:lnTo>
                    <a:pt x="325119" y="60960"/>
                  </a:lnTo>
                </a:path>
                <a:path w="843279" h="182879">
                  <a:moveTo>
                    <a:pt x="345439" y="60960"/>
                  </a:moveTo>
                  <a:lnTo>
                    <a:pt x="365759" y="60960"/>
                  </a:lnTo>
                </a:path>
                <a:path w="843279" h="182879">
                  <a:moveTo>
                    <a:pt x="386079" y="60960"/>
                  </a:moveTo>
                  <a:lnTo>
                    <a:pt x="406399" y="60960"/>
                  </a:lnTo>
                </a:path>
                <a:path w="843279" h="182879">
                  <a:moveTo>
                    <a:pt x="416559" y="60960"/>
                  </a:moveTo>
                  <a:lnTo>
                    <a:pt x="436879" y="60960"/>
                  </a:lnTo>
                </a:path>
                <a:path w="843279" h="182879">
                  <a:moveTo>
                    <a:pt x="457200" y="60960"/>
                  </a:moveTo>
                  <a:lnTo>
                    <a:pt x="477519" y="60960"/>
                  </a:lnTo>
                </a:path>
                <a:path w="843279" h="182879">
                  <a:moveTo>
                    <a:pt x="487679" y="60960"/>
                  </a:moveTo>
                  <a:lnTo>
                    <a:pt x="507999" y="60960"/>
                  </a:lnTo>
                </a:path>
                <a:path w="843279" h="182879">
                  <a:moveTo>
                    <a:pt x="528319" y="60960"/>
                  </a:moveTo>
                  <a:lnTo>
                    <a:pt x="548639" y="60960"/>
                  </a:lnTo>
                </a:path>
                <a:path w="843279" h="182879">
                  <a:moveTo>
                    <a:pt x="558800" y="60960"/>
                  </a:moveTo>
                  <a:lnTo>
                    <a:pt x="579119" y="60960"/>
                  </a:lnTo>
                </a:path>
                <a:path w="843279" h="182879">
                  <a:moveTo>
                    <a:pt x="599439" y="60960"/>
                  </a:moveTo>
                  <a:lnTo>
                    <a:pt x="619759" y="60960"/>
                  </a:lnTo>
                </a:path>
                <a:path w="843279" h="182879">
                  <a:moveTo>
                    <a:pt x="629919" y="60960"/>
                  </a:moveTo>
                  <a:lnTo>
                    <a:pt x="650239" y="60960"/>
                  </a:lnTo>
                </a:path>
                <a:path w="843279" h="182879">
                  <a:moveTo>
                    <a:pt x="660400" y="60960"/>
                  </a:moveTo>
                  <a:lnTo>
                    <a:pt x="680719" y="60960"/>
                  </a:lnTo>
                </a:path>
                <a:path w="843279" h="182879">
                  <a:moveTo>
                    <a:pt x="162559" y="71120"/>
                  </a:moveTo>
                  <a:lnTo>
                    <a:pt x="182879" y="71120"/>
                  </a:lnTo>
                </a:path>
                <a:path w="843279" h="182879">
                  <a:moveTo>
                    <a:pt x="203200" y="71120"/>
                  </a:moveTo>
                  <a:lnTo>
                    <a:pt x="223519" y="71120"/>
                  </a:lnTo>
                </a:path>
                <a:path w="843279" h="182879">
                  <a:moveTo>
                    <a:pt x="233679" y="71120"/>
                  </a:moveTo>
                  <a:lnTo>
                    <a:pt x="253999" y="71120"/>
                  </a:lnTo>
                </a:path>
                <a:path w="843279" h="182879">
                  <a:moveTo>
                    <a:pt x="274319" y="71120"/>
                  </a:moveTo>
                  <a:lnTo>
                    <a:pt x="294639" y="71120"/>
                  </a:lnTo>
                </a:path>
                <a:path w="843279" h="182879">
                  <a:moveTo>
                    <a:pt x="304800" y="71120"/>
                  </a:moveTo>
                  <a:lnTo>
                    <a:pt x="325119" y="71120"/>
                  </a:lnTo>
                </a:path>
                <a:path w="843279" h="182879">
                  <a:moveTo>
                    <a:pt x="345439" y="71120"/>
                  </a:moveTo>
                  <a:lnTo>
                    <a:pt x="365759" y="71120"/>
                  </a:lnTo>
                </a:path>
                <a:path w="843279" h="182879">
                  <a:moveTo>
                    <a:pt x="386079" y="71120"/>
                  </a:moveTo>
                  <a:lnTo>
                    <a:pt x="406399" y="71120"/>
                  </a:lnTo>
                </a:path>
                <a:path w="843279" h="182879">
                  <a:moveTo>
                    <a:pt x="416559" y="71120"/>
                  </a:moveTo>
                  <a:lnTo>
                    <a:pt x="447039" y="71120"/>
                  </a:lnTo>
                </a:path>
                <a:path w="843279" h="182879">
                  <a:moveTo>
                    <a:pt x="457200" y="71120"/>
                  </a:moveTo>
                  <a:lnTo>
                    <a:pt x="477519" y="71120"/>
                  </a:lnTo>
                </a:path>
                <a:path w="843279" h="182879">
                  <a:moveTo>
                    <a:pt x="487679" y="71120"/>
                  </a:moveTo>
                  <a:lnTo>
                    <a:pt x="507999" y="71120"/>
                  </a:lnTo>
                </a:path>
                <a:path w="843279" h="182879">
                  <a:moveTo>
                    <a:pt x="528319" y="71120"/>
                  </a:moveTo>
                  <a:lnTo>
                    <a:pt x="548639" y="71120"/>
                  </a:lnTo>
                </a:path>
                <a:path w="843279" h="182879">
                  <a:moveTo>
                    <a:pt x="558800" y="71120"/>
                  </a:moveTo>
                  <a:lnTo>
                    <a:pt x="579119" y="71120"/>
                  </a:lnTo>
                </a:path>
                <a:path w="843279" h="182879">
                  <a:moveTo>
                    <a:pt x="599439" y="71120"/>
                  </a:moveTo>
                  <a:lnTo>
                    <a:pt x="619759" y="71120"/>
                  </a:lnTo>
                </a:path>
                <a:path w="843279" h="182879">
                  <a:moveTo>
                    <a:pt x="640079" y="71120"/>
                  </a:moveTo>
                  <a:lnTo>
                    <a:pt x="670559" y="71120"/>
                  </a:lnTo>
                </a:path>
                <a:path w="843279" h="182879">
                  <a:moveTo>
                    <a:pt x="172719" y="81280"/>
                  </a:moveTo>
                  <a:lnTo>
                    <a:pt x="213359" y="81280"/>
                  </a:lnTo>
                </a:path>
                <a:path w="843279" h="182879">
                  <a:moveTo>
                    <a:pt x="243839" y="81280"/>
                  </a:moveTo>
                  <a:lnTo>
                    <a:pt x="284479" y="81280"/>
                  </a:lnTo>
                </a:path>
                <a:path w="843279" h="182879">
                  <a:moveTo>
                    <a:pt x="304800" y="81280"/>
                  </a:moveTo>
                  <a:lnTo>
                    <a:pt x="325119" y="81280"/>
                  </a:lnTo>
                </a:path>
                <a:path w="843279" h="182879">
                  <a:moveTo>
                    <a:pt x="345439" y="81280"/>
                  </a:moveTo>
                  <a:lnTo>
                    <a:pt x="365759" y="81280"/>
                  </a:lnTo>
                </a:path>
                <a:path w="843279" h="182879">
                  <a:moveTo>
                    <a:pt x="386079" y="81280"/>
                  </a:moveTo>
                  <a:lnTo>
                    <a:pt x="406399" y="81280"/>
                  </a:lnTo>
                </a:path>
                <a:path w="843279" h="182879">
                  <a:moveTo>
                    <a:pt x="416559" y="81280"/>
                  </a:moveTo>
                  <a:lnTo>
                    <a:pt x="436879" y="81280"/>
                  </a:lnTo>
                </a:path>
                <a:path w="843279" h="182879">
                  <a:moveTo>
                    <a:pt x="447039" y="81280"/>
                  </a:moveTo>
                  <a:lnTo>
                    <a:pt x="467359" y="81280"/>
                  </a:lnTo>
                </a:path>
                <a:path w="843279" h="182879">
                  <a:moveTo>
                    <a:pt x="497839" y="81280"/>
                  </a:moveTo>
                  <a:lnTo>
                    <a:pt x="548639" y="81280"/>
                  </a:lnTo>
                </a:path>
                <a:path w="843279" h="182879">
                  <a:moveTo>
                    <a:pt x="558800" y="81280"/>
                  </a:moveTo>
                  <a:lnTo>
                    <a:pt x="579119" y="81280"/>
                  </a:lnTo>
                </a:path>
                <a:path w="843279" h="182879">
                  <a:moveTo>
                    <a:pt x="599439" y="81280"/>
                  </a:moveTo>
                  <a:lnTo>
                    <a:pt x="619759" y="81280"/>
                  </a:lnTo>
                </a:path>
                <a:path w="843279" h="182879">
                  <a:moveTo>
                    <a:pt x="640079" y="81280"/>
                  </a:moveTo>
                  <a:lnTo>
                    <a:pt x="670559" y="81280"/>
                  </a:lnTo>
                </a:path>
                <a:path w="843279" h="182879">
                  <a:moveTo>
                    <a:pt x="416559" y="91440"/>
                  </a:moveTo>
                  <a:lnTo>
                    <a:pt x="436879" y="91440"/>
                  </a:lnTo>
                </a:path>
                <a:path w="843279" h="182879">
                  <a:moveTo>
                    <a:pt x="640079" y="91440"/>
                  </a:moveTo>
                  <a:lnTo>
                    <a:pt x="660399" y="91440"/>
                  </a:lnTo>
                </a:path>
                <a:path w="843279" h="182879">
                  <a:moveTo>
                    <a:pt x="416559" y="101600"/>
                  </a:moveTo>
                  <a:lnTo>
                    <a:pt x="436879" y="101600"/>
                  </a:lnTo>
                </a:path>
                <a:path w="843279" h="182879">
                  <a:moveTo>
                    <a:pt x="619759" y="101600"/>
                  </a:moveTo>
                  <a:lnTo>
                    <a:pt x="650239" y="101600"/>
                  </a:lnTo>
                </a:path>
                <a:path w="843279" h="182879">
                  <a:moveTo>
                    <a:pt x="0" y="132080"/>
                  </a:moveTo>
                  <a:lnTo>
                    <a:pt x="10160" y="132080"/>
                  </a:lnTo>
                </a:path>
                <a:path w="843279" h="182879">
                  <a:moveTo>
                    <a:pt x="833119" y="132080"/>
                  </a:moveTo>
                  <a:lnTo>
                    <a:pt x="843279" y="132080"/>
                  </a:lnTo>
                </a:path>
                <a:path w="843279" h="182879">
                  <a:moveTo>
                    <a:pt x="0" y="142240"/>
                  </a:moveTo>
                  <a:lnTo>
                    <a:pt x="10160" y="142240"/>
                  </a:lnTo>
                </a:path>
                <a:path w="843279" h="182879">
                  <a:moveTo>
                    <a:pt x="833119" y="142240"/>
                  </a:moveTo>
                  <a:lnTo>
                    <a:pt x="843279" y="142240"/>
                  </a:lnTo>
                </a:path>
                <a:path w="843279" h="182879">
                  <a:moveTo>
                    <a:pt x="0" y="152400"/>
                  </a:moveTo>
                  <a:lnTo>
                    <a:pt x="10160" y="152400"/>
                  </a:lnTo>
                </a:path>
                <a:path w="843279" h="182879">
                  <a:moveTo>
                    <a:pt x="833119" y="152400"/>
                  </a:moveTo>
                  <a:lnTo>
                    <a:pt x="843279" y="152400"/>
                  </a:lnTo>
                </a:path>
                <a:path w="843279" h="182879">
                  <a:moveTo>
                    <a:pt x="0" y="162560"/>
                  </a:moveTo>
                  <a:lnTo>
                    <a:pt x="10160" y="162560"/>
                  </a:lnTo>
                </a:path>
                <a:path w="843279" h="182879">
                  <a:moveTo>
                    <a:pt x="833119" y="162560"/>
                  </a:moveTo>
                  <a:lnTo>
                    <a:pt x="843279" y="162560"/>
                  </a:lnTo>
                </a:path>
                <a:path w="843279" h="182879">
                  <a:moveTo>
                    <a:pt x="0" y="172720"/>
                  </a:moveTo>
                  <a:lnTo>
                    <a:pt x="843280" y="172720"/>
                  </a:lnTo>
                </a:path>
                <a:path w="843279" h="182879">
                  <a:moveTo>
                    <a:pt x="0" y="182880"/>
                  </a:moveTo>
                  <a:lnTo>
                    <a:pt x="10160" y="182880"/>
                  </a:lnTo>
                </a:path>
                <a:path w="843279" h="182879">
                  <a:moveTo>
                    <a:pt x="833119" y="182880"/>
                  </a:moveTo>
                  <a:lnTo>
                    <a:pt x="843279" y="182880"/>
                  </a:lnTo>
                </a:path>
              </a:pathLst>
            </a:custGeom>
            <a:ln w="10160">
              <a:solidFill>
                <a:srgbClr val="000000"/>
              </a:solidFill>
            </a:ln>
          </p:spPr>
          <p:txBody>
            <a:bodyPr wrap="square" lIns="0" tIns="0" rIns="0" bIns="0" rtlCol="0"/>
            <a:lstStyle/>
            <a:p>
              <a:endParaRPr/>
            </a:p>
          </p:txBody>
        </p:sp>
        <p:sp>
          <p:nvSpPr>
            <p:cNvPr id="91" name="object 91"/>
            <p:cNvSpPr/>
            <p:nvPr/>
          </p:nvSpPr>
          <p:spPr>
            <a:xfrm>
              <a:off x="2423160" y="4305300"/>
              <a:ext cx="843280" cy="0"/>
            </a:xfrm>
            <a:custGeom>
              <a:avLst/>
              <a:gdLst/>
              <a:ahLst/>
              <a:cxnLst/>
              <a:rect l="l" t="t" r="r" b="b"/>
              <a:pathLst>
                <a:path w="843279">
                  <a:moveTo>
                    <a:pt x="0" y="0"/>
                  </a:moveTo>
                  <a:lnTo>
                    <a:pt x="10160" y="0"/>
                  </a:lnTo>
                </a:path>
                <a:path w="843279">
                  <a:moveTo>
                    <a:pt x="833119" y="0"/>
                  </a:moveTo>
                  <a:lnTo>
                    <a:pt x="843279" y="0"/>
                  </a:lnTo>
                </a:path>
              </a:pathLst>
            </a:custGeom>
            <a:ln w="10159">
              <a:solidFill>
                <a:srgbClr val="000000"/>
              </a:solidFill>
            </a:ln>
          </p:spPr>
          <p:txBody>
            <a:bodyPr wrap="square" lIns="0" tIns="0" rIns="0" bIns="0" rtlCol="0"/>
            <a:lstStyle/>
            <a:p>
              <a:endParaRPr/>
            </a:p>
          </p:txBody>
        </p:sp>
        <p:sp>
          <p:nvSpPr>
            <p:cNvPr id="92" name="object 92"/>
            <p:cNvSpPr/>
            <p:nvPr/>
          </p:nvSpPr>
          <p:spPr>
            <a:xfrm>
              <a:off x="2423160" y="4315460"/>
              <a:ext cx="1046480" cy="477520"/>
            </a:xfrm>
            <a:custGeom>
              <a:avLst/>
              <a:gdLst/>
              <a:ahLst/>
              <a:cxnLst/>
              <a:rect l="l" t="t" r="r" b="b"/>
              <a:pathLst>
                <a:path w="1046479" h="477520">
                  <a:moveTo>
                    <a:pt x="0" y="0"/>
                  </a:moveTo>
                  <a:lnTo>
                    <a:pt x="10160" y="0"/>
                  </a:lnTo>
                </a:path>
                <a:path w="1046479" h="477520">
                  <a:moveTo>
                    <a:pt x="833119" y="0"/>
                  </a:moveTo>
                  <a:lnTo>
                    <a:pt x="843279" y="0"/>
                  </a:lnTo>
                </a:path>
                <a:path w="1046479" h="477520">
                  <a:moveTo>
                    <a:pt x="0" y="10160"/>
                  </a:moveTo>
                  <a:lnTo>
                    <a:pt x="10160" y="10160"/>
                  </a:lnTo>
                </a:path>
                <a:path w="1046479" h="477520">
                  <a:moveTo>
                    <a:pt x="833119" y="10160"/>
                  </a:moveTo>
                  <a:lnTo>
                    <a:pt x="843279" y="10160"/>
                  </a:lnTo>
                </a:path>
                <a:path w="1046479" h="477520">
                  <a:moveTo>
                    <a:pt x="0" y="20320"/>
                  </a:moveTo>
                  <a:lnTo>
                    <a:pt x="10160" y="20320"/>
                  </a:lnTo>
                </a:path>
                <a:path w="1046479" h="477520">
                  <a:moveTo>
                    <a:pt x="833119" y="20320"/>
                  </a:moveTo>
                  <a:lnTo>
                    <a:pt x="843279" y="20320"/>
                  </a:lnTo>
                </a:path>
                <a:path w="1046479" h="477520">
                  <a:moveTo>
                    <a:pt x="0" y="30480"/>
                  </a:moveTo>
                  <a:lnTo>
                    <a:pt x="10160" y="30480"/>
                  </a:lnTo>
                </a:path>
                <a:path w="1046479" h="477520">
                  <a:moveTo>
                    <a:pt x="833119" y="30480"/>
                  </a:moveTo>
                  <a:lnTo>
                    <a:pt x="843279" y="30480"/>
                  </a:lnTo>
                </a:path>
                <a:path w="1046479" h="477520">
                  <a:moveTo>
                    <a:pt x="0" y="40640"/>
                  </a:moveTo>
                  <a:lnTo>
                    <a:pt x="10160" y="40640"/>
                  </a:lnTo>
                </a:path>
                <a:path w="1046479" h="477520">
                  <a:moveTo>
                    <a:pt x="833119" y="40640"/>
                  </a:moveTo>
                  <a:lnTo>
                    <a:pt x="843279" y="40640"/>
                  </a:lnTo>
                </a:path>
                <a:path w="1046479" h="477520">
                  <a:moveTo>
                    <a:pt x="0" y="50800"/>
                  </a:moveTo>
                  <a:lnTo>
                    <a:pt x="10160" y="50800"/>
                  </a:lnTo>
                </a:path>
                <a:path w="1046479" h="477520">
                  <a:moveTo>
                    <a:pt x="833119" y="50800"/>
                  </a:moveTo>
                  <a:lnTo>
                    <a:pt x="843279" y="50800"/>
                  </a:lnTo>
                </a:path>
                <a:path w="1046479" h="477520">
                  <a:moveTo>
                    <a:pt x="0" y="60960"/>
                  </a:moveTo>
                  <a:lnTo>
                    <a:pt x="10160" y="60960"/>
                  </a:lnTo>
                </a:path>
                <a:path w="1046479" h="477520">
                  <a:moveTo>
                    <a:pt x="833119" y="60960"/>
                  </a:moveTo>
                  <a:lnTo>
                    <a:pt x="843279" y="60960"/>
                  </a:lnTo>
                </a:path>
                <a:path w="1046479" h="477520">
                  <a:moveTo>
                    <a:pt x="0" y="71120"/>
                  </a:moveTo>
                  <a:lnTo>
                    <a:pt x="10160" y="71120"/>
                  </a:lnTo>
                </a:path>
                <a:path w="1046479" h="477520">
                  <a:moveTo>
                    <a:pt x="833119" y="71120"/>
                  </a:moveTo>
                  <a:lnTo>
                    <a:pt x="843279" y="71120"/>
                  </a:lnTo>
                </a:path>
                <a:path w="1046479" h="477520">
                  <a:moveTo>
                    <a:pt x="0" y="81280"/>
                  </a:moveTo>
                  <a:lnTo>
                    <a:pt x="10160" y="81280"/>
                  </a:lnTo>
                </a:path>
                <a:path w="1046479" h="477520">
                  <a:moveTo>
                    <a:pt x="833119" y="81280"/>
                  </a:moveTo>
                  <a:lnTo>
                    <a:pt x="843279" y="81280"/>
                  </a:lnTo>
                </a:path>
                <a:path w="1046479" h="477520">
                  <a:moveTo>
                    <a:pt x="0" y="91440"/>
                  </a:moveTo>
                  <a:lnTo>
                    <a:pt x="10160" y="91440"/>
                  </a:lnTo>
                </a:path>
                <a:path w="1046479" h="477520">
                  <a:moveTo>
                    <a:pt x="833119" y="91440"/>
                  </a:moveTo>
                  <a:lnTo>
                    <a:pt x="843279" y="91440"/>
                  </a:lnTo>
                </a:path>
                <a:path w="1046479" h="477520">
                  <a:moveTo>
                    <a:pt x="0" y="101600"/>
                  </a:moveTo>
                  <a:lnTo>
                    <a:pt x="10160" y="101600"/>
                  </a:lnTo>
                </a:path>
                <a:path w="1046479" h="477520">
                  <a:moveTo>
                    <a:pt x="477519" y="101600"/>
                  </a:moveTo>
                  <a:lnTo>
                    <a:pt x="518159" y="101600"/>
                  </a:lnTo>
                </a:path>
                <a:path w="1046479" h="477520">
                  <a:moveTo>
                    <a:pt x="548639" y="101600"/>
                  </a:moveTo>
                  <a:lnTo>
                    <a:pt x="558800" y="101600"/>
                  </a:lnTo>
                </a:path>
                <a:path w="1046479" h="477520">
                  <a:moveTo>
                    <a:pt x="619759" y="101600"/>
                  </a:moveTo>
                  <a:lnTo>
                    <a:pt x="629919" y="101600"/>
                  </a:lnTo>
                </a:path>
                <a:path w="1046479" h="477520">
                  <a:moveTo>
                    <a:pt x="833119" y="101600"/>
                  </a:moveTo>
                  <a:lnTo>
                    <a:pt x="843279" y="101600"/>
                  </a:lnTo>
                </a:path>
                <a:path w="1046479" h="477520">
                  <a:moveTo>
                    <a:pt x="0" y="111760"/>
                  </a:moveTo>
                  <a:lnTo>
                    <a:pt x="10160" y="111760"/>
                  </a:lnTo>
                </a:path>
                <a:path w="1046479" h="477520">
                  <a:moveTo>
                    <a:pt x="467359" y="111760"/>
                  </a:moveTo>
                  <a:lnTo>
                    <a:pt x="477519" y="111760"/>
                  </a:lnTo>
                </a:path>
                <a:path w="1046479" h="477520">
                  <a:moveTo>
                    <a:pt x="518159" y="111760"/>
                  </a:moveTo>
                  <a:lnTo>
                    <a:pt x="528319" y="111760"/>
                  </a:lnTo>
                </a:path>
                <a:path w="1046479" h="477520">
                  <a:moveTo>
                    <a:pt x="548639" y="111760"/>
                  </a:moveTo>
                  <a:lnTo>
                    <a:pt x="558800" y="111760"/>
                  </a:lnTo>
                </a:path>
                <a:path w="1046479" h="477520">
                  <a:moveTo>
                    <a:pt x="833119" y="111760"/>
                  </a:moveTo>
                  <a:lnTo>
                    <a:pt x="843279" y="111760"/>
                  </a:lnTo>
                </a:path>
                <a:path w="1046479" h="477520">
                  <a:moveTo>
                    <a:pt x="0" y="121920"/>
                  </a:moveTo>
                  <a:lnTo>
                    <a:pt x="10160" y="121920"/>
                  </a:lnTo>
                </a:path>
                <a:path w="1046479" h="477520">
                  <a:moveTo>
                    <a:pt x="111759" y="121920"/>
                  </a:moveTo>
                  <a:lnTo>
                    <a:pt x="121919" y="121920"/>
                  </a:lnTo>
                </a:path>
                <a:path w="1046479" h="477520">
                  <a:moveTo>
                    <a:pt x="132079" y="121920"/>
                  </a:moveTo>
                  <a:lnTo>
                    <a:pt x="152399" y="121920"/>
                  </a:lnTo>
                </a:path>
                <a:path w="1046479" h="477520">
                  <a:moveTo>
                    <a:pt x="193039" y="121920"/>
                  </a:moveTo>
                  <a:lnTo>
                    <a:pt x="223519" y="121920"/>
                  </a:lnTo>
                </a:path>
                <a:path w="1046479" h="477520">
                  <a:moveTo>
                    <a:pt x="254000" y="121920"/>
                  </a:moveTo>
                  <a:lnTo>
                    <a:pt x="264160" y="121920"/>
                  </a:lnTo>
                </a:path>
                <a:path w="1046479" h="477520">
                  <a:moveTo>
                    <a:pt x="274319" y="121920"/>
                  </a:moveTo>
                  <a:lnTo>
                    <a:pt x="294639" y="121920"/>
                  </a:lnTo>
                </a:path>
                <a:path w="1046479" h="477520">
                  <a:moveTo>
                    <a:pt x="314959" y="121920"/>
                  </a:moveTo>
                  <a:lnTo>
                    <a:pt x="335279" y="121920"/>
                  </a:lnTo>
                </a:path>
                <a:path w="1046479" h="477520">
                  <a:moveTo>
                    <a:pt x="375919" y="121920"/>
                  </a:moveTo>
                  <a:lnTo>
                    <a:pt x="406400" y="121920"/>
                  </a:lnTo>
                </a:path>
                <a:path w="1046479" h="477520">
                  <a:moveTo>
                    <a:pt x="436879" y="121920"/>
                  </a:moveTo>
                  <a:lnTo>
                    <a:pt x="447039" y="121920"/>
                  </a:lnTo>
                </a:path>
                <a:path w="1046479" h="477520">
                  <a:moveTo>
                    <a:pt x="467359" y="121920"/>
                  </a:moveTo>
                  <a:lnTo>
                    <a:pt x="477519" y="121920"/>
                  </a:lnTo>
                </a:path>
                <a:path w="1046479" h="477520">
                  <a:moveTo>
                    <a:pt x="518159" y="121920"/>
                  </a:moveTo>
                  <a:lnTo>
                    <a:pt x="528319" y="121920"/>
                  </a:lnTo>
                </a:path>
                <a:path w="1046479" h="477520">
                  <a:moveTo>
                    <a:pt x="538479" y="121920"/>
                  </a:moveTo>
                  <a:lnTo>
                    <a:pt x="568959" y="121920"/>
                  </a:lnTo>
                </a:path>
                <a:path w="1046479" h="477520">
                  <a:moveTo>
                    <a:pt x="579119" y="121920"/>
                  </a:moveTo>
                  <a:lnTo>
                    <a:pt x="589280" y="121920"/>
                  </a:lnTo>
                </a:path>
                <a:path w="1046479" h="477520">
                  <a:moveTo>
                    <a:pt x="599439" y="121920"/>
                  </a:moveTo>
                  <a:lnTo>
                    <a:pt x="609600" y="121920"/>
                  </a:lnTo>
                </a:path>
                <a:path w="1046479" h="477520">
                  <a:moveTo>
                    <a:pt x="619759" y="121920"/>
                  </a:moveTo>
                  <a:lnTo>
                    <a:pt x="629919" y="121920"/>
                  </a:lnTo>
                </a:path>
                <a:path w="1046479" h="477520">
                  <a:moveTo>
                    <a:pt x="650239" y="121920"/>
                  </a:moveTo>
                  <a:lnTo>
                    <a:pt x="660400" y="121920"/>
                  </a:lnTo>
                </a:path>
                <a:path w="1046479" h="477520">
                  <a:moveTo>
                    <a:pt x="670559" y="121920"/>
                  </a:moveTo>
                  <a:lnTo>
                    <a:pt x="690879" y="121920"/>
                  </a:lnTo>
                </a:path>
                <a:path w="1046479" h="477520">
                  <a:moveTo>
                    <a:pt x="731519" y="121920"/>
                  </a:moveTo>
                  <a:lnTo>
                    <a:pt x="751839" y="121920"/>
                  </a:lnTo>
                </a:path>
                <a:path w="1046479" h="477520">
                  <a:moveTo>
                    <a:pt x="762000" y="121920"/>
                  </a:moveTo>
                  <a:lnTo>
                    <a:pt x="772160" y="121920"/>
                  </a:lnTo>
                </a:path>
                <a:path w="1046479" h="477520">
                  <a:moveTo>
                    <a:pt x="833119" y="121920"/>
                  </a:moveTo>
                  <a:lnTo>
                    <a:pt x="843279" y="121920"/>
                  </a:lnTo>
                </a:path>
                <a:path w="1046479" h="477520">
                  <a:moveTo>
                    <a:pt x="0" y="132080"/>
                  </a:moveTo>
                  <a:lnTo>
                    <a:pt x="10160" y="132080"/>
                  </a:lnTo>
                </a:path>
                <a:path w="1046479" h="477520">
                  <a:moveTo>
                    <a:pt x="111759" y="132080"/>
                  </a:moveTo>
                  <a:lnTo>
                    <a:pt x="132079" y="132080"/>
                  </a:lnTo>
                </a:path>
                <a:path w="1046479" h="477520">
                  <a:moveTo>
                    <a:pt x="152400" y="132080"/>
                  </a:moveTo>
                  <a:lnTo>
                    <a:pt x="162560" y="132080"/>
                  </a:lnTo>
                </a:path>
                <a:path w="1046479" h="477520">
                  <a:moveTo>
                    <a:pt x="182879" y="132080"/>
                  </a:moveTo>
                  <a:lnTo>
                    <a:pt x="193039" y="132080"/>
                  </a:lnTo>
                </a:path>
                <a:path w="1046479" h="477520">
                  <a:moveTo>
                    <a:pt x="223519" y="132080"/>
                  </a:moveTo>
                  <a:lnTo>
                    <a:pt x="233680" y="132080"/>
                  </a:lnTo>
                </a:path>
                <a:path w="1046479" h="477520">
                  <a:moveTo>
                    <a:pt x="254000" y="132080"/>
                  </a:moveTo>
                  <a:lnTo>
                    <a:pt x="274319" y="132080"/>
                  </a:lnTo>
                </a:path>
                <a:path w="1046479" h="477520">
                  <a:moveTo>
                    <a:pt x="294639" y="132080"/>
                  </a:moveTo>
                  <a:lnTo>
                    <a:pt x="314959" y="132080"/>
                  </a:lnTo>
                </a:path>
                <a:path w="1046479" h="477520">
                  <a:moveTo>
                    <a:pt x="335279" y="132080"/>
                  </a:moveTo>
                  <a:lnTo>
                    <a:pt x="345439" y="132080"/>
                  </a:lnTo>
                </a:path>
                <a:path w="1046479" h="477520">
                  <a:moveTo>
                    <a:pt x="365759" y="132080"/>
                  </a:moveTo>
                  <a:lnTo>
                    <a:pt x="375919" y="132080"/>
                  </a:lnTo>
                </a:path>
                <a:path w="1046479" h="477520">
                  <a:moveTo>
                    <a:pt x="406400" y="132080"/>
                  </a:moveTo>
                  <a:lnTo>
                    <a:pt x="416560" y="132080"/>
                  </a:lnTo>
                </a:path>
                <a:path w="1046479" h="477520">
                  <a:moveTo>
                    <a:pt x="467359" y="132080"/>
                  </a:moveTo>
                  <a:lnTo>
                    <a:pt x="477519" y="132080"/>
                  </a:lnTo>
                </a:path>
                <a:path w="1046479" h="477520">
                  <a:moveTo>
                    <a:pt x="548639" y="132080"/>
                  </a:moveTo>
                  <a:lnTo>
                    <a:pt x="558800" y="132080"/>
                  </a:lnTo>
                </a:path>
                <a:path w="1046479" h="477520">
                  <a:moveTo>
                    <a:pt x="579119" y="132080"/>
                  </a:moveTo>
                  <a:lnTo>
                    <a:pt x="599439" y="132080"/>
                  </a:lnTo>
                </a:path>
                <a:path w="1046479" h="477520">
                  <a:moveTo>
                    <a:pt x="619759" y="132080"/>
                  </a:moveTo>
                  <a:lnTo>
                    <a:pt x="629919" y="132080"/>
                  </a:lnTo>
                </a:path>
                <a:path w="1046479" h="477520">
                  <a:moveTo>
                    <a:pt x="650239" y="132080"/>
                  </a:moveTo>
                  <a:lnTo>
                    <a:pt x="670559" y="132080"/>
                  </a:lnTo>
                </a:path>
                <a:path w="1046479" h="477520">
                  <a:moveTo>
                    <a:pt x="690879" y="132080"/>
                  </a:moveTo>
                  <a:lnTo>
                    <a:pt x="701039" y="132080"/>
                  </a:lnTo>
                </a:path>
                <a:path w="1046479" h="477520">
                  <a:moveTo>
                    <a:pt x="721359" y="132080"/>
                  </a:moveTo>
                  <a:lnTo>
                    <a:pt x="731519" y="132080"/>
                  </a:lnTo>
                </a:path>
                <a:path w="1046479" h="477520">
                  <a:moveTo>
                    <a:pt x="751839" y="132080"/>
                  </a:moveTo>
                  <a:lnTo>
                    <a:pt x="772159" y="132080"/>
                  </a:lnTo>
                </a:path>
                <a:path w="1046479" h="477520">
                  <a:moveTo>
                    <a:pt x="833119" y="132080"/>
                  </a:moveTo>
                  <a:lnTo>
                    <a:pt x="843279" y="132080"/>
                  </a:lnTo>
                </a:path>
                <a:path w="1046479" h="477520">
                  <a:moveTo>
                    <a:pt x="0" y="142240"/>
                  </a:moveTo>
                  <a:lnTo>
                    <a:pt x="10160" y="142240"/>
                  </a:lnTo>
                </a:path>
                <a:path w="1046479" h="477520">
                  <a:moveTo>
                    <a:pt x="111759" y="142240"/>
                  </a:moveTo>
                  <a:lnTo>
                    <a:pt x="121919" y="142240"/>
                  </a:lnTo>
                </a:path>
                <a:path w="1046479" h="477520">
                  <a:moveTo>
                    <a:pt x="152400" y="142240"/>
                  </a:moveTo>
                  <a:lnTo>
                    <a:pt x="162560" y="142240"/>
                  </a:lnTo>
                </a:path>
                <a:path w="1046479" h="477520">
                  <a:moveTo>
                    <a:pt x="223519" y="142240"/>
                  </a:moveTo>
                  <a:lnTo>
                    <a:pt x="233680" y="142240"/>
                  </a:lnTo>
                </a:path>
                <a:path w="1046479" h="477520">
                  <a:moveTo>
                    <a:pt x="254000" y="142240"/>
                  </a:moveTo>
                  <a:lnTo>
                    <a:pt x="264160" y="142240"/>
                  </a:lnTo>
                </a:path>
                <a:path w="1046479" h="477520">
                  <a:moveTo>
                    <a:pt x="294639" y="142240"/>
                  </a:moveTo>
                  <a:lnTo>
                    <a:pt x="304800" y="142240"/>
                  </a:lnTo>
                </a:path>
                <a:path w="1046479" h="477520">
                  <a:moveTo>
                    <a:pt x="335279" y="142240"/>
                  </a:moveTo>
                  <a:lnTo>
                    <a:pt x="345439" y="142240"/>
                  </a:lnTo>
                </a:path>
                <a:path w="1046479" h="477520">
                  <a:moveTo>
                    <a:pt x="365759" y="142240"/>
                  </a:moveTo>
                  <a:lnTo>
                    <a:pt x="375919" y="142240"/>
                  </a:lnTo>
                </a:path>
                <a:path w="1046479" h="477520">
                  <a:moveTo>
                    <a:pt x="406400" y="142240"/>
                  </a:moveTo>
                  <a:lnTo>
                    <a:pt x="416560" y="142240"/>
                  </a:lnTo>
                </a:path>
                <a:path w="1046479" h="477520">
                  <a:moveTo>
                    <a:pt x="477519" y="142240"/>
                  </a:moveTo>
                  <a:lnTo>
                    <a:pt x="518159" y="142240"/>
                  </a:lnTo>
                </a:path>
                <a:path w="1046479" h="477520">
                  <a:moveTo>
                    <a:pt x="548639" y="142240"/>
                  </a:moveTo>
                  <a:lnTo>
                    <a:pt x="558800" y="142240"/>
                  </a:lnTo>
                </a:path>
                <a:path w="1046479" h="477520">
                  <a:moveTo>
                    <a:pt x="579119" y="142240"/>
                  </a:moveTo>
                  <a:lnTo>
                    <a:pt x="589280" y="142240"/>
                  </a:lnTo>
                </a:path>
                <a:path w="1046479" h="477520">
                  <a:moveTo>
                    <a:pt x="619759" y="142240"/>
                  </a:moveTo>
                  <a:lnTo>
                    <a:pt x="629919" y="142240"/>
                  </a:lnTo>
                </a:path>
                <a:path w="1046479" h="477520">
                  <a:moveTo>
                    <a:pt x="650239" y="142240"/>
                  </a:moveTo>
                  <a:lnTo>
                    <a:pt x="660400" y="142240"/>
                  </a:lnTo>
                </a:path>
                <a:path w="1046479" h="477520">
                  <a:moveTo>
                    <a:pt x="690879" y="142240"/>
                  </a:moveTo>
                  <a:lnTo>
                    <a:pt x="701039" y="142240"/>
                  </a:lnTo>
                </a:path>
                <a:path w="1046479" h="477520">
                  <a:moveTo>
                    <a:pt x="721359" y="142240"/>
                  </a:moveTo>
                  <a:lnTo>
                    <a:pt x="731519" y="142240"/>
                  </a:lnTo>
                </a:path>
                <a:path w="1046479" h="477520">
                  <a:moveTo>
                    <a:pt x="762000" y="142240"/>
                  </a:moveTo>
                  <a:lnTo>
                    <a:pt x="772160" y="142240"/>
                  </a:lnTo>
                </a:path>
                <a:path w="1046479" h="477520">
                  <a:moveTo>
                    <a:pt x="833119" y="142240"/>
                  </a:moveTo>
                  <a:lnTo>
                    <a:pt x="843279" y="142240"/>
                  </a:lnTo>
                </a:path>
                <a:path w="1046479" h="477520">
                  <a:moveTo>
                    <a:pt x="0" y="152400"/>
                  </a:moveTo>
                  <a:lnTo>
                    <a:pt x="10160" y="152400"/>
                  </a:lnTo>
                </a:path>
                <a:path w="1046479" h="477520">
                  <a:moveTo>
                    <a:pt x="60959" y="152400"/>
                  </a:moveTo>
                  <a:lnTo>
                    <a:pt x="91439" y="152400"/>
                  </a:lnTo>
                </a:path>
                <a:path w="1046479" h="477520">
                  <a:moveTo>
                    <a:pt x="111759" y="152400"/>
                  </a:moveTo>
                  <a:lnTo>
                    <a:pt x="121919" y="152400"/>
                  </a:lnTo>
                </a:path>
                <a:path w="1046479" h="477520">
                  <a:moveTo>
                    <a:pt x="152400" y="152400"/>
                  </a:moveTo>
                  <a:lnTo>
                    <a:pt x="162560" y="152400"/>
                  </a:lnTo>
                </a:path>
                <a:path w="1046479" h="477520">
                  <a:moveTo>
                    <a:pt x="193039" y="152400"/>
                  </a:moveTo>
                  <a:lnTo>
                    <a:pt x="233679" y="152400"/>
                  </a:lnTo>
                </a:path>
                <a:path w="1046479" h="477520">
                  <a:moveTo>
                    <a:pt x="254000" y="152400"/>
                  </a:moveTo>
                  <a:lnTo>
                    <a:pt x="264160" y="152400"/>
                  </a:lnTo>
                </a:path>
                <a:path w="1046479" h="477520">
                  <a:moveTo>
                    <a:pt x="294639" y="152400"/>
                  </a:moveTo>
                  <a:lnTo>
                    <a:pt x="304800" y="152400"/>
                  </a:lnTo>
                </a:path>
                <a:path w="1046479" h="477520">
                  <a:moveTo>
                    <a:pt x="335279" y="152400"/>
                  </a:moveTo>
                  <a:lnTo>
                    <a:pt x="345439" y="152400"/>
                  </a:lnTo>
                </a:path>
                <a:path w="1046479" h="477520">
                  <a:moveTo>
                    <a:pt x="365759" y="152400"/>
                  </a:moveTo>
                  <a:lnTo>
                    <a:pt x="416559" y="152400"/>
                  </a:lnTo>
                </a:path>
                <a:path w="1046479" h="477520">
                  <a:moveTo>
                    <a:pt x="518159" y="152400"/>
                  </a:moveTo>
                  <a:lnTo>
                    <a:pt x="528319" y="152400"/>
                  </a:lnTo>
                </a:path>
                <a:path w="1046479" h="477520">
                  <a:moveTo>
                    <a:pt x="548639" y="152400"/>
                  </a:moveTo>
                  <a:lnTo>
                    <a:pt x="558800" y="152400"/>
                  </a:lnTo>
                </a:path>
                <a:path w="1046479" h="477520">
                  <a:moveTo>
                    <a:pt x="579119" y="152400"/>
                  </a:moveTo>
                  <a:lnTo>
                    <a:pt x="589280" y="152400"/>
                  </a:lnTo>
                </a:path>
                <a:path w="1046479" h="477520">
                  <a:moveTo>
                    <a:pt x="619759" y="152400"/>
                  </a:moveTo>
                  <a:lnTo>
                    <a:pt x="629919" y="152400"/>
                  </a:lnTo>
                </a:path>
                <a:path w="1046479" h="477520">
                  <a:moveTo>
                    <a:pt x="650239" y="152400"/>
                  </a:moveTo>
                  <a:lnTo>
                    <a:pt x="660400" y="152400"/>
                  </a:lnTo>
                </a:path>
                <a:path w="1046479" h="477520">
                  <a:moveTo>
                    <a:pt x="690879" y="152400"/>
                  </a:moveTo>
                  <a:lnTo>
                    <a:pt x="701039" y="152400"/>
                  </a:lnTo>
                </a:path>
                <a:path w="1046479" h="477520">
                  <a:moveTo>
                    <a:pt x="721359" y="152400"/>
                  </a:moveTo>
                  <a:lnTo>
                    <a:pt x="731519" y="152400"/>
                  </a:lnTo>
                </a:path>
                <a:path w="1046479" h="477520">
                  <a:moveTo>
                    <a:pt x="762000" y="152400"/>
                  </a:moveTo>
                  <a:lnTo>
                    <a:pt x="772160" y="152400"/>
                  </a:lnTo>
                </a:path>
                <a:path w="1046479" h="477520">
                  <a:moveTo>
                    <a:pt x="833119" y="152400"/>
                  </a:moveTo>
                  <a:lnTo>
                    <a:pt x="843279" y="152400"/>
                  </a:lnTo>
                </a:path>
                <a:path w="1046479" h="477520">
                  <a:moveTo>
                    <a:pt x="0" y="162560"/>
                  </a:moveTo>
                  <a:lnTo>
                    <a:pt x="10160" y="162560"/>
                  </a:lnTo>
                </a:path>
                <a:path w="1046479" h="477520">
                  <a:moveTo>
                    <a:pt x="111759" y="162560"/>
                  </a:moveTo>
                  <a:lnTo>
                    <a:pt x="121919" y="162560"/>
                  </a:lnTo>
                </a:path>
                <a:path w="1046479" h="477520">
                  <a:moveTo>
                    <a:pt x="152400" y="162560"/>
                  </a:moveTo>
                  <a:lnTo>
                    <a:pt x="162560" y="162560"/>
                  </a:lnTo>
                </a:path>
                <a:path w="1046479" h="477520">
                  <a:moveTo>
                    <a:pt x="182879" y="162560"/>
                  </a:moveTo>
                  <a:lnTo>
                    <a:pt x="193039" y="162560"/>
                  </a:lnTo>
                </a:path>
                <a:path w="1046479" h="477520">
                  <a:moveTo>
                    <a:pt x="223519" y="162560"/>
                  </a:moveTo>
                  <a:lnTo>
                    <a:pt x="233680" y="162560"/>
                  </a:lnTo>
                </a:path>
                <a:path w="1046479" h="477520">
                  <a:moveTo>
                    <a:pt x="254000" y="162560"/>
                  </a:moveTo>
                  <a:lnTo>
                    <a:pt x="264160" y="162560"/>
                  </a:lnTo>
                </a:path>
                <a:path w="1046479" h="477520">
                  <a:moveTo>
                    <a:pt x="294639" y="162560"/>
                  </a:moveTo>
                  <a:lnTo>
                    <a:pt x="304800" y="162560"/>
                  </a:lnTo>
                </a:path>
                <a:path w="1046479" h="477520">
                  <a:moveTo>
                    <a:pt x="335279" y="162560"/>
                  </a:moveTo>
                  <a:lnTo>
                    <a:pt x="345439" y="162560"/>
                  </a:lnTo>
                </a:path>
                <a:path w="1046479" h="477520">
                  <a:moveTo>
                    <a:pt x="365759" y="162560"/>
                  </a:moveTo>
                  <a:lnTo>
                    <a:pt x="375919" y="162560"/>
                  </a:lnTo>
                </a:path>
                <a:path w="1046479" h="477520">
                  <a:moveTo>
                    <a:pt x="467359" y="162560"/>
                  </a:moveTo>
                  <a:lnTo>
                    <a:pt x="477519" y="162560"/>
                  </a:lnTo>
                </a:path>
                <a:path w="1046479" h="477520">
                  <a:moveTo>
                    <a:pt x="518159" y="162560"/>
                  </a:moveTo>
                  <a:lnTo>
                    <a:pt x="528319" y="162560"/>
                  </a:lnTo>
                </a:path>
                <a:path w="1046479" h="477520">
                  <a:moveTo>
                    <a:pt x="548639" y="162560"/>
                  </a:moveTo>
                  <a:lnTo>
                    <a:pt x="558800" y="162560"/>
                  </a:lnTo>
                </a:path>
                <a:path w="1046479" h="477520">
                  <a:moveTo>
                    <a:pt x="579119" y="162560"/>
                  </a:moveTo>
                  <a:lnTo>
                    <a:pt x="589280" y="162560"/>
                  </a:lnTo>
                </a:path>
                <a:path w="1046479" h="477520">
                  <a:moveTo>
                    <a:pt x="619759" y="162560"/>
                  </a:moveTo>
                  <a:lnTo>
                    <a:pt x="629919" y="162560"/>
                  </a:lnTo>
                </a:path>
                <a:path w="1046479" h="477520">
                  <a:moveTo>
                    <a:pt x="650239" y="162560"/>
                  </a:moveTo>
                  <a:lnTo>
                    <a:pt x="660400" y="162560"/>
                  </a:lnTo>
                </a:path>
                <a:path w="1046479" h="477520">
                  <a:moveTo>
                    <a:pt x="690879" y="162560"/>
                  </a:moveTo>
                  <a:lnTo>
                    <a:pt x="701039" y="162560"/>
                  </a:lnTo>
                </a:path>
                <a:path w="1046479" h="477520">
                  <a:moveTo>
                    <a:pt x="721359" y="162560"/>
                  </a:moveTo>
                  <a:lnTo>
                    <a:pt x="731519" y="162560"/>
                  </a:lnTo>
                </a:path>
                <a:path w="1046479" h="477520">
                  <a:moveTo>
                    <a:pt x="762000" y="162560"/>
                  </a:moveTo>
                  <a:lnTo>
                    <a:pt x="772160" y="162560"/>
                  </a:lnTo>
                </a:path>
                <a:path w="1046479" h="477520">
                  <a:moveTo>
                    <a:pt x="833119" y="162560"/>
                  </a:moveTo>
                  <a:lnTo>
                    <a:pt x="843279" y="162560"/>
                  </a:lnTo>
                </a:path>
                <a:path w="1046479" h="477520">
                  <a:moveTo>
                    <a:pt x="0" y="172720"/>
                  </a:moveTo>
                  <a:lnTo>
                    <a:pt x="10160" y="172720"/>
                  </a:lnTo>
                </a:path>
                <a:path w="1046479" h="477520">
                  <a:moveTo>
                    <a:pt x="111759" y="172720"/>
                  </a:moveTo>
                  <a:lnTo>
                    <a:pt x="121919" y="172720"/>
                  </a:lnTo>
                </a:path>
                <a:path w="1046479" h="477520">
                  <a:moveTo>
                    <a:pt x="152400" y="172720"/>
                  </a:moveTo>
                  <a:lnTo>
                    <a:pt x="162560" y="172720"/>
                  </a:lnTo>
                </a:path>
                <a:path w="1046479" h="477520">
                  <a:moveTo>
                    <a:pt x="182879" y="172720"/>
                  </a:moveTo>
                  <a:lnTo>
                    <a:pt x="193039" y="172720"/>
                  </a:lnTo>
                </a:path>
                <a:path w="1046479" h="477520">
                  <a:moveTo>
                    <a:pt x="213359" y="172720"/>
                  </a:moveTo>
                  <a:lnTo>
                    <a:pt x="233679" y="172720"/>
                  </a:lnTo>
                </a:path>
                <a:path w="1046479" h="477520">
                  <a:moveTo>
                    <a:pt x="254000" y="172720"/>
                  </a:moveTo>
                  <a:lnTo>
                    <a:pt x="264160" y="172720"/>
                  </a:lnTo>
                </a:path>
                <a:path w="1046479" h="477520">
                  <a:moveTo>
                    <a:pt x="294639" y="172720"/>
                  </a:moveTo>
                  <a:lnTo>
                    <a:pt x="304800" y="172720"/>
                  </a:lnTo>
                </a:path>
                <a:path w="1046479" h="477520">
                  <a:moveTo>
                    <a:pt x="335279" y="172720"/>
                  </a:moveTo>
                  <a:lnTo>
                    <a:pt x="345439" y="172720"/>
                  </a:lnTo>
                </a:path>
                <a:path w="1046479" h="477520">
                  <a:moveTo>
                    <a:pt x="365759" y="172720"/>
                  </a:moveTo>
                  <a:lnTo>
                    <a:pt x="375919" y="172720"/>
                  </a:lnTo>
                </a:path>
                <a:path w="1046479" h="477520">
                  <a:moveTo>
                    <a:pt x="406400" y="172720"/>
                  </a:moveTo>
                  <a:lnTo>
                    <a:pt x="416560" y="172720"/>
                  </a:lnTo>
                </a:path>
                <a:path w="1046479" h="477520">
                  <a:moveTo>
                    <a:pt x="467359" y="172720"/>
                  </a:moveTo>
                  <a:lnTo>
                    <a:pt x="477519" y="172720"/>
                  </a:lnTo>
                </a:path>
                <a:path w="1046479" h="477520">
                  <a:moveTo>
                    <a:pt x="518159" y="172720"/>
                  </a:moveTo>
                  <a:lnTo>
                    <a:pt x="528319" y="172720"/>
                  </a:lnTo>
                </a:path>
                <a:path w="1046479" h="477520">
                  <a:moveTo>
                    <a:pt x="548639" y="172720"/>
                  </a:moveTo>
                  <a:lnTo>
                    <a:pt x="558800" y="172720"/>
                  </a:lnTo>
                </a:path>
                <a:path w="1046479" h="477520">
                  <a:moveTo>
                    <a:pt x="579119" y="172720"/>
                  </a:moveTo>
                  <a:lnTo>
                    <a:pt x="589280" y="172720"/>
                  </a:lnTo>
                </a:path>
                <a:path w="1046479" h="477520">
                  <a:moveTo>
                    <a:pt x="619759" y="172720"/>
                  </a:moveTo>
                  <a:lnTo>
                    <a:pt x="629919" y="172720"/>
                  </a:lnTo>
                </a:path>
                <a:path w="1046479" h="477520">
                  <a:moveTo>
                    <a:pt x="650239" y="172720"/>
                  </a:moveTo>
                  <a:lnTo>
                    <a:pt x="660400" y="172720"/>
                  </a:lnTo>
                </a:path>
                <a:path w="1046479" h="477520">
                  <a:moveTo>
                    <a:pt x="690879" y="172720"/>
                  </a:moveTo>
                  <a:lnTo>
                    <a:pt x="701039" y="172720"/>
                  </a:lnTo>
                </a:path>
                <a:path w="1046479" h="477520">
                  <a:moveTo>
                    <a:pt x="721359" y="172720"/>
                  </a:moveTo>
                  <a:lnTo>
                    <a:pt x="731519" y="172720"/>
                  </a:lnTo>
                </a:path>
                <a:path w="1046479" h="477520">
                  <a:moveTo>
                    <a:pt x="751839" y="172720"/>
                  </a:moveTo>
                  <a:lnTo>
                    <a:pt x="772159" y="172720"/>
                  </a:lnTo>
                </a:path>
                <a:path w="1046479" h="477520">
                  <a:moveTo>
                    <a:pt x="833119" y="172720"/>
                  </a:moveTo>
                  <a:lnTo>
                    <a:pt x="843279" y="172720"/>
                  </a:lnTo>
                </a:path>
                <a:path w="1046479" h="477520">
                  <a:moveTo>
                    <a:pt x="0" y="182880"/>
                  </a:moveTo>
                  <a:lnTo>
                    <a:pt x="10160" y="182880"/>
                  </a:lnTo>
                </a:path>
                <a:path w="1046479" h="477520">
                  <a:moveTo>
                    <a:pt x="111759" y="182880"/>
                  </a:moveTo>
                  <a:lnTo>
                    <a:pt x="121919" y="182880"/>
                  </a:lnTo>
                </a:path>
                <a:path w="1046479" h="477520">
                  <a:moveTo>
                    <a:pt x="152400" y="182880"/>
                  </a:moveTo>
                  <a:lnTo>
                    <a:pt x="162560" y="182880"/>
                  </a:lnTo>
                </a:path>
                <a:path w="1046479" h="477520">
                  <a:moveTo>
                    <a:pt x="193039" y="182880"/>
                  </a:moveTo>
                  <a:lnTo>
                    <a:pt x="213359" y="182880"/>
                  </a:lnTo>
                </a:path>
                <a:path w="1046479" h="477520">
                  <a:moveTo>
                    <a:pt x="223519" y="182880"/>
                  </a:moveTo>
                  <a:lnTo>
                    <a:pt x="233680" y="182880"/>
                  </a:lnTo>
                </a:path>
                <a:path w="1046479" h="477520">
                  <a:moveTo>
                    <a:pt x="254000" y="182880"/>
                  </a:moveTo>
                  <a:lnTo>
                    <a:pt x="264160" y="182880"/>
                  </a:lnTo>
                </a:path>
                <a:path w="1046479" h="477520">
                  <a:moveTo>
                    <a:pt x="294639" y="182880"/>
                  </a:moveTo>
                  <a:lnTo>
                    <a:pt x="304800" y="182880"/>
                  </a:lnTo>
                </a:path>
                <a:path w="1046479" h="477520">
                  <a:moveTo>
                    <a:pt x="335279" y="182880"/>
                  </a:moveTo>
                  <a:lnTo>
                    <a:pt x="345439" y="182880"/>
                  </a:lnTo>
                </a:path>
                <a:path w="1046479" h="477520">
                  <a:moveTo>
                    <a:pt x="375919" y="182880"/>
                  </a:moveTo>
                  <a:lnTo>
                    <a:pt x="406400" y="182880"/>
                  </a:lnTo>
                </a:path>
                <a:path w="1046479" h="477520">
                  <a:moveTo>
                    <a:pt x="436879" y="182880"/>
                  </a:moveTo>
                  <a:lnTo>
                    <a:pt x="447039" y="182880"/>
                  </a:lnTo>
                </a:path>
                <a:path w="1046479" h="477520">
                  <a:moveTo>
                    <a:pt x="477519" y="182880"/>
                  </a:moveTo>
                  <a:lnTo>
                    <a:pt x="518159" y="182880"/>
                  </a:lnTo>
                </a:path>
                <a:path w="1046479" h="477520">
                  <a:moveTo>
                    <a:pt x="548639" y="182880"/>
                  </a:moveTo>
                  <a:lnTo>
                    <a:pt x="568959" y="182880"/>
                  </a:lnTo>
                </a:path>
                <a:path w="1046479" h="477520">
                  <a:moveTo>
                    <a:pt x="579119" y="182880"/>
                  </a:moveTo>
                  <a:lnTo>
                    <a:pt x="589280" y="182880"/>
                  </a:lnTo>
                </a:path>
                <a:path w="1046479" h="477520">
                  <a:moveTo>
                    <a:pt x="619759" y="182880"/>
                  </a:moveTo>
                  <a:lnTo>
                    <a:pt x="629919" y="182880"/>
                  </a:lnTo>
                </a:path>
                <a:path w="1046479" h="477520">
                  <a:moveTo>
                    <a:pt x="650239" y="182880"/>
                  </a:moveTo>
                  <a:lnTo>
                    <a:pt x="660400" y="182880"/>
                  </a:lnTo>
                </a:path>
                <a:path w="1046479" h="477520">
                  <a:moveTo>
                    <a:pt x="690879" y="182880"/>
                  </a:moveTo>
                  <a:lnTo>
                    <a:pt x="701039" y="182880"/>
                  </a:lnTo>
                </a:path>
                <a:path w="1046479" h="477520">
                  <a:moveTo>
                    <a:pt x="731519" y="182880"/>
                  </a:moveTo>
                  <a:lnTo>
                    <a:pt x="751839" y="182880"/>
                  </a:lnTo>
                </a:path>
                <a:path w="1046479" h="477520">
                  <a:moveTo>
                    <a:pt x="762000" y="182880"/>
                  </a:moveTo>
                  <a:lnTo>
                    <a:pt x="772160" y="182880"/>
                  </a:lnTo>
                </a:path>
                <a:path w="1046479" h="477520">
                  <a:moveTo>
                    <a:pt x="833119" y="182880"/>
                  </a:moveTo>
                  <a:lnTo>
                    <a:pt x="843279" y="182880"/>
                  </a:lnTo>
                </a:path>
                <a:path w="1046479" h="477520">
                  <a:moveTo>
                    <a:pt x="0" y="193040"/>
                  </a:moveTo>
                  <a:lnTo>
                    <a:pt x="10160" y="193040"/>
                  </a:lnTo>
                </a:path>
                <a:path w="1046479" h="477520">
                  <a:moveTo>
                    <a:pt x="762000" y="193040"/>
                  </a:moveTo>
                  <a:lnTo>
                    <a:pt x="772160" y="193040"/>
                  </a:lnTo>
                </a:path>
                <a:path w="1046479" h="477520">
                  <a:moveTo>
                    <a:pt x="833119" y="193040"/>
                  </a:moveTo>
                  <a:lnTo>
                    <a:pt x="843279" y="193040"/>
                  </a:lnTo>
                </a:path>
                <a:path w="1046479" h="477520">
                  <a:moveTo>
                    <a:pt x="0" y="203200"/>
                  </a:moveTo>
                  <a:lnTo>
                    <a:pt x="10160" y="203200"/>
                  </a:lnTo>
                </a:path>
                <a:path w="1046479" h="477520">
                  <a:moveTo>
                    <a:pt x="721359" y="203200"/>
                  </a:moveTo>
                  <a:lnTo>
                    <a:pt x="761999" y="203200"/>
                  </a:lnTo>
                </a:path>
                <a:path w="1046479" h="477520">
                  <a:moveTo>
                    <a:pt x="833119" y="203200"/>
                  </a:moveTo>
                  <a:lnTo>
                    <a:pt x="843279" y="203200"/>
                  </a:lnTo>
                </a:path>
                <a:path w="1046479" h="477520">
                  <a:moveTo>
                    <a:pt x="0" y="213360"/>
                  </a:moveTo>
                  <a:lnTo>
                    <a:pt x="10160" y="213360"/>
                  </a:lnTo>
                </a:path>
                <a:path w="1046479" h="477520">
                  <a:moveTo>
                    <a:pt x="833119" y="213360"/>
                  </a:moveTo>
                  <a:lnTo>
                    <a:pt x="843279" y="213360"/>
                  </a:lnTo>
                </a:path>
                <a:path w="1046479" h="477520">
                  <a:moveTo>
                    <a:pt x="0" y="223520"/>
                  </a:moveTo>
                  <a:lnTo>
                    <a:pt x="10160" y="223520"/>
                  </a:lnTo>
                </a:path>
                <a:path w="1046479" h="477520">
                  <a:moveTo>
                    <a:pt x="833119" y="223520"/>
                  </a:moveTo>
                  <a:lnTo>
                    <a:pt x="843279" y="223520"/>
                  </a:lnTo>
                </a:path>
                <a:path w="1046479" h="477520">
                  <a:moveTo>
                    <a:pt x="0" y="233680"/>
                  </a:moveTo>
                  <a:lnTo>
                    <a:pt x="10160" y="233680"/>
                  </a:lnTo>
                </a:path>
                <a:path w="1046479" h="477520">
                  <a:moveTo>
                    <a:pt x="833119" y="233680"/>
                  </a:moveTo>
                  <a:lnTo>
                    <a:pt x="843279" y="233680"/>
                  </a:lnTo>
                </a:path>
                <a:path w="1046479" h="477520">
                  <a:moveTo>
                    <a:pt x="0" y="243840"/>
                  </a:moveTo>
                  <a:lnTo>
                    <a:pt x="10160" y="243840"/>
                  </a:lnTo>
                </a:path>
                <a:path w="1046479" h="477520">
                  <a:moveTo>
                    <a:pt x="833119" y="243840"/>
                  </a:moveTo>
                  <a:lnTo>
                    <a:pt x="843279" y="243840"/>
                  </a:lnTo>
                </a:path>
                <a:path w="1046479" h="477520">
                  <a:moveTo>
                    <a:pt x="0" y="254000"/>
                  </a:moveTo>
                  <a:lnTo>
                    <a:pt x="10160" y="254000"/>
                  </a:lnTo>
                </a:path>
                <a:path w="1046479" h="477520">
                  <a:moveTo>
                    <a:pt x="833119" y="254000"/>
                  </a:moveTo>
                  <a:lnTo>
                    <a:pt x="843279" y="254000"/>
                  </a:lnTo>
                </a:path>
                <a:path w="1046479" h="477520">
                  <a:moveTo>
                    <a:pt x="0" y="264160"/>
                  </a:moveTo>
                  <a:lnTo>
                    <a:pt x="10160" y="264160"/>
                  </a:lnTo>
                </a:path>
                <a:path w="1046479" h="477520">
                  <a:moveTo>
                    <a:pt x="833119" y="264160"/>
                  </a:moveTo>
                  <a:lnTo>
                    <a:pt x="843279" y="264160"/>
                  </a:lnTo>
                </a:path>
                <a:path w="1046479" h="477520">
                  <a:moveTo>
                    <a:pt x="0" y="274320"/>
                  </a:moveTo>
                  <a:lnTo>
                    <a:pt x="10160" y="274320"/>
                  </a:lnTo>
                </a:path>
                <a:path w="1046479" h="477520">
                  <a:moveTo>
                    <a:pt x="833119" y="274320"/>
                  </a:moveTo>
                  <a:lnTo>
                    <a:pt x="843279" y="274320"/>
                  </a:lnTo>
                </a:path>
                <a:path w="1046479" h="477520">
                  <a:moveTo>
                    <a:pt x="0" y="284480"/>
                  </a:moveTo>
                  <a:lnTo>
                    <a:pt x="10160" y="284480"/>
                  </a:lnTo>
                </a:path>
                <a:path w="1046479" h="477520">
                  <a:moveTo>
                    <a:pt x="833119" y="284480"/>
                  </a:moveTo>
                  <a:lnTo>
                    <a:pt x="843279" y="284480"/>
                  </a:lnTo>
                </a:path>
                <a:path w="1046479" h="477520">
                  <a:moveTo>
                    <a:pt x="0" y="294640"/>
                  </a:moveTo>
                  <a:lnTo>
                    <a:pt x="843280" y="294640"/>
                  </a:lnTo>
                </a:path>
                <a:path w="1046479" h="477520">
                  <a:moveTo>
                    <a:pt x="0" y="304800"/>
                  </a:moveTo>
                  <a:lnTo>
                    <a:pt x="10160" y="304800"/>
                  </a:lnTo>
                </a:path>
                <a:path w="1046479" h="477520">
                  <a:moveTo>
                    <a:pt x="833119" y="304800"/>
                  </a:moveTo>
                  <a:lnTo>
                    <a:pt x="843279" y="304800"/>
                  </a:lnTo>
                </a:path>
                <a:path w="1046479" h="477520">
                  <a:moveTo>
                    <a:pt x="0" y="314960"/>
                  </a:moveTo>
                  <a:lnTo>
                    <a:pt x="10160" y="314960"/>
                  </a:lnTo>
                </a:path>
                <a:path w="1046479" h="477520">
                  <a:moveTo>
                    <a:pt x="833119" y="314960"/>
                  </a:moveTo>
                  <a:lnTo>
                    <a:pt x="843279" y="314960"/>
                  </a:lnTo>
                </a:path>
                <a:path w="1046479" h="477520">
                  <a:moveTo>
                    <a:pt x="0" y="325120"/>
                  </a:moveTo>
                  <a:lnTo>
                    <a:pt x="10160" y="325120"/>
                  </a:lnTo>
                </a:path>
                <a:path w="1046479" h="477520">
                  <a:moveTo>
                    <a:pt x="833119" y="325120"/>
                  </a:moveTo>
                  <a:lnTo>
                    <a:pt x="843279" y="325120"/>
                  </a:lnTo>
                </a:path>
                <a:path w="1046479" h="477520">
                  <a:moveTo>
                    <a:pt x="0" y="335280"/>
                  </a:moveTo>
                  <a:lnTo>
                    <a:pt x="10160" y="335280"/>
                  </a:lnTo>
                </a:path>
                <a:path w="1046479" h="477520">
                  <a:moveTo>
                    <a:pt x="833119" y="335280"/>
                  </a:moveTo>
                  <a:lnTo>
                    <a:pt x="843279" y="335280"/>
                  </a:lnTo>
                </a:path>
                <a:path w="1046479" h="477520">
                  <a:moveTo>
                    <a:pt x="0" y="345440"/>
                  </a:moveTo>
                  <a:lnTo>
                    <a:pt x="10160" y="345440"/>
                  </a:lnTo>
                </a:path>
                <a:path w="1046479" h="477520">
                  <a:moveTo>
                    <a:pt x="833119" y="345440"/>
                  </a:moveTo>
                  <a:lnTo>
                    <a:pt x="843279" y="345440"/>
                  </a:lnTo>
                </a:path>
                <a:path w="1046479" h="477520">
                  <a:moveTo>
                    <a:pt x="0" y="355600"/>
                  </a:moveTo>
                  <a:lnTo>
                    <a:pt x="10160" y="355600"/>
                  </a:lnTo>
                </a:path>
                <a:path w="1046479" h="477520">
                  <a:moveTo>
                    <a:pt x="833119" y="355600"/>
                  </a:moveTo>
                  <a:lnTo>
                    <a:pt x="894079" y="355600"/>
                  </a:lnTo>
                </a:path>
                <a:path w="1046479" h="477520">
                  <a:moveTo>
                    <a:pt x="0" y="365760"/>
                  </a:moveTo>
                  <a:lnTo>
                    <a:pt x="10160" y="365760"/>
                  </a:lnTo>
                </a:path>
                <a:path w="1046479" h="477520">
                  <a:moveTo>
                    <a:pt x="833119" y="365760"/>
                  </a:moveTo>
                  <a:lnTo>
                    <a:pt x="853439" y="365760"/>
                  </a:lnTo>
                </a:path>
                <a:path w="1046479" h="477520">
                  <a:moveTo>
                    <a:pt x="894079" y="365760"/>
                  </a:moveTo>
                  <a:lnTo>
                    <a:pt x="965200" y="365760"/>
                  </a:lnTo>
                </a:path>
                <a:path w="1046479" h="477520">
                  <a:moveTo>
                    <a:pt x="0" y="375920"/>
                  </a:moveTo>
                  <a:lnTo>
                    <a:pt x="10160" y="375920"/>
                  </a:lnTo>
                </a:path>
                <a:path w="1046479" h="477520">
                  <a:moveTo>
                    <a:pt x="833119" y="375920"/>
                  </a:moveTo>
                  <a:lnTo>
                    <a:pt x="843279" y="375920"/>
                  </a:lnTo>
                </a:path>
                <a:path w="1046479" h="477520">
                  <a:moveTo>
                    <a:pt x="853439" y="375920"/>
                  </a:moveTo>
                  <a:lnTo>
                    <a:pt x="873760" y="375920"/>
                  </a:lnTo>
                </a:path>
                <a:path w="1046479" h="477520">
                  <a:moveTo>
                    <a:pt x="0" y="386080"/>
                  </a:moveTo>
                  <a:lnTo>
                    <a:pt x="10160" y="386080"/>
                  </a:lnTo>
                </a:path>
                <a:path w="1046479" h="477520">
                  <a:moveTo>
                    <a:pt x="833119" y="386080"/>
                  </a:moveTo>
                  <a:lnTo>
                    <a:pt x="843279" y="386080"/>
                  </a:lnTo>
                </a:path>
                <a:path w="1046479" h="477520">
                  <a:moveTo>
                    <a:pt x="873760" y="386080"/>
                  </a:moveTo>
                  <a:lnTo>
                    <a:pt x="894080" y="386080"/>
                  </a:lnTo>
                </a:path>
                <a:path w="1046479" h="477520">
                  <a:moveTo>
                    <a:pt x="0" y="396240"/>
                  </a:moveTo>
                  <a:lnTo>
                    <a:pt x="10160" y="396240"/>
                  </a:lnTo>
                </a:path>
                <a:path w="1046479" h="477520">
                  <a:moveTo>
                    <a:pt x="833119" y="396240"/>
                  </a:moveTo>
                  <a:lnTo>
                    <a:pt x="843279" y="396240"/>
                  </a:lnTo>
                </a:path>
                <a:path w="1046479" h="477520">
                  <a:moveTo>
                    <a:pt x="853439" y="396240"/>
                  </a:moveTo>
                  <a:lnTo>
                    <a:pt x="863600" y="396240"/>
                  </a:lnTo>
                </a:path>
                <a:path w="1046479" h="477520">
                  <a:moveTo>
                    <a:pt x="894079" y="396240"/>
                  </a:moveTo>
                  <a:lnTo>
                    <a:pt x="914400" y="396240"/>
                  </a:lnTo>
                </a:path>
                <a:path w="1046479" h="477520">
                  <a:moveTo>
                    <a:pt x="0" y="406400"/>
                  </a:moveTo>
                  <a:lnTo>
                    <a:pt x="10160" y="406400"/>
                  </a:lnTo>
                </a:path>
                <a:path w="1046479" h="477520">
                  <a:moveTo>
                    <a:pt x="833119" y="406400"/>
                  </a:moveTo>
                  <a:lnTo>
                    <a:pt x="843279" y="406400"/>
                  </a:lnTo>
                </a:path>
                <a:path w="1046479" h="477520">
                  <a:moveTo>
                    <a:pt x="863600" y="406400"/>
                  </a:moveTo>
                  <a:lnTo>
                    <a:pt x="873760" y="406400"/>
                  </a:lnTo>
                </a:path>
                <a:path w="1046479" h="477520">
                  <a:moveTo>
                    <a:pt x="0" y="416560"/>
                  </a:moveTo>
                  <a:lnTo>
                    <a:pt x="10160" y="416560"/>
                  </a:lnTo>
                </a:path>
                <a:path w="1046479" h="477520">
                  <a:moveTo>
                    <a:pt x="833119" y="416560"/>
                  </a:moveTo>
                  <a:lnTo>
                    <a:pt x="843279" y="416560"/>
                  </a:lnTo>
                </a:path>
                <a:path w="1046479" h="477520">
                  <a:moveTo>
                    <a:pt x="873760" y="416560"/>
                  </a:moveTo>
                  <a:lnTo>
                    <a:pt x="883920" y="416560"/>
                  </a:lnTo>
                </a:path>
                <a:path w="1046479" h="477520">
                  <a:moveTo>
                    <a:pt x="0" y="426720"/>
                  </a:moveTo>
                  <a:lnTo>
                    <a:pt x="10160" y="426720"/>
                  </a:lnTo>
                </a:path>
                <a:path w="1046479" h="477520">
                  <a:moveTo>
                    <a:pt x="833119" y="426720"/>
                  </a:moveTo>
                  <a:lnTo>
                    <a:pt x="843279" y="426720"/>
                  </a:lnTo>
                </a:path>
                <a:path w="1046479" h="477520">
                  <a:moveTo>
                    <a:pt x="883919" y="426720"/>
                  </a:moveTo>
                  <a:lnTo>
                    <a:pt x="894079" y="426720"/>
                  </a:lnTo>
                </a:path>
                <a:path w="1046479" h="477520">
                  <a:moveTo>
                    <a:pt x="944879" y="426720"/>
                  </a:moveTo>
                  <a:lnTo>
                    <a:pt x="955039" y="426720"/>
                  </a:lnTo>
                </a:path>
                <a:path w="1046479" h="477520">
                  <a:moveTo>
                    <a:pt x="0" y="436880"/>
                  </a:moveTo>
                  <a:lnTo>
                    <a:pt x="10160" y="436880"/>
                  </a:lnTo>
                </a:path>
                <a:path w="1046479" h="477520">
                  <a:moveTo>
                    <a:pt x="833119" y="436880"/>
                  </a:moveTo>
                  <a:lnTo>
                    <a:pt x="843279" y="436880"/>
                  </a:lnTo>
                </a:path>
                <a:path w="1046479" h="477520">
                  <a:moveTo>
                    <a:pt x="883919" y="436880"/>
                  </a:moveTo>
                  <a:lnTo>
                    <a:pt x="894079" y="436880"/>
                  </a:lnTo>
                </a:path>
                <a:path w="1046479" h="477520">
                  <a:moveTo>
                    <a:pt x="955039" y="436880"/>
                  </a:moveTo>
                  <a:lnTo>
                    <a:pt x="975360" y="436880"/>
                  </a:lnTo>
                </a:path>
                <a:path w="1046479" h="477520">
                  <a:moveTo>
                    <a:pt x="0" y="447040"/>
                  </a:moveTo>
                  <a:lnTo>
                    <a:pt x="10160" y="447040"/>
                  </a:lnTo>
                </a:path>
                <a:path w="1046479" h="477520">
                  <a:moveTo>
                    <a:pt x="833119" y="447040"/>
                  </a:moveTo>
                  <a:lnTo>
                    <a:pt x="843279" y="447040"/>
                  </a:lnTo>
                </a:path>
                <a:path w="1046479" h="477520">
                  <a:moveTo>
                    <a:pt x="894079" y="447040"/>
                  </a:moveTo>
                  <a:lnTo>
                    <a:pt x="904239" y="447040"/>
                  </a:lnTo>
                </a:path>
                <a:path w="1046479" h="477520">
                  <a:moveTo>
                    <a:pt x="975360" y="447040"/>
                  </a:moveTo>
                  <a:lnTo>
                    <a:pt x="995680" y="447040"/>
                  </a:lnTo>
                </a:path>
                <a:path w="1046479" h="477520">
                  <a:moveTo>
                    <a:pt x="0" y="457200"/>
                  </a:moveTo>
                  <a:lnTo>
                    <a:pt x="10160" y="457200"/>
                  </a:lnTo>
                </a:path>
                <a:path w="1046479" h="477520">
                  <a:moveTo>
                    <a:pt x="833119" y="457200"/>
                  </a:moveTo>
                  <a:lnTo>
                    <a:pt x="843279" y="457200"/>
                  </a:lnTo>
                </a:path>
                <a:path w="1046479" h="477520">
                  <a:moveTo>
                    <a:pt x="904239" y="457200"/>
                  </a:moveTo>
                  <a:lnTo>
                    <a:pt x="914400" y="457200"/>
                  </a:lnTo>
                </a:path>
                <a:path w="1046479" h="477520">
                  <a:moveTo>
                    <a:pt x="995679" y="457200"/>
                  </a:moveTo>
                  <a:lnTo>
                    <a:pt x="1016000" y="457200"/>
                  </a:lnTo>
                </a:path>
                <a:path w="1046479" h="477520">
                  <a:moveTo>
                    <a:pt x="0" y="467360"/>
                  </a:moveTo>
                  <a:lnTo>
                    <a:pt x="10160" y="467360"/>
                  </a:lnTo>
                </a:path>
                <a:path w="1046479" h="477520">
                  <a:moveTo>
                    <a:pt x="833119" y="467360"/>
                  </a:moveTo>
                  <a:lnTo>
                    <a:pt x="843279" y="467360"/>
                  </a:lnTo>
                </a:path>
                <a:path w="1046479" h="477520">
                  <a:moveTo>
                    <a:pt x="1016000" y="467360"/>
                  </a:moveTo>
                  <a:lnTo>
                    <a:pt x="1036320" y="467360"/>
                  </a:lnTo>
                </a:path>
                <a:path w="1046479" h="477520">
                  <a:moveTo>
                    <a:pt x="0" y="477520"/>
                  </a:moveTo>
                  <a:lnTo>
                    <a:pt x="10160" y="477520"/>
                  </a:lnTo>
                </a:path>
                <a:path w="1046479" h="477520">
                  <a:moveTo>
                    <a:pt x="833119" y="477520"/>
                  </a:moveTo>
                  <a:lnTo>
                    <a:pt x="843279" y="477520"/>
                  </a:lnTo>
                </a:path>
                <a:path w="1046479" h="477520">
                  <a:moveTo>
                    <a:pt x="1036319" y="477520"/>
                  </a:moveTo>
                  <a:lnTo>
                    <a:pt x="1046479" y="477520"/>
                  </a:lnTo>
                </a:path>
              </a:pathLst>
            </a:custGeom>
            <a:ln w="10160">
              <a:solidFill>
                <a:srgbClr val="000000"/>
              </a:solidFill>
            </a:ln>
          </p:spPr>
          <p:txBody>
            <a:bodyPr wrap="square" lIns="0" tIns="0" rIns="0" bIns="0" rtlCol="0"/>
            <a:lstStyle/>
            <a:p>
              <a:endParaRPr/>
            </a:p>
          </p:txBody>
        </p:sp>
        <p:sp>
          <p:nvSpPr>
            <p:cNvPr id="93" name="object 93"/>
            <p:cNvSpPr/>
            <p:nvPr/>
          </p:nvSpPr>
          <p:spPr>
            <a:xfrm>
              <a:off x="2428240" y="4798060"/>
              <a:ext cx="833119" cy="142240"/>
            </a:xfrm>
            <a:custGeom>
              <a:avLst/>
              <a:gdLst/>
              <a:ahLst/>
              <a:cxnLst/>
              <a:rect l="l" t="t" r="r" b="b"/>
              <a:pathLst>
                <a:path w="833120" h="142239">
                  <a:moveTo>
                    <a:pt x="0" y="0"/>
                  </a:moveTo>
                  <a:lnTo>
                    <a:pt x="0" y="142240"/>
                  </a:lnTo>
                </a:path>
                <a:path w="833120" h="142239">
                  <a:moveTo>
                    <a:pt x="833119" y="0"/>
                  </a:moveTo>
                  <a:lnTo>
                    <a:pt x="833119" y="142240"/>
                  </a:lnTo>
                </a:path>
              </a:pathLst>
            </a:custGeom>
            <a:ln w="10160">
              <a:solidFill>
                <a:srgbClr val="000000"/>
              </a:solidFill>
            </a:ln>
          </p:spPr>
          <p:txBody>
            <a:bodyPr wrap="square" lIns="0" tIns="0" rIns="0" bIns="0" rtlCol="0"/>
            <a:lstStyle/>
            <a:p>
              <a:endParaRPr/>
            </a:p>
          </p:txBody>
        </p:sp>
        <p:sp>
          <p:nvSpPr>
            <p:cNvPr id="94" name="object 94"/>
            <p:cNvSpPr/>
            <p:nvPr/>
          </p:nvSpPr>
          <p:spPr>
            <a:xfrm>
              <a:off x="3500120" y="4813300"/>
              <a:ext cx="172720" cy="91440"/>
            </a:xfrm>
            <a:custGeom>
              <a:avLst/>
              <a:gdLst/>
              <a:ahLst/>
              <a:cxnLst/>
              <a:rect l="l" t="t" r="r" b="b"/>
              <a:pathLst>
                <a:path w="172720" h="91439">
                  <a:moveTo>
                    <a:pt x="0" y="0"/>
                  </a:moveTo>
                  <a:lnTo>
                    <a:pt x="10160" y="0"/>
                  </a:lnTo>
                </a:path>
                <a:path w="172720" h="91439">
                  <a:moveTo>
                    <a:pt x="10159" y="10159"/>
                  </a:moveTo>
                  <a:lnTo>
                    <a:pt x="30479" y="10159"/>
                  </a:lnTo>
                </a:path>
                <a:path w="172720" h="91439">
                  <a:moveTo>
                    <a:pt x="30479" y="20319"/>
                  </a:moveTo>
                  <a:lnTo>
                    <a:pt x="50800" y="20319"/>
                  </a:lnTo>
                </a:path>
                <a:path w="172720" h="91439">
                  <a:moveTo>
                    <a:pt x="50800" y="30480"/>
                  </a:moveTo>
                  <a:lnTo>
                    <a:pt x="71120" y="30480"/>
                  </a:lnTo>
                </a:path>
                <a:path w="172720" h="91439">
                  <a:moveTo>
                    <a:pt x="71119" y="40639"/>
                  </a:moveTo>
                  <a:lnTo>
                    <a:pt x="91439" y="40639"/>
                  </a:lnTo>
                </a:path>
                <a:path w="172720" h="91439">
                  <a:moveTo>
                    <a:pt x="91439" y="50800"/>
                  </a:moveTo>
                  <a:lnTo>
                    <a:pt x="101600" y="50800"/>
                  </a:lnTo>
                </a:path>
                <a:path w="172720" h="91439">
                  <a:moveTo>
                    <a:pt x="142239" y="81280"/>
                  </a:moveTo>
                  <a:lnTo>
                    <a:pt x="152400" y="81280"/>
                  </a:lnTo>
                </a:path>
                <a:path w="172720" h="91439">
                  <a:moveTo>
                    <a:pt x="152400" y="91439"/>
                  </a:moveTo>
                  <a:lnTo>
                    <a:pt x="172720" y="91439"/>
                  </a:lnTo>
                </a:path>
              </a:pathLst>
            </a:custGeom>
            <a:ln w="10160">
              <a:solidFill>
                <a:srgbClr val="000000"/>
              </a:solidFill>
            </a:ln>
          </p:spPr>
          <p:txBody>
            <a:bodyPr wrap="square" lIns="0" tIns="0" rIns="0" bIns="0" rtlCol="0"/>
            <a:lstStyle/>
            <a:p>
              <a:endParaRPr/>
            </a:p>
          </p:txBody>
        </p:sp>
        <p:sp>
          <p:nvSpPr>
            <p:cNvPr id="95" name="object 95"/>
            <p:cNvSpPr/>
            <p:nvPr/>
          </p:nvSpPr>
          <p:spPr>
            <a:xfrm>
              <a:off x="3652520" y="4914900"/>
              <a:ext cx="10160" cy="0"/>
            </a:xfrm>
            <a:custGeom>
              <a:avLst/>
              <a:gdLst/>
              <a:ahLst/>
              <a:cxnLst/>
              <a:rect l="l" t="t" r="r" b="b"/>
              <a:pathLst>
                <a:path w="10160">
                  <a:moveTo>
                    <a:pt x="0" y="0"/>
                  </a:moveTo>
                  <a:lnTo>
                    <a:pt x="10160" y="0"/>
                  </a:lnTo>
                </a:path>
              </a:pathLst>
            </a:custGeom>
            <a:ln w="10160">
              <a:solidFill>
                <a:srgbClr val="F8DFDF"/>
              </a:solidFill>
            </a:ln>
          </p:spPr>
          <p:txBody>
            <a:bodyPr wrap="square" lIns="0" tIns="0" rIns="0" bIns="0" rtlCol="0"/>
            <a:lstStyle/>
            <a:p>
              <a:endParaRPr/>
            </a:p>
          </p:txBody>
        </p:sp>
        <p:sp>
          <p:nvSpPr>
            <p:cNvPr id="96" name="object 96"/>
            <p:cNvSpPr/>
            <p:nvPr/>
          </p:nvSpPr>
          <p:spPr>
            <a:xfrm>
              <a:off x="2423160" y="4914900"/>
              <a:ext cx="3962400" cy="50800"/>
            </a:xfrm>
            <a:custGeom>
              <a:avLst/>
              <a:gdLst/>
              <a:ahLst/>
              <a:cxnLst/>
              <a:rect l="l" t="t" r="r" b="b"/>
              <a:pathLst>
                <a:path w="3962400" h="50800">
                  <a:moveTo>
                    <a:pt x="1249679" y="0"/>
                  </a:moveTo>
                  <a:lnTo>
                    <a:pt x="1270000" y="0"/>
                  </a:lnTo>
                </a:path>
                <a:path w="3962400" h="50800">
                  <a:moveTo>
                    <a:pt x="1270000" y="10159"/>
                  </a:moveTo>
                  <a:lnTo>
                    <a:pt x="1290320" y="10159"/>
                  </a:lnTo>
                </a:path>
                <a:path w="3962400" h="50800">
                  <a:moveTo>
                    <a:pt x="3007360" y="10159"/>
                  </a:moveTo>
                  <a:lnTo>
                    <a:pt x="3017520" y="10159"/>
                  </a:lnTo>
                </a:path>
                <a:path w="3962400" h="50800">
                  <a:moveTo>
                    <a:pt x="3037840" y="10159"/>
                  </a:moveTo>
                  <a:lnTo>
                    <a:pt x="3048000" y="10159"/>
                  </a:lnTo>
                </a:path>
                <a:path w="3962400" h="50800">
                  <a:moveTo>
                    <a:pt x="3088640" y="10159"/>
                  </a:moveTo>
                  <a:lnTo>
                    <a:pt x="3098800" y="10159"/>
                  </a:lnTo>
                </a:path>
                <a:path w="3962400" h="50800">
                  <a:moveTo>
                    <a:pt x="3220719" y="10159"/>
                  </a:moveTo>
                  <a:lnTo>
                    <a:pt x="3251199" y="10159"/>
                  </a:lnTo>
                </a:path>
                <a:path w="3962400" h="50800">
                  <a:moveTo>
                    <a:pt x="3606800" y="10159"/>
                  </a:moveTo>
                  <a:lnTo>
                    <a:pt x="3616960" y="10159"/>
                  </a:lnTo>
                </a:path>
                <a:path w="3962400" h="50800">
                  <a:moveTo>
                    <a:pt x="3810000" y="10159"/>
                  </a:moveTo>
                  <a:lnTo>
                    <a:pt x="3820160" y="10159"/>
                  </a:lnTo>
                </a:path>
                <a:path w="3962400" h="50800">
                  <a:moveTo>
                    <a:pt x="3881119" y="10159"/>
                  </a:moveTo>
                  <a:lnTo>
                    <a:pt x="3891279" y="10159"/>
                  </a:lnTo>
                </a:path>
                <a:path w="3962400" h="50800">
                  <a:moveTo>
                    <a:pt x="1290319" y="20319"/>
                  </a:moveTo>
                  <a:lnTo>
                    <a:pt x="1310639" y="20319"/>
                  </a:lnTo>
                </a:path>
                <a:path w="3962400" h="50800">
                  <a:moveTo>
                    <a:pt x="3007360" y="20319"/>
                  </a:moveTo>
                  <a:lnTo>
                    <a:pt x="3017520" y="20319"/>
                  </a:lnTo>
                </a:path>
                <a:path w="3962400" h="50800">
                  <a:moveTo>
                    <a:pt x="3037840" y="20319"/>
                  </a:moveTo>
                  <a:lnTo>
                    <a:pt x="3048000" y="20319"/>
                  </a:lnTo>
                </a:path>
                <a:path w="3962400" h="50800">
                  <a:moveTo>
                    <a:pt x="3078479" y="20319"/>
                  </a:moveTo>
                  <a:lnTo>
                    <a:pt x="3088640" y="20319"/>
                  </a:lnTo>
                </a:path>
                <a:path w="3962400" h="50800">
                  <a:moveTo>
                    <a:pt x="3210560" y="20319"/>
                  </a:moveTo>
                  <a:lnTo>
                    <a:pt x="3220720" y="20319"/>
                  </a:lnTo>
                </a:path>
                <a:path w="3962400" h="50800">
                  <a:moveTo>
                    <a:pt x="3251200" y="20319"/>
                  </a:moveTo>
                  <a:lnTo>
                    <a:pt x="3261360" y="20319"/>
                  </a:lnTo>
                </a:path>
                <a:path w="3962400" h="50800">
                  <a:moveTo>
                    <a:pt x="3616960" y="20319"/>
                  </a:moveTo>
                  <a:lnTo>
                    <a:pt x="3627120" y="20319"/>
                  </a:lnTo>
                </a:path>
                <a:path w="3962400" h="50800">
                  <a:moveTo>
                    <a:pt x="3881119" y="20319"/>
                  </a:moveTo>
                  <a:lnTo>
                    <a:pt x="3891279" y="20319"/>
                  </a:lnTo>
                </a:path>
                <a:path w="3962400" h="50800">
                  <a:moveTo>
                    <a:pt x="0" y="30480"/>
                  </a:moveTo>
                  <a:lnTo>
                    <a:pt x="843280" y="30480"/>
                  </a:lnTo>
                </a:path>
                <a:path w="3962400" h="50800">
                  <a:moveTo>
                    <a:pt x="2611119" y="30480"/>
                  </a:moveTo>
                  <a:lnTo>
                    <a:pt x="2621279" y="30480"/>
                  </a:lnTo>
                </a:path>
                <a:path w="3962400" h="50800">
                  <a:moveTo>
                    <a:pt x="2702560" y="30480"/>
                  </a:moveTo>
                  <a:lnTo>
                    <a:pt x="2712720" y="30480"/>
                  </a:lnTo>
                </a:path>
                <a:path w="3962400" h="50800">
                  <a:moveTo>
                    <a:pt x="2763519" y="30480"/>
                  </a:moveTo>
                  <a:lnTo>
                    <a:pt x="2793999" y="30480"/>
                  </a:lnTo>
                </a:path>
                <a:path w="3962400" h="50800">
                  <a:moveTo>
                    <a:pt x="2824479" y="30480"/>
                  </a:moveTo>
                  <a:lnTo>
                    <a:pt x="2834640" y="30480"/>
                  </a:lnTo>
                </a:path>
                <a:path w="3962400" h="50800">
                  <a:moveTo>
                    <a:pt x="2844800" y="30480"/>
                  </a:moveTo>
                  <a:lnTo>
                    <a:pt x="2865120" y="30480"/>
                  </a:lnTo>
                </a:path>
                <a:path w="3962400" h="50800">
                  <a:moveTo>
                    <a:pt x="2895600" y="30480"/>
                  </a:moveTo>
                  <a:lnTo>
                    <a:pt x="2905760" y="30480"/>
                  </a:lnTo>
                </a:path>
                <a:path w="3962400" h="50800">
                  <a:moveTo>
                    <a:pt x="2915919" y="30480"/>
                  </a:moveTo>
                  <a:lnTo>
                    <a:pt x="2926079" y="30480"/>
                  </a:lnTo>
                </a:path>
                <a:path w="3962400" h="50800">
                  <a:moveTo>
                    <a:pt x="2946400" y="30480"/>
                  </a:moveTo>
                  <a:lnTo>
                    <a:pt x="2976879" y="30480"/>
                  </a:lnTo>
                </a:path>
                <a:path w="3962400" h="50800">
                  <a:moveTo>
                    <a:pt x="3007360" y="30480"/>
                  </a:moveTo>
                  <a:lnTo>
                    <a:pt x="3017520" y="30480"/>
                  </a:lnTo>
                </a:path>
                <a:path w="3962400" h="50800">
                  <a:moveTo>
                    <a:pt x="3037840" y="30480"/>
                  </a:moveTo>
                  <a:lnTo>
                    <a:pt x="3048000" y="30480"/>
                  </a:lnTo>
                </a:path>
                <a:path w="3962400" h="50800">
                  <a:moveTo>
                    <a:pt x="3078479" y="30480"/>
                  </a:moveTo>
                  <a:lnTo>
                    <a:pt x="3088640" y="30480"/>
                  </a:lnTo>
                </a:path>
                <a:path w="3962400" h="50800">
                  <a:moveTo>
                    <a:pt x="3119119" y="30480"/>
                  </a:moveTo>
                  <a:lnTo>
                    <a:pt x="3139440" y="30480"/>
                  </a:lnTo>
                </a:path>
                <a:path w="3962400" h="50800">
                  <a:moveTo>
                    <a:pt x="3169919" y="30480"/>
                  </a:moveTo>
                  <a:lnTo>
                    <a:pt x="3180079" y="30480"/>
                  </a:lnTo>
                </a:path>
                <a:path w="3962400" h="50800">
                  <a:moveTo>
                    <a:pt x="3200400" y="30480"/>
                  </a:moveTo>
                  <a:lnTo>
                    <a:pt x="3210560" y="30480"/>
                  </a:lnTo>
                </a:path>
                <a:path w="3962400" h="50800">
                  <a:moveTo>
                    <a:pt x="3261360" y="30480"/>
                  </a:moveTo>
                  <a:lnTo>
                    <a:pt x="3271520" y="30480"/>
                  </a:lnTo>
                </a:path>
                <a:path w="3962400" h="50800">
                  <a:moveTo>
                    <a:pt x="3302000" y="30480"/>
                  </a:moveTo>
                  <a:lnTo>
                    <a:pt x="3332479" y="30480"/>
                  </a:lnTo>
                </a:path>
                <a:path w="3962400" h="50800">
                  <a:moveTo>
                    <a:pt x="3362960" y="30480"/>
                  </a:moveTo>
                  <a:lnTo>
                    <a:pt x="3373120" y="30480"/>
                  </a:lnTo>
                </a:path>
                <a:path w="3962400" h="50800">
                  <a:moveTo>
                    <a:pt x="3403600" y="30480"/>
                  </a:moveTo>
                  <a:lnTo>
                    <a:pt x="3413760" y="30480"/>
                  </a:lnTo>
                </a:path>
                <a:path w="3962400" h="50800">
                  <a:moveTo>
                    <a:pt x="3434079" y="30480"/>
                  </a:moveTo>
                  <a:lnTo>
                    <a:pt x="3444240" y="30480"/>
                  </a:lnTo>
                </a:path>
                <a:path w="3962400" h="50800">
                  <a:moveTo>
                    <a:pt x="3454400" y="30480"/>
                  </a:moveTo>
                  <a:lnTo>
                    <a:pt x="3464560" y="30480"/>
                  </a:lnTo>
                </a:path>
                <a:path w="3962400" h="50800">
                  <a:moveTo>
                    <a:pt x="3484879" y="30480"/>
                  </a:moveTo>
                  <a:lnTo>
                    <a:pt x="3515359" y="30480"/>
                  </a:lnTo>
                </a:path>
                <a:path w="3962400" h="50800">
                  <a:moveTo>
                    <a:pt x="3556000" y="30480"/>
                  </a:moveTo>
                  <a:lnTo>
                    <a:pt x="3586479" y="30480"/>
                  </a:lnTo>
                </a:path>
                <a:path w="3962400" h="50800">
                  <a:moveTo>
                    <a:pt x="3616960" y="30480"/>
                  </a:moveTo>
                  <a:lnTo>
                    <a:pt x="3627120" y="30480"/>
                  </a:lnTo>
                </a:path>
                <a:path w="3962400" h="50800">
                  <a:moveTo>
                    <a:pt x="3657600" y="30480"/>
                  </a:moveTo>
                  <a:lnTo>
                    <a:pt x="3667760" y="30480"/>
                  </a:lnTo>
                </a:path>
                <a:path w="3962400" h="50800">
                  <a:moveTo>
                    <a:pt x="3677919" y="30480"/>
                  </a:moveTo>
                  <a:lnTo>
                    <a:pt x="3688079" y="30480"/>
                  </a:lnTo>
                </a:path>
                <a:path w="3962400" h="50800">
                  <a:moveTo>
                    <a:pt x="3718560" y="30480"/>
                  </a:moveTo>
                  <a:lnTo>
                    <a:pt x="3728720" y="30480"/>
                  </a:lnTo>
                </a:path>
                <a:path w="3962400" h="50800">
                  <a:moveTo>
                    <a:pt x="3749040" y="30480"/>
                  </a:moveTo>
                  <a:lnTo>
                    <a:pt x="3779519" y="30480"/>
                  </a:lnTo>
                </a:path>
                <a:path w="3962400" h="50800">
                  <a:moveTo>
                    <a:pt x="3810000" y="30480"/>
                  </a:moveTo>
                  <a:lnTo>
                    <a:pt x="3820160" y="30480"/>
                  </a:lnTo>
                </a:path>
                <a:path w="3962400" h="50800">
                  <a:moveTo>
                    <a:pt x="3850640" y="30480"/>
                  </a:moveTo>
                  <a:lnTo>
                    <a:pt x="3870960" y="30480"/>
                  </a:lnTo>
                </a:path>
                <a:path w="3962400" h="50800">
                  <a:moveTo>
                    <a:pt x="3881119" y="30480"/>
                  </a:moveTo>
                  <a:lnTo>
                    <a:pt x="3891279" y="30480"/>
                  </a:lnTo>
                </a:path>
                <a:path w="3962400" h="50800">
                  <a:moveTo>
                    <a:pt x="3952240" y="30480"/>
                  </a:moveTo>
                  <a:lnTo>
                    <a:pt x="3962400" y="30480"/>
                  </a:lnTo>
                </a:path>
                <a:path w="3962400" h="50800">
                  <a:moveTo>
                    <a:pt x="2611119" y="40639"/>
                  </a:moveTo>
                  <a:lnTo>
                    <a:pt x="2621279" y="40639"/>
                  </a:lnTo>
                </a:path>
                <a:path w="3962400" h="50800">
                  <a:moveTo>
                    <a:pt x="2702560" y="40639"/>
                  </a:moveTo>
                  <a:lnTo>
                    <a:pt x="2712720" y="40639"/>
                  </a:lnTo>
                </a:path>
                <a:path w="3962400" h="50800">
                  <a:moveTo>
                    <a:pt x="2753360" y="40639"/>
                  </a:moveTo>
                  <a:lnTo>
                    <a:pt x="2763520" y="40639"/>
                  </a:lnTo>
                </a:path>
                <a:path w="3962400" h="50800">
                  <a:moveTo>
                    <a:pt x="2794000" y="40639"/>
                  </a:moveTo>
                  <a:lnTo>
                    <a:pt x="2804160" y="40639"/>
                  </a:lnTo>
                </a:path>
                <a:path w="3962400" h="50800">
                  <a:moveTo>
                    <a:pt x="2824479" y="40639"/>
                  </a:moveTo>
                  <a:lnTo>
                    <a:pt x="2844800" y="40639"/>
                  </a:lnTo>
                </a:path>
                <a:path w="3962400" h="50800">
                  <a:moveTo>
                    <a:pt x="2865119" y="40639"/>
                  </a:moveTo>
                  <a:lnTo>
                    <a:pt x="2875279" y="40639"/>
                  </a:lnTo>
                </a:path>
                <a:path w="3962400" h="50800">
                  <a:moveTo>
                    <a:pt x="2895600" y="40639"/>
                  </a:moveTo>
                  <a:lnTo>
                    <a:pt x="2915920" y="40639"/>
                  </a:lnTo>
                </a:path>
                <a:path w="3962400" h="50800">
                  <a:moveTo>
                    <a:pt x="2936240" y="40639"/>
                  </a:moveTo>
                  <a:lnTo>
                    <a:pt x="2946400" y="40639"/>
                  </a:lnTo>
                </a:path>
                <a:path w="3962400" h="50800">
                  <a:moveTo>
                    <a:pt x="2976879" y="40639"/>
                  </a:moveTo>
                  <a:lnTo>
                    <a:pt x="2987040" y="40639"/>
                  </a:lnTo>
                </a:path>
                <a:path w="3962400" h="50800">
                  <a:moveTo>
                    <a:pt x="3007360" y="40639"/>
                  </a:moveTo>
                  <a:lnTo>
                    <a:pt x="3017520" y="40639"/>
                  </a:lnTo>
                </a:path>
                <a:path w="3962400" h="50800">
                  <a:moveTo>
                    <a:pt x="3037840" y="40639"/>
                  </a:moveTo>
                  <a:lnTo>
                    <a:pt x="3048000" y="40639"/>
                  </a:lnTo>
                </a:path>
                <a:path w="3962400" h="50800">
                  <a:moveTo>
                    <a:pt x="3068319" y="40639"/>
                  </a:moveTo>
                  <a:lnTo>
                    <a:pt x="3078479" y="40639"/>
                  </a:lnTo>
                </a:path>
                <a:path w="3962400" h="50800">
                  <a:moveTo>
                    <a:pt x="3108960" y="40639"/>
                  </a:moveTo>
                  <a:lnTo>
                    <a:pt x="3119120" y="40639"/>
                  </a:lnTo>
                </a:path>
                <a:path w="3962400" h="50800">
                  <a:moveTo>
                    <a:pt x="3139440" y="40639"/>
                  </a:moveTo>
                  <a:lnTo>
                    <a:pt x="3149600" y="40639"/>
                  </a:lnTo>
                </a:path>
                <a:path w="3962400" h="50800">
                  <a:moveTo>
                    <a:pt x="3200400" y="40639"/>
                  </a:moveTo>
                  <a:lnTo>
                    <a:pt x="3210560" y="40639"/>
                  </a:lnTo>
                </a:path>
                <a:path w="3962400" h="50800">
                  <a:moveTo>
                    <a:pt x="3291840" y="40639"/>
                  </a:moveTo>
                  <a:lnTo>
                    <a:pt x="3302000" y="40639"/>
                  </a:lnTo>
                </a:path>
                <a:path w="3962400" h="50800">
                  <a:moveTo>
                    <a:pt x="3332479" y="40639"/>
                  </a:moveTo>
                  <a:lnTo>
                    <a:pt x="3342640" y="40639"/>
                  </a:lnTo>
                </a:path>
                <a:path w="3962400" h="50800">
                  <a:moveTo>
                    <a:pt x="3362960" y="40639"/>
                  </a:moveTo>
                  <a:lnTo>
                    <a:pt x="3373120" y="40639"/>
                  </a:lnTo>
                </a:path>
                <a:path w="3962400" h="50800">
                  <a:moveTo>
                    <a:pt x="3403600" y="40639"/>
                  </a:moveTo>
                  <a:lnTo>
                    <a:pt x="3413760" y="40639"/>
                  </a:lnTo>
                </a:path>
                <a:path w="3962400" h="50800">
                  <a:moveTo>
                    <a:pt x="3434079" y="40639"/>
                  </a:moveTo>
                  <a:lnTo>
                    <a:pt x="3454400" y="40639"/>
                  </a:lnTo>
                </a:path>
                <a:path w="3962400" h="50800">
                  <a:moveTo>
                    <a:pt x="3474719" y="40639"/>
                  </a:moveTo>
                  <a:lnTo>
                    <a:pt x="3484879" y="40639"/>
                  </a:lnTo>
                </a:path>
                <a:path w="3962400" h="50800">
                  <a:moveTo>
                    <a:pt x="3515360" y="40639"/>
                  </a:moveTo>
                  <a:lnTo>
                    <a:pt x="3525520" y="40639"/>
                  </a:lnTo>
                </a:path>
                <a:path w="3962400" h="50800">
                  <a:moveTo>
                    <a:pt x="3545840" y="40639"/>
                  </a:moveTo>
                  <a:lnTo>
                    <a:pt x="3556000" y="40639"/>
                  </a:lnTo>
                </a:path>
                <a:path w="3962400" h="50800">
                  <a:moveTo>
                    <a:pt x="3586479" y="40639"/>
                  </a:moveTo>
                  <a:lnTo>
                    <a:pt x="3596640" y="40639"/>
                  </a:lnTo>
                </a:path>
                <a:path w="3962400" h="50800">
                  <a:moveTo>
                    <a:pt x="3627119" y="40639"/>
                  </a:moveTo>
                  <a:lnTo>
                    <a:pt x="3637279" y="40639"/>
                  </a:lnTo>
                </a:path>
                <a:path w="3962400" h="50800">
                  <a:moveTo>
                    <a:pt x="3677919" y="40639"/>
                  </a:moveTo>
                  <a:lnTo>
                    <a:pt x="3688079" y="40639"/>
                  </a:lnTo>
                </a:path>
                <a:path w="3962400" h="50800">
                  <a:moveTo>
                    <a:pt x="3718560" y="40639"/>
                  </a:moveTo>
                  <a:lnTo>
                    <a:pt x="3728720" y="40639"/>
                  </a:lnTo>
                </a:path>
                <a:path w="3962400" h="50800">
                  <a:moveTo>
                    <a:pt x="3738879" y="40639"/>
                  </a:moveTo>
                  <a:lnTo>
                    <a:pt x="3749040" y="40639"/>
                  </a:lnTo>
                </a:path>
                <a:path w="3962400" h="50800">
                  <a:moveTo>
                    <a:pt x="3779519" y="40639"/>
                  </a:moveTo>
                  <a:lnTo>
                    <a:pt x="3789679" y="40639"/>
                  </a:lnTo>
                </a:path>
                <a:path w="3962400" h="50800">
                  <a:moveTo>
                    <a:pt x="3810000" y="40639"/>
                  </a:moveTo>
                  <a:lnTo>
                    <a:pt x="3820160" y="40639"/>
                  </a:lnTo>
                </a:path>
                <a:path w="3962400" h="50800">
                  <a:moveTo>
                    <a:pt x="3840479" y="40639"/>
                  </a:moveTo>
                  <a:lnTo>
                    <a:pt x="3850640" y="40639"/>
                  </a:lnTo>
                </a:path>
                <a:path w="3962400" h="50800">
                  <a:moveTo>
                    <a:pt x="3870960" y="40639"/>
                  </a:moveTo>
                  <a:lnTo>
                    <a:pt x="3891280" y="40639"/>
                  </a:lnTo>
                </a:path>
                <a:path w="3962400" h="50800">
                  <a:moveTo>
                    <a:pt x="3952240" y="40639"/>
                  </a:moveTo>
                  <a:lnTo>
                    <a:pt x="3962400" y="40639"/>
                  </a:lnTo>
                </a:path>
                <a:path w="3962400" h="50800">
                  <a:moveTo>
                    <a:pt x="1351279" y="50800"/>
                  </a:moveTo>
                  <a:lnTo>
                    <a:pt x="1361439" y="50800"/>
                  </a:lnTo>
                </a:path>
              </a:pathLst>
            </a:custGeom>
            <a:ln w="10160">
              <a:solidFill>
                <a:srgbClr val="000000"/>
              </a:solidFill>
            </a:ln>
          </p:spPr>
          <p:txBody>
            <a:bodyPr wrap="square" lIns="0" tIns="0" rIns="0" bIns="0" rtlCol="0"/>
            <a:lstStyle/>
            <a:p>
              <a:endParaRPr/>
            </a:p>
          </p:txBody>
        </p:sp>
        <p:sp>
          <p:nvSpPr>
            <p:cNvPr id="97" name="object 97"/>
            <p:cNvSpPr/>
            <p:nvPr/>
          </p:nvSpPr>
          <p:spPr>
            <a:xfrm>
              <a:off x="5039360" y="4960620"/>
              <a:ext cx="0" cy="193040"/>
            </a:xfrm>
            <a:custGeom>
              <a:avLst/>
              <a:gdLst/>
              <a:ahLst/>
              <a:cxnLst/>
              <a:rect l="l" t="t" r="r" b="b"/>
              <a:pathLst>
                <a:path h="193039">
                  <a:moveTo>
                    <a:pt x="0" y="0"/>
                  </a:moveTo>
                  <a:lnTo>
                    <a:pt x="0" y="193039"/>
                  </a:lnTo>
                </a:path>
              </a:pathLst>
            </a:custGeom>
            <a:ln w="10160">
              <a:solidFill>
                <a:srgbClr val="000000"/>
              </a:solidFill>
            </a:ln>
          </p:spPr>
          <p:txBody>
            <a:bodyPr wrap="square" lIns="0" tIns="0" rIns="0" bIns="0" rtlCol="0"/>
            <a:lstStyle/>
            <a:p>
              <a:endParaRPr/>
            </a:p>
          </p:txBody>
        </p:sp>
        <p:sp>
          <p:nvSpPr>
            <p:cNvPr id="98" name="object 98"/>
            <p:cNvSpPr/>
            <p:nvPr/>
          </p:nvSpPr>
          <p:spPr>
            <a:xfrm>
              <a:off x="5105400" y="4965700"/>
              <a:ext cx="365760" cy="0"/>
            </a:xfrm>
            <a:custGeom>
              <a:avLst/>
              <a:gdLst/>
              <a:ahLst/>
              <a:cxnLst/>
              <a:rect l="l" t="t" r="r" b="b"/>
              <a:pathLst>
                <a:path w="365760">
                  <a:moveTo>
                    <a:pt x="0" y="0"/>
                  </a:moveTo>
                  <a:lnTo>
                    <a:pt x="50800" y="0"/>
                  </a:lnTo>
                </a:path>
                <a:path w="365760">
                  <a:moveTo>
                    <a:pt x="71120" y="0"/>
                  </a:moveTo>
                  <a:lnTo>
                    <a:pt x="81280" y="0"/>
                  </a:lnTo>
                </a:path>
                <a:path w="365760">
                  <a:moveTo>
                    <a:pt x="111760" y="0"/>
                  </a:moveTo>
                  <a:lnTo>
                    <a:pt x="121920" y="0"/>
                  </a:lnTo>
                </a:path>
                <a:path w="365760">
                  <a:moveTo>
                    <a:pt x="142239" y="0"/>
                  </a:moveTo>
                  <a:lnTo>
                    <a:pt x="152400" y="0"/>
                  </a:lnTo>
                </a:path>
                <a:path w="365760">
                  <a:moveTo>
                    <a:pt x="182879" y="0"/>
                  </a:moveTo>
                  <a:lnTo>
                    <a:pt x="193039" y="0"/>
                  </a:lnTo>
                </a:path>
                <a:path w="365760">
                  <a:moveTo>
                    <a:pt x="213360" y="0"/>
                  </a:moveTo>
                  <a:lnTo>
                    <a:pt x="223520" y="0"/>
                  </a:lnTo>
                </a:path>
                <a:path w="365760">
                  <a:moveTo>
                    <a:pt x="254000" y="0"/>
                  </a:moveTo>
                  <a:lnTo>
                    <a:pt x="264160" y="0"/>
                  </a:lnTo>
                </a:path>
                <a:path w="365760">
                  <a:moveTo>
                    <a:pt x="294639" y="0"/>
                  </a:moveTo>
                  <a:lnTo>
                    <a:pt x="304800" y="0"/>
                  </a:lnTo>
                </a:path>
                <a:path w="365760">
                  <a:moveTo>
                    <a:pt x="325120" y="0"/>
                  </a:moveTo>
                  <a:lnTo>
                    <a:pt x="335280" y="0"/>
                  </a:lnTo>
                </a:path>
                <a:path w="365760">
                  <a:moveTo>
                    <a:pt x="355600" y="0"/>
                  </a:moveTo>
                  <a:lnTo>
                    <a:pt x="365760" y="0"/>
                  </a:lnTo>
                </a:path>
              </a:pathLst>
            </a:custGeom>
            <a:ln w="10160">
              <a:solidFill>
                <a:srgbClr val="000000"/>
              </a:solidFill>
            </a:ln>
          </p:spPr>
          <p:txBody>
            <a:bodyPr wrap="square" lIns="0" tIns="0" rIns="0" bIns="0" rtlCol="0"/>
            <a:lstStyle/>
            <a:p>
              <a:endParaRPr/>
            </a:p>
          </p:txBody>
        </p:sp>
        <p:pic>
          <p:nvPicPr>
            <p:cNvPr id="99" name="object 99"/>
            <p:cNvPicPr/>
            <p:nvPr/>
          </p:nvPicPr>
          <p:blipFill>
            <a:blip r:embed="rId12" cstate="print"/>
            <a:stretch>
              <a:fillRect/>
            </a:stretch>
          </p:blipFill>
          <p:spPr>
            <a:xfrm>
              <a:off x="3530600" y="4919979"/>
              <a:ext cx="132079" cy="101600"/>
            </a:xfrm>
            <a:prstGeom prst="rect">
              <a:avLst/>
            </a:prstGeom>
          </p:spPr>
        </p:pic>
        <p:sp>
          <p:nvSpPr>
            <p:cNvPr id="100" name="object 100"/>
            <p:cNvSpPr/>
            <p:nvPr/>
          </p:nvSpPr>
          <p:spPr>
            <a:xfrm>
              <a:off x="3784600" y="4965700"/>
              <a:ext cx="2529840" cy="10160"/>
            </a:xfrm>
            <a:custGeom>
              <a:avLst/>
              <a:gdLst/>
              <a:ahLst/>
              <a:cxnLst/>
              <a:rect l="l" t="t" r="r" b="b"/>
              <a:pathLst>
                <a:path w="2529840" h="10160">
                  <a:moveTo>
                    <a:pt x="1706879" y="0"/>
                  </a:moveTo>
                  <a:lnTo>
                    <a:pt x="1717039" y="0"/>
                  </a:lnTo>
                </a:path>
                <a:path w="2529840" h="10160">
                  <a:moveTo>
                    <a:pt x="1747520" y="0"/>
                  </a:moveTo>
                  <a:lnTo>
                    <a:pt x="1757680" y="0"/>
                  </a:lnTo>
                </a:path>
                <a:path w="2529840" h="10160">
                  <a:moveTo>
                    <a:pt x="1838960" y="0"/>
                  </a:moveTo>
                  <a:lnTo>
                    <a:pt x="1849120" y="0"/>
                  </a:lnTo>
                </a:path>
                <a:path w="2529840" h="10160">
                  <a:moveTo>
                    <a:pt x="1930400" y="0"/>
                  </a:moveTo>
                  <a:lnTo>
                    <a:pt x="1940560" y="0"/>
                  </a:lnTo>
                </a:path>
                <a:path w="2529840" h="10160">
                  <a:moveTo>
                    <a:pt x="1971039" y="0"/>
                  </a:moveTo>
                  <a:lnTo>
                    <a:pt x="1981200" y="0"/>
                  </a:lnTo>
                </a:path>
                <a:path w="2529840" h="10160">
                  <a:moveTo>
                    <a:pt x="2001520" y="0"/>
                  </a:moveTo>
                  <a:lnTo>
                    <a:pt x="2011680" y="0"/>
                  </a:lnTo>
                </a:path>
                <a:path w="2529840" h="10160">
                  <a:moveTo>
                    <a:pt x="2042160" y="0"/>
                  </a:moveTo>
                  <a:lnTo>
                    <a:pt x="2052320" y="0"/>
                  </a:lnTo>
                </a:path>
                <a:path w="2529840" h="10160">
                  <a:moveTo>
                    <a:pt x="2072639" y="0"/>
                  </a:moveTo>
                  <a:lnTo>
                    <a:pt x="2082800" y="0"/>
                  </a:lnTo>
                </a:path>
                <a:path w="2529840" h="10160">
                  <a:moveTo>
                    <a:pt x="2113279" y="0"/>
                  </a:moveTo>
                  <a:lnTo>
                    <a:pt x="2123440" y="0"/>
                  </a:lnTo>
                </a:path>
                <a:path w="2529840" h="10160">
                  <a:moveTo>
                    <a:pt x="2184400" y="0"/>
                  </a:moveTo>
                  <a:lnTo>
                    <a:pt x="2194560" y="0"/>
                  </a:lnTo>
                </a:path>
                <a:path w="2529840" h="10160">
                  <a:moveTo>
                    <a:pt x="2225040" y="0"/>
                  </a:moveTo>
                  <a:lnTo>
                    <a:pt x="2235200" y="0"/>
                  </a:lnTo>
                </a:path>
                <a:path w="2529840" h="10160">
                  <a:moveTo>
                    <a:pt x="2265679" y="0"/>
                  </a:moveTo>
                  <a:lnTo>
                    <a:pt x="2275840" y="0"/>
                  </a:lnTo>
                </a:path>
                <a:path w="2529840" h="10160">
                  <a:moveTo>
                    <a:pt x="2326640" y="0"/>
                  </a:moveTo>
                  <a:lnTo>
                    <a:pt x="2336800" y="0"/>
                  </a:lnTo>
                </a:path>
                <a:path w="2529840" h="10160">
                  <a:moveTo>
                    <a:pt x="2346960" y="0"/>
                  </a:moveTo>
                  <a:lnTo>
                    <a:pt x="2357120" y="0"/>
                  </a:lnTo>
                </a:path>
                <a:path w="2529840" h="10160">
                  <a:moveTo>
                    <a:pt x="2377440" y="0"/>
                  </a:moveTo>
                  <a:lnTo>
                    <a:pt x="2387600" y="0"/>
                  </a:lnTo>
                </a:path>
                <a:path w="2529840" h="10160">
                  <a:moveTo>
                    <a:pt x="2418079" y="0"/>
                  </a:moveTo>
                  <a:lnTo>
                    <a:pt x="2428240" y="0"/>
                  </a:lnTo>
                </a:path>
                <a:path w="2529840" h="10160">
                  <a:moveTo>
                    <a:pt x="2448560" y="0"/>
                  </a:moveTo>
                  <a:lnTo>
                    <a:pt x="2458720" y="0"/>
                  </a:lnTo>
                </a:path>
                <a:path w="2529840" h="10160">
                  <a:moveTo>
                    <a:pt x="2479040" y="0"/>
                  </a:moveTo>
                  <a:lnTo>
                    <a:pt x="2489200" y="0"/>
                  </a:lnTo>
                </a:path>
                <a:path w="2529840" h="10160">
                  <a:moveTo>
                    <a:pt x="2519679" y="0"/>
                  </a:moveTo>
                  <a:lnTo>
                    <a:pt x="2529840" y="0"/>
                  </a:lnTo>
                </a:path>
                <a:path w="2529840" h="10160">
                  <a:moveTo>
                    <a:pt x="0" y="10159"/>
                  </a:moveTo>
                  <a:lnTo>
                    <a:pt x="20320" y="10159"/>
                  </a:lnTo>
                </a:path>
                <a:path w="2529840" h="10160">
                  <a:moveTo>
                    <a:pt x="1341120" y="10159"/>
                  </a:moveTo>
                  <a:lnTo>
                    <a:pt x="1351280" y="10159"/>
                  </a:lnTo>
                </a:path>
                <a:path w="2529840" h="10160">
                  <a:moveTo>
                    <a:pt x="1391920" y="10159"/>
                  </a:moveTo>
                  <a:lnTo>
                    <a:pt x="1442720" y="10159"/>
                  </a:lnTo>
                </a:path>
                <a:path w="2529840" h="10160">
                  <a:moveTo>
                    <a:pt x="1463039" y="10159"/>
                  </a:moveTo>
                  <a:lnTo>
                    <a:pt x="1473200" y="10159"/>
                  </a:lnTo>
                </a:path>
                <a:path w="2529840" h="10160">
                  <a:moveTo>
                    <a:pt x="1503679" y="10159"/>
                  </a:moveTo>
                  <a:lnTo>
                    <a:pt x="1513839" y="10159"/>
                  </a:lnTo>
                </a:path>
                <a:path w="2529840" h="10160">
                  <a:moveTo>
                    <a:pt x="1534160" y="10159"/>
                  </a:moveTo>
                  <a:lnTo>
                    <a:pt x="1544320" y="10159"/>
                  </a:lnTo>
                </a:path>
                <a:path w="2529840" h="10160">
                  <a:moveTo>
                    <a:pt x="1574800" y="10159"/>
                  </a:moveTo>
                  <a:lnTo>
                    <a:pt x="1584960" y="10159"/>
                  </a:lnTo>
                </a:path>
                <a:path w="2529840" h="10160">
                  <a:moveTo>
                    <a:pt x="1615439" y="10159"/>
                  </a:moveTo>
                  <a:lnTo>
                    <a:pt x="1625600" y="10159"/>
                  </a:lnTo>
                </a:path>
                <a:path w="2529840" h="10160">
                  <a:moveTo>
                    <a:pt x="1645920" y="10159"/>
                  </a:moveTo>
                  <a:lnTo>
                    <a:pt x="1656080" y="10159"/>
                  </a:lnTo>
                </a:path>
                <a:path w="2529840" h="10160">
                  <a:moveTo>
                    <a:pt x="1676400" y="10159"/>
                  </a:moveTo>
                  <a:lnTo>
                    <a:pt x="1686560" y="10159"/>
                  </a:lnTo>
                </a:path>
                <a:path w="2529840" h="10160">
                  <a:moveTo>
                    <a:pt x="1706879" y="10159"/>
                  </a:moveTo>
                  <a:lnTo>
                    <a:pt x="1717039" y="10159"/>
                  </a:lnTo>
                </a:path>
                <a:path w="2529840" h="10160">
                  <a:moveTo>
                    <a:pt x="1747520" y="10159"/>
                  </a:moveTo>
                  <a:lnTo>
                    <a:pt x="1757680" y="10159"/>
                  </a:lnTo>
                </a:path>
                <a:path w="2529840" h="10160">
                  <a:moveTo>
                    <a:pt x="1838960" y="10159"/>
                  </a:moveTo>
                  <a:lnTo>
                    <a:pt x="1849120" y="10159"/>
                  </a:lnTo>
                </a:path>
                <a:path w="2529840" h="10160">
                  <a:moveTo>
                    <a:pt x="1930400" y="10159"/>
                  </a:moveTo>
                  <a:lnTo>
                    <a:pt x="1940560" y="10159"/>
                  </a:lnTo>
                </a:path>
                <a:path w="2529840" h="10160">
                  <a:moveTo>
                    <a:pt x="1971039" y="10159"/>
                  </a:moveTo>
                  <a:lnTo>
                    <a:pt x="1981200" y="10159"/>
                  </a:lnTo>
                </a:path>
                <a:path w="2529840" h="10160">
                  <a:moveTo>
                    <a:pt x="2001520" y="10159"/>
                  </a:moveTo>
                  <a:lnTo>
                    <a:pt x="2011680" y="10159"/>
                  </a:lnTo>
                </a:path>
                <a:path w="2529840" h="10160">
                  <a:moveTo>
                    <a:pt x="2042160" y="10159"/>
                  </a:moveTo>
                  <a:lnTo>
                    <a:pt x="2052320" y="10159"/>
                  </a:lnTo>
                </a:path>
                <a:path w="2529840" h="10160">
                  <a:moveTo>
                    <a:pt x="2072639" y="10159"/>
                  </a:moveTo>
                  <a:lnTo>
                    <a:pt x="2082800" y="10159"/>
                  </a:lnTo>
                </a:path>
                <a:path w="2529840" h="10160">
                  <a:moveTo>
                    <a:pt x="2123440" y="10159"/>
                  </a:moveTo>
                  <a:lnTo>
                    <a:pt x="2153919" y="10159"/>
                  </a:lnTo>
                </a:path>
                <a:path w="2529840" h="10160">
                  <a:moveTo>
                    <a:pt x="2184400" y="10159"/>
                  </a:moveTo>
                  <a:lnTo>
                    <a:pt x="2235200" y="10159"/>
                  </a:lnTo>
                </a:path>
                <a:path w="2529840" h="10160">
                  <a:moveTo>
                    <a:pt x="2265679" y="10159"/>
                  </a:moveTo>
                  <a:lnTo>
                    <a:pt x="2275840" y="10159"/>
                  </a:lnTo>
                </a:path>
                <a:path w="2529840" h="10160">
                  <a:moveTo>
                    <a:pt x="2326640" y="10159"/>
                  </a:moveTo>
                  <a:lnTo>
                    <a:pt x="2336800" y="10159"/>
                  </a:lnTo>
                </a:path>
                <a:path w="2529840" h="10160">
                  <a:moveTo>
                    <a:pt x="2346960" y="10159"/>
                  </a:moveTo>
                  <a:lnTo>
                    <a:pt x="2357120" y="10159"/>
                  </a:lnTo>
                </a:path>
                <a:path w="2529840" h="10160">
                  <a:moveTo>
                    <a:pt x="2377440" y="10159"/>
                  </a:moveTo>
                  <a:lnTo>
                    <a:pt x="2387600" y="10159"/>
                  </a:lnTo>
                </a:path>
                <a:path w="2529840" h="10160">
                  <a:moveTo>
                    <a:pt x="2418079" y="10159"/>
                  </a:moveTo>
                  <a:lnTo>
                    <a:pt x="2428240" y="10159"/>
                  </a:lnTo>
                </a:path>
                <a:path w="2529840" h="10160">
                  <a:moveTo>
                    <a:pt x="2448560" y="10159"/>
                  </a:moveTo>
                  <a:lnTo>
                    <a:pt x="2458720" y="10159"/>
                  </a:lnTo>
                </a:path>
                <a:path w="2529840" h="10160">
                  <a:moveTo>
                    <a:pt x="2479040" y="10159"/>
                  </a:moveTo>
                  <a:lnTo>
                    <a:pt x="2489200" y="10159"/>
                  </a:lnTo>
                </a:path>
                <a:path w="2529840" h="10160">
                  <a:moveTo>
                    <a:pt x="2519679" y="10159"/>
                  </a:moveTo>
                  <a:lnTo>
                    <a:pt x="2529840" y="10159"/>
                  </a:lnTo>
                </a:path>
              </a:pathLst>
            </a:custGeom>
            <a:ln w="10160">
              <a:solidFill>
                <a:srgbClr val="000000"/>
              </a:solidFill>
            </a:ln>
          </p:spPr>
          <p:txBody>
            <a:bodyPr wrap="square" lIns="0" tIns="0" rIns="0" bIns="0" rtlCol="0"/>
            <a:lstStyle/>
            <a:p>
              <a:endParaRPr/>
            </a:p>
          </p:txBody>
        </p:sp>
        <p:pic>
          <p:nvPicPr>
            <p:cNvPr id="101" name="object 101"/>
            <p:cNvPicPr/>
            <p:nvPr/>
          </p:nvPicPr>
          <p:blipFill>
            <a:blip r:embed="rId13" cstate="print"/>
            <a:stretch>
              <a:fillRect/>
            </a:stretch>
          </p:blipFill>
          <p:spPr>
            <a:xfrm>
              <a:off x="6375400" y="4960620"/>
              <a:ext cx="20320" cy="20319"/>
            </a:xfrm>
            <a:prstGeom prst="rect">
              <a:avLst/>
            </a:prstGeom>
          </p:spPr>
        </p:pic>
        <p:sp>
          <p:nvSpPr>
            <p:cNvPr id="102" name="object 102"/>
            <p:cNvSpPr/>
            <p:nvPr/>
          </p:nvSpPr>
          <p:spPr>
            <a:xfrm>
              <a:off x="3804920" y="4986020"/>
              <a:ext cx="2580640" cy="0"/>
            </a:xfrm>
            <a:custGeom>
              <a:avLst/>
              <a:gdLst/>
              <a:ahLst/>
              <a:cxnLst/>
              <a:rect l="l" t="t" r="r" b="b"/>
              <a:pathLst>
                <a:path w="2580640">
                  <a:moveTo>
                    <a:pt x="0" y="0"/>
                  </a:moveTo>
                  <a:lnTo>
                    <a:pt x="10160" y="0"/>
                  </a:lnTo>
                </a:path>
                <a:path w="2580640">
                  <a:moveTo>
                    <a:pt x="1320800" y="0"/>
                  </a:moveTo>
                  <a:lnTo>
                    <a:pt x="1330960" y="0"/>
                  </a:lnTo>
                </a:path>
                <a:path w="2580640">
                  <a:moveTo>
                    <a:pt x="1371600" y="0"/>
                  </a:moveTo>
                  <a:lnTo>
                    <a:pt x="1381760" y="0"/>
                  </a:lnTo>
                </a:path>
                <a:path w="2580640">
                  <a:moveTo>
                    <a:pt x="1442719" y="0"/>
                  </a:moveTo>
                  <a:lnTo>
                    <a:pt x="1452879" y="0"/>
                  </a:lnTo>
                </a:path>
                <a:path w="2580640">
                  <a:moveTo>
                    <a:pt x="1483359" y="0"/>
                  </a:moveTo>
                  <a:lnTo>
                    <a:pt x="1493519" y="0"/>
                  </a:lnTo>
                </a:path>
                <a:path w="2580640">
                  <a:moveTo>
                    <a:pt x="1513839" y="0"/>
                  </a:moveTo>
                  <a:lnTo>
                    <a:pt x="1524000" y="0"/>
                  </a:lnTo>
                </a:path>
                <a:path w="2580640">
                  <a:moveTo>
                    <a:pt x="1554479" y="0"/>
                  </a:moveTo>
                  <a:lnTo>
                    <a:pt x="1564639" y="0"/>
                  </a:lnTo>
                </a:path>
                <a:path w="2580640">
                  <a:moveTo>
                    <a:pt x="1595119" y="0"/>
                  </a:moveTo>
                  <a:lnTo>
                    <a:pt x="1605279" y="0"/>
                  </a:lnTo>
                </a:path>
                <a:path w="2580640">
                  <a:moveTo>
                    <a:pt x="1625600" y="0"/>
                  </a:moveTo>
                  <a:lnTo>
                    <a:pt x="1635760" y="0"/>
                  </a:lnTo>
                </a:path>
                <a:path w="2580640">
                  <a:moveTo>
                    <a:pt x="1656079" y="0"/>
                  </a:moveTo>
                  <a:lnTo>
                    <a:pt x="1666239" y="0"/>
                  </a:lnTo>
                </a:path>
                <a:path w="2580640">
                  <a:moveTo>
                    <a:pt x="1686559" y="0"/>
                  </a:moveTo>
                  <a:lnTo>
                    <a:pt x="1696719" y="0"/>
                  </a:lnTo>
                </a:path>
                <a:path w="2580640">
                  <a:moveTo>
                    <a:pt x="1727200" y="0"/>
                  </a:moveTo>
                  <a:lnTo>
                    <a:pt x="1737360" y="0"/>
                  </a:lnTo>
                </a:path>
                <a:path w="2580640">
                  <a:moveTo>
                    <a:pt x="1818639" y="0"/>
                  </a:moveTo>
                  <a:lnTo>
                    <a:pt x="1828800" y="0"/>
                  </a:lnTo>
                </a:path>
                <a:path w="2580640">
                  <a:moveTo>
                    <a:pt x="1879600" y="0"/>
                  </a:moveTo>
                  <a:lnTo>
                    <a:pt x="1889760" y="0"/>
                  </a:lnTo>
                </a:path>
                <a:path w="2580640">
                  <a:moveTo>
                    <a:pt x="1910079" y="0"/>
                  </a:moveTo>
                  <a:lnTo>
                    <a:pt x="1920239" y="0"/>
                  </a:lnTo>
                </a:path>
                <a:path w="2580640">
                  <a:moveTo>
                    <a:pt x="1950719" y="0"/>
                  </a:moveTo>
                  <a:lnTo>
                    <a:pt x="1960879" y="0"/>
                  </a:lnTo>
                </a:path>
                <a:path w="2580640">
                  <a:moveTo>
                    <a:pt x="1981200" y="0"/>
                  </a:moveTo>
                  <a:lnTo>
                    <a:pt x="1991360" y="0"/>
                  </a:lnTo>
                </a:path>
                <a:path w="2580640">
                  <a:moveTo>
                    <a:pt x="2021839" y="0"/>
                  </a:moveTo>
                  <a:lnTo>
                    <a:pt x="2032000" y="0"/>
                  </a:lnTo>
                </a:path>
                <a:path w="2580640">
                  <a:moveTo>
                    <a:pt x="2052319" y="0"/>
                  </a:moveTo>
                  <a:lnTo>
                    <a:pt x="2062479" y="0"/>
                  </a:lnTo>
                </a:path>
                <a:path w="2580640">
                  <a:moveTo>
                    <a:pt x="2133600" y="0"/>
                  </a:moveTo>
                  <a:lnTo>
                    <a:pt x="2143760" y="0"/>
                  </a:lnTo>
                </a:path>
                <a:path w="2580640">
                  <a:moveTo>
                    <a:pt x="2164079" y="0"/>
                  </a:moveTo>
                  <a:lnTo>
                    <a:pt x="2174240" y="0"/>
                  </a:lnTo>
                </a:path>
                <a:path w="2580640">
                  <a:moveTo>
                    <a:pt x="2245359" y="0"/>
                  </a:moveTo>
                  <a:lnTo>
                    <a:pt x="2255519" y="0"/>
                  </a:lnTo>
                </a:path>
                <a:path w="2580640">
                  <a:moveTo>
                    <a:pt x="2306319" y="0"/>
                  </a:moveTo>
                  <a:lnTo>
                    <a:pt x="2316479" y="0"/>
                  </a:lnTo>
                </a:path>
                <a:path w="2580640">
                  <a:moveTo>
                    <a:pt x="2326640" y="0"/>
                  </a:moveTo>
                  <a:lnTo>
                    <a:pt x="2336800" y="0"/>
                  </a:lnTo>
                </a:path>
                <a:path w="2580640">
                  <a:moveTo>
                    <a:pt x="2357119" y="0"/>
                  </a:moveTo>
                  <a:lnTo>
                    <a:pt x="2367279" y="0"/>
                  </a:lnTo>
                </a:path>
                <a:path w="2580640">
                  <a:moveTo>
                    <a:pt x="2397759" y="0"/>
                  </a:moveTo>
                  <a:lnTo>
                    <a:pt x="2407919" y="0"/>
                  </a:lnTo>
                </a:path>
                <a:path w="2580640">
                  <a:moveTo>
                    <a:pt x="2428240" y="0"/>
                  </a:moveTo>
                  <a:lnTo>
                    <a:pt x="2438400" y="0"/>
                  </a:lnTo>
                </a:path>
                <a:path w="2580640">
                  <a:moveTo>
                    <a:pt x="2458719" y="0"/>
                  </a:moveTo>
                  <a:lnTo>
                    <a:pt x="2468879" y="0"/>
                  </a:lnTo>
                </a:path>
                <a:path w="2580640">
                  <a:moveTo>
                    <a:pt x="2499359" y="0"/>
                  </a:moveTo>
                  <a:lnTo>
                    <a:pt x="2509519" y="0"/>
                  </a:lnTo>
                </a:path>
                <a:path w="2580640">
                  <a:moveTo>
                    <a:pt x="2570479" y="0"/>
                  </a:moveTo>
                  <a:lnTo>
                    <a:pt x="2580640" y="0"/>
                  </a:lnTo>
                </a:path>
              </a:pathLst>
            </a:custGeom>
            <a:ln w="10160">
              <a:solidFill>
                <a:srgbClr val="000000"/>
              </a:solidFill>
            </a:ln>
          </p:spPr>
          <p:txBody>
            <a:bodyPr wrap="square" lIns="0" tIns="0" rIns="0" bIns="0" rtlCol="0"/>
            <a:lstStyle/>
            <a:p>
              <a:endParaRPr/>
            </a:p>
          </p:txBody>
        </p:sp>
        <p:sp>
          <p:nvSpPr>
            <p:cNvPr id="103" name="object 103"/>
            <p:cNvSpPr/>
            <p:nvPr/>
          </p:nvSpPr>
          <p:spPr>
            <a:xfrm>
              <a:off x="6395719" y="4986020"/>
              <a:ext cx="406400" cy="0"/>
            </a:xfrm>
            <a:custGeom>
              <a:avLst/>
              <a:gdLst/>
              <a:ahLst/>
              <a:cxnLst/>
              <a:rect l="l" t="t" r="r" b="b"/>
              <a:pathLst>
                <a:path w="406400">
                  <a:moveTo>
                    <a:pt x="0" y="0"/>
                  </a:moveTo>
                  <a:lnTo>
                    <a:pt x="30479" y="0"/>
                  </a:lnTo>
                </a:path>
                <a:path w="406400">
                  <a:moveTo>
                    <a:pt x="396239" y="0"/>
                  </a:moveTo>
                  <a:lnTo>
                    <a:pt x="406399" y="0"/>
                  </a:lnTo>
                </a:path>
              </a:pathLst>
            </a:custGeom>
            <a:ln w="10160">
              <a:solidFill>
                <a:srgbClr val="0000FE"/>
              </a:solidFill>
            </a:ln>
          </p:spPr>
          <p:txBody>
            <a:bodyPr wrap="square" lIns="0" tIns="0" rIns="0" bIns="0" rtlCol="0"/>
            <a:lstStyle/>
            <a:p>
              <a:endParaRPr/>
            </a:p>
          </p:txBody>
        </p:sp>
        <p:sp>
          <p:nvSpPr>
            <p:cNvPr id="104" name="object 104"/>
            <p:cNvSpPr/>
            <p:nvPr/>
          </p:nvSpPr>
          <p:spPr>
            <a:xfrm>
              <a:off x="3815080" y="4996179"/>
              <a:ext cx="2570480" cy="0"/>
            </a:xfrm>
            <a:custGeom>
              <a:avLst/>
              <a:gdLst/>
              <a:ahLst/>
              <a:cxnLst/>
              <a:rect l="l" t="t" r="r" b="b"/>
              <a:pathLst>
                <a:path w="2570479">
                  <a:moveTo>
                    <a:pt x="0" y="0"/>
                  </a:moveTo>
                  <a:lnTo>
                    <a:pt x="20320" y="0"/>
                  </a:lnTo>
                </a:path>
                <a:path w="2570479">
                  <a:moveTo>
                    <a:pt x="1361440" y="0"/>
                  </a:moveTo>
                  <a:lnTo>
                    <a:pt x="1371600" y="0"/>
                  </a:lnTo>
                </a:path>
                <a:path w="2570479">
                  <a:moveTo>
                    <a:pt x="1402080" y="0"/>
                  </a:moveTo>
                  <a:lnTo>
                    <a:pt x="1412240" y="0"/>
                  </a:lnTo>
                </a:path>
                <a:path w="2570479">
                  <a:moveTo>
                    <a:pt x="1432560" y="0"/>
                  </a:moveTo>
                  <a:lnTo>
                    <a:pt x="1442720" y="0"/>
                  </a:lnTo>
                </a:path>
                <a:path w="2570479">
                  <a:moveTo>
                    <a:pt x="1473200" y="0"/>
                  </a:moveTo>
                  <a:lnTo>
                    <a:pt x="1483360" y="0"/>
                  </a:lnTo>
                </a:path>
                <a:path w="2570479">
                  <a:moveTo>
                    <a:pt x="1503680" y="0"/>
                  </a:moveTo>
                  <a:lnTo>
                    <a:pt x="1513840" y="0"/>
                  </a:lnTo>
                </a:path>
                <a:path w="2570479">
                  <a:moveTo>
                    <a:pt x="1544320" y="0"/>
                  </a:moveTo>
                  <a:lnTo>
                    <a:pt x="1554480" y="0"/>
                  </a:lnTo>
                </a:path>
                <a:path w="2570479">
                  <a:moveTo>
                    <a:pt x="1584960" y="0"/>
                  </a:moveTo>
                  <a:lnTo>
                    <a:pt x="1595120" y="0"/>
                  </a:lnTo>
                </a:path>
                <a:path w="2570479">
                  <a:moveTo>
                    <a:pt x="1615440" y="0"/>
                  </a:moveTo>
                  <a:lnTo>
                    <a:pt x="1625600" y="0"/>
                  </a:lnTo>
                </a:path>
                <a:path w="2570479">
                  <a:moveTo>
                    <a:pt x="1645920" y="0"/>
                  </a:moveTo>
                  <a:lnTo>
                    <a:pt x="1656080" y="0"/>
                  </a:lnTo>
                </a:path>
                <a:path w="2570479">
                  <a:moveTo>
                    <a:pt x="1676400" y="0"/>
                  </a:moveTo>
                  <a:lnTo>
                    <a:pt x="1686560" y="0"/>
                  </a:lnTo>
                </a:path>
                <a:path w="2570479">
                  <a:moveTo>
                    <a:pt x="1717040" y="0"/>
                  </a:moveTo>
                  <a:lnTo>
                    <a:pt x="1727200" y="0"/>
                  </a:lnTo>
                </a:path>
                <a:path w="2570479">
                  <a:moveTo>
                    <a:pt x="1747520" y="0"/>
                  </a:moveTo>
                  <a:lnTo>
                    <a:pt x="1757680" y="0"/>
                  </a:lnTo>
                </a:path>
                <a:path w="2570479">
                  <a:moveTo>
                    <a:pt x="1818640" y="0"/>
                  </a:moveTo>
                  <a:lnTo>
                    <a:pt x="1828800" y="0"/>
                  </a:lnTo>
                </a:path>
                <a:path w="2570479">
                  <a:moveTo>
                    <a:pt x="1859280" y="0"/>
                  </a:moveTo>
                  <a:lnTo>
                    <a:pt x="1869440" y="0"/>
                  </a:lnTo>
                </a:path>
                <a:path w="2570479">
                  <a:moveTo>
                    <a:pt x="1899920" y="0"/>
                  </a:moveTo>
                  <a:lnTo>
                    <a:pt x="1910080" y="0"/>
                  </a:lnTo>
                </a:path>
                <a:path w="2570479">
                  <a:moveTo>
                    <a:pt x="1940560" y="0"/>
                  </a:moveTo>
                  <a:lnTo>
                    <a:pt x="1950720" y="0"/>
                  </a:lnTo>
                </a:path>
                <a:path w="2570479">
                  <a:moveTo>
                    <a:pt x="1971040" y="0"/>
                  </a:moveTo>
                  <a:lnTo>
                    <a:pt x="1981200" y="0"/>
                  </a:lnTo>
                </a:path>
                <a:path w="2570479">
                  <a:moveTo>
                    <a:pt x="2011680" y="0"/>
                  </a:moveTo>
                  <a:lnTo>
                    <a:pt x="2021840" y="0"/>
                  </a:lnTo>
                </a:path>
                <a:path w="2570479">
                  <a:moveTo>
                    <a:pt x="2042160" y="0"/>
                  </a:moveTo>
                  <a:lnTo>
                    <a:pt x="2052320" y="0"/>
                  </a:lnTo>
                </a:path>
                <a:path w="2570479">
                  <a:moveTo>
                    <a:pt x="2082800" y="0"/>
                  </a:moveTo>
                  <a:lnTo>
                    <a:pt x="2092960" y="0"/>
                  </a:lnTo>
                </a:path>
                <a:path w="2570479">
                  <a:moveTo>
                    <a:pt x="2123440" y="0"/>
                  </a:moveTo>
                  <a:lnTo>
                    <a:pt x="2133600" y="0"/>
                  </a:lnTo>
                </a:path>
                <a:path w="2570479">
                  <a:moveTo>
                    <a:pt x="2153920" y="0"/>
                  </a:moveTo>
                  <a:lnTo>
                    <a:pt x="2164080" y="0"/>
                  </a:lnTo>
                </a:path>
                <a:path w="2570479">
                  <a:moveTo>
                    <a:pt x="2194560" y="0"/>
                  </a:moveTo>
                  <a:lnTo>
                    <a:pt x="2204720" y="0"/>
                  </a:lnTo>
                </a:path>
                <a:path w="2570479">
                  <a:moveTo>
                    <a:pt x="2235200" y="0"/>
                  </a:moveTo>
                  <a:lnTo>
                    <a:pt x="2245360" y="0"/>
                  </a:lnTo>
                </a:path>
                <a:path w="2570479">
                  <a:moveTo>
                    <a:pt x="2306320" y="0"/>
                  </a:moveTo>
                  <a:lnTo>
                    <a:pt x="2316480" y="0"/>
                  </a:lnTo>
                </a:path>
                <a:path w="2570479">
                  <a:moveTo>
                    <a:pt x="2346960" y="0"/>
                  </a:moveTo>
                  <a:lnTo>
                    <a:pt x="2357120" y="0"/>
                  </a:lnTo>
                </a:path>
                <a:path w="2570479">
                  <a:moveTo>
                    <a:pt x="2387600" y="0"/>
                  </a:moveTo>
                  <a:lnTo>
                    <a:pt x="2397760" y="0"/>
                  </a:lnTo>
                </a:path>
                <a:path w="2570479">
                  <a:moveTo>
                    <a:pt x="2418080" y="0"/>
                  </a:moveTo>
                  <a:lnTo>
                    <a:pt x="2428240" y="0"/>
                  </a:lnTo>
                </a:path>
                <a:path w="2570479">
                  <a:moveTo>
                    <a:pt x="2448560" y="0"/>
                  </a:moveTo>
                  <a:lnTo>
                    <a:pt x="2458720" y="0"/>
                  </a:lnTo>
                </a:path>
                <a:path w="2570479">
                  <a:moveTo>
                    <a:pt x="2489200" y="0"/>
                  </a:moveTo>
                  <a:lnTo>
                    <a:pt x="2499360" y="0"/>
                  </a:lnTo>
                </a:path>
                <a:path w="2570479">
                  <a:moveTo>
                    <a:pt x="2560320" y="0"/>
                  </a:moveTo>
                  <a:lnTo>
                    <a:pt x="2570480" y="0"/>
                  </a:lnTo>
                </a:path>
              </a:pathLst>
            </a:custGeom>
            <a:ln w="10160">
              <a:solidFill>
                <a:srgbClr val="000000"/>
              </a:solidFill>
            </a:ln>
          </p:spPr>
          <p:txBody>
            <a:bodyPr wrap="square" lIns="0" tIns="0" rIns="0" bIns="0" rtlCol="0"/>
            <a:lstStyle/>
            <a:p>
              <a:endParaRPr/>
            </a:p>
          </p:txBody>
        </p:sp>
        <p:sp>
          <p:nvSpPr>
            <p:cNvPr id="105" name="object 105"/>
            <p:cNvSpPr/>
            <p:nvPr/>
          </p:nvSpPr>
          <p:spPr>
            <a:xfrm>
              <a:off x="6426200" y="4996179"/>
              <a:ext cx="375920" cy="0"/>
            </a:xfrm>
            <a:custGeom>
              <a:avLst/>
              <a:gdLst/>
              <a:ahLst/>
              <a:cxnLst/>
              <a:rect l="l" t="t" r="r" b="b"/>
              <a:pathLst>
                <a:path w="375920">
                  <a:moveTo>
                    <a:pt x="0" y="0"/>
                  </a:moveTo>
                  <a:lnTo>
                    <a:pt x="20320" y="0"/>
                  </a:lnTo>
                </a:path>
                <a:path w="375920">
                  <a:moveTo>
                    <a:pt x="355600" y="0"/>
                  </a:moveTo>
                  <a:lnTo>
                    <a:pt x="375920" y="0"/>
                  </a:lnTo>
                </a:path>
              </a:pathLst>
            </a:custGeom>
            <a:ln w="10160">
              <a:solidFill>
                <a:srgbClr val="0000FE"/>
              </a:solidFill>
            </a:ln>
          </p:spPr>
          <p:txBody>
            <a:bodyPr wrap="square" lIns="0" tIns="0" rIns="0" bIns="0" rtlCol="0"/>
            <a:lstStyle/>
            <a:p>
              <a:endParaRPr/>
            </a:p>
          </p:txBody>
        </p:sp>
        <p:sp>
          <p:nvSpPr>
            <p:cNvPr id="106" name="object 106"/>
            <p:cNvSpPr/>
            <p:nvPr/>
          </p:nvSpPr>
          <p:spPr>
            <a:xfrm>
              <a:off x="3835400" y="5006339"/>
              <a:ext cx="2550160" cy="0"/>
            </a:xfrm>
            <a:custGeom>
              <a:avLst/>
              <a:gdLst/>
              <a:ahLst/>
              <a:cxnLst/>
              <a:rect l="l" t="t" r="r" b="b"/>
              <a:pathLst>
                <a:path w="2550160">
                  <a:moveTo>
                    <a:pt x="0" y="0"/>
                  </a:moveTo>
                  <a:lnTo>
                    <a:pt x="20320" y="0"/>
                  </a:lnTo>
                </a:path>
                <a:path w="2550160">
                  <a:moveTo>
                    <a:pt x="1351279" y="0"/>
                  </a:moveTo>
                  <a:lnTo>
                    <a:pt x="1381759" y="0"/>
                  </a:lnTo>
                </a:path>
                <a:path w="2550160">
                  <a:moveTo>
                    <a:pt x="1412239" y="0"/>
                  </a:moveTo>
                  <a:lnTo>
                    <a:pt x="1422400" y="0"/>
                  </a:lnTo>
                </a:path>
                <a:path w="2550160">
                  <a:moveTo>
                    <a:pt x="1452879" y="0"/>
                  </a:moveTo>
                  <a:lnTo>
                    <a:pt x="1463039" y="0"/>
                  </a:lnTo>
                </a:path>
                <a:path w="2550160">
                  <a:moveTo>
                    <a:pt x="1483360" y="0"/>
                  </a:moveTo>
                  <a:lnTo>
                    <a:pt x="1493520" y="0"/>
                  </a:lnTo>
                </a:path>
                <a:path w="2550160">
                  <a:moveTo>
                    <a:pt x="1534160" y="0"/>
                  </a:moveTo>
                  <a:lnTo>
                    <a:pt x="1564639" y="0"/>
                  </a:lnTo>
                </a:path>
                <a:path w="2550160">
                  <a:moveTo>
                    <a:pt x="1595120" y="0"/>
                  </a:moveTo>
                  <a:lnTo>
                    <a:pt x="1605280" y="0"/>
                  </a:lnTo>
                </a:path>
                <a:path w="2550160">
                  <a:moveTo>
                    <a:pt x="1625600" y="0"/>
                  </a:moveTo>
                  <a:lnTo>
                    <a:pt x="1635760" y="0"/>
                  </a:lnTo>
                </a:path>
                <a:path w="2550160">
                  <a:moveTo>
                    <a:pt x="1666239" y="0"/>
                  </a:moveTo>
                  <a:lnTo>
                    <a:pt x="1676400" y="0"/>
                  </a:lnTo>
                </a:path>
                <a:path w="2550160">
                  <a:moveTo>
                    <a:pt x="1706879" y="0"/>
                  </a:moveTo>
                  <a:lnTo>
                    <a:pt x="1727200" y="0"/>
                  </a:lnTo>
                </a:path>
                <a:path w="2550160">
                  <a:moveTo>
                    <a:pt x="1757679" y="0"/>
                  </a:moveTo>
                  <a:lnTo>
                    <a:pt x="1767839" y="0"/>
                  </a:lnTo>
                </a:path>
                <a:path w="2550160">
                  <a:moveTo>
                    <a:pt x="1808479" y="0"/>
                  </a:moveTo>
                  <a:lnTo>
                    <a:pt x="1838959" y="0"/>
                  </a:lnTo>
                </a:path>
                <a:path w="2550160">
                  <a:moveTo>
                    <a:pt x="1889760" y="0"/>
                  </a:moveTo>
                  <a:lnTo>
                    <a:pt x="1920239" y="0"/>
                  </a:lnTo>
                </a:path>
                <a:path w="2550160">
                  <a:moveTo>
                    <a:pt x="1960879" y="0"/>
                  </a:moveTo>
                  <a:lnTo>
                    <a:pt x="2001519" y="0"/>
                  </a:lnTo>
                </a:path>
                <a:path w="2550160">
                  <a:moveTo>
                    <a:pt x="2021839" y="0"/>
                  </a:moveTo>
                  <a:lnTo>
                    <a:pt x="2032000" y="0"/>
                  </a:lnTo>
                </a:path>
                <a:path w="2550160">
                  <a:moveTo>
                    <a:pt x="2072639" y="0"/>
                  </a:moveTo>
                  <a:lnTo>
                    <a:pt x="2103119" y="0"/>
                  </a:lnTo>
                </a:path>
                <a:path w="2550160">
                  <a:moveTo>
                    <a:pt x="2143760" y="0"/>
                  </a:moveTo>
                  <a:lnTo>
                    <a:pt x="2174240" y="0"/>
                  </a:lnTo>
                </a:path>
                <a:path w="2550160">
                  <a:moveTo>
                    <a:pt x="2204720" y="0"/>
                  </a:moveTo>
                  <a:lnTo>
                    <a:pt x="2214880" y="0"/>
                  </a:lnTo>
                </a:path>
                <a:path w="2550160">
                  <a:moveTo>
                    <a:pt x="2245360" y="0"/>
                  </a:moveTo>
                  <a:lnTo>
                    <a:pt x="2255520" y="0"/>
                  </a:lnTo>
                </a:path>
                <a:path w="2550160">
                  <a:moveTo>
                    <a:pt x="2286000" y="0"/>
                  </a:moveTo>
                  <a:lnTo>
                    <a:pt x="2296160" y="0"/>
                  </a:lnTo>
                </a:path>
                <a:path w="2550160">
                  <a:moveTo>
                    <a:pt x="2336800" y="0"/>
                  </a:moveTo>
                  <a:lnTo>
                    <a:pt x="2367279" y="0"/>
                  </a:lnTo>
                </a:path>
                <a:path w="2550160">
                  <a:moveTo>
                    <a:pt x="2397760" y="0"/>
                  </a:moveTo>
                  <a:lnTo>
                    <a:pt x="2407920" y="0"/>
                  </a:lnTo>
                </a:path>
                <a:path w="2550160">
                  <a:moveTo>
                    <a:pt x="2438400" y="0"/>
                  </a:moveTo>
                  <a:lnTo>
                    <a:pt x="2479040" y="0"/>
                  </a:lnTo>
                </a:path>
                <a:path w="2550160">
                  <a:moveTo>
                    <a:pt x="2540000" y="0"/>
                  </a:moveTo>
                  <a:lnTo>
                    <a:pt x="2550160" y="0"/>
                  </a:lnTo>
                </a:path>
              </a:pathLst>
            </a:custGeom>
            <a:ln w="10160">
              <a:solidFill>
                <a:srgbClr val="000000"/>
              </a:solidFill>
            </a:ln>
          </p:spPr>
          <p:txBody>
            <a:bodyPr wrap="square" lIns="0" tIns="0" rIns="0" bIns="0" rtlCol="0"/>
            <a:lstStyle/>
            <a:p>
              <a:endParaRPr/>
            </a:p>
          </p:txBody>
        </p:sp>
        <p:sp>
          <p:nvSpPr>
            <p:cNvPr id="107" name="object 107"/>
            <p:cNvSpPr/>
            <p:nvPr/>
          </p:nvSpPr>
          <p:spPr>
            <a:xfrm>
              <a:off x="6446519" y="5006339"/>
              <a:ext cx="355600" cy="0"/>
            </a:xfrm>
            <a:custGeom>
              <a:avLst/>
              <a:gdLst/>
              <a:ahLst/>
              <a:cxnLst/>
              <a:rect l="l" t="t" r="r" b="b"/>
              <a:pathLst>
                <a:path w="355600">
                  <a:moveTo>
                    <a:pt x="0" y="0"/>
                  </a:moveTo>
                  <a:lnTo>
                    <a:pt x="30479" y="0"/>
                  </a:lnTo>
                </a:path>
                <a:path w="355600">
                  <a:moveTo>
                    <a:pt x="325120" y="0"/>
                  </a:moveTo>
                  <a:lnTo>
                    <a:pt x="335279" y="0"/>
                  </a:lnTo>
                </a:path>
                <a:path w="355600">
                  <a:moveTo>
                    <a:pt x="345439" y="0"/>
                  </a:moveTo>
                  <a:lnTo>
                    <a:pt x="355599" y="0"/>
                  </a:lnTo>
                </a:path>
              </a:pathLst>
            </a:custGeom>
            <a:ln w="10160">
              <a:solidFill>
                <a:srgbClr val="0000FE"/>
              </a:solidFill>
            </a:ln>
          </p:spPr>
          <p:txBody>
            <a:bodyPr wrap="square" lIns="0" tIns="0" rIns="0" bIns="0" rtlCol="0"/>
            <a:lstStyle/>
            <a:p>
              <a:endParaRPr/>
            </a:p>
          </p:txBody>
        </p:sp>
        <p:sp>
          <p:nvSpPr>
            <p:cNvPr id="108" name="object 108"/>
            <p:cNvSpPr/>
            <p:nvPr/>
          </p:nvSpPr>
          <p:spPr>
            <a:xfrm>
              <a:off x="3622040" y="5016500"/>
              <a:ext cx="10160" cy="0"/>
            </a:xfrm>
            <a:custGeom>
              <a:avLst/>
              <a:gdLst/>
              <a:ahLst/>
              <a:cxnLst/>
              <a:rect l="l" t="t" r="r" b="b"/>
              <a:pathLst>
                <a:path w="10160">
                  <a:moveTo>
                    <a:pt x="0" y="0"/>
                  </a:moveTo>
                  <a:lnTo>
                    <a:pt x="10160" y="0"/>
                  </a:lnTo>
                </a:path>
              </a:pathLst>
            </a:custGeom>
            <a:ln w="10160">
              <a:solidFill>
                <a:srgbClr val="F8DFDF"/>
              </a:solidFill>
            </a:ln>
          </p:spPr>
          <p:txBody>
            <a:bodyPr wrap="square" lIns="0" tIns="0" rIns="0" bIns="0" rtlCol="0"/>
            <a:lstStyle/>
            <a:p>
              <a:endParaRPr/>
            </a:p>
          </p:txBody>
        </p:sp>
        <p:sp>
          <p:nvSpPr>
            <p:cNvPr id="109" name="object 109"/>
            <p:cNvSpPr/>
            <p:nvPr/>
          </p:nvSpPr>
          <p:spPr>
            <a:xfrm>
              <a:off x="3855720" y="5016500"/>
              <a:ext cx="2529840" cy="0"/>
            </a:xfrm>
            <a:custGeom>
              <a:avLst/>
              <a:gdLst/>
              <a:ahLst/>
              <a:cxnLst/>
              <a:rect l="l" t="t" r="r" b="b"/>
              <a:pathLst>
                <a:path w="2529840">
                  <a:moveTo>
                    <a:pt x="0" y="0"/>
                  </a:moveTo>
                  <a:lnTo>
                    <a:pt x="10160" y="0"/>
                  </a:lnTo>
                </a:path>
                <a:path w="2529840">
                  <a:moveTo>
                    <a:pt x="1645919" y="0"/>
                  </a:moveTo>
                  <a:lnTo>
                    <a:pt x="1656079" y="0"/>
                  </a:lnTo>
                </a:path>
                <a:path w="2529840">
                  <a:moveTo>
                    <a:pt x="2184400" y="0"/>
                  </a:moveTo>
                  <a:lnTo>
                    <a:pt x="2194560" y="0"/>
                  </a:lnTo>
                </a:path>
                <a:path w="2529840">
                  <a:moveTo>
                    <a:pt x="2519679" y="0"/>
                  </a:moveTo>
                  <a:lnTo>
                    <a:pt x="2529840" y="0"/>
                  </a:lnTo>
                </a:path>
              </a:pathLst>
            </a:custGeom>
            <a:ln w="10160">
              <a:solidFill>
                <a:srgbClr val="000000"/>
              </a:solidFill>
            </a:ln>
          </p:spPr>
          <p:txBody>
            <a:bodyPr wrap="square" lIns="0" tIns="0" rIns="0" bIns="0" rtlCol="0"/>
            <a:lstStyle/>
            <a:p>
              <a:endParaRPr/>
            </a:p>
          </p:txBody>
        </p:sp>
        <p:sp>
          <p:nvSpPr>
            <p:cNvPr id="110" name="object 110"/>
            <p:cNvSpPr/>
            <p:nvPr/>
          </p:nvSpPr>
          <p:spPr>
            <a:xfrm>
              <a:off x="6477000" y="5016500"/>
              <a:ext cx="325120" cy="0"/>
            </a:xfrm>
            <a:custGeom>
              <a:avLst/>
              <a:gdLst/>
              <a:ahLst/>
              <a:cxnLst/>
              <a:rect l="l" t="t" r="r" b="b"/>
              <a:pathLst>
                <a:path w="325120">
                  <a:moveTo>
                    <a:pt x="0" y="0"/>
                  </a:moveTo>
                  <a:lnTo>
                    <a:pt x="20320" y="0"/>
                  </a:lnTo>
                </a:path>
                <a:path w="325120">
                  <a:moveTo>
                    <a:pt x="314959" y="0"/>
                  </a:moveTo>
                  <a:lnTo>
                    <a:pt x="325119" y="0"/>
                  </a:lnTo>
                </a:path>
              </a:pathLst>
            </a:custGeom>
            <a:ln w="10160">
              <a:solidFill>
                <a:srgbClr val="0000FE"/>
              </a:solidFill>
            </a:ln>
          </p:spPr>
          <p:txBody>
            <a:bodyPr wrap="square" lIns="0" tIns="0" rIns="0" bIns="0" rtlCol="0"/>
            <a:lstStyle/>
            <a:p>
              <a:endParaRPr/>
            </a:p>
          </p:txBody>
        </p:sp>
        <p:sp>
          <p:nvSpPr>
            <p:cNvPr id="111" name="object 111"/>
            <p:cNvSpPr/>
            <p:nvPr/>
          </p:nvSpPr>
          <p:spPr>
            <a:xfrm>
              <a:off x="5511800" y="5026660"/>
              <a:ext cx="873760" cy="0"/>
            </a:xfrm>
            <a:custGeom>
              <a:avLst/>
              <a:gdLst/>
              <a:ahLst/>
              <a:cxnLst/>
              <a:rect l="l" t="t" r="r" b="b"/>
              <a:pathLst>
                <a:path w="873760">
                  <a:moveTo>
                    <a:pt x="0" y="0"/>
                  </a:moveTo>
                  <a:lnTo>
                    <a:pt x="10160" y="0"/>
                  </a:lnTo>
                </a:path>
                <a:path w="873760">
                  <a:moveTo>
                    <a:pt x="518160" y="0"/>
                  </a:moveTo>
                  <a:lnTo>
                    <a:pt x="528320" y="0"/>
                  </a:lnTo>
                </a:path>
                <a:path w="873760">
                  <a:moveTo>
                    <a:pt x="863600" y="0"/>
                  </a:moveTo>
                  <a:lnTo>
                    <a:pt x="873760" y="0"/>
                  </a:lnTo>
                </a:path>
              </a:pathLst>
            </a:custGeom>
            <a:ln w="10160">
              <a:solidFill>
                <a:srgbClr val="000000"/>
              </a:solidFill>
            </a:ln>
          </p:spPr>
          <p:txBody>
            <a:bodyPr wrap="square" lIns="0" tIns="0" rIns="0" bIns="0" rtlCol="0"/>
            <a:lstStyle/>
            <a:p>
              <a:endParaRPr/>
            </a:p>
          </p:txBody>
        </p:sp>
        <p:sp>
          <p:nvSpPr>
            <p:cNvPr id="112" name="object 112"/>
            <p:cNvSpPr/>
            <p:nvPr/>
          </p:nvSpPr>
          <p:spPr>
            <a:xfrm>
              <a:off x="6497319" y="5026660"/>
              <a:ext cx="304800" cy="0"/>
            </a:xfrm>
            <a:custGeom>
              <a:avLst/>
              <a:gdLst/>
              <a:ahLst/>
              <a:cxnLst/>
              <a:rect l="l" t="t" r="r" b="b"/>
              <a:pathLst>
                <a:path w="304800">
                  <a:moveTo>
                    <a:pt x="0" y="0"/>
                  </a:moveTo>
                  <a:lnTo>
                    <a:pt x="30479" y="0"/>
                  </a:lnTo>
                </a:path>
                <a:path w="304800">
                  <a:moveTo>
                    <a:pt x="294639" y="0"/>
                  </a:moveTo>
                  <a:lnTo>
                    <a:pt x="304799" y="0"/>
                  </a:lnTo>
                </a:path>
              </a:pathLst>
            </a:custGeom>
            <a:ln w="10160">
              <a:solidFill>
                <a:srgbClr val="0000FE"/>
              </a:solidFill>
            </a:ln>
          </p:spPr>
          <p:txBody>
            <a:bodyPr wrap="square" lIns="0" tIns="0" rIns="0" bIns="0" rtlCol="0"/>
            <a:lstStyle/>
            <a:p>
              <a:endParaRPr/>
            </a:p>
          </p:txBody>
        </p:sp>
        <p:sp>
          <p:nvSpPr>
            <p:cNvPr id="113" name="object 113"/>
            <p:cNvSpPr/>
            <p:nvPr/>
          </p:nvSpPr>
          <p:spPr>
            <a:xfrm>
              <a:off x="3906520" y="5036820"/>
              <a:ext cx="2479040" cy="0"/>
            </a:xfrm>
            <a:custGeom>
              <a:avLst/>
              <a:gdLst/>
              <a:ahLst/>
              <a:cxnLst/>
              <a:rect l="l" t="t" r="r" b="b"/>
              <a:pathLst>
                <a:path w="2479040">
                  <a:moveTo>
                    <a:pt x="0" y="0"/>
                  </a:moveTo>
                  <a:lnTo>
                    <a:pt x="10160" y="0"/>
                  </a:lnTo>
                </a:path>
                <a:path w="2479040">
                  <a:moveTo>
                    <a:pt x="2468879" y="0"/>
                  </a:moveTo>
                  <a:lnTo>
                    <a:pt x="2479040" y="0"/>
                  </a:lnTo>
                </a:path>
              </a:pathLst>
            </a:custGeom>
            <a:ln w="10160">
              <a:solidFill>
                <a:srgbClr val="000000"/>
              </a:solidFill>
            </a:ln>
          </p:spPr>
          <p:txBody>
            <a:bodyPr wrap="square" lIns="0" tIns="0" rIns="0" bIns="0" rtlCol="0"/>
            <a:lstStyle/>
            <a:p>
              <a:endParaRPr/>
            </a:p>
          </p:txBody>
        </p:sp>
        <p:sp>
          <p:nvSpPr>
            <p:cNvPr id="114" name="object 114"/>
            <p:cNvSpPr/>
            <p:nvPr/>
          </p:nvSpPr>
          <p:spPr>
            <a:xfrm>
              <a:off x="6527800" y="5036820"/>
              <a:ext cx="274320" cy="0"/>
            </a:xfrm>
            <a:custGeom>
              <a:avLst/>
              <a:gdLst/>
              <a:ahLst/>
              <a:cxnLst/>
              <a:rect l="l" t="t" r="r" b="b"/>
              <a:pathLst>
                <a:path w="274320">
                  <a:moveTo>
                    <a:pt x="0" y="0"/>
                  </a:moveTo>
                  <a:lnTo>
                    <a:pt x="20320" y="0"/>
                  </a:lnTo>
                </a:path>
                <a:path w="274320">
                  <a:moveTo>
                    <a:pt x="264159" y="0"/>
                  </a:moveTo>
                  <a:lnTo>
                    <a:pt x="274319" y="0"/>
                  </a:lnTo>
                </a:path>
              </a:pathLst>
            </a:custGeom>
            <a:ln w="10160">
              <a:solidFill>
                <a:srgbClr val="0000FE"/>
              </a:solidFill>
            </a:ln>
          </p:spPr>
          <p:txBody>
            <a:bodyPr wrap="square" lIns="0" tIns="0" rIns="0" bIns="0" rtlCol="0"/>
            <a:lstStyle/>
            <a:p>
              <a:endParaRPr/>
            </a:p>
          </p:txBody>
        </p:sp>
        <p:sp>
          <p:nvSpPr>
            <p:cNvPr id="115" name="object 115"/>
            <p:cNvSpPr/>
            <p:nvPr/>
          </p:nvSpPr>
          <p:spPr>
            <a:xfrm>
              <a:off x="3916680" y="5046979"/>
              <a:ext cx="2468880" cy="0"/>
            </a:xfrm>
            <a:custGeom>
              <a:avLst/>
              <a:gdLst/>
              <a:ahLst/>
              <a:cxnLst/>
              <a:rect l="l" t="t" r="r" b="b"/>
              <a:pathLst>
                <a:path w="2468879">
                  <a:moveTo>
                    <a:pt x="0" y="0"/>
                  </a:moveTo>
                  <a:lnTo>
                    <a:pt x="20320" y="0"/>
                  </a:lnTo>
                </a:path>
                <a:path w="2468879">
                  <a:moveTo>
                    <a:pt x="2458720" y="0"/>
                  </a:moveTo>
                  <a:lnTo>
                    <a:pt x="2468880" y="0"/>
                  </a:lnTo>
                </a:path>
              </a:pathLst>
            </a:custGeom>
            <a:ln w="10160">
              <a:solidFill>
                <a:srgbClr val="000000"/>
              </a:solidFill>
            </a:ln>
          </p:spPr>
          <p:txBody>
            <a:bodyPr wrap="square" lIns="0" tIns="0" rIns="0" bIns="0" rtlCol="0"/>
            <a:lstStyle/>
            <a:p>
              <a:endParaRPr/>
            </a:p>
          </p:txBody>
        </p:sp>
        <p:sp>
          <p:nvSpPr>
            <p:cNvPr id="116" name="object 116"/>
            <p:cNvSpPr/>
            <p:nvPr/>
          </p:nvSpPr>
          <p:spPr>
            <a:xfrm>
              <a:off x="6548119" y="5046979"/>
              <a:ext cx="254000" cy="0"/>
            </a:xfrm>
            <a:custGeom>
              <a:avLst/>
              <a:gdLst/>
              <a:ahLst/>
              <a:cxnLst/>
              <a:rect l="l" t="t" r="r" b="b"/>
              <a:pathLst>
                <a:path w="254000">
                  <a:moveTo>
                    <a:pt x="0" y="0"/>
                  </a:moveTo>
                  <a:lnTo>
                    <a:pt x="30479" y="0"/>
                  </a:lnTo>
                </a:path>
                <a:path w="254000">
                  <a:moveTo>
                    <a:pt x="243839" y="0"/>
                  </a:moveTo>
                  <a:lnTo>
                    <a:pt x="253999" y="0"/>
                  </a:lnTo>
                </a:path>
              </a:pathLst>
            </a:custGeom>
            <a:ln w="10160">
              <a:solidFill>
                <a:srgbClr val="0000FE"/>
              </a:solidFill>
            </a:ln>
          </p:spPr>
          <p:txBody>
            <a:bodyPr wrap="square" lIns="0" tIns="0" rIns="0" bIns="0" rtlCol="0"/>
            <a:lstStyle/>
            <a:p>
              <a:endParaRPr/>
            </a:p>
          </p:txBody>
        </p:sp>
        <p:sp>
          <p:nvSpPr>
            <p:cNvPr id="117" name="object 117"/>
            <p:cNvSpPr/>
            <p:nvPr/>
          </p:nvSpPr>
          <p:spPr>
            <a:xfrm>
              <a:off x="3937000" y="5057139"/>
              <a:ext cx="2448560" cy="0"/>
            </a:xfrm>
            <a:custGeom>
              <a:avLst/>
              <a:gdLst/>
              <a:ahLst/>
              <a:cxnLst/>
              <a:rect l="l" t="t" r="r" b="b"/>
              <a:pathLst>
                <a:path w="2448560">
                  <a:moveTo>
                    <a:pt x="0" y="0"/>
                  </a:moveTo>
                  <a:lnTo>
                    <a:pt x="10160" y="0"/>
                  </a:lnTo>
                </a:path>
                <a:path w="2448560">
                  <a:moveTo>
                    <a:pt x="2438400" y="0"/>
                  </a:moveTo>
                  <a:lnTo>
                    <a:pt x="2448560" y="0"/>
                  </a:lnTo>
                </a:path>
              </a:pathLst>
            </a:custGeom>
            <a:ln w="10160">
              <a:solidFill>
                <a:srgbClr val="000000"/>
              </a:solidFill>
            </a:ln>
          </p:spPr>
          <p:txBody>
            <a:bodyPr wrap="square" lIns="0" tIns="0" rIns="0" bIns="0" rtlCol="0"/>
            <a:lstStyle/>
            <a:p>
              <a:endParaRPr/>
            </a:p>
          </p:txBody>
        </p:sp>
        <p:sp>
          <p:nvSpPr>
            <p:cNvPr id="118" name="object 118"/>
            <p:cNvSpPr/>
            <p:nvPr/>
          </p:nvSpPr>
          <p:spPr>
            <a:xfrm>
              <a:off x="6578600" y="5057139"/>
              <a:ext cx="223520" cy="0"/>
            </a:xfrm>
            <a:custGeom>
              <a:avLst/>
              <a:gdLst/>
              <a:ahLst/>
              <a:cxnLst/>
              <a:rect l="l" t="t" r="r" b="b"/>
              <a:pathLst>
                <a:path w="223520">
                  <a:moveTo>
                    <a:pt x="0" y="0"/>
                  </a:moveTo>
                  <a:lnTo>
                    <a:pt x="30479" y="0"/>
                  </a:lnTo>
                </a:path>
                <a:path w="223520">
                  <a:moveTo>
                    <a:pt x="213359" y="0"/>
                  </a:moveTo>
                  <a:lnTo>
                    <a:pt x="223519" y="0"/>
                  </a:lnTo>
                </a:path>
              </a:pathLst>
            </a:custGeom>
            <a:ln w="10160">
              <a:solidFill>
                <a:srgbClr val="0000FE"/>
              </a:solidFill>
            </a:ln>
          </p:spPr>
          <p:txBody>
            <a:bodyPr wrap="square" lIns="0" tIns="0" rIns="0" bIns="0" rtlCol="0"/>
            <a:lstStyle/>
            <a:p>
              <a:endParaRPr/>
            </a:p>
          </p:txBody>
        </p:sp>
        <p:sp>
          <p:nvSpPr>
            <p:cNvPr id="119" name="object 119"/>
            <p:cNvSpPr/>
            <p:nvPr/>
          </p:nvSpPr>
          <p:spPr>
            <a:xfrm>
              <a:off x="3947160" y="5067300"/>
              <a:ext cx="2438400" cy="0"/>
            </a:xfrm>
            <a:custGeom>
              <a:avLst/>
              <a:gdLst/>
              <a:ahLst/>
              <a:cxnLst/>
              <a:rect l="l" t="t" r="r" b="b"/>
              <a:pathLst>
                <a:path w="2438400">
                  <a:moveTo>
                    <a:pt x="0" y="0"/>
                  </a:moveTo>
                  <a:lnTo>
                    <a:pt x="20320" y="0"/>
                  </a:lnTo>
                </a:path>
                <a:path w="2438400">
                  <a:moveTo>
                    <a:pt x="2428240" y="0"/>
                  </a:moveTo>
                  <a:lnTo>
                    <a:pt x="2438400" y="0"/>
                  </a:lnTo>
                </a:path>
              </a:pathLst>
            </a:custGeom>
            <a:ln w="10160">
              <a:solidFill>
                <a:srgbClr val="000000"/>
              </a:solidFill>
            </a:ln>
          </p:spPr>
          <p:txBody>
            <a:bodyPr wrap="square" lIns="0" tIns="0" rIns="0" bIns="0" rtlCol="0"/>
            <a:lstStyle/>
            <a:p>
              <a:endParaRPr/>
            </a:p>
          </p:txBody>
        </p:sp>
        <p:sp>
          <p:nvSpPr>
            <p:cNvPr id="120" name="object 120"/>
            <p:cNvSpPr/>
            <p:nvPr/>
          </p:nvSpPr>
          <p:spPr>
            <a:xfrm>
              <a:off x="6609080" y="5067300"/>
              <a:ext cx="193040" cy="0"/>
            </a:xfrm>
            <a:custGeom>
              <a:avLst/>
              <a:gdLst/>
              <a:ahLst/>
              <a:cxnLst/>
              <a:rect l="l" t="t" r="r" b="b"/>
              <a:pathLst>
                <a:path w="193040">
                  <a:moveTo>
                    <a:pt x="0" y="0"/>
                  </a:moveTo>
                  <a:lnTo>
                    <a:pt x="20320" y="0"/>
                  </a:lnTo>
                </a:path>
                <a:path w="193040">
                  <a:moveTo>
                    <a:pt x="182879" y="0"/>
                  </a:moveTo>
                  <a:lnTo>
                    <a:pt x="193039" y="0"/>
                  </a:lnTo>
                </a:path>
              </a:pathLst>
            </a:custGeom>
            <a:ln w="10160">
              <a:solidFill>
                <a:srgbClr val="0000FE"/>
              </a:solidFill>
            </a:ln>
          </p:spPr>
          <p:txBody>
            <a:bodyPr wrap="square" lIns="0" tIns="0" rIns="0" bIns="0" rtlCol="0"/>
            <a:lstStyle/>
            <a:p>
              <a:endParaRPr/>
            </a:p>
          </p:txBody>
        </p:sp>
        <p:sp>
          <p:nvSpPr>
            <p:cNvPr id="121" name="object 121"/>
            <p:cNvSpPr/>
            <p:nvPr/>
          </p:nvSpPr>
          <p:spPr>
            <a:xfrm>
              <a:off x="3967480" y="5077460"/>
              <a:ext cx="2418080" cy="0"/>
            </a:xfrm>
            <a:custGeom>
              <a:avLst/>
              <a:gdLst/>
              <a:ahLst/>
              <a:cxnLst/>
              <a:rect l="l" t="t" r="r" b="b"/>
              <a:pathLst>
                <a:path w="2418079">
                  <a:moveTo>
                    <a:pt x="0" y="0"/>
                  </a:moveTo>
                  <a:lnTo>
                    <a:pt x="20320" y="0"/>
                  </a:lnTo>
                </a:path>
                <a:path w="2418079">
                  <a:moveTo>
                    <a:pt x="2407920" y="0"/>
                  </a:moveTo>
                  <a:lnTo>
                    <a:pt x="2418080" y="0"/>
                  </a:lnTo>
                </a:path>
              </a:pathLst>
            </a:custGeom>
            <a:ln w="10160">
              <a:solidFill>
                <a:srgbClr val="000000"/>
              </a:solidFill>
            </a:ln>
          </p:spPr>
          <p:txBody>
            <a:bodyPr wrap="square" lIns="0" tIns="0" rIns="0" bIns="0" rtlCol="0"/>
            <a:lstStyle/>
            <a:p>
              <a:endParaRPr/>
            </a:p>
          </p:txBody>
        </p:sp>
        <p:sp>
          <p:nvSpPr>
            <p:cNvPr id="122" name="object 122"/>
            <p:cNvSpPr/>
            <p:nvPr/>
          </p:nvSpPr>
          <p:spPr>
            <a:xfrm>
              <a:off x="6629400" y="5077460"/>
              <a:ext cx="30480" cy="0"/>
            </a:xfrm>
            <a:custGeom>
              <a:avLst/>
              <a:gdLst/>
              <a:ahLst/>
              <a:cxnLst/>
              <a:rect l="l" t="t" r="r" b="b"/>
              <a:pathLst>
                <a:path w="30479">
                  <a:moveTo>
                    <a:pt x="0" y="0"/>
                  </a:moveTo>
                  <a:lnTo>
                    <a:pt x="30479" y="0"/>
                  </a:lnTo>
                </a:path>
              </a:pathLst>
            </a:custGeom>
            <a:ln w="10160">
              <a:solidFill>
                <a:srgbClr val="0000FE"/>
              </a:solidFill>
            </a:ln>
          </p:spPr>
          <p:txBody>
            <a:bodyPr wrap="square" lIns="0" tIns="0" rIns="0" bIns="0" rtlCol="0"/>
            <a:lstStyle/>
            <a:p>
              <a:endParaRPr/>
            </a:p>
          </p:txBody>
        </p:sp>
        <p:sp>
          <p:nvSpPr>
            <p:cNvPr id="123" name="object 123"/>
            <p:cNvSpPr/>
            <p:nvPr/>
          </p:nvSpPr>
          <p:spPr>
            <a:xfrm>
              <a:off x="3987800" y="5087620"/>
              <a:ext cx="2397760" cy="0"/>
            </a:xfrm>
            <a:custGeom>
              <a:avLst/>
              <a:gdLst/>
              <a:ahLst/>
              <a:cxnLst/>
              <a:rect l="l" t="t" r="r" b="b"/>
              <a:pathLst>
                <a:path w="2397760">
                  <a:moveTo>
                    <a:pt x="0" y="0"/>
                  </a:moveTo>
                  <a:lnTo>
                    <a:pt x="10160" y="0"/>
                  </a:lnTo>
                </a:path>
                <a:path w="2397760">
                  <a:moveTo>
                    <a:pt x="2387600" y="0"/>
                  </a:moveTo>
                  <a:lnTo>
                    <a:pt x="2397760" y="0"/>
                  </a:lnTo>
                </a:path>
              </a:pathLst>
            </a:custGeom>
            <a:ln w="10160">
              <a:solidFill>
                <a:srgbClr val="000000"/>
              </a:solidFill>
            </a:ln>
          </p:spPr>
          <p:txBody>
            <a:bodyPr wrap="square" lIns="0" tIns="0" rIns="0" bIns="0" rtlCol="0"/>
            <a:lstStyle/>
            <a:p>
              <a:endParaRPr/>
            </a:p>
          </p:txBody>
        </p:sp>
        <p:sp>
          <p:nvSpPr>
            <p:cNvPr id="124" name="object 124"/>
            <p:cNvSpPr/>
            <p:nvPr/>
          </p:nvSpPr>
          <p:spPr>
            <a:xfrm>
              <a:off x="6659880" y="5087620"/>
              <a:ext cx="30480" cy="0"/>
            </a:xfrm>
            <a:custGeom>
              <a:avLst/>
              <a:gdLst/>
              <a:ahLst/>
              <a:cxnLst/>
              <a:rect l="l" t="t" r="r" b="b"/>
              <a:pathLst>
                <a:path w="30479">
                  <a:moveTo>
                    <a:pt x="0" y="0"/>
                  </a:moveTo>
                  <a:lnTo>
                    <a:pt x="30479" y="0"/>
                  </a:lnTo>
                </a:path>
              </a:pathLst>
            </a:custGeom>
            <a:ln w="10160">
              <a:solidFill>
                <a:srgbClr val="0000FE"/>
              </a:solidFill>
            </a:ln>
          </p:spPr>
          <p:txBody>
            <a:bodyPr wrap="square" lIns="0" tIns="0" rIns="0" bIns="0" rtlCol="0"/>
            <a:lstStyle/>
            <a:p>
              <a:endParaRPr/>
            </a:p>
          </p:txBody>
        </p:sp>
        <p:sp>
          <p:nvSpPr>
            <p:cNvPr id="125" name="object 125"/>
            <p:cNvSpPr/>
            <p:nvPr/>
          </p:nvSpPr>
          <p:spPr>
            <a:xfrm>
              <a:off x="6375400" y="5097779"/>
              <a:ext cx="10160" cy="0"/>
            </a:xfrm>
            <a:custGeom>
              <a:avLst/>
              <a:gdLst/>
              <a:ahLst/>
              <a:cxnLst/>
              <a:rect l="l" t="t" r="r" b="b"/>
              <a:pathLst>
                <a:path w="10160">
                  <a:moveTo>
                    <a:pt x="0" y="0"/>
                  </a:moveTo>
                  <a:lnTo>
                    <a:pt x="10160" y="0"/>
                  </a:lnTo>
                </a:path>
              </a:pathLst>
            </a:custGeom>
            <a:ln w="10160">
              <a:solidFill>
                <a:srgbClr val="000000"/>
              </a:solidFill>
            </a:ln>
          </p:spPr>
          <p:txBody>
            <a:bodyPr wrap="square" lIns="0" tIns="0" rIns="0" bIns="0" rtlCol="0"/>
            <a:lstStyle/>
            <a:p>
              <a:endParaRPr/>
            </a:p>
          </p:txBody>
        </p:sp>
        <p:sp>
          <p:nvSpPr>
            <p:cNvPr id="126" name="object 126"/>
            <p:cNvSpPr/>
            <p:nvPr/>
          </p:nvSpPr>
          <p:spPr>
            <a:xfrm>
              <a:off x="6690360" y="5097779"/>
              <a:ext cx="30480" cy="0"/>
            </a:xfrm>
            <a:custGeom>
              <a:avLst/>
              <a:gdLst/>
              <a:ahLst/>
              <a:cxnLst/>
              <a:rect l="l" t="t" r="r" b="b"/>
              <a:pathLst>
                <a:path w="30479">
                  <a:moveTo>
                    <a:pt x="0" y="0"/>
                  </a:moveTo>
                  <a:lnTo>
                    <a:pt x="30479" y="0"/>
                  </a:lnTo>
                </a:path>
              </a:pathLst>
            </a:custGeom>
            <a:ln w="10160">
              <a:solidFill>
                <a:srgbClr val="0000FE"/>
              </a:solidFill>
            </a:ln>
          </p:spPr>
          <p:txBody>
            <a:bodyPr wrap="square" lIns="0" tIns="0" rIns="0" bIns="0" rtlCol="0"/>
            <a:lstStyle/>
            <a:p>
              <a:endParaRPr/>
            </a:p>
          </p:txBody>
        </p:sp>
        <p:sp>
          <p:nvSpPr>
            <p:cNvPr id="127" name="object 127"/>
            <p:cNvSpPr/>
            <p:nvPr/>
          </p:nvSpPr>
          <p:spPr>
            <a:xfrm>
              <a:off x="4038600" y="5107939"/>
              <a:ext cx="2346960" cy="0"/>
            </a:xfrm>
            <a:custGeom>
              <a:avLst/>
              <a:gdLst/>
              <a:ahLst/>
              <a:cxnLst/>
              <a:rect l="l" t="t" r="r" b="b"/>
              <a:pathLst>
                <a:path w="2346960">
                  <a:moveTo>
                    <a:pt x="0" y="0"/>
                  </a:moveTo>
                  <a:lnTo>
                    <a:pt x="10160" y="0"/>
                  </a:lnTo>
                </a:path>
                <a:path w="2346960">
                  <a:moveTo>
                    <a:pt x="2336800" y="0"/>
                  </a:moveTo>
                  <a:lnTo>
                    <a:pt x="2346960" y="0"/>
                  </a:lnTo>
                </a:path>
              </a:pathLst>
            </a:custGeom>
            <a:ln w="10160">
              <a:solidFill>
                <a:srgbClr val="000000"/>
              </a:solidFill>
            </a:ln>
          </p:spPr>
          <p:txBody>
            <a:bodyPr wrap="square" lIns="0" tIns="0" rIns="0" bIns="0" rtlCol="0"/>
            <a:lstStyle/>
            <a:p>
              <a:endParaRPr/>
            </a:p>
          </p:txBody>
        </p:sp>
        <p:pic>
          <p:nvPicPr>
            <p:cNvPr id="128" name="object 128"/>
            <p:cNvPicPr/>
            <p:nvPr/>
          </p:nvPicPr>
          <p:blipFill>
            <a:blip r:embed="rId14" cstate="print"/>
            <a:stretch>
              <a:fillRect/>
            </a:stretch>
          </p:blipFill>
          <p:spPr>
            <a:xfrm>
              <a:off x="3276600" y="5021579"/>
              <a:ext cx="274319" cy="233680"/>
            </a:xfrm>
            <a:prstGeom prst="rect">
              <a:avLst/>
            </a:prstGeom>
          </p:spPr>
        </p:pic>
        <p:sp>
          <p:nvSpPr>
            <p:cNvPr id="129" name="object 129"/>
            <p:cNvSpPr/>
            <p:nvPr/>
          </p:nvSpPr>
          <p:spPr>
            <a:xfrm>
              <a:off x="6720839" y="5107939"/>
              <a:ext cx="20320" cy="0"/>
            </a:xfrm>
            <a:custGeom>
              <a:avLst/>
              <a:gdLst/>
              <a:ahLst/>
              <a:cxnLst/>
              <a:rect l="l" t="t" r="r" b="b"/>
              <a:pathLst>
                <a:path w="20320">
                  <a:moveTo>
                    <a:pt x="0" y="0"/>
                  </a:moveTo>
                  <a:lnTo>
                    <a:pt x="20320" y="0"/>
                  </a:lnTo>
                </a:path>
              </a:pathLst>
            </a:custGeom>
            <a:ln w="10160">
              <a:solidFill>
                <a:srgbClr val="0000FE"/>
              </a:solidFill>
            </a:ln>
          </p:spPr>
          <p:txBody>
            <a:bodyPr wrap="square" lIns="0" tIns="0" rIns="0" bIns="0" rtlCol="0"/>
            <a:lstStyle/>
            <a:p>
              <a:endParaRPr/>
            </a:p>
          </p:txBody>
        </p:sp>
        <p:sp>
          <p:nvSpPr>
            <p:cNvPr id="130" name="object 130"/>
            <p:cNvSpPr/>
            <p:nvPr/>
          </p:nvSpPr>
          <p:spPr>
            <a:xfrm>
              <a:off x="4048760" y="5118100"/>
              <a:ext cx="2336800" cy="0"/>
            </a:xfrm>
            <a:custGeom>
              <a:avLst/>
              <a:gdLst/>
              <a:ahLst/>
              <a:cxnLst/>
              <a:rect l="l" t="t" r="r" b="b"/>
              <a:pathLst>
                <a:path w="2336800">
                  <a:moveTo>
                    <a:pt x="0" y="0"/>
                  </a:moveTo>
                  <a:lnTo>
                    <a:pt x="20320" y="0"/>
                  </a:lnTo>
                </a:path>
                <a:path w="2336800">
                  <a:moveTo>
                    <a:pt x="2326640" y="0"/>
                  </a:moveTo>
                  <a:lnTo>
                    <a:pt x="2336800" y="0"/>
                  </a:lnTo>
                </a:path>
              </a:pathLst>
            </a:custGeom>
            <a:ln w="10160">
              <a:solidFill>
                <a:srgbClr val="000000"/>
              </a:solidFill>
            </a:ln>
          </p:spPr>
          <p:txBody>
            <a:bodyPr wrap="square" lIns="0" tIns="0" rIns="0" bIns="0" rtlCol="0"/>
            <a:lstStyle/>
            <a:p>
              <a:endParaRPr/>
            </a:p>
          </p:txBody>
        </p:sp>
        <p:sp>
          <p:nvSpPr>
            <p:cNvPr id="131" name="object 131"/>
            <p:cNvSpPr/>
            <p:nvPr/>
          </p:nvSpPr>
          <p:spPr>
            <a:xfrm>
              <a:off x="6741160" y="5118100"/>
              <a:ext cx="30480" cy="0"/>
            </a:xfrm>
            <a:custGeom>
              <a:avLst/>
              <a:gdLst/>
              <a:ahLst/>
              <a:cxnLst/>
              <a:rect l="l" t="t" r="r" b="b"/>
              <a:pathLst>
                <a:path w="30479">
                  <a:moveTo>
                    <a:pt x="0" y="0"/>
                  </a:moveTo>
                  <a:lnTo>
                    <a:pt x="30479" y="0"/>
                  </a:lnTo>
                </a:path>
              </a:pathLst>
            </a:custGeom>
            <a:ln w="10160">
              <a:solidFill>
                <a:srgbClr val="0000FE"/>
              </a:solidFill>
            </a:ln>
          </p:spPr>
          <p:txBody>
            <a:bodyPr wrap="square" lIns="0" tIns="0" rIns="0" bIns="0" rtlCol="0"/>
            <a:lstStyle/>
            <a:p>
              <a:endParaRPr/>
            </a:p>
          </p:txBody>
        </p:sp>
        <p:sp>
          <p:nvSpPr>
            <p:cNvPr id="132" name="object 132"/>
            <p:cNvSpPr/>
            <p:nvPr/>
          </p:nvSpPr>
          <p:spPr>
            <a:xfrm>
              <a:off x="4069080" y="5128260"/>
              <a:ext cx="2316480" cy="0"/>
            </a:xfrm>
            <a:custGeom>
              <a:avLst/>
              <a:gdLst/>
              <a:ahLst/>
              <a:cxnLst/>
              <a:rect l="l" t="t" r="r" b="b"/>
              <a:pathLst>
                <a:path w="2316479">
                  <a:moveTo>
                    <a:pt x="0" y="0"/>
                  </a:moveTo>
                  <a:lnTo>
                    <a:pt x="20320" y="0"/>
                  </a:lnTo>
                </a:path>
                <a:path w="2316479">
                  <a:moveTo>
                    <a:pt x="2306320" y="0"/>
                  </a:moveTo>
                  <a:lnTo>
                    <a:pt x="2316480" y="0"/>
                  </a:lnTo>
                </a:path>
              </a:pathLst>
            </a:custGeom>
            <a:ln w="10160">
              <a:solidFill>
                <a:srgbClr val="000000"/>
              </a:solidFill>
            </a:ln>
          </p:spPr>
          <p:txBody>
            <a:bodyPr wrap="square" lIns="0" tIns="0" rIns="0" bIns="0" rtlCol="0"/>
            <a:lstStyle/>
            <a:p>
              <a:endParaRPr/>
            </a:p>
          </p:txBody>
        </p:sp>
        <p:sp>
          <p:nvSpPr>
            <p:cNvPr id="133" name="object 133"/>
            <p:cNvSpPr/>
            <p:nvPr/>
          </p:nvSpPr>
          <p:spPr>
            <a:xfrm>
              <a:off x="6771639" y="5128260"/>
              <a:ext cx="30480" cy="0"/>
            </a:xfrm>
            <a:custGeom>
              <a:avLst/>
              <a:gdLst/>
              <a:ahLst/>
              <a:cxnLst/>
              <a:rect l="l" t="t" r="r" b="b"/>
              <a:pathLst>
                <a:path w="30479">
                  <a:moveTo>
                    <a:pt x="0" y="0"/>
                  </a:moveTo>
                  <a:lnTo>
                    <a:pt x="30479" y="0"/>
                  </a:lnTo>
                </a:path>
              </a:pathLst>
            </a:custGeom>
            <a:ln w="10160">
              <a:solidFill>
                <a:srgbClr val="0000FE"/>
              </a:solidFill>
            </a:ln>
          </p:spPr>
          <p:txBody>
            <a:bodyPr wrap="square" lIns="0" tIns="0" rIns="0" bIns="0" rtlCol="0"/>
            <a:lstStyle/>
            <a:p>
              <a:endParaRPr/>
            </a:p>
          </p:txBody>
        </p:sp>
        <p:sp>
          <p:nvSpPr>
            <p:cNvPr id="134" name="object 134"/>
            <p:cNvSpPr/>
            <p:nvPr/>
          </p:nvSpPr>
          <p:spPr>
            <a:xfrm>
              <a:off x="4089400" y="5138420"/>
              <a:ext cx="2296160" cy="0"/>
            </a:xfrm>
            <a:custGeom>
              <a:avLst/>
              <a:gdLst/>
              <a:ahLst/>
              <a:cxnLst/>
              <a:rect l="l" t="t" r="r" b="b"/>
              <a:pathLst>
                <a:path w="2296160">
                  <a:moveTo>
                    <a:pt x="0" y="0"/>
                  </a:moveTo>
                  <a:lnTo>
                    <a:pt x="20320" y="0"/>
                  </a:lnTo>
                </a:path>
                <a:path w="2296160">
                  <a:moveTo>
                    <a:pt x="2286000" y="0"/>
                  </a:moveTo>
                  <a:lnTo>
                    <a:pt x="2296160" y="0"/>
                  </a:lnTo>
                </a:path>
              </a:pathLst>
            </a:custGeom>
            <a:ln w="10160">
              <a:solidFill>
                <a:srgbClr val="000000"/>
              </a:solidFill>
            </a:ln>
          </p:spPr>
          <p:txBody>
            <a:bodyPr wrap="square" lIns="0" tIns="0" rIns="0" bIns="0" rtlCol="0"/>
            <a:lstStyle/>
            <a:p>
              <a:endParaRPr/>
            </a:p>
          </p:txBody>
        </p:sp>
        <p:sp>
          <p:nvSpPr>
            <p:cNvPr id="135" name="object 135"/>
            <p:cNvSpPr/>
            <p:nvPr/>
          </p:nvSpPr>
          <p:spPr>
            <a:xfrm>
              <a:off x="6802119" y="5138420"/>
              <a:ext cx="30480" cy="0"/>
            </a:xfrm>
            <a:custGeom>
              <a:avLst/>
              <a:gdLst/>
              <a:ahLst/>
              <a:cxnLst/>
              <a:rect l="l" t="t" r="r" b="b"/>
              <a:pathLst>
                <a:path w="30479">
                  <a:moveTo>
                    <a:pt x="0" y="0"/>
                  </a:moveTo>
                  <a:lnTo>
                    <a:pt x="30479" y="0"/>
                  </a:lnTo>
                </a:path>
              </a:pathLst>
            </a:custGeom>
            <a:ln w="10160">
              <a:solidFill>
                <a:srgbClr val="0000FE"/>
              </a:solidFill>
            </a:ln>
          </p:spPr>
          <p:txBody>
            <a:bodyPr wrap="square" lIns="0" tIns="0" rIns="0" bIns="0" rtlCol="0"/>
            <a:lstStyle/>
            <a:p>
              <a:endParaRPr/>
            </a:p>
          </p:txBody>
        </p:sp>
        <p:sp>
          <p:nvSpPr>
            <p:cNvPr id="136" name="object 136"/>
            <p:cNvSpPr/>
            <p:nvPr/>
          </p:nvSpPr>
          <p:spPr>
            <a:xfrm>
              <a:off x="4109720" y="5148579"/>
              <a:ext cx="2275840" cy="0"/>
            </a:xfrm>
            <a:custGeom>
              <a:avLst/>
              <a:gdLst/>
              <a:ahLst/>
              <a:cxnLst/>
              <a:rect l="l" t="t" r="r" b="b"/>
              <a:pathLst>
                <a:path w="2275840">
                  <a:moveTo>
                    <a:pt x="0" y="0"/>
                  </a:moveTo>
                  <a:lnTo>
                    <a:pt x="20320" y="0"/>
                  </a:lnTo>
                </a:path>
                <a:path w="2275840">
                  <a:moveTo>
                    <a:pt x="2265679" y="0"/>
                  </a:moveTo>
                  <a:lnTo>
                    <a:pt x="2275840" y="0"/>
                  </a:lnTo>
                </a:path>
              </a:pathLst>
            </a:custGeom>
            <a:ln w="10160">
              <a:solidFill>
                <a:srgbClr val="000000"/>
              </a:solidFill>
            </a:ln>
          </p:spPr>
          <p:txBody>
            <a:bodyPr wrap="square" lIns="0" tIns="0" rIns="0" bIns="0" rtlCol="0"/>
            <a:lstStyle/>
            <a:p>
              <a:endParaRPr/>
            </a:p>
          </p:txBody>
        </p:sp>
        <p:sp>
          <p:nvSpPr>
            <p:cNvPr id="137" name="object 137"/>
            <p:cNvSpPr/>
            <p:nvPr/>
          </p:nvSpPr>
          <p:spPr>
            <a:xfrm>
              <a:off x="6832600" y="5148579"/>
              <a:ext cx="20320" cy="0"/>
            </a:xfrm>
            <a:custGeom>
              <a:avLst/>
              <a:gdLst/>
              <a:ahLst/>
              <a:cxnLst/>
              <a:rect l="l" t="t" r="r" b="b"/>
              <a:pathLst>
                <a:path w="20320">
                  <a:moveTo>
                    <a:pt x="0" y="0"/>
                  </a:moveTo>
                  <a:lnTo>
                    <a:pt x="20320" y="0"/>
                  </a:lnTo>
                </a:path>
              </a:pathLst>
            </a:custGeom>
            <a:ln w="10160">
              <a:solidFill>
                <a:srgbClr val="0000FE"/>
              </a:solidFill>
            </a:ln>
          </p:spPr>
          <p:txBody>
            <a:bodyPr wrap="square" lIns="0" tIns="0" rIns="0" bIns="0" rtlCol="0"/>
            <a:lstStyle/>
            <a:p>
              <a:endParaRPr/>
            </a:p>
          </p:txBody>
        </p:sp>
        <p:sp>
          <p:nvSpPr>
            <p:cNvPr id="138" name="object 138"/>
            <p:cNvSpPr/>
            <p:nvPr/>
          </p:nvSpPr>
          <p:spPr>
            <a:xfrm>
              <a:off x="4130039" y="5158739"/>
              <a:ext cx="2255520" cy="0"/>
            </a:xfrm>
            <a:custGeom>
              <a:avLst/>
              <a:gdLst/>
              <a:ahLst/>
              <a:cxnLst/>
              <a:rect l="l" t="t" r="r" b="b"/>
              <a:pathLst>
                <a:path w="2255520">
                  <a:moveTo>
                    <a:pt x="0" y="0"/>
                  </a:moveTo>
                  <a:lnTo>
                    <a:pt x="10160" y="0"/>
                  </a:lnTo>
                </a:path>
                <a:path w="2255520">
                  <a:moveTo>
                    <a:pt x="904239" y="0"/>
                  </a:moveTo>
                  <a:lnTo>
                    <a:pt x="2255519" y="0"/>
                  </a:lnTo>
                </a:path>
              </a:pathLst>
            </a:custGeom>
            <a:ln w="10160">
              <a:solidFill>
                <a:srgbClr val="000000"/>
              </a:solidFill>
            </a:ln>
          </p:spPr>
          <p:txBody>
            <a:bodyPr wrap="square" lIns="0" tIns="0" rIns="0" bIns="0" rtlCol="0"/>
            <a:lstStyle/>
            <a:p>
              <a:endParaRPr/>
            </a:p>
          </p:txBody>
        </p:sp>
        <p:sp>
          <p:nvSpPr>
            <p:cNvPr id="139" name="object 139"/>
            <p:cNvSpPr/>
            <p:nvPr/>
          </p:nvSpPr>
          <p:spPr>
            <a:xfrm>
              <a:off x="6812280" y="5179060"/>
              <a:ext cx="60960" cy="0"/>
            </a:xfrm>
            <a:custGeom>
              <a:avLst/>
              <a:gdLst/>
              <a:ahLst/>
              <a:cxnLst/>
              <a:rect l="l" t="t" r="r" b="b"/>
              <a:pathLst>
                <a:path w="60959">
                  <a:moveTo>
                    <a:pt x="0" y="0"/>
                  </a:moveTo>
                  <a:lnTo>
                    <a:pt x="60959" y="0"/>
                  </a:lnTo>
                </a:path>
              </a:pathLst>
            </a:custGeom>
            <a:ln w="10160">
              <a:solidFill>
                <a:srgbClr val="0000FE"/>
              </a:solidFill>
            </a:ln>
          </p:spPr>
          <p:txBody>
            <a:bodyPr wrap="square" lIns="0" tIns="0" rIns="0" bIns="0" rtlCol="0"/>
            <a:lstStyle/>
            <a:p>
              <a:endParaRPr/>
            </a:p>
          </p:txBody>
        </p:sp>
        <p:sp>
          <p:nvSpPr>
            <p:cNvPr id="140" name="object 140"/>
            <p:cNvSpPr/>
            <p:nvPr/>
          </p:nvSpPr>
          <p:spPr>
            <a:xfrm>
              <a:off x="4170680" y="5189220"/>
              <a:ext cx="10160" cy="0"/>
            </a:xfrm>
            <a:custGeom>
              <a:avLst/>
              <a:gdLst/>
              <a:ahLst/>
              <a:cxnLst/>
              <a:rect l="l" t="t" r="r" b="b"/>
              <a:pathLst>
                <a:path w="10160">
                  <a:moveTo>
                    <a:pt x="0" y="0"/>
                  </a:moveTo>
                  <a:lnTo>
                    <a:pt x="10160" y="0"/>
                  </a:lnTo>
                </a:path>
              </a:pathLst>
            </a:custGeom>
            <a:ln w="10160">
              <a:solidFill>
                <a:srgbClr val="000000"/>
              </a:solidFill>
            </a:ln>
          </p:spPr>
          <p:txBody>
            <a:bodyPr wrap="square" lIns="0" tIns="0" rIns="0" bIns="0" rtlCol="0"/>
            <a:lstStyle/>
            <a:p>
              <a:endParaRPr/>
            </a:p>
          </p:txBody>
        </p:sp>
        <p:sp>
          <p:nvSpPr>
            <p:cNvPr id="141" name="object 141"/>
            <p:cNvSpPr/>
            <p:nvPr/>
          </p:nvSpPr>
          <p:spPr>
            <a:xfrm>
              <a:off x="6751319" y="5189220"/>
              <a:ext cx="60960" cy="0"/>
            </a:xfrm>
            <a:custGeom>
              <a:avLst/>
              <a:gdLst/>
              <a:ahLst/>
              <a:cxnLst/>
              <a:rect l="l" t="t" r="r" b="b"/>
              <a:pathLst>
                <a:path w="60959">
                  <a:moveTo>
                    <a:pt x="0" y="0"/>
                  </a:moveTo>
                  <a:lnTo>
                    <a:pt x="60959" y="0"/>
                  </a:lnTo>
                </a:path>
              </a:pathLst>
            </a:custGeom>
            <a:ln w="10160">
              <a:solidFill>
                <a:srgbClr val="0000FE"/>
              </a:solidFill>
            </a:ln>
          </p:spPr>
          <p:txBody>
            <a:bodyPr wrap="square" lIns="0" tIns="0" rIns="0" bIns="0" rtlCol="0"/>
            <a:lstStyle/>
            <a:p>
              <a:endParaRPr/>
            </a:p>
          </p:txBody>
        </p:sp>
        <p:sp>
          <p:nvSpPr>
            <p:cNvPr id="142" name="object 142"/>
            <p:cNvSpPr/>
            <p:nvPr/>
          </p:nvSpPr>
          <p:spPr>
            <a:xfrm>
              <a:off x="4180839" y="5199379"/>
              <a:ext cx="20320" cy="0"/>
            </a:xfrm>
            <a:custGeom>
              <a:avLst/>
              <a:gdLst/>
              <a:ahLst/>
              <a:cxnLst/>
              <a:rect l="l" t="t" r="r" b="b"/>
              <a:pathLst>
                <a:path w="20320">
                  <a:moveTo>
                    <a:pt x="0" y="0"/>
                  </a:moveTo>
                  <a:lnTo>
                    <a:pt x="20320" y="0"/>
                  </a:lnTo>
                </a:path>
              </a:pathLst>
            </a:custGeom>
            <a:ln w="10160">
              <a:solidFill>
                <a:srgbClr val="000000"/>
              </a:solidFill>
            </a:ln>
          </p:spPr>
          <p:txBody>
            <a:bodyPr wrap="square" lIns="0" tIns="0" rIns="0" bIns="0" rtlCol="0"/>
            <a:lstStyle/>
            <a:p>
              <a:endParaRPr/>
            </a:p>
          </p:txBody>
        </p:sp>
        <p:sp>
          <p:nvSpPr>
            <p:cNvPr id="143" name="object 143"/>
            <p:cNvSpPr/>
            <p:nvPr/>
          </p:nvSpPr>
          <p:spPr>
            <a:xfrm>
              <a:off x="6700519" y="5199379"/>
              <a:ext cx="50800" cy="0"/>
            </a:xfrm>
            <a:custGeom>
              <a:avLst/>
              <a:gdLst/>
              <a:ahLst/>
              <a:cxnLst/>
              <a:rect l="l" t="t" r="r" b="b"/>
              <a:pathLst>
                <a:path w="50800">
                  <a:moveTo>
                    <a:pt x="0" y="0"/>
                  </a:moveTo>
                  <a:lnTo>
                    <a:pt x="50800" y="0"/>
                  </a:lnTo>
                </a:path>
              </a:pathLst>
            </a:custGeom>
            <a:ln w="10160">
              <a:solidFill>
                <a:srgbClr val="0000FE"/>
              </a:solidFill>
            </a:ln>
          </p:spPr>
          <p:txBody>
            <a:bodyPr wrap="square" lIns="0" tIns="0" rIns="0" bIns="0" rtlCol="0"/>
            <a:lstStyle/>
            <a:p>
              <a:endParaRPr/>
            </a:p>
          </p:txBody>
        </p:sp>
        <p:sp>
          <p:nvSpPr>
            <p:cNvPr id="144" name="object 144"/>
            <p:cNvSpPr/>
            <p:nvPr/>
          </p:nvSpPr>
          <p:spPr>
            <a:xfrm>
              <a:off x="4201160" y="5209539"/>
              <a:ext cx="20320" cy="0"/>
            </a:xfrm>
            <a:custGeom>
              <a:avLst/>
              <a:gdLst/>
              <a:ahLst/>
              <a:cxnLst/>
              <a:rect l="l" t="t" r="r" b="b"/>
              <a:pathLst>
                <a:path w="20320">
                  <a:moveTo>
                    <a:pt x="0" y="0"/>
                  </a:moveTo>
                  <a:lnTo>
                    <a:pt x="20320" y="0"/>
                  </a:lnTo>
                </a:path>
              </a:pathLst>
            </a:custGeom>
            <a:ln w="10160">
              <a:solidFill>
                <a:srgbClr val="000000"/>
              </a:solidFill>
            </a:ln>
          </p:spPr>
          <p:txBody>
            <a:bodyPr wrap="square" lIns="0" tIns="0" rIns="0" bIns="0" rtlCol="0"/>
            <a:lstStyle/>
            <a:p>
              <a:endParaRPr/>
            </a:p>
          </p:txBody>
        </p:sp>
        <p:sp>
          <p:nvSpPr>
            <p:cNvPr id="145" name="object 145"/>
            <p:cNvSpPr/>
            <p:nvPr/>
          </p:nvSpPr>
          <p:spPr>
            <a:xfrm>
              <a:off x="6639560" y="5209539"/>
              <a:ext cx="60960" cy="0"/>
            </a:xfrm>
            <a:custGeom>
              <a:avLst/>
              <a:gdLst/>
              <a:ahLst/>
              <a:cxnLst/>
              <a:rect l="l" t="t" r="r" b="b"/>
              <a:pathLst>
                <a:path w="60959">
                  <a:moveTo>
                    <a:pt x="0" y="0"/>
                  </a:moveTo>
                  <a:lnTo>
                    <a:pt x="60959" y="0"/>
                  </a:lnTo>
                </a:path>
              </a:pathLst>
            </a:custGeom>
            <a:ln w="10160">
              <a:solidFill>
                <a:srgbClr val="0000FE"/>
              </a:solidFill>
            </a:ln>
          </p:spPr>
          <p:txBody>
            <a:bodyPr wrap="square" lIns="0" tIns="0" rIns="0" bIns="0" rtlCol="0"/>
            <a:lstStyle/>
            <a:p>
              <a:endParaRPr/>
            </a:p>
          </p:txBody>
        </p:sp>
        <p:sp>
          <p:nvSpPr>
            <p:cNvPr id="146" name="object 146"/>
            <p:cNvSpPr/>
            <p:nvPr/>
          </p:nvSpPr>
          <p:spPr>
            <a:xfrm>
              <a:off x="4221480" y="5219700"/>
              <a:ext cx="20320" cy="0"/>
            </a:xfrm>
            <a:custGeom>
              <a:avLst/>
              <a:gdLst/>
              <a:ahLst/>
              <a:cxnLst/>
              <a:rect l="l" t="t" r="r" b="b"/>
              <a:pathLst>
                <a:path w="20320">
                  <a:moveTo>
                    <a:pt x="0" y="0"/>
                  </a:moveTo>
                  <a:lnTo>
                    <a:pt x="20320" y="0"/>
                  </a:lnTo>
                </a:path>
              </a:pathLst>
            </a:custGeom>
            <a:ln w="10160">
              <a:solidFill>
                <a:srgbClr val="000000"/>
              </a:solidFill>
            </a:ln>
          </p:spPr>
          <p:txBody>
            <a:bodyPr wrap="square" lIns="0" tIns="0" rIns="0" bIns="0" rtlCol="0"/>
            <a:lstStyle/>
            <a:p>
              <a:endParaRPr/>
            </a:p>
          </p:txBody>
        </p:sp>
        <p:sp>
          <p:nvSpPr>
            <p:cNvPr id="147" name="object 147"/>
            <p:cNvSpPr/>
            <p:nvPr/>
          </p:nvSpPr>
          <p:spPr>
            <a:xfrm>
              <a:off x="6588760" y="5219700"/>
              <a:ext cx="50800" cy="0"/>
            </a:xfrm>
            <a:custGeom>
              <a:avLst/>
              <a:gdLst/>
              <a:ahLst/>
              <a:cxnLst/>
              <a:rect l="l" t="t" r="r" b="b"/>
              <a:pathLst>
                <a:path w="50800">
                  <a:moveTo>
                    <a:pt x="0" y="0"/>
                  </a:moveTo>
                  <a:lnTo>
                    <a:pt x="50800" y="0"/>
                  </a:lnTo>
                </a:path>
              </a:pathLst>
            </a:custGeom>
            <a:ln w="10160">
              <a:solidFill>
                <a:srgbClr val="0000FE"/>
              </a:solidFill>
            </a:ln>
          </p:spPr>
          <p:txBody>
            <a:bodyPr wrap="square" lIns="0" tIns="0" rIns="0" bIns="0" rtlCol="0"/>
            <a:lstStyle/>
            <a:p>
              <a:endParaRPr/>
            </a:p>
          </p:txBody>
        </p:sp>
        <p:sp>
          <p:nvSpPr>
            <p:cNvPr id="148" name="object 148"/>
            <p:cNvSpPr/>
            <p:nvPr/>
          </p:nvSpPr>
          <p:spPr>
            <a:xfrm>
              <a:off x="4241800" y="5229860"/>
              <a:ext cx="20320" cy="0"/>
            </a:xfrm>
            <a:custGeom>
              <a:avLst/>
              <a:gdLst/>
              <a:ahLst/>
              <a:cxnLst/>
              <a:rect l="l" t="t" r="r" b="b"/>
              <a:pathLst>
                <a:path w="20320">
                  <a:moveTo>
                    <a:pt x="0" y="0"/>
                  </a:moveTo>
                  <a:lnTo>
                    <a:pt x="20320" y="0"/>
                  </a:lnTo>
                </a:path>
              </a:pathLst>
            </a:custGeom>
            <a:ln w="10160">
              <a:solidFill>
                <a:srgbClr val="000000"/>
              </a:solidFill>
            </a:ln>
          </p:spPr>
          <p:txBody>
            <a:bodyPr wrap="square" lIns="0" tIns="0" rIns="0" bIns="0" rtlCol="0"/>
            <a:lstStyle/>
            <a:p>
              <a:endParaRPr/>
            </a:p>
          </p:txBody>
        </p:sp>
        <p:sp>
          <p:nvSpPr>
            <p:cNvPr id="149" name="object 149"/>
            <p:cNvSpPr/>
            <p:nvPr/>
          </p:nvSpPr>
          <p:spPr>
            <a:xfrm>
              <a:off x="6527800" y="5229860"/>
              <a:ext cx="60960" cy="0"/>
            </a:xfrm>
            <a:custGeom>
              <a:avLst/>
              <a:gdLst/>
              <a:ahLst/>
              <a:cxnLst/>
              <a:rect l="l" t="t" r="r" b="b"/>
              <a:pathLst>
                <a:path w="60959">
                  <a:moveTo>
                    <a:pt x="0" y="0"/>
                  </a:moveTo>
                  <a:lnTo>
                    <a:pt x="60959" y="0"/>
                  </a:lnTo>
                </a:path>
              </a:pathLst>
            </a:custGeom>
            <a:ln w="10160">
              <a:solidFill>
                <a:srgbClr val="0000FE"/>
              </a:solidFill>
            </a:ln>
          </p:spPr>
          <p:txBody>
            <a:bodyPr wrap="square" lIns="0" tIns="0" rIns="0" bIns="0" rtlCol="0"/>
            <a:lstStyle/>
            <a:p>
              <a:endParaRPr/>
            </a:p>
          </p:txBody>
        </p:sp>
        <p:sp>
          <p:nvSpPr>
            <p:cNvPr id="150" name="object 150"/>
            <p:cNvSpPr/>
            <p:nvPr/>
          </p:nvSpPr>
          <p:spPr>
            <a:xfrm>
              <a:off x="4262120" y="5240020"/>
              <a:ext cx="10160" cy="0"/>
            </a:xfrm>
            <a:custGeom>
              <a:avLst/>
              <a:gdLst/>
              <a:ahLst/>
              <a:cxnLst/>
              <a:rect l="l" t="t" r="r" b="b"/>
              <a:pathLst>
                <a:path w="10160">
                  <a:moveTo>
                    <a:pt x="0" y="0"/>
                  </a:moveTo>
                  <a:lnTo>
                    <a:pt x="10160" y="0"/>
                  </a:lnTo>
                </a:path>
              </a:pathLst>
            </a:custGeom>
            <a:ln w="10160">
              <a:solidFill>
                <a:srgbClr val="000000"/>
              </a:solidFill>
            </a:ln>
          </p:spPr>
          <p:txBody>
            <a:bodyPr wrap="square" lIns="0" tIns="0" rIns="0" bIns="0" rtlCol="0"/>
            <a:lstStyle/>
            <a:p>
              <a:endParaRPr/>
            </a:p>
          </p:txBody>
        </p:sp>
        <p:sp>
          <p:nvSpPr>
            <p:cNvPr id="151" name="object 151"/>
            <p:cNvSpPr/>
            <p:nvPr/>
          </p:nvSpPr>
          <p:spPr>
            <a:xfrm>
              <a:off x="6426200" y="5240020"/>
              <a:ext cx="101600" cy="10160"/>
            </a:xfrm>
            <a:custGeom>
              <a:avLst/>
              <a:gdLst/>
              <a:ahLst/>
              <a:cxnLst/>
              <a:rect l="l" t="t" r="r" b="b"/>
              <a:pathLst>
                <a:path w="101600" h="10160">
                  <a:moveTo>
                    <a:pt x="50800" y="0"/>
                  </a:moveTo>
                  <a:lnTo>
                    <a:pt x="101600" y="0"/>
                  </a:lnTo>
                </a:path>
                <a:path w="101600" h="10160">
                  <a:moveTo>
                    <a:pt x="0" y="10159"/>
                  </a:moveTo>
                  <a:lnTo>
                    <a:pt x="50800" y="10159"/>
                  </a:lnTo>
                </a:path>
              </a:pathLst>
            </a:custGeom>
            <a:ln w="10160">
              <a:solidFill>
                <a:srgbClr val="0000FE"/>
              </a:solidFill>
            </a:ln>
          </p:spPr>
          <p:txBody>
            <a:bodyPr wrap="square" lIns="0" tIns="0" rIns="0" bIns="0" rtlCol="0"/>
            <a:lstStyle/>
            <a:p>
              <a:endParaRPr/>
            </a:p>
          </p:txBody>
        </p:sp>
        <p:sp>
          <p:nvSpPr>
            <p:cNvPr id="152" name="object 152"/>
            <p:cNvSpPr/>
            <p:nvPr/>
          </p:nvSpPr>
          <p:spPr>
            <a:xfrm>
              <a:off x="3266440" y="5260339"/>
              <a:ext cx="20320" cy="0"/>
            </a:xfrm>
            <a:custGeom>
              <a:avLst/>
              <a:gdLst/>
              <a:ahLst/>
              <a:cxnLst/>
              <a:rect l="l" t="t" r="r" b="b"/>
              <a:pathLst>
                <a:path w="20320">
                  <a:moveTo>
                    <a:pt x="0" y="0"/>
                  </a:moveTo>
                  <a:lnTo>
                    <a:pt x="20320" y="0"/>
                  </a:lnTo>
                </a:path>
              </a:pathLst>
            </a:custGeom>
            <a:ln w="10160">
              <a:solidFill>
                <a:srgbClr val="ECA5A5"/>
              </a:solidFill>
            </a:ln>
          </p:spPr>
          <p:txBody>
            <a:bodyPr wrap="square" lIns="0" tIns="0" rIns="0" bIns="0" rtlCol="0"/>
            <a:lstStyle/>
            <a:p>
              <a:endParaRPr/>
            </a:p>
          </p:txBody>
        </p:sp>
        <p:sp>
          <p:nvSpPr>
            <p:cNvPr id="153" name="object 153"/>
            <p:cNvSpPr/>
            <p:nvPr/>
          </p:nvSpPr>
          <p:spPr>
            <a:xfrm>
              <a:off x="4302760" y="5260339"/>
              <a:ext cx="10160" cy="0"/>
            </a:xfrm>
            <a:custGeom>
              <a:avLst/>
              <a:gdLst/>
              <a:ahLst/>
              <a:cxnLst/>
              <a:rect l="l" t="t" r="r" b="b"/>
              <a:pathLst>
                <a:path w="10160">
                  <a:moveTo>
                    <a:pt x="0" y="0"/>
                  </a:moveTo>
                  <a:lnTo>
                    <a:pt x="10160" y="0"/>
                  </a:lnTo>
                </a:path>
              </a:pathLst>
            </a:custGeom>
            <a:ln w="10160">
              <a:solidFill>
                <a:srgbClr val="000000"/>
              </a:solidFill>
            </a:ln>
          </p:spPr>
          <p:txBody>
            <a:bodyPr wrap="square" lIns="0" tIns="0" rIns="0" bIns="0" rtlCol="0"/>
            <a:lstStyle/>
            <a:p>
              <a:endParaRPr/>
            </a:p>
          </p:txBody>
        </p:sp>
        <p:sp>
          <p:nvSpPr>
            <p:cNvPr id="154" name="object 154"/>
            <p:cNvSpPr/>
            <p:nvPr/>
          </p:nvSpPr>
          <p:spPr>
            <a:xfrm>
              <a:off x="6365239" y="5260339"/>
              <a:ext cx="60960" cy="0"/>
            </a:xfrm>
            <a:custGeom>
              <a:avLst/>
              <a:gdLst/>
              <a:ahLst/>
              <a:cxnLst/>
              <a:rect l="l" t="t" r="r" b="b"/>
              <a:pathLst>
                <a:path w="60960">
                  <a:moveTo>
                    <a:pt x="0" y="0"/>
                  </a:moveTo>
                  <a:lnTo>
                    <a:pt x="60960" y="0"/>
                  </a:lnTo>
                </a:path>
              </a:pathLst>
            </a:custGeom>
            <a:ln w="10160">
              <a:solidFill>
                <a:srgbClr val="0000FE"/>
              </a:solidFill>
            </a:ln>
          </p:spPr>
          <p:txBody>
            <a:bodyPr wrap="square" lIns="0" tIns="0" rIns="0" bIns="0" rtlCol="0"/>
            <a:lstStyle/>
            <a:p>
              <a:endParaRPr/>
            </a:p>
          </p:txBody>
        </p:sp>
        <p:sp>
          <p:nvSpPr>
            <p:cNvPr id="155" name="object 155"/>
            <p:cNvSpPr/>
            <p:nvPr/>
          </p:nvSpPr>
          <p:spPr>
            <a:xfrm>
              <a:off x="4312920" y="5270500"/>
              <a:ext cx="20320" cy="0"/>
            </a:xfrm>
            <a:custGeom>
              <a:avLst/>
              <a:gdLst/>
              <a:ahLst/>
              <a:cxnLst/>
              <a:rect l="l" t="t" r="r" b="b"/>
              <a:pathLst>
                <a:path w="20320">
                  <a:moveTo>
                    <a:pt x="0" y="0"/>
                  </a:moveTo>
                  <a:lnTo>
                    <a:pt x="20320" y="0"/>
                  </a:lnTo>
                </a:path>
              </a:pathLst>
            </a:custGeom>
            <a:ln w="10160">
              <a:solidFill>
                <a:srgbClr val="000000"/>
              </a:solidFill>
            </a:ln>
          </p:spPr>
          <p:txBody>
            <a:bodyPr wrap="square" lIns="0" tIns="0" rIns="0" bIns="0" rtlCol="0"/>
            <a:lstStyle/>
            <a:p>
              <a:endParaRPr/>
            </a:p>
          </p:txBody>
        </p:sp>
        <p:sp>
          <p:nvSpPr>
            <p:cNvPr id="156" name="object 156"/>
            <p:cNvSpPr/>
            <p:nvPr/>
          </p:nvSpPr>
          <p:spPr>
            <a:xfrm>
              <a:off x="5908039" y="5270500"/>
              <a:ext cx="894080" cy="71120"/>
            </a:xfrm>
            <a:custGeom>
              <a:avLst/>
              <a:gdLst/>
              <a:ahLst/>
              <a:cxnLst/>
              <a:rect l="l" t="t" r="r" b="b"/>
              <a:pathLst>
                <a:path w="894079" h="71120">
                  <a:moveTo>
                    <a:pt x="406400" y="0"/>
                  </a:moveTo>
                  <a:lnTo>
                    <a:pt x="457200" y="0"/>
                  </a:lnTo>
                </a:path>
                <a:path w="894079" h="71120">
                  <a:moveTo>
                    <a:pt x="345439" y="10159"/>
                  </a:moveTo>
                  <a:lnTo>
                    <a:pt x="406400" y="10159"/>
                  </a:lnTo>
                </a:path>
                <a:path w="894079" h="71120">
                  <a:moveTo>
                    <a:pt x="284480" y="20319"/>
                  </a:moveTo>
                  <a:lnTo>
                    <a:pt x="345440" y="20319"/>
                  </a:lnTo>
                </a:path>
                <a:path w="894079" h="71120">
                  <a:moveTo>
                    <a:pt x="233680" y="30480"/>
                  </a:moveTo>
                  <a:lnTo>
                    <a:pt x="284480" y="30480"/>
                  </a:lnTo>
                </a:path>
                <a:path w="894079" h="71120">
                  <a:moveTo>
                    <a:pt x="883919" y="30480"/>
                  </a:moveTo>
                  <a:lnTo>
                    <a:pt x="894079" y="30480"/>
                  </a:lnTo>
                </a:path>
                <a:path w="894079" h="71120">
                  <a:moveTo>
                    <a:pt x="172720" y="40639"/>
                  </a:moveTo>
                  <a:lnTo>
                    <a:pt x="233680" y="40639"/>
                  </a:lnTo>
                </a:path>
                <a:path w="894079" h="71120">
                  <a:moveTo>
                    <a:pt x="873760" y="40639"/>
                  </a:moveTo>
                  <a:lnTo>
                    <a:pt x="894080" y="40639"/>
                  </a:lnTo>
                </a:path>
                <a:path w="894079" h="71120">
                  <a:moveTo>
                    <a:pt x="121920" y="50800"/>
                  </a:moveTo>
                  <a:lnTo>
                    <a:pt x="172720" y="50800"/>
                  </a:lnTo>
                </a:path>
                <a:path w="894079" h="71120">
                  <a:moveTo>
                    <a:pt x="863600" y="50800"/>
                  </a:moveTo>
                  <a:lnTo>
                    <a:pt x="873760" y="50800"/>
                  </a:lnTo>
                </a:path>
                <a:path w="894079" h="71120">
                  <a:moveTo>
                    <a:pt x="883919" y="50800"/>
                  </a:moveTo>
                  <a:lnTo>
                    <a:pt x="894079" y="50800"/>
                  </a:lnTo>
                </a:path>
                <a:path w="894079" h="71120">
                  <a:moveTo>
                    <a:pt x="60960" y="60959"/>
                  </a:moveTo>
                  <a:lnTo>
                    <a:pt x="121920" y="60959"/>
                  </a:lnTo>
                </a:path>
                <a:path w="894079" h="71120">
                  <a:moveTo>
                    <a:pt x="883919" y="60959"/>
                  </a:moveTo>
                  <a:lnTo>
                    <a:pt x="894079" y="60959"/>
                  </a:lnTo>
                </a:path>
                <a:path w="894079" h="71120">
                  <a:moveTo>
                    <a:pt x="0" y="71119"/>
                  </a:moveTo>
                  <a:lnTo>
                    <a:pt x="60960" y="71119"/>
                  </a:lnTo>
                </a:path>
                <a:path w="894079" h="71120">
                  <a:moveTo>
                    <a:pt x="883919" y="71119"/>
                  </a:moveTo>
                  <a:lnTo>
                    <a:pt x="894079" y="71119"/>
                  </a:lnTo>
                </a:path>
              </a:pathLst>
            </a:custGeom>
            <a:ln w="10160">
              <a:solidFill>
                <a:srgbClr val="0000FE"/>
              </a:solidFill>
            </a:ln>
          </p:spPr>
          <p:txBody>
            <a:bodyPr wrap="square" lIns="0" tIns="0" rIns="0" bIns="0" rtlCol="0"/>
            <a:lstStyle/>
            <a:p>
              <a:endParaRPr/>
            </a:p>
          </p:txBody>
        </p:sp>
        <p:pic>
          <p:nvPicPr>
            <p:cNvPr id="157" name="object 157"/>
            <p:cNvPicPr/>
            <p:nvPr/>
          </p:nvPicPr>
          <p:blipFill>
            <a:blip r:embed="rId15" cstate="print"/>
            <a:stretch>
              <a:fillRect/>
            </a:stretch>
          </p:blipFill>
          <p:spPr>
            <a:xfrm>
              <a:off x="3114040" y="5265420"/>
              <a:ext cx="162560" cy="132080"/>
            </a:xfrm>
            <a:prstGeom prst="rect">
              <a:avLst/>
            </a:prstGeom>
          </p:spPr>
        </p:pic>
        <p:sp>
          <p:nvSpPr>
            <p:cNvPr id="158" name="object 158"/>
            <p:cNvSpPr/>
            <p:nvPr/>
          </p:nvSpPr>
          <p:spPr>
            <a:xfrm>
              <a:off x="5623560" y="5351779"/>
              <a:ext cx="1178560" cy="40640"/>
            </a:xfrm>
            <a:custGeom>
              <a:avLst/>
              <a:gdLst/>
              <a:ahLst/>
              <a:cxnLst/>
              <a:rect l="l" t="t" r="r" b="b"/>
              <a:pathLst>
                <a:path w="1178559" h="40639">
                  <a:moveTo>
                    <a:pt x="233679" y="0"/>
                  </a:moveTo>
                  <a:lnTo>
                    <a:pt x="284479" y="0"/>
                  </a:lnTo>
                </a:path>
                <a:path w="1178559" h="40639">
                  <a:moveTo>
                    <a:pt x="1168399" y="0"/>
                  </a:moveTo>
                  <a:lnTo>
                    <a:pt x="1178559" y="0"/>
                  </a:lnTo>
                </a:path>
                <a:path w="1178559" h="40639">
                  <a:moveTo>
                    <a:pt x="172719" y="10160"/>
                  </a:moveTo>
                  <a:lnTo>
                    <a:pt x="233679" y="10160"/>
                  </a:lnTo>
                </a:path>
                <a:path w="1178559" h="40639">
                  <a:moveTo>
                    <a:pt x="1168399" y="10160"/>
                  </a:moveTo>
                  <a:lnTo>
                    <a:pt x="1178559" y="10160"/>
                  </a:lnTo>
                </a:path>
                <a:path w="1178559" h="40639">
                  <a:moveTo>
                    <a:pt x="111760" y="20320"/>
                  </a:moveTo>
                  <a:lnTo>
                    <a:pt x="172720" y="20320"/>
                  </a:lnTo>
                </a:path>
                <a:path w="1178559" h="40639">
                  <a:moveTo>
                    <a:pt x="1168399" y="20320"/>
                  </a:moveTo>
                  <a:lnTo>
                    <a:pt x="1178559" y="20320"/>
                  </a:lnTo>
                </a:path>
                <a:path w="1178559" h="40639">
                  <a:moveTo>
                    <a:pt x="60960" y="30480"/>
                  </a:moveTo>
                  <a:lnTo>
                    <a:pt x="111760" y="30480"/>
                  </a:lnTo>
                </a:path>
                <a:path w="1178559" h="40639">
                  <a:moveTo>
                    <a:pt x="1168399" y="30480"/>
                  </a:moveTo>
                  <a:lnTo>
                    <a:pt x="1178559" y="30480"/>
                  </a:lnTo>
                </a:path>
                <a:path w="1178559" h="40639">
                  <a:moveTo>
                    <a:pt x="0" y="40640"/>
                  </a:moveTo>
                  <a:lnTo>
                    <a:pt x="60960" y="40640"/>
                  </a:lnTo>
                </a:path>
              </a:pathLst>
            </a:custGeom>
            <a:ln w="10160">
              <a:solidFill>
                <a:srgbClr val="0000FE"/>
              </a:solidFill>
            </a:ln>
          </p:spPr>
          <p:txBody>
            <a:bodyPr wrap="square" lIns="0" tIns="0" rIns="0" bIns="0" rtlCol="0"/>
            <a:lstStyle/>
            <a:p>
              <a:endParaRPr/>
            </a:p>
          </p:txBody>
        </p:sp>
        <p:sp>
          <p:nvSpPr>
            <p:cNvPr id="159" name="object 159"/>
            <p:cNvSpPr/>
            <p:nvPr/>
          </p:nvSpPr>
          <p:spPr>
            <a:xfrm>
              <a:off x="3124200" y="5402579"/>
              <a:ext cx="10160" cy="0"/>
            </a:xfrm>
            <a:custGeom>
              <a:avLst/>
              <a:gdLst/>
              <a:ahLst/>
              <a:cxnLst/>
              <a:rect l="l" t="t" r="r" b="b"/>
              <a:pathLst>
                <a:path w="10160">
                  <a:moveTo>
                    <a:pt x="0" y="0"/>
                  </a:moveTo>
                  <a:lnTo>
                    <a:pt x="10160" y="0"/>
                  </a:lnTo>
                </a:path>
              </a:pathLst>
            </a:custGeom>
            <a:ln w="10160">
              <a:solidFill>
                <a:srgbClr val="ECA5A5"/>
              </a:solidFill>
            </a:ln>
          </p:spPr>
          <p:txBody>
            <a:bodyPr wrap="square" lIns="0" tIns="0" rIns="0" bIns="0" rtlCol="0"/>
            <a:lstStyle/>
            <a:p>
              <a:endParaRPr/>
            </a:p>
          </p:txBody>
        </p:sp>
        <p:sp>
          <p:nvSpPr>
            <p:cNvPr id="160" name="object 160"/>
            <p:cNvSpPr/>
            <p:nvPr/>
          </p:nvSpPr>
          <p:spPr>
            <a:xfrm>
              <a:off x="5166360" y="5402579"/>
              <a:ext cx="457200" cy="71120"/>
            </a:xfrm>
            <a:custGeom>
              <a:avLst/>
              <a:gdLst/>
              <a:ahLst/>
              <a:cxnLst/>
              <a:rect l="l" t="t" r="r" b="b"/>
              <a:pathLst>
                <a:path w="457200" h="71120">
                  <a:moveTo>
                    <a:pt x="406400" y="0"/>
                  </a:moveTo>
                  <a:lnTo>
                    <a:pt x="457200" y="0"/>
                  </a:lnTo>
                </a:path>
                <a:path w="457200" h="71120">
                  <a:moveTo>
                    <a:pt x="345439" y="10160"/>
                  </a:moveTo>
                  <a:lnTo>
                    <a:pt x="406400" y="10160"/>
                  </a:lnTo>
                </a:path>
                <a:path w="457200" h="71120">
                  <a:moveTo>
                    <a:pt x="284479" y="20320"/>
                  </a:moveTo>
                  <a:lnTo>
                    <a:pt x="345439" y="20320"/>
                  </a:lnTo>
                </a:path>
                <a:path w="457200" h="71120">
                  <a:moveTo>
                    <a:pt x="233679" y="30480"/>
                  </a:moveTo>
                  <a:lnTo>
                    <a:pt x="284479" y="30480"/>
                  </a:lnTo>
                </a:path>
                <a:path w="457200" h="71120">
                  <a:moveTo>
                    <a:pt x="172719" y="40640"/>
                  </a:moveTo>
                  <a:lnTo>
                    <a:pt x="233679" y="40640"/>
                  </a:lnTo>
                </a:path>
                <a:path w="457200" h="71120">
                  <a:moveTo>
                    <a:pt x="121919" y="50800"/>
                  </a:moveTo>
                  <a:lnTo>
                    <a:pt x="172719" y="50800"/>
                  </a:lnTo>
                </a:path>
                <a:path w="457200" h="71120">
                  <a:moveTo>
                    <a:pt x="60960" y="60960"/>
                  </a:moveTo>
                  <a:lnTo>
                    <a:pt x="121920" y="60960"/>
                  </a:lnTo>
                </a:path>
                <a:path w="457200" h="71120">
                  <a:moveTo>
                    <a:pt x="0" y="71120"/>
                  </a:moveTo>
                  <a:lnTo>
                    <a:pt x="60960" y="71120"/>
                  </a:lnTo>
                </a:path>
              </a:pathLst>
            </a:custGeom>
            <a:ln w="10160">
              <a:solidFill>
                <a:srgbClr val="0000FE"/>
              </a:solidFill>
            </a:ln>
          </p:spPr>
          <p:txBody>
            <a:bodyPr wrap="square" lIns="0" tIns="0" rIns="0" bIns="0" rtlCol="0"/>
            <a:lstStyle/>
            <a:p>
              <a:endParaRPr/>
            </a:p>
          </p:txBody>
        </p:sp>
        <p:pic>
          <p:nvPicPr>
            <p:cNvPr id="161" name="object 161"/>
            <p:cNvPicPr/>
            <p:nvPr/>
          </p:nvPicPr>
          <p:blipFill>
            <a:blip r:embed="rId16" cstate="print"/>
            <a:stretch>
              <a:fillRect/>
            </a:stretch>
          </p:blipFill>
          <p:spPr>
            <a:xfrm>
              <a:off x="2606040" y="5448300"/>
              <a:ext cx="660400" cy="81280"/>
            </a:xfrm>
            <a:prstGeom prst="rect">
              <a:avLst/>
            </a:prstGeom>
          </p:spPr>
        </p:pic>
        <p:pic>
          <p:nvPicPr>
            <p:cNvPr id="162" name="object 162"/>
            <p:cNvPicPr/>
            <p:nvPr/>
          </p:nvPicPr>
          <p:blipFill>
            <a:blip r:embed="rId17" cstate="print"/>
            <a:stretch>
              <a:fillRect/>
            </a:stretch>
          </p:blipFill>
          <p:spPr>
            <a:xfrm>
              <a:off x="2606040" y="5519420"/>
              <a:ext cx="640080" cy="30480"/>
            </a:xfrm>
            <a:prstGeom prst="rect">
              <a:avLst/>
            </a:prstGeom>
          </p:spPr>
        </p:pic>
        <p:pic>
          <p:nvPicPr>
            <p:cNvPr id="163" name="object 163"/>
            <p:cNvPicPr/>
            <p:nvPr/>
          </p:nvPicPr>
          <p:blipFill>
            <a:blip r:embed="rId18" cstate="print"/>
            <a:stretch>
              <a:fillRect/>
            </a:stretch>
          </p:blipFill>
          <p:spPr>
            <a:xfrm>
              <a:off x="3073400" y="5539739"/>
              <a:ext cx="60959" cy="10160"/>
            </a:xfrm>
            <a:prstGeom prst="rect">
              <a:avLst/>
            </a:prstGeom>
          </p:spPr>
        </p:pic>
        <p:pic>
          <p:nvPicPr>
            <p:cNvPr id="164" name="object 164"/>
            <p:cNvPicPr/>
            <p:nvPr/>
          </p:nvPicPr>
          <p:blipFill>
            <a:blip r:embed="rId19" cstate="print"/>
            <a:stretch>
              <a:fillRect/>
            </a:stretch>
          </p:blipFill>
          <p:spPr>
            <a:xfrm>
              <a:off x="3154680" y="5539739"/>
              <a:ext cx="81280" cy="30480"/>
            </a:xfrm>
            <a:prstGeom prst="rect">
              <a:avLst/>
            </a:prstGeom>
          </p:spPr>
        </p:pic>
        <p:pic>
          <p:nvPicPr>
            <p:cNvPr id="165" name="object 165"/>
            <p:cNvPicPr/>
            <p:nvPr/>
          </p:nvPicPr>
          <p:blipFill>
            <a:blip r:embed="rId20" cstate="print"/>
            <a:stretch>
              <a:fillRect/>
            </a:stretch>
          </p:blipFill>
          <p:spPr>
            <a:xfrm>
              <a:off x="2738120" y="5549900"/>
              <a:ext cx="20319" cy="20319"/>
            </a:xfrm>
            <a:prstGeom prst="rect">
              <a:avLst/>
            </a:prstGeom>
          </p:spPr>
        </p:pic>
        <p:sp>
          <p:nvSpPr>
            <p:cNvPr id="166" name="object 166"/>
            <p:cNvSpPr/>
            <p:nvPr/>
          </p:nvSpPr>
          <p:spPr>
            <a:xfrm>
              <a:off x="5257800" y="5565139"/>
              <a:ext cx="162560" cy="81280"/>
            </a:xfrm>
            <a:custGeom>
              <a:avLst/>
              <a:gdLst/>
              <a:ahLst/>
              <a:cxnLst/>
              <a:rect l="l" t="t" r="r" b="b"/>
              <a:pathLst>
                <a:path w="162560" h="81279">
                  <a:moveTo>
                    <a:pt x="10160" y="0"/>
                  </a:moveTo>
                  <a:lnTo>
                    <a:pt x="40639" y="0"/>
                  </a:lnTo>
                </a:path>
                <a:path w="162560" h="81279">
                  <a:moveTo>
                    <a:pt x="152400" y="0"/>
                  </a:moveTo>
                  <a:lnTo>
                    <a:pt x="162560" y="0"/>
                  </a:lnTo>
                </a:path>
                <a:path w="162560" h="81279">
                  <a:moveTo>
                    <a:pt x="0" y="10160"/>
                  </a:moveTo>
                  <a:lnTo>
                    <a:pt x="10160" y="10160"/>
                  </a:lnTo>
                </a:path>
                <a:path w="162560" h="81279">
                  <a:moveTo>
                    <a:pt x="40639" y="10160"/>
                  </a:moveTo>
                  <a:lnTo>
                    <a:pt x="50800" y="10160"/>
                  </a:lnTo>
                </a:path>
                <a:path w="162560" h="81279">
                  <a:moveTo>
                    <a:pt x="142239" y="10160"/>
                  </a:moveTo>
                  <a:lnTo>
                    <a:pt x="162560" y="10160"/>
                  </a:lnTo>
                </a:path>
                <a:path w="162560" h="81279">
                  <a:moveTo>
                    <a:pt x="0" y="20319"/>
                  </a:moveTo>
                  <a:lnTo>
                    <a:pt x="10160" y="20319"/>
                  </a:lnTo>
                </a:path>
                <a:path w="162560" h="81279">
                  <a:moveTo>
                    <a:pt x="40639" y="20319"/>
                  </a:moveTo>
                  <a:lnTo>
                    <a:pt x="50800" y="20319"/>
                  </a:lnTo>
                </a:path>
                <a:path w="162560" h="81279">
                  <a:moveTo>
                    <a:pt x="132079" y="20319"/>
                  </a:moveTo>
                  <a:lnTo>
                    <a:pt x="142239" y="20319"/>
                  </a:lnTo>
                </a:path>
                <a:path w="162560" h="81279">
                  <a:moveTo>
                    <a:pt x="152400" y="20319"/>
                  </a:moveTo>
                  <a:lnTo>
                    <a:pt x="162560" y="20319"/>
                  </a:lnTo>
                </a:path>
                <a:path w="162560" h="81279">
                  <a:moveTo>
                    <a:pt x="0" y="30480"/>
                  </a:moveTo>
                  <a:lnTo>
                    <a:pt x="10160" y="30480"/>
                  </a:lnTo>
                </a:path>
                <a:path w="162560" h="81279">
                  <a:moveTo>
                    <a:pt x="40639" y="30480"/>
                  </a:moveTo>
                  <a:lnTo>
                    <a:pt x="50800" y="30480"/>
                  </a:lnTo>
                </a:path>
                <a:path w="162560" h="81279">
                  <a:moveTo>
                    <a:pt x="152400" y="30480"/>
                  </a:moveTo>
                  <a:lnTo>
                    <a:pt x="162560" y="30480"/>
                  </a:lnTo>
                </a:path>
                <a:path w="162560" h="81279">
                  <a:moveTo>
                    <a:pt x="0" y="40640"/>
                  </a:moveTo>
                  <a:lnTo>
                    <a:pt x="10160" y="40640"/>
                  </a:lnTo>
                </a:path>
                <a:path w="162560" h="81279">
                  <a:moveTo>
                    <a:pt x="40639" y="40640"/>
                  </a:moveTo>
                  <a:lnTo>
                    <a:pt x="50800" y="40640"/>
                  </a:lnTo>
                </a:path>
                <a:path w="162560" h="81279">
                  <a:moveTo>
                    <a:pt x="152400" y="40640"/>
                  </a:moveTo>
                  <a:lnTo>
                    <a:pt x="162560" y="40640"/>
                  </a:lnTo>
                </a:path>
                <a:path w="162560" h="81279">
                  <a:moveTo>
                    <a:pt x="0" y="50800"/>
                  </a:moveTo>
                  <a:lnTo>
                    <a:pt x="10160" y="50800"/>
                  </a:lnTo>
                </a:path>
                <a:path w="162560" h="81279">
                  <a:moveTo>
                    <a:pt x="40639" y="50800"/>
                  </a:moveTo>
                  <a:lnTo>
                    <a:pt x="50800" y="50800"/>
                  </a:lnTo>
                </a:path>
                <a:path w="162560" h="81279">
                  <a:moveTo>
                    <a:pt x="152400" y="50800"/>
                  </a:moveTo>
                  <a:lnTo>
                    <a:pt x="162560" y="50800"/>
                  </a:lnTo>
                </a:path>
                <a:path w="162560" h="81279">
                  <a:moveTo>
                    <a:pt x="0" y="60960"/>
                  </a:moveTo>
                  <a:lnTo>
                    <a:pt x="10160" y="60960"/>
                  </a:lnTo>
                </a:path>
                <a:path w="162560" h="81279">
                  <a:moveTo>
                    <a:pt x="40639" y="60960"/>
                  </a:moveTo>
                  <a:lnTo>
                    <a:pt x="50800" y="60960"/>
                  </a:lnTo>
                </a:path>
                <a:path w="162560" h="81279">
                  <a:moveTo>
                    <a:pt x="152400" y="60960"/>
                  </a:moveTo>
                  <a:lnTo>
                    <a:pt x="162560" y="60960"/>
                  </a:lnTo>
                </a:path>
                <a:path w="162560" h="81279">
                  <a:moveTo>
                    <a:pt x="0" y="71119"/>
                  </a:moveTo>
                  <a:lnTo>
                    <a:pt x="10160" y="71119"/>
                  </a:lnTo>
                </a:path>
                <a:path w="162560" h="81279">
                  <a:moveTo>
                    <a:pt x="40639" y="71119"/>
                  </a:moveTo>
                  <a:lnTo>
                    <a:pt x="50800" y="71119"/>
                  </a:lnTo>
                </a:path>
                <a:path w="162560" h="81279">
                  <a:moveTo>
                    <a:pt x="152400" y="71119"/>
                  </a:moveTo>
                  <a:lnTo>
                    <a:pt x="162560" y="71119"/>
                  </a:lnTo>
                </a:path>
                <a:path w="162560" h="81279">
                  <a:moveTo>
                    <a:pt x="10160" y="81280"/>
                  </a:moveTo>
                  <a:lnTo>
                    <a:pt x="40639" y="81280"/>
                  </a:lnTo>
                </a:path>
                <a:path w="162560" h="81279">
                  <a:moveTo>
                    <a:pt x="71120" y="81280"/>
                  </a:moveTo>
                  <a:lnTo>
                    <a:pt x="81280" y="81280"/>
                  </a:lnTo>
                </a:path>
                <a:path w="162560" h="81279">
                  <a:moveTo>
                    <a:pt x="101600" y="81280"/>
                  </a:moveTo>
                  <a:lnTo>
                    <a:pt x="111760" y="81280"/>
                  </a:lnTo>
                </a:path>
                <a:path w="162560" h="81279">
                  <a:moveTo>
                    <a:pt x="152400" y="81280"/>
                  </a:moveTo>
                  <a:lnTo>
                    <a:pt x="162560" y="81280"/>
                  </a:lnTo>
                </a:path>
              </a:pathLst>
            </a:custGeom>
            <a:ln w="10160">
              <a:solidFill>
                <a:srgbClr val="0000FE"/>
              </a:solidFill>
            </a:ln>
          </p:spPr>
          <p:txBody>
            <a:bodyPr wrap="square" lIns="0" tIns="0" rIns="0" bIns="0" rtlCol="0"/>
            <a:lstStyle/>
            <a:p>
              <a:endParaRPr/>
            </a:p>
          </p:txBody>
        </p:sp>
      </p:grpSp>
      <p:graphicFrame>
        <p:nvGraphicFramePr>
          <p:cNvPr id="167" name="object 167"/>
          <p:cNvGraphicFramePr>
            <a:graphicFrameLocks noGrp="1"/>
          </p:cNvGraphicFramePr>
          <p:nvPr/>
        </p:nvGraphicFramePr>
        <p:xfrm>
          <a:off x="2545079" y="2471420"/>
          <a:ext cx="1422400" cy="1076958"/>
        </p:xfrm>
        <a:graphic>
          <a:graphicData uri="http://schemas.openxmlformats.org/drawingml/2006/table">
            <a:tbl>
              <a:tblPr firstRow="1" bandRow="1">
                <a:tableStyleId>{2D5ABB26-0587-4C30-8999-92F81FD0307C}</a:tableStyleId>
              </a:tblPr>
              <a:tblGrid>
                <a:gridCol w="1422400">
                  <a:extLst>
                    <a:ext uri="{9D8B030D-6E8A-4147-A177-3AD203B41FA5}">
                      <a16:colId xmlns:a16="http://schemas.microsoft.com/office/drawing/2014/main" val="20000"/>
                    </a:ext>
                  </a:extLst>
                </a:gridCol>
              </a:tblGrid>
              <a:tr h="22352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87679">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37160">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T w="12700">
                      <a:solidFill>
                        <a:srgbClr val="000000"/>
                      </a:solidFill>
                      <a:prstDash val="solid"/>
                    </a:lnT>
                  </a:tcPr>
                </a:tc>
                <a:extLst>
                  <a:ext uri="{0D108BD9-81ED-4DB2-BD59-A6C34878D82A}">
                    <a16:rowId xmlns:a16="http://schemas.microsoft.com/office/drawing/2014/main" val="10002"/>
                  </a:ext>
                </a:extLst>
              </a:tr>
              <a:tr h="228599">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168" name="object 168"/>
          <p:cNvSpPr/>
          <p:nvPr/>
        </p:nvSpPr>
        <p:spPr>
          <a:xfrm>
            <a:off x="3053079" y="2527300"/>
            <a:ext cx="396240" cy="81280"/>
          </a:xfrm>
          <a:custGeom>
            <a:avLst/>
            <a:gdLst/>
            <a:ahLst/>
            <a:cxnLst/>
            <a:rect l="l" t="t" r="r" b="b"/>
            <a:pathLst>
              <a:path w="396239" h="81280">
                <a:moveTo>
                  <a:pt x="20319" y="0"/>
                </a:moveTo>
                <a:lnTo>
                  <a:pt x="60959" y="0"/>
                </a:lnTo>
              </a:path>
              <a:path w="396239" h="81280">
                <a:moveTo>
                  <a:pt x="10159" y="10159"/>
                </a:moveTo>
                <a:lnTo>
                  <a:pt x="30479" y="10159"/>
                </a:lnTo>
              </a:path>
              <a:path w="396239" h="81280">
                <a:moveTo>
                  <a:pt x="50800" y="10159"/>
                </a:moveTo>
                <a:lnTo>
                  <a:pt x="71119" y="10159"/>
                </a:lnTo>
              </a:path>
              <a:path w="396239" h="81280">
                <a:moveTo>
                  <a:pt x="0" y="20320"/>
                </a:moveTo>
                <a:lnTo>
                  <a:pt x="20319" y="20320"/>
                </a:lnTo>
              </a:path>
              <a:path w="396239" h="81280">
                <a:moveTo>
                  <a:pt x="91439" y="20320"/>
                </a:moveTo>
                <a:lnTo>
                  <a:pt x="132079" y="20320"/>
                </a:lnTo>
              </a:path>
              <a:path w="396239" h="81280">
                <a:moveTo>
                  <a:pt x="152400" y="20320"/>
                </a:moveTo>
                <a:lnTo>
                  <a:pt x="172719" y="20320"/>
                </a:lnTo>
              </a:path>
              <a:path w="396239" h="81280">
                <a:moveTo>
                  <a:pt x="193039" y="20320"/>
                </a:moveTo>
                <a:lnTo>
                  <a:pt x="213359" y="20320"/>
                </a:lnTo>
              </a:path>
              <a:path w="396239" h="81280">
                <a:moveTo>
                  <a:pt x="223519" y="20320"/>
                </a:moveTo>
                <a:lnTo>
                  <a:pt x="253999" y="20320"/>
                </a:lnTo>
              </a:path>
              <a:path w="396239" h="81280">
                <a:moveTo>
                  <a:pt x="274319" y="20320"/>
                </a:moveTo>
                <a:lnTo>
                  <a:pt x="314959" y="20320"/>
                </a:lnTo>
              </a:path>
              <a:path w="396239" h="81280">
                <a:moveTo>
                  <a:pt x="345440" y="20320"/>
                </a:moveTo>
                <a:lnTo>
                  <a:pt x="386080" y="20320"/>
                </a:lnTo>
              </a:path>
              <a:path w="396239" h="81280">
                <a:moveTo>
                  <a:pt x="0" y="30479"/>
                </a:moveTo>
                <a:lnTo>
                  <a:pt x="20319" y="30479"/>
                </a:lnTo>
              </a:path>
              <a:path w="396239" h="81280">
                <a:moveTo>
                  <a:pt x="81280" y="30479"/>
                </a:moveTo>
                <a:lnTo>
                  <a:pt x="101600" y="30479"/>
                </a:lnTo>
              </a:path>
              <a:path w="396239" h="81280">
                <a:moveTo>
                  <a:pt x="121919" y="30479"/>
                </a:moveTo>
                <a:lnTo>
                  <a:pt x="142239" y="30479"/>
                </a:lnTo>
              </a:path>
              <a:path w="396239" h="81280">
                <a:moveTo>
                  <a:pt x="152400" y="30479"/>
                </a:moveTo>
                <a:lnTo>
                  <a:pt x="172719" y="30479"/>
                </a:lnTo>
              </a:path>
              <a:path w="396239" h="81280">
                <a:moveTo>
                  <a:pt x="193039" y="30479"/>
                </a:moveTo>
                <a:lnTo>
                  <a:pt x="213359" y="30479"/>
                </a:lnTo>
              </a:path>
              <a:path w="396239" h="81280">
                <a:moveTo>
                  <a:pt x="223519" y="30479"/>
                </a:moveTo>
                <a:lnTo>
                  <a:pt x="233680" y="30479"/>
                </a:lnTo>
              </a:path>
              <a:path w="396239" h="81280">
                <a:moveTo>
                  <a:pt x="264159" y="30479"/>
                </a:moveTo>
                <a:lnTo>
                  <a:pt x="284480" y="30479"/>
                </a:lnTo>
              </a:path>
              <a:path w="396239" h="81280">
                <a:moveTo>
                  <a:pt x="304799" y="30479"/>
                </a:moveTo>
                <a:lnTo>
                  <a:pt x="325119" y="30479"/>
                </a:lnTo>
              </a:path>
              <a:path w="396239" h="81280">
                <a:moveTo>
                  <a:pt x="335280" y="30479"/>
                </a:moveTo>
                <a:lnTo>
                  <a:pt x="355600" y="30479"/>
                </a:lnTo>
              </a:path>
              <a:path w="396239" h="81280">
                <a:moveTo>
                  <a:pt x="375919" y="30479"/>
                </a:moveTo>
                <a:lnTo>
                  <a:pt x="396240" y="30479"/>
                </a:lnTo>
              </a:path>
              <a:path w="396239" h="81280">
                <a:moveTo>
                  <a:pt x="0" y="40640"/>
                </a:moveTo>
                <a:lnTo>
                  <a:pt x="20319" y="40640"/>
                </a:lnTo>
              </a:path>
              <a:path w="396239" h="81280">
                <a:moveTo>
                  <a:pt x="81280" y="40640"/>
                </a:moveTo>
                <a:lnTo>
                  <a:pt x="101600" y="40640"/>
                </a:lnTo>
              </a:path>
              <a:path w="396239" h="81280">
                <a:moveTo>
                  <a:pt x="121919" y="40640"/>
                </a:moveTo>
                <a:lnTo>
                  <a:pt x="142239" y="40640"/>
                </a:lnTo>
              </a:path>
              <a:path w="396239" h="81280">
                <a:moveTo>
                  <a:pt x="152400" y="40640"/>
                </a:moveTo>
                <a:lnTo>
                  <a:pt x="172719" y="40640"/>
                </a:lnTo>
              </a:path>
              <a:path w="396239" h="81280">
                <a:moveTo>
                  <a:pt x="193039" y="40640"/>
                </a:moveTo>
                <a:lnTo>
                  <a:pt x="213359" y="40640"/>
                </a:lnTo>
              </a:path>
              <a:path w="396239" h="81280">
                <a:moveTo>
                  <a:pt x="223519" y="40640"/>
                </a:moveTo>
                <a:lnTo>
                  <a:pt x="233680" y="40640"/>
                </a:lnTo>
              </a:path>
              <a:path w="396239" h="81280">
                <a:moveTo>
                  <a:pt x="264159" y="40640"/>
                </a:moveTo>
                <a:lnTo>
                  <a:pt x="294639" y="40640"/>
                </a:lnTo>
              </a:path>
              <a:path w="396239" h="81280">
                <a:moveTo>
                  <a:pt x="335280" y="40640"/>
                </a:moveTo>
                <a:lnTo>
                  <a:pt x="355600" y="40640"/>
                </a:lnTo>
              </a:path>
              <a:path w="396239" h="81280">
                <a:moveTo>
                  <a:pt x="375919" y="40640"/>
                </a:moveTo>
                <a:lnTo>
                  <a:pt x="396240" y="40640"/>
                </a:lnTo>
              </a:path>
              <a:path w="396239" h="81280">
                <a:moveTo>
                  <a:pt x="0" y="50800"/>
                </a:moveTo>
                <a:lnTo>
                  <a:pt x="20319" y="50800"/>
                </a:lnTo>
              </a:path>
              <a:path w="396239" h="81280">
                <a:moveTo>
                  <a:pt x="81280" y="50800"/>
                </a:moveTo>
                <a:lnTo>
                  <a:pt x="101600" y="50800"/>
                </a:lnTo>
              </a:path>
              <a:path w="396239" h="81280">
                <a:moveTo>
                  <a:pt x="121919" y="50800"/>
                </a:moveTo>
                <a:lnTo>
                  <a:pt x="142239" y="50800"/>
                </a:lnTo>
              </a:path>
              <a:path w="396239" h="81280">
                <a:moveTo>
                  <a:pt x="152400" y="50800"/>
                </a:moveTo>
                <a:lnTo>
                  <a:pt x="172719" y="50800"/>
                </a:lnTo>
              </a:path>
              <a:path w="396239" h="81280">
                <a:moveTo>
                  <a:pt x="193039" y="50800"/>
                </a:moveTo>
                <a:lnTo>
                  <a:pt x="213359" y="50800"/>
                </a:lnTo>
              </a:path>
              <a:path w="396239" h="81280">
                <a:moveTo>
                  <a:pt x="223519" y="50800"/>
                </a:moveTo>
                <a:lnTo>
                  <a:pt x="233680" y="50800"/>
                </a:lnTo>
              </a:path>
              <a:path w="396239" h="81280">
                <a:moveTo>
                  <a:pt x="274319" y="50800"/>
                </a:moveTo>
                <a:lnTo>
                  <a:pt x="314959" y="50800"/>
                </a:lnTo>
              </a:path>
              <a:path w="396239" h="81280">
                <a:moveTo>
                  <a:pt x="335280" y="50800"/>
                </a:moveTo>
                <a:lnTo>
                  <a:pt x="396240" y="50800"/>
                </a:lnTo>
              </a:path>
              <a:path w="396239" h="81280">
                <a:moveTo>
                  <a:pt x="0" y="60959"/>
                </a:moveTo>
                <a:lnTo>
                  <a:pt x="20319" y="60959"/>
                </a:lnTo>
              </a:path>
              <a:path w="396239" h="81280">
                <a:moveTo>
                  <a:pt x="81280" y="60959"/>
                </a:moveTo>
                <a:lnTo>
                  <a:pt x="101600" y="60959"/>
                </a:lnTo>
              </a:path>
              <a:path w="396239" h="81280">
                <a:moveTo>
                  <a:pt x="121919" y="60959"/>
                </a:moveTo>
                <a:lnTo>
                  <a:pt x="142239" y="60959"/>
                </a:lnTo>
              </a:path>
              <a:path w="396239" h="81280">
                <a:moveTo>
                  <a:pt x="152400" y="60959"/>
                </a:moveTo>
                <a:lnTo>
                  <a:pt x="172719" y="60959"/>
                </a:lnTo>
              </a:path>
              <a:path w="396239" h="81280">
                <a:moveTo>
                  <a:pt x="193039" y="60959"/>
                </a:moveTo>
                <a:lnTo>
                  <a:pt x="213359" y="60959"/>
                </a:lnTo>
              </a:path>
              <a:path w="396239" h="81280">
                <a:moveTo>
                  <a:pt x="223519" y="60959"/>
                </a:moveTo>
                <a:lnTo>
                  <a:pt x="233680" y="60959"/>
                </a:lnTo>
              </a:path>
              <a:path w="396239" h="81280">
                <a:moveTo>
                  <a:pt x="294640" y="60959"/>
                </a:moveTo>
                <a:lnTo>
                  <a:pt x="325119" y="60959"/>
                </a:lnTo>
              </a:path>
              <a:path w="396239" h="81280">
                <a:moveTo>
                  <a:pt x="335280" y="60959"/>
                </a:moveTo>
                <a:lnTo>
                  <a:pt x="355600" y="60959"/>
                </a:lnTo>
              </a:path>
              <a:path w="396239" h="81280">
                <a:moveTo>
                  <a:pt x="10159" y="71120"/>
                </a:moveTo>
                <a:lnTo>
                  <a:pt x="30479" y="71120"/>
                </a:lnTo>
              </a:path>
              <a:path w="396239" h="81280">
                <a:moveTo>
                  <a:pt x="50800" y="71120"/>
                </a:moveTo>
                <a:lnTo>
                  <a:pt x="71119" y="71120"/>
                </a:lnTo>
              </a:path>
              <a:path w="396239" h="81280">
                <a:moveTo>
                  <a:pt x="81280" y="71120"/>
                </a:moveTo>
                <a:lnTo>
                  <a:pt x="101600" y="71120"/>
                </a:lnTo>
              </a:path>
              <a:path w="396239" h="81280">
                <a:moveTo>
                  <a:pt x="121919" y="71120"/>
                </a:moveTo>
                <a:lnTo>
                  <a:pt x="142239" y="71120"/>
                </a:lnTo>
              </a:path>
              <a:path w="396239" h="81280">
                <a:moveTo>
                  <a:pt x="152400" y="71120"/>
                </a:moveTo>
                <a:lnTo>
                  <a:pt x="172719" y="71120"/>
                </a:lnTo>
              </a:path>
              <a:path w="396239" h="81280">
                <a:moveTo>
                  <a:pt x="182880" y="71120"/>
                </a:moveTo>
                <a:lnTo>
                  <a:pt x="213359" y="71120"/>
                </a:lnTo>
              </a:path>
              <a:path w="396239" h="81280">
                <a:moveTo>
                  <a:pt x="223519" y="71120"/>
                </a:moveTo>
                <a:lnTo>
                  <a:pt x="233680" y="71120"/>
                </a:lnTo>
              </a:path>
              <a:path w="396239" h="81280">
                <a:moveTo>
                  <a:pt x="264159" y="71120"/>
                </a:moveTo>
                <a:lnTo>
                  <a:pt x="284480" y="71120"/>
                </a:lnTo>
              </a:path>
              <a:path w="396239" h="81280">
                <a:moveTo>
                  <a:pt x="304799" y="71120"/>
                </a:moveTo>
                <a:lnTo>
                  <a:pt x="325119" y="71120"/>
                </a:lnTo>
              </a:path>
              <a:path w="396239" h="81280">
                <a:moveTo>
                  <a:pt x="335280" y="71120"/>
                </a:moveTo>
                <a:lnTo>
                  <a:pt x="355600" y="71120"/>
                </a:lnTo>
              </a:path>
              <a:path w="396239" h="81280">
                <a:moveTo>
                  <a:pt x="375919" y="71120"/>
                </a:moveTo>
                <a:lnTo>
                  <a:pt x="396240" y="71120"/>
                </a:lnTo>
              </a:path>
              <a:path w="396239" h="81280">
                <a:moveTo>
                  <a:pt x="20319" y="81279"/>
                </a:moveTo>
                <a:lnTo>
                  <a:pt x="60959" y="81279"/>
                </a:lnTo>
              </a:path>
              <a:path w="396239" h="81280">
                <a:moveTo>
                  <a:pt x="91439" y="81279"/>
                </a:moveTo>
                <a:lnTo>
                  <a:pt x="132079" y="81279"/>
                </a:lnTo>
              </a:path>
              <a:path w="396239" h="81280">
                <a:moveTo>
                  <a:pt x="162559" y="81279"/>
                </a:moveTo>
                <a:lnTo>
                  <a:pt x="182879" y="81279"/>
                </a:lnTo>
              </a:path>
              <a:path w="396239" h="81280">
                <a:moveTo>
                  <a:pt x="193039" y="81279"/>
                </a:moveTo>
                <a:lnTo>
                  <a:pt x="213359" y="81279"/>
                </a:lnTo>
              </a:path>
              <a:path w="396239" h="81280">
                <a:moveTo>
                  <a:pt x="223519" y="81279"/>
                </a:moveTo>
                <a:lnTo>
                  <a:pt x="233680" y="81279"/>
                </a:lnTo>
              </a:path>
              <a:path w="396239" h="81280">
                <a:moveTo>
                  <a:pt x="274319" y="81279"/>
                </a:moveTo>
                <a:lnTo>
                  <a:pt x="314959" y="81279"/>
                </a:lnTo>
              </a:path>
              <a:path w="396239" h="81280">
                <a:moveTo>
                  <a:pt x="345440" y="81279"/>
                </a:moveTo>
                <a:lnTo>
                  <a:pt x="386080" y="81279"/>
                </a:lnTo>
              </a:path>
            </a:pathLst>
          </a:custGeom>
          <a:ln w="10160">
            <a:solidFill>
              <a:srgbClr val="000000"/>
            </a:solidFill>
          </a:ln>
        </p:spPr>
        <p:txBody>
          <a:bodyPr wrap="square" lIns="0" tIns="0" rIns="0" bIns="0" rtlCol="0"/>
          <a:lstStyle/>
          <a:p>
            <a:endParaRPr/>
          </a:p>
        </p:txBody>
      </p:sp>
      <p:sp>
        <p:nvSpPr>
          <p:cNvPr id="169" name="object 169"/>
          <p:cNvSpPr/>
          <p:nvPr/>
        </p:nvSpPr>
        <p:spPr>
          <a:xfrm>
            <a:off x="2606039" y="2832100"/>
            <a:ext cx="701040" cy="101600"/>
          </a:xfrm>
          <a:custGeom>
            <a:avLst/>
            <a:gdLst/>
            <a:ahLst/>
            <a:cxnLst/>
            <a:rect l="l" t="t" r="r" b="b"/>
            <a:pathLst>
              <a:path w="701039" h="101600">
                <a:moveTo>
                  <a:pt x="416560" y="0"/>
                </a:moveTo>
                <a:lnTo>
                  <a:pt x="457200" y="0"/>
                </a:lnTo>
              </a:path>
              <a:path w="701039" h="101600">
                <a:moveTo>
                  <a:pt x="487680" y="0"/>
                </a:moveTo>
                <a:lnTo>
                  <a:pt x="497840" y="0"/>
                </a:lnTo>
              </a:path>
              <a:path w="701039" h="101600">
                <a:moveTo>
                  <a:pt x="406400" y="10159"/>
                </a:moveTo>
                <a:lnTo>
                  <a:pt x="416560" y="10159"/>
                </a:lnTo>
              </a:path>
              <a:path w="701039" h="101600">
                <a:moveTo>
                  <a:pt x="457200" y="10159"/>
                </a:moveTo>
                <a:lnTo>
                  <a:pt x="467360" y="10159"/>
                </a:lnTo>
              </a:path>
              <a:path w="701039" h="101600">
                <a:moveTo>
                  <a:pt x="487680" y="10159"/>
                </a:moveTo>
                <a:lnTo>
                  <a:pt x="497840" y="10159"/>
                </a:lnTo>
              </a:path>
              <a:path w="701039" h="101600">
                <a:moveTo>
                  <a:pt x="50800" y="20320"/>
                </a:moveTo>
                <a:lnTo>
                  <a:pt x="60960" y="20320"/>
                </a:lnTo>
              </a:path>
              <a:path w="701039" h="101600">
                <a:moveTo>
                  <a:pt x="71120" y="20320"/>
                </a:moveTo>
                <a:lnTo>
                  <a:pt x="91440" y="20320"/>
                </a:lnTo>
              </a:path>
              <a:path w="701039" h="101600">
                <a:moveTo>
                  <a:pt x="132080" y="20320"/>
                </a:moveTo>
                <a:lnTo>
                  <a:pt x="162560" y="20320"/>
                </a:lnTo>
              </a:path>
              <a:path w="701039" h="101600">
                <a:moveTo>
                  <a:pt x="193040" y="20320"/>
                </a:moveTo>
                <a:lnTo>
                  <a:pt x="203200" y="20320"/>
                </a:lnTo>
              </a:path>
              <a:path w="701039" h="101600">
                <a:moveTo>
                  <a:pt x="213360" y="20320"/>
                </a:moveTo>
                <a:lnTo>
                  <a:pt x="233680" y="20320"/>
                </a:lnTo>
              </a:path>
              <a:path w="701039" h="101600">
                <a:moveTo>
                  <a:pt x="254000" y="20320"/>
                </a:moveTo>
                <a:lnTo>
                  <a:pt x="274319" y="20320"/>
                </a:lnTo>
              </a:path>
              <a:path w="701039" h="101600">
                <a:moveTo>
                  <a:pt x="314960" y="20320"/>
                </a:moveTo>
                <a:lnTo>
                  <a:pt x="345440" y="20320"/>
                </a:lnTo>
              </a:path>
              <a:path w="701039" h="101600">
                <a:moveTo>
                  <a:pt x="375920" y="20320"/>
                </a:moveTo>
                <a:lnTo>
                  <a:pt x="386080" y="20320"/>
                </a:lnTo>
              </a:path>
              <a:path w="701039" h="101600">
                <a:moveTo>
                  <a:pt x="406400" y="20320"/>
                </a:moveTo>
                <a:lnTo>
                  <a:pt x="416560" y="20320"/>
                </a:lnTo>
              </a:path>
              <a:path w="701039" h="101600">
                <a:moveTo>
                  <a:pt x="457200" y="20320"/>
                </a:moveTo>
                <a:lnTo>
                  <a:pt x="467360" y="20320"/>
                </a:lnTo>
              </a:path>
              <a:path w="701039" h="101600">
                <a:moveTo>
                  <a:pt x="477520" y="20320"/>
                </a:moveTo>
                <a:lnTo>
                  <a:pt x="508000" y="20320"/>
                </a:lnTo>
              </a:path>
              <a:path w="701039" h="101600">
                <a:moveTo>
                  <a:pt x="558800" y="0"/>
                </a:moveTo>
                <a:lnTo>
                  <a:pt x="568960" y="0"/>
                </a:lnTo>
              </a:path>
              <a:path w="701039" h="101600">
                <a:moveTo>
                  <a:pt x="518160" y="20320"/>
                </a:moveTo>
                <a:lnTo>
                  <a:pt x="528320" y="20320"/>
                </a:lnTo>
              </a:path>
              <a:path w="701039" h="101600">
                <a:moveTo>
                  <a:pt x="538480" y="20320"/>
                </a:moveTo>
                <a:lnTo>
                  <a:pt x="548640" y="20320"/>
                </a:lnTo>
              </a:path>
              <a:path w="701039" h="101600">
                <a:moveTo>
                  <a:pt x="558800" y="20320"/>
                </a:moveTo>
                <a:lnTo>
                  <a:pt x="568960" y="20320"/>
                </a:lnTo>
              </a:path>
              <a:path w="701039" h="101600">
                <a:moveTo>
                  <a:pt x="589280" y="20320"/>
                </a:moveTo>
                <a:lnTo>
                  <a:pt x="599440" y="20320"/>
                </a:lnTo>
              </a:path>
              <a:path w="701039" h="101600">
                <a:moveTo>
                  <a:pt x="609600" y="20320"/>
                </a:moveTo>
                <a:lnTo>
                  <a:pt x="629919" y="20320"/>
                </a:lnTo>
              </a:path>
              <a:path w="701039" h="101600">
                <a:moveTo>
                  <a:pt x="670560" y="20320"/>
                </a:moveTo>
                <a:lnTo>
                  <a:pt x="680720" y="20320"/>
                </a:lnTo>
              </a:path>
              <a:path w="701039" h="101600">
                <a:moveTo>
                  <a:pt x="690880" y="20320"/>
                </a:moveTo>
                <a:lnTo>
                  <a:pt x="701040" y="20320"/>
                </a:lnTo>
              </a:path>
              <a:path w="701039" h="101600">
                <a:moveTo>
                  <a:pt x="50800" y="30479"/>
                </a:moveTo>
                <a:lnTo>
                  <a:pt x="71119" y="30479"/>
                </a:lnTo>
              </a:path>
              <a:path w="701039" h="101600">
                <a:moveTo>
                  <a:pt x="91440" y="30479"/>
                </a:moveTo>
                <a:lnTo>
                  <a:pt x="101600" y="30479"/>
                </a:lnTo>
              </a:path>
              <a:path w="701039" h="101600">
                <a:moveTo>
                  <a:pt x="121920" y="30479"/>
                </a:moveTo>
                <a:lnTo>
                  <a:pt x="132080" y="30479"/>
                </a:lnTo>
              </a:path>
              <a:path w="701039" h="101600">
                <a:moveTo>
                  <a:pt x="162560" y="30479"/>
                </a:moveTo>
                <a:lnTo>
                  <a:pt x="172720" y="30479"/>
                </a:lnTo>
              </a:path>
              <a:path w="701039" h="101600">
                <a:moveTo>
                  <a:pt x="193040" y="30479"/>
                </a:moveTo>
                <a:lnTo>
                  <a:pt x="213360" y="30479"/>
                </a:lnTo>
              </a:path>
              <a:path w="701039" h="101600">
                <a:moveTo>
                  <a:pt x="233680" y="30479"/>
                </a:moveTo>
                <a:lnTo>
                  <a:pt x="254000" y="30479"/>
                </a:lnTo>
              </a:path>
              <a:path w="701039" h="101600">
                <a:moveTo>
                  <a:pt x="274320" y="30479"/>
                </a:moveTo>
                <a:lnTo>
                  <a:pt x="284480" y="30479"/>
                </a:lnTo>
              </a:path>
              <a:path w="701039" h="101600">
                <a:moveTo>
                  <a:pt x="304800" y="30479"/>
                </a:moveTo>
                <a:lnTo>
                  <a:pt x="314960" y="30479"/>
                </a:lnTo>
              </a:path>
              <a:path w="701039" h="101600">
                <a:moveTo>
                  <a:pt x="345440" y="30479"/>
                </a:moveTo>
                <a:lnTo>
                  <a:pt x="355600" y="30479"/>
                </a:lnTo>
              </a:path>
              <a:path w="701039" h="101600">
                <a:moveTo>
                  <a:pt x="406400" y="30479"/>
                </a:moveTo>
                <a:lnTo>
                  <a:pt x="416560" y="30479"/>
                </a:lnTo>
              </a:path>
              <a:path w="701039" h="101600">
                <a:moveTo>
                  <a:pt x="487680" y="30479"/>
                </a:moveTo>
                <a:lnTo>
                  <a:pt x="497840" y="30479"/>
                </a:lnTo>
              </a:path>
              <a:path w="701039" h="101600">
                <a:moveTo>
                  <a:pt x="518160" y="30479"/>
                </a:moveTo>
                <a:lnTo>
                  <a:pt x="538480" y="30479"/>
                </a:lnTo>
              </a:path>
              <a:path w="701039" h="101600">
                <a:moveTo>
                  <a:pt x="558800" y="30479"/>
                </a:moveTo>
                <a:lnTo>
                  <a:pt x="568960" y="30479"/>
                </a:lnTo>
              </a:path>
              <a:path w="701039" h="101600">
                <a:moveTo>
                  <a:pt x="589280" y="30479"/>
                </a:moveTo>
                <a:lnTo>
                  <a:pt x="609600" y="30479"/>
                </a:lnTo>
              </a:path>
              <a:path w="701039" h="101600">
                <a:moveTo>
                  <a:pt x="629920" y="30479"/>
                </a:moveTo>
                <a:lnTo>
                  <a:pt x="640080" y="30479"/>
                </a:lnTo>
              </a:path>
              <a:path w="701039" h="101600">
                <a:moveTo>
                  <a:pt x="660400" y="30479"/>
                </a:moveTo>
                <a:lnTo>
                  <a:pt x="670560" y="30479"/>
                </a:lnTo>
              </a:path>
              <a:path w="701039" h="101600">
                <a:moveTo>
                  <a:pt x="680720" y="30479"/>
                </a:moveTo>
                <a:lnTo>
                  <a:pt x="701040" y="30479"/>
                </a:lnTo>
              </a:path>
              <a:path w="701039" h="101600">
                <a:moveTo>
                  <a:pt x="50800" y="40640"/>
                </a:moveTo>
                <a:lnTo>
                  <a:pt x="60960" y="40640"/>
                </a:lnTo>
              </a:path>
              <a:path w="701039" h="101600">
                <a:moveTo>
                  <a:pt x="91440" y="40640"/>
                </a:moveTo>
                <a:lnTo>
                  <a:pt x="101600" y="40640"/>
                </a:lnTo>
              </a:path>
              <a:path w="701039" h="101600">
                <a:moveTo>
                  <a:pt x="162560" y="40640"/>
                </a:moveTo>
                <a:lnTo>
                  <a:pt x="172720" y="40640"/>
                </a:lnTo>
              </a:path>
              <a:path w="701039" h="101600">
                <a:moveTo>
                  <a:pt x="193040" y="40640"/>
                </a:moveTo>
                <a:lnTo>
                  <a:pt x="203200" y="40640"/>
                </a:lnTo>
              </a:path>
              <a:path w="701039" h="101600">
                <a:moveTo>
                  <a:pt x="233680" y="40640"/>
                </a:moveTo>
                <a:lnTo>
                  <a:pt x="243840" y="40640"/>
                </a:lnTo>
              </a:path>
              <a:path w="701039" h="101600">
                <a:moveTo>
                  <a:pt x="274320" y="40640"/>
                </a:moveTo>
                <a:lnTo>
                  <a:pt x="284480" y="40640"/>
                </a:lnTo>
              </a:path>
              <a:path w="701039" h="101600">
                <a:moveTo>
                  <a:pt x="304800" y="40640"/>
                </a:moveTo>
                <a:lnTo>
                  <a:pt x="314960" y="40640"/>
                </a:lnTo>
              </a:path>
              <a:path w="701039" h="101600">
                <a:moveTo>
                  <a:pt x="345440" y="40640"/>
                </a:moveTo>
                <a:lnTo>
                  <a:pt x="355600" y="40640"/>
                </a:lnTo>
              </a:path>
              <a:path w="701039" h="101600">
                <a:moveTo>
                  <a:pt x="416560" y="40640"/>
                </a:moveTo>
                <a:lnTo>
                  <a:pt x="457200" y="40640"/>
                </a:lnTo>
              </a:path>
              <a:path w="701039" h="101600">
                <a:moveTo>
                  <a:pt x="487680" y="40640"/>
                </a:moveTo>
                <a:lnTo>
                  <a:pt x="497840" y="40640"/>
                </a:lnTo>
              </a:path>
              <a:path w="701039" h="101600">
                <a:moveTo>
                  <a:pt x="518160" y="40640"/>
                </a:moveTo>
                <a:lnTo>
                  <a:pt x="528320" y="40640"/>
                </a:lnTo>
              </a:path>
              <a:path w="701039" h="101600">
                <a:moveTo>
                  <a:pt x="558800" y="40640"/>
                </a:moveTo>
                <a:lnTo>
                  <a:pt x="568960" y="40640"/>
                </a:lnTo>
              </a:path>
              <a:path w="701039" h="101600">
                <a:moveTo>
                  <a:pt x="589280" y="40640"/>
                </a:moveTo>
                <a:lnTo>
                  <a:pt x="599440" y="40640"/>
                </a:lnTo>
              </a:path>
              <a:path w="701039" h="101600">
                <a:moveTo>
                  <a:pt x="629920" y="40640"/>
                </a:moveTo>
                <a:lnTo>
                  <a:pt x="640080" y="40640"/>
                </a:lnTo>
              </a:path>
              <a:path w="701039" h="101600">
                <a:moveTo>
                  <a:pt x="660400" y="40640"/>
                </a:moveTo>
                <a:lnTo>
                  <a:pt x="670560" y="40640"/>
                </a:lnTo>
              </a:path>
              <a:path w="701039" h="101600">
                <a:moveTo>
                  <a:pt x="690880" y="40640"/>
                </a:moveTo>
                <a:lnTo>
                  <a:pt x="701040" y="40640"/>
                </a:lnTo>
              </a:path>
              <a:path w="701039" h="101600">
                <a:moveTo>
                  <a:pt x="0" y="50800"/>
                </a:moveTo>
                <a:lnTo>
                  <a:pt x="30480" y="50800"/>
                </a:lnTo>
              </a:path>
              <a:path w="701039" h="101600">
                <a:moveTo>
                  <a:pt x="50800" y="50800"/>
                </a:moveTo>
                <a:lnTo>
                  <a:pt x="60960" y="50800"/>
                </a:lnTo>
              </a:path>
              <a:path w="701039" h="101600">
                <a:moveTo>
                  <a:pt x="91440" y="50800"/>
                </a:moveTo>
                <a:lnTo>
                  <a:pt x="101600" y="50800"/>
                </a:lnTo>
              </a:path>
              <a:path w="701039" h="101600">
                <a:moveTo>
                  <a:pt x="132080" y="50800"/>
                </a:moveTo>
                <a:lnTo>
                  <a:pt x="172719" y="50800"/>
                </a:lnTo>
              </a:path>
              <a:path w="701039" h="101600">
                <a:moveTo>
                  <a:pt x="193040" y="50800"/>
                </a:moveTo>
                <a:lnTo>
                  <a:pt x="203200" y="50800"/>
                </a:lnTo>
              </a:path>
              <a:path w="701039" h="101600">
                <a:moveTo>
                  <a:pt x="233680" y="50800"/>
                </a:moveTo>
                <a:lnTo>
                  <a:pt x="243840" y="50800"/>
                </a:lnTo>
              </a:path>
              <a:path w="701039" h="101600">
                <a:moveTo>
                  <a:pt x="274320" y="50800"/>
                </a:moveTo>
                <a:lnTo>
                  <a:pt x="284480" y="50800"/>
                </a:lnTo>
              </a:path>
              <a:path w="701039" h="101600">
                <a:moveTo>
                  <a:pt x="304800" y="50800"/>
                </a:moveTo>
                <a:lnTo>
                  <a:pt x="355600" y="50800"/>
                </a:lnTo>
              </a:path>
              <a:path w="701039" h="101600">
                <a:moveTo>
                  <a:pt x="457200" y="50800"/>
                </a:moveTo>
                <a:lnTo>
                  <a:pt x="467360" y="50800"/>
                </a:lnTo>
              </a:path>
              <a:path w="701039" h="101600">
                <a:moveTo>
                  <a:pt x="487680" y="50800"/>
                </a:moveTo>
                <a:lnTo>
                  <a:pt x="497840" y="50800"/>
                </a:lnTo>
              </a:path>
              <a:path w="701039" h="101600">
                <a:moveTo>
                  <a:pt x="518160" y="50800"/>
                </a:moveTo>
                <a:lnTo>
                  <a:pt x="528320" y="50800"/>
                </a:lnTo>
              </a:path>
              <a:path w="701039" h="101600">
                <a:moveTo>
                  <a:pt x="558800" y="50800"/>
                </a:moveTo>
                <a:lnTo>
                  <a:pt x="568960" y="50800"/>
                </a:lnTo>
              </a:path>
              <a:path w="701039" h="101600">
                <a:moveTo>
                  <a:pt x="589280" y="50800"/>
                </a:moveTo>
                <a:lnTo>
                  <a:pt x="599440" y="50800"/>
                </a:lnTo>
              </a:path>
              <a:path w="701039" h="101600">
                <a:moveTo>
                  <a:pt x="629920" y="50800"/>
                </a:moveTo>
                <a:lnTo>
                  <a:pt x="640080" y="50800"/>
                </a:lnTo>
              </a:path>
              <a:path w="701039" h="101600">
                <a:moveTo>
                  <a:pt x="660400" y="50800"/>
                </a:moveTo>
                <a:lnTo>
                  <a:pt x="670560" y="50800"/>
                </a:lnTo>
              </a:path>
              <a:path w="701039" h="101600">
                <a:moveTo>
                  <a:pt x="690880" y="50800"/>
                </a:moveTo>
                <a:lnTo>
                  <a:pt x="701040" y="50800"/>
                </a:lnTo>
              </a:path>
              <a:path w="701039" h="101600">
                <a:moveTo>
                  <a:pt x="50800" y="60959"/>
                </a:moveTo>
                <a:lnTo>
                  <a:pt x="60960" y="60959"/>
                </a:lnTo>
              </a:path>
              <a:path w="701039" h="101600">
                <a:moveTo>
                  <a:pt x="91440" y="60959"/>
                </a:moveTo>
                <a:lnTo>
                  <a:pt x="101600" y="60959"/>
                </a:lnTo>
              </a:path>
              <a:path w="701039" h="101600">
                <a:moveTo>
                  <a:pt x="121920" y="60959"/>
                </a:moveTo>
                <a:lnTo>
                  <a:pt x="132080" y="60959"/>
                </a:lnTo>
              </a:path>
              <a:path w="701039" h="101600">
                <a:moveTo>
                  <a:pt x="162560" y="60959"/>
                </a:moveTo>
                <a:lnTo>
                  <a:pt x="172720" y="60959"/>
                </a:lnTo>
              </a:path>
              <a:path w="701039" h="101600">
                <a:moveTo>
                  <a:pt x="193040" y="60959"/>
                </a:moveTo>
                <a:lnTo>
                  <a:pt x="203200" y="60959"/>
                </a:lnTo>
              </a:path>
              <a:path w="701039" h="101600">
                <a:moveTo>
                  <a:pt x="233680" y="60959"/>
                </a:moveTo>
                <a:lnTo>
                  <a:pt x="243840" y="60959"/>
                </a:lnTo>
              </a:path>
              <a:path w="701039" h="101600">
                <a:moveTo>
                  <a:pt x="274320" y="60959"/>
                </a:moveTo>
                <a:lnTo>
                  <a:pt x="284480" y="60959"/>
                </a:lnTo>
              </a:path>
              <a:path w="701039" h="101600">
                <a:moveTo>
                  <a:pt x="304800" y="60959"/>
                </a:moveTo>
                <a:lnTo>
                  <a:pt x="314960" y="60959"/>
                </a:lnTo>
              </a:path>
              <a:path w="701039" h="101600">
                <a:moveTo>
                  <a:pt x="406400" y="60959"/>
                </a:moveTo>
                <a:lnTo>
                  <a:pt x="416560" y="60959"/>
                </a:lnTo>
              </a:path>
              <a:path w="701039" h="101600">
                <a:moveTo>
                  <a:pt x="457200" y="60959"/>
                </a:moveTo>
                <a:lnTo>
                  <a:pt x="467360" y="60959"/>
                </a:lnTo>
              </a:path>
              <a:path w="701039" h="101600">
                <a:moveTo>
                  <a:pt x="487680" y="60959"/>
                </a:moveTo>
                <a:lnTo>
                  <a:pt x="497840" y="60959"/>
                </a:lnTo>
              </a:path>
              <a:path w="701039" h="101600">
                <a:moveTo>
                  <a:pt x="518160" y="60959"/>
                </a:moveTo>
                <a:lnTo>
                  <a:pt x="528320" y="60959"/>
                </a:lnTo>
              </a:path>
              <a:path w="701039" h="101600">
                <a:moveTo>
                  <a:pt x="558800" y="60959"/>
                </a:moveTo>
                <a:lnTo>
                  <a:pt x="568960" y="60959"/>
                </a:lnTo>
              </a:path>
              <a:path w="701039" h="101600">
                <a:moveTo>
                  <a:pt x="589280" y="60959"/>
                </a:moveTo>
                <a:lnTo>
                  <a:pt x="599440" y="60959"/>
                </a:lnTo>
              </a:path>
              <a:path w="701039" h="101600">
                <a:moveTo>
                  <a:pt x="629920" y="60959"/>
                </a:moveTo>
                <a:lnTo>
                  <a:pt x="640080" y="60959"/>
                </a:lnTo>
              </a:path>
              <a:path w="701039" h="101600">
                <a:moveTo>
                  <a:pt x="660400" y="60959"/>
                </a:moveTo>
                <a:lnTo>
                  <a:pt x="670560" y="60959"/>
                </a:lnTo>
              </a:path>
              <a:path w="701039" h="101600">
                <a:moveTo>
                  <a:pt x="690880" y="60959"/>
                </a:moveTo>
                <a:lnTo>
                  <a:pt x="701040" y="60959"/>
                </a:lnTo>
              </a:path>
              <a:path w="701039" h="101600">
                <a:moveTo>
                  <a:pt x="50800" y="71120"/>
                </a:moveTo>
                <a:lnTo>
                  <a:pt x="60960" y="71120"/>
                </a:lnTo>
              </a:path>
              <a:path w="701039" h="101600">
                <a:moveTo>
                  <a:pt x="91440" y="71120"/>
                </a:moveTo>
                <a:lnTo>
                  <a:pt x="101600" y="71120"/>
                </a:lnTo>
              </a:path>
              <a:path w="701039" h="101600">
                <a:moveTo>
                  <a:pt x="121920" y="71120"/>
                </a:moveTo>
                <a:lnTo>
                  <a:pt x="132080" y="71120"/>
                </a:lnTo>
              </a:path>
              <a:path w="701039" h="101600">
                <a:moveTo>
                  <a:pt x="152400" y="71120"/>
                </a:moveTo>
                <a:lnTo>
                  <a:pt x="172719" y="71120"/>
                </a:lnTo>
              </a:path>
              <a:path w="701039" h="101600">
                <a:moveTo>
                  <a:pt x="193040" y="71120"/>
                </a:moveTo>
                <a:lnTo>
                  <a:pt x="203200" y="71120"/>
                </a:lnTo>
              </a:path>
              <a:path w="701039" h="101600">
                <a:moveTo>
                  <a:pt x="233680" y="71120"/>
                </a:moveTo>
                <a:lnTo>
                  <a:pt x="243840" y="71120"/>
                </a:lnTo>
              </a:path>
              <a:path w="701039" h="101600">
                <a:moveTo>
                  <a:pt x="274320" y="71120"/>
                </a:moveTo>
                <a:lnTo>
                  <a:pt x="284480" y="71120"/>
                </a:lnTo>
              </a:path>
              <a:path w="701039" h="101600">
                <a:moveTo>
                  <a:pt x="304800" y="71120"/>
                </a:moveTo>
                <a:lnTo>
                  <a:pt x="314960" y="71120"/>
                </a:lnTo>
              </a:path>
              <a:path w="701039" h="101600">
                <a:moveTo>
                  <a:pt x="345440" y="71120"/>
                </a:moveTo>
                <a:lnTo>
                  <a:pt x="355600" y="71120"/>
                </a:lnTo>
              </a:path>
              <a:path w="701039" h="101600">
                <a:moveTo>
                  <a:pt x="406400" y="71120"/>
                </a:moveTo>
                <a:lnTo>
                  <a:pt x="416560" y="71120"/>
                </a:lnTo>
              </a:path>
              <a:path w="701039" h="101600">
                <a:moveTo>
                  <a:pt x="457200" y="71120"/>
                </a:moveTo>
                <a:lnTo>
                  <a:pt x="467360" y="71120"/>
                </a:lnTo>
              </a:path>
              <a:path w="701039" h="101600">
                <a:moveTo>
                  <a:pt x="487680" y="71120"/>
                </a:moveTo>
                <a:lnTo>
                  <a:pt x="497840" y="71120"/>
                </a:lnTo>
              </a:path>
              <a:path w="701039" h="101600">
                <a:moveTo>
                  <a:pt x="518160" y="71120"/>
                </a:moveTo>
                <a:lnTo>
                  <a:pt x="528320" y="71120"/>
                </a:lnTo>
              </a:path>
              <a:path w="701039" h="101600">
                <a:moveTo>
                  <a:pt x="558800" y="71120"/>
                </a:moveTo>
                <a:lnTo>
                  <a:pt x="568960" y="71120"/>
                </a:lnTo>
              </a:path>
              <a:path w="701039" h="101600">
                <a:moveTo>
                  <a:pt x="589280" y="71120"/>
                </a:moveTo>
                <a:lnTo>
                  <a:pt x="599440" y="71120"/>
                </a:lnTo>
              </a:path>
              <a:path w="701039" h="101600">
                <a:moveTo>
                  <a:pt x="629920" y="71120"/>
                </a:moveTo>
                <a:lnTo>
                  <a:pt x="640080" y="71120"/>
                </a:lnTo>
              </a:path>
              <a:path w="701039" h="101600">
                <a:moveTo>
                  <a:pt x="660400" y="71120"/>
                </a:moveTo>
                <a:lnTo>
                  <a:pt x="670560" y="71120"/>
                </a:lnTo>
              </a:path>
              <a:path w="701039" h="101600">
                <a:moveTo>
                  <a:pt x="680720" y="71120"/>
                </a:moveTo>
                <a:lnTo>
                  <a:pt x="701040" y="71120"/>
                </a:lnTo>
              </a:path>
              <a:path w="701039" h="101600">
                <a:moveTo>
                  <a:pt x="50800" y="81279"/>
                </a:moveTo>
                <a:lnTo>
                  <a:pt x="60960" y="81279"/>
                </a:lnTo>
              </a:path>
              <a:path w="701039" h="101600">
                <a:moveTo>
                  <a:pt x="91440" y="81279"/>
                </a:moveTo>
                <a:lnTo>
                  <a:pt x="101600" y="81279"/>
                </a:lnTo>
              </a:path>
              <a:path w="701039" h="101600">
                <a:moveTo>
                  <a:pt x="132080" y="81279"/>
                </a:moveTo>
                <a:lnTo>
                  <a:pt x="152400" y="81279"/>
                </a:lnTo>
              </a:path>
              <a:path w="701039" h="101600">
                <a:moveTo>
                  <a:pt x="162560" y="81279"/>
                </a:moveTo>
                <a:lnTo>
                  <a:pt x="172720" y="81279"/>
                </a:lnTo>
              </a:path>
              <a:path w="701039" h="101600">
                <a:moveTo>
                  <a:pt x="193040" y="81279"/>
                </a:moveTo>
                <a:lnTo>
                  <a:pt x="203200" y="81279"/>
                </a:lnTo>
              </a:path>
              <a:path w="701039" h="101600">
                <a:moveTo>
                  <a:pt x="233680" y="81279"/>
                </a:moveTo>
                <a:lnTo>
                  <a:pt x="243840" y="81279"/>
                </a:lnTo>
              </a:path>
              <a:path w="701039" h="101600">
                <a:moveTo>
                  <a:pt x="274320" y="81279"/>
                </a:moveTo>
                <a:lnTo>
                  <a:pt x="284480" y="81279"/>
                </a:lnTo>
              </a:path>
              <a:path w="701039" h="101600">
                <a:moveTo>
                  <a:pt x="314960" y="81279"/>
                </a:moveTo>
                <a:lnTo>
                  <a:pt x="345440" y="81279"/>
                </a:lnTo>
              </a:path>
              <a:path w="701039" h="101600">
                <a:moveTo>
                  <a:pt x="375920" y="81279"/>
                </a:moveTo>
                <a:lnTo>
                  <a:pt x="386080" y="81279"/>
                </a:lnTo>
              </a:path>
              <a:path w="701039" h="101600">
                <a:moveTo>
                  <a:pt x="416560" y="81279"/>
                </a:moveTo>
                <a:lnTo>
                  <a:pt x="457200" y="81279"/>
                </a:lnTo>
              </a:path>
              <a:path w="701039" h="101600">
                <a:moveTo>
                  <a:pt x="487680" y="81279"/>
                </a:moveTo>
                <a:lnTo>
                  <a:pt x="508000" y="81279"/>
                </a:lnTo>
              </a:path>
              <a:path w="701039" h="101600">
                <a:moveTo>
                  <a:pt x="518160" y="81279"/>
                </a:moveTo>
                <a:lnTo>
                  <a:pt x="528320" y="81279"/>
                </a:lnTo>
              </a:path>
              <a:path w="701039" h="101600">
                <a:moveTo>
                  <a:pt x="558800" y="81279"/>
                </a:moveTo>
                <a:lnTo>
                  <a:pt x="568960" y="81279"/>
                </a:lnTo>
              </a:path>
              <a:path w="701039" h="101600">
                <a:moveTo>
                  <a:pt x="589280" y="81279"/>
                </a:moveTo>
                <a:lnTo>
                  <a:pt x="599440" y="81279"/>
                </a:lnTo>
              </a:path>
              <a:path w="701039" h="101600">
                <a:moveTo>
                  <a:pt x="629920" y="81279"/>
                </a:moveTo>
                <a:lnTo>
                  <a:pt x="640080" y="81279"/>
                </a:lnTo>
              </a:path>
              <a:path w="701039" h="101600">
                <a:moveTo>
                  <a:pt x="670560" y="81279"/>
                </a:moveTo>
                <a:lnTo>
                  <a:pt x="680720" y="81279"/>
                </a:lnTo>
              </a:path>
              <a:path w="701039" h="101600">
                <a:moveTo>
                  <a:pt x="690880" y="81279"/>
                </a:moveTo>
                <a:lnTo>
                  <a:pt x="701040" y="81279"/>
                </a:lnTo>
              </a:path>
              <a:path w="701039" h="101600">
                <a:moveTo>
                  <a:pt x="690880" y="91440"/>
                </a:moveTo>
                <a:lnTo>
                  <a:pt x="701040" y="91440"/>
                </a:lnTo>
              </a:path>
              <a:path w="701039" h="101600">
                <a:moveTo>
                  <a:pt x="660400" y="101600"/>
                </a:moveTo>
                <a:lnTo>
                  <a:pt x="690879" y="101600"/>
                </a:lnTo>
              </a:path>
            </a:pathLst>
          </a:custGeom>
          <a:ln w="10160">
            <a:solidFill>
              <a:srgbClr val="000000"/>
            </a:solidFill>
          </a:ln>
        </p:spPr>
        <p:txBody>
          <a:bodyPr wrap="square" lIns="0" tIns="0" rIns="0" bIns="0" rtlCol="0"/>
          <a:lstStyle/>
          <a:p>
            <a:endParaRPr/>
          </a:p>
        </p:txBody>
      </p:sp>
      <p:sp>
        <p:nvSpPr>
          <p:cNvPr id="170" name="object 170"/>
          <p:cNvSpPr/>
          <p:nvPr/>
        </p:nvSpPr>
        <p:spPr>
          <a:xfrm>
            <a:off x="4973320" y="2842260"/>
            <a:ext cx="172720" cy="81280"/>
          </a:xfrm>
          <a:custGeom>
            <a:avLst/>
            <a:gdLst/>
            <a:ahLst/>
            <a:cxnLst/>
            <a:rect l="l" t="t" r="r" b="b"/>
            <a:pathLst>
              <a:path w="172720" h="81280">
                <a:moveTo>
                  <a:pt x="10159" y="0"/>
                </a:moveTo>
                <a:lnTo>
                  <a:pt x="40639" y="0"/>
                </a:lnTo>
              </a:path>
              <a:path w="172720" h="81280">
                <a:moveTo>
                  <a:pt x="0" y="10160"/>
                </a:moveTo>
                <a:lnTo>
                  <a:pt x="10160" y="10160"/>
                </a:lnTo>
              </a:path>
              <a:path w="172720" h="81280">
                <a:moveTo>
                  <a:pt x="40639" y="10160"/>
                </a:moveTo>
                <a:lnTo>
                  <a:pt x="50800" y="10160"/>
                </a:lnTo>
              </a:path>
              <a:path w="172720" h="81280">
                <a:moveTo>
                  <a:pt x="0" y="20320"/>
                </a:moveTo>
                <a:lnTo>
                  <a:pt x="10160" y="20320"/>
                </a:lnTo>
              </a:path>
              <a:path w="172720" h="81280">
                <a:moveTo>
                  <a:pt x="40639" y="20320"/>
                </a:moveTo>
                <a:lnTo>
                  <a:pt x="50800" y="20320"/>
                </a:lnTo>
              </a:path>
              <a:path w="172720" h="81280">
                <a:moveTo>
                  <a:pt x="0" y="30480"/>
                </a:moveTo>
                <a:lnTo>
                  <a:pt x="10160" y="30480"/>
                </a:lnTo>
              </a:path>
              <a:path w="172720" h="81280">
                <a:moveTo>
                  <a:pt x="40639" y="30480"/>
                </a:moveTo>
                <a:lnTo>
                  <a:pt x="50800" y="30480"/>
                </a:lnTo>
              </a:path>
              <a:path w="172720" h="81280">
                <a:moveTo>
                  <a:pt x="0" y="40640"/>
                </a:moveTo>
                <a:lnTo>
                  <a:pt x="10160" y="40640"/>
                </a:lnTo>
              </a:path>
              <a:path w="172720" h="81280">
                <a:moveTo>
                  <a:pt x="40639" y="40640"/>
                </a:moveTo>
                <a:lnTo>
                  <a:pt x="50800" y="40640"/>
                </a:lnTo>
              </a:path>
              <a:path w="172720" h="81280">
                <a:moveTo>
                  <a:pt x="0" y="50800"/>
                </a:moveTo>
                <a:lnTo>
                  <a:pt x="10160" y="50800"/>
                </a:lnTo>
              </a:path>
              <a:path w="172720" h="81280">
                <a:moveTo>
                  <a:pt x="40639" y="50800"/>
                </a:moveTo>
                <a:lnTo>
                  <a:pt x="50800" y="50800"/>
                </a:lnTo>
              </a:path>
              <a:path w="172720" h="81280">
                <a:moveTo>
                  <a:pt x="0" y="60960"/>
                </a:moveTo>
                <a:lnTo>
                  <a:pt x="10160" y="60960"/>
                </a:lnTo>
              </a:path>
              <a:path w="172720" h="81280">
                <a:moveTo>
                  <a:pt x="40639" y="60960"/>
                </a:moveTo>
                <a:lnTo>
                  <a:pt x="50800" y="60960"/>
                </a:lnTo>
              </a:path>
              <a:path w="172720" h="81280">
                <a:moveTo>
                  <a:pt x="0" y="71120"/>
                </a:moveTo>
                <a:lnTo>
                  <a:pt x="10160" y="71120"/>
                </a:lnTo>
              </a:path>
              <a:path w="172720" h="81280">
                <a:moveTo>
                  <a:pt x="40639" y="71120"/>
                </a:moveTo>
                <a:lnTo>
                  <a:pt x="50800" y="71120"/>
                </a:lnTo>
              </a:path>
              <a:path w="172720" h="81280">
                <a:moveTo>
                  <a:pt x="10159" y="81280"/>
                </a:moveTo>
                <a:lnTo>
                  <a:pt x="40639" y="81280"/>
                </a:lnTo>
              </a:path>
              <a:path w="172720" h="81280">
                <a:moveTo>
                  <a:pt x="142239" y="0"/>
                </a:moveTo>
                <a:lnTo>
                  <a:pt x="152400" y="0"/>
                </a:lnTo>
              </a:path>
              <a:path w="172720" h="81280">
                <a:moveTo>
                  <a:pt x="121919" y="10160"/>
                </a:moveTo>
                <a:lnTo>
                  <a:pt x="172719" y="10160"/>
                </a:lnTo>
              </a:path>
              <a:path w="172720" h="81280">
                <a:moveTo>
                  <a:pt x="142239" y="20320"/>
                </a:moveTo>
                <a:lnTo>
                  <a:pt x="152400" y="20320"/>
                </a:lnTo>
              </a:path>
              <a:path w="172720" h="81280">
                <a:moveTo>
                  <a:pt x="132079" y="30480"/>
                </a:moveTo>
                <a:lnTo>
                  <a:pt x="142239" y="30480"/>
                </a:lnTo>
              </a:path>
              <a:path w="172720" h="81280">
                <a:moveTo>
                  <a:pt x="152400" y="30480"/>
                </a:moveTo>
                <a:lnTo>
                  <a:pt x="162560" y="30480"/>
                </a:lnTo>
              </a:path>
              <a:path w="172720" h="81280">
                <a:moveTo>
                  <a:pt x="71119" y="81280"/>
                </a:moveTo>
                <a:lnTo>
                  <a:pt x="81279" y="81280"/>
                </a:lnTo>
              </a:path>
              <a:path w="172720" h="81280">
                <a:moveTo>
                  <a:pt x="101600" y="81280"/>
                </a:moveTo>
                <a:lnTo>
                  <a:pt x="111760" y="81280"/>
                </a:lnTo>
              </a:path>
            </a:pathLst>
          </a:custGeom>
          <a:ln w="10160">
            <a:solidFill>
              <a:srgbClr val="000083"/>
            </a:solidFill>
          </a:ln>
        </p:spPr>
        <p:txBody>
          <a:bodyPr wrap="square" lIns="0" tIns="0" rIns="0" bIns="0" rtlCol="0"/>
          <a:lstStyle/>
          <a:p>
            <a:endParaRPr/>
          </a:p>
        </p:txBody>
      </p:sp>
      <p:sp>
        <p:nvSpPr>
          <p:cNvPr id="171" name="object 171"/>
          <p:cNvSpPr/>
          <p:nvPr/>
        </p:nvSpPr>
        <p:spPr>
          <a:xfrm>
            <a:off x="2606039" y="2994660"/>
            <a:ext cx="843280" cy="81280"/>
          </a:xfrm>
          <a:custGeom>
            <a:avLst/>
            <a:gdLst/>
            <a:ahLst/>
            <a:cxnLst/>
            <a:rect l="l" t="t" r="r" b="b"/>
            <a:pathLst>
              <a:path w="843279" h="81280">
                <a:moveTo>
                  <a:pt x="50800" y="0"/>
                </a:moveTo>
                <a:lnTo>
                  <a:pt x="60960" y="0"/>
                </a:lnTo>
              </a:path>
              <a:path w="843279" h="81280">
                <a:moveTo>
                  <a:pt x="50800" y="20320"/>
                </a:moveTo>
                <a:lnTo>
                  <a:pt x="60960" y="20320"/>
                </a:lnTo>
              </a:path>
              <a:path w="843279" h="81280">
                <a:moveTo>
                  <a:pt x="121920" y="0"/>
                </a:moveTo>
                <a:lnTo>
                  <a:pt x="132080" y="0"/>
                </a:lnTo>
              </a:path>
              <a:path w="843279" h="81280">
                <a:moveTo>
                  <a:pt x="121920" y="10160"/>
                </a:moveTo>
                <a:lnTo>
                  <a:pt x="132080" y="10160"/>
                </a:lnTo>
              </a:path>
              <a:path w="843279" h="81280">
                <a:moveTo>
                  <a:pt x="91440" y="20320"/>
                </a:moveTo>
                <a:lnTo>
                  <a:pt x="111760" y="20320"/>
                </a:lnTo>
              </a:path>
              <a:path w="843279" h="81280">
                <a:moveTo>
                  <a:pt x="121920" y="20320"/>
                </a:moveTo>
                <a:lnTo>
                  <a:pt x="132080" y="20320"/>
                </a:lnTo>
              </a:path>
              <a:path w="843279" h="81280">
                <a:moveTo>
                  <a:pt x="203200" y="0"/>
                </a:moveTo>
                <a:lnTo>
                  <a:pt x="233680" y="0"/>
                </a:lnTo>
              </a:path>
              <a:path w="843279" h="81280">
                <a:moveTo>
                  <a:pt x="193040" y="10160"/>
                </a:moveTo>
                <a:lnTo>
                  <a:pt x="203200" y="10160"/>
                </a:lnTo>
              </a:path>
              <a:path w="843279" h="81280">
                <a:moveTo>
                  <a:pt x="233680" y="10160"/>
                </a:moveTo>
                <a:lnTo>
                  <a:pt x="243840" y="10160"/>
                </a:lnTo>
              </a:path>
              <a:path w="843279" h="81280">
                <a:moveTo>
                  <a:pt x="152400" y="20320"/>
                </a:moveTo>
                <a:lnTo>
                  <a:pt x="162560" y="20320"/>
                </a:lnTo>
              </a:path>
              <a:path w="843279" h="81280">
                <a:moveTo>
                  <a:pt x="182880" y="20320"/>
                </a:moveTo>
                <a:lnTo>
                  <a:pt x="193040" y="20320"/>
                </a:lnTo>
              </a:path>
              <a:path w="843279" h="81280">
                <a:moveTo>
                  <a:pt x="243840" y="20320"/>
                </a:moveTo>
                <a:lnTo>
                  <a:pt x="254000" y="20320"/>
                </a:lnTo>
              </a:path>
              <a:path w="843279" h="81280">
                <a:moveTo>
                  <a:pt x="345440" y="0"/>
                </a:moveTo>
                <a:lnTo>
                  <a:pt x="355600" y="0"/>
                </a:lnTo>
              </a:path>
              <a:path w="843279" h="81280">
                <a:moveTo>
                  <a:pt x="375920" y="0"/>
                </a:moveTo>
                <a:lnTo>
                  <a:pt x="386080" y="0"/>
                </a:lnTo>
              </a:path>
              <a:path w="843279" h="81280">
                <a:moveTo>
                  <a:pt x="406400" y="0"/>
                </a:moveTo>
                <a:lnTo>
                  <a:pt x="416560" y="0"/>
                </a:lnTo>
              </a:path>
              <a:path w="843279" h="81280">
                <a:moveTo>
                  <a:pt x="345440" y="10160"/>
                </a:moveTo>
                <a:lnTo>
                  <a:pt x="355600" y="10160"/>
                </a:lnTo>
              </a:path>
              <a:path w="843279" h="81280">
                <a:moveTo>
                  <a:pt x="375920" y="10160"/>
                </a:moveTo>
                <a:lnTo>
                  <a:pt x="386080" y="10160"/>
                </a:lnTo>
              </a:path>
              <a:path w="843279" h="81280">
                <a:moveTo>
                  <a:pt x="467360" y="0"/>
                </a:moveTo>
                <a:lnTo>
                  <a:pt x="477520" y="0"/>
                </a:lnTo>
              </a:path>
              <a:path w="843279" h="81280">
                <a:moveTo>
                  <a:pt x="406400" y="10160"/>
                </a:moveTo>
                <a:lnTo>
                  <a:pt x="426719" y="10160"/>
                </a:lnTo>
              </a:path>
              <a:path w="843279" h="81280">
                <a:moveTo>
                  <a:pt x="467360" y="10160"/>
                </a:moveTo>
                <a:lnTo>
                  <a:pt x="477520" y="10160"/>
                </a:lnTo>
              </a:path>
              <a:path w="843279" h="81280">
                <a:moveTo>
                  <a:pt x="284480" y="20320"/>
                </a:moveTo>
                <a:lnTo>
                  <a:pt x="314960" y="20320"/>
                </a:lnTo>
              </a:path>
              <a:path w="843279" h="81280">
                <a:moveTo>
                  <a:pt x="345440" y="20320"/>
                </a:moveTo>
                <a:lnTo>
                  <a:pt x="355600" y="20320"/>
                </a:lnTo>
              </a:path>
              <a:path w="843279" h="81280">
                <a:moveTo>
                  <a:pt x="375920" y="20320"/>
                </a:moveTo>
                <a:lnTo>
                  <a:pt x="386080" y="20320"/>
                </a:lnTo>
              </a:path>
              <a:path w="843279" h="81280">
                <a:moveTo>
                  <a:pt x="406400" y="20320"/>
                </a:moveTo>
                <a:lnTo>
                  <a:pt x="416560" y="20320"/>
                </a:lnTo>
              </a:path>
              <a:path w="843279" h="81280">
                <a:moveTo>
                  <a:pt x="426720" y="20320"/>
                </a:moveTo>
                <a:lnTo>
                  <a:pt x="436880" y="20320"/>
                </a:lnTo>
              </a:path>
              <a:path w="843279" h="81280">
                <a:moveTo>
                  <a:pt x="467360" y="20320"/>
                </a:moveTo>
                <a:lnTo>
                  <a:pt x="477520" y="20320"/>
                </a:lnTo>
              </a:path>
              <a:path w="843279" h="81280">
                <a:moveTo>
                  <a:pt x="497840" y="20320"/>
                </a:moveTo>
                <a:lnTo>
                  <a:pt x="508000" y="20320"/>
                </a:lnTo>
              </a:path>
              <a:path w="843279" h="81280">
                <a:moveTo>
                  <a:pt x="538480" y="20320"/>
                </a:moveTo>
                <a:lnTo>
                  <a:pt x="548640" y="20320"/>
                </a:lnTo>
              </a:path>
              <a:path w="843279" h="81280">
                <a:moveTo>
                  <a:pt x="568960" y="20320"/>
                </a:moveTo>
                <a:lnTo>
                  <a:pt x="579120" y="20320"/>
                </a:lnTo>
              </a:path>
              <a:path w="843279" h="81280">
                <a:moveTo>
                  <a:pt x="589280" y="20320"/>
                </a:moveTo>
                <a:lnTo>
                  <a:pt x="609600" y="20320"/>
                </a:lnTo>
              </a:path>
              <a:path w="843279" h="81280">
                <a:moveTo>
                  <a:pt x="670560" y="0"/>
                </a:moveTo>
                <a:lnTo>
                  <a:pt x="680720" y="0"/>
                </a:lnTo>
              </a:path>
              <a:path w="843279" h="81280">
                <a:moveTo>
                  <a:pt x="670560" y="10160"/>
                </a:moveTo>
                <a:lnTo>
                  <a:pt x="680720" y="10160"/>
                </a:lnTo>
              </a:path>
              <a:path w="843279" h="81280">
                <a:moveTo>
                  <a:pt x="629920" y="20320"/>
                </a:moveTo>
                <a:lnTo>
                  <a:pt x="650240" y="20320"/>
                </a:lnTo>
              </a:path>
              <a:path w="843279" h="81280">
                <a:moveTo>
                  <a:pt x="670560" y="20320"/>
                </a:moveTo>
                <a:lnTo>
                  <a:pt x="680720" y="20320"/>
                </a:lnTo>
              </a:path>
              <a:path w="843279" h="81280">
                <a:moveTo>
                  <a:pt x="690880" y="20320"/>
                </a:moveTo>
                <a:lnTo>
                  <a:pt x="711200" y="20320"/>
                </a:lnTo>
              </a:path>
              <a:path w="843279" h="81280">
                <a:moveTo>
                  <a:pt x="751839" y="20320"/>
                </a:moveTo>
                <a:lnTo>
                  <a:pt x="782319" y="20320"/>
                </a:lnTo>
              </a:path>
              <a:path w="843279" h="81280">
                <a:moveTo>
                  <a:pt x="812800" y="20320"/>
                </a:moveTo>
                <a:lnTo>
                  <a:pt x="822960" y="20320"/>
                </a:lnTo>
              </a:path>
              <a:path w="843279" h="81280">
                <a:moveTo>
                  <a:pt x="833120" y="20320"/>
                </a:moveTo>
                <a:lnTo>
                  <a:pt x="843280" y="20320"/>
                </a:lnTo>
              </a:path>
              <a:path w="843279" h="81280">
                <a:moveTo>
                  <a:pt x="50800" y="30480"/>
                </a:moveTo>
                <a:lnTo>
                  <a:pt x="60960" y="30480"/>
                </a:lnTo>
              </a:path>
              <a:path w="843279" h="81280">
                <a:moveTo>
                  <a:pt x="81280" y="30480"/>
                </a:moveTo>
                <a:lnTo>
                  <a:pt x="91440" y="30480"/>
                </a:lnTo>
              </a:path>
              <a:path w="843279" h="81280">
                <a:moveTo>
                  <a:pt x="111760" y="30480"/>
                </a:moveTo>
                <a:lnTo>
                  <a:pt x="132080" y="30480"/>
                </a:lnTo>
              </a:path>
              <a:path w="843279" h="81280">
                <a:moveTo>
                  <a:pt x="182880" y="30480"/>
                </a:moveTo>
                <a:lnTo>
                  <a:pt x="193040" y="30480"/>
                </a:lnTo>
              </a:path>
              <a:path w="843279" h="81280">
                <a:moveTo>
                  <a:pt x="274320" y="30480"/>
                </a:moveTo>
                <a:lnTo>
                  <a:pt x="284480" y="30480"/>
                </a:lnTo>
              </a:path>
              <a:path w="843279" h="81280">
                <a:moveTo>
                  <a:pt x="314960" y="30480"/>
                </a:moveTo>
                <a:lnTo>
                  <a:pt x="325120" y="30480"/>
                </a:lnTo>
              </a:path>
              <a:path w="843279" h="81280">
                <a:moveTo>
                  <a:pt x="345440" y="30480"/>
                </a:moveTo>
                <a:lnTo>
                  <a:pt x="355600" y="30480"/>
                </a:lnTo>
              </a:path>
              <a:path w="843279" h="81280">
                <a:moveTo>
                  <a:pt x="375920" y="30480"/>
                </a:moveTo>
                <a:lnTo>
                  <a:pt x="386080" y="30480"/>
                </a:lnTo>
              </a:path>
              <a:path w="843279" h="81280">
                <a:moveTo>
                  <a:pt x="406400" y="30480"/>
                </a:moveTo>
                <a:lnTo>
                  <a:pt x="416560" y="30480"/>
                </a:lnTo>
              </a:path>
              <a:path w="843279" h="81280">
                <a:moveTo>
                  <a:pt x="426720" y="30480"/>
                </a:moveTo>
                <a:lnTo>
                  <a:pt x="436880" y="30480"/>
                </a:lnTo>
              </a:path>
              <a:path w="843279" h="81280">
                <a:moveTo>
                  <a:pt x="467360" y="30480"/>
                </a:moveTo>
                <a:lnTo>
                  <a:pt x="477520" y="30480"/>
                </a:lnTo>
              </a:path>
              <a:path w="843279" h="81280">
                <a:moveTo>
                  <a:pt x="497840" y="30480"/>
                </a:moveTo>
                <a:lnTo>
                  <a:pt x="508000" y="30480"/>
                </a:lnTo>
              </a:path>
              <a:path w="843279" h="81280">
                <a:moveTo>
                  <a:pt x="538480" y="30480"/>
                </a:moveTo>
                <a:lnTo>
                  <a:pt x="548640" y="30480"/>
                </a:lnTo>
              </a:path>
              <a:path w="843279" h="81280">
                <a:moveTo>
                  <a:pt x="568960" y="30480"/>
                </a:moveTo>
                <a:lnTo>
                  <a:pt x="589280" y="30480"/>
                </a:lnTo>
              </a:path>
              <a:path w="843279" h="81280">
                <a:moveTo>
                  <a:pt x="609600" y="30480"/>
                </a:moveTo>
                <a:lnTo>
                  <a:pt x="629919" y="30480"/>
                </a:lnTo>
              </a:path>
              <a:path w="843279" h="81280">
                <a:moveTo>
                  <a:pt x="650239" y="30480"/>
                </a:moveTo>
                <a:lnTo>
                  <a:pt x="660400" y="30480"/>
                </a:lnTo>
              </a:path>
              <a:path w="843279" h="81280">
                <a:moveTo>
                  <a:pt x="670560" y="30480"/>
                </a:moveTo>
                <a:lnTo>
                  <a:pt x="690880" y="30480"/>
                </a:lnTo>
              </a:path>
              <a:path w="843279" h="81280">
                <a:moveTo>
                  <a:pt x="711200" y="30480"/>
                </a:moveTo>
                <a:lnTo>
                  <a:pt x="721360" y="30480"/>
                </a:lnTo>
              </a:path>
              <a:path w="843279" h="81280">
                <a:moveTo>
                  <a:pt x="741680" y="30480"/>
                </a:moveTo>
                <a:lnTo>
                  <a:pt x="751840" y="30480"/>
                </a:lnTo>
              </a:path>
              <a:path w="843279" h="81280">
                <a:moveTo>
                  <a:pt x="782320" y="30480"/>
                </a:moveTo>
                <a:lnTo>
                  <a:pt x="792480" y="30480"/>
                </a:lnTo>
              </a:path>
              <a:path w="843279" h="81280">
                <a:moveTo>
                  <a:pt x="812800" y="30480"/>
                </a:moveTo>
                <a:lnTo>
                  <a:pt x="833120" y="30480"/>
                </a:lnTo>
              </a:path>
              <a:path w="843279" h="81280">
                <a:moveTo>
                  <a:pt x="50800" y="40640"/>
                </a:moveTo>
                <a:lnTo>
                  <a:pt x="60960" y="40640"/>
                </a:lnTo>
              </a:path>
              <a:path w="843279" h="81280">
                <a:moveTo>
                  <a:pt x="81280" y="40640"/>
                </a:moveTo>
                <a:lnTo>
                  <a:pt x="91440" y="40640"/>
                </a:lnTo>
              </a:path>
              <a:path w="843279" h="81280">
                <a:moveTo>
                  <a:pt x="121920" y="40640"/>
                </a:moveTo>
                <a:lnTo>
                  <a:pt x="132080" y="40640"/>
                </a:lnTo>
              </a:path>
              <a:path w="843279" h="81280">
                <a:moveTo>
                  <a:pt x="182880" y="40640"/>
                </a:moveTo>
                <a:lnTo>
                  <a:pt x="193040" y="40640"/>
                </a:lnTo>
              </a:path>
              <a:path w="843279" h="81280">
                <a:moveTo>
                  <a:pt x="314960" y="40640"/>
                </a:moveTo>
                <a:lnTo>
                  <a:pt x="325120" y="40640"/>
                </a:lnTo>
              </a:path>
              <a:path w="843279" h="81280">
                <a:moveTo>
                  <a:pt x="345440" y="40640"/>
                </a:moveTo>
                <a:lnTo>
                  <a:pt x="355600" y="40640"/>
                </a:lnTo>
              </a:path>
              <a:path w="843279" h="81280">
                <a:moveTo>
                  <a:pt x="375920" y="40640"/>
                </a:moveTo>
                <a:lnTo>
                  <a:pt x="386080" y="40640"/>
                </a:lnTo>
              </a:path>
              <a:path w="843279" h="81280">
                <a:moveTo>
                  <a:pt x="406400" y="40640"/>
                </a:moveTo>
                <a:lnTo>
                  <a:pt x="416560" y="40640"/>
                </a:lnTo>
              </a:path>
              <a:path w="843279" h="81280">
                <a:moveTo>
                  <a:pt x="436880" y="40640"/>
                </a:moveTo>
                <a:lnTo>
                  <a:pt x="447040" y="40640"/>
                </a:lnTo>
              </a:path>
              <a:path w="843279" h="81280">
                <a:moveTo>
                  <a:pt x="467360" y="40640"/>
                </a:moveTo>
                <a:lnTo>
                  <a:pt x="477520" y="40640"/>
                </a:lnTo>
              </a:path>
              <a:path w="843279" h="81280">
                <a:moveTo>
                  <a:pt x="497840" y="40640"/>
                </a:moveTo>
                <a:lnTo>
                  <a:pt x="508000" y="40640"/>
                </a:lnTo>
              </a:path>
              <a:path w="843279" h="81280">
                <a:moveTo>
                  <a:pt x="538480" y="40640"/>
                </a:moveTo>
                <a:lnTo>
                  <a:pt x="548640" y="40640"/>
                </a:lnTo>
              </a:path>
              <a:path w="843279" h="81280">
                <a:moveTo>
                  <a:pt x="568960" y="40640"/>
                </a:moveTo>
                <a:lnTo>
                  <a:pt x="579120" y="40640"/>
                </a:lnTo>
              </a:path>
              <a:path w="843279" h="81280">
                <a:moveTo>
                  <a:pt x="609600" y="40640"/>
                </a:moveTo>
                <a:lnTo>
                  <a:pt x="619760" y="40640"/>
                </a:lnTo>
              </a:path>
              <a:path w="843279" h="81280">
                <a:moveTo>
                  <a:pt x="650239" y="40640"/>
                </a:moveTo>
                <a:lnTo>
                  <a:pt x="660400" y="40640"/>
                </a:lnTo>
              </a:path>
              <a:path w="843279" h="81280">
                <a:moveTo>
                  <a:pt x="670560" y="40640"/>
                </a:moveTo>
                <a:lnTo>
                  <a:pt x="680720" y="40640"/>
                </a:lnTo>
              </a:path>
              <a:path w="843279" h="81280">
                <a:moveTo>
                  <a:pt x="711200" y="40640"/>
                </a:moveTo>
                <a:lnTo>
                  <a:pt x="721360" y="40640"/>
                </a:lnTo>
              </a:path>
              <a:path w="843279" h="81280">
                <a:moveTo>
                  <a:pt x="741680" y="40640"/>
                </a:moveTo>
                <a:lnTo>
                  <a:pt x="751840" y="40640"/>
                </a:lnTo>
              </a:path>
              <a:path w="843279" h="81280">
                <a:moveTo>
                  <a:pt x="782320" y="40640"/>
                </a:moveTo>
                <a:lnTo>
                  <a:pt x="792480" y="40640"/>
                </a:lnTo>
              </a:path>
              <a:path w="843279" h="81280">
                <a:moveTo>
                  <a:pt x="812800" y="40640"/>
                </a:moveTo>
                <a:lnTo>
                  <a:pt x="822960" y="40640"/>
                </a:lnTo>
              </a:path>
              <a:path w="843279" h="81280">
                <a:moveTo>
                  <a:pt x="0" y="50800"/>
                </a:moveTo>
                <a:lnTo>
                  <a:pt x="30480" y="50800"/>
                </a:lnTo>
              </a:path>
              <a:path w="843279" h="81280">
                <a:moveTo>
                  <a:pt x="50800" y="50800"/>
                </a:moveTo>
                <a:lnTo>
                  <a:pt x="60960" y="50800"/>
                </a:lnTo>
              </a:path>
              <a:path w="843279" h="81280">
                <a:moveTo>
                  <a:pt x="81280" y="50800"/>
                </a:moveTo>
                <a:lnTo>
                  <a:pt x="91440" y="50800"/>
                </a:lnTo>
              </a:path>
              <a:path w="843279" h="81280">
                <a:moveTo>
                  <a:pt x="121920" y="50800"/>
                </a:moveTo>
                <a:lnTo>
                  <a:pt x="132080" y="50800"/>
                </a:lnTo>
              </a:path>
              <a:path w="843279" h="81280">
                <a:moveTo>
                  <a:pt x="182880" y="50800"/>
                </a:moveTo>
                <a:lnTo>
                  <a:pt x="193040" y="50800"/>
                </a:lnTo>
              </a:path>
              <a:path w="843279" h="81280">
                <a:moveTo>
                  <a:pt x="284480" y="50800"/>
                </a:moveTo>
                <a:lnTo>
                  <a:pt x="325119" y="50800"/>
                </a:lnTo>
              </a:path>
              <a:path w="843279" h="81280">
                <a:moveTo>
                  <a:pt x="345440" y="50800"/>
                </a:moveTo>
                <a:lnTo>
                  <a:pt x="355600" y="50800"/>
                </a:lnTo>
              </a:path>
              <a:path w="843279" h="81280">
                <a:moveTo>
                  <a:pt x="375920" y="50800"/>
                </a:moveTo>
                <a:lnTo>
                  <a:pt x="386080" y="50800"/>
                </a:lnTo>
              </a:path>
              <a:path w="843279" h="81280">
                <a:moveTo>
                  <a:pt x="406400" y="50800"/>
                </a:moveTo>
                <a:lnTo>
                  <a:pt x="416560" y="50800"/>
                </a:lnTo>
              </a:path>
              <a:path w="843279" h="81280">
                <a:moveTo>
                  <a:pt x="447040" y="50800"/>
                </a:moveTo>
                <a:lnTo>
                  <a:pt x="457200" y="50800"/>
                </a:lnTo>
              </a:path>
              <a:path w="843279" h="81280">
                <a:moveTo>
                  <a:pt x="467360" y="50800"/>
                </a:moveTo>
                <a:lnTo>
                  <a:pt x="477520" y="50800"/>
                </a:lnTo>
              </a:path>
              <a:path w="843279" h="81280">
                <a:moveTo>
                  <a:pt x="497840" y="50800"/>
                </a:moveTo>
                <a:lnTo>
                  <a:pt x="508000" y="50800"/>
                </a:lnTo>
              </a:path>
              <a:path w="843279" h="81280">
                <a:moveTo>
                  <a:pt x="538480" y="50800"/>
                </a:moveTo>
                <a:lnTo>
                  <a:pt x="548640" y="50800"/>
                </a:lnTo>
              </a:path>
              <a:path w="843279" h="81280">
                <a:moveTo>
                  <a:pt x="568960" y="50800"/>
                </a:moveTo>
                <a:lnTo>
                  <a:pt x="579120" y="50800"/>
                </a:lnTo>
              </a:path>
              <a:path w="843279" h="81280">
                <a:moveTo>
                  <a:pt x="609600" y="50800"/>
                </a:moveTo>
                <a:lnTo>
                  <a:pt x="619760" y="50800"/>
                </a:lnTo>
              </a:path>
              <a:path w="843279" h="81280">
                <a:moveTo>
                  <a:pt x="650239" y="50800"/>
                </a:moveTo>
                <a:lnTo>
                  <a:pt x="660400" y="50800"/>
                </a:lnTo>
              </a:path>
              <a:path w="843279" h="81280">
                <a:moveTo>
                  <a:pt x="670560" y="50800"/>
                </a:moveTo>
                <a:lnTo>
                  <a:pt x="680720" y="50800"/>
                </a:lnTo>
              </a:path>
              <a:path w="843279" h="81280">
                <a:moveTo>
                  <a:pt x="711200" y="50800"/>
                </a:moveTo>
                <a:lnTo>
                  <a:pt x="721360" y="50800"/>
                </a:lnTo>
              </a:path>
              <a:path w="843279" h="81280">
                <a:moveTo>
                  <a:pt x="741680" y="50800"/>
                </a:moveTo>
                <a:lnTo>
                  <a:pt x="792480" y="50800"/>
                </a:lnTo>
              </a:path>
              <a:path w="843279" h="81280">
                <a:moveTo>
                  <a:pt x="812800" y="50800"/>
                </a:moveTo>
                <a:lnTo>
                  <a:pt x="822960" y="50800"/>
                </a:lnTo>
              </a:path>
              <a:path w="843279" h="81280">
                <a:moveTo>
                  <a:pt x="50800" y="60960"/>
                </a:moveTo>
                <a:lnTo>
                  <a:pt x="60960" y="60960"/>
                </a:lnTo>
              </a:path>
              <a:path w="843279" h="81280">
                <a:moveTo>
                  <a:pt x="81280" y="60960"/>
                </a:moveTo>
                <a:lnTo>
                  <a:pt x="91440" y="60960"/>
                </a:lnTo>
              </a:path>
              <a:path w="843279" h="81280">
                <a:moveTo>
                  <a:pt x="121920" y="60960"/>
                </a:moveTo>
                <a:lnTo>
                  <a:pt x="132080" y="60960"/>
                </a:lnTo>
              </a:path>
              <a:path w="843279" h="81280">
                <a:moveTo>
                  <a:pt x="182880" y="60960"/>
                </a:moveTo>
                <a:lnTo>
                  <a:pt x="193040" y="60960"/>
                </a:lnTo>
              </a:path>
              <a:path w="843279" h="81280">
                <a:moveTo>
                  <a:pt x="243840" y="60960"/>
                </a:moveTo>
                <a:lnTo>
                  <a:pt x="254000" y="60960"/>
                </a:lnTo>
              </a:path>
              <a:path w="843279" h="81280">
                <a:moveTo>
                  <a:pt x="274320" y="60960"/>
                </a:moveTo>
                <a:lnTo>
                  <a:pt x="284480" y="60960"/>
                </a:lnTo>
              </a:path>
              <a:path w="843279" h="81280">
                <a:moveTo>
                  <a:pt x="314960" y="60960"/>
                </a:moveTo>
                <a:lnTo>
                  <a:pt x="325120" y="60960"/>
                </a:lnTo>
              </a:path>
              <a:path w="843279" h="81280">
                <a:moveTo>
                  <a:pt x="345440" y="60960"/>
                </a:moveTo>
                <a:lnTo>
                  <a:pt x="355600" y="60960"/>
                </a:lnTo>
              </a:path>
              <a:path w="843279" h="81280">
                <a:moveTo>
                  <a:pt x="375920" y="60960"/>
                </a:moveTo>
                <a:lnTo>
                  <a:pt x="386080" y="60960"/>
                </a:lnTo>
              </a:path>
              <a:path w="843279" h="81280">
                <a:moveTo>
                  <a:pt x="406400" y="60960"/>
                </a:moveTo>
                <a:lnTo>
                  <a:pt x="416560" y="60960"/>
                </a:lnTo>
              </a:path>
              <a:path w="843279" h="81280">
                <a:moveTo>
                  <a:pt x="447040" y="60960"/>
                </a:moveTo>
                <a:lnTo>
                  <a:pt x="457200" y="60960"/>
                </a:lnTo>
              </a:path>
              <a:path w="843279" h="81280">
                <a:moveTo>
                  <a:pt x="467360" y="60960"/>
                </a:moveTo>
                <a:lnTo>
                  <a:pt x="477520" y="60960"/>
                </a:lnTo>
              </a:path>
              <a:path w="843279" h="81280">
                <a:moveTo>
                  <a:pt x="497840" y="60960"/>
                </a:moveTo>
                <a:lnTo>
                  <a:pt x="508000" y="60960"/>
                </a:lnTo>
              </a:path>
              <a:path w="843279" h="81280">
                <a:moveTo>
                  <a:pt x="538480" y="60960"/>
                </a:moveTo>
                <a:lnTo>
                  <a:pt x="548640" y="60960"/>
                </a:lnTo>
              </a:path>
              <a:path w="843279" h="81280">
                <a:moveTo>
                  <a:pt x="568960" y="60960"/>
                </a:moveTo>
                <a:lnTo>
                  <a:pt x="579120" y="60960"/>
                </a:lnTo>
              </a:path>
              <a:path w="843279" h="81280">
                <a:moveTo>
                  <a:pt x="609600" y="60960"/>
                </a:moveTo>
                <a:lnTo>
                  <a:pt x="619760" y="60960"/>
                </a:lnTo>
              </a:path>
              <a:path w="843279" h="81280">
                <a:moveTo>
                  <a:pt x="650239" y="60960"/>
                </a:moveTo>
                <a:lnTo>
                  <a:pt x="660400" y="60960"/>
                </a:lnTo>
              </a:path>
              <a:path w="843279" h="81280">
                <a:moveTo>
                  <a:pt x="670560" y="60960"/>
                </a:moveTo>
                <a:lnTo>
                  <a:pt x="680720" y="60960"/>
                </a:lnTo>
              </a:path>
              <a:path w="843279" h="81280">
                <a:moveTo>
                  <a:pt x="711200" y="60960"/>
                </a:moveTo>
                <a:lnTo>
                  <a:pt x="721360" y="60960"/>
                </a:lnTo>
              </a:path>
              <a:path w="843279" h="81280">
                <a:moveTo>
                  <a:pt x="741680" y="60960"/>
                </a:moveTo>
                <a:lnTo>
                  <a:pt x="751840" y="60960"/>
                </a:lnTo>
              </a:path>
              <a:path w="843279" h="81280">
                <a:moveTo>
                  <a:pt x="812800" y="60960"/>
                </a:moveTo>
                <a:lnTo>
                  <a:pt x="822960" y="60960"/>
                </a:lnTo>
              </a:path>
              <a:path w="843279" h="81280">
                <a:moveTo>
                  <a:pt x="50800" y="71120"/>
                </a:moveTo>
                <a:lnTo>
                  <a:pt x="60960" y="71120"/>
                </a:lnTo>
              </a:path>
              <a:path w="843279" h="81280">
                <a:moveTo>
                  <a:pt x="81280" y="71120"/>
                </a:moveTo>
                <a:lnTo>
                  <a:pt x="91440" y="71120"/>
                </a:lnTo>
              </a:path>
              <a:path w="843279" h="81280">
                <a:moveTo>
                  <a:pt x="121920" y="71120"/>
                </a:moveTo>
                <a:lnTo>
                  <a:pt x="132080" y="71120"/>
                </a:lnTo>
              </a:path>
              <a:path w="843279" h="81280">
                <a:moveTo>
                  <a:pt x="193040" y="71120"/>
                </a:moveTo>
                <a:lnTo>
                  <a:pt x="203200" y="71120"/>
                </a:lnTo>
              </a:path>
              <a:path w="843279" h="81280">
                <a:moveTo>
                  <a:pt x="233680" y="71120"/>
                </a:moveTo>
                <a:lnTo>
                  <a:pt x="243840" y="71120"/>
                </a:lnTo>
              </a:path>
              <a:path w="843279" h="81280">
                <a:moveTo>
                  <a:pt x="274320" y="71120"/>
                </a:moveTo>
                <a:lnTo>
                  <a:pt x="284480" y="71120"/>
                </a:lnTo>
              </a:path>
              <a:path w="843279" h="81280">
                <a:moveTo>
                  <a:pt x="304800" y="71120"/>
                </a:moveTo>
                <a:lnTo>
                  <a:pt x="325119" y="71120"/>
                </a:lnTo>
              </a:path>
              <a:path w="843279" h="81280">
                <a:moveTo>
                  <a:pt x="345440" y="71120"/>
                </a:moveTo>
                <a:lnTo>
                  <a:pt x="355600" y="71120"/>
                </a:lnTo>
              </a:path>
              <a:path w="843279" h="81280">
                <a:moveTo>
                  <a:pt x="375920" y="71120"/>
                </a:moveTo>
                <a:lnTo>
                  <a:pt x="386080" y="71120"/>
                </a:lnTo>
              </a:path>
              <a:path w="843279" h="81280">
                <a:moveTo>
                  <a:pt x="406400" y="71120"/>
                </a:moveTo>
                <a:lnTo>
                  <a:pt x="416560" y="71120"/>
                </a:lnTo>
              </a:path>
              <a:path w="843279" h="81280">
                <a:moveTo>
                  <a:pt x="457200" y="71120"/>
                </a:moveTo>
                <a:lnTo>
                  <a:pt x="477519" y="71120"/>
                </a:lnTo>
              </a:path>
              <a:path w="843279" h="81280">
                <a:moveTo>
                  <a:pt x="497840" y="71120"/>
                </a:moveTo>
                <a:lnTo>
                  <a:pt x="508000" y="71120"/>
                </a:lnTo>
              </a:path>
              <a:path w="843279" h="81280">
                <a:moveTo>
                  <a:pt x="538480" y="71120"/>
                </a:moveTo>
                <a:lnTo>
                  <a:pt x="548640" y="71120"/>
                </a:lnTo>
              </a:path>
              <a:path w="843279" h="81280">
                <a:moveTo>
                  <a:pt x="568960" y="71120"/>
                </a:moveTo>
                <a:lnTo>
                  <a:pt x="579120" y="71120"/>
                </a:lnTo>
              </a:path>
              <a:path w="843279" h="81280">
                <a:moveTo>
                  <a:pt x="609600" y="71120"/>
                </a:moveTo>
                <a:lnTo>
                  <a:pt x="619760" y="71120"/>
                </a:lnTo>
              </a:path>
              <a:path w="843279" h="81280">
                <a:moveTo>
                  <a:pt x="650239" y="71120"/>
                </a:moveTo>
                <a:lnTo>
                  <a:pt x="660400" y="71120"/>
                </a:lnTo>
              </a:path>
              <a:path w="843279" h="81280">
                <a:moveTo>
                  <a:pt x="670560" y="71120"/>
                </a:moveTo>
                <a:lnTo>
                  <a:pt x="690880" y="71120"/>
                </a:lnTo>
              </a:path>
              <a:path w="843279" h="81280">
                <a:moveTo>
                  <a:pt x="711200" y="71120"/>
                </a:moveTo>
                <a:lnTo>
                  <a:pt x="721360" y="71120"/>
                </a:lnTo>
              </a:path>
              <a:path w="843279" h="81280">
                <a:moveTo>
                  <a:pt x="741680" y="71120"/>
                </a:moveTo>
                <a:lnTo>
                  <a:pt x="751840" y="71120"/>
                </a:lnTo>
              </a:path>
              <a:path w="843279" h="81280">
                <a:moveTo>
                  <a:pt x="782320" y="71120"/>
                </a:moveTo>
                <a:lnTo>
                  <a:pt x="792480" y="71120"/>
                </a:lnTo>
              </a:path>
              <a:path w="843279" h="81280">
                <a:moveTo>
                  <a:pt x="812800" y="71120"/>
                </a:moveTo>
                <a:lnTo>
                  <a:pt x="822960" y="71120"/>
                </a:lnTo>
              </a:path>
              <a:path w="843279" h="81280">
                <a:moveTo>
                  <a:pt x="50800" y="81280"/>
                </a:moveTo>
                <a:lnTo>
                  <a:pt x="60960" y="81280"/>
                </a:lnTo>
              </a:path>
              <a:path w="843279" h="81280">
                <a:moveTo>
                  <a:pt x="91440" y="81280"/>
                </a:moveTo>
                <a:lnTo>
                  <a:pt x="132080" y="81280"/>
                </a:lnTo>
              </a:path>
              <a:path w="843279" h="81280">
                <a:moveTo>
                  <a:pt x="152400" y="81280"/>
                </a:moveTo>
                <a:lnTo>
                  <a:pt x="162560" y="81280"/>
                </a:lnTo>
              </a:path>
              <a:path w="843279" h="81280">
                <a:moveTo>
                  <a:pt x="203200" y="81280"/>
                </a:moveTo>
                <a:lnTo>
                  <a:pt x="233680" y="81280"/>
                </a:lnTo>
              </a:path>
              <a:path w="843279" h="81280">
                <a:moveTo>
                  <a:pt x="284480" y="81280"/>
                </a:moveTo>
                <a:lnTo>
                  <a:pt x="304800" y="81280"/>
                </a:lnTo>
              </a:path>
              <a:path w="843279" h="81280">
                <a:moveTo>
                  <a:pt x="314960" y="81280"/>
                </a:moveTo>
                <a:lnTo>
                  <a:pt x="325120" y="81280"/>
                </a:lnTo>
              </a:path>
              <a:path w="843279" h="81280">
                <a:moveTo>
                  <a:pt x="345440" y="81280"/>
                </a:moveTo>
                <a:lnTo>
                  <a:pt x="355600" y="81280"/>
                </a:lnTo>
              </a:path>
              <a:path w="843279" h="81280">
                <a:moveTo>
                  <a:pt x="375920" y="81280"/>
                </a:moveTo>
                <a:lnTo>
                  <a:pt x="386080" y="81280"/>
                </a:lnTo>
              </a:path>
              <a:path w="843279" h="81280">
                <a:moveTo>
                  <a:pt x="406400" y="81280"/>
                </a:moveTo>
                <a:lnTo>
                  <a:pt x="416560" y="81280"/>
                </a:lnTo>
              </a:path>
              <a:path w="843279" h="81280">
                <a:moveTo>
                  <a:pt x="467360" y="81280"/>
                </a:moveTo>
                <a:lnTo>
                  <a:pt x="477520" y="81280"/>
                </a:lnTo>
              </a:path>
              <a:path w="843279" h="81280">
                <a:moveTo>
                  <a:pt x="508000" y="81280"/>
                </a:moveTo>
                <a:lnTo>
                  <a:pt x="548639" y="81280"/>
                </a:lnTo>
              </a:path>
              <a:path w="843279" h="81280">
                <a:moveTo>
                  <a:pt x="568960" y="81280"/>
                </a:moveTo>
                <a:lnTo>
                  <a:pt x="579120" y="81280"/>
                </a:lnTo>
              </a:path>
              <a:path w="843279" h="81280">
                <a:moveTo>
                  <a:pt x="609600" y="81280"/>
                </a:moveTo>
                <a:lnTo>
                  <a:pt x="619760" y="81280"/>
                </a:lnTo>
              </a:path>
              <a:path w="843279" h="81280">
                <a:moveTo>
                  <a:pt x="650239" y="81280"/>
                </a:moveTo>
                <a:lnTo>
                  <a:pt x="660400" y="81280"/>
                </a:lnTo>
              </a:path>
              <a:path w="843279" h="81280">
                <a:moveTo>
                  <a:pt x="670560" y="81280"/>
                </a:moveTo>
                <a:lnTo>
                  <a:pt x="680720" y="81280"/>
                </a:lnTo>
              </a:path>
              <a:path w="843279" h="81280">
                <a:moveTo>
                  <a:pt x="690880" y="81280"/>
                </a:moveTo>
                <a:lnTo>
                  <a:pt x="711200" y="81280"/>
                </a:lnTo>
              </a:path>
              <a:path w="843279" h="81280">
                <a:moveTo>
                  <a:pt x="751839" y="81280"/>
                </a:moveTo>
                <a:lnTo>
                  <a:pt x="782319" y="81280"/>
                </a:lnTo>
              </a:path>
              <a:path w="843279" h="81280">
                <a:moveTo>
                  <a:pt x="812800" y="81280"/>
                </a:moveTo>
                <a:lnTo>
                  <a:pt x="822960" y="81280"/>
                </a:lnTo>
              </a:path>
            </a:pathLst>
          </a:custGeom>
          <a:ln w="10160">
            <a:solidFill>
              <a:srgbClr val="000000"/>
            </a:solidFill>
          </a:ln>
        </p:spPr>
        <p:txBody>
          <a:bodyPr wrap="square" lIns="0" tIns="0" rIns="0" bIns="0" rtlCol="0"/>
          <a:lstStyle/>
          <a:p>
            <a:endParaRPr/>
          </a:p>
        </p:txBody>
      </p:sp>
      <p:sp>
        <p:nvSpPr>
          <p:cNvPr id="172" name="object 172"/>
          <p:cNvSpPr/>
          <p:nvPr/>
        </p:nvSpPr>
        <p:spPr>
          <a:xfrm>
            <a:off x="2616200" y="3319779"/>
            <a:ext cx="1290320" cy="101600"/>
          </a:xfrm>
          <a:custGeom>
            <a:avLst/>
            <a:gdLst/>
            <a:ahLst/>
            <a:cxnLst/>
            <a:rect l="l" t="t" r="r" b="b"/>
            <a:pathLst>
              <a:path w="1290320" h="101600">
                <a:moveTo>
                  <a:pt x="213360" y="0"/>
                </a:moveTo>
                <a:lnTo>
                  <a:pt x="223520" y="0"/>
                </a:lnTo>
              </a:path>
              <a:path w="1290320" h="101600">
                <a:moveTo>
                  <a:pt x="243839" y="0"/>
                </a:moveTo>
                <a:lnTo>
                  <a:pt x="294639" y="0"/>
                </a:lnTo>
              </a:path>
              <a:path w="1290320" h="101600">
                <a:moveTo>
                  <a:pt x="213360" y="10160"/>
                </a:moveTo>
                <a:lnTo>
                  <a:pt x="223520" y="10160"/>
                </a:lnTo>
              </a:path>
              <a:path w="1290320" h="101600">
                <a:moveTo>
                  <a:pt x="243839" y="10160"/>
                </a:moveTo>
                <a:lnTo>
                  <a:pt x="254000" y="10160"/>
                </a:lnTo>
              </a:path>
              <a:path w="1290320" h="101600">
                <a:moveTo>
                  <a:pt x="294639" y="10160"/>
                </a:moveTo>
                <a:lnTo>
                  <a:pt x="304800" y="10160"/>
                </a:lnTo>
              </a:path>
              <a:path w="1290320" h="101600">
                <a:moveTo>
                  <a:pt x="81280" y="20320"/>
                </a:moveTo>
                <a:lnTo>
                  <a:pt x="101600" y="20320"/>
                </a:lnTo>
              </a:path>
              <a:path w="1290320" h="101600">
                <a:moveTo>
                  <a:pt x="111760" y="20320"/>
                </a:moveTo>
                <a:lnTo>
                  <a:pt x="121920" y="20320"/>
                </a:lnTo>
              </a:path>
              <a:path w="1290320" h="101600">
                <a:moveTo>
                  <a:pt x="152400" y="20320"/>
                </a:moveTo>
                <a:lnTo>
                  <a:pt x="182880" y="20320"/>
                </a:lnTo>
              </a:path>
              <a:path w="1290320" h="101600">
                <a:moveTo>
                  <a:pt x="203200" y="20320"/>
                </a:moveTo>
                <a:lnTo>
                  <a:pt x="233680" y="20320"/>
                </a:lnTo>
              </a:path>
              <a:path w="1290320" h="101600">
                <a:moveTo>
                  <a:pt x="243839" y="20320"/>
                </a:moveTo>
                <a:lnTo>
                  <a:pt x="254000" y="20320"/>
                </a:lnTo>
              </a:path>
              <a:path w="1290320" h="101600">
                <a:moveTo>
                  <a:pt x="304800" y="20320"/>
                </a:moveTo>
                <a:lnTo>
                  <a:pt x="314960" y="20320"/>
                </a:lnTo>
              </a:path>
              <a:path w="1290320" h="101600">
                <a:moveTo>
                  <a:pt x="345439" y="20320"/>
                </a:moveTo>
                <a:lnTo>
                  <a:pt x="375919" y="20320"/>
                </a:lnTo>
              </a:path>
              <a:path w="1290320" h="101600">
                <a:moveTo>
                  <a:pt x="416560" y="20320"/>
                </a:moveTo>
                <a:lnTo>
                  <a:pt x="447040" y="20320"/>
                </a:lnTo>
              </a:path>
              <a:path w="1290320" h="101600">
                <a:moveTo>
                  <a:pt x="487680" y="20320"/>
                </a:moveTo>
                <a:lnTo>
                  <a:pt x="508000" y="20320"/>
                </a:lnTo>
              </a:path>
              <a:path w="1290320" h="101600">
                <a:moveTo>
                  <a:pt x="579119" y="0"/>
                </a:moveTo>
                <a:lnTo>
                  <a:pt x="589280" y="0"/>
                </a:lnTo>
              </a:path>
              <a:path w="1290320" h="101600">
                <a:moveTo>
                  <a:pt x="538480" y="20320"/>
                </a:moveTo>
                <a:lnTo>
                  <a:pt x="548640" y="20320"/>
                </a:lnTo>
              </a:path>
              <a:path w="1290320" h="101600">
                <a:moveTo>
                  <a:pt x="558800" y="20320"/>
                </a:moveTo>
                <a:lnTo>
                  <a:pt x="568960" y="20320"/>
                </a:lnTo>
              </a:path>
              <a:path w="1290320" h="101600">
                <a:moveTo>
                  <a:pt x="579119" y="20320"/>
                </a:moveTo>
                <a:lnTo>
                  <a:pt x="589280" y="20320"/>
                </a:lnTo>
              </a:path>
              <a:path w="1290320" h="101600">
                <a:moveTo>
                  <a:pt x="609600" y="20320"/>
                </a:moveTo>
                <a:lnTo>
                  <a:pt x="619760" y="20320"/>
                </a:lnTo>
              </a:path>
              <a:path w="1290320" h="101600">
                <a:moveTo>
                  <a:pt x="670560" y="0"/>
                </a:moveTo>
                <a:lnTo>
                  <a:pt x="680720" y="0"/>
                </a:lnTo>
              </a:path>
              <a:path w="1290320" h="101600">
                <a:moveTo>
                  <a:pt x="701039" y="0"/>
                </a:moveTo>
                <a:lnTo>
                  <a:pt x="711200" y="0"/>
                </a:lnTo>
              </a:path>
              <a:path w="1290320" h="101600">
                <a:moveTo>
                  <a:pt x="670560" y="10160"/>
                </a:moveTo>
                <a:lnTo>
                  <a:pt x="680720" y="10160"/>
                </a:lnTo>
              </a:path>
              <a:path w="1290320" h="101600">
                <a:moveTo>
                  <a:pt x="629919" y="20320"/>
                </a:moveTo>
                <a:lnTo>
                  <a:pt x="650239" y="20320"/>
                </a:lnTo>
              </a:path>
              <a:path w="1290320" h="101600">
                <a:moveTo>
                  <a:pt x="660400" y="20320"/>
                </a:moveTo>
                <a:lnTo>
                  <a:pt x="690879" y="20320"/>
                </a:lnTo>
              </a:path>
              <a:path w="1290320" h="101600">
                <a:moveTo>
                  <a:pt x="701039" y="20320"/>
                </a:moveTo>
                <a:lnTo>
                  <a:pt x="711200" y="20320"/>
                </a:lnTo>
              </a:path>
              <a:path w="1290320" h="101600">
                <a:moveTo>
                  <a:pt x="741679" y="20320"/>
                </a:moveTo>
                <a:lnTo>
                  <a:pt x="772159" y="20320"/>
                </a:lnTo>
              </a:path>
              <a:path w="1290320" h="101600">
                <a:moveTo>
                  <a:pt x="802639" y="20320"/>
                </a:moveTo>
                <a:lnTo>
                  <a:pt x="812800" y="20320"/>
                </a:lnTo>
              </a:path>
              <a:path w="1290320" h="101600">
                <a:moveTo>
                  <a:pt x="894079" y="0"/>
                </a:moveTo>
                <a:lnTo>
                  <a:pt x="914400" y="0"/>
                </a:lnTo>
              </a:path>
              <a:path w="1290320" h="101600">
                <a:moveTo>
                  <a:pt x="883920" y="10160"/>
                </a:moveTo>
                <a:lnTo>
                  <a:pt x="894080" y="10160"/>
                </a:lnTo>
              </a:path>
              <a:path w="1290320" h="101600">
                <a:moveTo>
                  <a:pt x="914400" y="10160"/>
                </a:moveTo>
                <a:lnTo>
                  <a:pt x="924560" y="10160"/>
                </a:lnTo>
              </a:path>
              <a:path w="1290320" h="101600">
                <a:moveTo>
                  <a:pt x="822960" y="20320"/>
                </a:moveTo>
                <a:lnTo>
                  <a:pt x="843280" y="20320"/>
                </a:lnTo>
              </a:path>
              <a:path w="1290320" h="101600">
                <a:moveTo>
                  <a:pt x="883920" y="20320"/>
                </a:moveTo>
                <a:lnTo>
                  <a:pt x="894080" y="20320"/>
                </a:lnTo>
              </a:path>
              <a:path w="1290320" h="101600">
                <a:moveTo>
                  <a:pt x="914400" y="20320"/>
                </a:moveTo>
                <a:lnTo>
                  <a:pt x="924560" y="20320"/>
                </a:lnTo>
              </a:path>
              <a:path w="1290320" h="101600">
                <a:moveTo>
                  <a:pt x="995679" y="0"/>
                </a:moveTo>
                <a:lnTo>
                  <a:pt x="1036319" y="0"/>
                </a:lnTo>
              </a:path>
              <a:path w="1290320" h="101600">
                <a:moveTo>
                  <a:pt x="1066800" y="0"/>
                </a:moveTo>
                <a:lnTo>
                  <a:pt x="1076960" y="0"/>
                </a:lnTo>
              </a:path>
              <a:path w="1290320" h="101600">
                <a:moveTo>
                  <a:pt x="985520" y="10160"/>
                </a:moveTo>
                <a:lnTo>
                  <a:pt x="995680" y="10160"/>
                </a:lnTo>
              </a:path>
              <a:path w="1290320" h="101600">
                <a:moveTo>
                  <a:pt x="1036320" y="10160"/>
                </a:moveTo>
                <a:lnTo>
                  <a:pt x="1046480" y="10160"/>
                </a:lnTo>
              </a:path>
              <a:path w="1290320" h="101600">
                <a:moveTo>
                  <a:pt x="1066800" y="10160"/>
                </a:moveTo>
                <a:lnTo>
                  <a:pt x="1076960" y="10160"/>
                </a:lnTo>
              </a:path>
              <a:path w="1290320" h="101600">
                <a:moveTo>
                  <a:pt x="955039" y="20320"/>
                </a:moveTo>
                <a:lnTo>
                  <a:pt x="965200" y="20320"/>
                </a:lnTo>
              </a:path>
              <a:path w="1290320" h="101600">
                <a:moveTo>
                  <a:pt x="985520" y="20320"/>
                </a:moveTo>
                <a:lnTo>
                  <a:pt x="995680" y="20320"/>
                </a:lnTo>
              </a:path>
              <a:path w="1290320" h="101600">
                <a:moveTo>
                  <a:pt x="1036320" y="20320"/>
                </a:moveTo>
                <a:lnTo>
                  <a:pt x="1046480" y="20320"/>
                </a:lnTo>
              </a:path>
              <a:path w="1290320" h="101600">
                <a:moveTo>
                  <a:pt x="1056639" y="20320"/>
                </a:moveTo>
                <a:lnTo>
                  <a:pt x="1087119" y="20320"/>
                </a:lnTo>
              </a:path>
              <a:path w="1290320" h="101600">
                <a:moveTo>
                  <a:pt x="1137920" y="0"/>
                </a:moveTo>
                <a:lnTo>
                  <a:pt x="1148080" y="0"/>
                </a:lnTo>
              </a:path>
              <a:path w="1290320" h="101600">
                <a:moveTo>
                  <a:pt x="1097279" y="20320"/>
                </a:moveTo>
                <a:lnTo>
                  <a:pt x="1107439" y="20320"/>
                </a:lnTo>
              </a:path>
              <a:path w="1290320" h="101600">
                <a:moveTo>
                  <a:pt x="1117600" y="20320"/>
                </a:moveTo>
                <a:lnTo>
                  <a:pt x="1127760" y="20320"/>
                </a:lnTo>
              </a:path>
              <a:path w="1290320" h="101600">
                <a:moveTo>
                  <a:pt x="1137920" y="20320"/>
                </a:moveTo>
                <a:lnTo>
                  <a:pt x="1148080" y="20320"/>
                </a:lnTo>
              </a:path>
              <a:path w="1290320" h="101600">
                <a:moveTo>
                  <a:pt x="1168400" y="20320"/>
                </a:moveTo>
                <a:lnTo>
                  <a:pt x="1178560" y="20320"/>
                </a:lnTo>
              </a:path>
              <a:path w="1290320" h="101600">
                <a:moveTo>
                  <a:pt x="1188720" y="20320"/>
                </a:moveTo>
                <a:lnTo>
                  <a:pt x="1209040" y="20320"/>
                </a:lnTo>
              </a:path>
              <a:path w="1290320" h="101600">
                <a:moveTo>
                  <a:pt x="1249679" y="20320"/>
                </a:moveTo>
                <a:lnTo>
                  <a:pt x="1270000" y="20320"/>
                </a:lnTo>
              </a:path>
              <a:path w="1290320" h="101600">
                <a:moveTo>
                  <a:pt x="1280160" y="20320"/>
                </a:moveTo>
                <a:lnTo>
                  <a:pt x="1290320" y="20320"/>
                </a:lnTo>
              </a:path>
              <a:path w="1290320" h="101600">
                <a:moveTo>
                  <a:pt x="20319" y="20320"/>
                </a:moveTo>
                <a:lnTo>
                  <a:pt x="30480" y="20320"/>
                </a:lnTo>
              </a:path>
              <a:path w="1290320" h="101600">
                <a:moveTo>
                  <a:pt x="20319" y="30479"/>
                </a:moveTo>
                <a:lnTo>
                  <a:pt x="30480" y="30479"/>
                </a:lnTo>
              </a:path>
              <a:path w="1290320" h="101600">
                <a:moveTo>
                  <a:pt x="71119" y="30479"/>
                </a:moveTo>
                <a:lnTo>
                  <a:pt x="81280" y="30479"/>
                </a:lnTo>
              </a:path>
              <a:path w="1290320" h="101600">
                <a:moveTo>
                  <a:pt x="101600" y="30479"/>
                </a:moveTo>
                <a:lnTo>
                  <a:pt x="121919" y="30479"/>
                </a:lnTo>
              </a:path>
              <a:path w="1290320" h="101600">
                <a:moveTo>
                  <a:pt x="142239" y="30479"/>
                </a:moveTo>
                <a:lnTo>
                  <a:pt x="152400" y="30479"/>
                </a:lnTo>
              </a:path>
              <a:path w="1290320" h="101600">
                <a:moveTo>
                  <a:pt x="182880" y="30479"/>
                </a:moveTo>
                <a:lnTo>
                  <a:pt x="193040" y="30479"/>
                </a:lnTo>
              </a:path>
              <a:path w="1290320" h="101600">
                <a:moveTo>
                  <a:pt x="213360" y="30479"/>
                </a:moveTo>
                <a:lnTo>
                  <a:pt x="223520" y="30479"/>
                </a:lnTo>
              </a:path>
              <a:path w="1290320" h="101600">
                <a:moveTo>
                  <a:pt x="243839" y="30479"/>
                </a:moveTo>
                <a:lnTo>
                  <a:pt x="254000" y="30479"/>
                </a:lnTo>
              </a:path>
              <a:path w="1290320" h="101600">
                <a:moveTo>
                  <a:pt x="304800" y="30479"/>
                </a:moveTo>
                <a:lnTo>
                  <a:pt x="314960" y="30479"/>
                </a:lnTo>
              </a:path>
              <a:path w="1290320" h="101600">
                <a:moveTo>
                  <a:pt x="335280" y="30479"/>
                </a:moveTo>
                <a:lnTo>
                  <a:pt x="345440" y="30479"/>
                </a:lnTo>
              </a:path>
              <a:path w="1290320" h="101600">
                <a:moveTo>
                  <a:pt x="375919" y="30479"/>
                </a:moveTo>
                <a:lnTo>
                  <a:pt x="386080" y="30479"/>
                </a:lnTo>
              </a:path>
              <a:path w="1290320" h="101600">
                <a:moveTo>
                  <a:pt x="406400" y="30479"/>
                </a:moveTo>
                <a:lnTo>
                  <a:pt x="416560" y="30479"/>
                </a:lnTo>
              </a:path>
              <a:path w="1290320" h="101600">
                <a:moveTo>
                  <a:pt x="447039" y="30479"/>
                </a:moveTo>
                <a:lnTo>
                  <a:pt x="457200" y="30479"/>
                </a:lnTo>
              </a:path>
              <a:path w="1290320" h="101600">
                <a:moveTo>
                  <a:pt x="477519" y="30479"/>
                </a:moveTo>
                <a:lnTo>
                  <a:pt x="487680" y="30479"/>
                </a:lnTo>
              </a:path>
              <a:path w="1290320" h="101600">
                <a:moveTo>
                  <a:pt x="508000" y="30479"/>
                </a:moveTo>
                <a:lnTo>
                  <a:pt x="518160" y="30479"/>
                </a:lnTo>
              </a:path>
              <a:path w="1290320" h="101600">
                <a:moveTo>
                  <a:pt x="538480" y="30479"/>
                </a:moveTo>
                <a:lnTo>
                  <a:pt x="558800" y="30479"/>
                </a:lnTo>
              </a:path>
              <a:path w="1290320" h="101600">
                <a:moveTo>
                  <a:pt x="579119" y="30479"/>
                </a:moveTo>
                <a:lnTo>
                  <a:pt x="589280" y="30479"/>
                </a:lnTo>
              </a:path>
              <a:path w="1290320" h="101600">
                <a:moveTo>
                  <a:pt x="609600" y="30479"/>
                </a:moveTo>
                <a:lnTo>
                  <a:pt x="629919" y="30479"/>
                </a:lnTo>
              </a:path>
              <a:path w="1290320" h="101600">
                <a:moveTo>
                  <a:pt x="650239" y="30479"/>
                </a:moveTo>
                <a:lnTo>
                  <a:pt x="660400" y="30479"/>
                </a:lnTo>
              </a:path>
              <a:path w="1290320" h="101600">
                <a:moveTo>
                  <a:pt x="670560" y="30479"/>
                </a:moveTo>
                <a:lnTo>
                  <a:pt x="680720" y="30479"/>
                </a:lnTo>
              </a:path>
              <a:path w="1290320" h="101600">
                <a:moveTo>
                  <a:pt x="701039" y="30479"/>
                </a:moveTo>
                <a:lnTo>
                  <a:pt x="711200" y="30479"/>
                </a:lnTo>
              </a:path>
              <a:path w="1290320" h="101600">
                <a:moveTo>
                  <a:pt x="731520" y="30479"/>
                </a:moveTo>
                <a:lnTo>
                  <a:pt x="741680" y="30479"/>
                </a:lnTo>
              </a:path>
              <a:path w="1290320" h="101600">
                <a:moveTo>
                  <a:pt x="772160" y="30479"/>
                </a:moveTo>
                <a:lnTo>
                  <a:pt x="782320" y="30479"/>
                </a:lnTo>
              </a:path>
              <a:path w="1290320" h="101600">
                <a:moveTo>
                  <a:pt x="802639" y="30479"/>
                </a:moveTo>
                <a:lnTo>
                  <a:pt x="822960" y="30479"/>
                </a:lnTo>
              </a:path>
              <a:path w="1290320" h="101600">
                <a:moveTo>
                  <a:pt x="843279" y="30479"/>
                </a:moveTo>
                <a:lnTo>
                  <a:pt x="853439" y="30479"/>
                </a:lnTo>
              </a:path>
              <a:path w="1290320" h="101600">
                <a:moveTo>
                  <a:pt x="873760" y="30479"/>
                </a:moveTo>
                <a:lnTo>
                  <a:pt x="883920" y="30479"/>
                </a:lnTo>
              </a:path>
              <a:path w="1290320" h="101600">
                <a:moveTo>
                  <a:pt x="924560" y="30479"/>
                </a:moveTo>
                <a:lnTo>
                  <a:pt x="934720" y="30479"/>
                </a:lnTo>
              </a:path>
              <a:path w="1290320" h="101600">
                <a:moveTo>
                  <a:pt x="985520" y="30479"/>
                </a:moveTo>
                <a:lnTo>
                  <a:pt x="995680" y="30479"/>
                </a:lnTo>
              </a:path>
              <a:path w="1290320" h="101600">
                <a:moveTo>
                  <a:pt x="1066800" y="30479"/>
                </a:moveTo>
                <a:lnTo>
                  <a:pt x="1076960" y="30479"/>
                </a:lnTo>
              </a:path>
              <a:path w="1290320" h="101600">
                <a:moveTo>
                  <a:pt x="1097279" y="30479"/>
                </a:moveTo>
                <a:lnTo>
                  <a:pt x="1117600" y="30479"/>
                </a:lnTo>
              </a:path>
              <a:path w="1290320" h="101600">
                <a:moveTo>
                  <a:pt x="1137920" y="30479"/>
                </a:moveTo>
                <a:lnTo>
                  <a:pt x="1148080" y="30479"/>
                </a:lnTo>
              </a:path>
              <a:path w="1290320" h="101600">
                <a:moveTo>
                  <a:pt x="1168400" y="30479"/>
                </a:moveTo>
                <a:lnTo>
                  <a:pt x="1188720" y="30479"/>
                </a:lnTo>
              </a:path>
              <a:path w="1290320" h="101600">
                <a:moveTo>
                  <a:pt x="1209039" y="30479"/>
                </a:moveTo>
                <a:lnTo>
                  <a:pt x="1219200" y="30479"/>
                </a:lnTo>
              </a:path>
              <a:path w="1290320" h="101600">
                <a:moveTo>
                  <a:pt x="1239520" y="30479"/>
                </a:moveTo>
                <a:lnTo>
                  <a:pt x="1249680" y="30479"/>
                </a:lnTo>
              </a:path>
              <a:path w="1290320" h="101600">
                <a:moveTo>
                  <a:pt x="1270000" y="30479"/>
                </a:moveTo>
                <a:lnTo>
                  <a:pt x="1290320" y="30479"/>
                </a:lnTo>
              </a:path>
              <a:path w="1290320" h="101600">
                <a:moveTo>
                  <a:pt x="0" y="40640"/>
                </a:moveTo>
                <a:lnTo>
                  <a:pt x="50800" y="40640"/>
                </a:lnTo>
              </a:path>
              <a:path w="1290320" h="101600">
                <a:moveTo>
                  <a:pt x="71119" y="40640"/>
                </a:moveTo>
                <a:lnTo>
                  <a:pt x="81280" y="40640"/>
                </a:lnTo>
              </a:path>
              <a:path w="1290320" h="101600">
                <a:moveTo>
                  <a:pt x="111760" y="40640"/>
                </a:moveTo>
                <a:lnTo>
                  <a:pt x="121920" y="40640"/>
                </a:lnTo>
              </a:path>
              <a:path w="1290320" h="101600">
                <a:moveTo>
                  <a:pt x="142239" y="40640"/>
                </a:moveTo>
                <a:lnTo>
                  <a:pt x="152400" y="40640"/>
                </a:lnTo>
              </a:path>
              <a:path w="1290320" h="101600">
                <a:moveTo>
                  <a:pt x="182880" y="40640"/>
                </a:moveTo>
                <a:lnTo>
                  <a:pt x="193040" y="40640"/>
                </a:lnTo>
              </a:path>
              <a:path w="1290320" h="101600">
                <a:moveTo>
                  <a:pt x="213360" y="40640"/>
                </a:moveTo>
                <a:lnTo>
                  <a:pt x="223520" y="40640"/>
                </a:lnTo>
              </a:path>
              <a:path w="1290320" h="101600">
                <a:moveTo>
                  <a:pt x="243839" y="40640"/>
                </a:moveTo>
                <a:lnTo>
                  <a:pt x="254000" y="40640"/>
                </a:lnTo>
              </a:path>
              <a:path w="1290320" h="101600">
                <a:moveTo>
                  <a:pt x="304800" y="40640"/>
                </a:moveTo>
                <a:lnTo>
                  <a:pt x="314960" y="40640"/>
                </a:lnTo>
              </a:path>
              <a:path w="1290320" h="101600">
                <a:moveTo>
                  <a:pt x="335280" y="40640"/>
                </a:moveTo>
                <a:lnTo>
                  <a:pt x="345440" y="40640"/>
                </a:lnTo>
              </a:path>
              <a:path w="1290320" h="101600">
                <a:moveTo>
                  <a:pt x="375919" y="40640"/>
                </a:moveTo>
                <a:lnTo>
                  <a:pt x="386080" y="40640"/>
                </a:lnTo>
              </a:path>
              <a:path w="1290320" h="101600">
                <a:moveTo>
                  <a:pt x="406400" y="40640"/>
                </a:moveTo>
                <a:lnTo>
                  <a:pt x="416560" y="40640"/>
                </a:lnTo>
              </a:path>
              <a:path w="1290320" h="101600">
                <a:moveTo>
                  <a:pt x="477519" y="40640"/>
                </a:moveTo>
                <a:lnTo>
                  <a:pt x="487680" y="40640"/>
                </a:lnTo>
              </a:path>
              <a:path w="1290320" h="101600">
                <a:moveTo>
                  <a:pt x="538480" y="40640"/>
                </a:moveTo>
                <a:lnTo>
                  <a:pt x="548640" y="40640"/>
                </a:lnTo>
              </a:path>
              <a:path w="1290320" h="101600">
                <a:moveTo>
                  <a:pt x="579119" y="40640"/>
                </a:moveTo>
                <a:lnTo>
                  <a:pt x="589280" y="40640"/>
                </a:lnTo>
              </a:path>
              <a:path w="1290320" h="101600">
                <a:moveTo>
                  <a:pt x="609600" y="40640"/>
                </a:moveTo>
                <a:lnTo>
                  <a:pt x="619760" y="40640"/>
                </a:lnTo>
              </a:path>
              <a:path w="1290320" h="101600">
                <a:moveTo>
                  <a:pt x="650239" y="40640"/>
                </a:moveTo>
                <a:lnTo>
                  <a:pt x="660400" y="40640"/>
                </a:lnTo>
              </a:path>
              <a:path w="1290320" h="101600">
                <a:moveTo>
                  <a:pt x="670560" y="40640"/>
                </a:moveTo>
                <a:lnTo>
                  <a:pt x="680720" y="40640"/>
                </a:lnTo>
              </a:path>
              <a:path w="1290320" h="101600">
                <a:moveTo>
                  <a:pt x="701039" y="40640"/>
                </a:moveTo>
                <a:lnTo>
                  <a:pt x="711200" y="40640"/>
                </a:lnTo>
              </a:path>
              <a:path w="1290320" h="101600">
                <a:moveTo>
                  <a:pt x="731520" y="40640"/>
                </a:moveTo>
                <a:lnTo>
                  <a:pt x="741680" y="40640"/>
                </a:lnTo>
              </a:path>
              <a:path w="1290320" h="101600">
                <a:moveTo>
                  <a:pt x="772160" y="40640"/>
                </a:moveTo>
                <a:lnTo>
                  <a:pt x="782320" y="40640"/>
                </a:lnTo>
              </a:path>
              <a:path w="1290320" h="101600">
                <a:moveTo>
                  <a:pt x="802639" y="40640"/>
                </a:moveTo>
                <a:lnTo>
                  <a:pt x="812800" y="40640"/>
                </a:lnTo>
              </a:path>
              <a:path w="1290320" h="101600">
                <a:moveTo>
                  <a:pt x="843279" y="40640"/>
                </a:moveTo>
                <a:lnTo>
                  <a:pt x="853439" y="40640"/>
                </a:lnTo>
              </a:path>
              <a:path w="1290320" h="101600">
                <a:moveTo>
                  <a:pt x="873760" y="40640"/>
                </a:moveTo>
                <a:lnTo>
                  <a:pt x="883920" y="40640"/>
                </a:lnTo>
              </a:path>
              <a:path w="1290320" h="101600">
                <a:moveTo>
                  <a:pt x="924560" y="40640"/>
                </a:moveTo>
                <a:lnTo>
                  <a:pt x="934720" y="40640"/>
                </a:lnTo>
              </a:path>
              <a:path w="1290320" h="101600">
                <a:moveTo>
                  <a:pt x="995679" y="40640"/>
                </a:moveTo>
                <a:lnTo>
                  <a:pt x="1036319" y="40640"/>
                </a:lnTo>
              </a:path>
              <a:path w="1290320" h="101600">
                <a:moveTo>
                  <a:pt x="1066800" y="40640"/>
                </a:moveTo>
                <a:lnTo>
                  <a:pt x="1076960" y="40640"/>
                </a:lnTo>
              </a:path>
              <a:path w="1290320" h="101600">
                <a:moveTo>
                  <a:pt x="1097279" y="40640"/>
                </a:moveTo>
                <a:lnTo>
                  <a:pt x="1107439" y="40640"/>
                </a:lnTo>
              </a:path>
              <a:path w="1290320" h="101600">
                <a:moveTo>
                  <a:pt x="1137920" y="40640"/>
                </a:moveTo>
                <a:lnTo>
                  <a:pt x="1148080" y="40640"/>
                </a:lnTo>
              </a:path>
              <a:path w="1290320" h="101600">
                <a:moveTo>
                  <a:pt x="1168400" y="40640"/>
                </a:moveTo>
                <a:lnTo>
                  <a:pt x="1178560" y="40640"/>
                </a:lnTo>
              </a:path>
              <a:path w="1290320" h="101600">
                <a:moveTo>
                  <a:pt x="1209039" y="40640"/>
                </a:moveTo>
                <a:lnTo>
                  <a:pt x="1219200" y="40640"/>
                </a:lnTo>
              </a:path>
              <a:path w="1290320" h="101600">
                <a:moveTo>
                  <a:pt x="1239520" y="40640"/>
                </a:moveTo>
                <a:lnTo>
                  <a:pt x="1249680" y="40640"/>
                </a:lnTo>
              </a:path>
              <a:path w="1290320" h="101600">
                <a:moveTo>
                  <a:pt x="1280160" y="40640"/>
                </a:moveTo>
                <a:lnTo>
                  <a:pt x="1290320" y="40640"/>
                </a:lnTo>
              </a:path>
              <a:path w="1290320" h="101600">
                <a:moveTo>
                  <a:pt x="20319" y="50800"/>
                </a:moveTo>
                <a:lnTo>
                  <a:pt x="30480" y="50800"/>
                </a:lnTo>
              </a:path>
              <a:path w="1290320" h="101600">
                <a:moveTo>
                  <a:pt x="71119" y="50800"/>
                </a:moveTo>
                <a:lnTo>
                  <a:pt x="81280" y="50800"/>
                </a:lnTo>
              </a:path>
              <a:path w="1290320" h="101600">
                <a:moveTo>
                  <a:pt x="111760" y="50800"/>
                </a:moveTo>
                <a:lnTo>
                  <a:pt x="121920" y="50800"/>
                </a:lnTo>
              </a:path>
              <a:path w="1290320" h="101600">
                <a:moveTo>
                  <a:pt x="142239" y="50800"/>
                </a:moveTo>
                <a:lnTo>
                  <a:pt x="193039" y="50800"/>
                </a:lnTo>
              </a:path>
              <a:path w="1290320" h="101600">
                <a:moveTo>
                  <a:pt x="213360" y="50800"/>
                </a:moveTo>
                <a:lnTo>
                  <a:pt x="223520" y="50800"/>
                </a:lnTo>
              </a:path>
              <a:path w="1290320" h="101600">
                <a:moveTo>
                  <a:pt x="243839" y="50800"/>
                </a:moveTo>
                <a:lnTo>
                  <a:pt x="254000" y="50800"/>
                </a:lnTo>
              </a:path>
              <a:path w="1290320" h="101600">
                <a:moveTo>
                  <a:pt x="304800" y="50800"/>
                </a:moveTo>
                <a:lnTo>
                  <a:pt x="314960" y="50800"/>
                </a:lnTo>
              </a:path>
              <a:path w="1290320" h="101600">
                <a:moveTo>
                  <a:pt x="335280" y="50800"/>
                </a:moveTo>
                <a:lnTo>
                  <a:pt x="386080" y="50800"/>
                </a:lnTo>
              </a:path>
              <a:path w="1290320" h="101600">
                <a:moveTo>
                  <a:pt x="416560" y="50800"/>
                </a:moveTo>
                <a:lnTo>
                  <a:pt x="447040" y="50800"/>
                </a:lnTo>
              </a:path>
              <a:path w="1290320" h="101600">
                <a:moveTo>
                  <a:pt x="477519" y="50800"/>
                </a:moveTo>
                <a:lnTo>
                  <a:pt x="487680" y="50800"/>
                </a:lnTo>
              </a:path>
              <a:path w="1290320" h="101600">
                <a:moveTo>
                  <a:pt x="538480" y="50800"/>
                </a:moveTo>
                <a:lnTo>
                  <a:pt x="548640" y="50800"/>
                </a:lnTo>
              </a:path>
              <a:path w="1290320" h="101600">
                <a:moveTo>
                  <a:pt x="579119" y="50800"/>
                </a:moveTo>
                <a:lnTo>
                  <a:pt x="589280" y="50800"/>
                </a:lnTo>
              </a:path>
              <a:path w="1290320" h="101600">
                <a:moveTo>
                  <a:pt x="609600" y="50800"/>
                </a:moveTo>
                <a:lnTo>
                  <a:pt x="619760" y="50800"/>
                </a:lnTo>
              </a:path>
              <a:path w="1290320" h="101600">
                <a:moveTo>
                  <a:pt x="650239" y="50800"/>
                </a:moveTo>
                <a:lnTo>
                  <a:pt x="660400" y="50800"/>
                </a:lnTo>
              </a:path>
              <a:path w="1290320" h="101600">
                <a:moveTo>
                  <a:pt x="670560" y="50800"/>
                </a:moveTo>
                <a:lnTo>
                  <a:pt x="680720" y="50800"/>
                </a:lnTo>
              </a:path>
              <a:path w="1290320" h="101600">
                <a:moveTo>
                  <a:pt x="701039" y="50800"/>
                </a:moveTo>
                <a:lnTo>
                  <a:pt x="711200" y="50800"/>
                </a:lnTo>
              </a:path>
              <a:path w="1290320" h="101600">
                <a:moveTo>
                  <a:pt x="731520" y="50800"/>
                </a:moveTo>
                <a:lnTo>
                  <a:pt x="741680" y="50800"/>
                </a:lnTo>
              </a:path>
              <a:path w="1290320" h="101600">
                <a:moveTo>
                  <a:pt x="772160" y="50800"/>
                </a:moveTo>
                <a:lnTo>
                  <a:pt x="782320" y="50800"/>
                </a:lnTo>
              </a:path>
              <a:path w="1290320" h="101600">
                <a:moveTo>
                  <a:pt x="802639" y="50800"/>
                </a:moveTo>
                <a:lnTo>
                  <a:pt x="812800" y="50800"/>
                </a:lnTo>
              </a:path>
              <a:path w="1290320" h="101600">
                <a:moveTo>
                  <a:pt x="843279" y="50800"/>
                </a:moveTo>
                <a:lnTo>
                  <a:pt x="853439" y="50800"/>
                </a:lnTo>
              </a:path>
              <a:path w="1290320" h="101600">
                <a:moveTo>
                  <a:pt x="873760" y="50800"/>
                </a:moveTo>
                <a:lnTo>
                  <a:pt x="883920" y="50800"/>
                </a:lnTo>
              </a:path>
              <a:path w="1290320" h="101600">
                <a:moveTo>
                  <a:pt x="924560" y="50800"/>
                </a:moveTo>
                <a:lnTo>
                  <a:pt x="934720" y="50800"/>
                </a:lnTo>
              </a:path>
              <a:path w="1290320" h="101600">
                <a:moveTo>
                  <a:pt x="1036320" y="50800"/>
                </a:moveTo>
                <a:lnTo>
                  <a:pt x="1046480" y="50800"/>
                </a:lnTo>
              </a:path>
              <a:path w="1290320" h="101600">
                <a:moveTo>
                  <a:pt x="1066800" y="50800"/>
                </a:moveTo>
                <a:lnTo>
                  <a:pt x="1076960" y="50800"/>
                </a:lnTo>
              </a:path>
              <a:path w="1290320" h="101600">
                <a:moveTo>
                  <a:pt x="1097279" y="50800"/>
                </a:moveTo>
                <a:lnTo>
                  <a:pt x="1107439" y="50800"/>
                </a:lnTo>
              </a:path>
              <a:path w="1290320" h="101600">
                <a:moveTo>
                  <a:pt x="1137920" y="50800"/>
                </a:moveTo>
                <a:lnTo>
                  <a:pt x="1148080" y="50800"/>
                </a:lnTo>
              </a:path>
              <a:path w="1290320" h="101600">
                <a:moveTo>
                  <a:pt x="1168400" y="50800"/>
                </a:moveTo>
                <a:lnTo>
                  <a:pt x="1178560" y="50800"/>
                </a:lnTo>
              </a:path>
              <a:path w="1290320" h="101600">
                <a:moveTo>
                  <a:pt x="1209039" y="50800"/>
                </a:moveTo>
                <a:lnTo>
                  <a:pt x="1219200" y="50800"/>
                </a:lnTo>
              </a:path>
              <a:path w="1290320" h="101600">
                <a:moveTo>
                  <a:pt x="1239520" y="50800"/>
                </a:moveTo>
                <a:lnTo>
                  <a:pt x="1249680" y="50800"/>
                </a:lnTo>
              </a:path>
              <a:path w="1290320" h="101600">
                <a:moveTo>
                  <a:pt x="1280160" y="50800"/>
                </a:moveTo>
                <a:lnTo>
                  <a:pt x="1290320" y="50800"/>
                </a:lnTo>
              </a:path>
              <a:path w="1290320" h="101600">
                <a:moveTo>
                  <a:pt x="20319" y="60960"/>
                </a:moveTo>
                <a:lnTo>
                  <a:pt x="30480" y="60960"/>
                </a:lnTo>
              </a:path>
              <a:path w="1290320" h="101600">
                <a:moveTo>
                  <a:pt x="71119" y="60960"/>
                </a:moveTo>
                <a:lnTo>
                  <a:pt x="81280" y="60960"/>
                </a:lnTo>
              </a:path>
              <a:path w="1290320" h="101600">
                <a:moveTo>
                  <a:pt x="111760" y="60960"/>
                </a:moveTo>
                <a:lnTo>
                  <a:pt x="121920" y="60960"/>
                </a:lnTo>
              </a:path>
              <a:path w="1290320" h="101600">
                <a:moveTo>
                  <a:pt x="142239" y="60960"/>
                </a:moveTo>
                <a:lnTo>
                  <a:pt x="152400" y="60960"/>
                </a:lnTo>
              </a:path>
              <a:path w="1290320" h="101600">
                <a:moveTo>
                  <a:pt x="213360" y="60960"/>
                </a:moveTo>
                <a:lnTo>
                  <a:pt x="223520" y="60960"/>
                </a:lnTo>
              </a:path>
              <a:path w="1290320" h="101600">
                <a:moveTo>
                  <a:pt x="243839" y="60960"/>
                </a:moveTo>
                <a:lnTo>
                  <a:pt x="254000" y="60960"/>
                </a:lnTo>
              </a:path>
              <a:path w="1290320" h="101600">
                <a:moveTo>
                  <a:pt x="304800" y="60960"/>
                </a:moveTo>
                <a:lnTo>
                  <a:pt x="314960" y="60960"/>
                </a:lnTo>
              </a:path>
              <a:path w="1290320" h="101600">
                <a:moveTo>
                  <a:pt x="335280" y="60960"/>
                </a:moveTo>
                <a:lnTo>
                  <a:pt x="345440" y="60960"/>
                </a:lnTo>
              </a:path>
              <a:path w="1290320" h="101600">
                <a:moveTo>
                  <a:pt x="447039" y="60960"/>
                </a:moveTo>
                <a:lnTo>
                  <a:pt x="457200" y="60960"/>
                </a:lnTo>
              </a:path>
              <a:path w="1290320" h="101600">
                <a:moveTo>
                  <a:pt x="477519" y="60960"/>
                </a:moveTo>
                <a:lnTo>
                  <a:pt x="487680" y="60960"/>
                </a:lnTo>
              </a:path>
              <a:path w="1290320" h="101600">
                <a:moveTo>
                  <a:pt x="538480" y="60960"/>
                </a:moveTo>
                <a:lnTo>
                  <a:pt x="548640" y="60960"/>
                </a:lnTo>
              </a:path>
              <a:path w="1290320" h="101600">
                <a:moveTo>
                  <a:pt x="579119" y="60960"/>
                </a:moveTo>
                <a:lnTo>
                  <a:pt x="589280" y="60960"/>
                </a:lnTo>
              </a:path>
              <a:path w="1290320" h="101600">
                <a:moveTo>
                  <a:pt x="609600" y="60960"/>
                </a:moveTo>
                <a:lnTo>
                  <a:pt x="619760" y="60960"/>
                </a:lnTo>
              </a:path>
              <a:path w="1290320" h="101600">
                <a:moveTo>
                  <a:pt x="650239" y="60960"/>
                </a:moveTo>
                <a:lnTo>
                  <a:pt x="660400" y="60960"/>
                </a:lnTo>
              </a:path>
              <a:path w="1290320" h="101600">
                <a:moveTo>
                  <a:pt x="670560" y="60960"/>
                </a:moveTo>
                <a:lnTo>
                  <a:pt x="680720" y="60960"/>
                </a:lnTo>
              </a:path>
              <a:path w="1290320" h="101600">
                <a:moveTo>
                  <a:pt x="701039" y="60960"/>
                </a:moveTo>
                <a:lnTo>
                  <a:pt x="711200" y="60960"/>
                </a:lnTo>
              </a:path>
              <a:path w="1290320" h="101600">
                <a:moveTo>
                  <a:pt x="731520" y="60960"/>
                </a:moveTo>
                <a:lnTo>
                  <a:pt x="741680" y="60960"/>
                </a:lnTo>
              </a:path>
              <a:path w="1290320" h="101600">
                <a:moveTo>
                  <a:pt x="772160" y="60960"/>
                </a:moveTo>
                <a:lnTo>
                  <a:pt x="782320" y="60960"/>
                </a:lnTo>
              </a:path>
              <a:path w="1290320" h="101600">
                <a:moveTo>
                  <a:pt x="802639" y="60960"/>
                </a:moveTo>
                <a:lnTo>
                  <a:pt x="812800" y="60960"/>
                </a:lnTo>
              </a:path>
              <a:path w="1290320" h="101600">
                <a:moveTo>
                  <a:pt x="843279" y="60960"/>
                </a:moveTo>
                <a:lnTo>
                  <a:pt x="853439" y="60960"/>
                </a:lnTo>
              </a:path>
              <a:path w="1290320" h="101600">
                <a:moveTo>
                  <a:pt x="873760" y="60960"/>
                </a:moveTo>
                <a:lnTo>
                  <a:pt x="883920" y="60960"/>
                </a:lnTo>
              </a:path>
              <a:path w="1290320" h="101600">
                <a:moveTo>
                  <a:pt x="924560" y="60960"/>
                </a:moveTo>
                <a:lnTo>
                  <a:pt x="934720" y="60960"/>
                </a:lnTo>
              </a:path>
              <a:path w="1290320" h="101600">
                <a:moveTo>
                  <a:pt x="985520" y="60960"/>
                </a:moveTo>
                <a:lnTo>
                  <a:pt x="995680" y="60960"/>
                </a:lnTo>
              </a:path>
              <a:path w="1290320" h="101600">
                <a:moveTo>
                  <a:pt x="1036320" y="60960"/>
                </a:moveTo>
                <a:lnTo>
                  <a:pt x="1046480" y="60960"/>
                </a:lnTo>
              </a:path>
              <a:path w="1290320" h="101600">
                <a:moveTo>
                  <a:pt x="1066800" y="60960"/>
                </a:moveTo>
                <a:lnTo>
                  <a:pt x="1076960" y="60960"/>
                </a:lnTo>
              </a:path>
              <a:path w="1290320" h="101600">
                <a:moveTo>
                  <a:pt x="1097279" y="60960"/>
                </a:moveTo>
                <a:lnTo>
                  <a:pt x="1107439" y="60960"/>
                </a:lnTo>
              </a:path>
              <a:path w="1290320" h="101600">
                <a:moveTo>
                  <a:pt x="1137920" y="60960"/>
                </a:moveTo>
                <a:lnTo>
                  <a:pt x="1148080" y="60960"/>
                </a:lnTo>
              </a:path>
              <a:path w="1290320" h="101600">
                <a:moveTo>
                  <a:pt x="1168400" y="60960"/>
                </a:moveTo>
                <a:lnTo>
                  <a:pt x="1178560" y="60960"/>
                </a:lnTo>
              </a:path>
              <a:path w="1290320" h="101600">
                <a:moveTo>
                  <a:pt x="1209039" y="60960"/>
                </a:moveTo>
                <a:lnTo>
                  <a:pt x="1219200" y="60960"/>
                </a:lnTo>
              </a:path>
              <a:path w="1290320" h="101600">
                <a:moveTo>
                  <a:pt x="1239520" y="60960"/>
                </a:moveTo>
                <a:lnTo>
                  <a:pt x="1249680" y="60960"/>
                </a:lnTo>
              </a:path>
              <a:path w="1290320" h="101600">
                <a:moveTo>
                  <a:pt x="1280160" y="60960"/>
                </a:moveTo>
                <a:lnTo>
                  <a:pt x="1290320" y="60960"/>
                </a:lnTo>
              </a:path>
              <a:path w="1290320" h="101600">
                <a:moveTo>
                  <a:pt x="71119" y="71120"/>
                </a:moveTo>
                <a:lnTo>
                  <a:pt x="81280" y="71120"/>
                </a:lnTo>
              </a:path>
              <a:path w="1290320" h="101600">
                <a:moveTo>
                  <a:pt x="101600" y="71120"/>
                </a:moveTo>
                <a:lnTo>
                  <a:pt x="121919" y="71120"/>
                </a:lnTo>
              </a:path>
              <a:path w="1290320" h="101600">
                <a:moveTo>
                  <a:pt x="142239" y="71120"/>
                </a:moveTo>
                <a:lnTo>
                  <a:pt x="152400" y="71120"/>
                </a:lnTo>
              </a:path>
              <a:path w="1290320" h="101600">
                <a:moveTo>
                  <a:pt x="182880" y="71120"/>
                </a:moveTo>
                <a:lnTo>
                  <a:pt x="193040" y="71120"/>
                </a:lnTo>
              </a:path>
              <a:path w="1290320" h="101600">
                <a:moveTo>
                  <a:pt x="213360" y="71120"/>
                </a:moveTo>
                <a:lnTo>
                  <a:pt x="223520" y="71120"/>
                </a:lnTo>
              </a:path>
              <a:path w="1290320" h="101600">
                <a:moveTo>
                  <a:pt x="243839" y="71120"/>
                </a:moveTo>
                <a:lnTo>
                  <a:pt x="254000" y="71120"/>
                </a:lnTo>
              </a:path>
              <a:path w="1290320" h="101600">
                <a:moveTo>
                  <a:pt x="294639" y="71120"/>
                </a:moveTo>
                <a:lnTo>
                  <a:pt x="304800" y="71120"/>
                </a:lnTo>
              </a:path>
              <a:path w="1290320" h="101600">
                <a:moveTo>
                  <a:pt x="335280" y="71120"/>
                </a:moveTo>
                <a:lnTo>
                  <a:pt x="345440" y="71120"/>
                </a:lnTo>
              </a:path>
              <a:path w="1290320" h="101600">
                <a:moveTo>
                  <a:pt x="375919" y="71120"/>
                </a:moveTo>
                <a:lnTo>
                  <a:pt x="386080" y="71120"/>
                </a:lnTo>
              </a:path>
              <a:path w="1290320" h="101600">
                <a:moveTo>
                  <a:pt x="406400" y="71120"/>
                </a:moveTo>
                <a:lnTo>
                  <a:pt x="416560" y="71120"/>
                </a:lnTo>
              </a:path>
              <a:path w="1290320" h="101600">
                <a:moveTo>
                  <a:pt x="447039" y="71120"/>
                </a:moveTo>
                <a:lnTo>
                  <a:pt x="457200" y="71120"/>
                </a:lnTo>
              </a:path>
              <a:path w="1290320" h="101600">
                <a:moveTo>
                  <a:pt x="477519" y="71120"/>
                </a:moveTo>
                <a:lnTo>
                  <a:pt x="487680" y="71120"/>
                </a:lnTo>
              </a:path>
              <a:path w="1290320" h="101600">
                <a:moveTo>
                  <a:pt x="508000" y="71120"/>
                </a:moveTo>
                <a:lnTo>
                  <a:pt x="518160" y="71120"/>
                </a:lnTo>
              </a:path>
              <a:path w="1290320" h="101600">
                <a:moveTo>
                  <a:pt x="538480" y="71120"/>
                </a:moveTo>
                <a:lnTo>
                  <a:pt x="548640" y="71120"/>
                </a:lnTo>
              </a:path>
              <a:path w="1290320" h="101600">
                <a:moveTo>
                  <a:pt x="579119" y="71120"/>
                </a:moveTo>
                <a:lnTo>
                  <a:pt x="589280" y="71120"/>
                </a:lnTo>
              </a:path>
              <a:path w="1290320" h="101600">
                <a:moveTo>
                  <a:pt x="609600" y="71120"/>
                </a:moveTo>
                <a:lnTo>
                  <a:pt x="629919" y="71120"/>
                </a:lnTo>
              </a:path>
              <a:path w="1290320" h="101600">
                <a:moveTo>
                  <a:pt x="650239" y="71120"/>
                </a:moveTo>
                <a:lnTo>
                  <a:pt x="660400" y="71120"/>
                </a:lnTo>
              </a:path>
              <a:path w="1290320" h="101600">
                <a:moveTo>
                  <a:pt x="670560" y="71120"/>
                </a:moveTo>
                <a:lnTo>
                  <a:pt x="680720" y="71120"/>
                </a:lnTo>
              </a:path>
              <a:path w="1290320" h="101600">
                <a:moveTo>
                  <a:pt x="701039" y="71120"/>
                </a:moveTo>
                <a:lnTo>
                  <a:pt x="711200" y="71120"/>
                </a:lnTo>
              </a:path>
              <a:path w="1290320" h="101600">
                <a:moveTo>
                  <a:pt x="731520" y="71120"/>
                </a:moveTo>
                <a:lnTo>
                  <a:pt x="741680" y="71120"/>
                </a:lnTo>
              </a:path>
              <a:path w="1290320" h="101600">
                <a:moveTo>
                  <a:pt x="772160" y="71120"/>
                </a:moveTo>
                <a:lnTo>
                  <a:pt x="782320" y="71120"/>
                </a:lnTo>
              </a:path>
              <a:path w="1290320" h="101600">
                <a:moveTo>
                  <a:pt x="802639" y="71120"/>
                </a:moveTo>
                <a:lnTo>
                  <a:pt x="812800" y="71120"/>
                </a:lnTo>
              </a:path>
              <a:path w="1290320" h="101600">
                <a:moveTo>
                  <a:pt x="843279" y="71120"/>
                </a:moveTo>
                <a:lnTo>
                  <a:pt x="853439" y="71120"/>
                </a:lnTo>
              </a:path>
              <a:path w="1290320" h="101600">
                <a:moveTo>
                  <a:pt x="873760" y="71120"/>
                </a:moveTo>
                <a:lnTo>
                  <a:pt x="883920" y="71120"/>
                </a:lnTo>
              </a:path>
              <a:path w="1290320" h="101600">
                <a:moveTo>
                  <a:pt x="924560" y="71120"/>
                </a:moveTo>
                <a:lnTo>
                  <a:pt x="934720" y="71120"/>
                </a:lnTo>
              </a:path>
              <a:path w="1290320" h="101600">
                <a:moveTo>
                  <a:pt x="985520" y="71120"/>
                </a:moveTo>
                <a:lnTo>
                  <a:pt x="995680" y="71120"/>
                </a:lnTo>
              </a:path>
              <a:path w="1290320" h="101600">
                <a:moveTo>
                  <a:pt x="1036320" y="71120"/>
                </a:moveTo>
                <a:lnTo>
                  <a:pt x="1046480" y="71120"/>
                </a:lnTo>
              </a:path>
              <a:path w="1290320" h="101600">
                <a:moveTo>
                  <a:pt x="1066800" y="71120"/>
                </a:moveTo>
                <a:lnTo>
                  <a:pt x="1076960" y="71120"/>
                </a:lnTo>
              </a:path>
              <a:path w="1290320" h="101600">
                <a:moveTo>
                  <a:pt x="1097279" y="71120"/>
                </a:moveTo>
                <a:lnTo>
                  <a:pt x="1107439" y="71120"/>
                </a:lnTo>
              </a:path>
              <a:path w="1290320" h="101600">
                <a:moveTo>
                  <a:pt x="1137920" y="71120"/>
                </a:moveTo>
                <a:lnTo>
                  <a:pt x="1148080" y="71120"/>
                </a:lnTo>
              </a:path>
              <a:path w="1290320" h="101600">
                <a:moveTo>
                  <a:pt x="1168400" y="71120"/>
                </a:moveTo>
                <a:lnTo>
                  <a:pt x="1178560" y="71120"/>
                </a:lnTo>
              </a:path>
              <a:path w="1290320" h="101600">
                <a:moveTo>
                  <a:pt x="1209039" y="71120"/>
                </a:moveTo>
                <a:lnTo>
                  <a:pt x="1219200" y="71120"/>
                </a:lnTo>
              </a:path>
              <a:path w="1290320" h="101600">
                <a:moveTo>
                  <a:pt x="1239520" y="71120"/>
                </a:moveTo>
                <a:lnTo>
                  <a:pt x="1249680" y="71120"/>
                </a:lnTo>
              </a:path>
              <a:path w="1290320" h="101600">
                <a:moveTo>
                  <a:pt x="1270000" y="71120"/>
                </a:moveTo>
                <a:lnTo>
                  <a:pt x="1290320" y="71120"/>
                </a:lnTo>
              </a:path>
              <a:path w="1290320" h="101600">
                <a:moveTo>
                  <a:pt x="81280" y="81279"/>
                </a:moveTo>
                <a:lnTo>
                  <a:pt x="101600" y="81279"/>
                </a:lnTo>
              </a:path>
              <a:path w="1290320" h="101600">
                <a:moveTo>
                  <a:pt x="111760" y="81279"/>
                </a:moveTo>
                <a:lnTo>
                  <a:pt x="121920" y="81279"/>
                </a:lnTo>
              </a:path>
              <a:path w="1290320" h="101600">
                <a:moveTo>
                  <a:pt x="152400" y="81279"/>
                </a:moveTo>
                <a:lnTo>
                  <a:pt x="182880" y="81279"/>
                </a:lnTo>
              </a:path>
              <a:path w="1290320" h="101600">
                <a:moveTo>
                  <a:pt x="213360" y="81279"/>
                </a:moveTo>
                <a:lnTo>
                  <a:pt x="233680" y="81279"/>
                </a:lnTo>
              </a:path>
              <a:path w="1290320" h="101600">
                <a:moveTo>
                  <a:pt x="243839" y="81279"/>
                </a:moveTo>
                <a:lnTo>
                  <a:pt x="294639" y="81279"/>
                </a:lnTo>
              </a:path>
              <a:path w="1290320" h="101600">
                <a:moveTo>
                  <a:pt x="345439" y="81279"/>
                </a:moveTo>
                <a:lnTo>
                  <a:pt x="375919" y="81279"/>
                </a:lnTo>
              </a:path>
              <a:path w="1290320" h="101600">
                <a:moveTo>
                  <a:pt x="416560" y="81279"/>
                </a:moveTo>
                <a:lnTo>
                  <a:pt x="447040" y="81279"/>
                </a:lnTo>
              </a:path>
              <a:path w="1290320" h="101600">
                <a:moveTo>
                  <a:pt x="487680" y="81279"/>
                </a:moveTo>
                <a:lnTo>
                  <a:pt x="508000" y="81279"/>
                </a:lnTo>
              </a:path>
              <a:path w="1290320" h="101600">
                <a:moveTo>
                  <a:pt x="538480" y="81279"/>
                </a:moveTo>
                <a:lnTo>
                  <a:pt x="548640" y="81279"/>
                </a:lnTo>
              </a:path>
              <a:path w="1290320" h="101600">
                <a:moveTo>
                  <a:pt x="579119" y="81279"/>
                </a:moveTo>
                <a:lnTo>
                  <a:pt x="589280" y="81279"/>
                </a:lnTo>
              </a:path>
              <a:path w="1290320" h="101600">
                <a:moveTo>
                  <a:pt x="609600" y="81279"/>
                </a:moveTo>
                <a:lnTo>
                  <a:pt x="619760" y="81279"/>
                </a:lnTo>
              </a:path>
              <a:path w="1290320" h="101600">
                <a:moveTo>
                  <a:pt x="629919" y="81279"/>
                </a:moveTo>
                <a:lnTo>
                  <a:pt x="650239" y="81279"/>
                </a:lnTo>
              </a:path>
              <a:path w="1290320" h="101600">
                <a:moveTo>
                  <a:pt x="670560" y="81279"/>
                </a:moveTo>
                <a:lnTo>
                  <a:pt x="690880" y="81279"/>
                </a:lnTo>
              </a:path>
              <a:path w="1290320" h="101600">
                <a:moveTo>
                  <a:pt x="701039" y="81279"/>
                </a:moveTo>
                <a:lnTo>
                  <a:pt x="711200" y="81279"/>
                </a:lnTo>
              </a:path>
              <a:path w="1290320" h="101600">
                <a:moveTo>
                  <a:pt x="741679" y="81279"/>
                </a:moveTo>
                <a:lnTo>
                  <a:pt x="772159" y="81279"/>
                </a:lnTo>
              </a:path>
              <a:path w="1290320" h="101600">
                <a:moveTo>
                  <a:pt x="802639" y="81279"/>
                </a:moveTo>
                <a:lnTo>
                  <a:pt x="812800" y="81279"/>
                </a:lnTo>
              </a:path>
              <a:path w="1290320" h="101600">
                <a:moveTo>
                  <a:pt x="843279" y="81279"/>
                </a:moveTo>
                <a:lnTo>
                  <a:pt x="853439" y="81279"/>
                </a:lnTo>
              </a:path>
              <a:path w="1290320" h="101600">
                <a:moveTo>
                  <a:pt x="883920" y="81279"/>
                </a:moveTo>
                <a:lnTo>
                  <a:pt x="894080" y="81279"/>
                </a:lnTo>
              </a:path>
              <a:path w="1290320" h="101600">
                <a:moveTo>
                  <a:pt x="914400" y="81279"/>
                </a:moveTo>
                <a:lnTo>
                  <a:pt x="924560" y="81279"/>
                </a:lnTo>
              </a:path>
              <a:path w="1290320" h="101600">
                <a:moveTo>
                  <a:pt x="955039" y="81279"/>
                </a:moveTo>
                <a:lnTo>
                  <a:pt x="965200" y="81279"/>
                </a:lnTo>
              </a:path>
              <a:path w="1290320" h="101600">
                <a:moveTo>
                  <a:pt x="995679" y="81279"/>
                </a:moveTo>
                <a:lnTo>
                  <a:pt x="1036319" y="81279"/>
                </a:lnTo>
              </a:path>
              <a:path w="1290320" h="101600">
                <a:moveTo>
                  <a:pt x="1066800" y="81279"/>
                </a:moveTo>
                <a:lnTo>
                  <a:pt x="1087120" y="81279"/>
                </a:lnTo>
              </a:path>
              <a:path w="1290320" h="101600">
                <a:moveTo>
                  <a:pt x="1097279" y="81279"/>
                </a:moveTo>
                <a:lnTo>
                  <a:pt x="1107439" y="81279"/>
                </a:lnTo>
              </a:path>
              <a:path w="1290320" h="101600">
                <a:moveTo>
                  <a:pt x="1137920" y="81279"/>
                </a:moveTo>
                <a:lnTo>
                  <a:pt x="1148080" y="81279"/>
                </a:lnTo>
              </a:path>
              <a:path w="1290320" h="101600">
                <a:moveTo>
                  <a:pt x="1168400" y="81279"/>
                </a:moveTo>
                <a:lnTo>
                  <a:pt x="1178560" y="81279"/>
                </a:lnTo>
              </a:path>
              <a:path w="1290320" h="101600">
                <a:moveTo>
                  <a:pt x="1209039" y="81279"/>
                </a:moveTo>
                <a:lnTo>
                  <a:pt x="1219200" y="81279"/>
                </a:lnTo>
              </a:path>
              <a:path w="1290320" h="101600">
                <a:moveTo>
                  <a:pt x="1249679" y="81279"/>
                </a:moveTo>
                <a:lnTo>
                  <a:pt x="1270000" y="81279"/>
                </a:lnTo>
              </a:path>
              <a:path w="1290320" h="101600">
                <a:moveTo>
                  <a:pt x="1280160" y="81279"/>
                </a:moveTo>
                <a:lnTo>
                  <a:pt x="1290320" y="81279"/>
                </a:lnTo>
              </a:path>
              <a:path w="1290320" h="101600">
                <a:moveTo>
                  <a:pt x="111760" y="91440"/>
                </a:moveTo>
                <a:lnTo>
                  <a:pt x="121920" y="91440"/>
                </a:lnTo>
              </a:path>
              <a:path w="1290320" h="101600">
                <a:moveTo>
                  <a:pt x="609600" y="91440"/>
                </a:moveTo>
                <a:lnTo>
                  <a:pt x="619760" y="91440"/>
                </a:lnTo>
              </a:path>
              <a:path w="1290320" h="101600">
                <a:moveTo>
                  <a:pt x="883920" y="91440"/>
                </a:moveTo>
                <a:lnTo>
                  <a:pt x="894080" y="91440"/>
                </a:lnTo>
              </a:path>
              <a:path w="1290320" h="101600">
                <a:moveTo>
                  <a:pt x="914400" y="91440"/>
                </a:moveTo>
                <a:lnTo>
                  <a:pt x="924560" y="91440"/>
                </a:lnTo>
              </a:path>
              <a:path w="1290320" h="101600">
                <a:moveTo>
                  <a:pt x="1280160" y="91440"/>
                </a:moveTo>
                <a:lnTo>
                  <a:pt x="1290320" y="91440"/>
                </a:lnTo>
              </a:path>
              <a:path w="1290320" h="101600">
                <a:moveTo>
                  <a:pt x="71119" y="101600"/>
                </a:moveTo>
                <a:lnTo>
                  <a:pt x="111759" y="101600"/>
                </a:lnTo>
              </a:path>
              <a:path w="1290320" h="101600">
                <a:moveTo>
                  <a:pt x="609600" y="101600"/>
                </a:moveTo>
                <a:lnTo>
                  <a:pt x="619760" y="101600"/>
                </a:lnTo>
              </a:path>
              <a:path w="1290320" h="101600">
                <a:moveTo>
                  <a:pt x="894079" y="101600"/>
                </a:moveTo>
                <a:lnTo>
                  <a:pt x="914400" y="101600"/>
                </a:lnTo>
              </a:path>
              <a:path w="1290320" h="101600">
                <a:moveTo>
                  <a:pt x="1239520" y="101600"/>
                </a:moveTo>
                <a:lnTo>
                  <a:pt x="1280160" y="101600"/>
                </a:lnTo>
              </a:path>
            </a:pathLst>
          </a:custGeom>
          <a:ln w="10160">
            <a:solidFill>
              <a:srgbClr val="000000"/>
            </a:solidFill>
          </a:ln>
        </p:spPr>
        <p:txBody>
          <a:bodyPr wrap="square" lIns="0" tIns="0" rIns="0" bIns="0" rtlCol="0"/>
          <a:lstStyle/>
          <a:p>
            <a:endParaRPr/>
          </a:p>
        </p:txBody>
      </p:sp>
      <p:sp>
        <p:nvSpPr>
          <p:cNvPr id="173" name="object 173"/>
          <p:cNvSpPr/>
          <p:nvPr/>
        </p:nvSpPr>
        <p:spPr>
          <a:xfrm>
            <a:off x="3611879" y="3594100"/>
            <a:ext cx="30480" cy="81280"/>
          </a:xfrm>
          <a:custGeom>
            <a:avLst/>
            <a:gdLst/>
            <a:ahLst/>
            <a:cxnLst/>
            <a:rect l="l" t="t" r="r" b="b"/>
            <a:pathLst>
              <a:path w="30479" h="81279">
                <a:moveTo>
                  <a:pt x="20320" y="0"/>
                </a:moveTo>
                <a:lnTo>
                  <a:pt x="30480" y="0"/>
                </a:lnTo>
              </a:path>
              <a:path w="30479" h="81279">
                <a:moveTo>
                  <a:pt x="10160" y="10159"/>
                </a:moveTo>
                <a:lnTo>
                  <a:pt x="30480" y="10159"/>
                </a:lnTo>
              </a:path>
              <a:path w="30479" h="81279">
                <a:moveTo>
                  <a:pt x="0" y="20320"/>
                </a:moveTo>
                <a:lnTo>
                  <a:pt x="10160" y="20320"/>
                </a:lnTo>
              </a:path>
              <a:path w="30479" h="81279">
                <a:moveTo>
                  <a:pt x="20320" y="20320"/>
                </a:moveTo>
                <a:lnTo>
                  <a:pt x="30480" y="20320"/>
                </a:lnTo>
              </a:path>
              <a:path w="30479" h="81279">
                <a:moveTo>
                  <a:pt x="20320" y="30479"/>
                </a:moveTo>
                <a:lnTo>
                  <a:pt x="30480" y="30479"/>
                </a:lnTo>
              </a:path>
              <a:path w="30479" h="81279">
                <a:moveTo>
                  <a:pt x="20320" y="40640"/>
                </a:moveTo>
                <a:lnTo>
                  <a:pt x="30480" y="40640"/>
                </a:lnTo>
              </a:path>
              <a:path w="30479" h="81279">
                <a:moveTo>
                  <a:pt x="20320" y="50800"/>
                </a:moveTo>
                <a:lnTo>
                  <a:pt x="30480" y="50800"/>
                </a:lnTo>
              </a:path>
              <a:path w="30479" h="81279">
                <a:moveTo>
                  <a:pt x="20320" y="60959"/>
                </a:moveTo>
                <a:lnTo>
                  <a:pt x="30480" y="60959"/>
                </a:lnTo>
              </a:path>
              <a:path w="30479" h="81279">
                <a:moveTo>
                  <a:pt x="20320" y="71120"/>
                </a:moveTo>
                <a:lnTo>
                  <a:pt x="30480" y="71120"/>
                </a:lnTo>
              </a:path>
              <a:path w="30479" h="81279">
                <a:moveTo>
                  <a:pt x="20320" y="81279"/>
                </a:moveTo>
                <a:lnTo>
                  <a:pt x="30480" y="81279"/>
                </a:lnTo>
              </a:path>
            </a:pathLst>
          </a:custGeom>
          <a:ln w="10160">
            <a:solidFill>
              <a:srgbClr val="000083"/>
            </a:solidFill>
          </a:ln>
        </p:spPr>
        <p:txBody>
          <a:bodyPr wrap="square" lIns="0" tIns="0" rIns="0" bIns="0" rtlCol="0"/>
          <a:lstStyle/>
          <a:p>
            <a:endParaRPr/>
          </a:p>
        </p:txBody>
      </p:sp>
      <p:graphicFrame>
        <p:nvGraphicFramePr>
          <p:cNvPr id="174" name="object 174"/>
          <p:cNvGraphicFramePr>
            <a:graphicFrameLocks noGrp="1"/>
          </p:cNvGraphicFramePr>
          <p:nvPr/>
        </p:nvGraphicFramePr>
        <p:xfrm>
          <a:off x="6893559" y="4950459"/>
          <a:ext cx="1676400" cy="107696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tblGrid>
              <a:tr h="233680">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8768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5560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75" name="object 175"/>
          <p:cNvSpPr/>
          <p:nvPr/>
        </p:nvSpPr>
        <p:spPr>
          <a:xfrm>
            <a:off x="7513319" y="5006340"/>
            <a:ext cx="436880" cy="81280"/>
          </a:xfrm>
          <a:custGeom>
            <a:avLst/>
            <a:gdLst/>
            <a:ahLst/>
            <a:cxnLst/>
            <a:rect l="l" t="t" r="r" b="b"/>
            <a:pathLst>
              <a:path w="436879" h="81279">
                <a:moveTo>
                  <a:pt x="10159" y="0"/>
                </a:moveTo>
                <a:lnTo>
                  <a:pt x="60959" y="0"/>
                </a:lnTo>
              </a:path>
              <a:path w="436879" h="81279">
                <a:moveTo>
                  <a:pt x="91439" y="0"/>
                </a:moveTo>
                <a:lnTo>
                  <a:pt x="101599" y="0"/>
                </a:lnTo>
              </a:path>
              <a:path w="436879" h="81279">
                <a:moveTo>
                  <a:pt x="0" y="10160"/>
                </a:moveTo>
                <a:lnTo>
                  <a:pt x="20320" y="10160"/>
                </a:lnTo>
              </a:path>
              <a:path w="436879" h="81279">
                <a:moveTo>
                  <a:pt x="50800" y="10160"/>
                </a:moveTo>
                <a:lnTo>
                  <a:pt x="71120" y="10160"/>
                </a:lnTo>
              </a:path>
              <a:path w="436879" h="81279">
                <a:moveTo>
                  <a:pt x="81279" y="10160"/>
                </a:moveTo>
                <a:lnTo>
                  <a:pt x="101600" y="10160"/>
                </a:lnTo>
              </a:path>
              <a:path w="436879" h="81279">
                <a:moveTo>
                  <a:pt x="0" y="20319"/>
                </a:moveTo>
                <a:lnTo>
                  <a:pt x="20320" y="20319"/>
                </a:lnTo>
              </a:path>
              <a:path w="436879" h="81279">
                <a:moveTo>
                  <a:pt x="71120" y="20319"/>
                </a:moveTo>
                <a:lnTo>
                  <a:pt x="111760" y="20319"/>
                </a:lnTo>
              </a:path>
              <a:path w="436879" h="81279">
                <a:moveTo>
                  <a:pt x="121920" y="20319"/>
                </a:moveTo>
                <a:lnTo>
                  <a:pt x="142240" y="20319"/>
                </a:lnTo>
              </a:path>
              <a:path w="436879" h="81279">
                <a:moveTo>
                  <a:pt x="162559" y="20319"/>
                </a:moveTo>
                <a:lnTo>
                  <a:pt x="182879" y="20319"/>
                </a:lnTo>
              </a:path>
              <a:path w="436879" h="81279">
                <a:moveTo>
                  <a:pt x="233679" y="0"/>
                </a:moveTo>
                <a:lnTo>
                  <a:pt x="254000" y="0"/>
                </a:lnTo>
              </a:path>
              <a:path w="436879" h="81279">
                <a:moveTo>
                  <a:pt x="233679" y="10160"/>
                </a:moveTo>
                <a:lnTo>
                  <a:pt x="254000" y="10160"/>
                </a:lnTo>
              </a:path>
              <a:path w="436879" h="81279">
                <a:moveTo>
                  <a:pt x="203200" y="20319"/>
                </a:moveTo>
                <a:lnTo>
                  <a:pt x="223520" y="20319"/>
                </a:lnTo>
              </a:path>
              <a:path w="436879" h="81279">
                <a:moveTo>
                  <a:pt x="233679" y="20319"/>
                </a:moveTo>
                <a:lnTo>
                  <a:pt x="254000" y="20319"/>
                </a:lnTo>
              </a:path>
              <a:path w="436879" h="81279">
                <a:moveTo>
                  <a:pt x="274320" y="20319"/>
                </a:moveTo>
                <a:lnTo>
                  <a:pt x="314960" y="20319"/>
                </a:lnTo>
              </a:path>
              <a:path w="436879" h="81279">
                <a:moveTo>
                  <a:pt x="335279" y="20319"/>
                </a:moveTo>
                <a:lnTo>
                  <a:pt x="355600" y="20319"/>
                </a:lnTo>
              </a:path>
              <a:path w="436879" h="81279">
                <a:moveTo>
                  <a:pt x="416559" y="0"/>
                </a:moveTo>
                <a:lnTo>
                  <a:pt x="426719" y="0"/>
                </a:lnTo>
              </a:path>
              <a:path w="436879" h="81279">
                <a:moveTo>
                  <a:pt x="406400" y="10160"/>
                </a:moveTo>
                <a:lnTo>
                  <a:pt x="426720" y="10160"/>
                </a:lnTo>
              </a:path>
              <a:path w="436879" h="81279">
                <a:moveTo>
                  <a:pt x="365759" y="20319"/>
                </a:moveTo>
                <a:lnTo>
                  <a:pt x="386079" y="20319"/>
                </a:lnTo>
              </a:path>
              <a:path w="436879" h="81279">
                <a:moveTo>
                  <a:pt x="396239" y="20319"/>
                </a:moveTo>
                <a:lnTo>
                  <a:pt x="436879" y="20319"/>
                </a:lnTo>
              </a:path>
              <a:path w="436879" h="81279">
                <a:moveTo>
                  <a:pt x="0" y="30480"/>
                </a:moveTo>
                <a:lnTo>
                  <a:pt x="40640" y="30480"/>
                </a:lnTo>
              </a:path>
              <a:path w="436879" h="81279">
                <a:moveTo>
                  <a:pt x="81279" y="30480"/>
                </a:moveTo>
                <a:lnTo>
                  <a:pt x="101600" y="30480"/>
                </a:lnTo>
              </a:path>
              <a:path w="436879" h="81279">
                <a:moveTo>
                  <a:pt x="121920" y="30480"/>
                </a:moveTo>
                <a:lnTo>
                  <a:pt x="142240" y="30480"/>
                </a:lnTo>
              </a:path>
              <a:path w="436879" h="81279">
                <a:moveTo>
                  <a:pt x="162559" y="30480"/>
                </a:moveTo>
                <a:lnTo>
                  <a:pt x="182879" y="30480"/>
                </a:lnTo>
              </a:path>
              <a:path w="436879" h="81279">
                <a:moveTo>
                  <a:pt x="193039" y="30480"/>
                </a:moveTo>
                <a:lnTo>
                  <a:pt x="213359" y="30480"/>
                </a:lnTo>
              </a:path>
              <a:path w="436879" h="81279">
                <a:moveTo>
                  <a:pt x="223520" y="30480"/>
                </a:moveTo>
                <a:lnTo>
                  <a:pt x="254000" y="30480"/>
                </a:lnTo>
              </a:path>
              <a:path w="436879" h="81279">
                <a:moveTo>
                  <a:pt x="264159" y="30480"/>
                </a:moveTo>
                <a:lnTo>
                  <a:pt x="284479" y="30480"/>
                </a:lnTo>
              </a:path>
              <a:path w="436879" h="81279">
                <a:moveTo>
                  <a:pt x="304800" y="30480"/>
                </a:moveTo>
                <a:lnTo>
                  <a:pt x="325120" y="30480"/>
                </a:lnTo>
              </a:path>
              <a:path w="436879" h="81279">
                <a:moveTo>
                  <a:pt x="335279" y="30480"/>
                </a:moveTo>
                <a:lnTo>
                  <a:pt x="365759" y="30480"/>
                </a:lnTo>
              </a:path>
              <a:path w="436879" h="81279">
                <a:moveTo>
                  <a:pt x="375920" y="30480"/>
                </a:moveTo>
                <a:lnTo>
                  <a:pt x="396240" y="30480"/>
                </a:lnTo>
              </a:path>
              <a:path w="436879" h="81279">
                <a:moveTo>
                  <a:pt x="406400" y="30480"/>
                </a:moveTo>
                <a:lnTo>
                  <a:pt x="426720" y="30480"/>
                </a:lnTo>
              </a:path>
              <a:path w="436879" h="81279">
                <a:moveTo>
                  <a:pt x="10159" y="40640"/>
                </a:moveTo>
                <a:lnTo>
                  <a:pt x="60959" y="40640"/>
                </a:lnTo>
              </a:path>
              <a:path w="436879" h="81279">
                <a:moveTo>
                  <a:pt x="81279" y="40640"/>
                </a:moveTo>
                <a:lnTo>
                  <a:pt x="101600" y="40640"/>
                </a:lnTo>
              </a:path>
              <a:path w="436879" h="81279">
                <a:moveTo>
                  <a:pt x="121920" y="40640"/>
                </a:moveTo>
                <a:lnTo>
                  <a:pt x="142240" y="40640"/>
                </a:lnTo>
              </a:path>
              <a:path w="436879" h="81279">
                <a:moveTo>
                  <a:pt x="162559" y="40640"/>
                </a:moveTo>
                <a:lnTo>
                  <a:pt x="182879" y="40640"/>
                </a:lnTo>
              </a:path>
              <a:path w="436879" h="81279">
                <a:moveTo>
                  <a:pt x="193039" y="40640"/>
                </a:moveTo>
                <a:lnTo>
                  <a:pt x="213359" y="40640"/>
                </a:lnTo>
              </a:path>
              <a:path w="436879" h="81279">
                <a:moveTo>
                  <a:pt x="233679" y="40640"/>
                </a:moveTo>
                <a:lnTo>
                  <a:pt x="254000" y="40640"/>
                </a:lnTo>
              </a:path>
              <a:path w="436879" h="81279">
                <a:moveTo>
                  <a:pt x="264159" y="40640"/>
                </a:moveTo>
                <a:lnTo>
                  <a:pt x="284479" y="40640"/>
                </a:lnTo>
              </a:path>
              <a:path w="436879" h="81279">
                <a:moveTo>
                  <a:pt x="304800" y="40640"/>
                </a:moveTo>
                <a:lnTo>
                  <a:pt x="325120" y="40640"/>
                </a:lnTo>
              </a:path>
              <a:path w="436879" h="81279">
                <a:moveTo>
                  <a:pt x="335279" y="40640"/>
                </a:moveTo>
                <a:lnTo>
                  <a:pt x="355600" y="40640"/>
                </a:lnTo>
              </a:path>
              <a:path w="436879" h="81279">
                <a:moveTo>
                  <a:pt x="375920" y="40640"/>
                </a:moveTo>
                <a:lnTo>
                  <a:pt x="396240" y="40640"/>
                </a:lnTo>
              </a:path>
              <a:path w="436879" h="81279">
                <a:moveTo>
                  <a:pt x="406400" y="40640"/>
                </a:moveTo>
                <a:lnTo>
                  <a:pt x="426720" y="40640"/>
                </a:lnTo>
              </a:path>
              <a:path w="436879" h="81279">
                <a:moveTo>
                  <a:pt x="30479" y="50800"/>
                </a:moveTo>
                <a:lnTo>
                  <a:pt x="71120" y="50800"/>
                </a:lnTo>
              </a:path>
              <a:path w="436879" h="81279">
                <a:moveTo>
                  <a:pt x="81279" y="50800"/>
                </a:moveTo>
                <a:lnTo>
                  <a:pt x="101600" y="50800"/>
                </a:lnTo>
              </a:path>
              <a:path w="436879" h="81279">
                <a:moveTo>
                  <a:pt x="121920" y="50800"/>
                </a:moveTo>
                <a:lnTo>
                  <a:pt x="142240" y="50800"/>
                </a:lnTo>
              </a:path>
              <a:path w="436879" h="81279">
                <a:moveTo>
                  <a:pt x="162559" y="50800"/>
                </a:moveTo>
                <a:lnTo>
                  <a:pt x="182879" y="50800"/>
                </a:lnTo>
              </a:path>
              <a:path w="436879" h="81279">
                <a:moveTo>
                  <a:pt x="193039" y="50800"/>
                </a:moveTo>
                <a:lnTo>
                  <a:pt x="213359" y="50800"/>
                </a:lnTo>
              </a:path>
              <a:path w="436879" h="81279">
                <a:moveTo>
                  <a:pt x="233679" y="50800"/>
                </a:moveTo>
                <a:lnTo>
                  <a:pt x="254000" y="50800"/>
                </a:lnTo>
              </a:path>
              <a:path w="436879" h="81279">
                <a:moveTo>
                  <a:pt x="264159" y="50800"/>
                </a:moveTo>
                <a:lnTo>
                  <a:pt x="325119" y="50800"/>
                </a:lnTo>
              </a:path>
              <a:path w="436879" h="81279">
                <a:moveTo>
                  <a:pt x="335279" y="50800"/>
                </a:moveTo>
                <a:lnTo>
                  <a:pt x="355600" y="50800"/>
                </a:lnTo>
              </a:path>
              <a:path w="436879" h="81279">
                <a:moveTo>
                  <a:pt x="375920" y="50800"/>
                </a:moveTo>
                <a:lnTo>
                  <a:pt x="396240" y="50800"/>
                </a:lnTo>
              </a:path>
              <a:path w="436879" h="81279">
                <a:moveTo>
                  <a:pt x="406400" y="50800"/>
                </a:moveTo>
                <a:lnTo>
                  <a:pt x="426720" y="50800"/>
                </a:lnTo>
              </a:path>
              <a:path w="436879" h="81279">
                <a:moveTo>
                  <a:pt x="50800" y="60960"/>
                </a:moveTo>
                <a:lnTo>
                  <a:pt x="71120" y="60960"/>
                </a:lnTo>
              </a:path>
              <a:path w="436879" h="81279">
                <a:moveTo>
                  <a:pt x="81279" y="60960"/>
                </a:moveTo>
                <a:lnTo>
                  <a:pt x="101600" y="60960"/>
                </a:lnTo>
              </a:path>
              <a:path w="436879" h="81279">
                <a:moveTo>
                  <a:pt x="121920" y="60960"/>
                </a:moveTo>
                <a:lnTo>
                  <a:pt x="142240" y="60960"/>
                </a:lnTo>
              </a:path>
              <a:path w="436879" h="81279">
                <a:moveTo>
                  <a:pt x="162559" y="60960"/>
                </a:moveTo>
                <a:lnTo>
                  <a:pt x="182879" y="60960"/>
                </a:lnTo>
              </a:path>
              <a:path w="436879" h="81279">
                <a:moveTo>
                  <a:pt x="193039" y="60960"/>
                </a:moveTo>
                <a:lnTo>
                  <a:pt x="213359" y="60960"/>
                </a:lnTo>
              </a:path>
              <a:path w="436879" h="81279">
                <a:moveTo>
                  <a:pt x="233679" y="60960"/>
                </a:moveTo>
                <a:lnTo>
                  <a:pt x="254000" y="60960"/>
                </a:lnTo>
              </a:path>
              <a:path w="436879" h="81279">
                <a:moveTo>
                  <a:pt x="264159" y="60960"/>
                </a:moveTo>
                <a:lnTo>
                  <a:pt x="284479" y="60960"/>
                </a:lnTo>
              </a:path>
              <a:path w="436879" h="81279">
                <a:moveTo>
                  <a:pt x="335279" y="60960"/>
                </a:moveTo>
                <a:lnTo>
                  <a:pt x="355600" y="60960"/>
                </a:lnTo>
              </a:path>
              <a:path w="436879" h="81279">
                <a:moveTo>
                  <a:pt x="375920" y="60960"/>
                </a:moveTo>
                <a:lnTo>
                  <a:pt x="396240" y="60960"/>
                </a:lnTo>
              </a:path>
              <a:path w="436879" h="81279">
                <a:moveTo>
                  <a:pt x="406400" y="60960"/>
                </a:moveTo>
                <a:lnTo>
                  <a:pt x="426720" y="60960"/>
                </a:lnTo>
              </a:path>
              <a:path w="436879" h="81279">
                <a:moveTo>
                  <a:pt x="0" y="71119"/>
                </a:moveTo>
                <a:lnTo>
                  <a:pt x="20320" y="71119"/>
                </a:lnTo>
              </a:path>
              <a:path w="436879" h="81279">
                <a:moveTo>
                  <a:pt x="50800" y="71119"/>
                </a:moveTo>
                <a:lnTo>
                  <a:pt x="71120" y="71119"/>
                </a:lnTo>
              </a:path>
              <a:path w="436879" h="81279">
                <a:moveTo>
                  <a:pt x="81279" y="71119"/>
                </a:moveTo>
                <a:lnTo>
                  <a:pt x="101600" y="71119"/>
                </a:lnTo>
              </a:path>
              <a:path w="436879" h="81279">
                <a:moveTo>
                  <a:pt x="121920" y="71119"/>
                </a:moveTo>
                <a:lnTo>
                  <a:pt x="142240" y="71119"/>
                </a:lnTo>
              </a:path>
              <a:path w="436879" h="81279">
                <a:moveTo>
                  <a:pt x="152400" y="71119"/>
                </a:moveTo>
                <a:lnTo>
                  <a:pt x="182879" y="71119"/>
                </a:lnTo>
              </a:path>
              <a:path w="436879" h="81279">
                <a:moveTo>
                  <a:pt x="193039" y="71119"/>
                </a:moveTo>
                <a:lnTo>
                  <a:pt x="213359" y="71119"/>
                </a:lnTo>
              </a:path>
              <a:path w="436879" h="81279">
                <a:moveTo>
                  <a:pt x="223520" y="71119"/>
                </a:moveTo>
                <a:lnTo>
                  <a:pt x="254000" y="71119"/>
                </a:lnTo>
              </a:path>
              <a:path w="436879" h="81279">
                <a:moveTo>
                  <a:pt x="264159" y="71119"/>
                </a:moveTo>
                <a:lnTo>
                  <a:pt x="284479" y="71119"/>
                </a:lnTo>
              </a:path>
              <a:path w="436879" h="81279">
                <a:moveTo>
                  <a:pt x="304800" y="71119"/>
                </a:moveTo>
                <a:lnTo>
                  <a:pt x="325120" y="71119"/>
                </a:lnTo>
              </a:path>
              <a:path w="436879" h="81279">
                <a:moveTo>
                  <a:pt x="335279" y="71119"/>
                </a:moveTo>
                <a:lnTo>
                  <a:pt x="355600" y="71119"/>
                </a:lnTo>
              </a:path>
              <a:path w="436879" h="81279">
                <a:moveTo>
                  <a:pt x="375920" y="71119"/>
                </a:moveTo>
                <a:lnTo>
                  <a:pt x="396240" y="71119"/>
                </a:lnTo>
              </a:path>
              <a:path w="436879" h="81279">
                <a:moveTo>
                  <a:pt x="406400" y="71119"/>
                </a:moveTo>
                <a:lnTo>
                  <a:pt x="426720" y="71119"/>
                </a:lnTo>
              </a:path>
              <a:path w="436879" h="81279">
                <a:moveTo>
                  <a:pt x="10159" y="81280"/>
                </a:moveTo>
                <a:lnTo>
                  <a:pt x="60959" y="81280"/>
                </a:lnTo>
              </a:path>
              <a:path w="436879" h="81279">
                <a:moveTo>
                  <a:pt x="91439" y="81280"/>
                </a:moveTo>
                <a:lnTo>
                  <a:pt x="111759" y="81280"/>
                </a:lnTo>
              </a:path>
              <a:path w="436879" h="81279">
                <a:moveTo>
                  <a:pt x="132079" y="81280"/>
                </a:moveTo>
                <a:lnTo>
                  <a:pt x="152400" y="81280"/>
                </a:lnTo>
              </a:path>
              <a:path w="436879" h="81279">
                <a:moveTo>
                  <a:pt x="162559" y="81280"/>
                </a:moveTo>
                <a:lnTo>
                  <a:pt x="182879" y="81280"/>
                </a:lnTo>
              </a:path>
              <a:path w="436879" h="81279">
                <a:moveTo>
                  <a:pt x="203200" y="81280"/>
                </a:moveTo>
                <a:lnTo>
                  <a:pt x="223520" y="81280"/>
                </a:lnTo>
              </a:path>
              <a:path w="436879" h="81279">
                <a:moveTo>
                  <a:pt x="233679" y="81280"/>
                </a:moveTo>
                <a:lnTo>
                  <a:pt x="254000" y="81280"/>
                </a:lnTo>
              </a:path>
              <a:path w="436879" h="81279">
                <a:moveTo>
                  <a:pt x="274320" y="81280"/>
                </a:moveTo>
                <a:lnTo>
                  <a:pt x="314960" y="81280"/>
                </a:lnTo>
              </a:path>
              <a:path w="436879" h="81279">
                <a:moveTo>
                  <a:pt x="335279" y="81280"/>
                </a:moveTo>
                <a:lnTo>
                  <a:pt x="355600" y="81280"/>
                </a:lnTo>
              </a:path>
              <a:path w="436879" h="81279">
                <a:moveTo>
                  <a:pt x="375920" y="81280"/>
                </a:moveTo>
                <a:lnTo>
                  <a:pt x="396240" y="81280"/>
                </a:lnTo>
              </a:path>
              <a:path w="436879" h="81279">
                <a:moveTo>
                  <a:pt x="416559" y="81280"/>
                </a:moveTo>
                <a:lnTo>
                  <a:pt x="436879" y="81280"/>
                </a:lnTo>
              </a:path>
            </a:pathLst>
          </a:custGeom>
          <a:ln w="10160">
            <a:solidFill>
              <a:srgbClr val="000000"/>
            </a:solidFill>
          </a:ln>
        </p:spPr>
        <p:txBody>
          <a:bodyPr wrap="square" lIns="0" tIns="0" rIns="0" bIns="0" rtlCol="0"/>
          <a:lstStyle/>
          <a:p>
            <a:endParaRPr/>
          </a:p>
        </p:txBody>
      </p:sp>
      <p:pic>
        <p:nvPicPr>
          <p:cNvPr id="176" name="object 176"/>
          <p:cNvPicPr/>
          <p:nvPr/>
        </p:nvPicPr>
        <p:blipFill>
          <a:blip r:embed="rId21" cstate="print"/>
          <a:stretch>
            <a:fillRect/>
          </a:stretch>
        </p:blipFill>
        <p:spPr>
          <a:xfrm>
            <a:off x="6873240" y="5163820"/>
            <a:ext cx="30479" cy="10160"/>
          </a:xfrm>
          <a:prstGeom prst="rect">
            <a:avLst/>
          </a:prstGeom>
        </p:spPr>
      </p:pic>
      <p:sp>
        <p:nvSpPr>
          <p:cNvPr id="177" name="object 177"/>
          <p:cNvSpPr/>
          <p:nvPr/>
        </p:nvSpPr>
        <p:spPr>
          <a:xfrm>
            <a:off x="4333240" y="5280659"/>
            <a:ext cx="20320" cy="0"/>
          </a:xfrm>
          <a:custGeom>
            <a:avLst/>
            <a:gdLst/>
            <a:ahLst/>
            <a:cxnLst/>
            <a:rect l="l" t="t" r="r" b="b"/>
            <a:pathLst>
              <a:path w="20320">
                <a:moveTo>
                  <a:pt x="0" y="0"/>
                </a:moveTo>
                <a:lnTo>
                  <a:pt x="20320" y="0"/>
                </a:lnTo>
              </a:path>
            </a:pathLst>
          </a:custGeom>
          <a:ln w="10160">
            <a:solidFill>
              <a:srgbClr val="000000"/>
            </a:solidFill>
          </a:ln>
        </p:spPr>
        <p:txBody>
          <a:bodyPr wrap="square" lIns="0" tIns="0" rIns="0" bIns="0" rtlCol="0"/>
          <a:lstStyle/>
          <a:p>
            <a:endParaRPr/>
          </a:p>
        </p:txBody>
      </p:sp>
      <p:graphicFrame>
        <p:nvGraphicFramePr>
          <p:cNvPr id="178" name="object 178"/>
          <p:cNvGraphicFramePr>
            <a:graphicFrameLocks noGrp="1"/>
          </p:cNvGraphicFramePr>
          <p:nvPr/>
        </p:nvGraphicFramePr>
        <p:xfrm>
          <a:off x="3596640" y="5290820"/>
          <a:ext cx="1534160" cy="914399"/>
        </p:xfrm>
        <a:graphic>
          <a:graphicData uri="http://schemas.openxmlformats.org/drawingml/2006/table">
            <a:tbl>
              <a:tblPr firstRow="1" bandRow="1">
                <a:tableStyleId>{2D5ABB26-0587-4C30-8999-92F81FD0307C}</a:tableStyleId>
              </a:tblPr>
              <a:tblGrid>
                <a:gridCol w="1534160">
                  <a:extLst>
                    <a:ext uri="{9D8B030D-6E8A-4147-A177-3AD203B41FA5}">
                      <a16:colId xmlns:a16="http://schemas.microsoft.com/office/drawing/2014/main" val="20000"/>
                    </a:ext>
                  </a:extLst>
                </a:gridCol>
              </a:tblGrid>
              <a:tr h="233679">
                <a:tc>
                  <a:txBody>
                    <a:bodyPr/>
                    <a:lstStyle/>
                    <a:p>
                      <a:pPr>
                        <a:lnSpc>
                          <a:spcPct val="100000"/>
                        </a:lnSpc>
                      </a:pPr>
                      <a:endParaRPr sz="1400">
                        <a:latin typeface="Times New Roman"/>
                        <a:cs typeface="Times New Roman"/>
                      </a:endParaRPr>
                    </a:p>
                  </a:txBody>
                  <a:tcPr marL="0" marR="0" marT="0" marB="0">
                    <a:lnR w="12700">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149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5760">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79" name="object 179"/>
          <p:cNvSpPr/>
          <p:nvPr/>
        </p:nvSpPr>
        <p:spPr>
          <a:xfrm>
            <a:off x="6954519" y="5321300"/>
            <a:ext cx="711200" cy="101600"/>
          </a:xfrm>
          <a:custGeom>
            <a:avLst/>
            <a:gdLst/>
            <a:ahLst/>
            <a:cxnLst/>
            <a:rect l="l" t="t" r="r" b="b"/>
            <a:pathLst>
              <a:path w="711200" h="101600">
                <a:moveTo>
                  <a:pt x="416559" y="0"/>
                </a:moveTo>
                <a:lnTo>
                  <a:pt x="457200" y="0"/>
                </a:lnTo>
              </a:path>
              <a:path w="711200" h="101600">
                <a:moveTo>
                  <a:pt x="487679" y="0"/>
                </a:moveTo>
                <a:lnTo>
                  <a:pt x="497839" y="0"/>
                </a:lnTo>
              </a:path>
              <a:path w="711200" h="101600">
                <a:moveTo>
                  <a:pt x="406400" y="10159"/>
                </a:moveTo>
                <a:lnTo>
                  <a:pt x="416559" y="10159"/>
                </a:lnTo>
              </a:path>
              <a:path w="711200" h="101600">
                <a:moveTo>
                  <a:pt x="457200" y="10159"/>
                </a:moveTo>
                <a:lnTo>
                  <a:pt x="467359" y="10159"/>
                </a:lnTo>
              </a:path>
              <a:path w="711200" h="101600">
                <a:moveTo>
                  <a:pt x="487679" y="10159"/>
                </a:moveTo>
                <a:lnTo>
                  <a:pt x="497839" y="10159"/>
                </a:lnTo>
              </a:path>
              <a:path w="711200" h="101600">
                <a:moveTo>
                  <a:pt x="50800" y="20319"/>
                </a:moveTo>
                <a:lnTo>
                  <a:pt x="60959" y="20319"/>
                </a:lnTo>
              </a:path>
              <a:path w="711200" h="101600">
                <a:moveTo>
                  <a:pt x="71120" y="20319"/>
                </a:moveTo>
                <a:lnTo>
                  <a:pt x="91440" y="20319"/>
                </a:lnTo>
              </a:path>
              <a:path w="711200" h="101600">
                <a:moveTo>
                  <a:pt x="132079" y="20319"/>
                </a:moveTo>
                <a:lnTo>
                  <a:pt x="162559" y="20319"/>
                </a:lnTo>
              </a:path>
              <a:path w="711200" h="101600">
                <a:moveTo>
                  <a:pt x="193039" y="20319"/>
                </a:moveTo>
                <a:lnTo>
                  <a:pt x="203199" y="20319"/>
                </a:lnTo>
              </a:path>
              <a:path w="711200" h="101600">
                <a:moveTo>
                  <a:pt x="213359" y="20319"/>
                </a:moveTo>
                <a:lnTo>
                  <a:pt x="233679" y="20319"/>
                </a:lnTo>
              </a:path>
              <a:path w="711200" h="101600">
                <a:moveTo>
                  <a:pt x="254000" y="20319"/>
                </a:moveTo>
                <a:lnTo>
                  <a:pt x="274320" y="20319"/>
                </a:lnTo>
              </a:path>
              <a:path w="711200" h="101600">
                <a:moveTo>
                  <a:pt x="314959" y="20319"/>
                </a:moveTo>
                <a:lnTo>
                  <a:pt x="345439" y="20319"/>
                </a:lnTo>
              </a:path>
              <a:path w="711200" h="101600">
                <a:moveTo>
                  <a:pt x="375920" y="20319"/>
                </a:moveTo>
                <a:lnTo>
                  <a:pt x="386079" y="20319"/>
                </a:lnTo>
              </a:path>
              <a:path w="711200" h="101600">
                <a:moveTo>
                  <a:pt x="406400" y="20319"/>
                </a:moveTo>
                <a:lnTo>
                  <a:pt x="416559" y="20319"/>
                </a:lnTo>
              </a:path>
              <a:path w="711200" h="101600">
                <a:moveTo>
                  <a:pt x="457200" y="20319"/>
                </a:moveTo>
                <a:lnTo>
                  <a:pt x="467359" y="20319"/>
                </a:lnTo>
              </a:path>
              <a:path w="711200" h="101600">
                <a:moveTo>
                  <a:pt x="477520" y="20319"/>
                </a:moveTo>
                <a:lnTo>
                  <a:pt x="508000" y="20319"/>
                </a:lnTo>
              </a:path>
              <a:path w="711200" h="101600">
                <a:moveTo>
                  <a:pt x="558800" y="0"/>
                </a:moveTo>
                <a:lnTo>
                  <a:pt x="568959" y="0"/>
                </a:lnTo>
              </a:path>
              <a:path w="711200" h="101600">
                <a:moveTo>
                  <a:pt x="518159" y="20319"/>
                </a:moveTo>
                <a:lnTo>
                  <a:pt x="528319" y="20319"/>
                </a:lnTo>
              </a:path>
              <a:path w="711200" h="101600">
                <a:moveTo>
                  <a:pt x="538479" y="20319"/>
                </a:moveTo>
                <a:lnTo>
                  <a:pt x="548639" y="20319"/>
                </a:lnTo>
              </a:path>
              <a:path w="711200" h="101600">
                <a:moveTo>
                  <a:pt x="558800" y="20319"/>
                </a:moveTo>
                <a:lnTo>
                  <a:pt x="568959" y="20319"/>
                </a:lnTo>
              </a:path>
              <a:path w="711200" h="101600">
                <a:moveTo>
                  <a:pt x="589279" y="20319"/>
                </a:moveTo>
                <a:lnTo>
                  <a:pt x="599439" y="20319"/>
                </a:lnTo>
              </a:path>
              <a:path w="711200" h="101600">
                <a:moveTo>
                  <a:pt x="609600" y="20319"/>
                </a:moveTo>
                <a:lnTo>
                  <a:pt x="629920" y="20319"/>
                </a:lnTo>
              </a:path>
              <a:path w="711200" h="101600">
                <a:moveTo>
                  <a:pt x="670559" y="20319"/>
                </a:moveTo>
                <a:lnTo>
                  <a:pt x="690879" y="20319"/>
                </a:lnTo>
              </a:path>
              <a:path w="711200" h="101600">
                <a:moveTo>
                  <a:pt x="701039" y="20319"/>
                </a:moveTo>
                <a:lnTo>
                  <a:pt x="711199" y="20319"/>
                </a:lnTo>
              </a:path>
              <a:path w="711200" h="101600">
                <a:moveTo>
                  <a:pt x="50800" y="30480"/>
                </a:moveTo>
                <a:lnTo>
                  <a:pt x="71120" y="30480"/>
                </a:lnTo>
              </a:path>
              <a:path w="711200" h="101600">
                <a:moveTo>
                  <a:pt x="91439" y="30480"/>
                </a:moveTo>
                <a:lnTo>
                  <a:pt x="101599" y="30480"/>
                </a:lnTo>
              </a:path>
              <a:path w="711200" h="101600">
                <a:moveTo>
                  <a:pt x="121920" y="30480"/>
                </a:moveTo>
                <a:lnTo>
                  <a:pt x="132079" y="30480"/>
                </a:lnTo>
              </a:path>
              <a:path w="711200" h="101600">
                <a:moveTo>
                  <a:pt x="162559" y="30480"/>
                </a:moveTo>
                <a:lnTo>
                  <a:pt x="172719" y="30480"/>
                </a:lnTo>
              </a:path>
              <a:path w="711200" h="101600">
                <a:moveTo>
                  <a:pt x="193039" y="30480"/>
                </a:moveTo>
                <a:lnTo>
                  <a:pt x="213359" y="30480"/>
                </a:lnTo>
              </a:path>
              <a:path w="711200" h="101600">
                <a:moveTo>
                  <a:pt x="233679" y="30480"/>
                </a:moveTo>
                <a:lnTo>
                  <a:pt x="254000" y="30480"/>
                </a:lnTo>
              </a:path>
              <a:path w="711200" h="101600">
                <a:moveTo>
                  <a:pt x="274320" y="30480"/>
                </a:moveTo>
                <a:lnTo>
                  <a:pt x="284479" y="30480"/>
                </a:lnTo>
              </a:path>
              <a:path w="711200" h="101600">
                <a:moveTo>
                  <a:pt x="304800" y="30480"/>
                </a:moveTo>
                <a:lnTo>
                  <a:pt x="314959" y="30480"/>
                </a:lnTo>
              </a:path>
              <a:path w="711200" h="101600">
                <a:moveTo>
                  <a:pt x="345439" y="30480"/>
                </a:moveTo>
                <a:lnTo>
                  <a:pt x="355599" y="30480"/>
                </a:lnTo>
              </a:path>
              <a:path w="711200" h="101600">
                <a:moveTo>
                  <a:pt x="406400" y="30480"/>
                </a:moveTo>
                <a:lnTo>
                  <a:pt x="416559" y="30480"/>
                </a:lnTo>
              </a:path>
              <a:path w="711200" h="101600">
                <a:moveTo>
                  <a:pt x="487679" y="30480"/>
                </a:moveTo>
                <a:lnTo>
                  <a:pt x="497839" y="30480"/>
                </a:lnTo>
              </a:path>
              <a:path w="711200" h="101600">
                <a:moveTo>
                  <a:pt x="518159" y="30480"/>
                </a:moveTo>
                <a:lnTo>
                  <a:pt x="538479" y="30480"/>
                </a:lnTo>
              </a:path>
              <a:path w="711200" h="101600">
                <a:moveTo>
                  <a:pt x="558800" y="30480"/>
                </a:moveTo>
                <a:lnTo>
                  <a:pt x="568959" y="30480"/>
                </a:lnTo>
              </a:path>
              <a:path w="711200" h="101600">
                <a:moveTo>
                  <a:pt x="589279" y="30480"/>
                </a:moveTo>
                <a:lnTo>
                  <a:pt x="609600" y="30480"/>
                </a:lnTo>
              </a:path>
              <a:path w="711200" h="101600">
                <a:moveTo>
                  <a:pt x="629920" y="30480"/>
                </a:moveTo>
                <a:lnTo>
                  <a:pt x="640079" y="30480"/>
                </a:lnTo>
              </a:path>
              <a:path w="711200" h="101600">
                <a:moveTo>
                  <a:pt x="660400" y="30480"/>
                </a:moveTo>
                <a:lnTo>
                  <a:pt x="670559" y="30480"/>
                </a:lnTo>
              </a:path>
              <a:path w="711200" h="101600">
                <a:moveTo>
                  <a:pt x="690879" y="30480"/>
                </a:moveTo>
                <a:lnTo>
                  <a:pt x="711200" y="30480"/>
                </a:lnTo>
              </a:path>
              <a:path w="711200" h="101600">
                <a:moveTo>
                  <a:pt x="50800" y="40639"/>
                </a:moveTo>
                <a:lnTo>
                  <a:pt x="60959" y="40639"/>
                </a:lnTo>
              </a:path>
              <a:path w="711200" h="101600">
                <a:moveTo>
                  <a:pt x="91439" y="40639"/>
                </a:moveTo>
                <a:lnTo>
                  <a:pt x="101599" y="40639"/>
                </a:lnTo>
              </a:path>
              <a:path w="711200" h="101600">
                <a:moveTo>
                  <a:pt x="162559" y="40639"/>
                </a:moveTo>
                <a:lnTo>
                  <a:pt x="172719" y="40639"/>
                </a:lnTo>
              </a:path>
              <a:path w="711200" h="101600">
                <a:moveTo>
                  <a:pt x="193039" y="40639"/>
                </a:moveTo>
                <a:lnTo>
                  <a:pt x="203199" y="40639"/>
                </a:lnTo>
              </a:path>
              <a:path w="711200" h="101600">
                <a:moveTo>
                  <a:pt x="233679" y="40639"/>
                </a:moveTo>
                <a:lnTo>
                  <a:pt x="243839" y="40639"/>
                </a:lnTo>
              </a:path>
              <a:path w="711200" h="101600">
                <a:moveTo>
                  <a:pt x="274320" y="40639"/>
                </a:moveTo>
                <a:lnTo>
                  <a:pt x="284479" y="40639"/>
                </a:lnTo>
              </a:path>
              <a:path w="711200" h="101600">
                <a:moveTo>
                  <a:pt x="304800" y="40639"/>
                </a:moveTo>
                <a:lnTo>
                  <a:pt x="314959" y="40639"/>
                </a:lnTo>
              </a:path>
              <a:path w="711200" h="101600">
                <a:moveTo>
                  <a:pt x="345439" y="40639"/>
                </a:moveTo>
                <a:lnTo>
                  <a:pt x="355599" y="40639"/>
                </a:lnTo>
              </a:path>
              <a:path w="711200" h="101600">
                <a:moveTo>
                  <a:pt x="416559" y="40639"/>
                </a:moveTo>
                <a:lnTo>
                  <a:pt x="457200" y="40639"/>
                </a:lnTo>
              </a:path>
              <a:path w="711200" h="101600">
                <a:moveTo>
                  <a:pt x="487679" y="40639"/>
                </a:moveTo>
                <a:lnTo>
                  <a:pt x="497839" y="40639"/>
                </a:lnTo>
              </a:path>
              <a:path w="711200" h="101600">
                <a:moveTo>
                  <a:pt x="518159" y="40639"/>
                </a:moveTo>
                <a:lnTo>
                  <a:pt x="528319" y="40639"/>
                </a:lnTo>
              </a:path>
              <a:path w="711200" h="101600">
                <a:moveTo>
                  <a:pt x="558800" y="40639"/>
                </a:moveTo>
                <a:lnTo>
                  <a:pt x="568959" y="40639"/>
                </a:lnTo>
              </a:path>
              <a:path w="711200" h="101600">
                <a:moveTo>
                  <a:pt x="589279" y="40639"/>
                </a:moveTo>
                <a:lnTo>
                  <a:pt x="599439" y="40639"/>
                </a:lnTo>
              </a:path>
              <a:path w="711200" h="101600">
                <a:moveTo>
                  <a:pt x="629920" y="40639"/>
                </a:moveTo>
                <a:lnTo>
                  <a:pt x="640079" y="40639"/>
                </a:lnTo>
              </a:path>
              <a:path w="711200" h="101600">
                <a:moveTo>
                  <a:pt x="660400" y="40639"/>
                </a:moveTo>
                <a:lnTo>
                  <a:pt x="670559" y="40639"/>
                </a:lnTo>
              </a:path>
              <a:path w="711200" h="101600">
                <a:moveTo>
                  <a:pt x="701039" y="40639"/>
                </a:moveTo>
                <a:lnTo>
                  <a:pt x="711199" y="40639"/>
                </a:lnTo>
              </a:path>
              <a:path w="711200" h="101600">
                <a:moveTo>
                  <a:pt x="0" y="50800"/>
                </a:moveTo>
                <a:lnTo>
                  <a:pt x="30479" y="50800"/>
                </a:lnTo>
              </a:path>
              <a:path w="711200" h="101600">
                <a:moveTo>
                  <a:pt x="50800" y="50800"/>
                </a:moveTo>
                <a:lnTo>
                  <a:pt x="60959" y="50800"/>
                </a:lnTo>
              </a:path>
              <a:path w="711200" h="101600">
                <a:moveTo>
                  <a:pt x="91439" y="50800"/>
                </a:moveTo>
                <a:lnTo>
                  <a:pt x="101599" y="50800"/>
                </a:lnTo>
              </a:path>
              <a:path w="711200" h="101600">
                <a:moveTo>
                  <a:pt x="132079" y="50800"/>
                </a:moveTo>
                <a:lnTo>
                  <a:pt x="172720" y="50800"/>
                </a:lnTo>
              </a:path>
              <a:path w="711200" h="101600">
                <a:moveTo>
                  <a:pt x="193039" y="50800"/>
                </a:moveTo>
                <a:lnTo>
                  <a:pt x="203199" y="50800"/>
                </a:lnTo>
              </a:path>
              <a:path w="711200" h="101600">
                <a:moveTo>
                  <a:pt x="233679" y="50800"/>
                </a:moveTo>
                <a:lnTo>
                  <a:pt x="243839" y="50800"/>
                </a:lnTo>
              </a:path>
              <a:path w="711200" h="101600">
                <a:moveTo>
                  <a:pt x="274320" y="50800"/>
                </a:moveTo>
                <a:lnTo>
                  <a:pt x="284479" y="50800"/>
                </a:lnTo>
              </a:path>
              <a:path w="711200" h="101600">
                <a:moveTo>
                  <a:pt x="304800" y="50800"/>
                </a:moveTo>
                <a:lnTo>
                  <a:pt x="355600" y="50800"/>
                </a:lnTo>
              </a:path>
              <a:path w="711200" h="101600">
                <a:moveTo>
                  <a:pt x="457200" y="50800"/>
                </a:moveTo>
                <a:lnTo>
                  <a:pt x="467359" y="50800"/>
                </a:lnTo>
              </a:path>
              <a:path w="711200" h="101600">
                <a:moveTo>
                  <a:pt x="487679" y="50800"/>
                </a:moveTo>
                <a:lnTo>
                  <a:pt x="497839" y="50800"/>
                </a:lnTo>
              </a:path>
              <a:path w="711200" h="101600">
                <a:moveTo>
                  <a:pt x="518159" y="50800"/>
                </a:moveTo>
                <a:lnTo>
                  <a:pt x="528319" y="50800"/>
                </a:lnTo>
              </a:path>
              <a:path w="711200" h="101600">
                <a:moveTo>
                  <a:pt x="558800" y="50800"/>
                </a:moveTo>
                <a:lnTo>
                  <a:pt x="568959" y="50800"/>
                </a:lnTo>
              </a:path>
              <a:path w="711200" h="101600">
                <a:moveTo>
                  <a:pt x="589279" y="50800"/>
                </a:moveTo>
                <a:lnTo>
                  <a:pt x="599439" y="50800"/>
                </a:lnTo>
              </a:path>
              <a:path w="711200" h="101600">
                <a:moveTo>
                  <a:pt x="629920" y="50800"/>
                </a:moveTo>
                <a:lnTo>
                  <a:pt x="640079" y="50800"/>
                </a:lnTo>
              </a:path>
              <a:path w="711200" h="101600">
                <a:moveTo>
                  <a:pt x="660400" y="50800"/>
                </a:moveTo>
                <a:lnTo>
                  <a:pt x="670559" y="50800"/>
                </a:lnTo>
              </a:path>
              <a:path w="711200" h="101600">
                <a:moveTo>
                  <a:pt x="701039" y="50800"/>
                </a:moveTo>
                <a:lnTo>
                  <a:pt x="711199" y="50800"/>
                </a:lnTo>
              </a:path>
              <a:path w="711200" h="101600">
                <a:moveTo>
                  <a:pt x="50800" y="60959"/>
                </a:moveTo>
                <a:lnTo>
                  <a:pt x="60959" y="60959"/>
                </a:lnTo>
              </a:path>
              <a:path w="711200" h="101600">
                <a:moveTo>
                  <a:pt x="91439" y="60959"/>
                </a:moveTo>
                <a:lnTo>
                  <a:pt x="101599" y="60959"/>
                </a:lnTo>
              </a:path>
              <a:path w="711200" h="101600">
                <a:moveTo>
                  <a:pt x="121920" y="60959"/>
                </a:moveTo>
                <a:lnTo>
                  <a:pt x="132079" y="60959"/>
                </a:lnTo>
              </a:path>
              <a:path w="711200" h="101600">
                <a:moveTo>
                  <a:pt x="162559" y="60959"/>
                </a:moveTo>
                <a:lnTo>
                  <a:pt x="172719" y="60959"/>
                </a:lnTo>
              </a:path>
              <a:path w="711200" h="101600">
                <a:moveTo>
                  <a:pt x="193039" y="60959"/>
                </a:moveTo>
                <a:lnTo>
                  <a:pt x="203199" y="60959"/>
                </a:lnTo>
              </a:path>
              <a:path w="711200" h="101600">
                <a:moveTo>
                  <a:pt x="233679" y="60959"/>
                </a:moveTo>
                <a:lnTo>
                  <a:pt x="243839" y="60959"/>
                </a:lnTo>
              </a:path>
              <a:path w="711200" h="101600">
                <a:moveTo>
                  <a:pt x="274320" y="60959"/>
                </a:moveTo>
                <a:lnTo>
                  <a:pt x="284479" y="60959"/>
                </a:lnTo>
              </a:path>
              <a:path w="711200" h="101600">
                <a:moveTo>
                  <a:pt x="304800" y="60959"/>
                </a:moveTo>
                <a:lnTo>
                  <a:pt x="314959" y="60959"/>
                </a:lnTo>
              </a:path>
              <a:path w="711200" h="101600">
                <a:moveTo>
                  <a:pt x="406400" y="60959"/>
                </a:moveTo>
                <a:lnTo>
                  <a:pt x="416559" y="60959"/>
                </a:lnTo>
              </a:path>
              <a:path w="711200" h="101600">
                <a:moveTo>
                  <a:pt x="457200" y="60959"/>
                </a:moveTo>
                <a:lnTo>
                  <a:pt x="467359" y="60959"/>
                </a:lnTo>
              </a:path>
              <a:path w="711200" h="101600">
                <a:moveTo>
                  <a:pt x="487679" y="60959"/>
                </a:moveTo>
                <a:lnTo>
                  <a:pt x="497839" y="60959"/>
                </a:lnTo>
              </a:path>
              <a:path w="711200" h="101600">
                <a:moveTo>
                  <a:pt x="518159" y="60959"/>
                </a:moveTo>
                <a:lnTo>
                  <a:pt x="528319" y="60959"/>
                </a:lnTo>
              </a:path>
              <a:path w="711200" h="101600">
                <a:moveTo>
                  <a:pt x="558800" y="60959"/>
                </a:moveTo>
                <a:lnTo>
                  <a:pt x="568959" y="60959"/>
                </a:lnTo>
              </a:path>
              <a:path w="711200" h="101600">
                <a:moveTo>
                  <a:pt x="589279" y="60959"/>
                </a:moveTo>
                <a:lnTo>
                  <a:pt x="599439" y="60959"/>
                </a:lnTo>
              </a:path>
              <a:path w="711200" h="101600">
                <a:moveTo>
                  <a:pt x="629920" y="60959"/>
                </a:moveTo>
                <a:lnTo>
                  <a:pt x="640079" y="60959"/>
                </a:lnTo>
              </a:path>
              <a:path w="711200" h="101600">
                <a:moveTo>
                  <a:pt x="660400" y="60959"/>
                </a:moveTo>
                <a:lnTo>
                  <a:pt x="670559" y="60959"/>
                </a:lnTo>
              </a:path>
              <a:path w="711200" h="101600">
                <a:moveTo>
                  <a:pt x="701039" y="60959"/>
                </a:moveTo>
                <a:lnTo>
                  <a:pt x="711199" y="60959"/>
                </a:lnTo>
              </a:path>
              <a:path w="711200" h="101600">
                <a:moveTo>
                  <a:pt x="50800" y="71119"/>
                </a:moveTo>
                <a:lnTo>
                  <a:pt x="60959" y="71119"/>
                </a:lnTo>
              </a:path>
              <a:path w="711200" h="101600">
                <a:moveTo>
                  <a:pt x="91439" y="71119"/>
                </a:moveTo>
                <a:lnTo>
                  <a:pt x="101599" y="71119"/>
                </a:lnTo>
              </a:path>
              <a:path w="711200" h="101600">
                <a:moveTo>
                  <a:pt x="121920" y="71119"/>
                </a:moveTo>
                <a:lnTo>
                  <a:pt x="132079" y="71119"/>
                </a:lnTo>
              </a:path>
              <a:path w="711200" h="101600">
                <a:moveTo>
                  <a:pt x="152400" y="71119"/>
                </a:moveTo>
                <a:lnTo>
                  <a:pt x="172720" y="71119"/>
                </a:lnTo>
              </a:path>
              <a:path w="711200" h="101600">
                <a:moveTo>
                  <a:pt x="193039" y="71119"/>
                </a:moveTo>
                <a:lnTo>
                  <a:pt x="203199" y="71119"/>
                </a:lnTo>
              </a:path>
              <a:path w="711200" h="101600">
                <a:moveTo>
                  <a:pt x="233679" y="71119"/>
                </a:moveTo>
                <a:lnTo>
                  <a:pt x="243839" y="71119"/>
                </a:lnTo>
              </a:path>
              <a:path w="711200" h="101600">
                <a:moveTo>
                  <a:pt x="274320" y="71119"/>
                </a:moveTo>
                <a:lnTo>
                  <a:pt x="284479" y="71119"/>
                </a:lnTo>
              </a:path>
              <a:path w="711200" h="101600">
                <a:moveTo>
                  <a:pt x="304800" y="71119"/>
                </a:moveTo>
                <a:lnTo>
                  <a:pt x="314959" y="71119"/>
                </a:lnTo>
              </a:path>
              <a:path w="711200" h="101600">
                <a:moveTo>
                  <a:pt x="345439" y="71119"/>
                </a:moveTo>
                <a:lnTo>
                  <a:pt x="355599" y="71119"/>
                </a:lnTo>
              </a:path>
              <a:path w="711200" h="101600">
                <a:moveTo>
                  <a:pt x="406400" y="71119"/>
                </a:moveTo>
                <a:lnTo>
                  <a:pt x="416559" y="71119"/>
                </a:lnTo>
              </a:path>
              <a:path w="711200" h="101600">
                <a:moveTo>
                  <a:pt x="457200" y="71119"/>
                </a:moveTo>
                <a:lnTo>
                  <a:pt x="467359" y="71119"/>
                </a:lnTo>
              </a:path>
              <a:path w="711200" h="101600">
                <a:moveTo>
                  <a:pt x="487679" y="71119"/>
                </a:moveTo>
                <a:lnTo>
                  <a:pt x="497839" y="71119"/>
                </a:lnTo>
              </a:path>
              <a:path w="711200" h="101600">
                <a:moveTo>
                  <a:pt x="518159" y="71119"/>
                </a:moveTo>
                <a:lnTo>
                  <a:pt x="528319" y="71119"/>
                </a:lnTo>
              </a:path>
              <a:path w="711200" h="101600">
                <a:moveTo>
                  <a:pt x="558800" y="71119"/>
                </a:moveTo>
                <a:lnTo>
                  <a:pt x="568959" y="71119"/>
                </a:lnTo>
              </a:path>
              <a:path w="711200" h="101600">
                <a:moveTo>
                  <a:pt x="589279" y="71119"/>
                </a:moveTo>
                <a:lnTo>
                  <a:pt x="599439" y="71119"/>
                </a:lnTo>
              </a:path>
              <a:path w="711200" h="101600">
                <a:moveTo>
                  <a:pt x="629920" y="71119"/>
                </a:moveTo>
                <a:lnTo>
                  <a:pt x="640079" y="71119"/>
                </a:lnTo>
              </a:path>
              <a:path w="711200" h="101600">
                <a:moveTo>
                  <a:pt x="660400" y="71119"/>
                </a:moveTo>
                <a:lnTo>
                  <a:pt x="670559" y="71119"/>
                </a:lnTo>
              </a:path>
              <a:path w="711200" h="101600">
                <a:moveTo>
                  <a:pt x="690879" y="71119"/>
                </a:moveTo>
                <a:lnTo>
                  <a:pt x="711200" y="71119"/>
                </a:lnTo>
              </a:path>
              <a:path w="711200" h="101600">
                <a:moveTo>
                  <a:pt x="50800" y="81280"/>
                </a:moveTo>
                <a:lnTo>
                  <a:pt x="60959" y="81280"/>
                </a:lnTo>
              </a:path>
              <a:path w="711200" h="101600">
                <a:moveTo>
                  <a:pt x="91439" y="81280"/>
                </a:moveTo>
                <a:lnTo>
                  <a:pt x="101599" y="81280"/>
                </a:lnTo>
              </a:path>
              <a:path w="711200" h="101600">
                <a:moveTo>
                  <a:pt x="132079" y="81280"/>
                </a:moveTo>
                <a:lnTo>
                  <a:pt x="152400" y="81280"/>
                </a:lnTo>
              </a:path>
              <a:path w="711200" h="101600">
                <a:moveTo>
                  <a:pt x="162559" y="81280"/>
                </a:moveTo>
                <a:lnTo>
                  <a:pt x="172719" y="81280"/>
                </a:lnTo>
              </a:path>
              <a:path w="711200" h="101600">
                <a:moveTo>
                  <a:pt x="193039" y="81280"/>
                </a:moveTo>
                <a:lnTo>
                  <a:pt x="203199" y="81280"/>
                </a:lnTo>
              </a:path>
              <a:path w="711200" h="101600">
                <a:moveTo>
                  <a:pt x="233679" y="81280"/>
                </a:moveTo>
                <a:lnTo>
                  <a:pt x="243839" y="81280"/>
                </a:lnTo>
              </a:path>
              <a:path w="711200" h="101600">
                <a:moveTo>
                  <a:pt x="274320" y="81280"/>
                </a:moveTo>
                <a:lnTo>
                  <a:pt x="284479" y="81280"/>
                </a:lnTo>
              </a:path>
              <a:path w="711200" h="101600">
                <a:moveTo>
                  <a:pt x="314959" y="81280"/>
                </a:moveTo>
                <a:lnTo>
                  <a:pt x="345439" y="81280"/>
                </a:lnTo>
              </a:path>
              <a:path w="711200" h="101600">
                <a:moveTo>
                  <a:pt x="375920" y="81280"/>
                </a:moveTo>
                <a:lnTo>
                  <a:pt x="386079" y="81280"/>
                </a:lnTo>
              </a:path>
              <a:path w="711200" h="101600">
                <a:moveTo>
                  <a:pt x="416559" y="81280"/>
                </a:moveTo>
                <a:lnTo>
                  <a:pt x="457200" y="81280"/>
                </a:lnTo>
              </a:path>
              <a:path w="711200" h="101600">
                <a:moveTo>
                  <a:pt x="487679" y="81280"/>
                </a:moveTo>
                <a:lnTo>
                  <a:pt x="508000" y="81280"/>
                </a:lnTo>
              </a:path>
              <a:path w="711200" h="101600">
                <a:moveTo>
                  <a:pt x="518159" y="81280"/>
                </a:moveTo>
                <a:lnTo>
                  <a:pt x="528319" y="81280"/>
                </a:lnTo>
              </a:path>
              <a:path w="711200" h="101600">
                <a:moveTo>
                  <a:pt x="558800" y="81280"/>
                </a:moveTo>
                <a:lnTo>
                  <a:pt x="568959" y="81280"/>
                </a:lnTo>
              </a:path>
              <a:path w="711200" h="101600">
                <a:moveTo>
                  <a:pt x="589279" y="81280"/>
                </a:moveTo>
                <a:lnTo>
                  <a:pt x="599439" y="81280"/>
                </a:lnTo>
              </a:path>
              <a:path w="711200" h="101600">
                <a:moveTo>
                  <a:pt x="629920" y="81280"/>
                </a:moveTo>
                <a:lnTo>
                  <a:pt x="640079" y="81280"/>
                </a:lnTo>
              </a:path>
              <a:path w="711200" h="101600">
                <a:moveTo>
                  <a:pt x="670559" y="81280"/>
                </a:moveTo>
                <a:lnTo>
                  <a:pt x="690879" y="81280"/>
                </a:lnTo>
              </a:path>
              <a:path w="711200" h="101600">
                <a:moveTo>
                  <a:pt x="701039" y="81280"/>
                </a:moveTo>
                <a:lnTo>
                  <a:pt x="711199" y="81280"/>
                </a:lnTo>
              </a:path>
              <a:path w="711200" h="101600">
                <a:moveTo>
                  <a:pt x="701039" y="91439"/>
                </a:moveTo>
                <a:lnTo>
                  <a:pt x="711199" y="91439"/>
                </a:lnTo>
              </a:path>
              <a:path w="711200" h="101600">
                <a:moveTo>
                  <a:pt x="660400" y="101600"/>
                </a:moveTo>
                <a:lnTo>
                  <a:pt x="701040" y="101600"/>
                </a:lnTo>
              </a:path>
            </a:pathLst>
          </a:custGeom>
          <a:ln w="10160">
            <a:solidFill>
              <a:srgbClr val="000000"/>
            </a:solidFill>
          </a:ln>
        </p:spPr>
        <p:txBody>
          <a:bodyPr wrap="square" lIns="0" tIns="0" rIns="0" bIns="0" rtlCol="0"/>
          <a:lstStyle/>
          <a:p>
            <a:endParaRPr/>
          </a:p>
        </p:txBody>
      </p:sp>
      <p:sp>
        <p:nvSpPr>
          <p:cNvPr id="180" name="object 180"/>
          <p:cNvSpPr/>
          <p:nvPr/>
        </p:nvSpPr>
        <p:spPr>
          <a:xfrm>
            <a:off x="4211320" y="5351779"/>
            <a:ext cx="314960" cy="101600"/>
          </a:xfrm>
          <a:custGeom>
            <a:avLst/>
            <a:gdLst/>
            <a:ahLst/>
            <a:cxnLst/>
            <a:rect l="l" t="t" r="r" b="b"/>
            <a:pathLst>
              <a:path w="314960" h="101600">
                <a:moveTo>
                  <a:pt x="20319" y="0"/>
                </a:moveTo>
                <a:lnTo>
                  <a:pt x="60959" y="0"/>
                </a:lnTo>
              </a:path>
              <a:path w="314960" h="101600">
                <a:moveTo>
                  <a:pt x="10159" y="10160"/>
                </a:moveTo>
                <a:lnTo>
                  <a:pt x="30479" y="10160"/>
                </a:lnTo>
              </a:path>
              <a:path w="314960" h="101600">
                <a:moveTo>
                  <a:pt x="50800" y="10160"/>
                </a:moveTo>
                <a:lnTo>
                  <a:pt x="71120" y="10160"/>
                </a:lnTo>
              </a:path>
              <a:path w="314960" h="101600">
                <a:moveTo>
                  <a:pt x="0" y="20320"/>
                </a:moveTo>
                <a:lnTo>
                  <a:pt x="20320" y="20320"/>
                </a:lnTo>
              </a:path>
              <a:path w="314960" h="101600">
                <a:moveTo>
                  <a:pt x="91439" y="20320"/>
                </a:moveTo>
                <a:lnTo>
                  <a:pt x="132079" y="20320"/>
                </a:lnTo>
              </a:path>
              <a:path w="314960" h="101600">
                <a:moveTo>
                  <a:pt x="0" y="30480"/>
                </a:moveTo>
                <a:lnTo>
                  <a:pt x="20320" y="30480"/>
                </a:lnTo>
              </a:path>
              <a:path w="314960" h="101600">
                <a:moveTo>
                  <a:pt x="81279" y="30480"/>
                </a:moveTo>
                <a:lnTo>
                  <a:pt x="101600" y="30480"/>
                </a:lnTo>
              </a:path>
              <a:path w="314960" h="101600">
                <a:moveTo>
                  <a:pt x="121919" y="30480"/>
                </a:moveTo>
                <a:lnTo>
                  <a:pt x="142239" y="30480"/>
                </a:lnTo>
              </a:path>
              <a:path w="314960" h="101600">
                <a:moveTo>
                  <a:pt x="193039" y="20320"/>
                </a:moveTo>
                <a:lnTo>
                  <a:pt x="233679" y="20320"/>
                </a:lnTo>
              </a:path>
              <a:path w="314960" h="101600">
                <a:moveTo>
                  <a:pt x="254000" y="20320"/>
                </a:moveTo>
                <a:lnTo>
                  <a:pt x="274320" y="20320"/>
                </a:lnTo>
              </a:path>
              <a:path w="314960" h="101600">
                <a:moveTo>
                  <a:pt x="284479" y="20320"/>
                </a:moveTo>
                <a:lnTo>
                  <a:pt x="304800" y="20320"/>
                </a:lnTo>
              </a:path>
              <a:path w="314960" h="101600">
                <a:moveTo>
                  <a:pt x="182879" y="30480"/>
                </a:moveTo>
                <a:lnTo>
                  <a:pt x="203200" y="30480"/>
                </a:lnTo>
              </a:path>
              <a:path w="314960" h="101600">
                <a:moveTo>
                  <a:pt x="223519" y="30480"/>
                </a:moveTo>
                <a:lnTo>
                  <a:pt x="243839" y="30480"/>
                </a:lnTo>
              </a:path>
              <a:path w="314960" h="101600">
                <a:moveTo>
                  <a:pt x="254000" y="30480"/>
                </a:moveTo>
                <a:lnTo>
                  <a:pt x="284479" y="30480"/>
                </a:lnTo>
              </a:path>
              <a:path w="314960" h="101600">
                <a:moveTo>
                  <a:pt x="294639" y="30480"/>
                </a:moveTo>
                <a:lnTo>
                  <a:pt x="314960" y="30480"/>
                </a:lnTo>
              </a:path>
              <a:path w="314960" h="101600">
                <a:moveTo>
                  <a:pt x="0" y="40640"/>
                </a:moveTo>
                <a:lnTo>
                  <a:pt x="20320" y="40640"/>
                </a:lnTo>
              </a:path>
              <a:path w="314960" h="101600">
                <a:moveTo>
                  <a:pt x="81279" y="40640"/>
                </a:moveTo>
                <a:lnTo>
                  <a:pt x="101600" y="40640"/>
                </a:lnTo>
              </a:path>
              <a:path w="314960" h="101600">
                <a:moveTo>
                  <a:pt x="121919" y="40640"/>
                </a:moveTo>
                <a:lnTo>
                  <a:pt x="142239" y="40640"/>
                </a:lnTo>
              </a:path>
              <a:path w="314960" h="101600">
                <a:moveTo>
                  <a:pt x="182879" y="40640"/>
                </a:moveTo>
                <a:lnTo>
                  <a:pt x="203200" y="40640"/>
                </a:lnTo>
              </a:path>
              <a:path w="314960" h="101600">
                <a:moveTo>
                  <a:pt x="223519" y="40640"/>
                </a:moveTo>
                <a:lnTo>
                  <a:pt x="243839" y="40640"/>
                </a:lnTo>
              </a:path>
              <a:path w="314960" h="101600">
                <a:moveTo>
                  <a:pt x="254000" y="40640"/>
                </a:moveTo>
                <a:lnTo>
                  <a:pt x="274320" y="40640"/>
                </a:lnTo>
              </a:path>
              <a:path w="314960" h="101600">
                <a:moveTo>
                  <a:pt x="294639" y="40640"/>
                </a:moveTo>
                <a:lnTo>
                  <a:pt x="314960" y="40640"/>
                </a:lnTo>
              </a:path>
              <a:path w="314960" h="101600">
                <a:moveTo>
                  <a:pt x="0" y="50800"/>
                </a:moveTo>
                <a:lnTo>
                  <a:pt x="20320" y="50800"/>
                </a:lnTo>
              </a:path>
              <a:path w="314960" h="101600">
                <a:moveTo>
                  <a:pt x="81279" y="50800"/>
                </a:moveTo>
                <a:lnTo>
                  <a:pt x="101600" y="50800"/>
                </a:lnTo>
              </a:path>
              <a:path w="314960" h="101600">
                <a:moveTo>
                  <a:pt x="121919" y="50800"/>
                </a:moveTo>
                <a:lnTo>
                  <a:pt x="142239" y="50800"/>
                </a:lnTo>
              </a:path>
              <a:path w="314960" h="101600">
                <a:moveTo>
                  <a:pt x="182879" y="50800"/>
                </a:moveTo>
                <a:lnTo>
                  <a:pt x="203200" y="50800"/>
                </a:lnTo>
              </a:path>
              <a:path w="314960" h="101600">
                <a:moveTo>
                  <a:pt x="223519" y="50800"/>
                </a:moveTo>
                <a:lnTo>
                  <a:pt x="243839" y="50800"/>
                </a:lnTo>
              </a:path>
              <a:path w="314960" h="101600">
                <a:moveTo>
                  <a:pt x="254000" y="50800"/>
                </a:moveTo>
                <a:lnTo>
                  <a:pt x="274320" y="50800"/>
                </a:lnTo>
              </a:path>
              <a:path w="314960" h="101600">
                <a:moveTo>
                  <a:pt x="294639" y="50800"/>
                </a:moveTo>
                <a:lnTo>
                  <a:pt x="314960" y="50800"/>
                </a:lnTo>
              </a:path>
              <a:path w="314960" h="101600">
                <a:moveTo>
                  <a:pt x="0" y="60960"/>
                </a:moveTo>
                <a:lnTo>
                  <a:pt x="20320" y="60960"/>
                </a:lnTo>
              </a:path>
              <a:path w="314960" h="101600">
                <a:moveTo>
                  <a:pt x="81279" y="60960"/>
                </a:moveTo>
                <a:lnTo>
                  <a:pt x="101600" y="60960"/>
                </a:lnTo>
              </a:path>
              <a:path w="314960" h="101600">
                <a:moveTo>
                  <a:pt x="121919" y="60960"/>
                </a:moveTo>
                <a:lnTo>
                  <a:pt x="142239" y="60960"/>
                </a:lnTo>
              </a:path>
              <a:path w="314960" h="101600">
                <a:moveTo>
                  <a:pt x="182879" y="60960"/>
                </a:moveTo>
                <a:lnTo>
                  <a:pt x="203200" y="60960"/>
                </a:lnTo>
              </a:path>
              <a:path w="314960" h="101600">
                <a:moveTo>
                  <a:pt x="223519" y="60960"/>
                </a:moveTo>
                <a:lnTo>
                  <a:pt x="243839" y="60960"/>
                </a:lnTo>
              </a:path>
              <a:path w="314960" h="101600">
                <a:moveTo>
                  <a:pt x="254000" y="60960"/>
                </a:moveTo>
                <a:lnTo>
                  <a:pt x="274320" y="60960"/>
                </a:lnTo>
              </a:path>
              <a:path w="314960" h="101600">
                <a:moveTo>
                  <a:pt x="294639" y="60960"/>
                </a:moveTo>
                <a:lnTo>
                  <a:pt x="314960" y="60960"/>
                </a:lnTo>
              </a:path>
              <a:path w="314960" h="101600">
                <a:moveTo>
                  <a:pt x="10159" y="71120"/>
                </a:moveTo>
                <a:lnTo>
                  <a:pt x="30479" y="71120"/>
                </a:lnTo>
              </a:path>
              <a:path w="314960" h="101600">
                <a:moveTo>
                  <a:pt x="50800" y="71120"/>
                </a:moveTo>
                <a:lnTo>
                  <a:pt x="71120" y="71120"/>
                </a:lnTo>
              </a:path>
              <a:path w="314960" h="101600">
                <a:moveTo>
                  <a:pt x="81279" y="71120"/>
                </a:moveTo>
                <a:lnTo>
                  <a:pt x="101600" y="71120"/>
                </a:lnTo>
              </a:path>
              <a:path w="314960" h="101600">
                <a:moveTo>
                  <a:pt x="121919" y="71120"/>
                </a:moveTo>
                <a:lnTo>
                  <a:pt x="142239" y="71120"/>
                </a:lnTo>
              </a:path>
              <a:path w="314960" h="101600">
                <a:moveTo>
                  <a:pt x="182879" y="71120"/>
                </a:moveTo>
                <a:lnTo>
                  <a:pt x="203200" y="71120"/>
                </a:lnTo>
              </a:path>
              <a:path w="314960" h="101600">
                <a:moveTo>
                  <a:pt x="223519" y="71120"/>
                </a:moveTo>
                <a:lnTo>
                  <a:pt x="243839" y="71120"/>
                </a:lnTo>
              </a:path>
              <a:path w="314960" h="101600">
                <a:moveTo>
                  <a:pt x="254000" y="71120"/>
                </a:moveTo>
                <a:lnTo>
                  <a:pt x="284479" y="71120"/>
                </a:lnTo>
              </a:path>
              <a:path w="314960" h="101600">
                <a:moveTo>
                  <a:pt x="294639" y="71120"/>
                </a:moveTo>
                <a:lnTo>
                  <a:pt x="314960" y="71120"/>
                </a:lnTo>
              </a:path>
              <a:path w="314960" h="101600">
                <a:moveTo>
                  <a:pt x="20319" y="81280"/>
                </a:moveTo>
                <a:lnTo>
                  <a:pt x="60959" y="81280"/>
                </a:lnTo>
              </a:path>
              <a:path w="314960" h="101600">
                <a:moveTo>
                  <a:pt x="91439" y="81280"/>
                </a:moveTo>
                <a:lnTo>
                  <a:pt x="132079" y="81280"/>
                </a:lnTo>
              </a:path>
              <a:path w="314960" h="101600">
                <a:moveTo>
                  <a:pt x="193039" y="81280"/>
                </a:moveTo>
                <a:lnTo>
                  <a:pt x="233679" y="81280"/>
                </a:lnTo>
              </a:path>
              <a:path w="314960" h="101600">
                <a:moveTo>
                  <a:pt x="254000" y="81280"/>
                </a:moveTo>
                <a:lnTo>
                  <a:pt x="274320" y="81280"/>
                </a:lnTo>
              </a:path>
              <a:path w="314960" h="101600">
                <a:moveTo>
                  <a:pt x="284479" y="81280"/>
                </a:moveTo>
                <a:lnTo>
                  <a:pt x="304800" y="81280"/>
                </a:lnTo>
              </a:path>
              <a:path w="314960" h="101600">
                <a:moveTo>
                  <a:pt x="254000" y="91440"/>
                </a:moveTo>
                <a:lnTo>
                  <a:pt x="274320" y="91440"/>
                </a:lnTo>
              </a:path>
              <a:path w="314960" h="101600">
                <a:moveTo>
                  <a:pt x="254000" y="101600"/>
                </a:moveTo>
                <a:lnTo>
                  <a:pt x="274320" y="101600"/>
                </a:lnTo>
              </a:path>
            </a:pathLst>
          </a:custGeom>
          <a:ln w="10160">
            <a:solidFill>
              <a:srgbClr val="000000"/>
            </a:solidFill>
          </a:ln>
        </p:spPr>
        <p:txBody>
          <a:bodyPr wrap="square" lIns="0" tIns="0" rIns="0" bIns="0" rtlCol="0"/>
          <a:lstStyle/>
          <a:p>
            <a:endParaRPr/>
          </a:p>
        </p:txBody>
      </p:sp>
      <p:pic>
        <p:nvPicPr>
          <p:cNvPr id="181" name="object 181"/>
          <p:cNvPicPr/>
          <p:nvPr/>
        </p:nvPicPr>
        <p:blipFill>
          <a:blip r:embed="rId21" cstate="print"/>
          <a:stretch>
            <a:fillRect/>
          </a:stretch>
        </p:blipFill>
        <p:spPr>
          <a:xfrm>
            <a:off x="5135879" y="5478779"/>
            <a:ext cx="30479" cy="10160"/>
          </a:xfrm>
          <a:prstGeom prst="rect">
            <a:avLst/>
          </a:prstGeom>
        </p:spPr>
      </p:pic>
      <p:sp>
        <p:nvSpPr>
          <p:cNvPr id="182" name="object 182"/>
          <p:cNvSpPr/>
          <p:nvPr/>
        </p:nvSpPr>
        <p:spPr>
          <a:xfrm>
            <a:off x="6954519" y="5483859"/>
            <a:ext cx="711200" cy="101600"/>
          </a:xfrm>
          <a:custGeom>
            <a:avLst/>
            <a:gdLst/>
            <a:ahLst/>
            <a:cxnLst/>
            <a:rect l="l" t="t" r="r" b="b"/>
            <a:pathLst>
              <a:path w="711200" h="101600">
                <a:moveTo>
                  <a:pt x="233679" y="0"/>
                </a:moveTo>
                <a:lnTo>
                  <a:pt x="243839" y="0"/>
                </a:lnTo>
              </a:path>
              <a:path w="711200" h="101600">
                <a:moveTo>
                  <a:pt x="50800" y="20320"/>
                </a:moveTo>
                <a:lnTo>
                  <a:pt x="60959" y="20320"/>
                </a:lnTo>
              </a:path>
              <a:path w="711200" h="101600">
                <a:moveTo>
                  <a:pt x="71120" y="20320"/>
                </a:moveTo>
                <a:lnTo>
                  <a:pt x="91440" y="20320"/>
                </a:lnTo>
              </a:path>
              <a:path w="711200" h="101600">
                <a:moveTo>
                  <a:pt x="111759" y="20320"/>
                </a:moveTo>
                <a:lnTo>
                  <a:pt x="132079" y="20320"/>
                </a:lnTo>
              </a:path>
              <a:path w="711200" h="101600">
                <a:moveTo>
                  <a:pt x="172720" y="20320"/>
                </a:moveTo>
                <a:lnTo>
                  <a:pt x="203200" y="20320"/>
                </a:lnTo>
              </a:path>
              <a:path w="711200" h="101600">
                <a:moveTo>
                  <a:pt x="233679" y="20320"/>
                </a:moveTo>
                <a:lnTo>
                  <a:pt x="243839" y="20320"/>
                </a:lnTo>
              </a:path>
              <a:path w="711200" h="101600">
                <a:moveTo>
                  <a:pt x="274320" y="20320"/>
                </a:moveTo>
                <a:lnTo>
                  <a:pt x="304800" y="20320"/>
                </a:lnTo>
              </a:path>
              <a:path w="711200" h="101600">
                <a:moveTo>
                  <a:pt x="335279" y="20320"/>
                </a:moveTo>
                <a:lnTo>
                  <a:pt x="345439" y="20320"/>
                </a:lnTo>
              </a:path>
              <a:path w="711200" h="101600">
                <a:moveTo>
                  <a:pt x="416559" y="0"/>
                </a:moveTo>
                <a:lnTo>
                  <a:pt x="457200" y="0"/>
                </a:lnTo>
              </a:path>
              <a:path w="711200" h="101600">
                <a:moveTo>
                  <a:pt x="487679" y="0"/>
                </a:moveTo>
                <a:lnTo>
                  <a:pt x="497839" y="0"/>
                </a:lnTo>
              </a:path>
              <a:path w="711200" h="101600">
                <a:moveTo>
                  <a:pt x="406400" y="10160"/>
                </a:moveTo>
                <a:lnTo>
                  <a:pt x="416559" y="10160"/>
                </a:lnTo>
              </a:path>
              <a:path w="711200" h="101600">
                <a:moveTo>
                  <a:pt x="457200" y="10160"/>
                </a:moveTo>
                <a:lnTo>
                  <a:pt x="467359" y="10160"/>
                </a:lnTo>
              </a:path>
              <a:path w="711200" h="101600">
                <a:moveTo>
                  <a:pt x="487679" y="10160"/>
                </a:moveTo>
                <a:lnTo>
                  <a:pt x="497839" y="10160"/>
                </a:lnTo>
              </a:path>
              <a:path w="711200" h="101600">
                <a:moveTo>
                  <a:pt x="355600" y="20320"/>
                </a:moveTo>
                <a:lnTo>
                  <a:pt x="365759" y="20320"/>
                </a:lnTo>
              </a:path>
              <a:path w="711200" h="101600">
                <a:moveTo>
                  <a:pt x="375920" y="20320"/>
                </a:moveTo>
                <a:lnTo>
                  <a:pt x="386079" y="20320"/>
                </a:lnTo>
              </a:path>
              <a:path w="711200" h="101600">
                <a:moveTo>
                  <a:pt x="406400" y="20320"/>
                </a:moveTo>
                <a:lnTo>
                  <a:pt x="416559" y="20320"/>
                </a:lnTo>
              </a:path>
              <a:path w="711200" h="101600">
                <a:moveTo>
                  <a:pt x="457200" y="20320"/>
                </a:moveTo>
                <a:lnTo>
                  <a:pt x="467359" y="20320"/>
                </a:lnTo>
              </a:path>
              <a:path w="711200" h="101600">
                <a:moveTo>
                  <a:pt x="477520" y="20320"/>
                </a:moveTo>
                <a:lnTo>
                  <a:pt x="508000" y="20320"/>
                </a:lnTo>
              </a:path>
              <a:path w="711200" h="101600">
                <a:moveTo>
                  <a:pt x="558800" y="0"/>
                </a:moveTo>
                <a:lnTo>
                  <a:pt x="568959" y="0"/>
                </a:lnTo>
              </a:path>
              <a:path w="711200" h="101600">
                <a:moveTo>
                  <a:pt x="518159" y="20320"/>
                </a:moveTo>
                <a:lnTo>
                  <a:pt x="528319" y="20320"/>
                </a:lnTo>
              </a:path>
              <a:path w="711200" h="101600">
                <a:moveTo>
                  <a:pt x="538479" y="20320"/>
                </a:moveTo>
                <a:lnTo>
                  <a:pt x="548639" y="20320"/>
                </a:lnTo>
              </a:path>
              <a:path w="711200" h="101600">
                <a:moveTo>
                  <a:pt x="558800" y="20320"/>
                </a:moveTo>
                <a:lnTo>
                  <a:pt x="568959" y="20320"/>
                </a:lnTo>
              </a:path>
              <a:path w="711200" h="101600">
                <a:moveTo>
                  <a:pt x="589279" y="20320"/>
                </a:moveTo>
                <a:lnTo>
                  <a:pt x="599439" y="20320"/>
                </a:lnTo>
              </a:path>
              <a:path w="711200" h="101600">
                <a:moveTo>
                  <a:pt x="609600" y="20320"/>
                </a:moveTo>
                <a:lnTo>
                  <a:pt x="629920" y="20320"/>
                </a:lnTo>
              </a:path>
              <a:path w="711200" h="101600">
                <a:moveTo>
                  <a:pt x="670559" y="20320"/>
                </a:moveTo>
                <a:lnTo>
                  <a:pt x="690879" y="20320"/>
                </a:lnTo>
              </a:path>
              <a:path w="711200" h="101600">
                <a:moveTo>
                  <a:pt x="701039" y="20320"/>
                </a:moveTo>
                <a:lnTo>
                  <a:pt x="711199" y="20320"/>
                </a:lnTo>
              </a:path>
              <a:path w="711200" h="101600">
                <a:moveTo>
                  <a:pt x="50800" y="30480"/>
                </a:moveTo>
                <a:lnTo>
                  <a:pt x="71120" y="30480"/>
                </a:lnTo>
              </a:path>
              <a:path w="711200" h="101600">
                <a:moveTo>
                  <a:pt x="91439" y="30480"/>
                </a:moveTo>
                <a:lnTo>
                  <a:pt x="111759" y="30480"/>
                </a:lnTo>
              </a:path>
              <a:path w="711200" h="101600">
                <a:moveTo>
                  <a:pt x="132079" y="30480"/>
                </a:moveTo>
                <a:lnTo>
                  <a:pt x="142239" y="30480"/>
                </a:lnTo>
              </a:path>
              <a:path w="711200" h="101600">
                <a:moveTo>
                  <a:pt x="162559" y="30480"/>
                </a:moveTo>
                <a:lnTo>
                  <a:pt x="172719" y="30480"/>
                </a:lnTo>
              </a:path>
              <a:path w="711200" h="101600">
                <a:moveTo>
                  <a:pt x="203200" y="30480"/>
                </a:moveTo>
                <a:lnTo>
                  <a:pt x="213359" y="30480"/>
                </a:lnTo>
              </a:path>
              <a:path w="711200" h="101600">
                <a:moveTo>
                  <a:pt x="233679" y="30480"/>
                </a:moveTo>
                <a:lnTo>
                  <a:pt x="243839" y="30480"/>
                </a:lnTo>
              </a:path>
              <a:path w="711200" h="101600">
                <a:moveTo>
                  <a:pt x="264159" y="30480"/>
                </a:moveTo>
                <a:lnTo>
                  <a:pt x="274319" y="30480"/>
                </a:lnTo>
              </a:path>
              <a:path w="711200" h="101600">
                <a:moveTo>
                  <a:pt x="304800" y="30480"/>
                </a:moveTo>
                <a:lnTo>
                  <a:pt x="314959" y="30480"/>
                </a:lnTo>
              </a:path>
              <a:path w="711200" h="101600">
                <a:moveTo>
                  <a:pt x="335279" y="30480"/>
                </a:moveTo>
                <a:lnTo>
                  <a:pt x="355600" y="30480"/>
                </a:lnTo>
              </a:path>
              <a:path w="711200" h="101600">
                <a:moveTo>
                  <a:pt x="406400" y="30480"/>
                </a:moveTo>
                <a:lnTo>
                  <a:pt x="416559" y="30480"/>
                </a:lnTo>
              </a:path>
              <a:path w="711200" h="101600">
                <a:moveTo>
                  <a:pt x="487679" y="30480"/>
                </a:moveTo>
                <a:lnTo>
                  <a:pt x="497839" y="30480"/>
                </a:lnTo>
              </a:path>
              <a:path w="711200" h="101600">
                <a:moveTo>
                  <a:pt x="518159" y="30480"/>
                </a:moveTo>
                <a:lnTo>
                  <a:pt x="538479" y="30480"/>
                </a:lnTo>
              </a:path>
              <a:path w="711200" h="101600">
                <a:moveTo>
                  <a:pt x="558800" y="30480"/>
                </a:moveTo>
                <a:lnTo>
                  <a:pt x="568959" y="30480"/>
                </a:lnTo>
              </a:path>
              <a:path w="711200" h="101600">
                <a:moveTo>
                  <a:pt x="589279" y="30480"/>
                </a:moveTo>
                <a:lnTo>
                  <a:pt x="609600" y="30480"/>
                </a:lnTo>
              </a:path>
              <a:path w="711200" h="101600">
                <a:moveTo>
                  <a:pt x="629920" y="30480"/>
                </a:moveTo>
                <a:lnTo>
                  <a:pt x="640079" y="30480"/>
                </a:lnTo>
              </a:path>
              <a:path w="711200" h="101600">
                <a:moveTo>
                  <a:pt x="660400" y="30480"/>
                </a:moveTo>
                <a:lnTo>
                  <a:pt x="670559" y="30480"/>
                </a:lnTo>
              </a:path>
              <a:path w="711200" h="101600">
                <a:moveTo>
                  <a:pt x="690879" y="30480"/>
                </a:moveTo>
                <a:lnTo>
                  <a:pt x="711200" y="30480"/>
                </a:lnTo>
              </a:path>
              <a:path w="711200" h="101600">
                <a:moveTo>
                  <a:pt x="50800" y="40640"/>
                </a:moveTo>
                <a:lnTo>
                  <a:pt x="60959" y="40640"/>
                </a:lnTo>
              </a:path>
              <a:path w="711200" h="101600">
                <a:moveTo>
                  <a:pt x="91439" y="40640"/>
                </a:moveTo>
                <a:lnTo>
                  <a:pt x="101599" y="40640"/>
                </a:lnTo>
              </a:path>
              <a:path w="711200" h="101600">
                <a:moveTo>
                  <a:pt x="132079" y="40640"/>
                </a:moveTo>
                <a:lnTo>
                  <a:pt x="142239" y="40640"/>
                </a:lnTo>
              </a:path>
              <a:path w="711200" h="101600">
                <a:moveTo>
                  <a:pt x="203200" y="40640"/>
                </a:moveTo>
                <a:lnTo>
                  <a:pt x="213359" y="40640"/>
                </a:lnTo>
              </a:path>
              <a:path w="711200" h="101600">
                <a:moveTo>
                  <a:pt x="233679" y="40640"/>
                </a:moveTo>
                <a:lnTo>
                  <a:pt x="243839" y="40640"/>
                </a:lnTo>
              </a:path>
              <a:path w="711200" h="101600">
                <a:moveTo>
                  <a:pt x="264159" y="40640"/>
                </a:moveTo>
                <a:lnTo>
                  <a:pt x="274319" y="40640"/>
                </a:lnTo>
              </a:path>
              <a:path w="711200" h="101600">
                <a:moveTo>
                  <a:pt x="304800" y="40640"/>
                </a:moveTo>
                <a:lnTo>
                  <a:pt x="314959" y="40640"/>
                </a:lnTo>
              </a:path>
              <a:path w="711200" h="101600">
                <a:moveTo>
                  <a:pt x="335279" y="40640"/>
                </a:moveTo>
                <a:lnTo>
                  <a:pt x="345439" y="40640"/>
                </a:lnTo>
              </a:path>
              <a:path w="711200" h="101600">
                <a:moveTo>
                  <a:pt x="416559" y="40640"/>
                </a:moveTo>
                <a:lnTo>
                  <a:pt x="457200" y="40640"/>
                </a:lnTo>
              </a:path>
              <a:path w="711200" h="101600">
                <a:moveTo>
                  <a:pt x="487679" y="40640"/>
                </a:moveTo>
                <a:lnTo>
                  <a:pt x="497839" y="40640"/>
                </a:lnTo>
              </a:path>
              <a:path w="711200" h="101600">
                <a:moveTo>
                  <a:pt x="518159" y="40640"/>
                </a:moveTo>
                <a:lnTo>
                  <a:pt x="528319" y="40640"/>
                </a:lnTo>
              </a:path>
              <a:path w="711200" h="101600">
                <a:moveTo>
                  <a:pt x="558800" y="40640"/>
                </a:moveTo>
                <a:lnTo>
                  <a:pt x="568959" y="40640"/>
                </a:lnTo>
              </a:path>
              <a:path w="711200" h="101600">
                <a:moveTo>
                  <a:pt x="589279" y="40640"/>
                </a:moveTo>
                <a:lnTo>
                  <a:pt x="599439" y="40640"/>
                </a:lnTo>
              </a:path>
              <a:path w="711200" h="101600">
                <a:moveTo>
                  <a:pt x="629920" y="40640"/>
                </a:moveTo>
                <a:lnTo>
                  <a:pt x="640079" y="40640"/>
                </a:lnTo>
              </a:path>
              <a:path w="711200" h="101600">
                <a:moveTo>
                  <a:pt x="660400" y="40640"/>
                </a:moveTo>
                <a:lnTo>
                  <a:pt x="670559" y="40640"/>
                </a:lnTo>
              </a:path>
              <a:path w="711200" h="101600">
                <a:moveTo>
                  <a:pt x="701039" y="40640"/>
                </a:moveTo>
                <a:lnTo>
                  <a:pt x="711199" y="40640"/>
                </a:lnTo>
              </a:path>
              <a:path w="711200" h="101600">
                <a:moveTo>
                  <a:pt x="0" y="50800"/>
                </a:moveTo>
                <a:lnTo>
                  <a:pt x="30479" y="50800"/>
                </a:lnTo>
              </a:path>
              <a:path w="711200" h="101600">
                <a:moveTo>
                  <a:pt x="50800" y="50800"/>
                </a:moveTo>
                <a:lnTo>
                  <a:pt x="60959" y="50800"/>
                </a:lnTo>
              </a:path>
              <a:path w="711200" h="101600">
                <a:moveTo>
                  <a:pt x="91439" y="50800"/>
                </a:moveTo>
                <a:lnTo>
                  <a:pt x="101599" y="50800"/>
                </a:lnTo>
              </a:path>
              <a:path w="711200" h="101600">
                <a:moveTo>
                  <a:pt x="132079" y="50800"/>
                </a:moveTo>
                <a:lnTo>
                  <a:pt x="142239" y="50800"/>
                </a:lnTo>
              </a:path>
              <a:path w="711200" h="101600">
                <a:moveTo>
                  <a:pt x="172720" y="50800"/>
                </a:moveTo>
                <a:lnTo>
                  <a:pt x="213360" y="50800"/>
                </a:lnTo>
              </a:path>
              <a:path w="711200" h="101600">
                <a:moveTo>
                  <a:pt x="233679" y="50800"/>
                </a:moveTo>
                <a:lnTo>
                  <a:pt x="243839" y="50800"/>
                </a:lnTo>
              </a:path>
              <a:path w="711200" h="101600">
                <a:moveTo>
                  <a:pt x="264159" y="50800"/>
                </a:moveTo>
                <a:lnTo>
                  <a:pt x="274319" y="50800"/>
                </a:lnTo>
              </a:path>
              <a:path w="711200" h="101600">
                <a:moveTo>
                  <a:pt x="304800" y="50800"/>
                </a:moveTo>
                <a:lnTo>
                  <a:pt x="314959" y="50800"/>
                </a:lnTo>
              </a:path>
              <a:path w="711200" h="101600">
                <a:moveTo>
                  <a:pt x="335279" y="50800"/>
                </a:moveTo>
                <a:lnTo>
                  <a:pt x="345439" y="50800"/>
                </a:lnTo>
              </a:path>
              <a:path w="711200" h="101600">
                <a:moveTo>
                  <a:pt x="457200" y="50800"/>
                </a:moveTo>
                <a:lnTo>
                  <a:pt x="467359" y="50800"/>
                </a:lnTo>
              </a:path>
              <a:path w="711200" h="101600">
                <a:moveTo>
                  <a:pt x="487679" y="50800"/>
                </a:moveTo>
                <a:lnTo>
                  <a:pt x="497839" y="50800"/>
                </a:lnTo>
              </a:path>
              <a:path w="711200" h="101600">
                <a:moveTo>
                  <a:pt x="518159" y="50800"/>
                </a:moveTo>
                <a:lnTo>
                  <a:pt x="528319" y="50800"/>
                </a:lnTo>
              </a:path>
              <a:path w="711200" h="101600">
                <a:moveTo>
                  <a:pt x="558800" y="50800"/>
                </a:moveTo>
                <a:lnTo>
                  <a:pt x="568959" y="50800"/>
                </a:lnTo>
              </a:path>
              <a:path w="711200" h="101600">
                <a:moveTo>
                  <a:pt x="589279" y="50800"/>
                </a:moveTo>
                <a:lnTo>
                  <a:pt x="599439" y="50800"/>
                </a:lnTo>
              </a:path>
              <a:path w="711200" h="101600">
                <a:moveTo>
                  <a:pt x="629920" y="50800"/>
                </a:moveTo>
                <a:lnTo>
                  <a:pt x="640079" y="50800"/>
                </a:lnTo>
              </a:path>
              <a:path w="711200" h="101600">
                <a:moveTo>
                  <a:pt x="660400" y="50800"/>
                </a:moveTo>
                <a:lnTo>
                  <a:pt x="670559" y="50800"/>
                </a:lnTo>
              </a:path>
              <a:path w="711200" h="101600">
                <a:moveTo>
                  <a:pt x="701039" y="50800"/>
                </a:moveTo>
                <a:lnTo>
                  <a:pt x="711199" y="50800"/>
                </a:lnTo>
              </a:path>
              <a:path w="711200" h="101600">
                <a:moveTo>
                  <a:pt x="50800" y="60960"/>
                </a:moveTo>
                <a:lnTo>
                  <a:pt x="60959" y="60960"/>
                </a:lnTo>
              </a:path>
              <a:path w="711200" h="101600">
                <a:moveTo>
                  <a:pt x="91439" y="60960"/>
                </a:moveTo>
                <a:lnTo>
                  <a:pt x="101599" y="60960"/>
                </a:lnTo>
              </a:path>
              <a:path w="711200" h="101600">
                <a:moveTo>
                  <a:pt x="132079" y="60960"/>
                </a:moveTo>
                <a:lnTo>
                  <a:pt x="142239" y="60960"/>
                </a:lnTo>
              </a:path>
              <a:path w="711200" h="101600">
                <a:moveTo>
                  <a:pt x="162559" y="60960"/>
                </a:moveTo>
                <a:lnTo>
                  <a:pt x="172719" y="60960"/>
                </a:lnTo>
              </a:path>
              <a:path w="711200" h="101600">
                <a:moveTo>
                  <a:pt x="203200" y="60960"/>
                </a:moveTo>
                <a:lnTo>
                  <a:pt x="213359" y="60960"/>
                </a:lnTo>
              </a:path>
              <a:path w="711200" h="101600">
                <a:moveTo>
                  <a:pt x="233679" y="60960"/>
                </a:moveTo>
                <a:lnTo>
                  <a:pt x="243839" y="60960"/>
                </a:lnTo>
              </a:path>
              <a:path w="711200" h="101600">
                <a:moveTo>
                  <a:pt x="264159" y="60960"/>
                </a:moveTo>
                <a:lnTo>
                  <a:pt x="274319" y="60960"/>
                </a:lnTo>
              </a:path>
              <a:path w="711200" h="101600">
                <a:moveTo>
                  <a:pt x="304800" y="60960"/>
                </a:moveTo>
                <a:lnTo>
                  <a:pt x="314959" y="60960"/>
                </a:lnTo>
              </a:path>
              <a:path w="711200" h="101600">
                <a:moveTo>
                  <a:pt x="335279" y="60960"/>
                </a:moveTo>
                <a:lnTo>
                  <a:pt x="345439" y="60960"/>
                </a:lnTo>
              </a:path>
              <a:path w="711200" h="101600">
                <a:moveTo>
                  <a:pt x="406400" y="60960"/>
                </a:moveTo>
                <a:lnTo>
                  <a:pt x="416559" y="60960"/>
                </a:lnTo>
              </a:path>
              <a:path w="711200" h="101600">
                <a:moveTo>
                  <a:pt x="457200" y="60960"/>
                </a:moveTo>
                <a:lnTo>
                  <a:pt x="467359" y="60960"/>
                </a:lnTo>
              </a:path>
              <a:path w="711200" h="101600">
                <a:moveTo>
                  <a:pt x="487679" y="60960"/>
                </a:moveTo>
                <a:lnTo>
                  <a:pt x="497839" y="60960"/>
                </a:lnTo>
              </a:path>
              <a:path w="711200" h="101600">
                <a:moveTo>
                  <a:pt x="518159" y="60960"/>
                </a:moveTo>
                <a:lnTo>
                  <a:pt x="528319" y="60960"/>
                </a:lnTo>
              </a:path>
              <a:path w="711200" h="101600">
                <a:moveTo>
                  <a:pt x="558800" y="60960"/>
                </a:moveTo>
                <a:lnTo>
                  <a:pt x="568959" y="60960"/>
                </a:lnTo>
              </a:path>
              <a:path w="711200" h="101600">
                <a:moveTo>
                  <a:pt x="589279" y="60960"/>
                </a:moveTo>
                <a:lnTo>
                  <a:pt x="599439" y="60960"/>
                </a:lnTo>
              </a:path>
              <a:path w="711200" h="101600">
                <a:moveTo>
                  <a:pt x="629920" y="60960"/>
                </a:moveTo>
                <a:lnTo>
                  <a:pt x="640079" y="60960"/>
                </a:lnTo>
              </a:path>
              <a:path w="711200" h="101600">
                <a:moveTo>
                  <a:pt x="660400" y="60960"/>
                </a:moveTo>
                <a:lnTo>
                  <a:pt x="670559" y="60960"/>
                </a:lnTo>
              </a:path>
              <a:path w="711200" h="101600">
                <a:moveTo>
                  <a:pt x="701039" y="60960"/>
                </a:moveTo>
                <a:lnTo>
                  <a:pt x="711199" y="60960"/>
                </a:lnTo>
              </a:path>
              <a:path w="711200" h="101600">
                <a:moveTo>
                  <a:pt x="50800" y="71120"/>
                </a:moveTo>
                <a:lnTo>
                  <a:pt x="60959" y="71120"/>
                </a:lnTo>
              </a:path>
              <a:path w="711200" h="101600">
                <a:moveTo>
                  <a:pt x="91439" y="71120"/>
                </a:moveTo>
                <a:lnTo>
                  <a:pt x="101599" y="71120"/>
                </a:lnTo>
              </a:path>
              <a:path w="711200" h="101600">
                <a:moveTo>
                  <a:pt x="132079" y="71120"/>
                </a:moveTo>
                <a:lnTo>
                  <a:pt x="142239" y="71120"/>
                </a:lnTo>
              </a:path>
              <a:path w="711200" h="101600">
                <a:moveTo>
                  <a:pt x="162559" y="71120"/>
                </a:moveTo>
                <a:lnTo>
                  <a:pt x="172719" y="71120"/>
                </a:lnTo>
              </a:path>
              <a:path w="711200" h="101600">
                <a:moveTo>
                  <a:pt x="193039" y="71120"/>
                </a:moveTo>
                <a:lnTo>
                  <a:pt x="213359" y="71120"/>
                </a:lnTo>
              </a:path>
              <a:path w="711200" h="101600">
                <a:moveTo>
                  <a:pt x="233679" y="71120"/>
                </a:moveTo>
                <a:lnTo>
                  <a:pt x="243839" y="71120"/>
                </a:lnTo>
              </a:path>
              <a:path w="711200" h="101600">
                <a:moveTo>
                  <a:pt x="264159" y="71120"/>
                </a:moveTo>
                <a:lnTo>
                  <a:pt x="274319" y="71120"/>
                </a:lnTo>
              </a:path>
              <a:path w="711200" h="101600">
                <a:moveTo>
                  <a:pt x="304800" y="71120"/>
                </a:moveTo>
                <a:lnTo>
                  <a:pt x="314959" y="71120"/>
                </a:lnTo>
              </a:path>
              <a:path w="711200" h="101600">
                <a:moveTo>
                  <a:pt x="335279" y="71120"/>
                </a:moveTo>
                <a:lnTo>
                  <a:pt x="345439" y="71120"/>
                </a:lnTo>
              </a:path>
              <a:path w="711200" h="101600">
                <a:moveTo>
                  <a:pt x="406400" y="71120"/>
                </a:moveTo>
                <a:lnTo>
                  <a:pt x="416559" y="71120"/>
                </a:lnTo>
              </a:path>
              <a:path w="711200" h="101600">
                <a:moveTo>
                  <a:pt x="457200" y="71120"/>
                </a:moveTo>
                <a:lnTo>
                  <a:pt x="467359" y="71120"/>
                </a:lnTo>
              </a:path>
              <a:path w="711200" h="101600">
                <a:moveTo>
                  <a:pt x="487679" y="71120"/>
                </a:moveTo>
                <a:lnTo>
                  <a:pt x="497839" y="71120"/>
                </a:lnTo>
              </a:path>
              <a:path w="711200" h="101600">
                <a:moveTo>
                  <a:pt x="518159" y="71120"/>
                </a:moveTo>
                <a:lnTo>
                  <a:pt x="528319" y="71120"/>
                </a:lnTo>
              </a:path>
              <a:path w="711200" h="101600">
                <a:moveTo>
                  <a:pt x="558800" y="71120"/>
                </a:moveTo>
                <a:lnTo>
                  <a:pt x="568959" y="71120"/>
                </a:lnTo>
              </a:path>
              <a:path w="711200" h="101600">
                <a:moveTo>
                  <a:pt x="589279" y="71120"/>
                </a:moveTo>
                <a:lnTo>
                  <a:pt x="599439" y="71120"/>
                </a:lnTo>
              </a:path>
              <a:path w="711200" h="101600">
                <a:moveTo>
                  <a:pt x="629920" y="71120"/>
                </a:moveTo>
                <a:lnTo>
                  <a:pt x="640079" y="71120"/>
                </a:lnTo>
              </a:path>
              <a:path w="711200" h="101600">
                <a:moveTo>
                  <a:pt x="660400" y="71120"/>
                </a:moveTo>
                <a:lnTo>
                  <a:pt x="670559" y="71120"/>
                </a:lnTo>
              </a:path>
              <a:path w="711200" h="101600">
                <a:moveTo>
                  <a:pt x="690879" y="71120"/>
                </a:moveTo>
                <a:lnTo>
                  <a:pt x="711200" y="71120"/>
                </a:lnTo>
              </a:path>
              <a:path w="711200" h="101600">
                <a:moveTo>
                  <a:pt x="50800" y="81280"/>
                </a:moveTo>
                <a:lnTo>
                  <a:pt x="60959" y="81280"/>
                </a:lnTo>
              </a:path>
              <a:path w="711200" h="101600">
                <a:moveTo>
                  <a:pt x="91439" y="81280"/>
                </a:moveTo>
                <a:lnTo>
                  <a:pt x="101599" y="81280"/>
                </a:lnTo>
              </a:path>
              <a:path w="711200" h="101600">
                <a:moveTo>
                  <a:pt x="132079" y="81280"/>
                </a:moveTo>
                <a:lnTo>
                  <a:pt x="142239" y="81280"/>
                </a:lnTo>
              </a:path>
              <a:path w="711200" h="101600">
                <a:moveTo>
                  <a:pt x="172720" y="81280"/>
                </a:moveTo>
                <a:lnTo>
                  <a:pt x="193040" y="81280"/>
                </a:lnTo>
              </a:path>
              <a:path w="711200" h="101600">
                <a:moveTo>
                  <a:pt x="203200" y="81280"/>
                </a:moveTo>
                <a:lnTo>
                  <a:pt x="213359" y="81280"/>
                </a:lnTo>
              </a:path>
              <a:path w="711200" h="101600">
                <a:moveTo>
                  <a:pt x="233679" y="81280"/>
                </a:moveTo>
                <a:lnTo>
                  <a:pt x="243839" y="81280"/>
                </a:lnTo>
              </a:path>
              <a:path w="711200" h="101600">
                <a:moveTo>
                  <a:pt x="274320" y="81280"/>
                </a:moveTo>
                <a:lnTo>
                  <a:pt x="304800" y="81280"/>
                </a:lnTo>
              </a:path>
              <a:path w="711200" h="101600">
                <a:moveTo>
                  <a:pt x="335279" y="81280"/>
                </a:moveTo>
                <a:lnTo>
                  <a:pt x="345439" y="81280"/>
                </a:lnTo>
              </a:path>
              <a:path w="711200" h="101600">
                <a:moveTo>
                  <a:pt x="375920" y="81280"/>
                </a:moveTo>
                <a:lnTo>
                  <a:pt x="386079" y="81280"/>
                </a:lnTo>
              </a:path>
              <a:path w="711200" h="101600">
                <a:moveTo>
                  <a:pt x="416559" y="81280"/>
                </a:moveTo>
                <a:lnTo>
                  <a:pt x="457200" y="81280"/>
                </a:lnTo>
              </a:path>
              <a:path w="711200" h="101600">
                <a:moveTo>
                  <a:pt x="487679" y="81280"/>
                </a:moveTo>
                <a:lnTo>
                  <a:pt x="508000" y="81280"/>
                </a:lnTo>
              </a:path>
              <a:path w="711200" h="101600">
                <a:moveTo>
                  <a:pt x="518159" y="81280"/>
                </a:moveTo>
                <a:lnTo>
                  <a:pt x="528319" y="81280"/>
                </a:lnTo>
              </a:path>
              <a:path w="711200" h="101600">
                <a:moveTo>
                  <a:pt x="558800" y="81280"/>
                </a:moveTo>
                <a:lnTo>
                  <a:pt x="568959" y="81280"/>
                </a:lnTo>
              </a:path>
              <a:path w="711200" h="101600">
                <a:moveTo>
                  <a:pt x="589279" y="81280"/>
                </a:moveTo>
                <a:lnTo>
                  <a:pt x="599439" y="81280"/>
                </a:lnTo>
              </a:path>
              <a:path w="711200" h="101600">
                <a:moveTo>
                  <a:pt x="629920" y="81280"/>
                </a:moveTo>
                <a:lnTo>
                  <a:pt x="640079" y="81280"/>
                </a:lnTo>
              </a:path>
              <a:path w="711200" h="101600">
                <a:moveTo>
                  <a:pt x="670559" y="81280"/>
                </a:moveTo>
                <a:lnTo>
                  <a:pt x="690879" y="81280"/>
                </a:lnTo>
              </a:path>
              <a:path w="711200" h="101600">
                <a:moveTo>
                  <a:pt x="701039" y="81280"/>
                </a:moveTo>
                <a:lnTo>
                  <a:pt x="711199" y="81280"/>
                </a:lnTo>
              </a:path>
              <a:path w="711200" h="101600">
                <a:moveTo>
                  <a:pt x="233679" y="91440"/>
                </a:moveTo>
                <a:lnTo>
                  <a:pt x="243839" y="91440"/>
                </a:lnTo>
              </a:path>
              <a:path w="711200" h="101600">
                <a:moveTo>
                  <a:pt x="701039" y="91440"/>
                </a:moveTo>
                <a:lnTo>
                  <a:pt x="711199" y="91440"/>
                </a:lnTo>
              </a:path>
              <a:path w="711200" h="101600">
                <a:moveTo>
                  <a:pt x="223520" y="101600"/>
                </a:moveTo>
                <a:lnTo>
                  <a:pt x="233679" y="101600"/>
                </a:lnTo>
              </a:path>
              <a:path w="711200" h="101600">
                <a:moveTo>
                  <a:pt x="660400" y="101600"/>
                </a:moveTo>
                <a:lnTo>
                  <a:pt x="701040" y="101600"/>
                </a:lnTo>
              </a:path>
            </a:pathLst>
          </a:custGeom>
          <a:ln w="10160">
            <a:solidFill>
              <a:srgbClr val="000000"/>
            </a:solidFill>
          </a:ln>
        </p:spPr>
        <p:txBody>
          <a:bodyPr wrap="square" lIns="0" tIns="0" rIns="0" bIns="0" rtlCol="0"/>
          <a:lstStyle/>
          <a:p>
            <a:endParaRPr/>
          </a:p>
        </p:txBody>
      </p:sp>
      <p:sp>
        <p:nvSpPr>
          <p:cNvPr id="183" name="object 183"/>
          <p:cNvSpPr/>
          <p:nvPr/>
        </p:nvSpPr>
        <p:spPr>
          <a:xfrm>
            <a:off x="3662679" y="5666740"/>
            <a:ext cx="863600" cy="81280"/>
          </a:xfrm>
          <a:custGeom>
            <a:avLst/>
            <a:gdLst/>
            <a:ahLst/>
            <a:cxnLst/>
            <a:rect l="l" t="t" r="r" b="b"/>
            <a:pathLst>
              <a:path w="863600" h="81279">
                <a:moveTo>
                  <a:pt x="447040" y="0"/>
                </a:moveTo>
                <a:lnTo>
                  <a:pt x="457200" y="0"/>
                </a:lnTo>
              </a:path>
              <a:path w="863600" h="81279">
                <a:moveTo>
                  <a:pt x="447040" y="10160"/>
                </a:moveTo>
                <a:lnTo>
                  <a:pt x="457200" y="10160"/>
                </a:lnTo>
              </a:path>
              <a:path w="863600" h="81279">
                <a:moveTo>
                  <a:pt x="60960" y="20319"/>
                </a:moveTo>
                <a:lnTo>
                  <a:pt x="91439" y="20319"/>
                </a:lnTo>
              </a:path>
              <a:path w="863600" h="81279">
                <a:moveTo>
                  <a:pt x="132080" y="20319"/>
                </a:moveTo>
                <a:lnTo>
                  <a:pt x="162560" y="20319"/>
                </a:lnTo>
              </a:path>
              <a:path w="863600" h="81279">
                <a:moveTo>
                  <a:pt x="193040" y="20319"/>
                </a:moveTo>
                <a:lnTo>
                  <a:pt x="203200" y="20319"/>
                </a:lnTo>
              </a:path>
              <a:path w="863600" h="81279">
                <a:moveTo>
                  <a:pt x="213360" y="20319"/>
                </a:moveTo>
                <a:lnTo>
                  <a:pt x="233680" y="20319"/>
                </a:lnTo>
              </a:path>
              <a:path w="863600" h="81279">
                <a:moveTo>
                  <a:pt x="254000" y="20319"/>
                </a:moveTo>
                <a:lnTo>
                  <a:pt x="274320" y="20319"/>
                </a:lnTo>
              </a:path>
              <a:path w="863600" h="81279">
                <a:moveTo>
                  <a:pt x="314960" y="20319"/>
                </a:moveTo>
                <a:lnTo>
                  <a:pt x="345439" y="20319"/>
                </a:lnTo>
              </a:path>
              <a:path w="863600" h="81279">
                <a:moveTo>
                  <a:pt x="386080" y="20319"/>
                </a:moveTo>
                <a:lnTo>
                  <a:pt x="416560" y="20319"/>
                </a:lnTo>
              </a:path>
              <a:path w="863600" h="81279">
                <a:moveTo>
                  <a:pt x="436880" y="20319"/>
                </a:moveTo>
                <a:lnTo>
                  <a:pt x="467360" y="20319"/>
                </a:lnTo>
              </a:path>
              <a:path w="863600" h="81279">
                <a:moveTo>
                  <a:pt x="487680" y="20319"/>
                </a:moveTo>
                <a:lnTo>
                  <a:pt x="518160" y="20319"/>
                </a:lnTo>
              </a:path>
              <a:path w="863600" h="81279">
                <a:moveTo>
                  <a:pt x="548640" y="20319"/>
                </a:moveTo>
                <a:lnTo>
                  <a:pt x="558800" y="20319"/>
                </a:lnTo>
              </a:path>
              <a:path w="863600" h="81279">
                <a:moveTo>
                  <a:pt x="619760" y="0"/>
                </a:moveTo>
                <a:lnTo>
                  <a:pt x="670560" y="0"/>
                </a:lnTo>
              </a:path>
              <a:path w="863600" h="81279">
                <a:moveTo>
                  <a:pt x="619760" y="10160"/>
                </a:moveTo>
                <a:lnTo>
                  <a:pt x="629920" y="10160"/>
                </a:lnTo>
              </a:path>
              <a:path w="863600" h="81279">
                <a:moveTo>
                  <a:pt x="670560" y="10160"/>
                </a:moveTo>
                <a:lnTo>
                  <a:pt x="680720" y="10160"/>
                </a:lnTo>
              </a:path>
              <a:path w="863600" h="81279">
                <a:moveTo>
                  <a:pt x="568960" y="20319"/>
                </a:moveTo>
                <a:lnTo>
                  <a:pt x="579120" y="20319"/>
                </a:lnTo>
              </a:path>
              <a:path w="863600" h="81279">
                <a:moveTo>
                  <a:pt x="589280" y="20319"/>
                </a:moveTo>
                <a:lnTo>
                  <a:pt x="599440" y="20319"/>
                </a:lnTo>
              </a:path>
              <a:path w="863600" h="81279">
                <a:moveTo>
                  <a:pt x="619760" y="20319"/>
                </a:moveTo>
                <a:lnTo>
                  <a:pt x="629920" y="20319"/>
                </a:lnTo>
              </a:path>
              <a:path w="863600" h="81279">
                <a:moveTo>
                  <a:pt x="680720" y="20319"/>
                </a:moveTo>
                <a:lnTo>
                  <a:pt x="690880" y="20319"/>
                </a:lnTo>
              </a:path>
              <a:path w="863600" h="81279">
                <a:moveTo>
                  <a:pt x="782320" y="0"/>
                </a:moveTo>
                <a:lnTo>
                  <a:pt x="792480" y="0"/>
                </a:lnTo>
              </a:path>
              <a:path w="863600" h="81279">
                <a:moveTo>
                  <a:pt x="782320" y="10160"/>
                </a:moveTo>
                <a:lnTo>
                  <a:pt x="792480" y="10160"/>
                </a:lnTo>
              </a:path>
              <a:path w="863600" h="81279">
                <a:moveTo>
                  <a:pt x="721360" y="20319"/>
                </a:moveTo>
                <a:lnTo>
                  <a:pt x="751839" y="20319"/>
                </a:lnTo>
              </a:path>
              <a:path w="863600" h="81279">
                <a:moveTo>
                  <a:pt x="772160" y="20319"/>
                </a:moveTo>
                <a:lnTo>
                  <a:pt x="802639" y="20319"/>
                </a:lnTo>
              </a:path>
              <a:path w="863600" h="81279">
                <a:moveTo>
                  <a:pt x="822960" y="20319"/>
                </a:moveTo>
                <a:lnTo>
                  <a:pt x="853439" y="20319"/>
                </a:lnTo>
              </a:path>
              <a:path w="863600" h="81279">
                <a:moveTo>
                  <a:pt x="50800" y="30480"/>
                </a:moveTo>
                <a:lnTo>
                  <a:pt x="60960" y="30480"/>
                </a:lnTo>
              </a:path>
              <a:path w="863600" h="81279">
                <a:moveTo>
                  <a:pt x="91440" y="30480"/>
                </a:moveTo>
                <a:lnTo>
                  <a:pt x="101600" y="30480"/>
                </a:lnTo>
              </a:path>
              <a:path w="863600" h="81279">
                <a:moveTo>
                  <a:pt x="121920" y="30480"/>
                </a:moveTo>
                <a:lnTo>
                  <a:pt x="132080" y="30480"/>
                </a:lnTo>
              </a:path>
              <a:path w="863600" h="81279">
                <a:moveTo>
                  <a:pt x="162560" y="30480"/>
                </a:moveTo>
                <a:lnTo>
                  <a:pt x="172720" y="30480"/>
                </a:lnTo>
              </a:path>
              <a:path w="863600" h="81279">
                <a:moveTo>
                  <a:pt x="193040" y="30480"/>
                </a:moveTo>
                <a:lnTo>
                  <a:pt x="213360" y="30480"/>
                </a:lnTo>
              </a:path>
              <a:path w="863600" h="81279">
                <a:moveTo>
                  <a:pt x="233680" y="30480"/>
                </a:moveTo>
                <a:lnTo>
                  <a:pt x="254000" y="30480"/>
                </a:lnTo>
              </a:path>
              <a:path w="863600" h="81279">
                <a:moveTo>
                  <a:pt x="274320" y="30480"/>
                </a:moveTo>
                <a:lnTo>
                  <a:pt x="284480" y="30480"/>
                </a:lnTo>
              </a:path>
              <a:path w="863600" h="81279">
                <a:moveTo>
                  <a:pt x="304800" y="30480"/>
                </a:moveTo>
                <a:lnTo>
                  <a:pt x="314960" y="30480"/>
                </a:lnTo>
              </a:path>
              <a:path w="863600" h="81279">
                <a:moveTo>
                  <a:pt x="345440" y="30480"/>
                </a:moveTo>
                <a:lnTo>
                  <a:pt x="355600" y="30480"/>
                </a:lnTo>
              </a:path>
              <a:path w="863600" h="81279">
                <a:moveTo>
                  <a:pt x="375920" y="30480"/>
                </a:moveTo>
                <a:lnTo>
                  <a:pt x="386080" y="30480"/>
                </a:lnTo>
              </a:path>
              <a:path w="863600" h="81279">
                <a:moveTo>
                  <a:pt x="416560" y="30480"/>
                </a:moveTo>
                <a:lnTo>
                  <a:pt x="426720" y="30480"/>
                </a:lnTo>
              </a:path>
              <a:path w="863600" h="81279">
                <a:moveTo>
                  <a:pt x="447040" y="30480"/>
                </a:moveTo>
                <a:lnTo>
                  <a:pt x="457200" y="30480"/>
                </a:lnTo>
              </a:path>
              <a:path w="863600" h="81279">
                <a:moveTo>
                  <a:pt x="477520" y="30480"/>
                </a:moveTo>
                <a:lnTo>
                  <a:pt x="487680" y="30480"/>
                </a:lnTo>
              </a:path>
              <a:path w="863600" h="81279">
                <a:moveTo>
                  <a:pt x="518160" y="30480"/>
                </a:moveTo>
                <a:lnTo>
                  <a:pt x="528320" y="30480"/>
                </a:lnTo>
              </a:path>
              <a:path w="863600" h="81279">
                <a:moveTo>
                  <a:pt x="548640" y="30480"/>
                </a:moveTo>
                <a:lnTo>
                  <a:pt x="568960" y="30480"/>
                </a:lnTo>
              </a:path>
              <a:path w="863600" h="81279">
                <a:moveTo>
                  <a:pt x="619760" y="30480"/>
                </a:moveTo>
                <a:lnTo>
                  <a:pt x="629920" y="30480"/>
                </a:lnTo>
              </a:path>
              <a:path w="863600" h="81279">
                <a:moveTo>
                  <a:pt x="680720" y="30480"/>
                </a:moveTo>
                <a:lnTo>
                  <a:pt x="690880" y="30480"/>
                </a:lnTo>
              </a:path>
              <a:path w="863600" h="81279">
                <a:moveTo>
                  <a:pt x="711200" y="30480"/>
                </a:moveTo>
                <a:lnTo>
                  <a:pt x="721360" y="30480"/>
                </a:lnTo>
              </a:path>
              <a:path w="863600" h="81279">
                <a:moveTo>
                  <a:pt x="751840" y="30480"/>
                </a:moveTo>
                <a:lnTo>
                  <a:pt x="762000" y="30480"/>
                </a:lnTo>
              </a:path>
              <a:path w="863600" h="81279">
                <a:moveTo>
                  <a:pt x="782320" y="30480"/>
                </a:moveTo>
                <a:lnTo>
                  <a:pt x="792480" y="30480"/>
                </a:lnTo>
              </a:path>
              <a:path w="863600" h="81279">
                <a:moveTo>
                  <a:pt x="812800" y="30480"/>
                </a:moveTo>
                <a:lnTo>
                  <a:pt x="822960" y="30480"/>
                </a:lnTo>
              </a:path>
              <a:path w="863600" h="81279">
                <a:moveTo>
                  <a:pt x="853440" y="30480"/>
                </a:moveTo>
                <a:lnTo>
                  <a:pt x="863600" y="30480"/>
                </a:lnTo>
              </a:path>
              <a:path w="863600" h="81279">
                <a:moveTo>
                  <a:pt x="50800" y="40640"/>
                </a:moveTo>
                <a:lnTo>
                  <a:pt x="60960" y="40640"/>
                </a:lnTo>
              </a:path>
              <a:path w="863600" h="81279">
                <a:moveTo>
                  <a:pt x="121920" y="40640"/>
                </a:moveTo>
                <a:lnTo>
                  <a:pt x="132080" y="40640"/>
                </a:lnTo>
              </a:path>
              <a:path w="863600" h="81279">
                <a:moveTo>
                  <a:pt x="162560" y="40640"/>
                </a:moveTo>
                <a:lnTo>
                  <a:pt x="172720" y="40640"/>
                </a:lnTo>
              </a:path>
              <a:path w="863600" h="81279">
                <a:moveTo>
                  <a:pt x="193040" y="40640"/>
                </a:moveTo>
                <a:lnTo>
                  <a:pt x="203200" y="40640"/>
                </a:lnTo>
              </a:path>
              <a:path w="863600" h="81279">
                <a:moveTo>
                  <a:pt x="233680" y="40640"/>
                </a:moveTo>
                <a:lnTo>
                  <a:pt x="243840" y="40640"/>
                </a:lnTo>
              </a:path>
              <a:path w="863600" h="81279">
                <a:moveTo>
                  <a:pt x="274320" y="40640"/>
                </a:moveTo>
                <a:lnTo>
                  <a:pt x="284480" y="40640"/>
                </a:lnTo>
              </a:path>
              <a:path w="863600" h="81279">
                <a:moveTo>
                  <a:pt x="304800" y="40640"/>
                </a:moveTo>
                <a:lnTo>
                  <a:pt x="314960" y="40640"/>
                </a:lnTo>
              </a:path>
              <a:path w="863600" h="81279">
                <a:moveTo>
                  <a:pt x="345440" y="40640"/>
                </a:moveTo>
                <a:lnTo>
                  <a:pt x="355600" y="40640"/>
                </a:lnTo>
              </a:path>
              <a:path w="863600" h="81279">
                <a:moveTo>
                  <a:pt x="375920" y="40640"/>
                </a:moveTo>
                <a:lnTo>
                  <a:pt x="386080" y="40640"/>
                </a:lnTo>
              </a:path>
              <a:path w="863600" h="81279">
                <a:moveTo>
                  <a:pt x="447040" y="40640"/>
                </a:moveTo>
                <a:lnTo>
                  <a:pt x="457200" y="40640"/>
                </a:lnTo>
              </a:path>
              <a:path w="863600" h="81279">
                <a:moveTo>
                  <a:pt x="477520" y="40640"/>
                </a:moveTo>
                <a:lnTo>
                  <a:pt x="487680" y="40640"/>
                </a:lnTo>
              </a:path>
              <a:path w="863600" h="81279">
                <a:moveTo>
                  <a:pt x="518160" y="40640"/>
                </a:moveTo>
                <a:lnTo>
                  <a:pt x="528320" y="40640"/>
                </a:lnTo>
              </a:path>
              <a:path w="863600" h="81279">
                <a:moveTo>
                  <a:pt x="548640" y="40640"/>
                </a:moveTo>
                <a:lnTo>
                  <a:pt x="558800" y="40640"/>
                </a:lnTo>
              </a:path>
              <a:path w="863600" h="81279">
                <a:moveTo>
                  <a:pt x="619760" y="40640"/>
                </a:moveTo>
                <a:lnTo>
                  <a:pt x="629920" y="40640"/>
                </a:lnTo>
              </a:path>
              <a:path w="863600" h="81279">
                <a:moveTo>
                  <a:pt x="680720" y="40640"/>
                </a:moveTo>
                <a:lnTo>
                  <a:pt x="690880" y="40640"/>
                </a:lnTo>
              </a:path>
              <a:path w="863600" h="81279">
                <a:moveTo>
                  <a:pt x="751840" y="40640"/>
                </a:moveTo>
                <a:lnTo>
                  <a:pt x="762000" y="40640"/>
                </a:lnTo>
              </a:path>
              <a:path w="863600" h="81279">
                <a:moveTo>
                  <a:pt x="782320" y="40640"/>
                </a:moveTo>
                <a:lnTo>
                  <a:pt x="792480" y="40640"/>
                </a:lnTo>
              </a:path>
              <a:path w="863600" h="81279">
                <a:moveTo>
                  <a:pt x="812800" y="40640"/>
                </a:moveTo>
                <a:lnTo>
                  <a:pt x="822960" y="40640"/>
                </a:lnTo>
              </a:path>
              <a:path w="863600" h="81279">
                <a:moveTo>
                  <a:pt x="853440" y="40640"/>
                </a:moveTo>
                <a:lnTo>
                  <a:pt x="863600" y="40640"/>
                </a:lnTo>
              </a:path>
              <a:path w="863600" h="81279">
                <a:moveTo>
                  <a:pt x="0" y="50800"/>
                </a:moveTo>
                <a:lnTo>
                  <a:pt x="30479" y="50800"/>
                </a:lnTo>
              </a:path>
              <a:path w="863600" h="81279">
                <a:moveTo>
                  <a:pt x="60960" y="50800"/>
                </a:moveTo>
                <a:lnTo>
                  <a:pt x="91439" y="50800"/>
                </a:lnTo>
              </a:path>
              <a:path w="863600" h="81279">
                <a:moveTo>
                  <a:pt x="121920" y="50800"/>
                </a:moveTo>
                <a:lnTo>
                  <a:pt x="172720" y="50800"/>
                </a:lnTo>
              </a:path>
              <a:path w="863600" h="81279">
                <a:moveTo>
                  <a:pt x="193040" y="50800"/>
                </a:moveTo>
                <a:lnTo>
                  <a:pt x="203200" y="50800"/>
                </a:lnTo>
              </a:path>
              <a:path w="863600" h="81279">
                <a:moveTo>
                  <a:pt x="233680" y="50800"/>
                </a:moveTo>
                <a:lnTo>
                  <a:pt x="243840" y="50800"/>
                </a:lnTo>
              </a:path>
              <a:path w="863600" h="81279">
                <a:moveTo>
                  <a:pt x="274320" y="50800"/>
                </a:moveTo>
                <a:lnTo>
                  <a:pt x="284480" y="50800"/>
                </a:lnTo>
              </a:path>
              <a:path w="863600" h="81279">
                <a:moveTo>
                  <a:pt x="304800" y="50800"/>
                </a:moveTo>
                <a:lnTo>
                  <a:pt x="355600" y="50800"/>
                </a:lnTo>
              </a:path>
              <a:path w="863600" h="81279">
                <a:moveTo>
                  <a:pt x="386080" y="50800"/>
                </a:moveTo>
                <a:lnTo>
                  <a:pt x="416560" y="50800"/>
                </a:lnTo>
              </a:path>
              <a:path w="863600" h="81279">
                <a:moveTo>
                  <a:pt x="447040" y="50800"/>
                </a:moveTo>
                <a:lnTo>
                  <a:pt x="457200" y="50800"/>
                </a:lnTo>
              </a:path>
              <a:path w="863600" h="81279">
                <a:moveTo>
                  <a:pt x="477520" y="50800"/>
                </a:moveTo>
                <a:lnTo>
                  <a:pt x="528320" y="50800"/>
                </a:lnTo>
              </a:path>
              <a:path w="863600" h="81279">
                <a:moveTo>
                  <a:pt x="548640" y="50800"/>
                </a:moveTo>
                <a:lnTo>
                  <a:pt x="558800" y="50800"/>
                </a:lnTo>
              </a:path>
              <a:path w="863600" h="81279">
                <a:moveTo>
                  <a:pt x="619760" y="50800"/>
                </a:moveTo>
                <a:lnTo>
                  <a:pt x="629920" y="50800"/>
                </a:lnTo>
              </a:path>
              <a:path w="863600" h="81279">
                <a:moveTo>
                  <a:pt x="680720" y="50800"/>
                </a:moveTo>
                <a:lnTo>
                  <a:pt x="690880" y="50800"/>
                </a:lnTo>
              </a:path>
              <a:path w="863600" h="81279">
                <a:moveTo>
                  <a:pt x="721360" y="50800"/>
                </a:moveTo>
                <a:lnTo>
                  <a:pt x="762000" y="50800"/>
                </a:lnTo>
              </a:path>
              <a:path w="863600" h="81279">
                <a:moveTo>
                  <a:pt x="782320" y="50800"/>
                </a:moveTo>
                <a:lnTo>
                  <a:pt x="792480" y="50800"/>
                </a:lnTo>
              </a:path>
              <a:path w="863600" h="81279">
                <a:moveTo>
                  <a:pt x="812800" y="50800"/>
                </a:moveTo>
                <a:lnTo>
                  <a:pt x="863600" y="50800"/>
                </a:lnTo>
              </a:path>
              <a:path w="863600" h="81279">
                <a:moveTo>
                  <a:pt x="91440" y="60960"/>
                </a:moveTo>
                <a:lnTo>
                  <a:pt x="101600" y="60960"/>
                </a:lnTo>
              </a:path>
              <a:path w="863600" h="81279">
                <a:moveTo>
                  <a:pt x="121920" y="60960"/>
                </a:moveTo>
                <a:lnTo>
                  <a:pt x="132080" y="60960"/>
                </a:lnTo>
              </a:path>
              <a:path w="863600" h="81279">
                <a:moveTo>
                  <a:pt x="193040" y="60960"/>
                </a:moveTo>
                <a:lnTo>
                  <a:pt x="203200" y="60960"/>
                </a:lnTo>
              </a:path>
              <a:path w="863600" h="81279">
                <a:moveTo>
                  <a:pt x="233680" y="60960"/>
                </a:moveTo>
                <a:lnTo>
                  <a:pt x="243840" y="60960"/>
                </a:lnTo>
              </a:path>
              <a:path w="863600" h="81279">
                <a:moveTo>
                  <a:pt x="274320" y="60960"/>
                </a:moveTo>
                <a:lnTo>
                  <a:pt x="284480" y="60960"/>
                </a:lnTo>
              </a:path>
              <a:path w="863600" h="81279">
                <a:moveTo>
                  <a:pt x="304800" y="60960"/>
                </a:moveTo>
                <a:lnTo>
                  <a:pt x="314960" y="60960"/>
                </a:lnTo>
              </a:path>
              <a:path w="863600" h="81279">
                <a:moveTo>
                  <a:pt x="416560" y="60960"/>
                </a:moveTo>
                <a:lnTo>
                  <a:pt x="426720" y="60960"/>
                </a:lnTo>
              </a:path>
              <a:path w="863600" h="81279">
                <a:moveTo>
                  <a:pt x="447040" y="60960"/>
                </a:moveTo>
                <a:lnTo>
                  <a:pt x="457200" y="60960"/>
                </a:lnTo>
              </a:path>
              <a:path w="863600" h="81279">
                <a:moveTo>
                  <a:pt x="477520" y="60960"/>
                </a:moveTo>
                <a:lnTo>
                  <a:pt x="487680" y="60960"/>
                </a:lnTo>
              </a:path>
              <a:path w="863600" h="81279">
                <a:moveTo>
                  <a:pt x="548640" y="60960"/>
                </a:moveTo>
                <a:lnTo>
                  <a:pt x="558800" y="60960"/>
                </a:lnTo>
              </a:path>
              <a:path w="863600" h="81279">
                <a:moveTo>
                  <a:pt x="619760" y="60960"/>
                </a:moveTo>
                <a:lnTo>
                  <a:pt x="629920" y="60960"/>
                </a:lnTo>
              </a:path>
              <a:path w="863600" h="81279">
                <a:moveTo>
                  <a:pt x="680720" y="60960"/>
                </a:moveTo>
                <a:lnTo>
                  <a:pt x="690880" y="60960"/>
                </a:lnTo>
              </a:path>
              <a:path w="863600" h="81279">
                <a:moveTo>
                  <a:pt x="711200" y="60960"/>
                </a:moveTo>
                <a:lnTo>
                  <a:pt x="721360" y="60960"/>
                </a:lnTo>
              </a:path>
              <a:path w="863600" h="81279">
                <a:moveTo>
                  <a:pt x="751840" y="60960"/>
                </a:moveTo>
                <a:lnTo>
                  <a:pt x="762000" y="60960"/>
                </a:lnTo>
              </a:path>
              <a:path w="863600" h="81279">
                <a:moveTo>
                  <a:pt x="782320" y="60960"/>
                </a:moveTo>
                <a:lnTo>
                  <a:pt x="792480" y="60960"/>
                </a:lnTo>
              </a:path>
              <a:path w="863600" h="81279">
                <a:moveTo>
                  <a:pt x="812800" y="60960"/>
                </a:moveTo>
                <a:lnTo>
                  <a:pt x="822960" y="60960"/>
                </a:lnTo>
              </a:path>
              <a:path w="863600" h="81279">
                <a:moveTo>
                  <a:pt x="50800" y="71119"/>
                </a:moveTo>
                <a:lnTo>
                  <a:pt x="60960" y="71119"/>
                </a:lnTo>
              </a:path>
              <a:path w="863600" h="81279">
                <a:moveTo>
                  <a:pt x="91440" y="71119"/>
                </a:moveTo>
                <a:lnTo>
                  <a:pt x="101600" y="71119"/>
                </a:lnTo>
              </a:path>
              <a:path w="863600" h="81279">
                <a:moveTo>
                  <a:pt x="121920" y="71119"/>
                </a:moveTo>
                <a:lnTo>
                  <a:pt x="132080" y="71119"/>
                </a:lnTo>
              </a:path>
              <a:path w="863600" h="81279">
                <a:moveTo>
                  <a:pt x="162560" y="71119"/>
                </a:moveTo>
                <a:lnTo>
                  <a:pt x="172720" y="71119"/>
                </a:lnTo>
              </a:path>
              <a:path w="863600" h="81279">
                <a:moveTo>
                  <a:pt x="193040" y="71119"/>
                </a:moveTo>
                <a:lnTo>
                  <a:pt x="203200" y="71119"/>
                </a:lnTo>
              </a:path>
              <a:path w="863600" h="81279">
                <a:moveTo>
                  <a:pt x="233680" y="71119"/>
                </a:moveTo>
                <a:lnTo>
                  <a:pt x="243840" y="71119"/>
                </a:lnTo>
              </a:path>
              <a:path w="863600" h="81279">
                <a:moveTo>
                  <a:pt x="274320" y="71119"/>
                </a:moveTo>
                <a:lnTo>
                  <a:pt x="284480" y="71119"/>
                </a:lnTo>
              </a:path>
              <a:path w="863600" h="81279">
                <a:moveTo>
                  <a:pt x="304800" y="71119"/>
                </a:moveTo>
                <a:lnTo>
                  <a:pt x="314960" y="71119"/>
                </a:lnTo>
              </a:path>
              <a:path w="863600" h="81279">
                <a:moveTo>
                  <a:pt x="345440" y="71119"/>
                </a:moveTo>
                <a:lnTo>
                  <a:pt x="355600" y="71119"/>
                </a:lnTo>
              </a:path>
              <a:path w="863600" h="81279">
                <a:moveTo>
                  <a:pt x="375920" y="71119"/>
                </a:moveTo>
                <a:lnTo>
                  <a:pt x="386080" y="71119"/>
                </a:lnTo>
              </a:path>
              <a:path w="863600" h="81279">
                <a:moveTo>
                  <a:pt x="416560" y="71119"/>
                </a:moveTo>
                <a:lnTo>
                  <a:pt x="426720" y="71119"/>
                </a:lnTo>
              </a:path>
              <a:path w="863600" h="81279">
                <a:moveTo>
                  <a:pt x="447040" y="71119"/>
                </a:moveTo>
                <a:lnTo>
                  <a:pt x="457200" y="71119"/>
                </a:lnTo>
              </a:path>
              <a:path w="863600" h="81279">
                <a:moveTo>
                  <a:pt x="477520" y="71119"/>
                </a:moveTo>
                <a:lnTo>
                  <a:pt x="487680" y="71119"/>
                </a:lnTo>
              </a:path>
              <a:path w="863600" h="81279">
                <a:moveTo>
                  <a:pt x="518160" y="71119"/>
                </a:moveTo>
                <a:lnTo>
                  <a:pt x="528320" y="71119"/>
                </a:lnTo>
              </a:path>
              <a:path w="863600" h="81279">
                <a:moveTo>
                  <a:pt x="548640" y="71119"/>
                </a:moveTo>
                <a:lnTo>
                  <a:pt x="558800" y="71119"/>
                </a:lnTo>
              </a:path>
              <a:path w="863600" h="81279">
                <a:moveTo>
                  <a:pt x="619760" y="71119"/>
                </a:moveTo>
                <a:lnTo>
                  <a:pt x="629920" y="71119"/>
                </a:lnTo>
              </a:path>
              <a:path w="863600" h="81279">
                <a:moveTo>
                  <a:pt x="670560" y="71119"/>
                </a:moveTo>
                <a:lnTo>
                  <a:pt x="680720" y="71119"/>
                </a:lnTo>
              </a:path>
              <a:path w="863600" h="81279">
                <a:moveTo>
                  <a:pt x="711200" y="71119"/>
                </a:moveTo>
                <a:lnTo>
                  <a:pt x="721360" y="71119"/>
                </a:lnTo>
              </a:path>
              <a:path w="863600" h="81279">
                <a:moveTo>
                  <a:pt x="741680" y="71119"/>
                </a:moveTo>
                <a:lnTo>
                  <a:pt x="762000" y="71119"/>
                </a:lnTo>
              </a:path>
              <a:path w="863600" h="81279">
                <a:moveTo>
                  <a:pt x="782320" y="71119"/>
                </a:moveTo>
                <a:lnTo>
                  <a:pt x="792480" y="71119"/>
                </a:lnTo>
              </a:path>
              <a:path w="863600" h="81279">
                <a:moveTo>
                  <a:pt x="812800" y="71119"/>
                </a:moveTo>
                <a:lnTo>
                  <a:pt x="822960" y="71119"/>
                </a:lnTo>
              </a:path>
              <a:path w="863600" h="81279">
                <a:moveTo>
                  <a:pt x="853440" y="71119"/>
                </a:moveTo>
                <a:lnTo>
                  <a:pt x="863600" y="71119"/>
                </a:lnTo>
              </a:path>
              <a:path w="863600" h="81279">
                <a:moveTo>
                  <a:pt x="60960" y="81280"/>
                </a:moveTo>
                <a:lnTo>
                  <a:pt x="91439" y="81280"/>
                </a:lnTo>
              </a:path>
              <a:path w="863600" h="81279">
                <a:moveTo>
                  <a:pt x="132080" y="81280"/>
                </a:moveTo>
                <a:lnTo>
                  <a:pt x="162560" y="81280"/>
                </a:lnTo>
              </a:path>
              <a:path w="863600" h="81279">
                <a:moveTo>
                  <a:pt x="193040" y="81280"/>
                </a:moveTo>
                <a:lnTo>
                  <a:pt x="203200" y="81280"/>
                </a:lnTo>
              </a:path>
              <a:path w="863600" h="81279">
                <a:moveTo>
                  <a:pt x="233680" y="81280"/>
                </a:moveTo>
                <a:lnTo>
                  <a:pt x="243840" y="81280"/>
                </a:lnTo>
              </a:path>
              <a:path w="863600" h="81279">
                <a:moveTo>
                  <a:pt x="274320" y="81280"/>
                </a:moveTo>
                <a:lnTo>
                  <a:pt x="284480" y="81280"/>
                </a:lnTo>
              </a:path>
              <a:path w="863600" h="81279">
                <a:moveTo>
                  <a:pt x="314960" y="81280"/>
                </a:moveTo>
                <a:lnTo>
                  <a:pt x="345439" y="81280"/>
                </a:lnTo>
              </a:path>
              <a:path w="863600" h="81279">
                <a:moveTo>
                  <a:pt x="386080" y="81280"/>
                </a:moveTo>
                <a:lnTo>
                  <a:pt x="416560" y="81280"/>
                </a:lnTo>
              </a:path>
              <a:path w="863600" h="81279">
                <a:moveTo>
                  <a:pt x="447040" y="81280"/>
                </a:moveTo>
                <a:lnTo>
                  <a:pt x="467360" y="81280"/>
                </a:lnTo>
              </a:path>
              <a:path w="863600" h="81279">
                <a:moveTo>
                  <a:pt x="487680" y="81280"/>
                </a:moveTo>
                <a:lnTo>
                  <a:pt x="518160" y="81280"/>
                </a:lnTo>
              </a:path>
              <a:path w="863600" h="81279">
                <a:moveTo>
                  <a:pt x="548640" y="81280"/>
                </a:moveTo>
                <a:lnTo>
                  <a:pt x="558800" y="81280"/>
                </a:lnTo>
              </a:path>
              <a:path w="863600" h="81279">
                <a:moveTo>
                  <a:pt x="589280" y="81280"/>
                </a:moveTo>
                <a:lnTo>
                  <a:pt x="599440" y="81280"/>
                </a:lnTo>
              </a:path>
              <a:path w="863600" h="81279">
                <a:moveTo>
                  <a:pt x="619760" y="81280"/>
                </a:moveTo>
                <a:lnTo>
                  <a:pt x="670560" y="81280"/>
                </a:lnTo>
              </a:path>
              <a:path w="863600" h="81279">
                <a:moveTo>
                  <a:pt x="721360" y="81280"/>
                </a:moveTo>
                <a:lnTo>
                  <a:pt x="741680" y="81280"/>
                </a:lnTo>
              </a:path>
              <a:path w="863600" h="81279">
                <a:moveTo>
                  <a:pt x="751840" y="81280"/>
                </a:moveTo>
                <a:lnTo>
                  <a:pt x="762000" y="81280"/>
                </a:lnTo>
              </a:path>
              <a:path w="863600" h="81279">
                <a:moveTo>
                  <a:pt x="782320" y="81280"/>
                </a:moveTo>
                <a:lnTo>
                  <a:pt x="802640" y="81280"/>
                </a:lnTo>
              </a:path>
              <a:path w="863600" h="81279">
                <a:moveTo>
                  <a:pt x="822960" y="81280"/>
                </a:moveTo>
                <a:lnTo>
                  <a:pt x="853439" y="81280"/>
                </a:lnTo>
              </a:path>
            </a:pathLst>
          </a:custGeom>
          <a:ln w="10160">
            <a:solidFill>
              <a:srgbClr val="000000"/>
            </a:solidFill>
          </a:ln>
        </p:spPr>
        <p:txBody>
          <a:bodyPr wrap="square" lIns="0" tIns="0" rIns="0" bIns="0" rtlCol="0"/>
          <a:lstStyle/>
          <a:p>
            <a:endParaRPr/>
          </a:p>
        </p:txBody>
      </p:sp>
      <p:sp>
        <p:nvSpPr>
          <p:cNvPr id="184" name="object 184"/>
          <p:cNvSpPr/>
          <p:nvPr/>
        </p:nvSpPr>
        <p:spPr>
          <a:xfrm>
            <a:off x="6964680" y="5808979"/>
            <a:ext cx="1544320" cy="91440"/>
          </a:xfrm>
          <a:custGeom>
            <a:avLst/>
            <a:gdLst/>
            <a:ahLst/>
            <a:cxnLst/>
            <a:rect l="l" t="t" r="r" b="b"/>
            <a:pathLst>
              <a:path w="1544320" h="91439">
                <a:moveTo>
                  <a:pt x="142240" y="0"/>
                </a:moveTo>
                <a:lnTo>
                  <a:pt x="152400" y="0"/>
                </a:lnTo>
              </a:path>
              <a:path w="1544320" h="91439">
                <a:moveTo>
                  <a:pt x="20320" y="10160"/>
                </a:moveTo>
                <a:lnTo>
                  <a:pt x="30479" y="10160"/>
                </a:lnTo>
              </a:path>
              <a:path w="1544320" h="91439">
                <a:moveTo>
                  <a:pt x="71120" y="10160"/>
                </a:moveTo>
                <a:lnTo>
                  <a:pt x="81279" y="10160"/>
                </a:lnTo>
              </a:path>
              <a:path w="1544320" h="91439">
                <a:moveTo>
                  <a:pt x="91440" y="10160"/>
                </a:moveTo>
                <a:lnTo>
                  <a:pt x="111760" y="10160"/>
                </a:lnTo>
              </a:path>
              <a:path w="1544320" h="91439">
                <a:moveTo>
                  <a:pt x="142240" y="10160"/>
                </a:moveTo>
                <a:lnTo>
                  <a:pt x="152400" y="10160"/>
                </a:lnTo>
              </a:path>
              <a:path w="1544320" h="91439">
                <a:moveTo>
                  <a:pt x="182879" y="10160"/>
                </a:moveTo>
                <a:lnTo>
                  <a:pt x="213359" y="10160"/>
                </a:lnTo>
              </a:path>
              <a:path w="1544320" h="91439">
                <a:moveTo>
                  <a:pt x="243840" y="10160"/>
                </a:moveTo>
                <a:lnTo>
                  <a:pt x="254000" y="10160"/>
                </a:lnTo>
              </a:path>
              <a:path w="1544320" h="91439">
                <a:moveTo>
                  <a:pt x="314960" y="0"/>
                </a:moveTo>
                <a:lnTo>
                  <a:pt x="325120" y="0"/>
                </a:lnTo>
              </a:path>
              <a:path w="1544320" h="91439">
                <a:moveTo>
                  <a:pt x="365760" y="0"/>
                </a:moveTo>
                <a:lnTo>
                  <a:pt x="375920" y="0"/>
                </a:lnTo>
              </a:path>
              <a:path w="1544320" h="91439">
                <a:moveTo>
                  <a:pt x="264160" y="10160"/>
                </a:moveTo>
                <a:lnTo>
                  <a:pt x="284480" y="10160"/>
                </a:lnTo>
              </a:path>
              <a:path w="1544320" h="91439">
                <a:moveTo>
                  <a:pt x="314960" y="10160"/>
                </a:moveTo>
                <a:lnTo>
                  <a:pt x="325120" y="10160"/>
                </a:lnTo>
              </a:path>
              <a:path w="1544320" h="91439">
                <a:moveTo>
                  <a:pt x="365760" y="10160"/>
                </a:moveTo>
                <a:lnTo>
                  <a:pt x="375920" y="10160"/>
                </a:lnTo>
              </a:path>
              <a:path w="1544320" h="91439">
                <a:moveTo>
                  <a:pt x="406400" y="10160"/>
                </a:moveTo>
                <a:lnTo>
                  <a:pt x="436879" y="10160"/>
                </a:lnTo>
              </a:path>
              <a:path w="1544320" h="91439">
                <a:moveTo>
                  <a:pt x="467360" y="10160"/>
                </a:moveTo>
                <a:lnTo>
                  <a:pt x="477520" y="10160"/>
                </a:lnTo>
              </a:path>
              <a:path w="1544320" h="91439">
                <a:moveTo>
                  <a:pt x="487679" y="10160"/>
                </a:moveTo>
                <a:lnTo>
                  <a:pt x="508000" y="10160"/>
                </a:lnTo>
              </a:path>
              <a:path w="1544320" h="91439">
                <a:moveTo>
                  <a:pt x="528320" y="10160"/>
                </a:moveTo>
                <a:lnTo>
                  <a:pt x="548640" y="10160"/>
                </a:lnTo>
              </a:path>
              <a:path w="1544320" h="91439">
                <a:moveTo>
                  <a:pt x="589279" y="10160"/>
                </a:moveTo>
                <a:lnTo>
                  <a:pt x="619759" y="10160"/>
                </a:lnTo>
              </a:path>
              <a:path w="1544320" h="91439">
                <a:moveTo>
                  <a:pt x="721360" y="0"/>
                </a:moveTo>
                <a:lnTo>
                  <a:pt x="731520" y="0"/>
                </a:lnTo>
              </a:path>
              <a:path w="1544320" h="91439">
                <a:moveTo>
                  <a:pt x="660400" y="10160"/>
                </a:moveTo>
                <a:lnTo>
                  <a:pt x="690879" y="10160"/>
                </a:lnTo>
              </a:path>
              <a:path w="1544320" h="91439">
                <a:moveTo>
                  <a:pt x="711200" y="10160"/>
                </a:moveTo>
                <a:lnTo>
                  <a:pt x="741679" y="10160"/>
                </a:lnTo>
              </a:path>
              <a:path w="1544320" h="91439">
                <a:moveTo>
                  <a:pt x="762000" y="10160"/>
                </a:moveTo>
                <a:lnTo>
                  <a:pt x="792479" y="10160"/>
                </a:lnTo>
              </a:path>
              <a:path w="1544320" h="91439">
                <a:moveTo>
                  <a:pt x="873760" y="0"/>
                </a:moveTo>
                <a:lnTo>
                  <a:pt x="883920" y="0"/>
                </a:lnTo>
              </a:path>
              <a:path w="1544320" h="91439">
                <a:moveTo>
                  <a:pt x="904240" y="0"/>
                </a:moveTo>
                <a:lnTo>
                  <a:pt x="914400" y="0"/>
                </a:lnTo>
              </a:path>
              <a:path w="1544320" h="91439">
                <a:moveTo>
                  <a:pt x="955040" y="0"/>
                </a:moveTo>
                <a:lnTo>
                  <a:pt x="965200" y="0"/>
                </a:lnTo>
              </a:path>
              <a:path w="1544320" h="91439">
                <a:moveTo>
                  <a:pt x="822960" y="10160"/>
                </a:moveTo>
                <a:lnTo>
                  <a:pt x="833120" y="10160"/>
                </a:lnTo>
              </a:path>
              <a:path w="1544320" h="91439">
                <a:moveTo>
                  <a:pt x="843279" y="10160"/>
                </a:moveTo>
                <a:lnTo>
                  <a:pt x="853439" y="10160"/>
                </a:lnTo>
              </a:path>
              <a:path w="1544320" h="91439">
                <a:moveTo>
                  <a:pt x="873760" y="10160"/>
                </a:moveTo>
                <a:lnTo>
                  <a:pt x="883920" y="10160"/>
                </a:lnTo>
              </a:path>
              <a:path w="1544320" h="91439">
                <a:moveTo>
                  <a:pt x="904240" y="10160"/>
                </a:moveTo>
                <a:lnTo>
                  <a:pt x="914400" y="10160"/>
                </a:lnTo>
              </a:path>
              <a:path w="1544320" h="91439">
                <a:moveTo>
                  <a:pt x="955040" y="10160"/>
                </a:moveTo>
                <a:lnTo>
                  <a:pt x="965200" y="10160"/>
                </a:lnTo>
              </a:path>
              <a:path w="1544320" h="91439">
                <a:moveTo>
                  <a:pt x="1016000" y="0"/>
                </a:moveTo>
                <a:lnTo>
                  <a:pt x="1026159" y="0"/>
                </a:lnTo>
              </a:path>
              <a:path w="1544320" h="91439">
                <a:moveTo>
                  <a:pt x="1066800" y="0"/>
                </a:moveTo>
                <a:lnTo>
                  <a:pt x="1076959" y="0"/>
                </a:lnTo>
              </a:path>
              <a:path w="1544320" h="91439">
                <a:moveTo>
                  <a:pt x="985520" y="10160"/>
                </a:moveTo>
                <a:lnTo>
                  <a:pt x="995679" y="10160"/>
                </a:lnTo>
              </a:path>
              <a:path w="1544320" h="91439">
                <a:moveTo>
                  <a:pt x="1016000" y="10160"/>
                </a:moveTo>
                <a:lnTo>
                  <a:pt x="1026159" y="10160"/>
                </a:lnTo>
              </a:path>
              <a:path w="1544320" h="91439">
                <a:moveTo>
                  <a:pt x="1076960" y="10160"/>
                </a:moveTo>
                <a:lnTo>
                  <a:pt x="1087120" y="10160"/>
                </a:lnTo>
              </a:path>
              <a:path w="1544320" h="91439">
                <a:moveTo>
                  <a:pt x="1168400" y="0"/>
                </a:moveTo>
                <a:lnTo>
                  <a:pt x="1178559" y="0"/>
                </a:lnTo>
              </a:path>
              <a:path w="1544320" h="91439">
                <a:moveTo>
                  <a:pt x="1117600" y="10160"/>
                </a:moveTo>
                <a:lnTo>
                  <a:pt x="1137920" y="10160"/>
                </a:lnTo>
              </a:path>
              <a:path w="1544320" h="91439">
                <a:moveTo>
                  <a:pt x="1158240" y="10160"/>
                </a:moveTo>
                <a:lnTo>
                  <a:pt x="1188720" y="10160"/>
                </a:lnTo>
              </a:path>
              <a:path w="1544320" h="91439">
                <a:moveTo>
                  <a:pt x="1270000" y="0"/>
                </a:moveTo>
                <a:lnTo>
                  <a:pt x="1280159" y="0"/>
                </a:lnTo>
              </a:path>
              <a:path w="1544320" h="91439">
                <a:moveTo>
                  <a:pt x="1209040" y="10160"/>
                </a:moveTo>
                <a:lnTo>
                  <a:pt x="1239520" y="10160"/>
                </a:lnTo>
              </a:path>
              <a:path w="1544320" h="91439">
                <a:moveTo>
                  <a:pt x="1270000" y="10160"/>
                </a:moveTo>
                <a:lnTo>
                  <a:pt x="1280159" y="10160"/>
                </a:lnTo>
              </a:path>
              <a:path w="1544320" h="91439">
                <a:moveTo>
                  <a:pt x="1310640" y="10160"/>
                </a:moveTo>
                <a:lnTo>
                  <a:pt x="1320800" y="10160"/>
                </a:lnTo>
              </a:path>
              <a:path w="1544320" h="91439">
                <a:moveTo>
                  <a:pt x="1330960" y="10160"/>
                </a:moveTo>
                <a:lnTo>
                  <a:pt x="1341120" y="10160"/>
                </a:lnTo>
              </a:path>
              <a:path w="1544320" h="91439">
                <a:moveTo>
                  <a:pt x="1371600" y="10160"/>
                </a:moveTo>
                <a:lnTo>
                  <a:pt x="1381759" y="10160"/>
                </a:lnTo>
              </a:path>
              <a:path w="1544320" h="91439">
                <a:moveTo>
                  <a:pt x="1402079" y="10160"/>
                </a:moveTo>
                <a:lnTo>
                  <a:pt x="1432559" y="10160"/>
                </a:lnTo>
              </a:path>
              <a:path w="1544320" h="91439">
                <a:moveTo>
                  <a:pt x="1463040" y="10160"/>
                </a:moveTo>
                <a:lnTo>
                  <a:pt x="1473200" y="10160"/>
                </a:lnTo>
              </a:path>
              <a:path w="1544320" h="91439">
                <a:moveTo>
                  <a:pt x="1534160" y="0"/>
                </a:moveTo>
                <a:lnTo>
                  <a:pt x="1544320" y="0"/>
                </a:lnTo>
              </a:path>
              <a:path w="1544320" h="91439">
                <a:moveTo>
                  <a:pt x="1503679" y="10160"/>
                </a:moveTo>
                <a:lnTo>
                  <a:pt x="1524000" y="10160"/>
                </a:lnTo>
              </a:path>
              <a:path w="1544320" h="91439">
                <a:moveTo>
                  <a:pt x="1534160" y="10160"/>
                </a:moveTo>
                <a:lnTo>
                  <a:pt x="1544320" y="10160"/>
                </a:lnTo>
              </a:path>
              <a:path w="1544320" h="91439">
                <a:moveTo>
                  <a:pt x="20320" y="20320"/>
                </a:moveTo>
                <a:lnTo>
                  <a:pt x="30479" y="20320"/>
                </a:lnTo>
              </a:path>
              <a:path w="1544320" h="91439">
                <a:moveTo>
                  <a:pt x="71120" y="20320"/>
                </a:moveTo>
                <a:lnTo>
                  <a:pt x="91440" y="20320"/>
                </a:lnTo>
              </a:path>
              <a:path w="1544320" h="91439">
                <a:moveTo>
                  <a:pt x="111760" y="20320"/>
                </a:moveTo>
                <a:lnTo>
                  <a:pt x="121920" y="20320"/>
                </a:lnTo>
              </a:path>
              <a:path w="1544320" h="91439">
                <a:moveTo>
                  <a:pt x="142240" y="20320"/>
                </a:moveTo>
                <a:lnTo>
                  <a:pt x="152400" y="20320"/>
                </a:lnTo>
              </a:path>
              <a:path w="1544320" h="91439">
                <a:moveTo>
                  <a:pt x="172720" y="20320"/>
                </a:moveTo>
                <a:lnTo>
                  <a:pt x="182879" y="20320"/>
                </a:lnTo>
              </a:path>
              <a:path w="1544320" h="91439">
                <a:moveTo>
                  <a:pt x="213360" y="20320"/>
                </a:moveTo>
                <a:lnTo>
                  <a:pt x="223520" y="20320"/>
                </a:lnTo>
              </a:path>
              <a:path w="1544320" h="91439">
                <a:moveTo>
                  <a:pt x="243840" y="20320"/>
                </a:moveTo>
                <a:lnTo>
                  <a:pt x="264160" y="20320"/>
                </a:lnTo>
              </a:path>
              <a:path w="1544320" h="91439">
                <a:moveTo>
                  <a:pt x="284479" y="20320"/>
                </a:moveTo>
                <a:lnTo>
                  <a:pt x="294639" y="20320"/>
                </a:lnTo>
              </a:path>
              <a:path w="1544320" h="91439">
                <a:moveTo>
                  <a:pt x="314960" y="20320"/>
                </a:moveTo>
                <a:lnTo>
                  <a:pt x="325120" y="20320"/>
                </a:lnTo>
              </a:path>
              <a:path w="1544320" h="91439">
                <a:moveTo>
                  <a:pt x="396240" y="20320"/>
                </a:moveTo>
                <a:lnTo>
                  <a:pt x="406400" y="20320"/>
                </a:lnTo>
              </a:path>
              <a:path w="1544320" h="91439">
                <a:moveTo>
                  <a:pt x="436879" y="20320"/>
                </a:moveTo>
                <a:lnTo>
                  <a:pt x="447039" y="20320"/>
                </a:lnTo>
              </a:path>
              <a:path w="1544320" h="91439">
                <a:moveTo>
                  <a:pt x="467360" y="20320"/>
                </a:moveTo>
                <a:lnTo>
                  <a:pt x="487680" y="20320"/>
                </a:lnTo>
              </a:path>
              <a:path w="1544320" h="91439">
                <a:moveTo>
                  <a:pt x="508000" y="20320"/>
                </a:moveTo>
                <a:lnTo>
                  <a:pt x="528320" y="20320"/>
                </a:lnTo>
              </a:path>
              <a:path w="1544320" h="91439">
                <a:moveTo>
                  <a:pt x="548640" y="20320"/>
                </a:moveTo>
                <a:lnTo>
                  <a:pt x="558800" y="20320"/>
                </a:lnTo>
              </a:path>
              <a:path w="1544320" h="91439">
                <a:moveTo>
                  <a:pt x="579120" y="20320"/>
                </a:moveTo>
                <a:lnTo>
                  <a:pt x="589279" y="20320"/>
                </a:lnTo>
              </a:path>
              <a:path w="1544320" h="91439">
                <a:moveTo>
                  <a:pt x="619760" y="20320"/>
                </a:moveTo>
                <a:lnTo>
                  <a:pt x="629920" y="20320"/>
                </a:lnTo>
              </a:path>
              <a:path w="1544320" h="91439">
                <a:moveTo>
                  <a:pt x="650240" y="20320"/>
                </a:moveTo>
                <a:lnTo>
                  <a:pt x="660400" y="20320"/>
                </a:lnTo>
              </a:path>
              <a:path w="1544320" h="91439">
                <a:moveTo>
                  <a:pt x="690879" y="20320"/>
                </a:moveTo>
                <a:lnTo>
                  <a:pt x="701039" y="20320"/>
                </a:lnTo>
              </a:path>
              <a:path w="1544320" h="91439">
                <a:moveTo>
                  <a:pt x="721360" y="20320"/>
                </a:moveTo>
                <a:lnTo>
                  <a:pt x="731520" y="20320"/>
                </a:lnTo>
              </a:path>
              <a:path w="1544320" h="91439">
                <a:moveTo>
                  <a:pt x="751840" y="20320"/>
                </a:moveTo>
                <a:lnTo>
                  <a:pt x="762000" y="20320"/>
                </a:lnTo>
              </a:path>
              <a:path w="1544320" h="91439">
                <a:moveTo>
                  <a:pt x="792479" y="20320"/>
                </a:moveTo>
                <a:lnTo>
                  <a:pt x="802639" y="20320"/>
                </a:lnTo>
              </a:path>
              <a:path w="1544320" h="91439">
                <a:moveTo>
                  <a:pt x="822960" y="20320"/>
                </a:moveTo>
                <a:lnTo>
                  <a:pt x="843280" y="20320"/>
                </a:lnTo>
              </a:path>
              <a:path w="1544320" h="91439">
                <a:moveTo>
                  <a:pt x="863600" y="20320"/>
                </a:moveTo>
                <a:lnTo>
                  <a:pt x="873759" y="20320"/>
                </a:lnTo>
              </a:path>
              <a:path w="1544320" h="91439">
                <a:moveTo>
                  <a:pt x="904240" y="20320"/>
                </a:moveTo>
                <a:lnTo>
                  <a:pt x="914400" y="20320"/>
                </a:lnTo>
              </a:path>
              <a:path w="1544320" h="91439">
                <a:moveTo>
                  <a:pt x="1016000" y="20320"/>
                </a:moveTo>
                <a:lnTo>
                  <a:pt x="1026159" y="20320"/>
                </a:lnTo>
              </a:path>
              <a:path w="1544320" h="91439">
                <a:moveTo>
                  <a:pt x="1076960" y="20320"/>
                </a:moveTo>
                <a:lnTo>
                  <a:pt x="1087120" y="20320"/>
                </a:lnTo>
              </a:path>
              <a:path w="1544320" h="91439">
                <a:moveTo>
                  <a:pt x="1107440" y="20320"/>
                </a:moveTo>
                <a:lnTo>
                  <a:pt x="1117600" y="20320"/>
                </a:lnTo>
              </a:path>
              <a:path w="1544320" h="91439">
                <a:moveTo>
                  <a:pt x="1137920" y="20320"/>
                </a:moveTo>
                <a:lnTo>
                  <a:pt x="1148079" y="20320"/>
                </a:lnTo>
              </a:path>
              <a:path w="1544320" h="91439">
                <a:moveTo>
                  <a:pt x="1168400" y="20320"/>
                </a:moveTo>
                <a:lnTo>
                  <a:pt x="1178559" y="20320"/>
                </a:lnTo>
              </a:path>
              <a:path w="1544320" h="91439">
                <a:moveTo>
                  <a:pt x="1198879" y="20320"/>
                </a:moveTo>
                <a:lnTo>
                  <a:pt x="1209039" y="20320"/>
                </a:lnTo>
              </a:path>
              <a:path w="1544320" h="91439">
                <a:moveTo>
                  <a:pt x="1239520" y="20320"/>
                </a:moveTo>
                <a:lnTo>
                  <a:pt x="1249679" y="20320"/>
                </a:lnTo>
              </a:path>
              <a:path w="1544320" h="91439">
                <a:moveTo>
                  <a:pt x="1280160" y="20320"/>
                </a:moveTo>
                <a:lnTo>
                  <a:pt x="1290320" y="20320"/>
                </a:lnTo>
              </a:path>
              <a:path w="1544320" h="91439">
                <a:moveTo>
                  <a:pt x="1330960" y="20320"/>
                </a:moveTo>
                <a:lnTo>
                  <a:pt x="1341120" y="20320"/>
                </a:lnTo>
              </a:path>
              <a:path w="1544320" h="91439">
                <a:moveTo>
                  <a:pt x="1371600" y="20320"/>
                </a:moveTo>
                <a:lnTo>
                  <a:pt x="1381759" y="20320"/>
                </a:lnTo>
              </a:path>
              <a:path w="1544320" h="91439">
                <a:moveTo>
                  <a:pt x="1391920" y="20320"/>
                </a:moveTo>
                <a:lnTo>
                  <a:pt x="1402079" y="20320"/>
                </a:lnTo>
              </a:path>
              <a:path w="1544320" h="91439">
                <a:moveTo>
                  <a:pt x="1432560" y="20320"/>
                </a:moveTo>
                <a:lnTo>
                  <a:pt x="1442720" y="20320"/>
                </a:lnTo>
              </a:path>
              <a:path w="1544320" h="91439">
                <a:moveTo>
                  <a:pt x="1463040" y="20320"/>
                </a:moveTo>
                <a:lnTo>
                  <a:pt x="1473200" y="20320"/>
                </a:lnTo>
              </a:path>
              <a:path w="1544320" h="91439">
                <a:moveTo>
                  <a:pt x="1493520" y="20320"/>
                </a:moveTo>
                <a:lnTo>
                  <a:pt x="1503679" y="20320"/>
                </a:lnTo>
              </a:path>
              <a:path w="1544320" h="91439">
                <a:moveTo>
                  <a:pt x="1524000" y="20320"/>
                </a:moveTo>
                <a:lnTo>
                  <a:pt x="1544320" y="20320"/>
                </a:lnTo>
              </a:path>
              <a:path w="1544320" h="91439">
                <a:moveTo>
                  <a:pt x="0" y="30480"/>
                </a:moveTo>
                <a:lnTo>
                  <a:pt x="50800" y="30480"/>
                </a:lnTo>
              </a:path>
              <a:path w="1544320" h="91439">
                <a:moveTo>
                  <a:pt x="71120" y="30480"/>
                </a:moveTo>
                <a:lnTo>
                  <a:pt x="81279" y="30480"/>
                </a:lnTo>
              </a:path>
              <a:path w="1544320" h="91439">
                <a:moveTo>
                  <a:pt x="111760" y="30480"/>
                </a:moveTo>
                <a:lnTo>
                  <a:pt x="121920" y="30480"/>
                </a:lnTo>
              </a:path>
              <a:path w="1544320" h="91439">
                <a:moveTo>
                  <a:pt x="142240" y="30480"/>
                </a:moveTo>
                <a:lnTo>
                  <a:pt x="152400" y="30480"/>
                </a:lnTo>
              </a:path>
              <a:path w="1544320" h="91439">
                <a:moveTo>
                  <a:pt x="213360" y="30480"/>
                </a:moveTo>
                <a:lnTo>
                  <a:pt x="223520" y="30480"/>
                </a:lnTo>
              </a:path>
              <a:path w="1544320" h="91439">
                <a:moveTo>
                  <a:pt x="243840" y="30480"/>
                </a:moveTo>
                <a:lnTo>
                  <a:pt x="254000" y="30480"/>
                </a:lnTo>
              </a:path>
              <a:path w="1544320" h="91439">
                <a:moveTo>
                  <a:pt x="284479" y="30480"/>
                </a:moveTo>
                <a:lnTo>
                  <a:pt x="294639" y="30480"/>
                </a:lnTo>
              </a:path>
              <a:path w="1544320" h="91439">
                <a:moveTo>
                  <a:pt x="325120" y="30480"/>
                </a:moveTo>
                <a:lnTo>
                  <a:pt x="365760" y="30480"/>
                </a:lnTo>
              </a:path>
              <a:path w="1544320" h="91439">
                <a:moveTo>
                  <a:pt x="396240" y="30480"/>
                </a:moveTo>
                <a:lnTo>
                  <a:pt x="406400" y="30480"/>
                </a:lnTo>
              </a:path>
              <a:path w="1544320" h="91439">
                <a:moveTo>
                  <a:pt x="436879" y="30480"/>
                </a:moveTo>
                <a:lnTo>
                  <a:pt x="447039" y="30480"/>
                </a:lnTo>
              </a:path>
              <a:path w="1544320" h="91439">
                <a:moveTo>
                  <a:pt x="467360" y="30480"/>
                </a:moveTo>
                <a:lnTo>
                  <a:pt x="477520" y="30480"/>
                </a:lnTo>
              </a:path>
              <a:path w="1544320" h="91439">
                <a:moveTo>
                  <a:pt x="508000" y="30480"/>
                </a:moveTo>
                <a:lnTo>
                  <a:pt x="518159" y="30480"/>
                </a:lnTo>
              </a:path>
              <a:path w="1544320" h="91439">
                <a:moveTo>
                  <a:pt x="548640" y="30480"/>
                </a:moveTo>
                <a:lnTo>
                  <a:pt x="558800" y="30480"/>
                </a:lnTo>
              </a:path>
              <a:path w="1544320" h="91439">
                <a:moveTo>
                  <a:pt x="579120" y="30480"/>
                </a:moveTo>
                <a:lnTo>
                  <a:pt x="589279" y="30480"/>
                </a:lnTo>
              </a:path>
              <a:path w="1544320" h="91439">
                <a:moveTo>
                  <a:pt x="619760" y="30480"/>
                </a:moveTo>
                <a:lnTo>
                  <a:pt x="629920" y="30480"/>
                </a:lnTo>
              </a:path>
              <a:path w="1544320" h="91439">
                <a:moveTo>
                  <a:pt x="650240" y="30480"/>
                </a:moveTo>
                <a:lnTo>
                  <a:pt x="660400" y="30480"/>
                </a:lnTo>
              </a:path>
              <a:path w="1544320" h="91439">
                <a:moveTo>
                  <a:pt x="721360" y="30480"/>
                </a:moveTo>
                <a:lnTo>
                  <a:pt x="731520" y="30480"/>
                </a:lnTo>
              </a:path>
              <a:path w="1544320" h="91439">
                <a:moveTo>
                  <a:pt x="751840" y="30480"/>
                </a:moveTo>
                <a:lnTo>
                  <a:pt x="762000" y="30480"/>
                </a:lnTo>
              </a:path>
              <a:path w="1544320" h="91439">
                <a:moveTo>
                  <a:pt x="792479" y="30480"/>
                </a:moveTo>
                <a:lnTo>
                  <a:pt x="802639" y="30480"/>
                </a:lnTo>
              </a:path>
              <a:path w="1544320" h="91439">
                <a:moveTo>
                  <a:pt x="822960" y="30480"/>
                </a:moveTo>
                <a:lnTo>
                  <a:pt x="833120" y="30480"/>
                </a:lnTo>
              </a:path>
              <a:path w="1544320" h="91439">
                <a:moveTo>
                  <a:pt x="863600" y="30480"/>
                </a:moveTo>
                <a:lnTo>
                  <a:pt x="873759" y="30480"/>
                </a:lnTo>
              </a:path>
              <a:path w="1544320" h="91439">
                <a:moveTo>
                  <a:pt x="914400" y="30480"/>
                </a:moveTo>
                <a:lnTo>
                  <a:pt x="955040" y="30480"/>
                </a:lnTo>
              </a:path>
              <a:path w="1544320" h="91439">
                <a:moveTo>
                  <a:pt x="1016000" y="30480"/>
                </a:moveTo>
                <a:lnTo>
                  <a:pt x="1026159" y="30480"/>
                </a:lnTo>
              </a:path>
              <a:path w="1544320" h="91439">
                <a:moveTo>
                  <a:pt x="1076960" y="30480"/>
                </a:moveTo>
                <a:lnTo>
                  <a:pt x="1087120" y="30480"/>
                </a:lnTo>
              </a:path>
              <a:path w="1544320" h="91439">
                <a:moveTo>
                  <a:pt x="1137920" y="30480"/>
                </a:moveTo>
                <a:lnTo>
                  <a:pt x="1148079" y="30480"/>
                </a:lnTo>
              </a:path>
              <a:path w="1544320" h="91439">
                <a:moveTo>
                  <a:pt x="1168400" y="30480"/>
                </a:moveTo>
                <a:lnTo>
                  <a:pt x="1178559" y="30480"/>
                </a:lnTo>
              </a:path>
              <a:path w="1544320" h="91439">
                <a:moveTo>
                  <a:pt x="1198879" y="30480"/>
                </a:moveTo>
                <a:lnTo>
                  <a:pt x="1209039" y="30480"/>
                </a:lnTo>
              </a:path>
              <a:path w="1544320" h="91439">
                <a:moveTo>
                  <a:pt x="1239520" y="30480"/>
                </a:moveTo>
                <a:lnTo>
                  <a:pt x="1249679" y="30480"/>
                </a:lnTo>
              </a:path>
              <a:path w="1544320" h="91439">
                <a:moveTo>
                  <a:pt x="1280160" y="30480"/>
                </a:moveTo>
                <a:lnTo>
                  <a:pt x="1290320" y="30480"/>
                </a:lnTo>
              </a:path>
              <a:path w="1544320" h="91439">
                <a:moveTo>
                  <a:pt x="1341120" y="30480"/>
                </a:moveTo>
                <a:lnTo>
                  <a:pt x="1351279" y="30480"/>
                </a:lnTo>
              </a:path>
              <a:path w="1544320" h="91439">
                <a:moveTo>
                  <a:pt x="1361440" y="30480"/>
                </a:moveTo>
                <a:lnTo>
                  <a:pt x="1371600" y="30480"/>
                </a:lnTo>
              </a:path>
              <a:path w="1544320" h="91439">
                <a:moveTo>
                  <a:pt x="1391920" y="30480"/>
                </a:moveTo>
                <a:lnTo>
                  <a:pt x="1402079" y="30480"/>
                </a:lnTo>
              </a:path>
              <a:path w="1544320" h="91439">
                <a:moveTo>
                  <a:pt x="1432560" y="30480"/>
                </a:moveTo>
                <a:lnTo>
                  <a:pt x="1442720" y="30480"/>
                </a:lnTo>
              </a:path>
              <a:path w="1544320" h="91439">
                <a:moveTo>
                  <a:pt x="1463040" y="30480"/>
                </a:moveTo>
                <a:lnTo>
                  <a:pt x="1473200" y="30480"/>
                </a:lnTo>
              </a:path>
              <a:path w="1544320" h="91439">
                <a:moveTo>
                  <a:pt x="1493520" y="30480"/>
                </a:moveTo>
                <a:lnTo>
                  <a:pt x="1503679" y="30480"/>
                </a:lnTo>
              </a:path>
              <a:path w="1544320" h="91439">
                <a:moveTo>
                  <a:pt x="1534160" y="30480"/>
                </a:moveTo>
                <a:lnTo>
                  <a:pt x="1544320" y="30480"/>
                </a:lnTo>
              </a:path>
              <a:path w="1544320" h="91439">
                <a:moveTo>
                  <a:pt x="20320" y="40640"/>
                </a:moveTo>
                <a:lnTo>
                  <a:pt x="30479" y="40640"/>
                </a:lnTo>
              </a:path>
              <a:path w="1544320" h="91439">
                <a:moveTo>
                  <a:pt x="71120" y="40640"/>
                </a:moveTo>
                <a:lnTo>
                  <a:pt x="81279" y="40640"/>
                </a:lnTo>
              </a:path>
              <a:path w="1544320" h="91439">
                <a:moveTo>
                  <a:pt x="111760" y="40640"/>
                </a:moveTo>
                <a:lnTo>
                  <a:pt x="121920" y="40640"/>
                </a:lnTo>
              </a:path>
              <a:path w="1544320" h="91439">
                <a:moveTo>
                  <a:pt x="142240" y="40640"/>
                </a:moveTo>
                <a:lnTo>
                  <a:pt x="152400" y="40640"/>
                </a:lnTo>
              </a:path>
              <a:path w="1544320" h="91439">
                <a:moveTo>
                  <a:pt x="182879" y="40640"/>
                </a:moveTo>
                <a:lnTo>
                  <a:pt x="223520" y="40640"/>
                </a:lnTo>
              </a:path>
              <a:path w="1544320" h="91439">
                <a:moveTo>
                  <a:pt x="243840" y="40640"/>
                </a:moveTo>
                <a:lnTo>
                  <a:pt x="254000" y="40640"/>
                </a:lnTo>
              </a:path>
              <a:path w="1544320" h="91439">
                <a:moveTo>
                  <a:pt x="284479" y="40640"/>
                </a:moveTo>
                <a:lnTo>
                  <a:pt x="294639" y="40640"/>
                </a:lnTo>
              </a:path>
              <a:path w="1544320" h="91439">
                <a:moveTo>
                  <a:pt x="365760" y="40640"/>
                </a:moveTo>
                <a:lnTo>
                  <a:pt x="375920" y="40640"/>
                </a:lnTo>
              </a:path>
              <a:path w="1544320" h="91439">
                <a:moveTo>
                  <a:pt x="396240" y="40640"/>
                </a:moveTo>
                <a:lnTo>
                  <a:pt x="447040" y="40640"/>
                </a:lnTo>
              </a:path>
              <a:path w="1544320" h="91439">
                <a:moveTo>
                  <a:pt x="467360" y="40640"/>
                </a:moveTo>
                <a:lnTo>
                  <a:pt x="477520" y="40640"/>
                </a:lnTo>
              </a:path>
              <a:path w="1544320" h="91439">
                <a:moveTo>
                  <a:pt x="508000" y="40640"/>
                </a:moveTo>
                <a:lnTo>
                  <a:pt x="518159" y="40640"/>
                </a:lnTo>
              </a:path>
              <a:path w="1544320" h="91439">
                <a:moveTo>
                  <a:pt x="548640" y="40640"/>
                </a:moveTo>
                <a:lnTo>
                  <a:pt x="558800" y="40640"/>
                </a:lnTo>
              </a:path>
              <a:path w="1544320" h="91439">
                <a:moveTo>
                  <a:pt x="579120" y="40640"/>
                </a:moveTo>
                <a:lnTo>
                  <a:pt x="629920" y="40640"/>
                </a:lnTo>
              </a:path>
              <a:path w="1544320" h="91439">
                <a:moveTo>
                  <a:pt x="660400" y="40640"/>
                </a:moveTo>
                <a:lnTo>
                  <a:pt x="690879" y="40640"/>
                </a:lnTo>
              </a:path>
              <a:path w="1544320" h="91439">
                <a:moveTo>
                  <a:pt x="721360" y="40640"/>
                </a:moveTo>
                <a:lnTo>
                  <a:pt x="731520" y="40640"/>
                </a:lnTo>
              </a:path>
              <a:path w="1544320" h="91439">
                <a:moveTo>
                  <a:pt x="751840" y="40640"/>
                </a:moveTo>
                <a:lnTo>
                  <a:pt x="802640" y="40640"/>
                </a:lnTo>
              </a:path>
              <a:path w="1544320" h="91439">
                <a:moveTo>
                  <a:pt x="822960" y="40640"/>
                </a:moveTo>
                <a:lnTo>
                  <a:pt x="833120" y="40640"/>
                </a:lnTo>
              </a:path>
              <a:path w="1544320" h="91439">
                <a:moveTo>
                  <a:pt x="863600" y="40640"/>
                </a:moveTo>
                <a:lnTo>
                  <a:pt x="873759" y="40640"/>
                </a:lnTo>
              </a:path>
              <a:path w="1544320" h="91439">
                <a:moveTo>
                  <a:pt x="955040" y="40640"/>
                </a:moveTo>
                <a:lnTo>
                  <a:pt x="965200" y="40640"/>
                </a:lnTo>
              </a:path>
              <a:path w="1544320" h="91439">
                <a:moveTo>
                  <a:pt x="1016000" y="40640"/>
                </a:moveTo>
                <a:lnTo>
                  <a:pt x="1026159" y="40640"/>
                </a:lnTo>
              </a:path>
              <a:path w="1544320" h="91439">
                <a:moveTo>
                  <a:pt x="1076960" y="40640"/>
                </a:moveTo>
                <a:lnTo>
                  <a:pt x="1087120" y="40640"/>
                </a:lnTo>
              </a:path>
              <a:path w="1544320" h="91439">
                <a:moveTo>
                  <a:pt x="1117600" y="40640"/>
                </a:moveTo>
                <a:lnTo>
                  <a:pt x="1148079" y="40640"/>
                </a:lnTo>
              </a:path>
              <a:path w="1544320" h="91439">
                <a:moveTo>
                  <a:pt x="1168400" y="40640"/>
                </a:moveTo>
                <a:lnTo>
                  <a:pt x="1178559" y="40640"/>
                </a:lnTo>
              </a:path>
              <a:path w="1544320" h="91439">
                <a:moveTo>
                  <a:pt x="1198879" y="40640"/>
                </a:moveTo>
                <a:lnTo>
                  <a:pt x="1249679" y="40640"/>
                </a:lnTo>
              </a:path>
              <a:path w="1544320" h="91439">
                <a:moveTo>
                  <a:pt x="1280160" y="40640"/>
                </a:moveTo>
                <a:lnTo>
                  <a:pt x="1290320" y="40640"/>
                </a:lnTo>
              </a:path>
              <a:path w="1544320" h="91439">
                <a:moveTo>
                  <a:pt x="1341120" y="40640"/>
                </a:moveTo>
                <a:lnTo>
                  <a:pt x="1351279" y="40640"/>
                </a:lnTo>
              </a:path>
              <a:path w="1544320" h="91439">
                <a:moveTo>
                  <a:pt x="1361440" y="40640"/>
                </a:moveTo>
                <a:lnTo>
                  <a:pt x="1371600" y="40640"/>
                </a:lnTo>
              </a:path>
              <a:path w="1544320" h="91439">
                <a:moveTo>
                  <a:pt x="1391920" y="40640"/>
                </a:moveTo>
                <a:lnTo>
                  <a:pt x="1402079" y="40640"/>
                </a:lnTo>
              </a:path>
              <a:path w="1544320" h="91439">
                <a:moveTo>
                  <a:pt x="1432560" y="40640"/>
                </a:moveTo>
                <a:lnTo>
                  <a:pt x="1442720" y="40640"/>
                </a:lnTo>
              </a:path>
              <a:path w="1544320" h="91439">
                <a:moveTo>
                  <a:pt x="1463040" y="40640"/>
                </a:moveTo>
                <a:lnTo>
                  <a:pt x="1473200" y="40640"/>
                </a:lnTo>
              </a:path>
              <a:path w="1544320" h="91439">
                <a:moveTo>
                  <a:pt x="1493520" y="40640"/>
                </a:moveTo>
                <a:lnTo>
                  <a:pt x="1503679" y="40640"/>
                </a:lnTo>
              </a:path>
              <a:path w="1544320" h="91439">
                <a:moveTo>
                  <a:pt x="1534160" y="40640"/>
                </a:moveTo>
                <a:lnTo>
                  <a:pt x="1544320" y="40640"/>
                </a:lnTo>
              </a:path>
              <a:path w="1544320" h="91439">
                <a:moveTo>
                  <a:pt x="20320" y="50800"/>
                </a:moveTo>
                <a:lnTo>
                  <a:pt x="30479" y="50800"/>
                </a:lnTo>
              </a:path>
              <a:path w="1544320" h="91439">
                <a:moveTo>
                  <a:pt x="71120" y="50800"/>
                </a:moveTo>
                <a:lnTo>
                  <a:pt x="81279" y="50800"/>
                </a:lnTo>
              </a:path>
              <a:path w="1544320" h="91439">
                <a:moveTo>
                  <a:pt x="111760" y="50800"/>
                </a:moveTo>
                <a:lnTo>
                  <a:pt x="121920" y="50800"/>
                </a:lnTo>
              </a:path>
              <a:path w="1544320" h="91439">
                <a:moveTo>
                  <a:pt x="142240" y="50800"/>
                </a:moveTo>
                <a:lnTo>
                  <a:pt x="152400" y="50800"/>
                </a:lnTo>
              </a:path>
              <a:path w="1544320" h="91439">
                <a:moveTo>
                  <a:pt x="172720" y="50800"/>
                </a:moveTo>
                <a:lnTo>
                  <a:pt x="182879" y="50800"/>
                </a:lnTo>
              </a:path>
              <a:path w="1544320" h="91439">
                <a:moveTo>
                  <a:pt x="213360" y="50800"/>
                </a:moveTo>
                <a:lnTo>
                  <a:pt x="223520" y="50800"/>
                </a:lnTo>
              </a:path>
              <a:path w="1544320" h="91439">
                <a:moveTo>
                  <a:pt x="243840" y="50800"/>
                </a:moveTo>
                <a:lnTo>
                  <a:pt x="254000" y="50800"/>
                </a:lnTo>
              </a:path>
              <a:path w="1544320" h="91439">
                <a:moveTo>
                  <a:pt x="284479" y="50800"/>
                </a:moveTo>
                <a:lnTo>
                  <a:pt x="294639" y="50800"/>
                </a:lnTo>
              </a:path>
              <a:path w="1544320" h="91439">
                <a:moveTo>
                  <a:pt x="314960" y="50800"/>
                </a:moveTo>
                <a:lnTo>
                  <a:pt x="325120" y="50800"/>
                </a:lnTo>
              </a:path>
              <a:path w="1544320" h="91439">
                <a:moveTo>
                  <a:pt x="365760" y="50800"/>
                </a:moveTo>
                <a:lnTo>
                  <a:pt x="375920" y="50800"/>
                </a:lnTo>
              </a:path>
              <a:path w="1544320" h="91439">
                <a:moveTo>
                  <a:pt x="396240" y="50800"/>
                </a:moveTo>
                <a:lnTo>
                  <a:pt x="406400" y="50800"/>
                </a:lnTo>
              </a:path>
              <a:path w="1544320" h="91439">
                <a:moveTo>
                  <a:pt x="467360" y="50800"/>
                </a:moveTo>
                <a:lnTo>
                  <a:pt x="477520" y="50800"/>
                </a:lnTo>
              </a:path>
              <a:path w="1544320" h="91439">
                <a:moveTo>
                  <a:pt x="508000" y="50800"/>
                </a:moveTo>
                <a:lnTo>
                  <a:pt x="518159" y="50800"/>
                </a:lnTo>
              </a:path>
              <a:path w="1544320" h="91439">
                <a:moveTo>
                  <a:pt x="548640" y="50800"/>
                </a:moveTo>
                <a:lnTo>
                  <a:pt x="558800" y="50800"/>
                </a:lnTo>
              </a:path>
              <a:path w="1544320" h="91439">
                <a:moveTo>
                  <a:pt x="579120" y="50800"/>
                </a:moveTo>
                <a:lnTo>
                  <a:pt x="589279" y="50800"/>
                </a:lnTo>
              </a:path>
              <a:path w="1544320" h="91439">
                <a:moveTo>
                  <a:pt x="690879" y="50800"/>
                </a:moveTo>
                <a:lnTo>
                  <a:pt x="701039" y="50800"/>
                </a:lnTo>
              </a:path>
              <a:path w="1544320" h="91439">
                <a:moveTo>
                  <a:pt x="721360" y="50800"/>
                </a:moveTo>
                <a:lnTo>
                  <a:pt x="731520" y="50800"/>
                </a:lnTo>
              </a:path>
              <a:path w="1544320" h="91439">
                <a:moveTo>
                  <a:pt x="751840" y="50800"/>
                </a:moveTo>
                <a:lnTo>
                  <a:pt x="762000" y="50800"/>
                </a:lnTo>
              </a:path>
              <a:path w="1544320" h="91439">
                <a:moveTo>
                  <a:pt x="822960" y="50800"/>
                </a:moveTo>
                <a:lnTo>
                  <a:pt x="833120" y="50800"/>
                </a:lnTo>
              </a:path>
              <a:path w="1544320" h="91439">
                <a:moveTo>
                  <a:pt x="863600" y="50800"/>
                </a:moveTo>
                <a:lnTo>
                  <a:pt x="873759" y="50800"/>
                </a:lnTo>
              </a:path>
              <a:path w="1544320" h="91439">
                <a:moveTo>
                  <a:pt x="904240" y="50800"/>
                </a:moveTo>
                <a:lnTo>
                  <a:pt x="914400" y="50800"/>
                </a:lnTo>
              </a:path>
              <a:path w="1544320" h="91439">
                <a:moveTo>
                  <a:pt x="955040" y="50800"/>
                </a:moveTo>
                <a:lnTo>
                  <a:pt x="965200" y="50800"/>
                </a:lnTo>
              </a:path>
              <a:path w="1544320" h="91439">
                <a:moveTo>
                  <a:pt x="1016000" y="50800"/>
                </a:moveTo>
                <a:lnTo>
                  <a:pt x="1026159" y="50800"/>
                </a:lnTo>
              </a:path>
              <a:path w="1544320" h="91439">
                <a:moveTo>
                  <a:pt x="1076960" y="50800"/>
                </a:moveTo>
                <a:lnTo>
                  <a:pt x="1087120" y="50800"/>
                </a:lnTo>
              </a:path>
              <a:path w="1544320" h="91439">
                <a:moveTo>
                  <a:pt x="1107440" y="50800"/>
                </a:moveTo>
                <a:lnTo>
                  <a:pt x="1117600" y="50800"/>
                </a:lnTo>
              </a:path>
              <a:path w="1544320" h="91439">
                <a:moveTo>
                  <a:pt x="1137920" y="50800"/>
                </a:moveTo>
                <a:lnTo>
                  <a:pt x="1148079" y="50800"/>
                </a:lnTo>
              </a:path>
              <a:path w="1544320" h="91439">
                <a:moveTo>
                  <a:pt x="1168400" y="50800"/>
                </a:moveTo>
                <a:lnTo>
                  <a:pt x="1178559" y="50800"/>
                </a:lnTo>
              </a:path>
              <a:path w="1544320" h="91439">
                <a:moveTo>
                  <a:pt x="1198879" y="50800"/>
                </a:moveTo>
                <a:lnTo>
                  <a:pt x="1209039" y="50800"/>
                </a:lnTo>
              </a:path>
              <a:path w="1544320" h="91439">
                <a:moveTo>
                  <a:pt x="1280160" y="50800"/>
                </a:moveTo>
                <a:lnTo>
                  <a:pt x="1290320" y="50800"/>
                </a:lnTo>
              </a:path>
              <a:path w="1544320" h="91439">
                <a:moveTo>
                  <a:pt x="1341120" y="50800"/>
                </a:moveTo>
                <a:lnTo>
                  <a:pt x="1351279" y="50800"/>
                </a:lnTo>
              </a:path>
              <a:path w="1544320" h="91439">
                <a:moveTo>
                  <a:pt x="1361440" y="50800"/>
                </a:moveTo>
                <a:lnTo>
                  <a:pt x="1371600" y="50800"/>
                </a:lnTo>
              </a:path>
              <a:path w="1544320" h="91439">
                <a:moveTo>
                  <a:pt x="1391920" y="50800"/>
                </a:moveTo>
                <a:lnTo>
                  <a:pt x="1402079" y="50800"/>
                </a:lnTo>
              </a:path>
              <a:path w="1544320" h="91439">
                <a:moveTo>
                  <a:pt x="1432560" y="50800"/>
                </a:moveTo>
                <a:lnTo>
                  <a:pt x="1442720" y="50800"/>
                </a:lnTo>
              </a:path>
              <a:path w="1544320" h="91439">
                <a:moveTo>
                  <a:pt x="1463040" y="50800"/>
                </a:moveTo>
                <a:lnTo>
                  <a:pt x="1473200" y="50800"/>
                </a:lnTo>
              </a:path>
              <a:path w="1544320" h="91439">
                <a:moveTo>
                  <a:pt x="1493520" y="50800"/>
                </a:moveTo>
                <a:lnTo>
                  <a:pt x="1503679" y="50800"/>
                </a:lnTo>
              </a:path>
              <a:path w="1544320" h="91439">
                <a:moveTo>
                  <a:pt x="1534160" y="50800"/>
                </a:moveTo>
                <a:lnTo>
                  <a:pt x="1544320" y="50800"/>
                </a:lnTo>
              </a:path>
              <a:path w="1544320" h="91439">
                <a:moveTo>
                  <a:pt x="71120" y="60960"/>
                </a:moveTo>
                <a:lnTo>
                  <a:pt x="91440" y="60960"/>
                </a:lnTo>
              </a:path>
              <a:path w="1544320" h="91439">
                <a:moveTo>
                  <a:pt x="111760" y="60960"/>
                </a:moveTo>
                <a:lnTo>
                  <a:pt x="121920" y="60960"/>
                </a:lnTo>
              </a:path>
              <a:path w="1544320" h="91439">
                <a:moveTo>
                  <a:pt x="142240" y="60960"/>
                </a:moveTo>
                <a:lnTo>
                  <a:pt x="152400" y="60960"/>
                </a:lnTo>
              </a:path>
              <a:path w="1544320" h="91439">
                <a:moveTo>
                  <a:pt x="172720" y="60960"/>
                </a:moveTo>
                <a:lnTo>
                  <a:pt x="182879" y="60960"/>
                </a:lnTo>
              </a:path>
              <a:path w="1544320" h="91439">
                <a:moveTo>
                  <a:pt x="203200" y="60960"/>
                </a:moveTo>
                <a:lnTo>
                  <a:pt x="223520" y="60960"/>
                </a:lnTo>
              </a:path>
              <a:path w="1544320" h="91439">
                <a:moveTo>
                  <a:pt x="243840" y="60960"/>
                </a:moveTo>
                <a:lnTo>
                  <a:pt x="254000" y="60960"/>
                </a:lnTo>
              </a:path>
              <a:path w="1544320" h="91439">
                <a:moveTo>
                  <a:pt x="284479" y="60960"/>
                </a:moveTo>
                <a:lnTo>
                  <a:pt x="294639" y="60960"/>
                </a:lnTo>
              </a:path>
              <a:path w="1544320" h="91439">
                <a:moveTo>
                  <a:pt x="314960" y="60960"/>
                </a:moveTo>
                <a:lnTo>
                  <a:pt x="325120" y="60960"/>
                </a:lnTo>
              </a:path>
              <a:path w="1544320" h="91439">
                <a:moveTo>
                  <a:pt x="365760" y="60960"/>
                </a:moveTo>
                <a:lnTo>
                  <a:pt x="375920" y="60960"/>
                </a:lnTo>
              </a:path>
              <a:path w="1544320" h="91439">
                <a:moveTo>
                  <a:pt x="396240" y="60960"/>
                </a:moveTo>
                <a:lnTo>
                  <a:pt x="406400" y="60960"/>
                </a:lnTo>
              </a:path>
              <a:path w="1544320" h="91439">
                <a:moveTo>
                  <a:pt x="436879" y="60960"/>
                </a:moveTo>
                <a:lnTo>
                  <a:pt x="447039" y="60960"/>
                </a:lnTo>
              </a:path>
              <a:path w="1544320" h="91439">
                <a:moveTo>
                  <a:pt x="467360" y="60960"/>
                </a:moveTo>
                <a:lnTo>
                  <a:pt x="477520" y="60960"/>
                </a:lnTo>
              </a:path>
              <a:path w="1544320" h="91439">
                <a:moveTo>
                  <a:pt x="508000" y="60960"/>
                </a:moveTo>
                <a:lnTo>
                  <a:pt x="518159" y="60960"/>
                </a:lnTo>
              </a:path>
              <a:path w="1544320" h="91439">
                <a:moveTo>
                  <a:pt x="548640" y="60960"/>
                </a:moveTo>
                <a:lnTo>
                  <a:pt x="558800" y="60960"/>
                </a:lnTo>
              </a:path>
              <a:path w="1544320" h="91439">
                <a:moveTo>
                  <a:pt x="579120" y="60960"/>
                </a:moveTo>
                <a:lnTo>
                  <a:pt x="589279" y="60960"/>
                </a:lnTo>
              </a:path>
              <a:path w="1544320" h="91439">
                <a:moveTo>
                  <a:pt x="619760" y="60960"/>
                </a:moveTo>
                <a:lnTo>
                  <a:pt x="629920" y="60960"/>
                </a:lnTo>
              </a:path>
              <a:path w="1544320" h="91439">
                <a:moveTo>
                  <a:pt x="650240" y="60960"/>
                </a:moveTo>
                <a:lnTo>
                  <a:pt x="660400" y="60960"/>
                </a:lnTo>
              </a:path>
              <a:path w="1544320" h="91439">
                <a:moveTo>
                  <a:pt x="690879" y="60960"/>
                </a:moveTo>
                <a:lnTo>
                  <a:pt x="701039" y="60960"/>
                </a:lnTo>
              </a:path>
              <a:path w="1544320" h="91439">
                <a:moveTo>
                  <a:pt x="721360" y="60960"/>
                </a:moveTo>
                <a:lnTo>
                  <a:pt x="731520" y="60960"/>
                </a:lnTo>
              </a:path>
              <a:path w="1544320" h="91439">
                <a:moveTo>
                  <a:pt x="751840" y="60960"/>
                </a:moveTo>
                <a:lnTo>
                  <a:pt x="762000" y="60960"/>
                </a:lnTo>
              </a:path>
              <a:path w="1544320" h="91439">
                <a:moveTo>
                  <a:pt x="792479" y="60960"/>
                </a:moveTo>
                <a:lnTo>
                  <a:pt x="802639" y="60960"/>
                </a:lnTo>
              </a:path>
              <a:path w="1544320" h="91439">
                <a:moveTo>
                  <a:pt x="822960" y="60960"/>
                </a:moveTo>
                <a:lnTo>
                  <a:pt x="833120" y="60960"/>
                </a:lnTo>
              </a:path>
              <a:path w="1544320" h="91439">
                <a:moveTo>
                  <a:pt x="863600" y="60960"/>
                </a:moveTo>
                <a:lnTo>
                  <a:pt x="873759" y="60960"/>
                </a:lnTo>
              </a:path>
              <a:path w="1544320" h="91439">
                <a:moveTo>
                  <a:pt x="904240" y="60960"/>
                </a:moveTo>
                <a:lnTo>
                  <a:pt x="914400" y="60960"/>
                </a:lnTo>
              </a:path>
              <a:path w="1544320" h="91439">
                <a:moveTo>
                  <a:pt x="955040" y="60960"/>
                </a:moveTo>
                <a:lnTo>
                  <a:pt x="965200" y="60960"/>
                </a:lnTo>
              </a:path>
              <a:path w="1544320" h="91439">
                <a:moveTo>
                  <a:pt x="1016000" y="60960"/>
                </a:moveTo>
                <a:lnTo>
                  <a:pt x="1026159" y="60960"/>
                </a:lnTo>
              </a:path>
              <a:path w="1544320" h="91439">
                <a:moveTo>
                  <a:pt x="1066800" y="60960"/>
                </a:moveTo>
                <a:lnTo>
                  <a:pt x="1076959" y="60960"/>
                </a:lnTo>
              </a:path>
              <a:path w="1544320" h="91439">
                <a:moveTo>
                  <a:pt x="1107440" y="60960"/>
                </a:moveTo>
                <a:lnTo>
                  <a:pt x="1117600" y="60960"/>
                </a:lnTo>
              </a:path>
              <a:path w="1544320" h="91439">
                <a:moveTo>
                  <a:pt x="1127760" y="60960"/>
                </a:moveTo>
                <a:lnTo>
                  <a:pt x="1148080" y="60960"/>
                </a:lnTo>
              </a:path>
              <a:path w="1544320" h="91439">
                <a:moveTo>
                  <a:pt x="1168400" y="60960"/>
                </a:moveTo>
                <a:lnTo>
                  <a:pt x="1178559" y="60960"/>
                </a:lnTo>
              </a:path>
              <a:path w="1544320" h="91439">
                <a:moveTo>
                  <a:pt x="1198879" y="60960"/>
                </a:moveTo>
                <a:lnTo>
                  <a:pt x="1209039" y="60960"/>
                </a:lnTo>
              </a:path>
              <a:path w="1544320" h="91439">
                <a:moveTo>
                  <a:pt x="1239520" y="60960"/>
                </a:moveTo>
                <a:lnTo>
                  <a:pt x="1249679" y="60960"/>
                </a:lnTo>
              </a:path>
              <a:path w="1544320" h="91439">
                <a:moveTo>
                  <a:pt x="1280160" y="60960"/>
                </a:moveTo>
                <a:lnTo>
                  <a:pt x="1290320" y="60960"/>
                </a:lnTo>
              </a:path>
              <a:path w="1544320" h="91439">
                <a:moveTo>
                  <a:pt x="1351279" y="60960"/>
                </a:moveTo>
                <a:lnTo>
                  <a:pt x="1361439" y="60960"/>
                </a:lnTo>
              </a:path>
              <a:path w="1544320" h="91439">
                <a:moveTo>
                  <a:pt x="1391920" y="60960"/>
                </a:moveTo>
                <a:lnTo>
                  <a:pt x="1402079" y="60960"/>
                </a:lnTo>
              </a:path>
              <a:path w="1544320" h="91439">
                <a:moveTo>
                  <a:pt x="1432560" y="60960"/>
                </a:moveTo>
                <a:lnTo>
                  <a:pt x="1442720" y="60960"/>
                </a:lnTo>
              </a:path>
              <a:path w="1544320" h="91439">
                <a:moveTo>
                  <a:pt x="1463040" y="60960"/>
                </a:moveTo>
                <a:lnTo>
                  <a:pt x="1473200" y="60960"/>
                </a:lnTo>
              </a:path>
              <a:path w="1544320" h="91439">
                <a:moveTo>
                  <a:pt x="1493520" y="60960"/>
                </a:moveTo>
                <a:lnTo>
                  <a:pt x="1503679" y="60960"/>
                </a:lnTo>
              </a:path>
              <a:path w="1544320" h="91439">
                <a:moveTo>
                  <a:pt x="1534160" y="60960"/>
                </a:moveTo>
                <a:lnTo>
                  <a:pt x="1544320" y="60960"/>
                </a:lnTo>
              </a:path>
              <a:path w="1544320" h="91439">
                <a:moveTo>
                  <a:pt x="71120" y="71120"/>
                </a:moveTo>
                <a:lnTo>
                  <a:pt x="81279" y="71120"/>
                </a:lnTo>
              </a:path>
              <a:path w="1544320" h="91439">
                <a:moveTo>
                  <a:pt x="91440" y="71120"/>
                </a:moveTo>
                <a:lnTo>
                  <a:pt x="111760" y="71120"/>
                </a:lnTo>
              </a:path>
              <a:path w="1544320" h="91439">
                <a:moveTo>
                  <a:pt x="142240" y="71120"/>
                </a:moveTo>
                <a:lnTo>
                  <a:pt x="152400" y="71120"/>
                </a:lnTo>
              </a:path>
              <a:path w="1544320" h="91439">
                <a:moveTo>
                  <a:pt x="182879" y="71120"/>
                </a:moveTo>
                <a:lnTo>
                  <a:pt x="203200" y="71120"/>
                </a:lnTo>
              </a:path>
              <a:path w="1544320" h="91439">
                <a:moveTo>
                  <a:pt x="213360" y="71120"/>
                </a:moveTo>
                <a:lnTo>
                  <a:pt x="223520" y="71120"/>
                </a:lnTo>
              </a:path>
              <a:path w="1544320" h="91439">
                <a:moveTo>
                  <a:pt x="243840" y="71120"/>
                </a:moveTo>
                <a:lnTo>
                  <a:pt x="254000" y="71120"/>
                </a:lnTo>
              </a:path>
              <a:path w="1544320" h="91439">
                <a:moveTo>
                  <a:pt x="284479" y="71120"/>
                </a:moveTo>
                <a:lnTo>
                  <a:pt x="294639" y="71120"/>
                </a:lnTo>
              </a:path>
              <a:path w="1544320" h="91439">
                <a:moveTo>
                  <a:pt x="325120" y="71120"/>
                </a:moveTo>
                <a:lnTo>
                  <a:pt x="365760" y="71120"/>
                </a:lnTo>
              </a:path>
              <a:path w="1544320" h="91439">
                <a:moveTo>
                  <a:pt x="406400" y="71120"/>
                </a:moveTo>
                <a:lnTo>
                  <a:pt x="436879" y="71120"/>
                </a:lnTo>
              </a:path>
              <a:path w="1544320" h="91439">
                <a:moveTo>
                  <a:pt x="467360" y="71120"/>
                </a:moveTo>
                <a:lnTo>
                  <a:pt x="477520" y="71120"/>
                </a:lnTo>
              </a:path>
              <a:path w="1544320" h="91439">
                <a:moveTo>
                  <a:pt x="508000" y="71120"/>
                </a:moveTo>
                <a:lnTo>
                  <a:pt x="518159" y="71120"/>
                </a:lnTo>
              </a:path>
              <a:path w="1544320" h="91439">
                <a:moveTo>
                  <a:pt x="548640" y="71120"/>
                </a:moveTo>
                <a:lnTo>
                  <a:pt x="558800" y="71120"/>
                </a:lnTo>
              </a:path>
              <a:path w="1544320" h="91439">
                <a:moveTo>
                  <a:pt x="589279" y="71120"/>
                </a:moveTo>
                <a:lnTo>
                  <a:pt x="619759" y="71120"/>
                </a:lnTo>
              </a:path>
              <a:path w="1544320" h="91439">
                <a:moveTo>
                  <a:pt x="660400" y="71120"/>
                </a:moveTo>
                <a:lnTo>
                  <a:pt x="690879" y="71120"/>
                </a:lnTo>
              </a:path>
              <a:path w="1544320" h="91439">
                <a:moveTo>
                  <a:pt x="721360" y="71120"/>
                </a:moveTo>
                <a:lnTo>
                  <a:pt x="741680" y="71120"/>
                </a:lnTo>
              </a:path>
              <a:path w="1544320" h="91439">
                <a:moveTo>
                  <a:pt x="762000" y="71120"/>
                </a:moveTo>
                <a:lnTo>
                  <a:pt x="792479" y="71120"/>
                </a:lnTo>
              </a:path>
              <a:path w="1544320" h="91439">
                <a:moveTo>
                  <a:pt x="822960" y="71120"/>
                </a:moveTo>
                <a:lnTo>
                  <a:pt x="833120" y="71120"/>
                </a:lnTo>
              </a:path>
              <a:path w="1544320" h="91439">
                <a:moveTo>
                  <a:pt x="873760" y="71120"/>
                </a:moveTo>
                <a:lnTo>
                  <a:pt x="883920" y="71120"/>
                </a:lnTo>
              </a:path>
              <a:path w="1544320" h="91439">
                <a:moveTo>
                  <a:pt x="914400" y="71120"/>
                </a:moveTo>
                <a:lnTo>
                  <a:pt x="955040" y="71120"/>
                </a:lnTo>
              </a:path>
              <a:path w="1544320" h="91439">
                <a:moveTo>
                  <a:pt x="985520" y="71120"/>
                </a:moveTo>
                <a:lnTo>
                  <a:pt x="995679" y="71120"/>
                </a:lnTo>
              </a:path>
              <a:path w="1544320" h="91439">
                <a:moveTo>
                  <a:pt x="1016000" y="71120"/>
                </a:moveTo>
                <a:lnTo>
                  <a:pt x="1066800" y="71120"/>
                </a:lnTo>
              </a:path>
              <a:path w="1544320" h="91439">
                <a:moveTo>
                  <a:pt x="1117600" y="71120"/>
                </a:moveTo>
                <a:lnTo>
                  <a:pt x="1127759" y="71120"/>
                </a:lnTo>
              </a:path>
              <a:path w="1544320" h="91439">
                <a:moveTo>
                  <a:pt x="1137920" y="71120"/>
                </a:moveTo>
                <a:lnTo>
                  <a:pt x="1148079" y="71120"/>
                </a:lnTo>
              </a:path>
              <a:path w="1544320" h="91439">
                <a:moveTo>
                  <a:pt x="1168400" y="71120"/>
                </a:moveTo>
                <a:lnTo>
                  <a:pt x="1188720" y="71120"/>
                </a:lnTo>
              </a:path>
              <a:path w="1544320" h="91439">
                <a:moveTo>
                  <a:pt x="1209040" y="71120"/>
                </a:moveTo>
                <a:lnTo>
                  <a:pt x="1239520" y="71120"/>
                </a:lnTo>
              </a:path>
              <a:path w="1544320" h="91439">
                <a:moveTo>
                  <a:pt x="1270000" y="71120"/>
                </a:moveTo>
                <a:lnTo>
                  <a:pt x="1280159" y="71120"/>
                </a:lnTo>
              </a:path>
              <a:path w="1544320" h="91439">
                <a:moveTo>
                  <a:pt x="1310640" y="71120"/>
                </a:moveTo>
                <a:lnTo>
                  <a:pt x="1320800" y="71120"/>
                </a:lnTo>
              </a:path>
              <a:path w="1544320" h="91439">
                <a:moveTo>
                  <a:pt x="1351279" y="71120"/>
                </a:moveTo>
                <a:lnTo>
                  <a:pt x="1361439" y="71120"/>
                </a:lnTo>
              </a:path>
              <a:path w="1544320" h="91439">
                <a:moveTo>
                  <a:pt x="1402079" y="71120"/>
                </a:moveTo>
                <a:lnTo>
                  <a:pt x="1432559" y="71120"/>
                </a:lnTo>
              </a:path>
              <a:path w="1544320" h="91439">
                <a:moveTo>
                  <a:pt x="1463040" y="71120"/>
                </a:moveTo>
                <a:lnTo>
                  <a:pt x="1473200" y="71120"/>
                </a:lnTo>
              </a:path>
              <a:path w="1544320" h="91439">
                <a:moveTo>
                  <a:pt x="1503679" y="71120"/>
                </a:moveTo>
                <a:lnTo>
                  <a:pt x="1544320" y="71120"/>
                </a:lnTo>
              </a:path>
              <a:path w="1544320" h="91439">
                <a:moveTo>
                  <a:pt x="71120" y="81280"/>
                </a:moveTo>
                <a:lnTo>
                  <a:pt x="81279" y="81280"/>
                </a:lnTo>
              </a:path>
              <a:path w="1544320" h="91439">
                <a:moveTo>
                  <a:pt x="873760" y="81280"/>
                </a:moveTo>
                <a:lnTo>
                  <a:pt x="883920" y="81280"/>
                </a:lnTo>
              </a:path>
              <a:path w="1544320" h="91439">
                <a:moveTo>
                  <a:pt x="1270000" y="81280"/>
                </a:moveTo>
                <a:lnTo>
                  <a:pt x="1280159" y="81280"/>
                </a:lnTo>
              </a:path>
              <a:path w="1544320" h="91439">
                <a:moveTo>
                  <a:pt x="71120" y="91440"/>
                </a:moveTo>
                <a:lnTo>
                  <a:pt x="81279" y="91440"/>
                </a:lnTo>
              </a:path>
              <a:path w="1544320" h="91439">
                <a:moveTo>
                  <a:pt x="883920" y="91440"/>
                </a:moveTo>
                <a:lnTo>
                  <a:pt x="894079" y="91440"/>
                </a:lnTo>
              </a:path>
              <a:path w="1544320" h="91439">
                <a:moveTo>
                  <a:pt x="1259840" y="91440"/>
                </a:moveTo>
                <a:lnTo>
                  <a:pt x="1270000" y="91440"/>
                </a:lnTo>
              </a:path>
            </a:pathLst>
          </a:custGeom>
          <a:ln w="10160">
            <a:solidFill>
              <a:srgbClr val="000000"/>
            </a:solidFill>
          </a:ln>
        </p:spPr>
        <p:txBody>
          <a:bodyPr wrap="square" lIns="0" tIns="0" rIns="0" bIns="0" rtlCol="0"/>
          <a:lstStyle/>
          <a:p>
            <a:endParaRPr/>
          </a:p>
        </p:txBody>
      </p:sp>
      <p:sp>
        <p:nvSpPr>
          <p:cNvPr id="185" name="object 185"/>
          <p:cNvSpPr/>
          <p:nvPr/>
        </p:nvSpPr>
        <p:spPr>
          <a:xfrm>
            <a:off x="3672840" y="5981700"/>
            <a:ext cx="1412240" cy="101600"/>
          </a:xfrm>
          <a:custGeom>
            <a:avLst/>
            <a:gdLst/>
            <a:ahLst/>
            <a:cxnLst/>
            <a:rect l="l" t="t" r="r" b="b"/>
            <a:pathLst>
              <a:path w="1412239" h="101600">
                <a:moveTo>
                  <a:pt x="213360" y="0"/>
                </a:moveTo>
                <a:lnTo>
                  <a:pt x="223520" y="0"/>
                </a:lnTo>
              </a:path>
              <a:path w="1412239" h="101600">
                <a:moveTo>
                  <a:pt x="264160" y="0"/>
                </a:moveTo>
                <a:lnTo>
                  <a:pt x="294639" y="0"/>
                </a:lnTo>
              </a:path>
              <a:path w="1412239" h="101600">
                <a:moveTo>
                  <a:pt x="213360" y="10160"/>
                </a:moveTo>
                <a:lnTo>
                  <a:pt x="223520" y="10160"/>
                </a:lnTo>
              </a:path>
              <a:path w="1412239" h="101600">
                <a:moveTo>
                  <a:pt x="254000" y="10160"/>
                </a:moveTo>
                <a:lnTo>
                  <a:pt x="264160" y="10160"/>
                </a:lnTo>
              </a:path>
              <a:path w="1412239" h="101600">
                <a:moveTo>
                  <a:pt x="294639" y="10160"/>
                </a:moveTo>
                <a:lnTo>
                  <a:pt x="304800" y="10160"/>
                </a:lnTo>
              </a:path>
              <a:path w="1412239" h="101600">
                <a:moveTo>
                  <a:pt x="81280" y="20319"/>
                </a:moveTo>
                <a:lnTo>
                  <a:pt x="101600" y="20319"/>
                </a:lnTo>
              </a:path>
              <a:path w="1412239" h="101600">
                <a:moveTo>
                  <a:pt x="111760" y="20319"/>
                </a:moveTo>
                <a:lnTo>
                  <a:pt x="121920" y="20319"/>
                </a:lnTo>
              </a:path>
              <a:path w="1412239" h="101600">
                <a:moveTo>
                  <a:pt x="152400" y="20319"/>
                </a:moveTo>
                <a:lnTo>
                  <a:pt x="182879" y="20319"/>
                </a:lnTo>
              </a:path>
              <a:path w="1412239" h="101600">
                <a:moveTo>
                  <a:pt x="203200" y="20319"/>
                </a:moveTo>
                <a:lnTo>
                  <a:pt x="233679" y="20319"/>
                </a:lnTo>
              </a:path>
              <a:path w="1412239" h="101600">
                <a:moveTo>
                  <a:pt x="243839" y="20319"/>
                </a:moveTo>
                <a:lnTo>
                  <a:pt x="254000" y="20319"/>
                </a:lnTo>
              </a:path>
              <a:path w="1412239" h="101600">
                <a:moveTo>
                  <a:pt x="304800" y="20319"/>
                </a:moveTo>
                <a:lnTo>
                  <a:pt x="314960" y="20319"/>
                </a:lnTo>
              </a:path>
              <a:path w="1412239" h="101600">
                <a:moveTo>
                  <a:pt x="345439" y="20319"/>
                </a:moveTo>
                <a:lnTo>
                  <a:pt x="375919" y="20319"/>
                </a:lnTo>
              </a:path>
              <a:path w="1412239" h="101600">
                <a:moveTo>
                  <a:pt x="406400" y="20319"/>
                </a:moveTo>
                <a:lnTo>
                  <a:pt x="416560" y="20319"/>
                </a:lnTo>
              </a:path>
              <a:path w="1412239" h="101600">
                <a:moveTo>
                  <a:pt x="426720" y="20319"/>
                </a:moveTo>
                <a:lnTo>
                  <a:pt x="447040" y="20319"/>
                </a:lnTo>
              </a:path>
              <a:path w="1412239" h="101600">
                <a:moveTo>
                  <a:pt x="467360" y="20319"/>
                </a:moveTo>
                <a:lnTo>
                  <a:pt x="487680" y="20319"/>
                </a:lnTo>
              </a:path>
              <a:path w="1412239" h="101600">
                <a:moveTo>
                  <a:pt x="518160" y="20319"/>
                </a:moveTo>
                <a:lnTo>
                  <a:pt x="528320" y="20319"/>
                </a:lnTo>
              </a:path>
              <a:path w="1412239" h="101600">
                <a:moveTo>
                  <a:pt x="538480" y="20319"/>
                </a:moveTo>
                <a:lnTo>
                  <a:pt x="558800" y="20319"/>
                </a:lnTo>
              </a:path>
              <a:path w="1412239" h="101600">
                <a:moveTo>
                  <a:pt x="599439" y="20319"/>
                </a:moveTo>
                <a:lnTo>
                  <a:pt x="629919" y="20319"/>
                </a:lnTo>
              </a:path>
              <a:path w="1412239" h="101600">
                <a:moveTo>
                  <a:pt x="660400" y="20319"/>
                </a:moveTo>
                <a:lnTo>
                  <a:pt x="670560" y="20319"/>
                </a:lnTo>
              </a:path>
              <a:path w="1412239" h="101600">
                <a:moveTo>
                  <a:pt x="680720" y="20319"/>
                </a:moveTo>
                <a:lnTo>
                  <a:pt x="701040" y="20319"/>
                </a:lnTo>
              </a:path>
              <a:path w="1412239" h="101600">
                <a:moveTo>
                  <a:pt x="721360" y="20319"/>
                </a:moveTo>
                <a:lnTo>
                  <a:pt x="731520" y="20319"/>
                </a:lnTo>
              </a:path>
              <a:path w="1412239" h="101600">
                <a:moveTo>
                  <a:pt x="802639" y="0"/>
                </a:moveTo>
                <a:lnTo>
                  <a:pt x="822960" y="0"/>
                </a:lnTo>
              </a:path>
              <a:path w="1412239" h="101600">
                <a:moveTo>
                  <a:pt x="792480" y="10160"/>
                </a:moveTo>
                <a:lnTo>
                  <a:pt x="802640" y="10160"/>
                </a:lnTo>
              </a:path>
              <a:path w="1412239" h="101600">
                <a:moveTo>
                  <a:pt x="822960" y="10160"/>
                </a:moveTo>
                <a:lnTo>
                  <a:pt x="833120" y="10160"/>
                </a:lnTo>
              </a:path>
              <a:path w="1412239" h="101600">
                <a:moveTo>
                  <a:pt x="762000" y="20319"/>
                </a:moveTo>
                <a:lnTo>
                  <a:pt x="772160" y="20319"/>
                </a:lnTo>
              </a:path>
              <a:path w="1412239" h="101600">
                <a:moveTo>
                  <a:pt x="792480" y="20319"/>
                </a:moveTo>
                <a:lnTo>
                  <a:pt x="802640" y="20319"/>
                </a:lnTo>
              </a:path>
              <a:path w="1412239" h="101600">
                <a:moveTo>
                  <a:pt x="822960" y="20319"/>
                </a:moveTo>
                <a:lnTo>
                  <a:pt x="833120" y="20319"/>
                </a:lnTo>
              </a:path>
              <a:path w="1412239" h="101600">
                <a:moveTo>
                  <a:pt x="914400" y="0"/>
                </a:moveTo>
                <a:lnTo>
                  <a:pt x="944879" y="0"/>
                </a:lnTo>
              </a:path>
              <a:path w="1412239" h="101600">
                <a:moveTo>
                  <a:pt x="904239" y="10160"/>
                </a:moveTo>
                <a:lnTo>
                  <a:pt x="914400" y="10160"/>
                </a:lnTo>
              </a:path>
              <a:path w="1412239" h="101600">
                <a:moveTo>
                  <a:pt x="944880" y="10160"/>
                </a:moveTo>
                <a:lnTo>
                  <a:pt x="955040" y="10160"/>
                </a:lnTo>
              </a:path>
              <a:path w="1412239" h="101600">
                <a:moveTo>
                  <a:pt x="863600" y="20319"/>
                </a:moveTo>
                <a:lnTo>
                  <a:pt x="873760" y="20319"/>
                </a:lnTo>
              </a:path>
              <a:path w="1412239" h="101600">
                <a:moveTo>
                  <a:pt x="894080" y="20319"/>
                </a:moveTo>
                <a:lnTo>
                  <a:pt x="904240" y="20319"/>
                </a:lnTo>
              </a:path>
              <a:path w="1412239" h="101600">
                <a:moveTo>
                  <a:pt x="955039" y="20319"/>
                </a:moveTo>
                <a:lnTo>
                  <a:pt x="965200" y="20319"/>
                </a:lnTo>
              </a:path>
              <a:path w="1412239" h="101600">
                <a:moveTo>
                  <a:pt x="995680" y="20319"/>
                </a:moveTo>
                <a:lnTo>
                  <a:pt x="1026160" y="20319"/>
                </a:lnTo>
              </a:path>
              <a:path w="1412239" h="101600">
                <a:moveTo>
                  <a:pt x="1056639" y="20319"/>
                </a:moveTo>
                <a:lnTo>
                  <a:pt x="1066800" y="20319"/>
                </a:lnTo>
              </a:path>
              <a:path w="1412239" h="101600">
                <a:moveTo>
                  <a:pt x="1076960" y="20319"/>
                </a:moveTo>
                <a:lnTo>
                  <a:pt x="1097280" y="20319"/>
                </a:lnTo>
              </a:path>
              <a:path w="1412239" h="101600">
                <a:moveTo>
                  <a:pt x="1117600" y="20319"/>
                </a:moveTo>
                <a:lnTo>
                  <a:pt x="1137920" y="20319"/>
                </a:lnTo>
              </a:path>
              <a:path w="1412239" h="101600">
                <a:moveTo>
                  <a:pt x="1168400" y="20319"/>
                </a:moveTo>
                <a:lnTo>
                  <a:pt x="1178560" y="20319"/>
                </a:lnTo>
              </a:path>
              <a:path w="1412239" h="101600">
                <a:moveTo>
                  <a:pt x="1188720" y="20319"/>
                </a:moveTo>
                <a:lnTo>
                  <a:pt x="1209040" y="20319"/>
                </a:lnTo>
              </a:path>
              <a:path w="1412239" h="101600">
                <a:moveTo>
                  <a:pt x="1239520" y="20319"/>
                </a:moveTo>
                <a:lnTo>
                  <a:pt x="1270000" y="20319"/>
                </a:lnTo>
              </a:path>
              <a:path w="1412239" h="101600">
                <a:moveTo>
                  <a:pt x="1300480" y="20319"/>
                </a:moveTo>
                <a:lnTo>
                  <a:pt x="1310640" y="20319"/>
                </a:lnTo>
              </a:path>
              <a:path w="1412239" h="101600">
                <a:moveTo>
                  <a:pt x="1320800" y="20319"/>
                </a:moveTo>
                <a:lnTo>
                  <a:pt x="1341120" y="20319"/>
                </a:lnTo>
              </a:path>
              <a:path w="1412239" h="101600">
                <a:moveTo>
                  <a:pt x="1361439" y="20319"/>
                </a:moveTo>
                <a:lnTo>
                  <a:pt x="1371600" y="20319"/>
                </a:lnTo>
              </a:path>
              <a:path w="1412239" h="101600">
                <a:moveTo>
                  <a:pt x="1402080" y="20319"/>
                </a:moveTo>
                <a:lnTo>
                  <a:pt x="1412240" y="20319"/>
                </a:lnTo>
              </a:path>
              <a:path w="1412239" h="101600">
                <a:moveTo>
                  <a:pt x="20320" y="20319"/>
                </a:moveTo>
                <a:lnTo>
                  <a:pt x="30480" y="20319"/>
                </a:lnTo>
              </a:path>
              <a:path w="1412239" h="101600">
                <a:moveTo>
                  <a:pt x="20320" y="30480"/>
                </a:moveTo>
                <a:lnTo>
                  <a:pt x="30480" y="30480"/>
                </a:lnTo>
              </a:path>
              <a:path w="1412239" h="101600">
                <a:moveTo>
                  <a:pt x="71120" y="30480"/>
                </a:moveTo>
                <a:lnTo>
                  <a:pt x="81280" y="30480"/>
                </a:lnTo>
              </a:path>
              <a:path w="1412239" h="101600">
                <a:moveTo>
                  <a:pt x="101600" y="30480"/>
                </a:moveTo>
                <a:lnTo>
                  <a:pt x="121920" y="30480"/>
                </a:lnTo>
              </a:path>
              <a:path w="1412239" h="101600">
                <a:moveTo>
                  <a:pt x="142239" y="30480"/>
                </a:moveTo>
                <a:lnTo>
                  <a:pt x="152400" y="30480"/>
                </a:lnTo>
              </a:path>
              <a:path w="1412239" h="101600">
                <a:moveTo>
                  <a:pt x="182880" y="30480"/>
                </a:moveTo>
                <a:lnTo>
                  <a:pt x="193040" y="30480"/>
                </a:lnTo>
              </a:path>
              <a:path w="1412239" h="101600">
                <a:moveTo>
                  <a:pt x="213360" y="30480"/>
                </a:moveTo>
                <a:lnTo>
                  <a:pt x="223520" y="30480"/>
                </a:lnTo>
              </a:path>
              <a:path w="1412239" h="101600">
                <a:moveTo>
                  <a:pt x="243839" y="30480"/>
                </a:moveTo>
                <a:lnTo>
                  <a:pt x="254000" y="30480"/>
                </a:lnTo>
              </a:path>
              <a:path w="1412239" h="101600">
                <a:moveTo>
                  <a:pt x="335280" y="30480"/>
                </a:moveTo>
                <a:lnTo>
                  <a:pt x="345440" y="30480"/>
                </a:lnTo>
              </a:path>
              <a:path w="1412239" h="101600">
                <a:moveTo>
                  <a:pt x="375920" y="30480"/>
                </a:moveTo>
                <a:lnTo>
                  <a:pt x="386080" y="30480"/>
                </a:lnTo>
              </a:path>
              <a:path w="1412239" h="101600">
                <a:moveTo>
                  <a:pt x="406400" y="30480"/>
                </a:moveTo>
                <a:lnTo>
                  <a:pt x="426720" y="30480"/>
                </a:lnTo>
              </a:path>
              <a:path w="1412239" h="101600">
                <a:moveTo>
                  <a:pt x="447039" y="30480"/>
                </a:moveTo>
                <a:lnTo>
                  <a:pt x="467360" y="30480"/>
                </a:lnTo>
              </a:path>
              <a:path w="1412239" h="101600">
                <a:moveTo>
                  <a:pt x="487680" y="30480"/>
                </a:moveTo>
                <a:lnTo>
                  <a:pt x="497840" y="30480"/>
                </a:lnTo>
              </a:path>
              <a:path w="1412239" h="101600">
                <a:moveTo>
                  <a:pt x="518160" y="30480"/>
                </a:moveTo>
                <a:lnTo>
                  <a:pt x="538480" y="30480"/>
                </a:lnTo>
              </a:path>
              <a:path w="1412239" h="101600">
                <a:moveTo>
                  <a:pt x="558800" y="30480"/>
                </a:moveTo>
                <a:lnTo>
                  <a:pt x="568960" y="30480"/>
                </a:lnTo>
              </a:path>
              <a:path w="1412239" h="101600">
                <a:moveTo>
                  <a:pt x="589280" y="30480"/>
                </a:moveTo>
                <a:lnTo>
                  <a:pt x="599440" y="30480"/>
                </a:lnTo>
              </a:path>
              <a:path w="1412239" h="101600">
                <a:moveTo>
                  <a:pt x="629920" y="30480"/>
                </a:moveTo>
                <a:lnTo>
                  <a:pt x="640080" y="30480"/>
                </a:lnTo>
              </a:path>
              <a:path w="1412239" h="101600">
                <a:moveTo>
                  <a:pt x="660400" y="30480"/>
                </a:moveTo>
                <a:lnTo>
                  <a:pt x="680720" y="30480"/>
                </a:lnTo>
              </a:path>
              <a:path w="1412239" h="101600">
                <a:moveTo>
                  <a:pt x="701039" y="30480"/>
                </a:moveTo>
                <a:lnTo>
                  <a:pt x="711200" y="30480"/>
                </a:lnTo>
              </a:path>
              <a:path w="1412239" h="101600">
                <a:moveTo>
                  <a:pt x="721360" y="30480"/>
                </a:moveTo>
                <a:lnTo>
                  <a:pt x="731520" y="30480"/>
                </a:lnTo>
              </a:path>
              <a:path w="1412239" h="101600">
                <a:moveTo>
                  <a:pt x="762000" y="30480"/>
                </a:moveTo>
                <a:lnTo>
                  <a:pt x="772160" y="30480"/>
                </a:lnTo>
              </a:path>
              <a:path w="1412239" h="101600">
                <a:moveTo>
                  <a:pt x="782320" y="30480"/>
                </a:moveTo>
                <a:lnTo>
                  <a:pt x="792480" y="30480"/>
                </a:lnTo>
              </a:path>
              <a:path w="1412239" h="101600">
                <a:moveTo>
                  <a:pt x="833120" y="30480"/>
                </a:moveTo>
                <a:lnTo>
                  <a:pt x="843280" y="30480"/>
                </a:lnTo>
              </a:path>
              <a:path w="1412239" h="101600">
                <a:moveTo>
                  <a:pt x="894080" y="30480"/>
                </a:moveTo>
                <a:lnTo>
                  <a:pt x="904240" y="30480"/>
                </a:lnTo>
              </a:path>
              <a:path w="1412239" h="101600">
                <a:moveTo>
                  <a:pt x="985520" y="30480"/>
                </a:moveTo>
                <a:lnTo>
                  <a:pt x="995680" y="30480"/>
                </a:lnTo>
              </a:path>
              <a:path w="1412239" h="101600">
                <a:moveTo>
                  <a:pt x="1026160" y="30480"/>
                </a:moveTo>
                <a:lnTo>
                  <a:pt x="1036320" y="30480"/>
                </a:lnTo>
              </a:path>
              <a:path w="1412239" h="101600">
                <a:moveTo>
                  <a:pt x="1056639" y="30480"/>
                </a:moveTo>
                <a:lnTo>
                  <a:pt x="1076960" y="30480"/>
                </a:lnTo>
              </a:path>
              <a:path w="1412239" h="101600">
                <a:moveTo>
                  <a:pt x="1097280" y="30480"/>
                </a:moveTo>
                <a:lnTo>
                  <a:pt x="1117600" y="30480"/>
                </a:lnTo>
              </a:path>
              <a:path w="1412239" h="101600">
                <a:moveTo>
                  <a:pt x="1137920" y="30480"/>
                </a:moveTo>
                <a:lnTo>
                  <a:pt x="1148080" y="30480"/>
                </a:lnTo>
              </a:path>
              <a:path w="1412239" h="101600">
                <a:moveTo>
                  <a:pt x="1168400" y="30480"/>
                </a:moveTo>
                <a:lnTo>
                  <a:pt x="1188720" y="30480"/>
                </a:lnTo>
              </a:path>
              <a:path w="1412239" h="101600">
                <a:moveTo>
                  <a:pt x="1229360" y="30480"/>
                </a:moveTo>
                <a:lnTo>
                  <a:pt x="1239520" y="30480"/>
                </a:lnTo>
              </a:path>
              <a:path w="1412239" h="101600">
                <a:moveTo>
                  <a:pt x="1270000" y="30480"/>
                </a:moveTo>
                <a:lnTo>
                  <a:pt x="1280160" y="30480"/>
                </a:lnTo>
              </a:path>
              <a:path w="1412239" h="101600">
                <a:moveTo>
                  <a:pt x="1300480" y="30480"/>
                </a:moveTo>
                <a:lnTo>
                  <a:pt x="1320800" y="30480"/>
                </a:lnTo>
              </a:path>
              <a:path w="1412239" h="101600">
                <a:moveTo>
                  <a:pt x="1341120" y="30480"/>
                </a:moveTo>
                <a:lnTo>
                  <a:pt x="1351280" y="30480"/>
                </a:lnTo>
              </a:path>
              <a:path w="1412239" h="101600">
                <a:moveTo>
                  <a:pt x="1361439" y="30480"/>
                </a:moveTo>
                <a:lnTo>
                  <a:pt x="1371600" y="30480"/>
                </a:lnTo>
              </a:path>
              <a:path w="1412239" h="101600">
                <a:moveTo>
                  <a:pt x="1402080" y="30480"/>
                </a:moveTo>
                <a:lnTo>
                  <a:pt x="1412240" y="30480"/>
                </a:lnTo>
              </a:path>
              <a:path w="1412239" h="101600">
                <a:moveTo>
                  <a:pt x="0" y="40639"/>
                </a:moveTo>
                <a:lnTo>
                  <a:pt x="50800" y="40639"/>
                </a:lnTo>
              </a:path>
              <a:path w="1412239" h="101600">
                <a:moveTo>
                  <a:pt x="71120" y="40639"/>
                </a:moveTo>
                <a:lnTo>
                  <a:pt x="81280" y="40639"/>
                </a:lnTo>
              </a:path>
              <a:path w="1412239" h="101600">
                <a:moveTo>
                  <a:pt x="111760" y="40639"/>
                </a:moveTo>
                <a:lnTo>
                  <a:pt x="121920" y="40639"/>
                </a:lnTo>
              </a:path>
              <a:path w="1412239" h="101600">
                <a:moveTo>
                  <a:pt x="142239" y="40639"/>
                </a:moveTo>
                <a:lnTo>
                  <a:pt x="152400" y="40639"/>
                </a:lnTo>
              </a:path>
              <a:path w="1412239" h="101600">
                <a:moveTo>
                  <a:pt x="182880" y="40639"/>
                </a:moveTo>
                <a:lnTo>
                  <a:pt x="193040" y="40639"/>
                </a:lnTo>
              </a:path>
              <a:path w="1412239" h="101600">
                <a:moveTo>
                  <a:pt x="213360" y="40639"/>
                </a:moveTo>
                <a:lnTo>
                  <a:pt x="223520" y="40639"/>
                </a:lnTo>
              </a:path>
              <a:path w="1412239" h="101600">
                <a:moveTo>
                  <a:pt x="243839" y="40639"/>
                </a:moveTo>
                <a:lnTo>
                  <a:pt x="254000" y="40639"/>
                </a:lnTo>
              </a:path>
              <a:path w="1412239" h="101600">
                <a:moveTo>
                  <a:pt x="335280" y="40639"/>
                </a:moveTo>
                <a:lnTo>
                  <a:pt x="345440" y="40639"/>
                </a:lnTo>
              </a:path>
              <a:path w="1412239" h="101600">
                <a:moveTo>
                  <a:pt x="375920" y="40639"/>
                </a:moveTo>
                <a:lnTo>
                  <a:pt x="386080" y="40639"/>
                </a:lnTo>
              </a:path>
              <a:path w="1412239" h="101600">
                <a:moveTo>
                  <a:pt x="406400" y="40639"/>
                </a:moveTo>
                <a:lnTo>
                  <a:pt x="416560" y="40639"/>
                </a:lnTo>
              </a:path>
              <a:path w="1412239" h="101600">
                <a:moveTo>
                  <a:pt x="447039" y="40639"/>
                </a:moveTo>
                <a:lnTo>
                  <a:pt x="457200" y="40639"/>
                </a:lnTo>
              </a:path>
              <a:path w="1412239" h="101600">
                <a:moveTo>
                  <a:pt x="487680" y="40639"/>
                </a:moveTo>
                <a:lnTo>
                  <a:pt x="497840" y="40639"/>
                </a:lnTo>
              </a:path>
              <a:path w="1412239" h="101600">
                <a:moveTo>
                  <a:pt x="518160" y="40639"/>
                </a:moveTo>
                <a:lnTo>
                  <a:pt x="528320" y="40639"/>
                </a:lnTo>
              </a:path>
              <a:path w="1412239" h="101600">
                <a:moveTo>
                  <a:pt x="558800" y="40639"/>
                </a:moveTo>
                <a:lnTo>
                  <a:pt x="568960" y="40639"/>
                </a:lnTo>
              </a:path>
              <a:path w="1412239" h="101600">
                <a:moveTo>
                  <a:pt x="629920" y="40639"/>
                </a:moveTo>
                <a:lnTo>
                  <a:pt x="640080" y="40639"/>
                </a:lnTo>
              </a:path>
              <a:path w="1412239" h="101600">
                <a:moveTo>
                  <a:pt x="660400" y="40639"/>
                </a:moveTo>
                <a:lnTo>
                  <a:pt x="670560" y="40639"/>
                </a:lnTo>
              </a:path>
              <a:path w="1412239" h="101600">
                <a:moveTo>
                  <a:pt x="701039" y="40639"/>
                </a:moveTo>
                <a:lnTo>
                  <a:pt x="711200" y="40639"/>
                </a:lnTo>
              </a:path>
              <a:path w="1412239" h="101600">
                <a:moveTo>
                  <a:pt x="731520" y="40639"/>
                </a:moveTo>
                <a:lnTo>
                  <a:pt x="741680" y="40639"/>
                </a:lnTo>
              </a:path>
              <a:path w="1412239" h="101600">
                <a:moveTo>
                  <a:pt x="751839" y="40639"/>
                </a:moveTo>
                <a:lnTo>
                  <a:pt x="762000" y="40639"/>
                </a:lnTo>
              </a:path>
              <a:path w="1412239" h="101600">
                <a:moveTo>
                  <a:pt x="782320" y="40639"/>
                </a:moveTo>
                <a:lnTo>
                  <a:pt x="792480" y="40639"/>
                </a:lnTo>
              </a:path>
              <a:path w="1412239" h="101600">
                <a:moveTo>
                  <a:pt x="833120" y="40639"/>
                </a:moveTo>
                <a:lnTo>
                  <a:pt x="843280" y="40639"/>
                </a:lnTo>
              </a:path>
              <a:path w="1412239" h="101600">
                <a:moveTo>
                  <a:pt x="894080" y="40639"/>
                </a:moveTo>
                <a:lnTo>
                  <a:pt x="904240" y="40639"/>
                </a:lnTo>
              </a:path>
              <a:path w="1412239" h="101600">
                <a:moveTo>
                  <a:pt x="985520" y="40639"/>
                </a:moveTo>
                <a:lnTo>
                  <a:pt x="995680" y="40639"/>
                </a:lnTo>
              </a:path>
              <a:path w="1412239" h="101600">
                <a:moveTo>
                  <a:pt x="1026160" y="40639"/>
                </a:moveTo>
                <a:lnTo>
                  <a:pt x="1036320" y="40639"/>
                </a:lnTo>
              </a:path>
              <a:path w="1412239" h="101600">
                <a:moveTo>
                  <a:pt x="1056639" y="40639"/>
                </a:moveTo>
                <a:lnTo>
                  <a:pt x="1066800" y="40639"/>
                </a:lnTo>
              </a:path>
              <a:path w="1412239" h="101600">
                <a:moveTo>
                  <a:pt x="1097280" y="40639"/>
                </a:moveTo>
                <a:lnTo>
                  <a:pt x="1107440" y="40639"/>
                </a:lnTo>
              </a:path>
              <a:path w="1412239" h="101600">
                <a:moveTo>
                  <a:pt x="1137920" y="40639"/>
                </a:moveTo>
                <a:lnTo>
                  <a:pt x="1148080" y="40639"/>
                </a:lnTo>
              </a:path>
              <a:path w="1412239" h="101600">
                <a:moveTo>
                  <a:pt x="1168400" y="40639"/>
                </a:moveTo>
                <a:lnTo>
                  <a:pt x="1178560" y="40639"/>
                </a:lnTo>
              </a:path>
              <a:path w="1412239" h="101600">
                <a:moveTo>
                  <a:pt x="1270000" y="40639"/>
                </a:moveTo>
                <a:lnTo>
                  <a:pt x="1280160" y="40639"/>
                </a:lnTo>
              </a:path>
              <a:path w="1412239" h="101600">
                <a:moveTo>
                  <a:pt x="1300480" y="40639"/>
                </a:moveTo>
                <a:lnTo>
                  <a:pt x="1310640" y="40639"/>
                </a:lnTo>
              </a:path>
              <a:path w="1412239" h="101600">
                <a:moveTo>
                  <a:pt x="1341120" y="40639"/>
                </a:moveTo>
                <a:lnTo>
                  <a:pt x="1351280" y="40639"/>
                </a:lnTo>
              </a:path>
              <a:path w="1412239" h="101600">
                <a:moveTo>
                  <a:pt x="1371600" y="40639"/>
                </a:moveTo>
                <a:lnTo>
                  <a:pt x="1381760" y="40639"/>
                </a:lnTo>
              </a:path>
              <a:path w="1412239" h="101600">
                <a:moveTo>
                  <a:pt x="1391920" y="40639"/>
                </a:moveTo>
                <a:lnTo>
                  <a:pt x="1402080" y="40639"/>
                </a:lnTo>
              </a:path>
              <a:path w="1412239" h="101600">
                <a:moveTo>
                  <a:pt x="20320" y="50800"/>
                </a:moveTo>
                <a:lnTo>
                  <a:pt x="30480" y="50800"/>
                </a:lnTo>
              </a:path>
              <a:path w="1412239" h="101600">
                <a:moveTo>
                  <a:pt x="71120" y="50800"/>
                </a:moveTo>
                <a:lnTo>
                  <a:pt x="81280" y="50800"/>
                </a:lnTo>
              </a:path>
              <a:path w="1412239" h="101600">
                <a:moveTo>
                  <a:pt x="111760" y="50800"/>
                </a:moveTo>
                <a:lnTo>
                  <a:pt x="121920" y="50800"/>
                </a:lnTo>
              </a:path>
              <a:path w="1412239" h="101600">
                <a:moveTo>
                  <a:pt x="142239" y="50800"/>
                </a:moveTo>
                <a:lnTo>
                  <a:pt x="193039" y="50800"/>
                </a:lnTo>
              </a:path>
              <a:path w="1412239" h="101600">
                <a:moveTo>
                  <a:pt x="213360" y="50800"/>
                </a:moveTo>
                <a:lnTo>
                  <a:pt x="223520" y="50800"/>
                </a:lnTo>
              </a:path>
              <a:path w="1412239" h="101600">
                <a:moveTo>
                  <a:pt x="243839" y="50800"/>
                </a:moveTo>
                <a:lnTo>
                  <a:pt x="254000" y="50800"/>
                </a:lnTo>
              </a:path>
              <a:path w="1412239" h="101600">
                <a:moveTo>
                  <a:pt x="335280" y="50800"/>
                </a:moveTo>
                <a:lnTo>
                  <a:pt x="345440" y="50800"/>
                </a:lnTo>
              </a:path>
              <a:path w="1412239" h="101600">
                <a:moveTo>
                  <a:pt x="375920" y="50800"/>
                </a:moveTo>
                <a:lnTo>
                  <a:pt x="386080" y="50800"/>
                </a:lnTo>
              </a:path>
              <a:path w="1412239" h="101600">
                <a:moveTo>
                  <a:pt x="406400" y="50800"/>
                </a:moveTo>
                <a:lnTo>
                  <a:pt x="416560" y="50800"/>
                </a:lnTo>
              </a:path>
              <a:path w="1412239" h="101600">
                <a:moveTo>
                  <a:pt x="447039" y="50800"/>
                </a:moveTo>
                <a:lnTo>
                  <a:pt x="457200" y="50800"/>
                </a:lnTo>
              </a:path>
              <a:path w="1412239" h="101600">
                <a:moveTo>
                  <a:pt x="487680" y="50800"/>
                </a:moveTo>
                <a:lnTo>
                  <a:pt x="497840" y="50800"/>
                </a:lnTo>
              </a:path>
              <a:path w="1412239" h="101600">
                <a:moveTo>
                  <a:pt x="518160" y="50800"/>
                </a:moveTo>
                <a:lnTo>
                  <a:pt x="528320" y="50800"/>
                </a:lnTo>
              </a:path>
              <a:path w="1412239" h="101600">
                <a:moveTo>
                  <a:pt x="558800" y="50800"/>
                </a:moveTo>
                <a:lnTo>
                  <a:pt x="568960" y="50800"/>
                </a:lnTo>
              </a:path>
              <a:path w="1412239" h="101600">
                <a:moveTo>
                  <a:pt x="599439" y="50800"/>
                </a:moveTo>
                <a:lnTo>
                  <a:pt x="640079" y="50800"/>
                </a:lnTo>
              </a:path>
              <a:path w="1412239" h="101600">
                <a:moveTo>
                  <a:pt x="660400" y="50800"/>
                </a:moveTo>
                <a:lnTo>
                  <a:pt x="670560" y="50800"/>
                </a:lnTo>
              </a:path>
              <a:path w="1412239" h="101600">
                <a:moveTo>
                  <a:pt x="701039" y="50800"/>
                </a:moveTo>
                <a:lnTo>
                  <a:pt x="711200" y="50800"/>
                </a:lnTo>
              </a:path>
              <a:path w="1412239" h="101600">
                <a:moveTo>
                  <a:pt x="731520" y="50800"/>
                </a:moveTo>
                <a:lnTo>
                  <a:pt x="741680" y="50800"/>
                </a:lnTo>
              </a:path>
              <a:path w="1412239" h="101600">
                <a:moveTo>
                  <a:pt x="751839" y="50800"/>
                </a:moveTo>
                <a:lnTo>
                  <a:pt x="762000" y="50800"/>
                </a:lnTo>
              </a:path>
              <a:path w="1412239" h="101600">
                <a:moveTo>
                  <a:pt x="782320" y="50800"/>
                </a:moveTo>
                <a:lnTo>
                  <a:pt x="792480" y="50800"/>
                </a:lnTo>
              </a:path>
              <a:path w="1412239" h="101600">
                <a:moveTo>
                  <a:pt x="833120" y="50800"/>
                </a:moveTo>
                <a:lnTo>
                  <a:pt x="843280" y="50800"/>
                </a:lnTo>
              </a:path>
              <a:path w="1412239" h="101600">
                <a:moveTo>
                  <a:pt x="894080" y="50800"/>
                </a:moveTo>
                <a:lnTo>
                  <a:pt x="904240" y="50800"/>
                </a:lnTo>
              </a:path>
              <a:path w="1412239" h="101600">
                <a:moveTo>
                  <a:pt x="985520" y="50800"/>
                </a:moveTo>
                <a:lnTo>
                  <a:pt x="995680" y="50800"/>
                </a:lnTo>
              </a:path>
              <a:path w="1412239" h="101600">
                <a:moveTo>
                  <a:pt x="1026160" y="50800"/>
                </a:moveTo>
                <a:lnTo>
                  <a:pt x="1036320" y="50800"/>
                </a:lnTo>
              </a:path>
              <a:path w="1412239" h="101600">
                <a:moveTo>
                  <a:pt x="1056639" y="50800"/>
                </a:moveTo>
                <a:lnTo>
                  <a:pt x="1066800" y="50800"/>
                </a:lnTo>
              </a:path>
              <a:path w="1412239" h="101600">
                <a:moveTo>
                  <a:pt x="1097280" y="50800"/>
                </a:moveTo>
                <a:lnTo>
                  <a:pt x="1107440" y="50800"/>
                </a:lnTo>
              </a:path>
              <a:path w="1412239" h="101600">
                <a:moveTo>
                  <a:pt x="1137920" y="50800"/>
                </a:moveTo>
                <a:lnTo>
                  <a:pt x="1148080" y="50800"/>
                </a:lnTo>
              </a:path>
              <a:path w="1412239" h="101600">
                <a:moveTo>
                  <a:pt x="1168400" y="50800"/>
                </a:moveTo>
                <a:lnTo>
                  <a:pt x="1178560" y="50800"/>
                </a:lnTo>
              </a:path>
              <a:path w="1412239" h="101600">
                <a:moveTo>
                  <a:pt x="1239520" y="50800"/>
                </a:moveTo>
                <a:lnTo>
                  <a:pt x="1280160" y="50800"/>
                </a:lnTo>
              </a:path>
              <a:path w="1412239" h="101600">
                <a:moveTo>
                  <a:pt x="1300480" y="50800"/>
                </a:moveTo>
                <a:lnTo>
                  <a:pt x="1310640" y="50800"/>
                </a:lnTo>
              </a:path>
              <a:path w="1412239" h="101600">
                <a:moveTo>
                  <a:pt x="1341120" y="50800"/>
                </a:moveTo>
                <a:lnTo>
                  <a:pt x="1351280" y="50800"/>
                </a:lnTo>
              </a:path>
              <a:path w="1412239" h="101600">
                <a:moveTo>
                  <a:pt x="1371600" y="50800"/>
                </a:moveTo>
                <a:lnTo>
                  <a:pt x="1381760" y="50800"/>
                </a:lnTo>
              </a:path>
              <a:path w="1412239" h="101600">
                <a:moveTo>
                  <a:pt x="1391920" y="50800"/>
                </a:moveTo>
                <a:lnTo>
                  <a:pt x="1402080" y="50800"/>
                </a:lnTo>
              </a:path>
              <a:path w="1412239" h="101600">
                <a:moveTo>
                  <a:pt x="20320" y="60960"/>
                </a:moveTo>
                <a:lnTo>
                  <a:pt x="30480" y="60960"/>
                </a:lnTo>
              </a:path>
              <a:path w="1412239" h="101600">
                <a:moveTo>
                  <a:pt x="71120" y="60960"/>
                </a:moveTo>
                <a:lnTo>
                  <a:pt x="81280" y="60960"/>
                </a:lnTo>
              </a:path>
              <a:path w="1412239" h="101600">
                <a:moveTo>
                  <a:pt x="111760" y="60960"/>
                </a:moveTo>
                <a:lnTo>
                  <a:pt x="121920" y="60960"/>
                </a:lnTo>
              </a:path>
              <a:path w="1412239" h="101600">
                <a:moveTo>
                  <a:pt x="142239" y="60960"/>
                </a:moveTo>
                <a:lnTo>
                  <a:pt x="152400" y="60960"/>
                </a:lnTo>
              </a:path>
              <a:path w="1412239" h="101600">
                <a:moveTo>
                  <a:pt x="213360" y="60960"/>
                </a:moveTo>
                <a:lnTo>
                  <a:pt x="223520" y="60960"/>
                </a:lnTo>
              </a:path>
              <a:path w="1412239" h="101600">
                <a:moveTo>
                  <a:pt x="243839" y="60960"/>
                </a:moveTo>
                <a:lnTo>
                  <a:pt x="254000" y="60960"/>
                </a:lnTo>
              </a:path>
              <a:path w="1412239" h="101600">
                <a:moveTo>
                  <a:pt x="304800" y="60960"/>
                </a:moveTo>
                <a:lnTo>
                  <a:pt x="314960" y="60960"/>
                </a:lnTo>
              </a:path>
              <a:path w="1412239" h="101600">
                <a:moveTo>
                  <a:pt x="335280" y="60960"/>
                </a:moveTo>
                <a:lnTo>
                  <a:pt x="345440" y="60960"/>
                </a:lnTo>
              </a:path>
              <a:path w="1412239" h="101600">
                <a:moveTo>
                  <a:pt x="375920" y="60960"/>
                </a:moveTo>
                <a:lnTo>
                  <a:pt x="386080" y="60960"/>
                </a:lnTo>
              </a:path>
              <a:path w="1412239" h="101600">
                <a:moveTo>
                  <a:pt x="406400" y="60960"/>
                </a:moveTo>
                <a:lnTo>
                  <a:pt x="416560" y="60960"/>
                </a:lnTo>
              </a:path>
              <a:path w="1412239" h="101600">
                <a:moveTo>
                  <a:pt x="447039" y="60960"/>
                </a:moveTo>
                <a:lnTo>
                  <a:pt x="457200" y="60960"/>
                </a:lnTo>
              </a:path>
              <a:path w="1412239" h="101600">
                <a:moveTo>
                  <a:pt x="487680" y="60960"/>
                </a:moveTo>
                <a:lnTo>
                  <a:pt x="497840" y="60960"/>
                </a:lnTo>
              </a:path>
              <a:path w="1412239" h="101600">
                <a:moveTo>
                  <a:pt x="518160" y="60960"/>
                </a:moveTo>
                <a:lnTo>
                  <a:pt x="528320" y="60960"/>
                </a:lnTo>
              </a:path>
              <a:path w="1412239" h="101600">
                <a:moveTo>
                  <a:pt x="558800" y="60960"/>
                </a:moveTo>
                <a:lnTo>
                  <a:pt x="568960" y="60960"/>
                </a:lnTo>
              </a:path>
              <a:path w="1412239" h="101600">
                <a:moveTo>
                  <a:pt x="589280" y="60960"/>
                </a:moveTo>
                <a:lnTo>
                  <a:pt x="599440" y="60960"/>
                </a:lnTo>
              </a:path>
              <a:path w="1412239" h="101600">
                <a:moveTo>
                  <a:pt x="629920" y="60960"/>
                </a:moveTo>
                <a:lnTo>
                  <a:pt x="640080" y="60960"/>
                </a:lnTo>
              </a:path>
              <a:path w="1412239" h="101600">
                <a:moveTo>
                  <a:pt x="660400" y="60960"/>
                </a:moveTo>
                <a:lnTo>
                  <a:pt x="670560" y="60960"/>
                </a:lnTo>
              </a:path>
              <a:path w="1412239" h="101600">
                <a:moveTo>
                  <a:pt x="701039" y="60960"/>
                </a:moveTo>
                <a:lnTo>
                  <a:pt x="711200" y="60960"/>
                </a:lnTo>
              </a:path>
              <a:path w="1412239" h="101600">
                <a:moveTo>
                  <a:pt x="731520" y="60960"/>
                </a:moveTo>
                <a:lnTo>
                  <a:pt x="741680" y="60960"/>
                </a:lnTo>
              </a:path>
              <a:path w="1412239" h="101600">
                <a:moveTo>
                  <a:pt x="751839" y="60960"/>
                </a:moveTo>
                <a:lnTo>
                  <a:pt x="762000" y="60960"/>
                </a:lnTo>
              </a:path>
              <a:path w="1412239" h="101600">
                <a:moveTo>
                  <a:pt x="782320" y="60960"/>
                </a:moveTo>
                <a:lnTo>
                  <a:pt x="792480" y="60960"/>
                </a:lnTo>
              </a:path>
              <a:path w="1412239" h="101600">
                <a:moveTo>
                  <a:pt x="833120" y="60960"/>
                </a:moveTo>
                <a:lnTo>
                  <a:pt x="843280" y="60960"/>
                </a:lnTo>
              </a:path>
              <a:path w="1412239" h="101600">
                <a:moveTo>
                  <a:pt x="894080" y="60960"/>
                </a:moveTo>
                <a:lnTo>
                  <a:pt x="904240" y="60960"/>
                </a:lnTo>
              </a:path>
              <a:path w="1412239" h="101600">
                <a:moveTo>
                  <a:pt x="955039" y="60960"/>
                </a:moveTo>
                <a:lnTo>
                  <a:pt x="965200" y="60960"/>
                </a:lnTo>
              </a:path>
              <a:path w="1412239" h="101600">
                <a:moveTo>
                  <a:pt x="985520" y="60960"/>
                </a:moveTo>
                <a:lnTo>
                  <a:pt x="995680" y="60960"/>
                </a:lnTo>
              </a:path>
              <a:path w="1412239" h="101600">
                <a:moveTo>
                  <a:pt x="1026160" y="60960"/>
                </a:moveTo>
                <a:lnTo>
                  <a:pt x="1036320" y="60960"/>
                </a:lnTo>
              </a:path>
              <a:path w="1412239" h="101600">
                <a:moveTo>
                  <a:pt x="1056639" y="60960"/>
                </a:moveTo>
                <a:lnTo>
                  <a:pt x="1066800" y="60960"/>
                </a:lnTo>
              </a:path>
              <a:path w="1412239" h="101600">
                <a:moveTo>
                  <a:pt x="1097280" y="60960"/>
                </a:moveTo>
                <a:lnTo>
                  <a:pt x="1107440" y="60960"/>
                </a:lnTo>
              </a:path>
              <a:path w="1412239" h="101600">
                <a:moveTo>
                  <a:pt x="1137920" y="60960"/>
                </a:moveTo>
                <a:lnTo>
                  <a:pt x="1148080" y="60960"/>
                </a:lnTo>
              </a:path>
              <a:path w="1412239" h="101600">
                <a:moveTo>
                  <a:pt x="1168400" y="60960"/>
                </a:moveTo>
                <a:lnTo>
                  <a:pt x="1178560" y="60960"/>
                </a:lnTo>
              </a:path>
              <a:path w="1412239" h="101600">
                <a:moveTo>
                  <a:pt x="1229360" y="60960"/>
                </a:moveTo>
                <a:lnTo>
                  <a:pt x="1239520" y="60960"/>
                </a:lnTo>
              </a:path>
              <a:path w="1412239" h="101600">
                <a:moveTo>
                  <a:pt x="1270000" y="60960"/>
                </a:moveTo>
                <a:lnTo>
                  <a:pt x="1280160" y="60960"/>
                </a:lnTo>
              </a:path>
              <a:path w="1412239" h="101600">
                <a:moveTo>
                  <a:pt x="1300480" y="60960"/>
                </a:moveTo>
                <a:lnTo>
                  <a:pt x="1310640" y="60960"/>
                </a:lnTo>
              </a:path>
              <a:path w="1412239" h="101600">
                <a:moveTo>
                  <a:pt x="1341120" y="60960"/>
                </a:moveTo>
                <a:lnTo>
                  <a:pt x="1351280" y="60960"/>
                </a:lnTo>
              </a:path>
              <a:path w="1412239" h="101600">
                <a:moveTo>
                  <a:pt x="1371600" y="60960"/>
                </a:moveTo>
                <a:lnTo>
                  <a:pt x="1381760" y="60960"/>
                </a:lnTo>
              </a:path>
              <a:path w="1412239" h="101600">
                <a:moveTo>
                  <a:pt x="1391920" y="60960"/>
                </a:moveTo>
                <a:lnTo>
                  <a:pt x="1402080" y="60960"/>
                </a:lnTo>
              </a:path>
              <a:path w="1412239" h="101600">
                <a:moveTo>
                  <a:pt x="71120" y="71119"/>
                </a:moveTo>
                <a:lnTo>
                  <a:pt x="81280" y="71119"/>
                </a:lnTo>
              </a:path>
              <a:path w="1412239" h="101600">
                <a:moveTo>
                  <a:pt x="101600" y="71119"/>
                </a:moveTo>
                <a:lnTo>
                  <a:pt x="121920" y="71119"/>
                </a:lnTo>
              </a:path>
              <a:path w="1412239" h="101600">
                <a:moveTo>
                  <a:pt x="142239" y="71119"/>
                </a:moveTo>
                <a:lnTo>
                  <a:pt x="152400" y="71119"/>
                </a:lnTo>
              </a:path>
              <a:path w="1412239" h="101600">
                <a:moveTo>
                  <a:pt x="182880" y="71119"/>
                </a:moveTo>
                <a:lnTo>
                  <a:pt x="193040" y="71119"/>
                </a:lnTo>
              </a:path>
              <a:path w="1412239" h="101600">
                <a:moveTo>
                  <a:pt x="213360" y="71119"/>
                </a:moveTo>
                <a:lnTo>
                  <a:pt x="223520" y="71119"/>
                </a:lnTo>
              </a:path>
              <a:path w="1412239" h="101600">
                <a:moveTo>
                  <a:pt x="254000" y="71119"/>
                </a:moveTo>
                <a:lnTo>
                  <a:pt x="264160" y="71119"/>
                </a:lnTo>
              </a:path>
              <a:path w="1412239" h="101600">
                <a:moveTo>
                  <a:pt x="294639" y="71119"/>
                </a:moveTo>
                <a:lnTo>
                  <a:pt x="304800" y="71119"/>
                </a:lnTo>
              </a:path>
              <a:path w="1412239" h="101600">
                <a:moveTo>
                  <a:pt x="335280" y="71119"/>
                </a:moveTo>
                <a:lnTo>
                  <a:pt x="345440" y="71119"/>
                </a:lnTo>
              </a:path>
              <a:path w="1412239" h="101600">
                <a:moveTo>
                  <a:pt x="375920" y="71119"/>
                </a:moveTo>
                <a:lnTo>
                  <a:pt x="386080" y="71119"/>
                </a:lnTo>
              </a:path>
              <a:path w="1412239" h="101600">
                <a:moveTo>
                  <a:pt x="406400" y="71119"/>
                </a:moveTo>
                <a:lnTo>
                  <a:pt x="416560" y="71119"/>
                </a:lnTo>
              </a:path>
              <a:path w="1412239" h="101600">
                <a:moveTo>
                  <a:pt x="447039" y="71119"/>
                </a:moveTo>
                <a:lnTo>
                  <a:pt x="457200" y="71119"/>
                </a:lnTo>
              </a:path>
              <a:path w="1412239" h="101600">
                <a:moveTo>
                  <a:pt x="487680" y="71119"/>
                </a:moveTo>
                <a:lnTo>
                  <a:pt x="497840" y="71119"/>
                </a:lnTo>
              </a:path>
              <a:path w="1412239" h="101600">
                <a:moveTo>
                  <a:pt x="518160" y="71119"/>
                </a:moveTo>
                <a:lnTo>
                  <a:pt x="538480" y="71119"/>
                </a:lnTo>
              </a:path>
              <a:path w="1412239" h="101600">
                <a:moveTo>
                  <a:pt x="558800" y="71119"/>
                </a:moveTo>
                <a:lnTo>
                  <a:pt x="568960" y="71119"/>
                </a:lnTo>
              </a:path>
              <a:path w="1412239" h="101600">
                <a:moveTo>
                  <a:pt x="589280" y="71119"/>
                </a:moveTo>
                <a:lnTo>
                  <a:pt x="599440" y="71119"/>
                </a:lnTo>
              </a:path>
              <a:path w="1412239" h="101600">
                <a:moveTo>
                  <a:pt x="619760" y="71119"/>
                </a:moveTo>
                <a:lnTo>
                  <a:pt x="640080" y="71119"/>
                </a:lnTo>
              </a:path>
              <a:path w="1412239" h="101600">
                <a:moveTo>
                  <a:pt x="660400" y="71119"/>
                </a:moveTo>
                <a:lnTo>
                  <a:pt x="670560" y="71119"/>
                </a:lnTo>
              </a:path>
              <a:path w="1412239" h="101600">
                <a:moveTo>
                  <a:pt x="701039" y="71119"/>
                </a:moveTo>
                <a:lnTo>
                  <a:pt x="711200" y="71119"/>
                </a:lnTo>
              </a:path>
              <a:path w="1412239" h="101600">
                <a:moveTo>
                  <a:pt x="741680" y="71119"/>
                </a:moveTo>
                <a:lnTo>
                  <a:pt x="751840" y="71119"/>
                </a:lnTo>
              </a:path>
              <a:path w="1412239" h="101600">
                <a:moveTo>
                  <a:pt x="782320" y="71119"/>
                </a:moveTo>
                <a:lnTo>
                  <a:pt x="792480" y="71119"/>
                </a:lnTo>
              </a:path>
              <a:path w="1412239" h="101600">
                <a:moveTo>
                  <a:pt x="833120" y="71119"/>
                </a:moveTo>
                <a:lnTo>
                  <a:pt x="843280" y="71119"/>
                </a:lnTo>
              </a:path>
              <a:path w="1412239" h="101600">
                <a:moveTo>
                  <a:pt x="904239" y="71119"/>
                </a:moveTo>
                <a:lnTo>
                  <a:pt x="914400" y="71119"/>
                </a:lnTo>
              </a:path>
              <a:path w="1412239" h="101600">
                <a:moveTo>
                  <a:pt x="944880" y="71119"/>
                </a:moveTo>
                <a:lnTo>
                  <a:pt x="955040" y="71119"/>
                </a:lnTo>
              </a:path>
              <a:path w="1412239" h="101600">
                <a:moveTo>
                  <a:pt x="985520" y="71119"/>
                </a:moveTo>
                <a:lnTo>
                  <a:pt x="995680" y="71119"/>
                </a:lnTo>
              </a:path>
              <a:path w="1412239" h="101600">
                <a:moveTo>
                  <a:pt x="1026160" y="71119"/>
                </a:moveTo>
                <a:lnTo>
                  <a:pt x="1036320" y="71119"/>
                </a:lnTo>
              </a:path>
              <a:path w="1412239" h="101600">
                <a:moveTo>
                  <a:pt x="1056639" y="71119"/>
                </a:moveTo>
                <a:lnTo>
                  <a:pt x="1066800" y="71119"/>
                </a:lnTo>
              </a:path>
              <a:path w="1412239" h="101600">
                <a:moveTo>
                  <a:pt x="1097280" y="71119"/>
                </a:moveTo>
                <a:lnTo>
                  <a:pt x="1107440" y="71119"/>
                </a:lnTo>
              </a:path>
              <a:path w="1412239" h="101600">
                <a:moveTo>
                  <a:pt x="1137920" y="71119"/>
                </a:moveTo>
                <a:lnTo>
                  <a:pt x="1148080" y="71119"/>
                </a:lnTo>
              </a:path>
              <a:path w="1412239" h="101600">
                <a:moveTo>
                  <a:pt x="1168400" y="71119"/>
                </a:moveTo>
                <a:lnTo>
                  <a:pt x="1188720" y="71119"/>
                </a:lnTo>
              </a:path>
              <a:path w="1412239" h="101600">
                <a:moveTo>
                  <a:pt x="1229360" y="71119"/>
                </a:moveTo>
                <a:lnTo>
                  <a:pt x="1239520" y="71119"/>
                </a:lnTo>
              </a:path>
              <a:path w="1412239" h="101600">
                <a:moveTo>
                  <a:pt x="1259839" y="71119"/>
                </a:moveTo>
                <a:lnTo>
                  <a:pt x="1280160" y="71119"/>
                </a:lnTo>
              </a:path>
              <a:path w="1412239" h="101600">
                <a:moveTo>
                  <a:pt x="1300480" y="71119"/>
                </a:moveTo>
                <a:lnTo>
                  <a:pt x="1310640" y="71119"/>
                </a:lnTo>
              </a:path>
              <a:path w="1412239" h="101600">
                <a:moveTo>
                  <a:pt x="1341120" y="71119"/>
                </a:moveTo>
                <a:lnTo>
                  <a:pt x="1351280" y="71119"/>
                </a:lnTo>
              </a:path>
              <a:path w="1412239" h="101600">
                <a:moveTo>
                  <a:pt x="1381760" y="71119"/>
                </a:moveTo>
                <a:lnTo>
                  <a:pt x="1391920" y="71119"/>
                </a:lnTo>
              </a:path>
              <a:path w="1412239" h="101600">
                <a:moveTo>
                  <a:pt x="81280" y="81280"/>
                </a:moveTo>
                <a:lnTo>
                  <a:pt x="101600" y="81280"/>
                </a:lnTo>
              </a:path>
              <a:path w="1412239" h="101600">
                <a:moveTo>
                  <a:pt x="111760" y="81280"/>
                </a:moveTo>
                <a:lnTo>
                  <a:pt x="121920" y="81280"/>
                </a:lnTo>
              </a:path>
              <a:path w="1412239" h="101600">
                <a:moveTo>
                  <a:pt x="152400" y="81280"/>
                </a:moveTo>
                <a:lnTo>
                  <a:pt x="182879" y="81280"/>
                </a:lnTo>
              </a:path>
              <a:path w="1412239" h="101600">
                <a:moveTo>
                  <a:pt x="213360" y="81280"/>
                </a:moveTo>
                <a:lnTo>
                  <a:pt x="233680" y="81280"/>
                </a:lnTo>
              </a:path>
              <a:path w="1412239" h="101600">
                <a:moveTo>
                  <a:pt x="264160" y="81280"/>
                </a:moveTo>
                <a:lnTo>
                  <a:pt x="294639" y="81280"/>
                </a:lnTo>
              </a:path>
              <a:path w="1412239" h="101600">
                <a:moveTo>
                  <a:pt x="345439" y="81280"/>
                </a:moveTo>
                <a:lnTo>
                  <a:pt x="375919" y="81280"/>
                </a:lnTo>
              </a:path>
              <a:path w="1412239" h="101600">
                <a:moveTo>
                  <a:pt x="406400" y="81280"/>
                </a:moveTo>
                <a:lnTo>
                  <a:pt x="416560" y="81280"/>
                </a:lnTo>
              </a:path>
              <a:path w="1412239" h="101600">
                <a:moveTo>
                  <a:pt x="447039" y="81280"/>
                </a:moveTo>
                <a:lnTo>
                  <a:pt x="457200" y="81280"/>
                </a:lnTo>
              </a:path>
              <a:path w="1412239" h="101600">
                <a:moveTo>
                  <a:pt x="487680" y="81280"/>
                </a:moveTo>
                <a:lnTo>
                  <a:pt x="497840" y="81280"/>
                </a:lnTo>
              </a:path>
              <a:path w="1412239" h="101600">
                <a:moveTo>
                  <a:pt x="518160" y="81280"/>
                </a:moveTo>
                <a:lnTo>
                  <a:pt x="528320" y="81280"/>
                </a:lnTo>
              </a:path>
              <a:path w="1412239" h="101600">
                <a:moveTo>
                  <a:pt x="538480" y="81280"/>
                </a:moveTo>
                <a:lnTo>
                  <a:pt x="558800" y="81280"/>
                </a:lnTo>
              </a:path>
              <a:path w="1412239" h="101600">
                <a:moveTo>
                  <a:pt x="599439" y="81280"/>
                </a:moveTo>
                <a:lnTo>
                  <a:pt x="619760" y="81280"/>
                </a:lnTo>
              </a:path>
              <a:path w="1412239" h="101600">
                <a:moveTo>
                  <a:pt x="629920" y="81280"/>
                </a:moveTo>
                <a:lnTo>
                  <a:pt x="640080" y="81280"/>
                </a:lnTo>
              </a:path>
              <a:path w="1412239" h="101600">
                <a:moveTo>
                  <a:pt x="660400" y="81280"/>
                </a:moveTo>
                <a:lnTo>
                  <a:pt x="670560" y="81280"/>
                </a:lnTo>
              </a:path>
              <a:path w="1412239" h="101600">
                <a:moveTo>
                  <a:pt x="701039" y="81280"/>
                </a:moveTo>
                <a:lnTo>
                  <a:pt x="711200" y="81280"/>
                </a:lnTo>
              </a:path>
              <a:path w="1412239" h="101600">
                <a:moveTo>
                  <a:pt x="741680" y="81280"/>
                </a:moveTo>
                <a:lnTo>
                  <a:pt x="751840" y="81280"/>
                </a:lnTo>
              </a:path>
              <a:path w="1412239" h="101600">
                <a:moveTo>
                  <a:pt x="792480" y="81280"/>
                </a:moveTo>
                <a:lnTo>
                  <a:pt x="802640" y="81280"/>
                </a:lnTo>
              </a:path>
              <a:path w="1412239" h="101600">
                <a:moveTo>
                  <a:pt x="822960" y="81280"/>
                </a:moveTo>
                <a:lnTo>
                  <a:pt x="833120" y="81280"/>
                </a:lnTo>
              </a:path>
              <a:path w="1412239" h="101600">
                <a:moveTo>
                  <a:pt x="863600" y="81280"/>
                </a:moveTo>
                <a:lnTo>
                  <a:pt x="873760" y="81280"/>
                </a:lnTo>
              </a:path>
              <a:path w="1412239" h="101600">
                <a:moveTo>
                  <a:pt x="914400" y="81280"/>
                </a:moveTo>
                <a:lnTo>
                  <a:pt x="944879" y="81280"/>
                </a:lnTo>
              </a:path>
              <a:path w="1412239" h="101600">
                <a:moveTo>
                  <a:pt x="995680" y="81280"/>
                </a:moveTo>
                <a:lnTo>
                  <a:pt x="1026160" y="81280"/>
                </a:lnTo>
              </a:path>
              <a:path w="1412239" h="101600">
                <a:moveTo>
                  <a:pt x="1056639" y="81280"/>
                </a:moveTo>
                <a:lnTo>
                  <a:pt x="1066800" y="81280"/>
                </a:lnTo>
              </a:path>
              <a:path w="1412239" h="101600">
                <a:moveTo>
                  <a:pt x="1097280" y="81280"/>
                </a:moveTo>
                <a:lnTo>
                  <a:pt x="1107440" y="81280"/>
                </a:lnTo>
              </a:path>
              <a:path w="1412239" h="101600">
                <a:moveTo>
                  <a:pt x="1137920" y="81280"/>
                </a:moveTo>
                <a:lnTo>
                  <a:pt x="1148080" y="81280"/>
                </a:lnTo>
              </a:path>
              <a:path w="1412239" h="101600">
                <a:moveTo>
                  <a:pt x="1168400" y="81280"/>
                </a:moveTo>
                <a:lnTo>
                  <a:pt x="1178560" y="81280"/>
                </a:lnTo>
              </a:path>
              <a:path w="1412239" h="101600">
                <a:moveTo>
                  <a:pt x="1188720" y="81280"/>
                </a:moveTo>
                <a:lnTo>
                  <a:pt x="1209040" y="81280"/>
                </a:lnTo>
              </a:path>
              <a:path w="1412239" h="101600">
                <a:moveTo>
                  <a:pt x="1239520" y="81280"/>
                </a:moveTo>
                <a:lnTo>
                  <a:pt x="1259840" y="81280"/>
                </a:lnTo>
              </a:path>
              <a:path w="1412239" h="101600">
                <a:moveTo>
                  <a:pt x="1270000" y="81280"/>
                </a:moveTo>
                <a:lnTo>
                  <a:pt x="1280160" y="81280"/>
                </a:lnTo>
              </a:path>
              <a:path w="1412239" h="101600">
                <a:moveTo>
                  <a:pt x="1300480" y="81280"/>
                </a:moveTo>
                <a:lnTo>
                  <a:pt x="1310640" y="81280"/>
                </a:lnTo>
              </a:path>
              <a:path w="1412239" h="101600">
                <a:moveTo>
                  <a:pt x="1341120" y="81280"/>
                </a:moveTo>
                <a:lnTo>
                  <a:pt x="1351280" y="81280"/>
                </a:lnTo>
              </a:path>
              <a:path w="1412239" h="101600">
                <a:moveTo>
                  <a:pt x="1381760" y="81280"/>
                </a:moveTo>
                <a:lnTo>
                  <a:pt x="1391920" y="81280"/>
                </a:lnTo>
              </a:path>
              <a:path w="1412239" h="101600">
                <a:moveTo>
                  <a:pt x="111760" y="91439"/>
                </a:moveTo>
                <a:lnTo>
                  <a:pt x="121920" y="91439"/>
                </a:lnTo>
              </a:path>
              <a:path w="1412239" h="101600">
                <a:moveTo>
                  <a:pt x="518160" y="91439"/>
                </a:moveTo>
                <a:lnTo>
                  <a:pt x="528320" y="91439"/>
                </a:lnTo>
              </a:path>
              <a:path w="1412239" h="101600">
                <a:moveTo>
                  <a:pt x="741680" y="91439"/>
                </a:moveTo>
                <a:lnTo>
                  <a:pt x="751840" y="91439"/>
                </a:lnTo>
              </a:path>
              <a:path w="1412239" h="101600">
                <a:moveTo>
                  <a:pt x="792480" y="91439"/>
                </a:moveTo>
                <a:lnTo>
                  <a:pt x="802640" y="91439"/>
                </a:lnTo>
              </a:path>
              <a:path w="1412239" h="101600">
                <a:moveTo>
                  <a:pt x="822960" y="91439"/>
                </a:moveTo>
                <a:lnTo>
                  <a:pt x="833120" y="91439"/>
                </a:lnTo>
              </a:path>
              <a:path w="1412239" h="101600">
                <a:moveTo>
                  <a:pt x="1168400" y="91439"/>
                </a:moveTo>
                <a:lnTo>
                  <a:pt x="1178560" y="91439"/>
                </a:lnTo>
              </a:path>
              <a:path w="1412239" h="101600">
                <a:moveTo>
                  <a:pt x="1381760" y="91439"/>
                </a:moveTo>
                <a:lnTo>
                  <a:pt x="1391920" y="91439"/>
                </a:lnTo>
              </a:path>
              <a:path w="1412239" h="101600">
                <a:moveTo>
                  <a:pt x="71120" y="101600"/>
                </a:moveTo>
                <a:lnTo>
                  <a:pt x="111760" y="101600"/>
                </a:lnTo>
              </a:path>
              <a:path w="1412239" h="101600">
                <a:moveTo>
                  <a:pt x="518160" y="101600"/>
                </a:moveTo>
                <a:lnTo>
                  <a:pt x="528320" y="101600"/>
                </a:lnTo>
              </a:path>
              <a:path w="1412239" h="101600">
                <a:moveTo>
                  <a:pt x="731520" y="101600"/>
                </a:moveTo>
                <a:lnTo>
                  <a:pt x="741680" y="101600"/>
                </a:lnTo>
              </a:path>
              <a:path w="1412239" h="101600">
                <a:moveTo>
                  <a:pt x="802639" y="101600"/>
                </a:moveTo>
                <a:lnTo>
                  <a:pt x="822960" y="101600"/>
                </a:lnTo>
              </a:path>
              <a:path w="1412239" h="101600">
                <a:moveTo>
                  <a:pt x="1168400" y="101600"/>
                </a:moveTo>
                <a:lnTo>
                  <a:pt x="1178560" y="101600"/>
                </a:lnTo>
              </a:path>
              <a:path w="1412239" h="101600">
                <a:moveTo>
                  <a:pt x="1371600" y="101600"/>
                </a:moveTo>
                <a:lnTo>
                  <a:pt x="1381760" y="101600"/>
                </a:lnTo>
              </a:path>
            </a:pathLst>
          </a:custGeom>
          <a:ln w="10159">
            <a:solidFill>
              <a:srgbClr val="000000"/>
            </a:solidFill>
          </a:ln>
        </p:spPr>
        <p:txBody>
          <a:bodyPr wrap="square" lIns="0" tIns="0" rIns="0" bIns="0" rtlCol="0"/>
          <a:lstStyle/>
          <a:p>
            <a:endParaRPr/>
          </a:p>
        </p:txBody>
      </p:sp>
      <p:sp>
        <p:nvSpPr>
          <p:cNvPr id="186" name="object 18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7" name="object 18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0930" cy="136652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Diagramas</a:t>
            </a:r>
            <a:r>
              <a:rPr sz="2000" b="1" spc="-35" dirty="0">
                <a:latin typeface="Verdana"/>
                <a:cs typeface="Verdana"/>
              </a:rPr>
              <a:t> </a:t>
            </a:r>
            <a:r>
              <a:rPr sz="2000" b="1" spc="-5" dirty="0">
                <a:latin typeface="Verdana"/>
                <a:cs typeface="Verdana"/>
              </a:rPr>
              <a:t>de</a:t>
            </a:r>
            <a:r>
              <a:rPr sz="2000" b="1" spc="-35"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982980" algn="l"/>
                <a:tab pos="2004060" algn="l"/>
                <a:tab pos="2466340" algn="l"/>
                <a:tab pos="3796665" algn="l"/>
                <a:tab pos="4289425" algn="l"/>
                <a:tab pos="5838190" algn="l"/>
                <a:tab pos="6244590" algn="l"/>
                <a:tab pos="6894830" algn="l"/>
                <a:tab pos="7387590" algn="l"/>
              </a:tabLst>
            </a:pPr>
            <a:r>
              <a:rPr sz="2000" b="1" dirty="0">
                <a:latin typeface="Verdana"/>
                <a:cs typeface="Verdana"/>
              </a:rPr>
              <a:t>La</a:t>
            </a:r>
            <a:r>
              <a:rPr sz="2000" b="1" spc="-5" dirty="0">
                <a:latin typeface="Verdana"/>
                <a:cs typeface="Verdana"/>
              </a:rPr>
              <a:t>s</a:t>
            </a:r>
            <a:r>
              <a:rPr sz="2000" b="1" dirty="0">
                <a:latin typeface="Verdana"/>
                <a:cs typeface="Verdana"/>
              </a:rPr>
              <a:t>	</a:t>
            </a:r>
            <a:r>
              <a:rPr sz="2000" b="1" spc="-5" dirty="0">
                <a:latin typeface="Verdana"/>
                <a:cs typeface="Verdana"/>
              </a:rPr>
              <a:t>cl</a:t>
            </a:r>
            <a:r>
              <a:rPr sz="2000" b="1" dirty="0">
                <a:latin typeface="Verdana"/>
                <a:cs typeface="Verdana"/>
              </a:rPr>
              <a:t>a</a:t>
            </a:r>
            <a:r>
              <a:rPr sz="2000" b="1" spc="-15" dirty="0">
                <a:latin typeface="Verdana"/>
                <a:cs typeface="Verdana"/>
              </a:rPr>
              <a:t>se</a:t>
            </a:r>
            <a:r>
              <a:rPr sz="2000" b="1" spc="-5" dirty="0">
                <a:latin typeface="Verdana"/>
                <a:cs typeface="Verdana"/>
              </a:rPr>
              <a:t>s</a:t>
            </a:r>
            <a:r>
              <a:rPr sz="2000" b="1" dirty="0">
                <a:latin typeface="Verdana"/>
                <a:cs typeface="Verdana"/>
              </a:rPr>
              <a:t>	</a:t>
            </a:r>
            <a:r>
              <a:rPr sz="2000" b="1" spc="-15" dirty="0">
                <a:latin typeface="Verdana"/>
                <a:cs typeface="Verdana"/>
              </a:rPr>
              <a:t>s</a:t>
            </a:r>
            <a:r>
              <a:rPr sz="2000" b="1" spc="-5" dirty="0">
                <a:latin typeface="Verdana"/>
                <a:cs typeface="Verdana"/>
              </a:rPr>
              <a:t>e	ag</a:t>
            </a:r>
            <a:r>
              <a:rPr sz="2000" b="1" spc="20" dirty="0">
                <a:latin typeface="Verdana"/>
                <a:cs typeface="Verdana"/>
              </a:rPr>
              <a:t>r</a:t>
            </a:r>
            <a:r>
              <a:rPr sz="2000" b="1" spc="-10" dirty="0">
                <a:latin typeface="Verdana"/>
                <a:cs typeface="Verdana"/>
              </a:rPr>
              <a:t>u</a:t>
            </a:r>
            <a:r>
              <a:rPr sz="2000" b="1" spc="-5" dirty="0">
                <a:latin typeface="Verdana"/>
                <a:cs typeface="Verdana"/>
              </a:rPr>
              <a:t>p</a:t>
            </a:r>
            <a:r>
              <a:rPr sz="2000" b="1" dirty="0">
                <a:latin typeface="Verdana"/>
                <a:cs typeface="Verdana"/>
              </a:rPr>
              <a:t>a</a:t>
            </a:r>
            <a:r>
              <a:rPr sz="2000" b="1" spc="-5" dirty="0">
                <a:latin typeface="Verdana"/>
                <a:cs typeface="Verdana"/>
              </a:rPr>
              <a:t>n</a:t>
            </a:r>
            <a:r>
              <a:rPr sz="2000" b="1" dirty="0">
                <a:latin typeface="Verdana"/>
                <a:cs typeface="Verdana"/>
              </a:rPr>
              <a:t>	</a:t>
            </a:r>
            <a:r>
              <a:rPr sz="2000" b="1" spc="-10" dirty="0">
                <a:latin typeface="Verdana"/>
                <a:cs typeface="Verdana"/>
              </a:rPr>
              <a:t>e</a:t>
            </a:r>
            <a:r>
              <a:rPr sz="2000" b="1" spc="-5" dirty="0">
                <a:latin typeface="Verdana"/>
                <a:cs typeface="Verdana"/>
              </a:rPr>
              <a:t>n</a:t>
            </a:r>
            <a:r>
              <a:rPr sz="2000" b="1" dirty="0">
                <a:latin typeface="Verdana"/>
                <a:cs typeface="Verdana"/>
              </a:rPr>
              <a:t>	</a:t>
            </a:r>
            <a:r>
              <a:rPr sz="2000" b="1" spc="-5" dirty="0">
                <a:latin typeface="Verdana"/>
                <a:cs typeface="Verdana"/>
              </a:rPr>
              <a:t>p</a:t>
            </a:r>
            <a:r>
              <a:rPr sz="2000" b="1" dirty="0">
                <a:latin typeface="Verdana"/>
                <a:cs typeface="Verdana"/>
              </a:rPr>
              <a:t>a</a:t>
            </a:r>
            <a:r>
              <a:rPr sz="2000" b="1" spc="-5" dirty="0">
                <a:latin typeface="Verdana"/>
                <a:cs typeface="Verdana"/>
              </a:rPr>
              <a:t>q</a:t>
            </a:r>
            <a:r>
              <a:rPr sz="2000" b="1" spc="10" dirty="0">
                <a:latin typeface="Verdana"/>
                <a:cs typeface="Verdana"/>
              </a:rPr>
              <a:t>u</a:t>
            </a:r>
            <a:r>
              <a:rPr sz="2000" b="1" spc="-15" dirty="0">
                <a:latin typeface="Verdana"/>
                <a:cs typeface="Verdana"/>
              </a:rPr>
              <a:t>e</a:t>
            </a:r>
            <a:r>
              <a:rPr sz="2000" b="1" dirty="0">
                <a:latin typeface="Verdana"/>
                <a:cs typeface="Verdana"/>
              </a:rPr>
              <a:t>t</a:t>
            </a:r>
            <a:r>
              <a:rPr sz="2000" b="1" spc="5" dirty="0">
                <a:latin typeface="Verdana"/>
                <a:cs typeface="Verdana"/>
              </a:rPr>
              <a:t>e</a:t>
            </a:r>
            <a:r>
              <a:rPr sz="2000" b="1" spc="-15" dirty="0">
                <a:latin typeface="Verdana"/>
                <a:cs typeface="Verdana"/>
              </a:rPr>
              <a:t>s</a:t>
            </a:r>
            <a:r>
              <a:rPr sz="2000" b="1" spc="-5" dirty="0">
                <a:latin typeface="Verdana"/>
                <a:cs typeface="Verdana"/>
              </a:rPr>
              <a:t>.</a:t>
            </a:r>
            <a:r>
              <a:rPr sz="2000" b="1" dirty="0">
                <a:latin typeface="Verdana"/>
                <a:cs typeface="Verdana"/>
              </a:rPr>
              <a:t>	</a:t>
            </a:r>
            <a:r>
              <a:rPr sz="2000" b="1" spc="-15" dirty="0">
                <a:latin typeface="Verdana"/>
                <a:cs typeface="Verdana"/>
              </a:rPr>
              <a:t>E</a:t>
            </a:r>
            <a:r>
              <a:rPr sz="2000" b="1" dirty="0">
                <a:latin typeface="Verdana"/>
                <a:cs typeface="Verdana"/>
              </a:rPr>
              <a:t>l	</a:t>
            </a:r>
            <a:r>
              <a:rPr sz="2000" b="1" spc="-10" dirty="0">
                <a:latin typeface="Verdana"/>
                <a:cs typeface="Verdana"/>
              </a:rPr>
              <a:t>us</a:t>
            </a:r>
            <a:r>
              <a:rPr sz="2000" b="1" dirty="0">
                <a:latin typeface="Verdana"/>
                <a:cs typeface="Verdana"/>
              </a:rPr>
              <a:t>o	</a:t>
            </a:r>
            <a:r>
              <a:rPr sz="2000" b="1" spc="-5" dirty="0">
                <a:latin typeface="Verdana"/>
                <a:cs typeface="Verdana"/>
              </a:rPr>
              <a:t>de	p</a:t>
            </a:r>
            <a:r>
              <a:rPr sz="2000" b="1" dirty="0">
                <a:latin typeface="Verdana"/>
                <a:cs typeface="Verdana"/>
              </a:rPr>
              <a:t>a</a:t>
            </a:r>
            <a:r>
              <a:rPr sz="2000" b="1" spc="15" dirty="0">
                <a:latin typeface="Verdana"/>
                <a:cs typeface="Verdana"/>
              </a:rPr>
              <a:t>q</a:t>
            </a:r>
            <a:r>
              <a:rPr sz="2000" b="1" spc="-10" dirty="0">
                <a:latin typeface="Verdana"/>
                <a:cs typeface="Verdana"/>
              </a:rPr>
              <a:t>u</a:t>
            </a:r>
            <a:r>
              <a:rPr sz="2000" b="1" spc="-15" dirty="0">
                <a:latin typeface="Verdana"/>
                <a:cs typeface="Verdana"/>
              </a:rPr>
              <a:t>e</a:t>
            </a:r>
            <a:r>
              <a:rPr sz="2000" b="1" dirty="0">
                <a:latin typeface="Verdana"/>
                <a:cs typeface="Verdana"/>
              </a:rPr>
              <a:t>t</a:t>
            </a:r>
            <a:r>
              <a:rPr sz="2000" b="1" spc="-15" dirty="0">
                <a:latin typeface="Verdana"/>
                <a:cs typeface="Verdana"/>
              </a:rPr>
              <a:t>es  </a:t>
            </a:r>
            <a:r>
              <a:rPr sz="2000" b="1" spc="-5" dirty="0">
                <a:latin typeface="Verdana"/>
                <a:cs typeface="Verdana"/>
              </a:rPr>
              <a:t>permite</a:t>
            </a:r>
            <a:r>
              <a:rPr sz="2000" b="1" spc="-20" dirty="0">
                <a:latin typeface="Verdana"/>
                <a:cs typeface="Verdana"/>
              </a:rPr>
              <a:t> </a:t>
            </a:r>
            <a:r>
              <a:rPr sz="2000" b="1" dirty="0">
                <a:latin typeface="Verdana"/>
                <a:cs typeface="Verdana"/>
              </a:rPr>
              <a:t>organizar</a:t>
            </a:r>
            <a:r>
              <a:rPr sz="2000" b="1" spc="-20" dirty="0">
                <a:latin typeface="Verdana"/>
                <a:cs typeface="Verdana"/>
              </a:rPr>
              <a:t> </a:t>
            </a:r>
            <a:r>
              <a:rPr sz="2000" b="1" dirty="0">
                <a:latin typeface="Verdana"/>
                <a:cs typeface="Verdana"/>
              </a:rPr>
              <a:t>diagramas</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clases</a:t>
            </a:r>
            <a:r>
              <a:rPr sz="2000" b="1" spc="30" dirty="0">
                <a:latin typeface="Verdana"/>
                <a:cs typeface="Verdana"/>
              </a:rPr>
              <a:t> </a:t>
            </a:r>
            <a:r>
              <a:rPr sz="2000" b="1" spc="-5" dirty="0">
                <a:latin typeface="Verdana"/>
                <a:cs typeface="Verdana"/>
              </a:rPr>
              <a:t>complejos</a:t>
            </a:r>
            <a:endParaRPr sz="2000">
              <a:latin typeface="Verdana"/>
              <a:cs typeface="Verdana"/>
            </a:endParaRPr>
          </a:p>
        </p:txBody>
      </p:sp>
      <p:grpSp>
        <p:nvGrpSpPr>
          <p:cNvPr id="4" name="object 4"/>
          <p:cNvGrpSpPr/>
          <p:nvPr/>
        </p:nvGrpSpPr>
        <p:grpSpPr>
          <a:xfrm>
            <a:off x="2659379" y="3266440"/>
            <a:ext cx="4864100" cy="3200400"/>
            <a:chOff x="2659379" y="3266440"/>
            <a:chExt cx="4864100" cy="3200400"/>
          </a:xfrm>
        </p:grpSpPr>
        <p:sp>
          <p:nvSpPr>
            <p:cNvPr id="5" name="object 5"/>
            <p:cNvSpPr/>
            <p:nvPr/>
          </p:nvSpPr>
          <p:spPr>
            <a:xfrm>
              <a:off x="3992879" y="3272790"/>
              <a:ext cx="406400" cy="25400"/>
            </a:xfrm>
            <a:custGeom>
              <a:avLst/>
              <a:gdLst/>
              <a:ahLst/>
              <a:cxnLst/>
              <a:rect l="l" t="t" r="r" b="b"/>
              <a:pathLst>
                <a:path w="406400" h="25400">
                  <a:moveTo>
                    <a:pt x="0" y="0"/>
                  </a:moveTo>
                  <a:lnTo>
                    <a:pt x="406400" y="0"/>
                  </a:lnTo>
                </a:path>
                <a:path w="406400" h="25400">
                  <a:moveTo>
                    <a:pt x="0" y="12700"/>
                  </a:moveTo>
                  <a:lnTo>
                    <a:pt x="12700" y="12700"/>
                  </a:lnTo>
                </a:path>
                <a:path w="406400" h="25400">
                  <a:moveTo>
                    <a:pt x="393700" y="12700"/>
                  </a:moveTo>
                  <a:lnTo>
                    <a:pt x="406400" y="12700"/>
                  </a:lnTo>
                </a:path>
                <a:path w="406400" h="25400">
                  <a:moveTo>
                    <a:pt x="0" y="25400"/>
                  </a:moveTo>
                  <a:lnTo>
                    <a:pt x="12700" y="25400"/>
                  </a:lnTo>
                </a:path>
                <a:path w="406400" h="25400">
                  <a:moveTo>
                    <a:pt x="393700" y="25400"/>
                  </a:moveTo>
                  <a:lnTo>
                    <a:pt x="406400" y="25400"/>
                  </a:lnTo>
                </a:path>
              </a:pathLst>
            </a:custGeom>
            <a:ln w="12700">
              <a:solidFill>
                <a:srgbClr val="000000"/>
              </a:solidFill>
            </a:ln>
          </p:spPr>
          <p:txBody>
            <a:bodyPr wrap="square" lIns="0" tIns="0" rIns="0" bIns="0" rtlCol="0"/>
            <a:lstStyle/>
            <a:p>
              <a:endParaRPr/>
            </a:p>
          </p:txBody>
        </p:sp>
        <p:sp>
          <p:nvSpPr>
            <p:cNvPr id="6" name="object 6"/>
            <p:cNvSpPr/>
            <p:nvPr/>
          </p:nvSpPr>
          <p:spPr>
            <a:xfrm>
              <a:off x="3999229" y="3304540"/>
              <a:ext cx="393700" cy="203200"/>
            </a:xfrm>
            <a:custGeom>
              <a:avLst/>
              <a:gdLst/>
              <a:ahLst/>
              <a:cxnLst/>
              <a:rect l="l" t="t" r="r" b="b"/>
              <a:pathLst>
                <a:path w="393700" h="203200">
                  <a:moveTo>
                    <a:pt x="0" y="0"/>
                  </a:moveTo>
                  <a:lnTo>
                    <a:pt x="0" y="203200"/>
                  </a:lnTo>
                </a:path>
                <a:path w="393700" h="203200">
                  <a:moveTo>
                    <a:pt x="393700" y="0"/>
                  </a:moveTo>
                  <a:lnTo>
                    <a:pt x="393700" y="203200"/>
                  </a:lnTo>
                </a:path>
              </a:pathLst>
            </a:custGeom>
            <a:ln w="12700">
              <a:solidFill>
                <a:srgbClr val="000000"/>
              </a:solidFill>
            </a:ln>
          </p:spPr>
          <p:txBody>
            <a:bodyPr wrap="square" lIns="0" tIns="0" rIns="0" bIns="0" rtlCol="0"/>
            <a:lstStyle/>
            <a:p>
              <a:endParaRPr/>
            </a:p>
          </p:txBody>
        </p:sp>
        <p:sp>
          <p:nvSpPr>
            <p:cNvPr id="7" name="object 7"/>
            <p:cNvSpPr/>
            <p:nvPr/>
          </p:nvSpPr>
          <p:spPr>
            <a:xfrm>
              <a:off x="3992879" y="3514090"/>
              <a:ext cx="990600" cy="12700"/>
            </a:xfrm>
            <a:custGeom>
              <a:avLst/>
              <a:gdLst/>
              <a:ahLst/>
              <a:cxnLst/>
              <a:rect l="l" t="t" r="r" b="b"/>
              <a:pathLst>
                <a:path w="990600" h="12700">
                  <a:moveTo>
                    <a:pt x="0" y="0"/>
                  </a:moveTo>
                  <a:lnTo>
                    <a:pt x="990600" y="0"/>
                  </a:lnTo>
                </a:path>
                <a:path w="990600" h="12700">
                  <a:moveTo>
                    <a:pt x="0" y="12700"/>
                  </a:moveTo>
                  <a:lnTo>
                    <a:pt x="12700" y="12700"/>
                  </a:lnTo>
                </a:path>
              </a:pathLst>
            </a:custGeom>
            <a:ln w="12700">
              <a:solidFill>
                <a:srgbClr val="000000"/>
              </a:solidFill>
            </a:ln>
          </p:spPr>
          <p:txBody>
            <a:bodyPr wrap="square" lIns="0" tIns="0" rIns="0" bIns="0" rtlCol="0"/>
            <a:lstStyle/>
            <a:p>
              <a:endParaRPr/>
            </a:p>
          </p:txBody>
        </p:sp>
        <p:sp>
          <p:nvSpPr>
            <p:cNvPr id="8" name="object 8"/>
            <p:cNvSpPr/>
            <p:nvPr/>
          </p:nvSpPr>
          <p:spPr>
            <a:xfrm>
              <a:off x="4970779" y="3520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9" name="object 9"/>
            <p:cNvSpPr/>
            <p:nvPr/>
          </p:nvSpPr>
          <p:spPr>
            <a:xfrm>
              <a:off x="3992879" y="3539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10" name="object 10"/>
            <p:cNvSpPr/>
            <p:nvPr/>
          </p:nvSpPr>
          <p:spPr>
            <a:xfrm>
              <a:off x="4970779" y="3533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1" name="object 11"/>
            <p:cNvSpPr/>
            <p:nvPr/>
          </p:nvSpPr>
          <p:spPr>
            <a:xfrm>
              <a:off x="3999229" y="3545840"/>
              <a:ext cx="0" cy="165100"/>
            </a:xfrm>
            <a:custGeom>
              <a:avLst/>
              <a:gdLst/>
              <a:ahLst/>
              <a:cxnLst/>
              <a:rect l="l" t="t" r="r" b="b"/>
              <a:pathLst>
                <a:path h="165100">
                  <a:moveTo>
                    <a:pt x="0" y="0"/>
                  </a:moveTo>
                  <a:lnTo>
                    <a:pt x="0" y="165100"/>
                  </a:lnTo>
                </a:path>
              </a:pathLst>
            </a:custGeom>
            <a:ln w="12700">
              <a:solidFill>
                <a:srgbClr val="000000"/>
              </a:solidFill>
            </a:ln>
          </p:spPr>
          <p:txBody>
            <a:bodyPr wrap="square" lIns="0" tIns="0" rIns="0" bIns="0" rtlCol="0"/>
            <a:lstStyle/>
            <a:p>
              <a:endParaRPr/>
            </a:p>
          </p:txBody>
        </p:sp>
        <p:sp>
          <p:nvSpPr>
            <p:cNvPr id="12" name="object 12"/>
            <p:cNvSpPr/>
            <p:nvPr/>
          </p:nvSpPr>
          <p:spPr>
            <a:xfrm>
              <a:off x="4107180" y="3545839"/>
              <a:ext cx="876300" cy="25400"/>
            </a:xfrm>
            <a:custGeom>
              <a:avLst/>
              <a:gdLst/>
              <a:ahLst/>
              <a:cxnLst/>
              <a:rect l="l" t="t" r="r" b="b"/>
              <a:pathLst>
                <a:path w="876300" h="25400">
                  <a:moveTo>
                    <a:pt x="38100" y="12700"/>
                  </a:moveTo>
                  <a:lnTo>
                    <a:pt x="0" y="12700"/>
                  </a:lnTo>
                  <a:lnTo>
                    <a:pt x="0" y="25400"/>
                  </a:lnTo>
                  <a:lnTo>
                    <a:pt x="38100" y="25400"/>
                  </a:lnTo>
                  <a:lnTo>
                    <a:pt x="38100" y="12700"/>
                  </a:lnTo>
                  <a:close/>
                </a:path>
                <a:path w="876300" h="25400">
                  <a:moveTo>
                    <a:pt x="876300" y="0"/>
                  </a:moveTo>
                  <a:lnTo>
                    <a:pt x="863600" y="0"/>
                  </a:lnTo>
                  <a:lnTo>
                    <a:pt x="863600" y="12700"/>
                  </a:lnTo>
                  <a:lnTo>
                    <a:pt x="876300" y="12700"/>
                  </a:lnTo>
                  <a:lnTo>
                    <a:pt x="876300" y="0"/>
                  </a:lnTo>
                  <a:close/>
                </a:path>
              </a:pathLst>
            </a:custGeom>
            <a:solidFill>
              <a:srgbClr val="000000"/>
            </a:solidFill>
          </p:spPr>
          <p:txBody>
            <a:bodyPr wrap="square" lIns="0" tIns="0" rIns="0" bIns="0" rtlCol="0"/>
            <a:lstStyle/>
            <a:p>
              <a:endParaRPr/>
            </a:p>
          </p:txBody>
        </p:sp>
        <p:sp>
          <p:nvSpPr>
            <p:cNvPr id="13" name="object 13"/>
            <p:cNvSpPr/>
            <p:nvPr/>
          </p:nvSpPr>
          <p:spPr>
            <a:xfrm>
              <a:off x="4627879" y="3564890"/>
              <a:ext cx="63500" cy="0"/>
            </a:xfrm>
            <a:custGeom>
              <a:avLst/>
              <a:gdLst/>
              <a:ahLst/>
              <a:cxnLst/>
              <a:rect l="l" t="t" r="r" b="b"/>
              <a:pathLst>
                <a:path w="63500">
                  <a:moveTo>
                    <a:pt x="0" y="0"/>
                  </a:moveTo>
                  <a:lnTo>
                    <a:pt x="12700" y="0"/>
                  </a:lnTo>
                </a:path>
                <a:path w="63500">
                  <a:moveTo>
                    <a:pt x="38100" y="0"/>
                  </a:moveTo>
                  <a:lnTo>
                    <a:pt x="63500" y="0"/>
                  </a:lnTo>
                </a:path>
              </a:pathLst>
            </a:custGeom>
            <a:ln w="12700">
              <a:solidFill>
                <a:srgbClr val="000000"/>
              </a:solidFill>
            </a:ln>
          </p:spPr>
          <p:txBody>
            <a:bodyPr wrap="square" lIns="0" tIns="0" rIns="0" bIns="0" rtlCol="0"/>
            <a:lstStyle/>
            <a:p>
              <a:endParaRPr/>
            </a:p>
          </p:txBody>
        </p:sp>
        <p:sp>
          <p:nvSpPr>
            <p:cNvPr id="14" name="object 14"/>
            <p:cNvSpPr/>
            <p:nvPr/>
          </p:nvSpPr>
          <p:spPr>
            <a:xfrm>
              <a:off x="4107180" y="3558539"/>
              <a:ext cx="876300" cy="25400"/>
            </a:xfrm>
            <a:custGeom>
              <a:avLst/>
              <a:gdLst/>
              <a:ahLst/>
              <a:cxnLst/>
              <a:rect l="l" t="t" r="r" b="b"/>
              <a:pathLst>
                <a:path w="876300" h="25400">
                  <a:moveTo>
                    <a:pt x="38100" y="12700"/>
                  </a:moveTo>
                  <a:lnTo>
                    <a:pt x="0" y="12700"/>
                  </a:lnTo>
                  <a:lnTo>
                    <a:pt x="0" y="25400"/>
                  </a:lnTo>
                  <a:lnTo>
                    <a:pt x="38100" y="25400"/>
                  </a:lnTo>
                  <a:lnTo>
                    <a:pt x="38100" y="12700"/>
                  </a:lnTo>
                  <a:close/>
                </a:path>
                <a:path w="876300" h="25400">
                  <a:moveTo>
                    <a:pt x="876300" y="0"/>
                  </a:moveTo>
                  <a:lnTo>
                    <a:pt x="863600" y="0"/>
                  </a:lnTo>
                  <a:lnTo>
                    <a:pt x="863600" y="12700"/>
                  </a:lnTo>
                  <a:lnTo>
                    <a:pt x="876300" y="12700"/>
                  </a:lnTo>
                  <a:lnTo>
                    <a:pt x="876300" y="0"/>
                  </a:lnTo>
                  <a:close/>
                </a:path>
              </a:pathLst>
            </a:custGeom>
            <a:solidFill>
              <a:srgbClr val="000000"/>
            </a:solidFill>
          </p:spPr>
          <p:txBody>
            <a:bodyPr wrap="square" lIns="0" tIns="0" rIns="0" bIns="0" rtlCol="0"/>
            <a:lstStyle/>
            <a:p>
              <a:endParaRPr/>
            </a:p>
          </p:txBody>
        </p:sp>
        <p:sp>
          <p:nvSpPr>
            <p:cNvPr id="15" name="object 15"/>
            <p:cNvSpPr/>
            <p:nvPr/>
          </p:nvSpPr>
          <p:spPr>
            <a:xfrm>
              <a:off x="4615179" y="35775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6" name="object 16"/>
            <p:cNvSpPr/>
            <p:nvPr/>
          </p:nvSpPr>
          <p:spPr>
            <a:xfrm>
              <a:off x="4094480" y="3571239"/>
              <a:ext cx="889000" cy="25400"/>
            </a:xfrm>
            <a:custGeom>
              <a:avLst/>
              <a:gdLst/>
              <a:ahLst/>
              <a:cxnLst/>
              <a:rect l="l" t="t" r="r" b="b"/>
              <a:pathLst>
                <a:path w="889000" h="25400">
                  <a:moveTo>
                    <a:pt x="25400" y="12700"/>
                  </a:moveTo>
                  <a:lnTo>
                    <a:pt x="0" y="12700"/>
                  </a:lnTo>
                  <a:lnTo>
                    <a:pt x="0" y="25400"/>
                  </a:lnTo>
                  <a:lnTo>
                    <a:pt x="25400" y="25400"/>
                  </a:lnTo>
                  <a:lnTo>
                    <a:pt x="25400" y="12700"/>
                  </a:lnTo>
                  <a:close/>
                </a:path>
                <a:path w="889000" h="25400">
                  <a:moveTo>
                    <a:pt x="63500" y="12700"/>
                  </a:moveTo>
                  <a:lnTo>
                    <a:pt x="38100" y="12700"/>
                  </a:lnTo>
                  <a:lnTo>
                    <a:pt x="38100" y="25400"/>
                  </a:lnTo>
                  <a:lnTo>
                    <a:pt x="63500" y="25400"/>
                  </a:lnTo>
                  <a:lnTo>
                    <a:pt x="63500" y="12700"/>
                  </a:lnTo>
                  <a:close/>
                </a:path>
                <a:path w="889000" h="25400">
                  <a:moveTo>
                    <a:pt x="889000" y="0"/>
                  </a:moveTo>
                  <a:lnTo>
                    <a:pt x="876300" y="0"/>
                  </a:lnTo>
                  <a:lnTo>
                    <a:pt x="876300" y="12700"/>
                  </a:lnTo>
                  <a:lnTo>
                    <a:pt x="889000" y="12700"/>
                  </a:lnTo>
                  <a:lnTo>
                    <a:pt x="889000" y="0"/>
                  </a:lnTo>
                  <a:close/>
                </a:path>
              </a:pathLst>
            </a:custGeom>
            <a:solidFill>
              <a:srgbClr val="000000"/>
            </a:solidFill>
          </p:spPr>
          <p:txBody>
            <a:bodyPr wrap="square" lIns="0" tIns="0" rIns="0" bIns="0" rtlCol="0"/>
            <a:lstStyle/>
            <a:p>
              <a:endParaRPr/>
            </a:p>
          </p:txBody>
        </p:sp>
        <p:sp>
          <p:nvSpPr>
            <p:cNvPr id="17" name="object 17"/>
            <p:cNvSpPr/>
            <p:nvPr/>
          </p:nvSpPr>
          <p:spPr>
            <a:xfrm>
              <a:off x="4196079" y="3590290"/>
              <a:ext cx="673100" cy="0"/>
            </a:xfrm>
            <a:custGeom>
              <a:avLst/>
              <a:gdLst/>
              <a:ahLst/>
              <a:cxnLst/>
              <a:rect l="l" t="t" r="r" b="b"/>
              <a:pathLst>
                <a:path w="673100">
                  <a:moveTo>
                    <a:pt x="0" y="0"/>
                  </a:moveTo>
                  <a:lnTo>
                    <a:pt x="673100" y="0"/>
                  </a:lnTo>
                </a:path>
              </a:pathLst>
            </a:custGeom>
            <a:ln w="12700">
              <a:solidFill>
                <a:srgbClr val="000000"/>
              </a:solidFill>
              <a:prstDash val="sysDash"/>
            </a:ln>
          </p:spPr>
          <p:txBody>
            <a:bodyPr wrap="square" lIns="0" tIns="0" rIns="0" bIns="0" rtlCol="0"/>
            <a:lstStyle/>
            <a:p>
              <a:endParaRPr/>
            </a:p>
          </p:txBody>
        </p:sp>
        <p:sp>
          <p:nvSpPr>
            <p:cNvPr id="18" name="object 18"/>
            <p:cNvSpPr/>
            <p:nvPr/>
          </p:nvSpPr>
          <p:spPr>
            <a:xfrm>
              <a:off x="4970779" y="3583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9" name="object 19"/>
            <p:cNvSpPr/>
            <p:nvPr/>
          </p:nvSpPr>
          <p:spPr>
            <a:xfrm>
              <a:off x="5021579" y="3552190"/>
              <a:ext cx="114300" cy="38100"/>
            </a:xfrm>
            <a:custGeom>
              <a:avLst/>
              <a:gdLst/>
              <a:ahLst/>
              <a:cxnLst/>
              <a:rect l="l" t="t" r="r" b="b"/>
              <a:pathLst>
                <a:path w="114300" h="38100">
                  <a:moveTo>
                    <a:pt x="88900" y="0"/>
                  </a:moveTo>
                  <a:lnTo>
                    <a:pt x="114300" y="0"/>
                  </a:lnTo>
                </a:path>
                <a:path w="114300" h="38100">
                  <a:moveTo>
                    <a:pt x="63500" y="12700"/>
                  </a:moveTo>
                  <a:lnTo>
                    <a:pt x="88900" y="12700"/>
                  </a:lnTo>
                </a:path>
                <a:path w="114300" h="38100">
                  <a:moveTo>
                    <a:pt x="38100" y="25400"/>
                  </a:moveTo>
                  <a:lnTo>
                    <a:pt x="63500" y="25400"/>
                  </a:lnTo>
                </a:path>
                <a:path w="114300" h="38100">
                  <a:moveTo>
                    <a:pt x="0" y="38100"/>
                  </a:moveTo>
                  <a:lnTo>
                    <a:pt x="38100" y="38100"/>
                  </a:lnTo>
                </a:path>
              </a:pathLst>
            </a:custGeom>
            <a:ln w="12700">
              <a:solidFill>
                <a:srgbClr val="000000"/>
              </a:solidFill>
            </a:ln>
          </p:spPr>
          <p:txBody>
            <a:bodyPr wrap="square" lIns="0" tIns="0" rIns="0" bIns="0" rtlCol="0"/>
            <a:lstStyle/>
            <a:p>
              <a:endParaRPr/>
            </a:p>
          </p:txBody>
        </p:sp>
        <p:sp>
          <p:nvSpPr>
            <p:cNvPr id="20" name="object 20"/>
            <p:cNvSpPr/>
            <p:nvPr/>
          </p:nvSpPr>
          <p:spPr>
            <a:xfrm>
              <a:off x="4094480" y="3596639"/>
              <a:ext cx="114300" cy="12700"/>
            </a:xfrm>
            <a:custGeom>
              <a:avLst/>
              <a:gdLst/>
              <a:ahLst/>
              <a:cxnLst/>
              <a:rect l="l" t="t" r="r" b="b"/>
              <a:pathLst>
                <a:path w="114300" h="12700">
                  <a:moveTo>
                    <a:pt x="25400" y="0"/>
                  </a:moveTo>
                  <a:lnTo>
                    <a:pt x="0" y="0"/>
                  </a:lnTo>
                  <a:lnTo>
                    <a:pt x="0" y="12700"/>
                  </a:lnTo>
                  <a:lnTo>
                    <a:pt x="25400" y="12700"/>
                  </a:lnTo>
                  <a:lnTo>
                    <a:pt x="25400" y="0"/>
                  </a:lnTo>
                  <a:close/>
                </a:path>
                <a:path w="114300" h="12700">
                  <a:moveTo>
                    <a:pt x="63500" y="0"/>
                  </a:moveTo>
                  <a:lnTo>
                    <a:pt x="38100" y="0"/>
                  </a:lnTo>
                  <a:lnTo>
                    <a:pt x="38100" y="12700"/>
                  </a:lnTo>
                  <a:lnTo>
                    <a:pt x="63500" y="12700"/>
                  </a:lnTo>
                  <a:lnTo>
                    <a:pt x="635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21" name="object 21"/>
            <p:cNvSpPr/>
            <p:nvPr/>
          </p:nvSpPr>
          <p:spPr>
            <a:xfrm>
              <a:off x="4234179" y="36029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22" name="object 22"/>
            <p:cNvSpPr/>
            <p:nvPr/>
          </p:nvSpPr>
          <p:spPr>
            <a:xfrm>
              <a:off x="4272279" y="35966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23" name="object 23"/>
            <p:cNvSpPr/>
            <p:nvPr/>
          </p:nvSpPr>
          <p:spPr>
            <a:xfrm>
              <a:off x="4323079" y="36029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24" name="object 24"/>
            <p:cNvSpPr/>
            <p:nvPr/>
          </p:nvSpPr>
          <p:spPr>
            <a:xfrm>
              <a:off x="4361180" y="3596639"/>
              <a:ext cx="152400" cy="12700"/>
            </a:xfrm>
            <a:custGeom>
              <a:avLst/>
              <a:gdLst/>
              <a:ahLst/>
              <a:cxnLst/>
              <a:rect l="l" t="t" r="r" b="b"/>
              <a:pathLst>
                <a:path w="152400" h="12700">
                  <a:moveTo>
                    <a:pt x="25400" y="0"/>
                  </a:moveTo>
                  <a:lnTo>
                    <a:pt x="0" y="0"/>
                  </a:lnTo>
                  <a:lnTo>
                    <a:pt x="0" y="12700"/>
                  </a:lnTo>
                  <a:lnTo>
                    <a:pt x="25400" y="12700"/>
                  </a:lnTo>
                  <a:lnTo>
                    <a:pt x="25400" y="0"/>
                  </a:lnTo>
                  <a:close/>
                </a:path>
                <a:path w="152400" h="12700">
                  <a:moveTo>
                    <a:pt x="76200" y="0"/>
                  </a:moveTo>
                  <a:lnTo>
                    <a:pt x="50800" y="0"/>
                  </a:lnTo>
                  <a:lnTo>
                    <a:pt x="50800" y="12700"/>
                  </a:lnTo>
                  <a:lnTo>
                    <a:pt x="76200" y="12700"/>
                  </a:lnTo>
                  <a:lnTo>
                    <a:pt x="76200" y="0"/>
                  </a:lnTo>
                  <a:close/>
                </a:path>
                <a:path w="152400" h="12700">
                  <a:moveTo>
                    <a:pt x="114300" y="0"/>
                  </a:moveTo>
                  <a:lnTo>
                    <a:pt x="88900" y="0"/>
                  </a:lnTo>
                  <a:lnTo>
                    <a:pt x="88900" y="12700"/>
                  </a:lnTo>
                  <a:lnTo>
                    <a:pt x="114300" y="12700"/>
                  </a:lnTo>
                  <a:lnTo>
                    <a:pt x="114300" y="0"/>
                  </a:lnTo>
                  <a:close/>
                </a:path>
                <a:path w="152400" h="12700">
                  <a:moveTo>
                    <a:pt x="152400" y="0"/>
                  </a:moveTo>
                  <a:lnTo>
                    <a:pt x="127000" y="0"/>
                  </a:lnTo>
                  <a:lnTo>
                    <a:pt x="127000" y="12700"/>
                  </a:lnTo>
                  <a:lnTo>
                    <a:pt x="152400" y="12700"/>
                  </a:lnTo>
                  <a:lnTo>
                    <a:pt x="152400" y="0"/>
                  </a:lnTo>
                  <a:close/>
                </a:path>
              </a:pathLst>
            </a:custGeom>
            <a:solidFill>
              <a:srgbClr val="000000"/>
            </a:solidFill>
          </p:spPr>
          <p:txBody>
            <a:bodyPr wrap="square" lIns="0" tIns="0" rIns="0" bIns="0" rtlCol="0"/>
            <a:lstStyle/>
            <a:p>
              <a:endParaRPr/>
            </a:p>
          </p:txBody>
        </p:sp>
        <p:sp>
          <p:nvSpPr>
            <p:cNvPr id="25" name="object 25"/>
            <p:cNvSpPr/>
            <p:nvPr/>
          </p:nvSpPr>
          <p:spPr>
            <a:xfrm>
              <a:off x="4526279" y="36029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26" name="object 26"/>
            <p:cNvSpPr/>
            <p:nvPr/>
          </p:nvSpPr>
          <p:spPr>
            <a:xfrm>
              <a:off x="4577080" y="3596639"/>
              <a:ext cx="114300" cy="12700"/>
            </a:xfrm>
            <a:custGeom>
              <a:avLst/>
              <a:gdLst/>
              <a:ahLst/>
              <a:cxnLst/>
              <a:rect l="l" t="t" r="r" b="b"/>
              <a:pathLst>
                <a:path w="114300" h="12700">
                  <a:moveTo>
                    <a:pt x="25400" y="0"/>
                  </a:moveTo>
                  <a:lnTo>
                    <a:pt x="0" y="0"/>
                  </a:lnTo>
                  <a:lnTo>
                    <a:pt x="0" y="12700"/>
                  </a:lnTo>
                  <a:lnTo>
                    <a:pt x="25400" y="12700"/>
                  </a:lnTo>
                  <a:lnTo>
                    <a:pt x="25400" y="0"/>
                  </a:lnTo>
                  <a:close/>
                </a:path>
                <a:path w="114300" h="12700">
                  <a:moveTo>
                    <a:pt x="63500" y="0"/>
                  </a:moveTo>
                  <a:lnTo>
                    <a:pt x="38100" y="0"/>
                  </a:lnTo>
                  <a:lnTo>
                    <a:pt x="38100" y="12700"/>
                  </a:lnTo>
                  <a:lnTo>
                    <a:pt x="63500" y="12700"/>
                  </a:lnTo>
                  <a:lnTo>
                    <a:pt x="635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27" name="object 27"/>
            <p:cNvSpPr/>
            <p:nvPr/>
          </p:nvSpPr>
          <p:spPr>
            <a:xfrm>
              <a:off x="4704079" y="36029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28" name="object 28"/>
            <p:cNvSpPr/>
            <p:nvPr/>
          </p:nvSpPr>
          <p:spPr>
            <a:xfrm>
              <a:off x="4754880" y="3596639"/>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29" name="object 29"/>
            <p:cNvSpPr/>
            <p:nvPr/>
          </p:nvSpPr>
          <p:spPr>
            <a:xfrm>
              <a:off x="4831079" y="36029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30" name="object 30"/>
            <p:cNvSpPr/>
            <p:nvPr/>
          </p:nvSpPr>
          <p:spPr>
            <a:xfrm>
              <a:off x="4970779" y="3596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1" name="object 31"/>
            <p:cNvSpPr/>
            <p:nvPr/>
          </p:nvSpPr>
          <p:spPr>
            <a:xfrm>
              <a:off x="4996179" y="36029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32" name="object 32"/>
            <p:cNvSpPr/>
            <p:nvPr/>
          </p:nvSpPr>
          <p:spPr>
            <a:xfrm>
              <a:off x="4094480" y="3609339"/>
              <a:ext cx="774700" cy="12700"/>
            </a:xfrm>
            <a:custGeom>
              <a:avLst/>
              <a:gdLst/>
              <a:ahLst/>
              <a:cxnLst/>
              <a:rect l="l" t="t" r="r" b="b"/>
              <a:pathLst>
                <a:path w="774700" h="12700">
                  <a:moveTo>
                    <a:pt x="25400" y="0"/>
                  </a:moveTo>
                  <a:lnTo>
                    <a:pt x="0" y="0"/>
                  </a:lnTo>
                  <a:lnTo>
                    <a:pt x="0" y="12700"/>
                  </a:lnTo>
                  <a:lnTo>
                    <a:pt x="25400" y="12700"/>
                  </a:lnTo>
                  <a:lnTo>
                    <a:pt x="25400" y="0"/>
                  </a:lnTo>
                  <a:close/>
                </a:path>
                <a:path w="774700" h="12700">
                  <a:moveTo>
                    <a:pt x="63500" y="0"/>
                  </a:moveTo>
                  <a:lnTo>
                    <a:pt x="38100" y="0"/>
                  </a:lnTo>
                  <a:lnTo>
                    <a:pt x="38100" y="12700"/>
                  </a:lnTo>
                  <a:lnTo>
                    <a:pt x="63500" y="12700"/>
                  </a:lnTo>
                  <a:lnTo>
                    <a:pt x="63500" y="0"/>
                  </a:lnTo>
                  <a:close/>
                </a:path>
                <a:path w="774700" h="12700">
                  <a:moveTo>
                    <a:pt x="114300" y="0"/>
                  </a:moveTo>
                  <a:lnTo>
                    <a:pt x="88900" y="0"/>
                  </a:lnTo>
                  <a:lnTo>
                    <a:pt x="88900" y="12700"/>
                  </a:lnTo>
                  <a:lnTo>
                    <a:pt x="114300" y="12700"/>
                  </a:lnTo>
                  <a:lnTo>
                    <a:pt x="114300" y="0"/>
                  </a:lnTo>
                  <a:close/>
                </a:path>
                <a:path w="774700" h="12700">
                  <a:moveTo>
                    <a:pt x="203200" y="0"/>
                  </a:moveTo>
                  <a:lnTo>
                    <a:pt x="177800" y="0"/>
                  </a:lnTo>
                  <a:lnTo>
                    <a:pt x="177800" y="12700"/>
                  </a:lnTo>
                  <a:lnTo>
                    <a:pt x="203200" y="12700"/>
                  </a:lnTo>
                  <a:lnTo>
                    <a:pt x="203200" y="0"/>
                  </a:lnTo>
                  <a:close/>
                </a:path>
                <a:path w="774700" h="12700">
                  <a:moveTo>
                    <a:pt x="292100" y="0"/>
                  </a:moveTo>
                  <a:lnTo>
                    <a:pt x="266700" y="0"/>
                  </a:lnTo>
                  <a:lnTo>
                    <a:pt x="266700" y="12700"/>
                  </a:lnTo>
                  <a:lnTo>
                    <a:pt x="292100" y="12700"/>
                  </a:lnTo>
                  <a:lnTo>
                    <a:pt x="292100" y="0"/>
                  </a:lnTo>
                  <a:close/>
                </a:path>
                <a:path w="774700" h="12700">
                  <a:moveTo>
                    <a:pt x="342900" y="0"/>
                  </a:moveTo>
                  <a:lnTo>
                    <a:pt x="317500" y="0"/>
                  </a:lnTo>
                  <a:lnTo>
                    <a:pt x="317500" y="12700"/>
                  </a:lnTo>
                  <a:lnTo>
                    <a:pt x="342900" y="12700"/>
                  </a:lnTo>
                  <a:lnTo>
                    <a:pt x="342900" y="0"/>
                  </a:lnTo>
                  <a:close/>
                </a:path>
                <a:path w="774700" h="12700">
                  <a:moveTo>
                    <a:pt x="381000" y="0"/>
                  </a:moveTo>
                  <a:lnTo>
                    <a:pt x="355600" y="0"/>
                  </a:lnTo>
                  <a:lnTo>
                    <a:pt x="355600" y="12700"/>
                  </a:lnTo>
                  <a:lnTo>
                    <a:pt x="381000" y="12700"/>
                  </a:lnTo>
                  <a:lnTo>
                    <a:pt x="381000" y="0"/>
                  </a:lnTo>
                  <a:close/>
                </a:path>
                <a:path w="774700" h="12700">
                  <a:moveTo>
                    <a:pt x="419100" y="0"/>
                  </a:moveTo>
                  <a:lnTo>
                    <a:pt x="393700" y="0"/>
                  </a:lnTo>
                  <a:lnTo>
                    <a:pt x="393700" y="12700"/>
                  </a:lnTo>
                  <a:lnTo>
                    <a:pt x="419100" y="12700"/>
                  </a:lnTo>
                  <a:lnTo>
                    <a:pt x="419100" y="0"/>
                  </a:lnTo>
                  <a:close/>
                </a:path>
                <a:path w="774700" h="12700">
                  <a:moveTo>
                    <a:pt x="457200" y="0"/>
                  </a:moveTo>
                  <a:lnTo>
                    <a:pt x="431800" y="0"/>
                  </a:lnTo>
                  <a:lnTo>
                    <a:pt x="431800" y="12700"/>
                  </a:lnTo>
                  <a:lnTo>
                    <a:pt x="457200" y="12700"/>
                  </a:lnTo>
                  <a:lnTo>
                    <a:pt x="457200" y="0"/>
                  </a:lnTo>
                  <a:close/>
                </a:path>
                <a:path w="774700" h="12700">
                  <a:moveTo>
                    <a:pt x="508000" y="0"/>
                  </a:moveTo>
                  <a:lnTo>
                    <a:pt x="482600" y="0"/>
                  </a:lnTo>
                  <a:lnTo>
                    <a:pt x="482600" y="12700"/>
                  </a:lnTo>
                  <a:lnTo>
                    <a:pt x="508000" y="12700"/>
                  </a:lnTo>
                  <a:lnTo>
                    <a:pt x="508000" y="0"/>
                  </a:lnTo>
                  <a:close/>
                </a:path>
                <a:path w="774700" h="12700">
                  <a:moveTo>
                    <a:pt x="546100" y="0"/>
                  </a:moveTo>
                  <a:lnTo>
                    <a:pt x="520700" y="0"/>
                  </a:lnTo>
                  <a:lnTo>
                    <a:pt x="520700" y="12700"/>
                  </a:lnTo>
                  <a:lnTo>
                    <a:pt x="546100" y="12700"/>
                  </a:lnTo>
                  <a:lnTo>
                    <a:pt x="546100" y="0"/>
                  </a:lnTo>
                  <a:close/>
                </a:path>
                <a:path w="774700" h="12700">
                  <a:moveTo>
                    <a:pt x="596900" y="0"/>
                  </a:moveTo>
                  <a:lnTo>
                    <a:pt x="571500" y="0"/>
                  </a:lnTo>
                  <a:lnTo>
                    <a:pt x="571500" y="12700"/>
                  </a:lnTo>
                  <a:lnTo>
                    <a:pt x="596900" y="12700"/>
                  </a:lnTo>
                  <a:lnTo>
                    <a:pt x="596900" y="0"/>
                  </a:lnTo>
                  <a:close/>
                </a:path>
                <a:path w="774700" h="12700">
                  <a:moveTo>
                    <a:pt x="635000" y="0"/>
                  </a:moveTo>
                  <a:lnTo>
                    <a:pt x="609600" y="0"/>
                  </a:lnTo>
                  <a:lnTo>
                    <a:pt x="609600" y="12700"/>
                  </a:lnTo>
                  <a:lnTo>
                    <a:pt x="635000" y="12700"/>
                  </a:lnTo>
                  <a:lnTo>
                    <a:pt x="635000" y="0"/>
                  </a:lnTo>
                  <a:close/>
                </a:path>
                <a:path w="774700" h="12700">
                  <a:moveTo>
                    <a:pt x="685800" y="0"/>
                  </a:moveTo>
                  <a:lnTo>
                    <a:pt x="660400" y="0"/>
                  </a:lnTo>
                  <a:lnTo>
                    <a:pt x="660400" y="12700"/>
                  </a:lnTo>
                  <a:lnTo>
                    <a:pt x="685800" y="12700"/>
                  </a:lnTo>
                  <a:lnTo>
                    <a:pt x="685800" y="0"/>
                  </a:lnTo>
                  <a:close/>
                </a:path>
                <a:path w="774700" h="12700">
                  <a:moveTo>
                    <a:pt x="723900" y="0"/>
                  </a:moveTo>
                  <a:lnTo>
                    <a:pt x="698500" y="0"/>
                  </a:lnTo>
                  <a:lnTo>
                    <a:pt x="698500" y="12700"/>
                  </a:lnTo>
                  <a:lnTo>
                    <a:pt x="723900" y="12700"/>
                  </a:lnTo>
                  <a:lnTo>
                    <a:pt x="723900" y="0"/>
                  </a:lnTo>
                  <a:close/>
                </a:path>
                <a:path w="774700" h="12700">
                  <a:moveTo>
                    <a:pt x="774700" y="0"/>
                  </a:moveTo>
                  <a:lnTo>
                    <a:pt x="749300" y="0"/>
                  </a:lnTo>
                  <a:lnTo>
                    <a:pt x="749300" y="12700"/>
                  </a:lnTo>
                  <a:lnTo>
                    <a:pt x="774700" y="12700"/>
                  </a:lnTo>
                  <a:lnTo>
                    <a:pt x="774700" y="0"/>
                  </a:lnTo>
                  <a:close/>
                </a:path>
              </a:pathLst>
            </a:custGeom>
            <a:solidFill>
              <a:srgbClr val="000000"/>
            </a:solidFill>
          </p:spPr>
          <p:txBody>
            <a:bodyPr wrap="square" lIns="0" tIns="0" rIns="0" bIns="0" rtlCol="0"/>
            <a:lstStyle/>
            <a:p>
              <a:endParaRPr/>
            </a:p>
          </p:txBody>
        </p:sp>
        <p:sp>
          <p:nvSpPr>
            <p:cNvPr id="33" name="object 33"/>
            <p:cNvSpPr/>
            <p:nvPr/>
          </p:nvSpPr>
          <p:spPr>
            <a:xfrm>
              <a:off x="4970779" y="3615690"/>
              <a:ext cx="203200" cy="0"/>
            </a:xfrm>
            <a:custGeom>
              <a:avLst/>
              <a:gdLst/>
              <a:ahLst/>
              <a:cxnLst/>
              <a:rect l="l" t="t" r="r" b="b"/>
              <a:pathLst>
                <a:path w="203200">
                  <a:moveTo>
                    <a:pt x="0" y="0"/>
                  </a:moveTo>
                  <a:lnTo>
                    <a:pt x="25400" y="0"/>
                  </a:lnTo>
                </a:path>
                <a:path w="203200">
                  <a:moveTo>
                    <a:pt x="63500" y="0"/>
                  </a:moveTo>
                  <a:lnTo>
                    <a:pt x="203200" y="0"/>
                  </a:lnTo>
                </a:path>
              </a:pathLst>
            </a:custGeom>
            <a:ln w="12700">
              <a:solidFill>
                <a:srgbClr val="000000"/>
              </a:solidFill>
            </a:ln>
          </p:spPr>
          <p:txBody>
            <a:bodyPr wrap="square" lIns="0" tIns="0" rIns="0" bIns="0" rtlCol="0"/>
            <a:lstStyle/>
            <a:p>
              <a:endParaRPr/>
            </a:p>
          </p:txBody>
        </p:sp>
        <p:sp>
          <p:nvSpPr>
            <p:cNvPr id="34" name="object 34"/>
            <p:cNvSpPr/>
            <p:nvPr/>
          </p:nvSpPr>
          <p:spPr>
            <a:xfrm>
              <a:off x="4094480" y="3622039"/>
              <a:ext cx="889000" cy="12700"/>
            </a:xfrm>
            <a:custGeom>
              <a:avLst/>
              <a:gdLst/>
              <a:ahLst/>
              <a:cxnLst/>
              <a:rect l="l" t="t" r="r" b="b"/>
              <a:pathLst>
                <a:path w="889000" h="12700">
                  <a:moveTo>
                    <a:pt x="25400" y="0"/>
                  </a:moveTo>
                  <a:lnTo>
                    <a:pt x="0" y="0"/>
                  </a:lnTo>
                  <a:lnTo>
                    <a:pt x="0" y="12700"/>
                  </a:lnTo>
                  <a:lnTo>
                    <a:pt x="25400" y="12700"/>
                  </a:lnTo>
                  <a:lnTo>
                    <a:pt x="25400" y="0"/>
                  </a:lnTo>
                  <a:close/>
                </a:path>
                <a:path w="889000" h="12700">
                  <a:moveTo>
                    <a:pt x="63500" y="0"/>
                  </a:moveTo>
                  <a:lnTo>
                    <a:pt x="38100" y="0"/>
                  </a:lnTo>
                  <a:lnTo>
                    <a:pt x="38100" y="12700"/>
                  </a:lnTo>
                  <a:lnTo>
                    <a:pt x="63500" y="12700"/>
                  </a:lnTo>
                  <a:lnTo>
                    <a:pt x="63500" y="0"/>
                  </a:lnTo>
                  <a:close/>
                </a:path>
                <a:path w="889000" h="12700">
                  <a:moveTo>
                    <a:pt x="114300" y="0"/>
                  </a:moveTo>
                  <a:lnTo>
                    <a:pt x="88900" y="0"/>
                  </a:lnTo>
                  <a:lnTo>
                    <a:pt x="88900" y="12700"/>
                  </a:lnTo>
                  <a:lnTo>
                    <a:pt x="114300" y="12700"/>
                  </a:lnTo>
                  <a:lnTo>
                    <a:pt x="114300" y="0"/>
                  </a:lnTo>
                  <a:close/>
                </a:path>
                <a:path w="889000" h="12700">
                  <a:moveTo>
                    <a:pt x="203200" y="0"/>
                  </a:moveTo>
                  <a:lnTo>
                    <a:pt x="177800" y="0"/>
                  </a:lnTo>
                  <a:lnTo>
                    <a:pt x="177800" y="12700"/>
                  </a:lnTo>
                  <a:lnTo>
                    <a:pt x="203200" y="12700"/>
                  </a:lnTo>
                  <a:lnTo>
                    <a:pt x="203200" y="0"/>
                  </a:lnTo>
                  <a:close/>
                </a:path>
                <a:path w="889000" h="12700">
                  <a:moveTo>
                    <a:pt x="292100" y="0"/>
                  </a:moveTo>
                  <a:lnTo>
                    <a:pt x="266700" y="0"/>
                  </a:lnTo>
                  <a:lnTo>
                    <a:pt x="266700" y="12700"/>
                  </a:lnTo>
                  <a:lnTo>
                    <a:pt x="292100" y="12700"/>
                  </a:lnTo>
                  <a:lnTo>
                    <a:pt x="292100" y="0"/>
                  </a:lnTo>
                  <a:close/>
                </a:path>
                <a:path w="889000" h="12700">
                  <a:moveTo>
                    <a:pt x="342900" y="0"/>
                  </a:moveTo>
                  <a:lnTo>
                    <a:pt x="317500" y="0"/>
                  </a:lnTo>
                  <a:lnTo>
                    <a:pt x="317500" y="12700"/>
                  </a:lnTo>
                  <a:lnTo>
                    <a:pt x="342900" y="12700"/>
                  </a:lnTo>
                  <a:lnTo>
                    <a:pt x="342900" y="0"/>
                  </a:lnTo>
                  <a:close/>
                </a:path>
                <a:path w="889000" h="12700">
                  <a:moveTo>
                    <a:pt x="381000" y="0"/>
                  </a:moveTo>
                  <a:lnTo>
                    <a:pt x="355600" y="0"/>
                  </a:lnTo>
                  <a:lnTo>
                    <a:pt x="355600" y="12700"/>
                  </a:lnTo>
                  <a:lnTo>
                    <a:pt x="381000" y="12700"/>
                  </a:lnTo>
                  <a:lnTo>
                    <a:pt x="381000" y="0"/>
                  </a:lnTo>
                  <a:close/>
                </a:path>
                <a:path w="889000" h="12700">
                  <a:moveTo>
                    <a:pt x="419100" y="0"/>
                  </a:moveTo>
                  <a:lnTo>
                    <a:pt x="393700" y="0"/>
                  </a:lnTo>
                  <a:lnTo>
                    <a:pt x="393700" y="12700"/>
                  </a:lnTo>
                  <a:lnTo>
                    <a:pt x="419100" y="12700"/>
                  </a:lnTo>
                  <a:lnTo>
                    <a:pt x="419100" y="0"/>
                  </a:lnTo>
                  <a:close/>
                </a:path>
                <a:path w="889000" h="12700">
                  <a:moveTo>
                    <a:pt x="457200" y="0"/>
                  </a:moveTo>
                  <a:lnTo>
                    <a:pt x="431800" y="0"/>
                  </a:lnTo>
                  <a:lnTo>
                    <a:pt x="431800" y="12700"/>
                  </a:lnTo>
                  <a:lnTo>
                    <a:pt x="457200" y="12700"/>
                  </a:lnTo>
                  <a:lnTo>
                    <a:pt x="457200" y="0"/>
                  </a:lnTo>
                  <a:close/>
                </a:path>
                <a:path w="889000" h="12700">
                  <a:moveTo>
                    <a:pt x="508000" y="0"/>
                  </a:moveTo>
                  <a:lnTo>
                    <a:pt x="482600" y="0"/>
                  </a:lnTo>
                  <a:lnTo>
                    <a:pt x="482600" y="12700"/>
                  </a:lnTo>
                  <a:lnTo>
                    <a:pt x="508000" y="12700"/>
                  </a:lnTo>
                  <a:lnTo>
                    <a:pt x="508000" y="0"/>
                  </a:lnTo>
                  <a:close/>
                </a:path>
                <a:path w="889000" h="12700">
                  <a:moveTo>
                    <a:pt x="546100" y="0"/>
                  </a:moveTo>
                  <a:lnTo>
                    <a:pt x="520700" y="0"/>
                  </a:lnTo>
                  <a:lnTo>
                    <a:pt x="520700" y="12700"/>
                  </a:lnTo>
                  <a:lnTo>
                    <a:pt x="546100" y="12700"/>
                  </a:lnTo>
                  <a:lnTo>
                    <a:pt x="546100" y="0"/>
                  </a:lnTo>
                  <a:close/>
                </a:path>
                <a:path w="889000" h="12700">
                  <a:moveTo>
                    <a:pt x="596900" y="0"/>
                  </a:moveTo>
                  <a:lnTo>
                    <a:pt x="571500" y="0"/>
                  </a:lnTo>
                  <a:lnTo>
                    <a:pt x="571500" y="12700"/>
                  </a:lnTo>
                  <a:lnTo>
                    <a:pt x="596900" y="12700"/>
                  </a:lnTo>
                  <a:lnTo>
                    <a:pt x="596900" y="0"/>
                  </a:lnTo>
                  <a:close/>
                </a:path>
                <a:path w="889000" h="12700">
                  <a:moveTo>
                    <a:pt x="635000" y="0"/>
                  </a:moveTo>
                  <a:lnTo>
                    <a:pt x="609600" y="0"/>
                  </a:lnTo>
                  <a:lnTo>
                    <a:pt x="609600" y="12700"/>
                  </a:lnTo>
                  <a:lnTo>
                    <a:pt x="635000" y="12700"/>
                  </a:lnTo>
                  <a:lnTo>
                    <a:pt x="635000" y="0"/>
                  </a:lnTo>
                  <a:close/>
                </a:path>
                <a:path w="889000" h="12700">
                  <a:moveTo>
                    <a:pt x="685800" y="0"/>
                  </a:moveTo>
                  <a:lnTo>
                    <a:pt x="660400" y="0"/>
                  </a:lnTo>
                  <a:lnTo>
                    <a:pt x="660400" y="12700"/>
                  </a:lnTo>
                  <a:lnTo>
                    <a:pt x="685800" y="12700"/>
                  </a:lnTo>
                  <a:lnTo>
                    <a:pt x="685800" y="0"/>
                  </a:lnTo>
                  <a:close/>
                </a:path>
                <a:path w="889000" h="12700">
                  <a:moveTo>
                    <a:pt x="723900" y="0"/>
                  </a:moveTo>
                  <a:lnTo>
                    <a:pt x="698500" y="0"/>
                  </a:lnTo>
                  <a:lnTo>
                    <a:pt x="698500" y="12700"/>
                  </a:lnTo>
                  <a:lnTo>
                    <a:pt x="723900" y="12700"/>
                  </a:lnTo>
                  <a:lnTo>
                    <a:pt x="723900" y="0"/>
                  </a:lnTo>
                  <a:close/>
                </a:path>
                <a:path w="889000" h="12700">
                  <a:moveTo>
                    <a:pt x="774700" y="0"/>
                  </a:moveTo>
                  <a:lnTo>
                    <a:pt x="749300" y="0"/>
                  </a:lnTo>
                  <a:lnTo>
                    <a:pt x="749300" y="12700"/>
                  </a:lnTo>
                  <a:lnTo>
                    <a:pt x="774700" y="12700"/>
                  </a:lnTo>
                  <a:lnTo>
                    <a:pt x="774700" y="0"/>
                  </a:lnTo>
                  <a:close/>
                </a:path>
                <a:path w="889000" h="12700">
                  <a:moveTo>
                    <a:pt x="889000" y="0"/>
                  </a:moveTo>
                  <a:lnTo>
                    <a:pt x="876300" y="0"/>
                  </a:lnTo>
                  <a:lnTo>
                    <a:pt x="876300" y="12700"/>
                  </a:lnTo>
                  <a:lnTo>
                    <a:pt x="889000" y="12700"/>
                  </a:lnTo>
                  <a:lnTo>
                    <a:pt x="889000" y="0"/>
                  </a:lnTo>
                  <a:close/>
                </a:path>
              </a:pathLst>
            </a:custGeom>
            <a:solidFill>
              <a:srgbClr val="000000"/>
            </a:solidFill>
          </p:spPr>
          <p:txBody>
            <a:bodyPr wrap="square" lIns="0" tIns="0" rIns="0" bIns="0" rtlCol="0"/>
            <a:lstStyle/>
            <a:p>
              <a:endParaRPr/>
            </a:p>
          </p:txBody>
        </p:sp>
        <p:sp>
          <p:nvSpPr>
            <p:cNvPr id="35" name="object 35"/>
            <p:cNvSpPr/>
            <p:nvPr/>
          </p:nvSpPr>
          <p:spPr>
            <a:xfrm>
              <a:off x="4094479" y="3628390"/>
              <a:ext cx="927100" cy="12700"/>
            </a:xfrm>
            <a:custGeom>
              <a:avLst/>
              <a:gdLst/>
              <a:ahLst/>
              <a:cxnLst/>
              <a:rect l="l" t="t" r="r" b="b"/>
              <a:pathLst>
                <a:path w="927100" h="12700">
                  <a:moveTo>
                    <a:pt x="901700" y="0"/>
                  </a:moveTo>
                  <a:lnTo>
                    <a:pt x="927100" y="0"/>
                  </a:lnTo>
                </a:path>
                <a:path w="927100" h="12700">
                  <a:moveTo>
                    <a:pt x="0" y="12700"/>
                  </a:moveTo>
                  <a:lnTo>
                    <a:pt x="76200" y="12700"/>
                  </a:lnTo>
                </a:path>
              </a:pathLst>
            </a:custGeom>
            <a:ln w="12700">
              <a:solidFill>
                <a:srgbClr val="000000"/>
              </a:solidFill>
            </a:ln>
          </p:spPr>
          <p:txBody>
            <a:bodyPr wrap="square" lIns="0" tIns="0" rIns="0" bIns="0" rtlCol="0"/>
            <a:lstStyle/>
            <a:p>
              <a:endParaRPr/>
            </a:p>
          </p:txBody>
        </p:sp>
        <p:sp>
          <p:nvSpPr>
            <p:cNvPr id="36" name="object 36"/>
            <p:cNvSpPr/>
            <p:nvPr/>
          </p:nvSpPr>
          <p:spPr>
            <a:xfrm>
              <a:off x="4183380" y="3634739"/>
              <a:ext cx="800100" cy="12700"/>
            </a:xfrm>
            <a:custGeom>
              <a:avLst/>
              <a:gdLst/>
              <a:ahLst/>
              <a:cxnLst/>
              <a:rect l="l" t="t" r="r" b="b"/>
              <a:pathLst>
                <a:path w="800100" h="12700">
                  <a:moveTo>
                    <a:pt x="25400" y="0"/>
                  </a:moveTo>
                  <a:lnTo>
                    <a:pt x="0" y="0"/>
                  </a:lnTo>
                  <a:lnTo>
                    <a:pt x="0" y="12700"/>
                  </a:lnTo>
                  <a:lnTo>
                    <a:pt x="25400" y="12700"/>
                  </a:lnTo>
                  <a:lnTo>
                    <a:pt x="25400" y="0"/>
                  </a:lnTo>
                  <a:close/>
                </a:path>
                <a:path w="800100" h="12700">
                  <a:moveTo>
                    <a:pt x="114300" y="0"/>
                  </a:moveTo>
                  <a:lnTo>
                    <a:pt x="88900" y="0"/>
                  </a:lnTo>
                  <a:lnTo>
                    <a:pt x="88900" y="12700"/>
                  </a:lnTo>
                  <a:lnTo>
                    <a:pt x="114300" y="12700"/>
                  </a:lnTo>
                  <a:lnTo>
                    <a:pt x="114300" y="0"/>
                  </a:lnTo>
                  <a:close/>
                </a:path>
                <a:path w="800100" h="12700">
                  <a:moveTo>
                    <a:pt x="203200" y="0"/>
                  </a:moveTo>
                  <a:lnTo>
                    <a:pt x="177800" y="0"/>
                  </a:lnTo>
                  <a:lnTo>
                    <a:pt x="177800" y="12700"/>
                  </a:lnTo>
                  <a:lnTo>
                    <a:pt x="203200" y="12700"/>
                  </a:lnTo>
                  <a:lnTo>
                    <a:pt x="203200" y="0"/>
                  </a:lnTo>
                  <a:close/>
                </a:path>
                <a:path w="800100" h="12700">
                  <a:moveTo>
                    <a:pt x="254000" y="0"/>
                  </a:moveTo>
                  <a:lnTo>
                    <a:pt x="228600" y="0"/>
                  </a:lnTo>
                  <a:lnTo>
                    <a:pt x="228600" y="12700"/>
                  </a:lnTo>
                  <a:lnTo>
                    <a:pt x="254000" y="12700"/>
                  </a:lnTo>
                  <a:lnTo>
                    <a:pt x="254000" y="0"/>
                  </a:lnTo>
                  <a:close/>
                </a:path>
                <a:path w="800100" h="12700">
                  <a:moveTo>
                    <a:pt x="292100" y="0"/>
                  </a:moveTo>
                  <a:lnTo>
                    <a:pt x="266700" y="0"/>
                  </a:lnTo>
                  <a:lnTo>
                    <a:pt x="266700" y="12700"/>
                  </a:lnTo>
                  <a:lnTo>
                    <a:pt x="292100" y="12700"/>
                  </a:lnTo>
                  <a:lnTo>
                    <a:pt x="292100" y="0"/>
                  </a:lnTo>
                  <a:close/>
                </a:path>
                <a:path w="800100" h="12700">
                  <a:moveTo>
                    <a:pt x="330200" y="0"/>
                  </a:moveTo>
                  <a:lnTo>
                    <a:pt x="304800" y="0"/>
                  </a:lnTo>
                  <a:lnTo>
                    <a:pt x="304800" y="12700"/>
                  </a:lnTo>
                  <a:lnTo>
                    <a:pt x="330200" y="12700"/>
                  </a:lnTo>
                  <a:lnTo>
                    <a:pt x="330200" y="0"/>
                  </a:lnTo>
                  <a:close/>
                </a:path>
                <a:path w="800100" h="12700">
                  <a:moveTo>
                    <a:pt x="368300" y="0"/>
                  </a:moveTo>
                  <a:lnTo>
                    <a:pt x="342900" y="0"/>
                  </a:lnTo>
                  <a:lnTo>
                    <a:pt x="342900" y="12700"/>
                  </a:lnTo>
                  <a:lnTo>
                    <a:pt x="368300" y="12700"/>
                  </a:lnTo>
                  <a:lnTo>
                    <a:pt x="368300" y="0"/>
                  </a:lnTo>
                  <a:close/>
                </a:path>
                <a:path w="800100" h="12700">
                  <a:moveTo>
                    <a:pt x="419100" y="0"/>
                  </a:moveTo>
                  <a:lnTo>
                    <a:pt x="393700" y="0"/>
                  </a:lnTo>
                  <a:lnTo>
                    <a:pt x="393700" y="12700"/>
                  </a:lnTo>
                  <a:lnTo>
                    <a:pt x="419100" y="12700"/>
                  </a:lnTo>
                  <a:lnTo>
                    <a:pt x="419100" y="0"/>
                  </a:lnTo>
                  <a:close/>
                </a:path>
                <a:path w="800100" h="12700">
                  <a:moveTo>
                    <a:pt x="457200" y="0"/>
                  </a:moveTo>
                  <a:lnTo>
                    <a:pt x="431800" y="0"/>
                  </a:lnTo>
                  <a:lnTo>
                    <a:pt x="431800" y="12700"/>
                  </a:lnTo>
                  <a:lnTo>
                    <a:pt x="457200" y="12700"/>
                  </a:lnTo>
                  <a:lnTo>
                    <a:pt x="457200" y="0"/>
                  </a:lnTo>
                  <a:close/>
                </a:path>
                <a:path w="800100" h="12700">
                  <a:moveTo>
                    <a:pt x="508000" y="0"/>
                  </a:moveTo>
                  <a:lnTo>
                    <a:pt x="482600" y="0"/>
                  </a:lnTo>
                  <a:lnTo>
                    <a:pt x="482600" y="12700"/>
                  </a:lnTo>
                  <a:lnTo>
                    <a:pt x="508000" y="12700"/>
                  </a:lnTo>
                  <a:lnTo>
                    <a:pt x="508000" y="0"/>
                  </a:lnTo>
                  <a:close/>
                </a:path>
                <a:path w="800100" h="12700">
                  <a:moveTo>
                    <a:pt x="546100" y="0"/>
                  </a:moveTo>
                  <a:lnTo>
                    <a:pt x="520700" y="0"/>
                  </a:lnTo>
                  <a:lnTo>
                    <a:pt x="520700" y="12700"/>
                  </a:lnTo>
                  <a:lnTo>
                    <a:pt x="546100" y="12700"/>
                  </a:lnTo>
                  <a:lnTo>
                    <a:pt x="546100" y="0"/>
                  </a:lnTo>
                  <a:close/>
                </a:path>
                <a:path w="800100" h="12700">
                  <a:moveTo>
                    <a:pt x="596900" y="0"/>
                  </a:moveTo>
                  <a:lnTo>
                    <a:pt x="571500" y="0"/>
                  </a:lnTo>
                  <a:lnTo>
                    <a:pt x="571500" y="12700"/>
                  </a:lnTo>
                  <a:lnTo>
                    <a:pt x="596900" y="12700"/>
                  </a:lnTo>
                  <a:lnTo>
                    <a:pt x="596900" y="0"/>
                  </a:lnTo>
                  <a:close/>
                </a:path>
                <a:path w="800100" h="12700">
                  <a:moveTo>
                    <a:pt x="635000" y="0"/>
                  </a:moveTo>
                  <a:lnTo>
                    <a:pt x="609600" y="0"/>
                  </a:lnTo>
                  <a:lnTo>
                    <a:pt x="609600" y="12700"/>
                  </a:lnTo>
                  <a:lnTo>
                    <a:pt x="635000" y="12700"/>
                  </a:lnTo>
                  <a:lnTo>
                    <a:pt x="635000" y="0"/>
                  </a:lnTo>
                  <a:close/>
                </a:path>
                <a:path w="800100" h="12700">
                  <a:moveTo>
                    <a:pt x="685800" y="0"/>
                  </a:moveTo>
                  <a:lnTo>
                    <a:pt x="660400" y="0"/>
                  </a:lnTo>
                  <a:lnTo>
                    <a:pt x="660400" y="12700"/>
                  </a:lnTo>
                  <a:lnTo>
                    <a:pt x="685800" y="12700"/>
                  </a:lnTo>
                  <a:lnTo>
                    <a:pt x="685800" y="0"/>
                  </a:lnTo>
                  <a:close/>
                </a:path>
                <a:path w="800100" h="12700">
                  <a:moveTo>
                    <a:pt x="800100" y="0"/>
                  </a:moveTo>
                  <a:lnTo>
                    <a:pt x="787400" y="0"/>
                  </a:lnTo>
                  <a:lnTo>
                    <a:pt x="787400" y="12700"/>
                  </a:lnTo>
                  <a:lnTo>
                    <a:pt x="800100" y="12700"/>
                  </a:lnTo>
                  <a:lnTo>
                    <a:pt x="800100" y="0"/>
                  </a:lnTo>
                  <a:close/>
                </a:path>
              </a:pathLst>
            </a:custGeom>
            <a:solidFill>
              <a:srgbClr val="000000"/>
            </a:solidFill>
          </p:spPr>
          <p:txBody>
            <a:bodyPr wrap="square" lIns="0" tIns="0" rIns="0" bIns="0" rtlCol="0"/>
            <a:lstStyle/>
            <a:p>
              <a:endParaRPr/>
            </a:p>
          </p:txBody>
        </p:sp>
        <p:sp>
          <p:nvSpPr>
            <p:cNvPr id="37" name="object 37"/>
            <p:cNvSpPr/>
            <p:nvPr/>
          </p:nvSpPr>
          <p:spPr>
            <a:xfrm>
              <a:off x="5021579" y="36410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38" name="object 38"/>
            <p:cNvSpPr/>
            <p:nvPr/>
          </p:nvSpPr>
          <p:spPr>
            <a:xfrm>
              <a:off x="4094480" y="3647439"/>
              <a:ext cx="114300" cy="12700"/>
            </a:xfrm>
            <a:custGeom>
              <a:avLst/>
              <a:gdLst/>
              <a:ahLst/>
              <a:cxnLst/>
              <a:rect l="l" t="t" r="r" b="b"/>
              <a:pathLst>
                <a:path w="114300" h="12700">
                  <a:moveTo>
                    <a:pt x="12700" y="0"/>
                  </a:moveTo>
                  <a:lnTo>
                    <a:pt x="0" y="0"/>
                  </a:lnTo>
                  <a:lnTo>
                    <a:pt x="0" y="12700"/>
                  </a:lnTo>
                  <a:lnTo>
                    <a:pt x="12700" y="12700"/>
                  </a:lnTo>
                  <a:lnTo>
                    <a:pt x="12700" y="0"/>
                  </a:lnTo>
                  <a:close/>
                </a:path>
                <a:path w="114300" h="12700">
                  <a:moveTo>
                    <a:pt x="76200" y="0"/>
                  </a:moveTo>
                  <a:lnTo>
                    <a:pt x="50800" y="0"/>
                  </a:lnTo>
                  <a:lnTo>
                    <a:pt x="50800" y="12700"/>
                  </a:lnTo>
                  <a:lnTo>
                    <a:pt x="76200" y="12700"/>
                  </a:lnTo>
                  <a:lnTo>
                    <a:pt x="762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39" name="object 39"/>
            <p:cNvSpPr/>
            <p:nvPr/>
          </p:nvSpPr>
          <p:spPr>
            <a:xfrm>
              <a:off x="4234179" y="36537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0" name="object 40"/>
            <p:cNvSpPr/>
            <p:nvPr/>
          </p:nvSpPr>
          <p:spPr>
            <a:xfrm>
              <a:off x="4272279" y="36474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41" name="object 41"/>
            <p:cNvSpPr/>
            <p:nvPr/>
          </p:nvSpPr>
          <p:spPr>
            <a:xfrm>
              <a:off x="4323079" y="36537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2" name="object 42"/>
            <p:cNvSpPr/>
            <p:nvPr/>
          </p:nvSpPr>
          <p:spPr>
            <a:xfrm>
              <a:off x="4361180" y="3647439"/>
              <a:ext cx="457200" cy="12700"/>
            </a:xfrm>
            <a:custGeom>
              <a:avLst/>
              <a:gdLst/>
              <a:ahLst/>
              <a:cxnLst/>
              <a:rect l="l" t="t" r="r" b="b"/>
              <a:pathLst>
                <a:path w="457200" h="12700">
                  <a:moveTo>
                    <a:pt x="25400" y="0"/>
                  </a:moveTo>
                  <a:lnTo>
                    <a:pt x="0" y="0"/>
                  </a:lnTo>
                  <a:lnTo>
                    <a:pt x="0" y="12700"/>
                  </a:lnTo>
                  <a:lnTo>
                    <a:pt x="25400" y="12700"/>
                  </a:lnTo>
                  <a:lnTo>
                    <a:pt x="25400" y="0"/>
                  </a:lnTo>
                  <a:close/>
                </a:path>
                <a:path w="457200" h="12700">
                  <a:moveTo>
                    <a:pt x="76200" y="0"/>
                  </a:moveTo>
                  <a:lnTo>
                    <a:pt x="50800" y="0"/>
                  </a:lnTo>
                  <a:lnTo>
                    <a:pt x="50800" y="12700"/>
                  </a:lnTo>
                  <a:lnTo>
                    <a:pt x="76200" y="12700"/>
                  </a:lnTo>
                  <a:lnTo>
                    <a:pt x="76200" y="0"/>
                  </a:lnTo>
                  <a:close/>
                </a:path>
                <a:path w="457200" h="12700">
                  <a:moveTo>
                    <a:pt x="114300" y="0"/>
                  </a:moveTo>
                  <a:lnTo>
                    <a:pt x="88900" y="0"/>
                  </a:lnTo>
                  <a:lnTo>
                    <a:pt x="88900" y="12700"/>
                  </a:lnTo>
                  <a:lnTo>
                    <a:pt x="114300" y="12700"/>
                  </a:lnTo>
                  <a:lnTo>
                    <a:pt x="114300" y="0"/>
                  </a:lnTo>
                  <a:close/>
                </a:path>
                <a:path w="457200" h="12700">
                  <a:moveTo>
                    <a:pt x="152400" y="0"/>
                  </a:moveTo>
                  <a:lnTo>
                    <a:pt x="127000" y="0"/>
                  </a:lnTo>
                  <a:lnTo>
                    <a:pt x="127000" y="12700"/>
                  </a:lnTo>
                  <a:lnTo>
                    <a:pt x="152400" y="12700"/>
                  </a:lnTo>
                  <a:lnTo>
                    <a:pt x="152400" y="0"/>
                  </a:lnTo>
                  <a:close/>
                </a:path>
                <a:path w="457200" h="12700">
                  <a:moveTo>
                    <a:pt x="190500" y="0"/>
                  </a:moveTo>
                  <a:lnTo>
                    <a:pt x="165100" y="0"/>
                  </a:lnTo>
                  <a:lnTo>
                    <a:pt x="165100" y="12700"/>
                  </a:lnTo>
                  <a:lnTo>
                    <a:pt x="190500" y="12700"/>
                  </a:lnTo>
                  <a:lnTo>
                    <a:pt x="190500" y="0"/>
                  </a:lnTo>
                  <a:close/>
                </a:path>
                <a:path w="457200" h="12700">
                  <a:moveTo>
                    <a:pt x="241300" y="0"/>
                  </a:moveTo>
                  <a:lnTo>
                    <a:pt x="215900" y="0"/>
                  </a:lnTo>
                  <a:lnTo>
                    <a:pt x="215900" y="12700"/>
                  </a:lnTo>
                  <a:lnTo>
                    <a:pt x="241300" y="12700"/>
                  </a:lnTo>
                  <a:lnTo>
                    <a:pt x="241300" y="0"/>
                  </a:lnTo>
                  <a:close/>
                </a:path>
                <a:path w="457200" h="12700">
                  <a:moveTo>
                    <a:pt x="279400" y="0"/>
                  </a:moveTo>
                  <a:lnTo>
                    <a:pt x="254000" y="0"/>
                  </a:lnTo>
                  <a:lnTo>
                    <a:pt x="254000" y="12700"/>
                  </a:lnTo>
                  <a:lnTo>
                    <a:pt x="279400" y="12700"/>
                  </a:lnTo>
                  <a:lnTo>
                    <a:pt x="279400" y="0"/>
                  </a:lnTo>
                  <a:close/>
                </a:path>
                <a:path w="457200" h="12700">
                  <a:moveTo>
                    <a:pt x="330200" y="0"/>
                  </a:moveTo>
                  <a:lnTo>
                    <a:pt x="304800" y="0"/>
                  </a:lnTo>
                  <a:lnTo>
                    <a:pt x="304800" y="12700"/>
                  </a:lnTo>
                  <a:lnTo>
                    <a:pt x="330200" y="12700"/>
                  </a:lnTo>
                  <a:lnTo>
                    <a:pt x="330200" y="0"/>
                  </a:lnTo>
                  <a:close/>
                </a:path>
                <a:path w="457200" h="12700">
                  <a:moveTo>
                    <a:pt x="368300" y="0"/>
                  </a:moveTo>
                  <a:lnTo>
                    <a:pt x="342900" y="0"/>
                  </a:lnTo>
                  <a:lnTo>
                    <a:pt x="342900" y="12700"/>
                  </a:lnTo>
                  <a:lnTo>
                    <a:pt x="368300" y="12700"/>
                  </a:lnTo>
                  <a:lnTo>
                    <a:pt x="368300" y="0"/>
                  </a:lnTo>
                  <a:close/>
                </a:path>
                <a:path w="457200" h="12700">
                  <a:moveTo>
                    <a:pt x="419100" y="0"/>
                  </a:moveTo>
                  <a:lnTo>
                    <a:pt x="393700" y="0"/>
                  </a:lnTo>
                  <a:lnTo>
                    <a:pt x="393700" y="12700"/>
                  </a:lnTo>
                  <a:lnTo>
                    <a:pt x="419100" y="12700"/>
                  </a:lnTo>
                  <a:lnTo>
                    <a:pt x="419100" y="0"/>
                  </a:lnTo>
                  <a:close/>
                </a:path>
                <a:path w="457200" h="12700">
                  <a:moveTo>
                    <a:pt x="457200" y="0"/>
                  </a:moveTo>
                  <a:lnTo>
                    <a:pt x="431800" y="0"/>
                  </a:lnTo>
                  <a:lnTo>
                    <a:pt x="431800" y="12700"/>
                  </a:lnTo>
                  <a:lnTo>
                    <a:pt x="457200" y="12700"/>
                  </a:lnTo>
                  <a:lnTo>
                    <a:pt x="457200" y="0"/>
                  </a:lnTo>
                  <a:close/>
                </a:path>
              </a:pathLst>
            </a:custGeom>
            <a:solidFill>
              <a:srgbClr val="000000"/>
            </a:solidFill>
          </p:spPr>
          <p:txBody>
            <a:bodyPr wrap="square" lIns="0" tIns="0" rIns="0" bIns="0" rtlCol="0"/>
            <a:lstStyle/>
            <a:p>
              <a:endParaRPr/>
            </a:p>
          </p:txBody>
        </p:sp>
        <p:sp>
          <p:nvSpPr>
            <p:cNvPr id="43" name="object 43"/>
            <p:cNvSpPr/>
            <p:nvPr/>
          </p:nvSpPr>
          <p:spPr>
            <a:xfrm>
              <a:off x="4831079" y="36537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44" name="object 44"/>
            <p:cNvSpPr/>
            <p:nvPr/>
          </p:nvSpPr>
          <p:spPr>
            <a:xfrm>
              <a:off x="4970779" y="3647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5" name="object 45"/>
            <p:cNvSpPr/>
            <p:nvPr/>
          </p:nvSpPr>
          <p:spPr>
            <a:xfrm>
              <a:off x="5046979" y="36537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46" name="object 46"/>
            <p:cNvSpPr/>
            <p:nvPr/>
          </p:nvSpPr>
          <p:spPr>
            <a:xfrm>
              <a:off x="4094480" y="3660139"/>
              <a:ext cx="76200" cy="12700"/>
            </a:xfrm>
            <a:custGeom>
              <a:avLst/>
              <a:gdLst/>
              <a:ahLst/>
              <a:cxnLst/>
              <a:rect l="l" t="t" r="r" b="b"/>
              <a:pathLst>
                <a:path w="76200" h="12700">
                  <a:moveTo>
                    <a:pt x="12700" y="0"/>
                  </a:moveTo>
                  <a:lnTo>
                    <a:pt x="0" y="0"/>
                  </a:lnTo>
                  <a:lnTo>
                    <a:pt x="0" y="12700"/>
                  </a:lnTo>
                  <a:lnTo>
                    <a:pt x="12700" y="12700"/>
                  </a:lnTo>
                  <a:lnTo>
                    <a:pt x="12700" y="0"/>
                  </a:lnTo>
                  <a:close/>
                </a:path>
                <a:path w="76200" h="12700">
                  <a:moveTo>
                    <a:pt x="76200" y="0"/>
                  </a:moveTo>
                  <a:lnTo>
                    <a:pt x="50800" y="0"/>
                  </a:lnTo>
                  <a:lnTo>
                    <a:pt x="50800" y="12700"/>
                  </a:lnTo>
                  <a:lnTo>
                    <a:pt x="76200" y="12700"/>
                  </a:lnTo>
                  <a:lnTo>
                    <a:pt x="76200" y="0"/>
                  </a:lnTo>
                  <a:close/>
                </a:path>
              </a:pathLst>
            </a:custGeom>
            <a:solidFill>
              <a:srgbClr val="000000"/>
            </a:solidFill>
          </p:spPr>
          <p:txBody>
            <a:bodyPr wrap="square" lIns="0" tIns="0" rIns="0" bIns="0" rtlCol="0"/>
            <a:lstStyle/>
            <a:p>
              <a:endParaRPr/>
            </a:p>
          </p:txBody>
        </p:sp>
        <p:sp>
          <p:nvSpPr>
            <p:cNvPr id="47" name="object 47"/>
            <p:cNvSpPr/>
            <p:nvPr/>
          </p:nvSpPr>
          <p:spPr>
            <a:xfrm>
              <a:off x="4196079" y="3666490"/>
              <a:ext cx="317500" cy="0"/>
            </a:xfrm>
            <a:custGeom>
              <a:avLst/>
              <a:gdLst/>
              <a:ahLst/>
              <a:cxnLst/>
              <a:rect l="l" t="t" r="r" b="b"/>
              <a:pathLst>
                <a:path w="317500">
                  <a:moveTo>
                    <a:pt x="0" y="0"/>
                  </a:moveTo>
                  <a:lnTo>
                    <a:pt x="50800" y="0"/>
                  </a:lnTo>
                </a:path>
                <a:path w="317500">
                  <a:moveTo>
                    <a:pt x="88900" y="0"/>
                  </a:moveTo>
                  <a:lnTo>
                    <a:pt x="139700" y="0"/>
                  </a:lnTo>
                </a:path>
                <a:path w="317500">
                  <a:moveTo>
                    <a:pt x="177800" y="0"/>
                  </a:moveTo>
                  <a:lnTo>
                    <a:pt x="228600" y="0"/>
                  </a:lnTo>
                </a:path>
                <a:path w="317500">
                  <a:moveTo>
                    <a:pt x="266700" y="0"/>
                  </a:moveTo>
                  <a:lnTo>
                    <a:pt x="317500" y="0"/>
                  </a:lnTo>
                </a:path>
              </a:pathLst>
            </a:custGeom>
            <a:ln w="12700">
              <a:solidFill>
                <a:srgbClr val="000000"/>
              </a:solidFill>
            </a:ln>
          </p:spPr>
          <p:txBody>
            <a:bodyPr wrap="square" lIns="0" tIns="0" rIns="0" bIns="0" rtlCol="0"/>
            <a:lstStyle/>
            <a:p>
              <a:endParaRPr/>
            </a:p>
          </p:txBody>
        </p:sp>
        <p:sp>
          <p:nvSpPr>
            <p:cNvPr id="48" name="object 48"/>
            <p:cNvSpPr/>
            <p:nvPr/>
          </p:nvSpPr>
          <p:spPr>
            <a:xfrm>
              <a:off x="4526280" y="3660139"/>
              <a:ext cx="76200" cy="12700"/>
            </a:xfrm>
            <a:custGeom>
              <a:avLst/>
              <a:gdLst/>
              <a:ahLst/>
              <a:cxnLst/>
              <a:rect l="l" t="t" r="r" b="b"/>
              <a:pathLst>
                <a:path w="76200" h="12700">
                  <a:moveTo>
                    <a:pt x="25400" y="0"/>
                  </a:moveTo>
                  <a:lnTo>
                    <a:pt x="0" y="0"/>
                  </a:lnTo>
                  <a:lnTo>
                    <a:pt x="0" y="12700"/>
                  </a:lnTo>
                  <a:lnTo>
                    <a:pt x="25400" y="12700"/>
                  </a:lnTo>
                  <a:lnTo>
                    <a:pt x="25400" y="0"/>
                  </a:lnTo>
                  <a:close/>
                </a:path>
                <a:path w="76200" h="12700">
                  <a:moveTo>
                    <a:pt x="76200" y="0"/>
                  </a:moveTo>
                  <a:lnTo>
                    <a:pt x="50800" y="0"/>
                  </a:lnTo>
                  <a:lnTo>
                    <a:pt x="50800" y="12700"/>
                  </a:lnTo>
                  <a:lnTo>
                    <a:pt x="76200" y="12700"/>
                  </a:lnTo>
                  <a:lnTo>
                    <a:pt x="76200" y="0"/>
                  </a:lnTo>
                  <a:close/>
                </a:path>
              </a:pathLst>
            </a:custGeom>
            <a:solidFill>
              <a:srgbClr val="000000"/>
            </a:solidFill>
          </p:spPr>
          <p:txBody>
            <a:bodyPr wrap="square" lIns="0" tIns="0" rIns="0" bIns="0" rtlCol="0"/>
            <a:lstStyle/>
            <a:p>
              <a:endParaRPr/>
            </a:p>
          </p:txBody>
        </p:sp>
        <p:sp>
          <p:nvSpPr>
            <p:cNvPr id="49" name="object 49"/>
            <p:cNvSpPr/>
            <p:nvPr/>
          </p:nvSpPr>
          <p:spPr>
            <a:xfrm>
              <a:off x="4627879" y="36664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50" name="object 50"/>
            <p:cNvSpPr/>
            <p:nvPr/>
          </p:nvSpPr>
          <p:spPr>
            <a:xfrm>
              <a:off x="4665980" y="3660139"/>
              <a:ext cx="114300" cy="12700"/>
            </a:xfrm>
            <a:custGeom>
              <a:avLst/>
              <a:gdLst/>
              <a:ahLst/>
              <a:cxnLst/>
              <a:rect l="l" t="t" r="r" b="b"/>
              <a:pathLst>
                <a:path w="114300" h="12700">
                  <a:moveTo>
                    <a:pt x="25400" y="0"/>
                  </a:moveTo>
                  <a:lnTo>
                    <a:pt x="0" y="0"/>
                  </a:lnTo>
                  <a:lnTo>
                    <a:pt x="0" y="12700"/>
                  </a:lnTo>
                  <a:lnTo>
                    <a:pt x="25400" y="12700"/>
                  </a:lnTo>
                  <a:lnTo>
                    <a:pt x="25400" y="0"/>
                  </a:lnTo>
                  <a:close/>
                </a:path>
                <a:path w="114300" h="12700">
                  <a:moveTo>
                    <a:pt x="63500" y="0"/>
                  </a:moveTo>
                  <a:lnTo>
                    <a:pt x="38100" y="0"/>
                  </a:lnTo>
                  <a:lnTo>
                    <a:pt x="38100" y="12700"/>
                  </a:lnTo>
                  <a:lnTo>
                    <a:pt x="63500" y="12700"/>
                  </a:lnTo>
                  <a:lnTo>
                    <a:pt x="635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51" name="object 51"/>
            <p:cNvSpPr/>
            <p:nvPr/>
          </p:nvSpPr>
          <p:spPr>
            <a:xfrm>
              <a:off x="4805679" y="36664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52" name="object 52"/>
            <p:cNvSpPr/>
            <p:nvPr/>
          </p:nvSpPr>
          <p:spPr>
            <a:xfrm>
              <a:off x="4843780" y="3660139"/>
              <a:ext cx="139700" cy="12700"/>
            </a:xfrm>
            <a:custGeom>
              <a:avLst/>
              <a:gdLst/>
              <a:ahLst/>
              <a:cxnLst/>
              <a:rect l="l" t="t" r="r" b="b"/>
              <a:pathLst>
                <a:path w="139700" h="12700">
                  <a:moveTo>
                    <a:pt x="25400" y="0"/>
                  </a:moveTo>
                  <a:lnTo>
                    <a:pt x="0" y="0"/>
                  </a:lnTo>
                  <a:lnTo>
                    <a:pt x="0" y="12700"/>
                  </a:lnTo>
                  <a:lnTo>
                    <a:pt x="25400" y="12700"/>
                  </a:lnTo>
                  <a:lnTo>
                    <a:pt x="25400" y="0"/>
                  </a:lnTo>
                  <a:close/>
                </a:path>
                <a:path w="139700" h="12700">
                  <a:moveTo>
                    <a:pt x="139700" y="0"/>
                  </a:moveTo>
                  <a:lnTo>
                    <a:pt x="127000" y="0"/>
                  </a:lnTo>
                  <a:lnTo>
                    <a:pt x="127000" y="12700"/>
                  </a:lnTo>
                  <a:lnTo>
                    <a:pt x="139700" y="12700"/>
                  </a:lnTo>
                  <a:lnTo>
                    <a:pt x="139700" y="0"/>
                  </a:lnTo>
                  <a:close/>
                </a:path>
              </a:pathLst>
            </a:custGeom>
            <a:solidFill>
              <a:srgbClr val="000000"/>
            </a:solidFill>
          </p:spPr>
          <p:txBody>
            <a:bodyPr wrap="square" lIns="0" tIns="0" rIns="0" bIns="0" rtlCol="0"/>
            <a:lstStyle/>
            <a:p>
              <a:endParaRPr/>
            </a:p>
          </p:txBody>
        </p:sp>
        <p:sp>
          <p:nvSpPr>
            <p:cNvPr id="53" name="object 53"/>
            <p:cNvSpPr/>
            <p:nvPr/>
          </p:nvSpPr>
          <p:spPr>
            <a:xfrm>
              <a:off x="4792979" y="3666490"/>
              <a:ext cx="317500" cy="12700"/>
            </a:xfrm>
            <a:custGeom>
              <a:avLst/>
              <a:gdLst/>
              <a:ahLst/>
              <a:cxnLst/>
              <a:rect l="l" t="t" r="r" b="b"/>
              <a:pathLst>
                <a:path w="317500" h="12700">
                  <a:moveTo>
                    <a:pt x="292100" y="0"/>
                  </a:moveTo>
                  <a:lnTo>
                    <a:pt x="317500" y="0"/>
                  </a:lnTo>
                </a:path>
                <a:path w="317500" h="12700">
                  <a:moveTo>
                    <a:pt x="0" y="12700"/>
                  </a:moveTo>
                  <a:lnTo>
                    <a:pt x="12700" y="12700"/>
                  </a:lnTo>
                </a:path>
              </a:pathLst>
            </a:custGeom>
            <a:ln w="12700">
              <a:solidFill>
                <a:srgbClr val="000000"/>
              </a:solidFill>
            </a:ln>
          </p:spPr>
          <p:txBody>
            <a:bodyPr wrap="square" lIns="0" tIns="0" rIns="0" bIns="0" rtlCol="0"/>
            <a:lstStyle/>
            <a:p>
              <a:endParaRPr/>
            </a:p>
          </p:txBody>
        </p:sp>
        <p:sp>
          <p:nvSpPr>
            <p:cNvPr id="54" name="object 54"/>
            <p:cNvSpPr/>
            <p:nvPr/>
          </p:nvSpPr>
          <p:spPr>
            <a:xfrm>
              <a:off x="4843780" y="3672839"/>
              <a:ext cx="139700" cy="12700"/>
            </a:xfrm>
            <a:custGeom>
              <a:avLst/>
              <a:gdLst/>
              <a:ahLst/>
              <a:cxnLst/>
              <a:rect l="l" t="t" r="r" b="b"/>
              <a:pathLst>
                <a:path w="139700" h="12700">
                  <a:moveTo>
                    <a:pt x="25400" y="0"/>
                  </a:moveTo>
                  <a:lnTo>
                    <a:pt x="0" y="0"/>
                  </a:lnTo>
                  <a:lnTo>
                    <a:pt x="0" y="12700"/>
                  </a:lnTo>
                  <a:lnTo>
                    <a:pt x="25400" y="12700"/>
                  </a:lnTo>
                  <a:lnTo>
                    <a:pt x="25400" y="0"/>
                  </a:lnTo>
                  <a:close/>
                </a:path>
                <a:path w="139700" h="12700">
                  <a:moveTo>
                    <a:pt x="139700" y="0"/>
                  </a:moveTo>
                  <a:lnTo>
                    <a:pt x="127000" y="0"/>
                  </a:lnTo>
                  <a:lnTo>
                    <a:pt x="127000" y="12700"/>
                  </a:lnTo>
                  <a:lnTo>
                    <a:pt x="139700" y="12700"/>
                  </a:lnTo>
                  <a:lnTo>
                    <a:pt x="139700" y="0"/>
                  </a:lnTo>
                  <a:close/>
                </a:path>
              </a:pathLst>
            </a:custGeom>
            <a:solidFill>
              <a:srgbClr val="000000"/>
            </a:solidFill>
          </p:spPr>
          <p:txBody>
            <a:bodyPr wrap="square" lIns="0" tIns="0" rIns="0" bIns="0" rtlCol="0"/>
            <a:lstStyle/>
            <a:p>
              <a:endParaRPr/>
            </a:p>
          </p:txBody>
        </p:sp>
        <p:sp>
          <p:nvSpPr>
            <p:cNvPr id="55" name="object 55"/>
            <p:cNvSpPr/>
            <p:nvPr/>
          </p:nvSpPr>
          <p:spPr>
            <a:xfrm>
              <a:off x="4805679" y="3679190"/>
              <a:ext cx="330200" cy="12700"/>
            </a:xfrm>
            <a:custGeom>
              <a:avLst/>
              <a:gdLst/>
              <a:ahLst/>
              <a:cxnLst/>
              <a:rect l="l" t="t" r="r" b="b"/>
              <a:pathLst>
                <a:path w="330200" h="12700">
                  <a:moveTo>
                    <a:pt x="304800" y="0"/>
                  </a:moveTo>
                  <a:lnTo>
                    <a:pt x="330200" y="0"/>
                  </a:lnTo>
                </a:path>
                <a:path w="330200" h="12700">
                  <a:moveTo>
                    <a:pt x="0" y="12700"/>
                  </a:moveTo>
                  <a:lnTo>
                    <a:pt x="50800" y="12700"/>
                  </a:lnTo>
                </a:path>
              </a:pathLst>
            </a:custGeom>
            <a:ln w="12700">
              <a:solidFill>
                <a:srgbClr val="000000"/>
              </a:solidFill>
            </a:ln>
          </p:spPr>
          <p:txBody>
            <a:bodyPr wrap="square" lIns="0" tIns="0" rIns="0" bIns="0" rtlCol="0"/>
            <a:lstStyle/>
            <a:p>
              <a:endParaRPr/>
            </a:p>
          </p:txBody>
        </p:sp>
        <p:sp>
          <p:nvSpPr>
            <p:cNvPr id="56" name="object 56"/>
            <p:cNvSpPr/>
            <p:nvPr/>
          </p:nvSpPr>
          <p:spPr>
            <a:xfrm>
              <a:off x="4970780" y="3685539"/>
              <a:ext cx="12700" cy="25400"/>
            </a:xfrm>
            <a:custGeom>
              <a:avLst/>
              <a:gdLst/>
              <a:ahLst/>
              <a:cxnLst/>
              <a:rect l="l" t="t" r="r" b="b"/>
              <a:pathLst>
                <a:path w="12700" h="25400">
                  <a:moveTo>
                    <a:pt x="12700" y="0"/>
                  </a:moveTo>
                  <a:lnTo>
                    <a:pt x="0" y="0"/>
                  </a:lnTo>
                  <a:lnTo>
                    <a:pt x="0" y="12700"/>
                  </a:lnTo>
                  <a:lnTo>
                    <a:pt x="0" y="25400"/>
                  </a:lnTo>
                  <a:lnTo>
                    <a:pt x="12700" y="25400"/>
                  </a:lnTo>
                  <a:lnTo>
                    <a:pt x="12700" y="12700"/>
                  </a:lnTo>
                  <a:lnTo>
                    <a:pt x="12700" y="0"/>
                  </a:lnTo>
                  <a:close/>
                </a:path>
              </a:pathLst>
            </a:custGeom>
            <a:solidFill>
              <a:srgbClr val="000000"/>
            </a:solidFill>
          </p:spPr>
          <p:txBody>
            <a:bodyPr wrap="square" lIns="0" tIns="0" rIns="0" bIns="0" rtlCol="0"/>
            <a:lstStyle/>
            <a:p>
              <a:endParaRPr/>
            </a:p>
          </p:txBody>
        </p:sp>
        <p:sp>
          <p:nvSpPr>
            <p:cNvPr id="57" name="object 57"/>
            <p:cNvSpPr/>
            <p:nvPr/>
          </p:nvSpPr>
          <p:spPr>
            <a:xfrm>
              <a:off x="3992879" y="3717290"/>
              <a:ext cx="990600" cy="25400"/>
            </a:xfrm>
            <a:custGeom>
              <a:avLst/>
              <a:gdLst/>
              <a:ahLst/>
              <a:cxnLst/>
              <a:rect l="l" t="t" r="r" b="b"/>
              <a:pathLst>
                <a:path w="990600" h="25400">
                  <a:moveTo>
                    <a:pt x="0" y="0"/>
                  </a:moveTo>
                  <a:lnTo>
                    <a:pt x="990600" y="0"/>
                  </a:lnTo>
                </a:path>
                <a:path w="990600" h="25400">
                  <a:moveTo>
                    <a:pt x="0" y="12700"/>
                  </a:moveTo>
                  <a:lnTo>
                    <a:pt x="12700" y="12700"/>
                  </a:lnTo>
                </a:path>
                <a:path w="990600" h="25400">
                  <a:moveTo>
                    <a:pt x="977900" y="12700"/>
                  </a:moveTo>
                  <a:lnTo>
                    <a:pt x="990600" y="12700"/>
                  </a:lnTo>
                </a:path>
                <a:path w="990600" h="25400">
                  <a:moveTo>
                    <a:pt x="0" y="25400"/>
                  </a:moveTo>
                  <a:lnTo>
                    <a:pt x="12700" y="25400"/>
                  </a:lnTo>
                </a:path>
                <a:path w="990600" h="25400">
                  <a:moveTo>
                    <a:pt x="977900" y="25400"/>
                  </a:moveTo>
                  <a:lnTo>
                    <a:pt x="990600" y="25400"/>
                  </a:lnTo>
                </a:path>
              </a:pathLst>
            </a:custGeom>
            <a:ln w="12700">
              <a:solidFill>
                <a:srgbClr val="000000"/>
              </a:solidFill>
            </a:ln>
          </p:spPr>
          <p:txBody>
            <a:bodyPr wrap="square" lIns="0" tIns="0" rIns="0" bIns="0" rtlCol="0"/>
            <a:lstStyle/>
            <a:p>
              <a:endParaRPr/>
            </a:p>
          </p:txBody>
        </p:sp>
        <p:sp>
          <p:nvSpPr>
            <p:cNvPr id="58" name="object 58"/>
            <p:cNvSpPr/>
            <p:nvPr/>
          </p:nvSpPr>
          <p:spPr>
            <a:xfrm>
              <a:off x="3999229" y="3749040"/>
              <a:ext cx="977900" cy="177800"/>
            </a:xfrm>
            <a:custGeom>
              <a:avLst/>
              <a:gdLst/>
              <a:ahLst/>
              <a:cxnLst/>
              <a:rect l="l" t="t" r="r" b="b"/>
              <a:pathLst>
                <a:path w="977900" h="177800">
                  <a:moveTo>
                    <a:pt x="0" y="0"/>
                  </a:moveTo>
                  <a:lnTo>
                    <a:pt x="0" y="177800"/>
                  </a:lnTo>
                </a:path>
                <a:path w="977900" h="177800">
                  <a:moveTo>
                    <a:pt x="977900" y="0"/>
                  </a:moveTo>
                  <a:lnTo>
                    <a:pt x="977900" y="177800"/>
                  </a:lnTo>
                </a:path>
              </a:pathLst>
            </a:custGeom>
            <a:ln w="12700">
              <a:solidFill>
                <a:srgbClr val="000000"/>
              </a:solidFill>
            </a:ln>
          </p:spPr>
          <p:txBody>
            <a:bodyPr wrap="square" lIns="0" tIns="0" rIns="0" bIns="0" rtlCol="0"/>
            <a:lstStyle/>
            <a:p>
              <a:endParaRPr/>
            </a:p>
          </p:txBody>
        </p:sp>
        <p:sp>
          <p:nvSpPr>
            <p:cNvPr id="59" name="object 59"/>
            <p:cNvSpPr/>
            <p:nvPr/>
          </p:nvSpPr>
          <p:spPr>
            <a:xfrm>
              <a:off x="3992879" y="3933190"/>
              <a:ext cx="990600" cy="12700"/>
            </a:xfrm>
            <a:custGeom>
              <a:avLst/>
              <a:gdLst/>
              <a:ahLst/>
              <a:cxnLst/>
              <a:rect l="l" t="t" r="r" b="b"/>
              <a:pathLst>
                <a:path w="990600" h="12700">
                  <a:moveTo>
                    <a:pt x="0" y="0"/>
                  </a:moveTo>
                  <a:lnTo>
                    <a:pt x="990600" y="0"/>
                  </a:lnTo>
                </a:path>
                <a:path w="990600" h="12700">
                  <a:moveTo>
                    <a:pt x="368300" y="12700"/>
                  </a:moveTo>
                  <a:lnTo>
                    <a:pt x="381000" y="12700"/>
                  </a:lnTo>
                </a:path>
              </a:pathLst>
            </a:custGeom>
            <a:ln w="12700">
              <a:solidFill>
                <a:srgbClr val="000000"/>
              </a:solidFill>
            </a:ln>
          </p:spPr>
          <p:txBody>
            <a:bodyPr wrap="square" lIns="0" tIns="0" rIns="0" bIns="0" rtlCol="0"/>
            <a:lstStyle/>
            <a:p>
              <a:endParaRPr/>
            </a:p>
          </p:txBody>
        </p:sp>
        <p:sp>
          <p:nvSpPr>
            <p:cNvPr id="60" name="object 60"/>
            <p:cNvSpPr/>
            <p:nvPr/>
          </p:nvSpPr>
          <p:spPr>
            <a:xfrm>
              <a:off x="4297680" y="3952239"/>
              <a:ext cx="139700" cy="292100"/>
            </a:xfrm>
            <a:custGeom>
              <a:avLst/>
              <a:gdLst/>
              <a:ahLst/>
              <a:cxnLst/>
              <a:rect l="l" t="t" r="r" b="b"/>
              <a:pathLst>
                <a:path w="139700" h="292100">
                  <a:moveTo>
                    <a:pt x="12700" y="114300"/>
                  </a:moveTo>
                  <a:lnTo>
                    <a:pt x="0" y="114300"/>
                  </a:lnTo>
                  <a:lnTo>
                    <a:pt x="0" y="127000"/>
                  </a:lnTo>
                  <a:lnTo>
                    <a:pt x="0" y="139700"/>
                  </a:lnTo>
                  <a:lnTo>
                    <a:pt x="12700" y="139700"/>
                  </a:lnTo>
                  <a:lnTo>
                    <a:pt x="12700" y="127000"/>
                  </a:lnTo>
                  <a:lnTo>
                    <a:pt x="12700" y="114300"/>
                  </a:lnTo>
                  <a:close/>
                </a:path>
                <a:path w="139700" h="292100">
                  <a:moveTo>
                    <a:pt x="25400" y="88900"/>
                  </a:moveTo>
                  <a:lnTo>
                    <a:pt x="12700" y="88900"/>
                  </a:lnTo>
                  <a:lnTo>
                    <a:pt x="12700" y="101600"/>
                  </a:lnTo>
                  <a:lnTo>
                    <a:pt x="12700" y="114300"/>
                  </a:lnTo>
                  <a:lnTo>
                    <a:pt x="25400" y="114300"/>
                  </a:lnTo>
                  <a:lnTo>
                    <a:pt x="25400" y="101600"/>
                  </a:lnTo>
                  <a:lnTo>
                    <a:pt x="25400" y="88900"/>
                  </a:lnTo>
                  <a:close/>
                </a:path>
                <a:path w="139700" h="292100">
                  <a:moveTo>
                    <a:pt x="38100" y="50800"/>
                  </a:moveTo>
                  <a:lnTo>
                    <a:pt x="25400" y="50800"/>
                  </a:lnTo>
                  <a:lnTo>
                    <a:pt x="25400" y="63500"/>
                  </a:lnTo>
                  <a:lnTo>
                    <a:pt x="25400" y="76200"/>
                  </a:lnTo>
                  <a:lnTo>
                    <a:pt x="25400" y="88900"/>
                  </a:lnTo>
                  <a:lnTo>
                    <a:pt x="38100" y="88900"/>
                  </a:lnTo>
                  <a:lnTo>
                    <a:pt x="38100" y="76200"/>
                  </a:lnTo>
                  <a:lnTo>
                    <a:pt x="38100" y="63500"/>
                  </a:lnTo>
                  <a:lnTo>
                    <a:pt x="38100" y="50800"/>
                  </a:lnTo>
                  <a:close/>
                </a:path>
                <a:path w="139700" h="292100">
                  <a:moveTo>
                    <a:pt x="50800" y="25400"/>
                  </a:moveTo>
                  <a:lnTo>
                    <a:pt x="38100" y="25400"/>
                  </a:lnTo>
                  <a:lnTo>
                    <a:pt x="38100" y="38100"/>
                  </a:lnTo>
                  <a:lnTo>
                    <a:pt x="38100" y="50800"/>
                  </a:lnTo>
                  <a:lnTo>
                    <a:pt x="50800" y="50800"/>
                  </a:lnTo>
                  <a:lnTo>
                    <a:pt x="50800" y="38100"/>
                  </a:lnTo>
                  <a:lnTo>
                    <a:pt x="50800" y="25400"/>
                  </a:lnTo>
                  <a:close/>
                </a:path>
                <a:path w="139700" h="292100">
                  <a:moveTo>
                    <a:pt x="76200" y="165100"/>
                  </a:moveTo>
                  <a:lnTo>
                    <a:pt x="63500" y="165100"/>
                  </a:lnTo>
                  <a:lnTo>
                    <a:pt x="63500" y="177800"/>
                  </a:lnTo>
                  <a:lnTo>
                    <a:pt x="63500" y="190500"/>
                  </a:lnTo>
                  <a:lnTo>
                    <a:pt x="63500" y="292100"/>
                  </a:lnTo>
                  <a:lnTo>
                    <a:pt x="76200" y="292100"/>
                  </a:lnTo>
                  <a:lnTo>
                    <a:pt x="76200" y="177800"/>
                  </a:lnTo>
                  <a:lnTo>
                    <a:pt x="76200" y="165100"/>
                  </a:lnTo>
                  <a:close/>
                </a:path>
                <a:path w="139700" h="292100">
                  <a:moveTo>
                    <a:pt x="88900" y="0"/>
                  </a:moveTo>
                  <a:lnTo>
                    <a:pt x="50800" y="0"/>
                  </a:lnTo>
                  <a:lnTo>
                    <a:pt x="50800" y="12700"/>
                  </a:lnTo>
                  <a:lnTo>
                    <a:pt x="50800" y="25400"/>
                  </a:lnTo>
                  <a:lnTo>
                    <a:pt x="63500" y="25400"/>
                  </a:lnTo>
                  <a:lnTo>
                    <a:pt x="63500" y="38100"/>
                  </a:lnTo>
                  <a:lnTo>
                    <a:pt x="63500" y="50800"/>
                  </a:lnTo>
                  <a:lnTo>
                    <a:pt x="63500" y="114300"/>
                  </a:lnTo>
                  <a:lnTo>
                    <a:pt x="76200" y="114300"/>
                  </a:lnTo>
                  <a:lnTo>
                    <a:pt x="76200" y="25400"/>
                  </a:lnTo>
                  <a:lnTo>
                    <a:pt x="88900" y="25400"/>
                  </a:lnTo>
                  <a:lnTo>
                    <a:pt x="88900" y="12700"/>
                  </a:lnTo>
                  <a:lnTo>
                    <a:pt x="88900" y="0"/>
                  </a:lnTo>
                  <a:close/>
                </a:path>
                <a:path w="139700" h="292100">
                  <a:moveTo>
                    <a:pt x="101600" y="25400"/>
                  </a:moveTo>
                  <a:lnTo>
                    <a:pt x="88900" y="25400"/>
                  </a:lnTo>
                  <a:lnTo>
                    <a:pt x="88900" y="38100"/>
                  </a:lnTo>
                  <a:lnTo>
                    <a:pt x="88900" y="50800"/>
                  </a:lnTo>
                  <a:lnTo>
                    <a:pt x="101600" y="50800"/>
                  </a:lnTo>
                  <a:lnTo>
                    <a:pt x="101600" y="38100"/>
                  </a:lnTo>
                  <a:lnTo>
                    <a:pt x="101600" y="25400"/>
                  </a:lnTo>
                  <a:close/>
                </a:path>
                <a:path w="139700" h="292100">
                  <a:moveTo>
                    <a:pt x="114300" y="50800"/>
                  </a:moveTo>
                  <a:lnTo>
                    <a:pt x="101600" y="50800"/>
                  </a:lnTo>
                  <a:lnTo>
                    <a:pt x="101600" y="63500"/>
                  </a:lnTo>
                  <a:lnTo>
                    <a:pt x="101600" y="76200"/>
                  </a:lnTo>
                  <a:lnTo>
                    <a:pt x="101600" y="88900"/>
                  </a:lnTo>
                  <a:lnTo>
                    <a:pt x="114300" y="88900"/>
                  </a:lnTo>
                  <a:lnTo>
                    <a:pt x="114300" y="76200"/>
                  </a:lnTo>
                  <a:lnTo>
                    <a:pt x="114300" y="63500"/>
                  </a:lnTo>
                  <a:lnTo>
                    <a:pt x="114300" y="50800"/>
                  </a:lnTo>
                  <a:close/>
                </a:path>
                <a:path w="139700" h="292100">
                  <a:moveTo>
                    <a:pt x="127000" y="88900"/>
                  </a:moveTo>
                  <a:lnTo>
                    <a:pt x="114300" y="88900"/>
                  </a:lnTo>
                  <a:lnTo>
                    <a:pt x="114300" y="101600"/>
                  </a:lnTo>
                  <a:lnTo>
                    <a:pt x="114300" y="114300"/>
                  </a:lnTo>
                  <a:lnTo>
                    <a:pt x="127000" y="114300"/>
                  </a:lnTo>
                  <a:lnTo>
                    <a:pt x="127000" y="101600"/>
                  </a:lnTo>
                  <a:lnTo>
                    <a:pt x="127000" y="88900"/>
                  </a:lnTo>
                  <a:close/>
                </a:path>
                <a:path w="139700" h="292100">
                  <a:moveTo>
                    <a:pt x="139700" y="114300"/>
                  </a:moveTo>
                  <a:lnTo>
                    <a:pt x="127000" y="114300"/>
                  </a:lnTo>
                  <a:lnTo>
                    <a:pt x="127000" y="127000"/>
                  </a:lnTo>
                  <a:lnTo>
                    <a:pt x="127000" y="139700"/>
                  </a:lnTo>
                  <a:lnTo>
                    <a:pt x="139700" y="139700"/>
                  </a:lnTo>
                  <a:lnTo>
                    <a:pt x="139700" y="127000"/>
                  </a:lnTo>
                  <a:lnTo>
                    <a:pt x="139700" y="114300"/>
                  </a:lnTo>
                  <a:close/>
                </a:path>
              </a:pathLst>
            </a:custGeom>
            <a:solidFill>
              <a:srgbClr val="000000"/>
            </a:solidFill>
          </p:spPr>
          <p:txBody>
            <a:bodyPr wrap="square" lIns="0" tIns="0" rIns="0" bIns="0" rtlCol="0"/>
            <a:lstStyle/>
            <a:p>
              <a:endParaRPr/>
            </a:p>
          </p:txBody>
        </p:sp>
        <p:sp>
          <p:nvSpPr>
            <p:cNvPr id="61" name="object 61"/>
            <p:cNvSpPr/>
            <p:nvPr/>
          </p:nvSpPr>
          <p:spPr>
            <a:xfrm>
              <a:off x="6888479" y="3298190"/>
              <a:ext cx="266700" cy="0"/>
            </a:xfrm>
            <a:custGeom>
              <a:avLst/>
              <a:gdLst/>
              <a:ahLst/>
              <a:cxnLst/>
              <a:rect l="l" t="t" r="r" b="b"/>
              <a:pathLst>
                <a:path w="266700">
                  <a:moveTo>
                    <a:pt x="0" y="0"/>
                  </a:moveTo>
                  <a:lnTo>
                    <a:pt x="266700" y="0"/>
                  </a:lnTo>
                </a:path>
              </a:pathLst>
            </a:custGeom>
            <a:ln w="12700">
              <a:solidFill>
                <a:srgbClr val="000000"/>
              </a:solidFill>
            </a:ln>
          </p:spPr>
          <p:txBody>
            <a:bodyPr wrap="square" lIns="0" tIns="0" rIns="0" bIns="0" rtlCol="0"/>
            <a:lstStyle/>
            <a:p>
              <a:endParaRPr/>
            </a:p>
          </p:txBody>
        </p:sp>
        <p:sp>
          <p:nvSpPr>
            <p:cNvPr id="62" name="object 62"/>
            <p:cNvSpPr/>
            <p:nvPr/>
          </p:nvSpPr>
          <p:spPr>
            <a:xfrm>
              <a:off x="6894829" y="3304540"/>
              <a:ext cx="254000" cy="203200"/>
            </a:xfrm>
            <a:custGeom>
              <a:avLst/>
              <a:gdLst/>
              <a:ahLst/>
              <a:cxnLst/>
              <a:rect l="l" t="t" r="r" b="b"/>
              <a:pathLst>
                <a:path w="254000" h="203200">
                  <a:moveTo>
                    <a:pt x="0" y="0"/>
                  </a:moveTo>
                  <a:lnTo>
                    <a:pt x="0" y="203200"/>
                  </a:lnTo>
                </a:path>
                <a:path w="254000" h="203200">
                  <a:moveTo>
                    <a:pt x="254000" y="0"/>
                  </a:moveTo>
                  <a:lnTo>
                    <a:pt x="254000" y="203200"/>
                  </a:lnTo>
                </a:path>
              </a:pathLst>
            </a:custGeom>
            <a:ln w="12700">
              <a:solidFill>
                <a:srgbClr val="000000"/>
              </a:solidFill>
            </a:ln>
          </p:spPr>
          <p:txBody>
            <a:bodyPr wrap="square" lIns="0" tIns="0" rIns="0" bIns="0" rtlCol="0"/>
            <a:lstStyle/>
            <a:p>
              <a:endParaRPr/>
            </a:p>
          </p:txBody>
        </p:sp>
        <p:sp>
          <p:nvSpPr>
            <p:cNvPr id="63" name="object 63"/>
            <p:cNvSpPr/>
            <p:nvPr/>
          </p:nvSpPr>
          <p:spPr>
            <a:xfrm>
              <a:off x="6888479" y="3514090"/>
              <a:ext cx="635000" cy="38100"/>
            </a:xfrm>
            <a:custGeom>
              <a:avLst/>
              <a:gdLst/>
              <a:ahLst/>
              <a:cxnLst/>
              <a:rect l="l" t="t" r="r" b="b"/>
              <a:pathLst>
                <a:path w="635000" h="38100">
                  <a:moveTo>
                    <a:pt x="0" y="0"/>
                  </a:moveTo>
                  <a:lnTo>
                    <a:pt x="12700" y="0"/>
                  </a:lnTo>
                </a:path>
                <a:path w="635000" h="38100">
                  <a:moveTo>
                    <a:pt x="254000" y="0"/>
                  </a:moveTo>
                  <a:lnTo>
                    <a:pt x="266700" y="0"/>
                  </a:lnTo>
                </a:path>
                <a:path w="635000" h="38100">
                  <a:moveTo>
                    <a:pt x="0" y="12700"/>
                  </a:moveTo>
                  <a:lnTo>
                    <a:pt x="12700" y="12700"/>
                  </a:lnTo>
                </a:path>
                <a:path w="635000" h="38100">
                  <a:moveTo>
                    <a:pt x="254000" y="12700"/>
                  </a:moveTo>
                  <a:lnTo>
                    <a:pt x="266700" y="12700"/>
                  </a:lnTo>
                </a:path>
                <a:path w="635000" h="38100">
                  <a:moveTo>
                    <a:pt x="0" y="25400"/>
                  </a:moveTo>
                  <a:lnTo>
                    <a:pt x="635000" y="25400"/>
                  </a:lnTo>
                </a:path>
                <a:path w="635000" h="38100">
                  <a:moveTo>
                    <a:pt x="0" y="38100"/>
                  </a:moveTo>
                  <a:lnTo>
                    <a:pt x="12700" y="38100"/>
                  </a:lnTo>
                </a:path>
              </a:pathLst>
            </a:custGeom>
            <a:ln w="12700">
              <a:solidFill>
                <a:srgbClr val="000000"/>
              </a:solidFill>
            </a:ln>
          </p:spPr>
          <p:txBody>
            <a:bodyPr wrap="square" lIns="0" tIns="0" rIns="0" bIns="0" rtlCol="0"/>
            <a:lstStyle/>
            <a:p>
              <a:endParaRPr/>
            </a:p>
          </p:txBody>
        </p:sp>
        <p:sp>
          <p:nvSpPr>
            <p:cNvPr id="64" name="object 64"/>
            <p:cNvSpPr/>
            <p:nvPr/>
          </p:nvSpPr>
          <p:spPr>
            <a:xfrm>
              <a:off x="7517129" y="3545840"/>
              <a:ext cx="0" cy="165100"/>
            </a:xfrm>
            <a:custGeom>
              <a:avLst/>
              <a:gdLst/>
              <a:ahLst/>
              <a:cxnLst/>
              <a:rect l="l" t="t" r="r" b="b"/>
              <a:pathLst>
                <a:path h="165100">
                  <a:moveTo>
                    <a:pt x="0" y="0"/>
                  </a:moveTo>
                  <a:lnTo>
                    <a:pt x="0" y="165100"/>
                  </a:lnTo>
                </a:path>
              </a:pathLst>
            </a:custGeom>
            <a:ln w="12700">
              <a:solidFill>
                <a:srgbClr val="000000"/>
              </a:solidFill>
            </a:ln>
          </p:spPr>
          <p:txBody>
            <a:bodyPr wrap="square" lIns="0" tIns="0" rIns="0" bIns="0" rtlCol="0"/>
            <a:lstStyle/>
            <a:p>
              <a:endParaRPr/>
            </a:p>
          </p:txBody>
        </p:sp>
        <p:sp>
          <p:nvSpPr>
            <p:cNvPr id="65" name="object 65"/>
            <p:cNvSpPr/>
            <p:nvPr/>
          </p:nvSpPr>
          <p:spPr>
            <a:xfrm>
              <a:off x="6888479" y="3564890"/>
              <a:ext cx="203200" cy="25400"/>
            </a:xfrm>
            <a:custGeom>
              <a:avLst/>
              <a:gdLst/>
              <a:ahLst/>
              <a:cxnLst/>
              <a:rect l="l" t="t" r="r" b="b"/>
              <a:pathLst>
                <a:path w="203200" h="25400">
                  <a:moveTo>
                    <a:pt x="0" y="0"/>
                  </a:moveTo>
                  <a:lnTo>
                    <a:pt x="12700" y="0"/>
                  </a:lnTo>
                </a:path>
                <a:path w="203200" h="25400">
                  <a:moveTo>
                    <a:pt x="0" y="12700"/>
                  </a:moveTo>
                  <a:lnTo>
                    <a:pt x="12700" y="12700"/>
                  </a:lnTo>
                </a:path>
                <a:path w="203200" h="25400">
                  <a:moveTo>
                    <a:pt x="0" y="25400"/>
                  </a:moveTo>
                  <a:lnTo>
                    <a:pt x="12700" y="25400"/>
                  </a:lnTo>
                </a:path>
                <a:path w="203200" h="25400">
                  <a:moveTo>
                    <a:pt x="127000" y="25400"/>
                  </a:moveTo>
                  <a:lnTo>
                    <a:pt x="203200" y="25400"/>
                  </a:lnTo>
                </a:path>
              </a:pathLst>
            </a:custGeom>
            <a:ln w="12700">
              <a:solidFill>
                <a:srgbClr val="000000"/>
              </a:solidFill>
            </a:ln>
          </p:spPr>
          <p:txBody>
            <a:bodyPr wrap="square" lIns="0" tIns="0" rIns="0" bIns="0" rtlCol="0"/>
            <a:lstStyle/>
            <a:p>
              <a:endParaRPr/>
            </a:p>
          </p:txBody>
        </p:sp>
        <p:sp>
          <p:nvSpPr>
            <p:cNvPr id="66" name="object 66"/>
            <p:cNvSpPr/>
            <p:nvPr/>
          </p:nvSpPr>
          <p:spPr>
            <a:xfrm>
              <a:off x="7282179" y="35839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67" name="object 67"/>
            <p:cNvSpPr/>
            <p:nvPr/>
          </p:nvSpPr>
          <p:spPr>
            <a:xfrm>
              <a:off x="6888479" y="3602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68" name="object 68"/>
            <p:cNvSpPr/>
            <p:nvPr/>
          </p:nvSpPr>
          <p:spPr>
            <a:xfrm>
              <a:off x="7015480" y="3596639"/>
              <a:ext cx="292100" cy="12700"/>
            </a:xfrm>
            <a:custGeom>
              <a:avLst/>
              <a:gdLst/>
              <a:ahLst/>
              <a:cxnLst/>
              <a:rect l="l" t="t" r="r" b="b"/>
              <a:pathLst>
                <a:path w="292100" h="12700">
                  <a:moveTo>
                    <a:pt x="25400" y="0"/>
                  </a:moveTo>
                  <a:lnTo>
                    <a:pt x="0" y="0"/>
                  </a:lnTo>
                  <a:lnTo>
                    <a:pt x="0" y="12700"/>
                  </a:lnTo>
                  <a:lnTo>
                    <a:pt x="25400" y="12700"/>
                  </a:lnTo>
                  <a:lnTo>
                    <a:pt x="25400" y="0"/>
                  </a:lnTo>
                  <a:close/>
                </a:path>
                <a:path w="292100" h="12700">
                  <a:moveTo>
                    <a:pt x="88900" y="0"/>
                  </a:moveTo>
                  <a:lnTo>
                    <a:pt x="63500" y="0"/>
                  </a:lnTo>
                  <a:lnTo>
                    <a:pt x="63500" y="12700"/>
                  </a:lnTo>
                  <a:lnTo>
                    <a:pt x="88900" y="12700"/>
                  </a:lnTo>
                  <a:lnTo>
                    <a:pt x="88900" y="0"/>
                  </a:lnTo>
                  <a:close/>
                </a:path>
                <a:path w="292100" h="12700">
                  <a:moveTo>
                    <a:pt x="292100" y="0"/>
                  </a:moveTo>
                  <a:lnTo>
                    <a:pt x="266700" y="0"/>
                  </a:lnTo>
                  <a:lnTo>
                    <a:pt x="266700" y="12700"/>
                  </a:lnTo>
                  <a:lnTo>
                    <a:pt x="292100" y="12700"/>
                  </a:lnTo>
                  <a:lnTo>
                    <a:pt x="292100" y="0"/>
                  </a:lnTo>
                  <a:close/>
                </a:path>
              </a:pathLst>
            </a:custGeom>
            <a:solidFill>
              <a:srgbClr val="000000"/>
            </a:solidFill>
          </p:spPr>
          <p:txBody>
            <a:bodyPr wrap="square" lIns="0" tIns="0" rIns="0" bIns="0" rtlCol="0"/>
            <a:lstStyle/>
            <a:p>
              <a:endParaRPr/>
            </a:p>
          </p:txBody>
        </p:sp>
        <p:sp>
          <p:nvSpPr>
            <p:cNvPr id="69" name="object 69"/>
            <p:cNvSpPr/>
            <p:nvPr/>
          </p:nvSpPr>
          <p:spPr>
            <a:xfrm>
              <a:off x="6875779" y="36156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70" name="object 70"/>
            <p:cNvSpPr/>
            <p:nvPr/>
          </p:nvSpPr>
          <p:spPr>
            <a:xfrm>
              <a:off x="7015480" y="36093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71" name="object 71"/>
            <p:cNvSpPr/>
            <p:nvPr/>
          </p:nvSpPr>
          <p:spPr>
            <a:xfrm>
              <a:off x="7129779" y="3615690"/>
              <a:ext cx="127000" cy="0"/>
            </a:xfrm>
            <a:custGeom>
              <a:avLst/>
              <a:gdLst/>
              <a:ahLst/>
              <a:cxnLst/>
              <a:rect l="l" t="t" r="r" b="b"/>
              <a:pathLst>
                <a:path w="127000">
                  <a:moveTo>
                    <a:pt x="0" y="0"/>
                  </a:moveTo>
                  <a:lnTo>
                    <a:pt x="50800" y="0"/>
                  </a:lnTo>
                </a:path>
                <a:path w="127000">
                  <a:moveTo>
                    <a:pt x="76200" y="0"/>
                  </a:moveTo>
                  <a:lnTo>
                    <a:pt x="88900" y="0"/>
                  </a:lnTo>
                </a:path>
                <a:path w="127000">
                  <a:moveTo>
                    <a:pt x="101600" y="0"/>
                  </a:moveTo>
                  <a:lnTo>
                    <a:pt x="127000" y="0"/>
                  </a:lnTo>
                </a:path>
              </a:pathLst>
            </a:custGeom>
            <a:ln w="12700">
              <a:solidFill>
                <a:srgbClr val="000000"/>
              </a:solidFill>
            </a:ln>
          </p:spPr>
          <p:txBody>
            <a:bodyPr wrap="square" lIns="0" tIns="0" rIns="0" bIns="0" rtlCol="0"/>
            <a:lstStyle/>
            <a:p>
              <a:endParaRPr/>
            </a:p>
          </p:txBody>
        </p:sp>
        <p:sp>
          <p:nvSpPr>
            <p:cNvPr id="72" name="object 72"/>
            <p:cNvSpPr/>
            <p:nvPr/>
          </p:nvSpPr>
          <p:spPr>
            <a:xfrm>
              <a:off x="7282179" y="36093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73" name="object 73"/>
            <p:cNvSpPr/>
            <p:nvPr/>
          </p:nvSpPr>
          <p:spPr>
            <a:xfrm>
              <a:off x="6888479" y="3615690"/>
              <a:ext cx="469900" cy="12700"/>
            </a:xfrm>
            <a:custGeom>
              <a:avLst/>
              <a:gdLst/>
              <a:ahLst/>
              <a:cxnLst/>
              <a:rect l="l" t="t" r="r" b="b"/>
              <a:pathLst>
                <a:path w="469900" h="12700">
                  <a:moveTo>
                    <a:pt x="444500" y="0"/>
                  </a:moveTo>
                  <a:lnTo>
                    <a:pt x="469900" y="0"/>
                  </a:lnTo>
                </a:path>
                <a:path w="469900" h="12700">
                  <a:moveTo>
                    <a:pt x="0" y="12700"/>
                  </a:moveTo>
                  <a:lnTo>
                    <a:pt x="12700" y="12700"/>
                  </a:lnTo>
                </a:path>
              </a:pathLst>
            </a:custGeom>
            <a:ln w="12700">
              <a:solidFill>
                <a:srgbClr val="000000"/>
              </a:solidFill>
            </a:ln>
          </p:spPr>
          <p:txBody>
            <a:bodyPr wrap="square" lIns="0" tIns="0" rIns="0" bIns="0" rtlCol="0"/>
            <a:lstStyle/>
            <a:p>
              <a:endParaRPr/>
            </a:p>
          </p:txBody>
        </p:sp>
        <p:sp>
          <p:nvSpPr>
            <p:cNvPr id="74" name="object 74"/>
            <p:cNvSpPr/>
            <p:nvPr/>
          </p:nvSpPr>
          <p:spPr>
            <a:xfrm>
              <a:off x="7015480" y="36220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75" name="object 75"/>
            <p:cNvSpPr/>
            <p:nvPr/>
          </p:nvSpPr>
          <p:spPr>
            <a:xfrm>
              <a:off x="7117079" y="3628390"/>
              <a:ext cx="114300" cy="0"/>
            </a:xfrm>
            <a:custGeom>
              <a:avLst/>
              <a:gdLst/>
              <a:ahLst/>
              <a:cxnLst/>
              <a:rect l="l" t="t" r="r" b="b"/>
              <a:pathLst>
                <a:path w="114300">
                  <a:moveTo>
                    <a:pt x="0" y="0"/>
                  </a:moveTo>
                  <a:lnTo>
                    <a:pt x="12700" y="0"/>
                  </a:lnTo>
                </a:path>
                <a:path w="114300">
                  <a:moveTo>
                    <a:pt x="50800" y="0"/>
                  </a:moveTo>
                  <a:lnTo>
                    <a:pt x="76200" y="0"/>
                  </a:lnTo>
                </a:path>
                <a:path w="114300">
                  <a:moveTo>
                    <a:pt x="88900" y="0"/>
                  </a:moveTo>
                  <a:lnTo>
                    <a:pt x="114300" y="0"/>
                  </a:lnTo>
                </a:path>
              </a:pathLst>
            </a:custGeom>
            <a:ln w="12700">
              <a:solidFill>
                <a:srgbClr val="000000"/>
              </a:solidFill>
            </a:ln>
          </p:spPr>
          <p:txBody>
            <a:bodyPr wrap="square" lIns="0" tIns="0" rIns="0" bIns="0" rtlCol="0"/>
            <a:lstStyle/>
            <a:p>
              <a:endParaRPr/>
            </a:p>
          </p:txBody>
        </p:sp>
        <p:sp>
          <p:nvSpPr>
            <p:cNvPr id="76" name="object 76"/>
            <p:cNvSpPr/>
            <p:nvPr/>
          </p:nvSpPr>
          <p:spPr>
            <a:xfrm>
              <a:off x="7244080" y="3622039"/>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77" name="object 77"/>
            <p:cNvSpPr/>
            <p:nvPr/>
          </p:nvSpPr>
          <p:spPr>
            <a:xfrm>
              <a:off x="6888479" y="3628390"/>
              <a:ext cx="457200" cy="12700"/>
            </a:xfrm>
            <a:custGeom>
              <a:avLst/>
              <a:gdLst/>
              <a:ahLst/>
              <a:cxnLst/>
              <a:rect l="l" t="t" r="r" b="b"/>
              <a:pathLst>
                <a:path w="457200" h="12700">
                  <a:moveTo>
                    <a:pt x="431800" y="0"/>
                  </a:moveTo>
                  <a:lnTo>
                    <a:pt x="457200" y="0"/>
                  </a:lnTo>
                </a:path>
                <a:path w="457200" h="12700">
                  <a:moveTo>
                    <a:pt x="0" y="12700"/>
                  </a:moveTo>
                  <a:lnTo>
                    <a:pt x="12700" y="12700"/>
                  </a:lnTo>
                </a:path>
                <a:path w="457200" h="12700">
                  <a:moveTo>
                    <a:pt x="127000" y="12700"/>
                  </a:moveTo>
                  <a:lnTo>
                    <a:pt x="203200" y="12700"/>
                  </a:lnTo>
                </a:path>
                <a:path w="457200" h="12700">
                  <a:moveTo>
                    <a:pt x="254000" y="12700"/>
                  </a:moveTo>
                  <a:lnTo>
                    <a:pt x="304800" y="12700"/>
                  </a:lnTo>
                </a:path>
              </a:pathLst>
            </a:custGeom>
            <a:ln w="12700">
              <a:solidFill>
                <a:srgbClr val="000000"/>
              </a:solidFill>
            </a:ln>
          </p:spPr>
          <p:txBody>
            <a:bodyPr wrap="square" lIns="0" tIns="0" rIns="0" bIns="0" rtlCol="0"/>
            <a:lstStyle/>
            <a:p>
              <a:endParaRPr/>
            </a:p>
          </p:txBody>
        </p:sp>
        <p:sp>
          <p:nvSpPr>
            <p:cNvPr id="78" name="object 78"/>
            <p:cNvSpPr/>
            <p:nvPr/>
          </p:nvSpPr>
          <p:spPr>
            <a:xfrm>
              <a:off x="7205980" y="3634739"/>
              <a:ext cx="63500" cy="12700"/>
            </a:xfrm>
            <a:custGeom>
              <a:avLst/>
              <a:gdLst/>
              <a:ahLst/>
              <a:cxnLst/>
              <a:rect l="l" t="t" r="r" b="b"/>
              <a:pathLst>
                <a:path w="63500" h="12700">
                  <a:moveTo>
                    <a:pt x="12700" y="0"/>
                  </a:moveTo>
                  <a:lnTo>
                    <a:pt x="0" y="0"/>
                  </a:lnTo>
                  <a:lnTo>
                    <a:pt x="0" y="12700"/>
                  </a:lnTo>
                  <a:lnTo>
                    <a:pt x="12700" y="12700"/>
                  </a:lnTo>
                  <a:lnTo>
                    <a:pt x="127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79" name="object 79"/>
            <p:cNvSpPr/>
            <p:nvPr/>
          </p:nvSpPr>
          <p:spPr>
            <a:xfrm>
              <a:off x="6888479" y="3641090"/>
              <a:ext cx="444500" cy="12700"/>
            </a:xfrm>
            <a:custGeom>
              <a:avLst/>
              <a:gdLst/>
              <a:ahLst/>
              <a:cxnLst/>
              <a:rect l="l" t="t" r="r" b="b"/>
              <a:pathLst>
                <a:path w="444500" h="12700">
                  <a:moveTo>
                    <a:pt x="393700" y="0"/>
                  </a:moveTo>
                  <a:lnTo>
                    <a:pt x="444500" y="0"/>
                  </a:lnTo>
                </a:path>
                <a:path w="444500" h="12700">
                  <a:moveTo>
                    <a:pt x="0" y="12700"/>
                  </a:moveTo>
                  <a:lnTo>
                    <a:pt x="12700" y="12700"/>
                  </a:lnTo>
                </a:path>
              </a:pathLst>
            </a:custGeom>
            <a:ln w="12700">
              <a:solidFill>
                <a:srgbClr val="000000"/>
              </a:solidFill>
            </a:ln>
          </p:spPr>
          <p:txBody>
            <a:bodyPr wrap="square" lIns="0" tIns="0" rIns="0" bIns="0" rtlCol="0"/>
            <a:lstStyle/>
            <a:p>
              <a:endParaRPr/>
            </a:p>
          </p:txBody>
        </p:sp>
        <p:sp>
          <p:nvSpPr>
            <p:cNvPr id="80" name="object 80"/>
            <p:cNvSpPr/>
            <p:nvPr/>
          </p:nvSpPr>
          <p:spPr>
            <a:xfrm>
              <a:off x="7015480" y="3647439"/>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81" name="object 81"/>
            <p:cNvSpPr/>
            <p:nvPr/>
          </p:nvSpPr>
          <p:spPr>
            <a:xfrm>
              <a:off x="7129779" y="36537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82" name="object 82"/>
            <p:cNvSpPr/>
            <p:nvPr/>
          </p:nvSpPr>
          <p:spPr>
            <a:xfrm>
              <a:off x="7167880" y="3647439"/>
              <a:ext cx="101600" cy="12700"/>
            </a:xfrm>
            <a:custGeom>
              <a:avLst/>
              <a:gdLst/>
              <a:ahLst/>
              <a:cxnLst/>
              <a:rect l="l" t="t" r="r" b="b"/>
              <a:pathLst>
                <a:path w="101600" h="12700">
                  <a:moveTo>
                    <a:pt x="25400" y="0"/>
                  </a:moveTo>
                  <a:lnTo>
                    <a:pt x="0" y="0"/>
                  </a:lnTo>
                  <a:lnTo>
                    <a:pt x="0" y="12700"/>
                  </a:lnTo>
                  <a:lnTo>
                    <a:pt x="25400" y="12700"/>
                  </a:lnTo>
                  <a:lnTo>
                    <a:pt x="25400" y="0"/>
                  </a:lnTo>
                  <a:close/>
                </a:path>
                <a:path w="101600" h="12700">
                  <a:moveTo>
                    <a:pt x="50800" y="0"/>
                  </a:moveTo>
                  <a:lnTo>
                    <a:pt x="38100" y="0"/>
                  </a:lnTo>
                  <a:lnTo>
                    <a:pt x="38100" y="12700"/>
                  </a:lnTo>
                  <a:lnTo>
                    <a:pt x="50800" y="12700"/>
                  </a:lnTo>
                  <a:lnTo>
                    <a:pt x="50800" y="0"/>
                  </a:lnTo>
                  <a:close/>
                </a:path>
                <a:path w="101600" h="12700">
                  <a:moveTo>
                    <a:pt x="101600" y="0"/>
                  </a:moveTo>
                  <a:lnTo>
                    <a:pt x="76200" y="0"/>
                  </a:lnTo>
                  <a:lnTo>
                    <a:pt x="76200" y="12700"/>
                  </a:lnTo>
                  <a:lnTo>
                    <a:pt x="101600" y="12700"/>
                  </a:lnTo>
                  <a:lnTo>
                    <a:pt x="101600" y="0"/>
                  </a:lnTo>
                  <a:close/>
                </a:path>
              </a:pathLst>
            </a:custGeom>
            <a:solidFill>
              <a:srgbClr val="000000"/>
            </a:solidFill>
          </p:spPr>
          <p:txBody>
            <a:bodyPr wrap="square" lIns="0" tIns="0" rIns="0" bIns="0" rtlCol="0"/>
            <a:lstStyle/>
            <a:p>
              <a:endParaRPr/>
            </a:p>
          </p:txBody>
        </p:sp>
        <p:sp>
          <p:nvSpPr>
            <p:cNvPr id="83" name="object 83"/>
            <p:cNvSpPr/>
            <p:nvPr/>
          </p:nvSpPr>
          <p:spPr>
            <a:xfrm>
              <a:off x="6888479" y="3653790"/>
              <a:ext cx="457200" cy="12700"/>
            </a:xfrm>
            <a:custGeom>
              <a:avLst/>
              <a:gdLst/>
              <a:ahLst/>
              <a:cxnLst/>
              <a:rect l="l" t="t" r="r" b="b"/>
              <a:pathLst>
                <a:path w="457200" h="12700">
                  <a:moveTo>
                    <a:pt x="393700" y="0"/>
                  </a:moveTo>
                  <a:lnTo>
                    <a:pt x="457200" y="0"/>
                  </a:lnTo>
                </a:path>
                <a:path w="457200" h="12700">
                  <a:moveTo>
                    <a:pt x="0" y="12700"/>
                  </a:moveTo>
                  <a:lnTo>
                    <a:pt x="12700" y="12700"/>
                  </a:lnTo>
                </a:path>
              </a:pathLst>
            </a:custGeom>
            <a:ln w="12700">
              <a:solidFill>
                <a:srgbClr val="000000"/>
              </a:solidFill>
            </a:ln>
          </p:spPr>
          <p:txBody>
            <a:bodyPr wrap="square" lIns="0" tIns="0" rIns="0" bIns="0" rtlCol="0"/>
            <a:lstStyle/>
            <a:p>
              <a:endParaRPr/>
            </a:p>
          </p:txBody>
        </p:sp>
        <p:sp>
          <p:nvSpPr>
            <p:cNvPr id="84" name="object 84"/>
            <p:cNvSpPr/>
            <p:nvPr/>
          </p:nvSpPr>
          <p:spPr>
            <a:xfrm>
              <a:off x="7015480" y="3660139"/>
              <a:ext cx="292100" cy="12700"/>
            </a:xfrm>
            <a:custGeom>
              <a:avLst/>
              <a:gdLst/>
              <a:ahLst/>
              <a:cxnLst/>
              <a:rect l="l" t="t" r="r" b="b"/>
              <a:pathLst>
                <a:path w="292100" h="12700">
                  <a:moveTo>
                    <a:pt x="25400" y="0"/>
                  </a:moveTo>
                  <a:lnTo>
                    <a:pt x="0" y="0"/>
                  </a:lnTo>
                  <a:lnTo>
                    <a:pt x="0" y="12700"/>
                  </a:lnTo>
                  <a:lnTo>
                    <a:pt x="25400" y="12700"/>
                  </a:lnTo>
                  <a:lnTo>
                    <a:pt x="25400" y="0"/>
                  </a:lnTo>
                  <a:close/>
                </a:path>
                <a:path w="292100" h="12700">
                  <a:moveTo>
                    <a:pt x="88900" y="0"/>
                  </a:moveTo>
                  <a:lnTo>
                    <a:pt x="63500" y="0"/>
                  </a:lnTo>
                  <a:lnTo>
                    <a:pt x="63500" y="12700"/>
                  </a:lnTo>
                  <a:lnTo>
                    <a:pt x="88900" y="12700"/>
                  </a:lnTo>
                  <a:lnTo>
                    <a:pt x="88900" y="0"/>
                  </a:lnTo>
                  <a:close/>
                </a:path>
                <a:path w="292100" h="12700">
                  <a:moveTo>
                    <a:pt x="127000" y="0"/>
                  </a:moveTo>
                  <a:lnTo>
                    <a:pt x="101600" y="0"/>
                  </a:lnTo>
                  <a:lnTo>
                    <a:pt x="101600" y="12700"/>
                  </a:lnTo>
                  <a:lnTo>
                    <a:pt x="127000" y="12700"/>
                  </a:lnTo>
                  <a:lnTo>
                    <a:pt x="127000" y="0"/>
                  </a:lnTo>
                  <a:close/>
                </a:path>
                <a:path w="292100" h="12700">
                  <a:moveTo>
                    <a:pt x="177800" y="0"/>
                  </a:moveTo>
                  <a:lnTo>
                    <a:pt x="152400" y="0"/>
                  </a:lnTo>
                  <a:lnTo>
                    <a:pt x="152400" y="12700"/>
                  </a:lnTo>
                  <a:lnTo>
                    <a:pt x="177800" y="12700"/>
                  </a:lnTo>
                  <a:lnTo>
                    <a:pt x="177800" y="0"/>
                  </a:lnTo>
                  <a:close/>
                </a:path>
                <a:path w="292100" h="12700">
                  <a:moveTo>
                    <a:pt x="203200" y="0"/>
                  </a:moveTo>
                  <a:lnTo>
                    <a:pt x="190500" y="0"/>
                  </a:lnTo>
                  <a:lnTo>
                    <a:pt x="190500" y="12700"/>
                  </a:lnTo>
                  <a:lnTo>
                    <a:pt x="203200" y="12700"/>
                  </a:lnTo>
                  <a:lnTo>
                    <a:pt x="203200" y="0"/>
                  </a:lnTo>
                  <a:close/>
                </a:path>
                <a:path w="292100" h="12700">
                  <a:moveTo>
                    <a:pt x="254000" y="0"/>
                  </a:moveTo>
                  <a:lnTo>
                    <a:pt x="228600" y="0"/>
                  </a:lnTo>
                  <a:lnTo>
                    <a:pt x="228600" y="12700"/>
                  </a:lnTo>
                  <a:lnTo>
                    <a:pt x="254000" y="12700"/>
                  </a:lnTo>
                  <a:lnTo>
                    <a:pt x="254000" y="0"/>
                  </a:lnTo>
                  <a:close/>
                </a:path>
                <a:path w="292100" h="12700">
                  <a:moveTo>
                    <a:pt x="292100" y="0"/>
                  </a:moveTo>
                  <a:lnTo>
                    <a:pt x="266700" y="0"/>
                  </a:lnTo>
                  <a:lnTo>
                    <a:pt x="266700" y="12700"/>
                  </a:lnTo>
                  <a:lnTo>
                    <a:pt x="292100" y="12700"/>
                  </a:lnTo>
                  <a:lnTo>
                    <a:pt x="292100" y="0"/>
                  </a:lnTo>
                  <a:close/>
                </a:path>
              </a:pathLst>
            </a:custGeom>
            <a:solidFill>
              <a:srgbClr val="000000"/>
            </a:solidFill>
          </p:spPr>
          <p:txBody>
            <a:bodyPr wrap="square" lIns="0" tIns="0" rIns="0" bIns="0" rtlCol="0"/>
            <a:lstStyle/>
            <a:p>
              <a:endParaRPr/>
            </a:p>
          </p:txBody>
        </p:sp>
        <p:sp>
          <p:nvSpPr>
            <p:cNvPr id="85" name="object 85"/>
            <p:cNvSpPr/>
            <p:nvPr/>
          </p:nvSpPr>
          <p:spPr>
            <a:xfrm>
              <a:off x="6888479" y="3666490"/>
              <a:ext cx="457200" cy="12700"/>
            </a:xfrm>
            <a:custGeom>
              <a:avLst/>
              <a:gdLst/>
              <a:ahLst/>
              <a:cxnLst/>
              <a:rect l="l" t="t" r="r" b="b"/>
              <a:pathLst>
                <a:path w="457200" h="12700">
                  <a:moveTo>
                    <a:pt x="431800" y="0"/>
                  </a:moveTo>
                  <a:lnTo>
                    <a:pt x="457200" y="0"/>
                  </a:lnTo>
                </a:path>
                <a:path w="457200" h="12700">
                  <a:moveTo>
                    <a:pt x="0" y="12700"/>
                  </a:moveTo>
                  <a:lnTo>
                    <a:pt x="12700" y="12700"/>
                  </a:lnTo>
                </a:path>
              </a:pathLst>
            </a:custGeom>
            <a:ln w="12700">
              <a:solidFill>
                <a:srgbClr val="000000"/>
              </a:solidFill>
            </a:ln>
          </p:spPr>
          <p:txBody>
            <a:bodyPr wrap="square" lIns="0" tIns="0" rIns="0" bIns="0" rtlCol="0"/>
            <a:lstStyle/>
            <a:p>
              <a:endParaRPr/>
            </a:p>
          </p:txBody>
        </p:sp>
        <p:sp>
          <p:nvSpPr>
            <p:cNvPr id="86" name="object 86"/>
            <p:cNvSpPr/>
            <p:nvPr/>
          </p:nvSpPr>
          <p:spPr>
            <a:xfrm>
              <a:off x="7015480" y="3672839"/>
              <a:ext cx="342900" cy="12700"/>
            </a:xfrm>
            <a:custGeom>
              <a:avLst/>
              <a:gdLst/>
              <a:ahLst/>
              <a:cxnLst/>
              <a:rect l="l" t="t" r="r" b="b"/>
              <a:pathLst>
                <a:path w="342900" h="12700">
                  <a:moveTo>
                    <a:pt x="25400" y="0"/>
                  </a:moveTo>
                  <a:lnTo>
                    <a:pt x="0" y="0"/>
                  </a:lnTo>
                  <a:lnTo>
                    <a:pt x="0" y="12700"/>
                  </a:lnTo>
                  <a:lnTo>
                    <a:pt x="25400" y="12700"/>
                  </a:lnTo>
                  <a:lnTo>
                    <a:pt x="25400" y="0"/>
                  </a:lnTo>
                  <a:close/>
                </a:path>
                <a:path w="342900" h="12700">
                  <a:moveTo>
                    <a:pt x="88900" y="0"/>
                  </a:moveTo>
                  <a:lnTo>
                    <a:pt x="63500" y="0"/>
                  </a:lnTo>
                  <a:lnTo>
                    <a:pt x="63500" y="12700"/>
                  </a:lnTo>
                  <a:lnTo>
                    <a:pt x="88900" y="12700"/>
                  </a:lnTo>
                  <a:lnTo>
                    <a:pt x="88900" y="0"/>
                  </a:lnTo>
                  <a:close/>
                </a:path>
                <a:path w="342900" h="12700">
                  <a:moveTo>
                    <a:pt x="127000" y="0"/>
                  </a:moveTo>
                  <a:lnTo>
                    <a:pt x="101600" y="0"/>
                  </a:lnTo>
                  <a:lnTo>
                    <a:pt x="101600" y="12700"/>
                  </a:lnTo>
                  <a:lnTo>
                    <a:pt x="127000" y="12700"/>
                  </a:lnTo>
                  <a:lnTo>
                    <a:pt x="127000" y="0"/>
                  </a:lnTo>
                  <a:close/>
                </a:path>
                <a:path w="342900" h="12700">
                  <a:moveTo>
                    <a:pt x="177800" y="0"/>
                  </a:moveTo>
                  <a:lnTo>
                    <a:pt x="152400" y="0"/>
                  </a:lnTo>
                  <a:lnTo>
                    <a:pt x="152400" y="12700"/>
                  </a:lnTo>
                  <a:lnTo>
                    <a:pt x="177800" y="12700"/>
                  </a:lnTo>
                  <a:lnTo>
                    <a:pt x="177800" y="0"/>
                  </a:lnTo>
                  <a:close/>
                </a:path>
                <a:path w="342900" h="12700">
                  <a:moveTo>
                    <a:pt x="203200" y="0"/>
                  </a:moveTo>
                  <a:lnTo>
                    <a:pt x="190500" y="0"/>
                  </a:lnTo>
                  <a:lnTo>
                    <a:pt x="190500" y="12700"/>
                  </a:lnTo>
                  <a:lnTo>
                    <a:pt x="203200" y="12700"/>
                  </a:lnTo>
                  <a:lnTo>
                    <a:pt x="203200" y="0"/>
                  </a:lnTo>
                  <a:close/>
                </a:path>
                <a:path w="342900" h="12700">
                  <a:moveTo>
                    <a:pt x="254000" y="0"/>
                  </a:moveTo>
                  <a:lnTo>
                    <a:pt x="228600" y="0"/>
                  </a:lnTo>
                  <a:lnTo>
                    <a:pt x="228600" y="12700"/>
                  </a:lnTo>
                  <a:lnTo>
                    <a:pt x="254000" y="12700"/>
                  </a:lnTo>
                  <a:lnTo>
                    <a:pt x="254000" y="0"/>
                  </a:lnTo>
                  <a:close/>
                </a:path>
                <a:path w="342900" h="12700">
                  <a:moveTo>
                    <a:pt x="292100" y="0"/>
                  </a:moveTo>
                  <a:lnTo>
                    <a:pt x="266700" y="0"/>
                  </a:lnTo>
                  <a:lnTo>
                    <a:pt x="266700" y="12700"/>
                  </a:lnTo>
                  <a:lnTo>
                    <a:pt x="292100" y="12700"/>
                  </a:lnTo>
                  <a:lnTo>
                    <a:pt x="292100" y="0"/>
                  </a:lnTo>
                  <a:close/>
                </a:path>
                <a:path w="342900" h="12700">
                  <a:moveTo>
                    <a:pt x="342900" y="0"/>
                  </a:moveTo>
                  <a:lnTo>
                    <a:pt x="317500" y="0"/>
                  </a:lnTo>
                  <a:lnTo>
                    <a:pt x="317500" y="12700"/>
                  </a:lnTo>
                  <a:lnTo>
                    <a:pt x="342900" y="12700"/>
                  </a:lnTo>
                  <a:lnTo>
                    <a:pt x="342900" y="0"/>
                  </a:lnTo>
                  <a:close/>
                </a:path>
              </a:pathLst>
            </a:custGeom>
            <a:solidFill>
              <a:srgbClr val="000000"/>
            </a:solidFill>
          </p:spPr>
          <p:txBody>
            <a:bodyPr wrap="square" lIns="0" tIns="0" rIns="0" bIns="0" rtlCol="0"/>
            <a:lstStyle/>
            <a:p>
              <a:endParaRPr/>
            </a:p>
          </p:txBody>
        </p:sp>
        <p:sp>
          <p:nvSpPr>
            <p:cNvPr id="87" name="object 87"/>
            <p:cNvSpPr/>
            <p:nvPr/>
          </p:nvSpPr>
          <p:spPr>
            <a:xfrm>
              <a:off x="6888479" y="3691890"/>
              <a:ext cx="304800" cy="0"/>
            </a:xfrm>
            <a:custGeom>
              <a:avLst/>
              <a:gdLst/>
              <a:ahLst/>
              <a:cxnLst/>
              <a:rect l="l" t="t" r="r" b="b"/>
              <a:pathLst>
                <a:path w="304800">
                  <a:moveTo>
                    <a:pt x="0" y="0"/>
                  </a:moveTo>
                  <a:lnTo>
                    <a:pt x="12700" y="0"/>
                  </a:lnTo>
                </a:path>
                <a:path w="304800">
                  <a:moveTo>
                    <a:pt x="127000" y="0"/>
                  </a:moveTo>
                  <a:lnTo>
                    <a:pt x="203200" y="0"/>
                  </a:lnTo>
                </a:path>
                <a:path w="304800">
                  <a:moveTo>
                    <a:pt x="241300" y="0"/>
                  </a:moveTo>
                  <a:lnTo>
                    <a:pt x="304800" y="0"/>
                  </a:lnTo>
                </a:path>
              </a:pathLst>
            </a:custGeom>
            <a:ln w="12700">
              <a:solidFill>
                <a:srgbClr val="000000"/>
              </a:solidFill>
            </a:ln>
          </p:spPr>
          <p:txBody>
            <a:bodyPr wrap="square" lIns="0" tIns="0" rIns="0" bIns="0" rtlCol="0"/>
            <a:lstStyle/>
            <a:p>
              <a:endParaRPr/>
            </a:p>
          </p:txBody>
        </p:sp>
        <p:sp>
          <p:nvSpPr>
            <p:cNvPr id="88" name="object 88"/>
            <p:cNvSpPr/>
            <p:nvPr/>
          </p:nvSpPr>
          <p:spPr>
            <a:xfrm>
              <a:off x="7205980" y="3685539"/>
              <a:ext cx="152400" cy="12700"/>
            </a:xfrm>
            <a:custGeom>
              <a:avLst/>
              <a:gdLst/>
              <a:ahLst/>
              <a:cxnLst/>
              <a:rect l="l" t="t" r="r" b="b"/>
              <a:pathLst>
                <a:path w="152400" h="12700">
                  <a:moveTo>
                    <a:pt x="12700" y="0"/>
                  </a:moveTo>
                  <a:lnTo>
                    <a:pt x="0" y="0"/>
                  </a:lnTo>
                  <a:lnTo>
                    <a:pt x="0" y="12700"/>
                  </a:lnTo>
                  <a:lnTo>
                    <a:pt x="12700" y="12700"/>
                  </a:lnTo>
                  <a:lnTo>
                    <a:pt x="12700" y="0"/>
                  </a:lnTo>
                  <a:close/>
                </a:path>
                <a:path w="152400" h="12700">
                  <a:moveTo>
                    <a:pt x="63500" y="0"/>
                  </a:moveTo>
                  <a:lnTo>
                    <a:pt x="38100" y="0"/>
                  </a:lnTo>
                  <a:lnTo>
                    <a:pt x="38100" y="12700"/>
                  </a:lnTo>
                  <a:lnTo>
                    <a:pt x="63500" y="12700"/>
                  </a:lnTo>
                  <a:lnTo>
                    <a:pt x="63500" y="0"/>
                  </a:lnTo>
                  <a:close/>
                </a:path>
                <a:path w="152400" h="12700">
                  <a:moveTo>
                    <a:pt x="101600" y="0"/>
                  </a:moveTo>
                  <a:lnTo>
                    <a:pt x="76200" y="0"/>
                  </a:lnTo>
                  <a:lnTo>
                    <a:pt x="76200" y="12700"/>
                  </a:lnTo>
                  <a:lnTo>
                    <a:pt x="101600" y="12700"/>
                  </a:lnTo>
                  <a:lnTo>
                    <a:pt x="101600" y="0"/>
                  </a:lnTo>
                  <a:close/>
                </a:path>
                <a:path w="152400" h="12700">
                  <a:moveTo>
                    <a:pt x="152400" y="0"/>
                  </a:moveTo>
                  <a:lnTo>
                    <a:pt x="127000" y="0"/>
                  </a:lnTo>
                  <a:lnTo>
                    <a:pt x="127000" y="12700"/>
                  </a:lnTo>
                  <a:lnTo>
                    <a:pt x="152400" y="12700"/>
                  </a:lnTo>
                  <a:lnTo>
                    <a:pt x="152400" y="0"/>
                  </a:lnTo>
                  <a:close/>
                </a:path>
              </a:pathLst>
            </a:custGeom>
            <a:solidFill>
              <a:srgbClr val="000000"/>
            </a:solidFill>
          </p:spPr>
          <p:txBody>
            <a:bodyPr wrap="square" lIns="0" tIns="0" rIns="0" bIns="0" rtlCol="0"/>
            <a:lstStyle/>
            <a:p>
              <a:endParaRPr/>
            </a:p>
          </p:txBody>
        </p:sp>
        <p:sp>
          <p:nvSpPr>
            <p:cNvPr id="89" name="object 89"/>
            <p:cNvSpPr/>
            <p:nvPr/>
          </p:nvSpPr>
          <p:spPr>
            <a:xfrm>
              <a:off x="6888479" y="3704590"/>
              <a:ext cx="635000" cy="38100"/>
            </a:xfrm>
            <a:custGeom>
              <a:avLst/>
              <a:gdLst/>
              <a:ahLst/>
              <a:cxnLst/>
              <a:rect l="l" t="t" r="r" b="b"/>
              <a:pathLst>
                <a:path w="635000" h="38100">
                  <a:moveTo>
                    <a:pt x="0" y="0"/>
                  </a:moveTo>
                  <a:lnTo>
                    <a:pt x="12700" y="0"/>
                  </a:lnTo>
                </a:path>
                <a:path w="635000" h="38100">
                  <a:moveTo>
                    <a:pt x="0" y="12700"/>
                  </a:moveTo>
                  <a:lnTo>
                    <a:pt x="12700" y="12700"/>
                  </a:lnTo>
                </a:path>
                <a:path w="635000" h="38100">
                  <a:moveTo>
                    <a:pt x="622300" y="12700"/>
                  </a:moveTo>
                  <a:lnTo>
                    <a:pt x="635000" y="12700"/>
                  </a:lnTo>
                </a:path>
                <a:path w="635000" h="38100">
                  <a:moveTo>
                    <a:pt x="0" y="25400"/>
                  </a:moveTo>
                  <a:lnTo>
                    <a:pt x="12700" y="25400"/>
                  </a:lnTo>
                </a:path>
                <a:path w="635000" h="38100">
                  <a:moveTo>
                    <a:pt x="622300" y="25400"/>
                  </a:moveTo>
                  <a:lnTo>
                    <a:pt x="635000" y="25400"/>
                  </a:lnTo>
                </a:path>
                <a:path w="635000" h="38100">
                  <a:moveTo>
                    <a:pt x="0" y="38100"/>
                  </a:moveTo>
                  <a:lnTo>
                    <a:pt x="635000" y="38100"/>
                  </a:lnTo>
                </a:path>
              </a:pathLst>
            </a:custGeom>
            <a:ln w="12700">
              <a:solidFill>
                <a:srgbClr val="000000"/>
              </a:solidFill>
            </a:ln>
          </p:spPr>
          <p:txBody>
            <a:bodyPr wrap="square" lIns="0" tIns="0" rIns="0" bIns="0" rtlCol="0"/>
            <a:lstStyle/>
            <a:p>
              <a:endParaRPr/>
            </a:p>
          </p:txBody>
        </p:sp>
        <p:sp>
          <p:nvSpPr>
            <p:cNvPr id="90" name="object 90"/>
            <p:cNvSpPr/>
            <p:nvPr/>
          </p:nvSpPr>
          <p:spPr>
            <a:xfrm>
              <a:off x="6894829" y="3749040"/>
              <a:ext cx="622300" cy="177800"/>
            </a:xfrm>
            <a:custGeom>
              <a:avLst/>
              <a:gdLst/>
              <a:ahLst/>
              <a:cxnLst/>
              <a:rect l="l" t="t" r="r" b="b"/>
              <a:pathLst>
                <a:path w="622300" h="177800">
                  <a:moveTo>
                    <a:pt x="0" y="0"/>
                  </a:moveTo>
                  <a:lnTo>
                    <a:pt x="0" y="177800"/>
                  </a:lnTo>
                </a:path>
                <a:path w="622300" h="177800">
                  <a:moveTo>
                    <a:pt x="622300" y="0"/>
                  </a:moveTo>
                  <a:lnTo>
                    <a:pt x="622300" y="177800"/>
                  </a:lnTo>
                </a:path>
              </a:pathLst>
            </a:custGeom>
            <a:ln w="12700">
              <a:solidFill>
                <a:srgbClr val="000000"/>
              </a:solidFill>
            </a:ln>
          </p:spPr>
          <p:txBody>
            <a:bodyPr wrap="square" lIns="0" tIns="0" rIns="0" bIns="0" rtlCol="0"/>
            <a:lstStyle/>
            <a:p>
              <a:endParaRPr/>
            </a:p>
          </p:txBody>
        </p:sp>
        <p:sp>
          <p:nvSpPr>
            <p:cNvPr id="91" name="object 91"/>
            <p:cNvSpPr/>
            <p:nvPr/>
          </p:nvSpPr>
          <p:spPr>
            <a:xfrm>
              <a:off x="5224779" y="3615690"/>
              <a:ext cx="2298700" cy="342900"/>
            </a:xfrm>
            <a:custGeom>
              <a:avLst/>
              <a:gdLst/>
              <a:ahLst/>
              <a:cxnLst/>
              <a:rect l="l" t="t" r="r" b="b"/>
              <a:pathLst>
                <a:path w="2298700" h="342900">
                  <a:moveTo>
                    <a:pt x="1663700" y="317500"/>
                  </a:moveTo>
                  <a:lnTo>
                    <a:pt x="1676400" y="317500"/>
                  </a:lnTo>
                </a:path>
                <a:path w="2298700" h="342900">
                  <a:moveTo>
                    <a:pt x="2286000" y="317500"/>
                  </a:moveTo>
                  <a:lnTo>
                    <a:pt x="2298700" y="317500"/>
                  </a:lnTo>
                </a:path>
                <a:path w="2298700" h="342900">
                  <a:moveTo>
                    <a:pt x="1663700" y="330200"/>
                  </a:moveTo>
                  <a:lnTo>
                    <a:pt x="1676400" y="330200"/>
                  </a:lnTo>
                </a:path>
                <a:path w="2298700" h="342900">
                  <a:moveTo>
                    <a:pt x="2286000" y="330200"/>
                  </a:moveTo>
                  <a:lnTo>
                    <a:pt x="2298700" y="330200"/>
                  </a:lnTo>
                </a:path>
                <a:path w="2298700" h="342900">
                  <a:moveTo>
                    <a:pt x="1663700" y="342900"/>
                  </a:moveTo>
                  <a:lnTo>
                    <a:pt x="2298700" y="342900"/>
                  </a:lnTo>
                </a:path>
                <a:path w="2298700" h="342900">
                  <a:moveTo>
                    <a:pt x="0" y="0"/>
                  </a:moveTo>
                  <a:lnTo>
                    <a:pt x="127000" y="0"/>
                  </a:lnTo>
                </a:path>
                <a:path w="2298700" h="342900">
                  <a:moveTo>
                    <a:pt x="177800" y="0"/>
                  </a:moveTo>
                  <a:lnTo>
                    <a:pt x="317500" y="0"/>
                  </a:lnTo>
                </a:path>
                <a:path w="2298700" h="342900">
                  <a:moveTo>
                    <a:pt x="368300" y="0"/>
                  </a:moveTo>
                  <a:lnTo>
                    <a:pt x="495300" y="0"/>
                  </a:lnTo>
                </a:path>
                <a:path w="2298700" h="342900">
                  <a:moveTo>
                    <a:pt x="546100" y="0"/>
                  </a:moveTo>
                  <a:lnTo>
                    <a:pt x="685800" y="0"/>
                  </a:lnTo>
                </a:path>
                <a:path w="2298700" h="342900">
                  <a:moveTo>
                    <a:pt x="736600" y="0"/>
                  </a:moveTo>
                  <a:lnTo>
                    <a:pt x="863600" y="0"/>
                  </a:lnTo>
                </a:path>
                <a:path w="2298700" h="342900">
                  <a:moveTo>
                    <a:pt x="914400" y="0"/>
                  </a:moveTo>
                  <a:lnTo>
                    <a:pt x="1054100" y="0"/>
                  </a:lnTo>
                </a:path>
                <a:path w="2298700" h="342900">
                  <a:moveTo>
                    <a:pt x="1104900" y="0"/>
                  </a:moveTo>
                  <a:lnTo>
                    <a:pt x="1231900" y="0"/>
                  </a:lnTo>
                </a:path>
                <a:path w="2298700" h="342900">
                  <a:moveTo>
                    <a:pt x="1282700" y="0"/>
                  </a:moveTo>
                  <a:lnTo>
                    <a:pt x="1422400" y="0"/>
                  </a:lnTo>
                </a:path>
                <a:path w="2298700" h="342900">
                  <a:moveTo>
                    <a:pt x="1473200" y="0"/>
                  </a:moveTo>
                  <a:lnTo>
                    <a:pt x="1600200" y="0"/>
                  </a:lnTo>
                </a:path>
              </a:pathLst>
            </a:custGeom>
            <a:ln w="12700">
              <a:solidFill>
                <a:srgbClr val="000000"/>
              </a:solidFill>
            </a:ln>
          </p:spPr>
          <p:txBody>
            <a:bodyPr wrap="square" lIns="0" tIns="0" rIns="0" bIns="0" rtlCol="0"/>
            <a:lstStyle/>
            <a:p>
              <a:endParaRPr/>
            </a:p>
          </p:txBody>
        </p:sp>
        <p:pic>
          <p:nvPicPr>
            <p:cNvPr id="92" name="object 92"/>
            <p:cNvPicPr/>
            <p:nvPr/>
          </p:nvPicPr>
          <p:blipFill>
            <a:blip r:embed="rId2" cstate="print"/>
            <a:stretch>
              <a:fillRect/>
            </a:stretch>
          </p:blipFill>
          <p:spPr>
            <a:xfrm>
              <a:off x="4399279" y="3634740"/>
              <a:ext cx="2921000" cy="711200"/>
            </a:xfrm>
            <a:prstGeom prst="rect">
              <a:avLst/>
            </a:prstGeom>
          </p:spPr>
        </p:pic>
        <p:sp>
          <p:nvSpPr>
            <p:cNvPr id="93" name="object 93"/>
            <p:cNvSpPr/>
            <p:nvPr/>
          </p:nvSpPr>
          <p:spPr>
            <a:xfrm>
              <a:off x="4361180" y="4295139"/>
              <a:ext cx="12700" cy="63500"/>
            </a:xfrm>
            <a:custGeom>
              <a:avLst/>
              <a:gdLst/>
              <a:ahLst/>
              <a:cxnLst/>
              <a:rect l="l" t="t" r="r" b="b"/>
              <a:pathLst>
                <a:path w="12700" h="63500">
                  <a:moveTo>
                    <a:pt x="12700" y="0"/>
                  </a:moveTo>
                  <a:lnTo>
                    <a:pt x="0" y="0"/>
                  </a:lnTo>
                  <a:lnTo>
                    <a:pt x="0" y="12700"/>
                  </a:lnTo>
                  <a:lnTo>
                    <a:pt x="0" y="25400"/>
                  </a:lnTo>
                  <a:lnTo>
                    <a:pt x="0" y="38100"/>
                  </a:lnTo>
                  <a:lnTo>
                    <a:pt x="0" y="50800"/>
                  </a:lnTo>
                  <a:lnTo>
                    <a:pt x="0" y="63500"/>
                  </a:lnTo>
                  <a:lnTo>
                    <a:pt x="12700" y="63500"/>
                  </a:lnTo>
                  <a:lnTo>
                    <a:pt x="12700" y="50800"/>
                  </a:lnTo>
                  <a:lnTo>
                    <a:pt x="12700" y="38100"/>
                  </a:lnTo>
                  <a:lnTo>
                    <a:pt x="12700" y="25400"/>
                  </a:lnTo>
                  <a:lnTo>
                    <a:pt x="12700" y="12700"/>
                  </a:lnTo>
                  <a:lnTo>
                    <a:pt x="12700" y="0"/>
                  </a:lnTo>
                  <a:close/>
                </a:path>
              </a:pathLst>
            </a:custGeom>
            <a:solidFill>
              <a:srgbClr val="000000"/>
            </a:solidFill>
          </p:spPr>
          <p:txBody>
            <a:bodyPr wrap="square" lIns="0" tIns="0" rIns="0" bIns="0" rtlCol="0"/>
            <a:lstStyle/>
            <a:p>
              <a:endParaRPr/>
            </a:p>
          </p:txBody>
        </p:sp>
        <p:pic>
          <p:nvPicPr>
            <p:cNvPr id="94" name="object 94"/>
            <p:cNvPicPr/>
            <p:nvPr/>
          </p:nvPicPr>
          <p:blipFill>
            <a:blip r:embed="rId3" cstate="print"/>
            <a:stretch>
              <a:fillRect/>
            </a:stretch>
          </p:blipFill>
          <p:spPr>
            <a:xfrm>
              <a:off x="7231379" y="4333240"/>
              <a:ext cx="50800" cy="25400"/>
            </a:xfrm>
            <a:prstGeom prst="rect">
              <a:avLst/>
            </a:prstGeom>
          </p:spPr>
        </p:pic>
        <p:pic>
          <p:nvPicPr>
            <p:cNvPr id="95" name="object 95"/>
            <p:cNvPicPr/>
            <p:nvPr/>
          </p:nvPicPr>
          <p:blipFill>
            <a:blip r:embed="rId4" cstate="print"/>
            <a:stretch>
              <a:fillRect/>
            </a:stretch>
          </p:blipFill>
          <p:spPr>
            <a:xfrm>
              <a:off x="4488179" y="4345940"/>
              <a:ext cx="25400" cy="12700"/>
            </a:xfrm>
            <a:prstGeom prst="rect">
              <a:avLst/>
            </a:prstGeom>
          </p:spPr>
        </p:pic>
        <p:sp>
          <p:nvSpPr>
            <p:cNvPr id="96" name="object 96"/>
            <p:cNvSpPr/>
            <p:nvPr/>
          </p:nvSpPr>
          <p:spPr>
            <a:xfrm>
              <a:off x="6431279" y="4345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DE5F5F"/>
            </a:solidFill>
          </p:spPr>
          <p:txBody>
            <a:bodyPr wrap="square" lIns="0" tIns="0" rIns="0" bIns="0" rtlCol="0"/>
            <a:lstStyle/>
            <a:p>
              <a:endParaRPr/>
            </a:p>
          </p:txBody>
        </p:sp>
        <p:pic>
          <p:nvPicPr>
            <p:cNvPr id="97" name="object 97"/>
            <p:cNvPicPr/>
            <p:nvPr/>
          </p:nvPicPr>
          <p:blipFill>
            <a:blip r:embed="rId5" cstate="print"/>
            <a:stretch>
              <a:fillRect/>
            </a:stretch>
          </p:blipFill>
          <p:spPr>
            <a:xfrm>
              <a:off x="6685279" y="4333240"/>
              <a:ext cx="25400" cy="25400"/>
            </a:xfrm>
            <a:prstGeom prst="rect">
              <a:avLst/>
            </a:prstGeom>
          </p:spPr>
        </p:pic>
        <p:sp>
          <p:nvSpPr>
            <p:cNvPr id="98" name="object 98"/>
            <p:cNvSpPr/>
            <p:nvPr/>
          </p:nvSpPr>
          <p:spPr>
            <a:xfrm>
              <a:off x="4361179" y="4358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99" name="object 99"/>
            <p:cNvSpPr/>
            <p:nvPr/>
          </p:nvSpPr>
          <p:spPr>
            <a:xfrm>
              <a:off x="6431279" y="4358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E88F8F"/>
            </a:solidFill>
          </p:spPr>
          <p:txBody>
            <a:bodyPr wrap="square" lIns="0" tIns="0" rIns="0" bIns="0" rtlCol="0"/>
            <a:lstStyle/>
            <a:p>
              <a:endParaRPr/>
            </a:p>
          </p:txBody>
        </p:sp>
        <p:sp>
          <p:nvSpPr>
            <p:cNvPr id="100" name="object 100"/>
            <p:cNvSpPr/>
            <p:nvPr/>
          </p:nvSpPr>
          <p:spPr>
            <a:xfrm>
              <a:off x="4361179" y="4371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01" name="object 101"/>
            <p:cNvSpPr/>
            <p:nvPr/>
          </p:nvSpPr>
          <p:spPr>
            <a:xfrm>
              <a:off x="6431279" y="4371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F1BFBF"/>
            </a:solidFill>
          </p:spPr>
          <p:txBody>
            <a:bodyPr wrap="square" lIns="0" tIns="0" rIns="0" bIns="0" rtlCol="0"/>
            <a:lstStyle/>
            <a:p>
              <a:endParaRPr/>
            </a:p>
          </p:txBody>
        </p:sp>
        <p:sp>
          <p:nvSpPr>
            <p:cNvPr id="102" name="object 102"/>
            <p:cNvSpPr/>
            <p:nvPr/>
          </p:nvSpPr>
          <p:spPr>
            <a:xfrm>
              <a:off x="4361179" y="4384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03" name="object 103"/>
            <p:cNvSpPr/>
            <p:nvPr/>
          </p:nvSpPr>
          <p:spPr>
            <a:xfrm>
              <a:off x="6431279" y="4384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F1BFBF"/>
            </a:solidFill>
          </p:spPr>
          <p:txBody>
            <a:bodyPr wrap="square" lIns="0" tIns="0" rIns="0" bIns="0" rtlCol="0"/>
            <a:lstStyle/>
            <a:p>
              <a:endParaRPr/>
            </a:p>
          </p:txBody>
        </p:sp>
        <p:sp>
          <p:nvSpPr>
            <p:cNvPr id="104" name="object 104"/>
            <p:cNvSpPr/>
            <p:nvPr/>
          </p:nvSpPr>
          <p:spPr>
            <a:xfrm>
              <a:off x="4361179" y="4396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05" name="object 105"/>
            <p:cNvSpPr/>
            <p:nvPr/>
          </p:nvSpPr>
          <p:spPr>
            <a:xfrm>
              <a:off x="6431279" y="4396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F1BFBF"/>
            </a:solidFill>
          </p:spPr>
          <p:txBody>
            <a:bodyPr wrap="square" lIns="0" tIns="0" rIns="0" bIns="0" rtlCol="0"/>
            <a:lstStyle/>
            <a:p>
              <a:endParaRPr/>
            </a:p>
          </p:txBody>
        </p:sp>
        <p:sp>
          <p:nvSpPr>
            <p:cNvPr id="106" name="object 106"/>
            <p:cNvSpPr/>
            <p:nvPr/>
          </p:nvSpPr>
          <p:spPr>
            <a:xfrm>
              <a:off x="4361179" y="4409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07" name="object 107"/>
            <p:cNvSpPr/>
            <p:nvPr/>
          </p:nvSpPr>
          <p:spPr>
            <a:xfrm>
              <a:off x="6431279" y="4409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F1BFBF"/>
            </a:solidFill>
          </p:spPr>
          <p:txBody>
            <a:bodyPr wrap="square" lIns="0" tIns="0" rIns="0" bIns="0" rtlCol="0"/>
            <a:lstStyle/>
            <a:p>
              <a:endParaRPr/>
            </a:p>
          </p:txBody>
        </p:sp>
        <p:sp>
          <p:nvSpPr>
            <p:cNvPr id="108" name="object 108"/>
            <p:cNvSpPr/>
            <p:nvPr/>
          </p:nvSpPr>
          <p:spPr>
            <a:xfrm>
              <a:off x="4361179" y="4422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09" name="object 109"/>
            <p:cNvSpPr/>
            <p:nvPr/>
          </p:nvSpPr>
          <p:spPr>
            <a:xfrm>
              <a:off x="6431279" y="4422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F1BFBF"/>
            </a:solidFill>
          </p:spPr>
          <p:txBody>
            <a:bodyPr wrap="square" lIns="0" tIns="0" rIns="0" bIns="0" rtlCol="0"/>
            <a:lstStyle/>
            <a:p>
              <a:endParaRPr/>
            </a:p>
          </p:txBody>
        </p:sp>
        <p:sp>
          <p:nvSpPr>
            <p:cNvPr id="110" name="object 110"/>
            <p:cNvSpPr/>
            <p:nvPr/>
          </p:nvSpPr>
          <p:spPr>
            <a:xfrm>
              <a:off x="6431279" y="4434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E88F8F"/>
            </a:solidFill>
          </p:spPr>
          <p:txBody>
            <a:bodyPr wrap="square" lIns="0" tIns="0" rIns="0" bIns="0" rtlCol="0"/>
            <a:lstStyle/>
            <a:p>
              <a:endParaRPr/>
            </a:p>
          </p:txBody>
        </p:sp>
        <p:sp>
          <p:nvSpPr>
            <p:cNvPr id="111" name="object 111"/>
            <p:cNvSpPr/>
            <p:nvPr/>
          </p:nvSpPr>
          <p:spPr>
            <a:xfrm>
              <a:off x="3929379" y="4453890"/>
              <a:ext cx="444500" cy="0"/>
            </a:xfrm>
            <a:custGeom>
              <a:avLst/>
              <a:gdLst/>
              <a:ahLst/>
              <a:cxnLst/>
              <a:rect l="l" t="t" r="r" b="b"/>
              <a:pathLst>
                <a:path w="444500">
                  <a:moveTo>
                    <a:pt x="0" y="0"/>
                  </a:moveTo>
                  <a:lnTo>
                    <a:pt x="330200" y="0"/>
                  </a:lnTo>
                </a:path>
                <a:path w="444500">
                  <a:moveTo>
                    <a:pt x="431800" y="0"/>
                  </a:moveTo>
                  <a:lnTo>
                    <a:pt x="444500" y="0"/>
                  </a:lnTo>
                </a:path>
              </a:pathLst>
            </a:custGeom>
            <a:ln w="12700">
              <a:solidFill>
                <a:srgbClr val="000000"/>
              </a:solidFill>
            </a:ln>
          </p:spPr>
          <p:txBody>
            <a:bodyPr wrap="square" lIns="0" tIns="0" rIns="0" bIns="0" rtlCol="0"/>
            <a:lstStyle/>
            <a:p>
              <a:endParaRPr/>
            </a:p>
          </p:txBody>
        </p:sp>
        <p:sp>
          <p:nvSpPr>
            <p:cNvPr id="112" name="object 112"/>
            <p:cNvSpPr/>
            <p:nvPr/>
          </p:nvSpPr>
          <p:spPr>
            <a:xfrm>
              <a:off x="6431279" y="4447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E57F7F"/>
            </a:solidFill>
          </p:spPr>
          <p:txBody>
            <a:bodyPr wrap="square" lIns="0" tIns="0" rIns="0" bIns="0" rtlCol="0"/>
            <a:lstStyle/>
            <a:p>
              <a:endParaRPr/>
            </a:p>
          </p:txBody>
        </p:sp>
        <p:sp>
          <p:nvSpPr>
            <p:cNvPr id="113" name="object 113"/>
            <p:cNvSpPr/>
            <p:nvPr/>
          </p:nvSpPr>
          <p:spPr>
            <a:xfrm>
              <a:off x="3929379" y="4466590"/>
              <a:ext cx="330200" cy="0"/>
            </a:xfrm>
            <a:custGeom>
              <a:avLst/>
              <a:gdLst/>
              <a:ahLst/>
              <a:cxnLst/>
              <a:rect l="l" t="t" r="r" b="b"/>
              <a:pathLst>
                <a:path w="330200">
                  <a:moveTo>
                    <a:pt x="0" y="0"/>
                  </a:moveTo>
                  <a:lnTo>
                    <a:pt x="12700" y="0"/>
                  </a:lnTo>
                </a:path>
                <a:path w="330200">
                  <a:moveTo>
                    <a:pt x="317500" y="0"/>
                  </a:moveTo>
                  <a:lnTo>
                    <a:pt x="330200" y="0"/>
                  </a:lnTo>
                </a:path>
              </a:pathLst>
            </a:custGeom>
            <a:ln w="12700">
              <a:solidFill>
                <a:srgbClr val="000000"/>
              </a:solidFill>
            </a:ln>
          </p:spPr>
          <p:txBody>
            <a:bodyPr wrap="square" lIns="0" tIns="0" rIns="0" bIns="0" rtlCol="0"/>
            <a:lstStyle/>
            <a:p>
              <a:endParaRPr/>
            </a:p>
          </p:txBody>
        </p:sp>
        <p:sp>
          <p:nvSpPr>
            <p:cNvPr id="114" name="object 114"/>
            <p:cNvSpPr/>
            <p:nvPr/>
          </p:nvSpPr>
          <p:spPr>
            <a:xfrm>
              <a:off x="6431279" y="4460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D83F3F"/>
            </a:solidFill>
          </p:spPr>
          <p:txBody>
            <a:bodyPr wrap="square" lIns="0" tIns="0" rIns="0" bIns="0" rtlCol="0"/>
            <a:lstStyle/>
            <a:p>
              <a:endParaRPr/>
            </a:p>
          </p:txBody>
        </p:sp>
        <p:sp>
          <p:nvSpPr>
            <p:cNvPr id="115" name="object 115"/>
            <p:cNvSpPr/>
            <p:nvPr/>
          </p:nvSpPr>
          <p:spPr>
            <a:xfrm>
              <a:off x="3929379" y="4479290"/>
              <a:ext cx="330200" cy="0"/>
            </a:xfrm>
            <a:custGeom>
              <a:avLst/>
              <a:gdLst/>
              <a:ahLst/>
              <a:cxnLst/>
              <a:rect l="l" t="t" r="r" b="b"/>
              <a:pathLst>
                <a:path w="330200">
                  <a:moveTo>
                    <a:pt x="0" y="0"/>
                  </a:moveTo>
                  <a:lnTo>
                    <a:pt x="12700" y="0"/>
                  </a:lnTo>
                </a:path>
                <a:path w="330200">
                  <a:moveTo>
                    <a:pt x="317500" y="0"/>
                  </a:moveTo>
                  <a:lnTo>
                    <a:pt x="330200" y="0"/>
                  </a:lnTo>
                </a:path>
              </a:pathLst>
            </a:custGeom>
            <a:ln w="12700">
              <a:solidFill>
                <a:srgbClr val="000000"/>
              </a:solidFill>
            </a:ln>
          </p:spPr>
          <p:txBody>
            <a:bodyPr wrap="square" lIns="0" tIns="0" rIns="0" bIns="0" rtlCol="0"/>
            <a:lstStyle/>
            <a:p>
              <a:endParaRPr/>
            </a:p>
          </p:txBody>
        </p:sp>
        <p:sp>
          <p:nvSpPr>
            <p:cNvPr id="116" name="object 116"/>
            <p:cNvSpPr/>
            <p:nvPr/>
          </p:nvSpPr>
          <p:spPr>
            <a:xfrm>
              <a:off x="6431279" y="4472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CE0F0F"/>
            </a:solidFill>
          </p:spPr>
          <p:txBody>
            <a:bodyPr wrap="square" lIns="0" tIns="0" rIns="0" bIns="0" rtlCol="0"/>
            <a:lstStyle/>
            <a:p>
              <a:endParaRPr/>
            </a:p>
          </p:txBody>
        </p:sp>
        <p:sp>
          <p:nvSpPr>
            <p:cNvPr id="117" name="object 117"/>
            <p:cNvSpPr/>
            <p:nvPr/>
          </p:nvSpPr>
          <p:spPr>
            <a:xfrm>
              <a:off x="3929379" y="4491990"/>
              <a:ext cx="2044700" cy="0"/>
            </a:xfrm>
            <a:custGeom>
              <a:avLst/>
              <a:gdLst/>
              <a:ahLst/>
              <a:cxnLst/>
              <a:rect l="l" t="t" r="r" b="b"/>
              <a:pathLst>
                <a:path w="2044700">
                  <a:moveTo>
                    <a:pt x="0" y="0"/>
                  </a:moveTo>
                  <a:lnTo>
                    <a:pt x="12700" y="0"/>
                  </a:lnTo>
                </a:path>
                <a:path w="2044700">
                  <a:moveTo>
                    <a:pt x="317500" y="0"/>
                  </a:moveTo>
                  <a:lnTo>
                    <a:pt x="330200" y="0"/>
                  </a:lnTo>
                </a:path>
                <a:path w="2044700">
                  <a:moveTo>
                    <a:pt x="1714500" y="0"/>
                  </a:moveTo>
                  <a:lnTo>
                    <a:pt x="2044700" y="0"/>
                  </a:lnTo>
                </a:path>
              </a:pathLst>
            </a:custGeom>
            <a:ln w="12700">
              <a:solidFill>
                <a:srgbClr val="000000"/>
              </a:solidFill>
            </a:ln>
          </p:spPr>
          <p:txBody>
            <a:bodyPr wrap="square" lIns="0" tIns="0" rIns="0" bIns="0" rtlCol="0"/>
            <a:lstStyle/>
            <a:p>
              <a:endParaRPr/>
            </a:p>
          </p:txBody>
        </p:sp>
        <p:sp>
          <p:nvSpPr>
            <p:cNvPr id="118" name="object 118"/>
            <p:cNvSpPr/>
            <p:nvPr/>
          </p:nvSpPr>
          <p:spPr>
            <a:xfrm>
              <a:off x="3935729" y="4498340"/>
              <a:ext cx="2032000" cy="177800"/>
            </a:xfrm>
            <a:custGeom>
              <a:avLst/>
              <a:gdLst/>
              <a:ahLst/>
              <a:cxnLst/>
              <a:rect l="l" t="t" r="r" b="b"/>
              <a:pathLst>
                <a:path w="2032000" h="177800">
                  <a:moveTo>
                    <a:pt x="0" y="0"/>
                  </a:moveTo>
                  <a:lnTo>
                    <a:pt x="0" y="177800"/>
                  </a:lnTo>
                </a:path>
                <a:path w="2032000" h="177800">
                  <a:moveTo>
                    <a:pt x="317500" y="0"/>
                  </a:moveTo>
                  <a:lnTo>
                    <a:pt x="317500" y="177800"/>
                  </a:lnTo>
                </a:path>
                <a:path w="2032000" h="177800">
                  <a:moveTo>
                    <a:pt x="1714500" y="0"/>
                  </a:moveTo>
                  <a:lnTo>
                    <a:pt x="1714500" y="177800"/>
                  </a:lnTo>
                </a:path>
                <a:path w="2032000" h="177800">
                  <a:moveTo>
                    <a:pt x="2032000" y="0"/>
                  </a:moveTo>
                  <a:lnTo>
                    <a:pt x="2032000" y="177800"/>
                  </a:lnTo>
                </a:path>
              </a:pathLst>
            </a:custGeom>
            <a:ln w="12700">
              <a:solidFill>
                <a:srgbClr val="000000"/>
              </a:solidFill>
            </a:ln>
          </p:spPr>
          <p:txBody>
            <a:bodyPr wrap="square" lIns="0" tIns="0" rIns="0" bIns="0" rtlCol="0"/>
            <a:lstStyle/>
            <a:p>
              <a:endParaRPr/>
            </a:p>
          </p:txBody>
        </p:sp>
        <p:pic>
          <p:nvPicPr>
            <p:cNvPr id="119" name="object 119"/>
            <p:cNvPicPr/>
            <p:nvPr/>
          </p:nvPicPr>
          <p:blipFill>
            <a:blip r:embed="rId6" cstate="print"/>
            <a:stretch>
              <a:fillRect/>
            </a:stretch>
          </p:blipFill>
          <p:spPr>
            <a:xfrm>
              <a:off x="6431279" y="4485640"/>
              <a:ext cx="127000" cy="241300"/>
            </a:xfrm>
            <a:prstGeom prst="rect">
              <a:avLst/>
            </a:prstGeom>
          </p:spPr>
        </p:pic>
        <p:sp>
          <p:nvSpPr>
            <p:cNvPr id="120" name="object 120"/>
            <p:cNvSpPr/>
            <p:nvPr/>
          </p:nvSpPr>
          <p:spPr>
            <a:xfrm>
              <a:off x="3929379" y="4682490"/>
              <a:ext cx="2044700" cy="25400"/>
            </a:xfrm>
            <a:custGeom>
              <a:avLst/>
              <a:gdLst/>
              <a:ahLst/>
              <a:cxnLst/>
              <a:rect l="l" t="t" r="r" b="b"/>
              <a:pathLst>
                <a:path w="2044700" h="25400">
                  <a:moveTo>
                    <a:pt x="0" y="0"/>
                  </a:moveTo>
                  <a:lnTo>
                    <a:pt x="12700" y="0"/>
                  </a:lnTo>
                </a:path>
                <a:path w="2044700" h="25400">
                  <a:moveTo>
                    <a:pt x="317500" y="0"/>
                  </a:moveTo>
                  <a:lnTo>
                    <a:pt x="330200" y="0"/>
                  </a:lnTo>
                </a:path>
                <a:path w="2044700" h="25400">
                  <a:moveTo>
                    <a:pt x="1714500" y="0"/>
                  </a:moveTo>
                  <a:lnTo>
                    <a:pt x="1727200" y="0"/>
                  </a:lnTo>
                </a:path>
                <a:path w="2044700" h="25400">
                  <a:moveTo>
                    <a:pt x="2032000" y="0"/>
                  </a:moveTo>
                  <a:lnTo>
                    <a:pt x="2044700" y="0"/>
                  </a:lnTo>
                </a:path>
                <a:path w="2044700" h="25400">
                  <a:moveTo>
                    <a:pt x="0" y="12700"/>
                  </a:moveTo>
                  <a:lnTo>
                    <a:pt x="825500" y="12700"/>
                  </a:lnTo>
                </a:path>
                <a:path w="2044700" h="25400">
                  <a:moveTo>
                    <a:pt x="1714500" y="12700"/>
                  </a:moveTo>
                  <a:lnTo>
                    <a:pt x="1727200" y="12700"/>
                  </a:lnTo>
                </a:path>
                <a:path w="2044700" h="25400">
                  <a:moveTo>
                    <a:pt x="2032000" y="12700"/>
                  </a:moveTo>
                  <a:lnTo>
                    <a:pt x="2044700" y="12700"/>
                  </a:lnTo>
                </a:path>
                <a:path w="2044700" h="25400">
                  <a:moveTo>
                    <a:pt x="0" y="25400"/>
                  </a:moveTo>
                  <a:lnTo>
                    <a:pt x="12700" y="25400"/>
                  </a:lnTo>
                </a:path>
              </a:pathLst>
            </a:custGeom>
            <a:ln w="12700">
              <a:solidFill>
                <a:srgbClr val="000000"/>
              </a:solidFill>
            </a:ln>
          </p:spPr>
          <p:txBody>
            <a:bodyPr wrap="square" lIns="0" tIns="0" rIns="0" bIns="0" rtlCol="0"/>
            <a:lstStyle/>
            <a:p>
              <a:endParaRPr/>
            </a:p>
          </p:txBody>
        </p:sp>
        <p:sp>
          <p:nvSpPr>
            <p:cNvPr id="121" name="object 121"/>
            <p:cNvSpPr/>
            <p:nvPr/>
          </p:nvSpPr>
          <p:spPr>
            <a:xfrm>
              <a:off x="4742179" y="4701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22" name="object 122"/>
            <p:cNvSpPr/>
            <p:nvPr/>
          </p:nvSpPr>
          <p:spPr>
            <a:xfrm>
              <a:off x="3929379" y="4707890"/>
              <a:ext cx="2044700" cy="12700"/>
            </a:xfrm>
            <a:custGeom>
              <a:avLst/>
              <a:gdLst/>
              <a:ahLst/>
              <a:cxnLst/>
              <a:rect l="l" t="t" r="r" b="b"/>
              <a:pathLst>
                <a:path w="2044700" h="12700">
                  <a:moveTo>
                    <a:pt x="1714500" y="0"/>
                  </a:moveTo>
                  <a:lnTo>
                    <a:pt x="1727200" y="0"/>
                  </a:lnTo>
                </a:path>
                <a:path w="2044700" h="12700">
                  <a:moveTo>
                    <a:pt x="2032000" y="0"/>
                  </a:moveTo>
                  <a:lnTo>
                    <a:pt x="2044700" y="0"/>
                  </a:lnTo>
                </a:path>
                <a:path w="2044700" h="12700">
                  <a:moveTo>
                    <a:pt x="0" y="12700"/>
                  </a:moveTo>
                  <a:lnTo>
                    <a:pt x="12700" y="12700"/>
                  </a:lnTo>
                </a:path>
              </a:pathLst>
            </a:custGeom>
            <a:ln w="12700">
              <a:solidFill>
                <a:srgbClr val="000000"/>
              </a:solidFill>
            </a:ln>
          </p:spPr>
          <p:txBody>
            <a:bodyPr wrap="square" lIns="0" tIns="0" rIns="0" bIns="0" rtlCol="0"/>
            <a:lstStyle/>
            <a:p>
              <a:endParaRPr/>
            </a:p>
          </p:txBody>
        </p:sp>
        <p:sp>
          <p:nvSpPr>
            <p:cNvPr id="123" name="object 123"/>
            <p:cNvSpPr/>
            <p:nvPr/>
          </p:nvSpPr>
          <p:spPr>
            <a:xfrm>
              <a:off x="4742179" y="4714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24" name="object 124"/>
            <p:cNvSpPr/>
            <p:nvPr/>
          </p:nvSpPr>
          <p:spPr>
            <a:xfrm>
              <a:off x="3929379" y="4720590"/>
              <a:ext cx="2044700" cy="12700"/>
            </a:xfrm>
            <a:custGeom>
              <a:avLst/>
              <a:gdLst/>
              <a:ahLst/>
              <a:cxnLst/>
              <a:rect l="l" t="t" r="r" b="b"/>
              <a:pathLst>
                <a:path w="2044700" h="12700">
                  <a:moveTo>
                    <a:pt x="1714500" y="0"/>
                  </a:moveTo>
                  <a:lnTo>
                    <a:pt x="1727200" y="0"/>
                  </a:lnTo>
                </a:path>
                <a:path w="2044700" h="12700">
                  <a:moveTo>
                    <a:pt x="2032000" y="0"/>
                  </a:moveTo>
                  <a:lnTo>
                    <a:pt x="2044700" y="0"/>
                  </a:lnTo>
                </a:path>
                <a:path w="2044700" h="12700">
                  <a:moveTo>
                    <a:pt x="0" y="12700"/>
                  </a:moveTo>
                  <a:lnTo>
                    <a:pt x="12700" y="12700"/>
                  </a:lnTo>
                </a:path>
              </a:pathLst>
            </a:custGeom>
            <a:ln w="12700">
              <a:solidFill>
                <a:srgbClr val="000000"/>
              </a:solidFill>
            </a:ln>
          </p:spPr>
          <p:txBody>
            <a:bodyPr wrap="square" lIns="0" tIns="0" rIns="0" bIns="0" rtlCol="0"/>
            <a:lstStyle/>
            <a:p>
              <a:endParaRPr/>
            </a:p>
          </p:txBody>
        </p:sp>
        <p:sp>
          <p:nvSpPr>
            <p:cNvPr id="125" name="object 125"/>
            <p:cNvSpPr/>
            <p:nvPr/>
          </p:nvSpPr>
          <p:spPr>
            <a:xfrm>
              <a:off x="4742179" y="4726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26" name="object 126"/>
            <p:cNvSpPr/>
            <p:nvPr/>
          </p:nvSpPr>
          <p:spPr>
            <a:xfrm>
              <a:off x="3776979" y="4707890"/>
              <a:ext cx="2667000" cy="38100"/>
            </a:xfrm>
            <a:custGeom>
              <a:avLst/>
              <a:gdLst/>
              <a:ahLst/>
              <a:cxnLst/>
              <a:rect l="l" t="t" r="r" b="b"/>
              <a:pathLst>
                <a:path w="2667000" h="38100">
                  <a:moveTo>
                    <a:pt x="1714500" y="25400"/>
                  </a:moveTo>
                  <a:lnTo>
                    <a:pt x="1739900" y="25400"/>
                  </a:lnTo>
                </a:path>
                <a:path w="2667000" h="38100">
                  <a:moveTo>
                    <a:pt x="1866900" y="25400"/>
                  </a:moveTo>
                  <a:lnTo>
                    <a:pt x="2667000" y="25400"/>
                  </a:lnTo>
                </a:path>
                <a:path w="2667000" h="38100">
                  <a:moveTo>
                    <a:pt x="0" y="0"/>
                  </a:moveTo>
                  <a:lnTo>
                    <a:pt x="25400" y="0"/>
                  </a:lnTo>
                </a:path>
                <a:path w="2667000" h="38100">
                  <a:moveTo>
                    <a:pt x="25400" y="12700"/>
                  </a:moveTo>
                  <a:lnTo>
                    <a:pt x="50800" y="12700"/>
                  </a:lnTo>
                </a:path>
                <a:path w="2667000" h="38100">
                  <a:moveTo>
                    <a:pt x="50800" y="25400"/>
                  </a:moveTo>
                  <a:lnTo>
                    <a:pt x="76200" y="25400"/>
                  </a:lnTo>
                </a:path>
                <a:path w="2667000" h="38100">
                  <a:moveTo>
                    <a:pt x="76200" y="38100"/>
                  </a:moveTo>
                  <a:lnTo>
                    <a:pt x="114300" y="38100"/>
                  </a:lnTo>
                </a:path>
                <a:path w="2667000" h="38100">
                  <a:moveTo>
                    <a:pt x="152400" y="38100"/>
                  </a:moveTo>
                  <a:lnTo>
                    <a:pt x="165100" y="38100"/>
                  </a:lnTo>
                </a:path>
                <a:path w="2667000" h="38100">
                  <a:moveTo>
                    <a:pt x="279400" y="38100"/>
                  </a:moveTo>
                  <a:lnTo>
                    <a:pt x="317500" y="38100"/>
                  </a:lnTo>
                </a:path>
              </a:pathLst>
            </a:custGeom>
            <a:ln w="12700">
              <a:solidFill>
                <a:srgbClr val="000000"/>
              </a:solidFill>
            </a:ln>
          </p:spPr>
          <p:txBody>
            <a:bodyPr wrap="square" lIns="0" tIns="0" rIns="0" bIns="0" rtlCol="0"/>
            <a:lstStyle/>
            <a:p>
              <a:endParaRPr/>
            </a:p>
          </p:txBody>
        </p:sp>
        <p:sp>
          <p:nvSpPr>
            <p:cNvPr id="127" name="object 127"/>
            <p:cNvSpPr/>
            <p:nvPr/>
          </p:nvSpPr>
          <p:spPr>
            <a:xfrm>
              <a:off x="4246879" y="47396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28" name="object 128"/>
            <p:cNvSpPr/>
            <p:nvPr/>
          </p:nvSpPr>
          <p:spPr>
            <a:xfrm>
              <a:off x="4437379" y="47459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29" name="object 129"/>
            <p:cNvSpPr/>
            <p:nvPr/>
          </p:nvSpPr>
          <p:spPr>
            <a:xfrm>
              <a:off x="4742179" y="4739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30" name="object 130"/>
            <p:cNvSpPr/>
            <p:nvPr/>
          </p:nvSpPr>
          <p:spPr>
            <a:xfrm>
              <a:off x="5516879" y="4745990"/>
              <a:ext cx="139700" cy="0"/>
            </a:xfrm>
            <a:custGeom>
              <a:avLst/>
              <a:gdLst/>
              <a:ahLst/>
              <a:cxnLst/>
              <a:rect l="l" t="t" r="r" b="b"/>
              <a:pathLst>
                <a:path w="139700">
                  <a:moveTo>
                    <a:pt x="0" y="0"/>
                  </a:moveTo>
                  <a:lnTo>
                    <a:pt x="25400" y="0"/>
                  </a:lnTo>
                </a:path>
                <a:path w="139700">
                  <a:moveTo>
                    <a:pt x="127000" y="0"/>
                  </a:moveTo>
                  <a:lnTo>
                    <a:pt x="139700" y="0"/>
                  </a:lnTo>
                </a:path>
              </a:pathLst>
            </a:custGeom>
            <a:ln w="12700">
              <a:solidFill>
                <a:srgbClr val="000000"/>
              </a:solidFill>
            </a:ln>
          </p:spPr>
          <p:txBody>
            <a:bodyPr wrap="square" lIns="0" tIns="0" rIns="0" bIns="0" rtlCol="0"/>
            <a:lstStyle/>
            <a:p>
              <a:endParaRPr/>
            </a:p>
          </p:txBody>
        </p:sp>
        <p:sp>
          <p:nvSpPr>
            <p:cNvPr id="131" name="object 131"/>
            <p:cNvSpPr/>
            <p:nvPr/>
          </p:nvSpPr>
          <p:spPr>
            <a:xfrm>
              <a:off x="6431279" y="4739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32" name="object 132"/>
            <p:cNvSpPr/>
            <p:nvPr/>
          </p:nvSpPr>
          <p:spPr>
            <a:xfrm>
              <a:off x="3891279" y="4758690"/>
              <a:ext cx="215900" cy="0"/>
            </a:xfrm>
            <a:custGeom>
              <a:avLst/>
              <a:gdLst/>
              <a:ahLst/>
              <a:cxnLst/>
              <a:rect l="l" t="t" r="r" b="b"/>
              <a:pathLst>
                <a:path w="215900">
                  <a:moveTo>
                    <a:pt x="0" y="0"/>
                  </a:moveTo>
                  <a:lnTo>
                    <a:pt x="25400" y="0"/>
                  </a:lnTo>
                </a:path>
                <a:path w="215900">
                  <a:moveTo>
                    <a:pt x="38100" y="0"/>
                  </a:moveTo>
                  <a:lnTo>
                    <a:pt x="50800" y="0"/>
                  </a:lnTo>
                </a:path>
                <a:path w="215900">
                  <a:moveTo>
                    <a:pt x="152400" y="0"/>
                  </a:moveTo>
                  <a:lnTo>
                    <a:pt x="177800" y="0"/>
                  </a:lnTo>
                </a:path>
                <a:path w="215900">
                  <a:moveTo>
                    <a:pt x="203200" y="0"/>
                  </a:moveTo>
                  <a:lnTo>
                    <a:pt x="215900" y="0"/>
                  </a:lnTo>
                </a:path>
              </a:pathLst>
            </a:custGeom>
            <a:ln w="12700">
              <a:solidFill>
                <a:srgbClr val="000000"/>
              </a:solidFill>
            </a:ln>
          </p:spPr>
          <p:txBody>
            <a:bodyPr wrap="square" lIns="0" tIns="0" rIns="0" bIns="0" rtlCol="0"/>
            <a:lstStyle/>
            <a:p>
              <a:endParaRPr/>
            </a:p>
          </p:txBody>
        </p:sp>
        <p:sp>
          <p:nvSpPr>
            <p:cNvPr id="133" name="object 133"/>
            <p:cNvSpPr/>
            <p:nvPr/>
          </p:nvSpPr>
          <p:spPr>
            <a:xfrm>
              <a:off x="4246880" y="4752340"/>
              <a:ext cx="508000" cy="12700"/>
            </a:xfrm>
            <a:custGeom>
              <a:avLst/>
              <a:gdLst/>
              <a:ahLst/>
              <a:cxnLst/>
              <a:rect l="l" t="t" r="r" b="b"/>
              <a:pathLst>
                <a:path w="508000" h="12700">
                  <a:moveTo>
                    <a:pt x="25400" y="0"/>
                  </a:moveTo>
                  <a:lnTo>
                    <a:pt x="0" y="0"/>
                  </a:lnTo>
                  <a:lnTo>
                    <a:pt x="0" y="12700"/>
                  </a:lnTo>
                  <a:lnTo>
                    <a:pt x="25400" y="12700"/>
                  </a:lnTo>
                  <a:lnTo>
                    <a:pt x="25400" y="0"/>
                  </a:lnTo>
                  <a:close/>
                </a:path>
                <a:path w="508000" h="12700">
                  <a:moveTo>
                    <a:pt x="508000" y="0"/>
                  </a:moveTo>
                  <a:lnTo>
                    <a:pt x="495300" y="0"/>
                  </a:lnTo>
                  <a:lnTo>
                    <a:pt x="495300" y="12700"/>
                  </a:lnTo>
                  <a:lnTo>
                    <a:pt x="508000" y="12700"/>
                  </a:lnTo>
                  <a:lnTo>
                    <a:pt x="508000" y="0"/>
                  </a:lnTo>
                  <a:close/>
                </a:path>
              </a:pathLst>
            </a:custGeom>
            <a:solidFill>
              <a:srgbClr val="000000"/>
            </a:solidFill>
          </p:spPr>
          <p:txBody>
            <a:bodyPr wrap="square" lIns="0" tIns="0" rIns="0" bIns="0" rtlCol="0"/>
            <a:lstStyle/>
            <a:p>
              <a:endParaRPr/>
            </a:p>
          </p:txBody>
        </p:sp>
        <p:sp>
          <p:nvSpPr>
            <p:cNvPr id="134" name="object 134"/>
            <p:cNvSpPr/>
            <p:nvPr/>
          </p:nvSpPr>
          <p:spPr>
            <a:xfrm>
              <a:off x="5542279" y="4758690"/>
              <a:ext cx="114300" cy="0"/>
            </a:xfrm>
            <a:custGeom>
              <a:avLst/>
              <a:gdLst/>
              <a:ahLst/>
              <a:cxnLst/>
              <a:rect l="l" t="t" r="r" b="b"/>
              <a:pathLst>
                <a:path w="114300">
                  <a:moveTo>
                    <a:pt x="0" y="0"/>
                  </a:moveTo>
                  <a:lnTo>
                    <a:pt x="25400" y="0"/>
                  </a:lnTo>
                </a:path>
                <a:path w="114300">
                  <a:moveTo>
                    <a:pt x="101600" y="0"/>
                  </a:moveTo>
                  <a:lnTo>
                    <a:pt x="114300" y="0"/>
                  </a:lnTo>
                </a:path>
              </a:pathLst>
            </a:custGeom>
            <a:ln w="12700">
              <a:solidFill>
                <a:srgbClr val="000000"/>
              </a:solidFill>
            </a:ln>
          </p:spPr>
          <p:txBody>
            <a:bodyPr wrap="square" lIns="0" tIns="0" rIns="0" bIns="0" rtlCol="0"/>
            <a:lstStyle/>
            <a:p>
              <a:endParaRPr/>
            </a:p>
          </p:txBody>
        </p:sp>
        <p:sp>
          <p:nvSpPr>
            <p:cNvPr id="135" name="object 135"/>
            <p:cNvSpPr/>
            <p:nvPr/>
          </p:nvSpPr>
          <p:spPr>
            <a:xfrm>
              <a:off x="6431279" y="4752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36" name="object 136"/>
            <p:cNvSpPr/>
            <p:nvPr/>
          </p:nvSpPr>
          <p:spPr>
            <a:xfrm>
              <a:off x="3688079" y="4771390"/>
              <a:ext cx="254000" cy="0"/>
            </a:xfrm>
            <a:custGeom>
              <a:avLst/>
              <a:gdLst/>
              <a:ahLst/>
              <a:cxnLst/>
              <a:rect l="l" t="t" r="r" b="b"/>
              <a:pathLst>
                <a:path w="254000">
                  <a:moveTo>
                    <a:pt x="0" y="0"/>
                  </a:moveTo>
                  <a:lnTo>
                    <a:pt x="127000" y="0"/>
                  </a:lnTo>
                </a:path>
                <a:path w="254000">
                  <a:moveTo>
                    <a:pt x="177800" y="0"/>
                  </a:moveTo>
                  <a:lnTo>
                    <a:pt x="254000" y="0"/>
                  </a:lnTo>
                </a:path>
              </a:pathLst>
            </a:custGeom>
            <a:ln w="12700">
              <a:solidFill>
                <a:srgbClr val="000000"/>
              </a:solidFill>
            </a:ln>
          </p:spPr>
          <p:txBody>
            <a:bodyPr wrap="square" lIns="0" tIns="0" rIns="0" bIns="0" rtlCol="0"/>
            <a:lstStyle/>
            <a:p>
              <a:endParaRPr/>
            </a:p>
          </p:txBody>
        </p:sp>
        <p:sp>
          <p:nvSpPr>
            <p:cNvPr id="137" name="object 137"/>
            <p:cNvSpPr/>
            <p:nvPr/>
          </p:nvSpPr>
          <p:spPr>
            <a:xfrm>
              <a:off x="4030980" y="4765040"/>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pic>
          <p:nvPicPr>
            <p:cNvPr id="138" name="object 138"/>
            <p:cNvPicPr/>
            <p:nvPr/>
          </p:nvPicPr>
          <p:blipFill>
            <a:blip r:embed="rId7" cstate="print"/>
            <a:stretch>
              <a:fillRect/>
            </a:stretch>
          </p:blipFill>
          <p:spPr>
            <a:xfrm>
              <a:off x="6545579" y="4726940"/>
              <a:ext cx="50800" cy="63500"/>
            </a:xfrm>
            <a:prstGeom prst="rect">
              <a:avLst/>
            </a:prstGeom>
          </p:spPr>
        </p:pic>
        <p:sp>
          <p:nvSpPr>
            <p:cNvPr id="139" name="object 139"/>
            <p:cNvSpPr/>
            <p:nvPr/>
          </p:nvSpPr>
          <p:spPr>
            <a:xfrm>
              <a:off x="4132579" y="4771390"/>
              <a:ext cx="101600" cy="0"/>
            </a:xfrm>
            <a:custGeom>
              <a:avLst/>
              <a:gdLst/>
              <a:ahLst/>
              <a:cxnLst/>
              <a:rect l="l" t="t" r="r" b="b"/>
              <a:pathLst>
                <a:path w="101600">
                  <a:moveTo>
                    <a:pt x="0" y="0"/>
                  </a:moveTo>
                  <a:lnTo>
                    <a:pt x="50800" y="0"/>
                  </a:lnTo>
                </a:path>
                <a:path w="101600">
                  <a:moveTo>
                    <a:pt x="76200" y="0"/>
                  </a:moveTo>
                  <a:lnTo>
                    <a:pt x="101600" y="0"/>
                  </a:lnTo>
                </a:path>
              </a:pathLst>
            </a:custGeom>
            <a:ln w="12700">
              <a:solidFill>
                <a:srgbClr val="000000"/>
              </a:solidFill>
            </a:ln>
          </p:spPr>
          <p:txBody>
            <a:bodyPr wrap="square" lIns="0" tIns="0" rIns="0" bIns="0" rtlCol="0"/>
            <a:lstStyle/>
            <a:p>
              <a:endParaRPr/>
            </a:p>
          </p:txBody>
        </p:sp>
        <p:sp>
          <p:nvSpPr>
            <p:cNvPr id="140" name="object 140"/>
            <p:cNvSpPr/>
            <p:nvPr/>
          </p:nvSpPr>
          <p:spPr>
            <a:xfrm>
              <a:off x="4246879" y="47650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41" name="object 141"/>
            <p:cNvSpPr/>
            <p:nvPr/>
          </p:nvSpPr>
          <p:spPr>
            <a:xfrm>
              <a:off x="4297679" y="4771390"/>
              <a:ext cx="127000" cy="0"/>
            </a:xfrm>
            <a:custGeom>
              <a:avLst/>
              <a:gdLst/>
              <a:ahLst/>
              <a:cxnLst/>
              <a:rect l="l" t="t" r="r" b="b"/>
              <a:pathLst>
                <a:path w="127000">
                  <a:moveTo>
                    <a:pt x="0" y="0"/>
                  </a:moveTo>
                  <a:lnTo>
                    <a:pt x="50800" y="0"/>
                  </a:lnTo>
                </a:path>
                <a:path w="127000">
                  <a:moveTo>
                    <a:pt x="76200" y="0"/>
                  </a:moveTo>
                  <a:lnTo>
                    <a:pt x="127000" y="0"/>
                  </a:lnTo>
                </a:path>
              </a:pathLst>
            </a:custGeom>
            <a:ln w="12700">
              <a:solidFill>
                <a:srgbClr val="000000"/>
              </a:solidFill>
            </a:ln>
          </p:spPr>
          <p:txBody>
            <a:bodyPr wrap="square" lIns="0" tIns="0" rIns="0" bIns="0" rtlCol="0"/>
            <a:lstStyle/>
            <a:p>
              <a:endParaRPr/>
            </a:p>
          </p:txBody>
        </p:sp>
        <p:sp>
          <p:nvSpPr>
            <p:cNvPr id="142" name="object 142"/>
            <p:cNvSpPr/>
            <p:nvPr/>
          </p:nvSpPr>
          <p:spPr>
            <a:xfrm>
              <a:off x="4437379" y="47650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43" name="object 143"/>
            <p:cNvSpPr/>
            <p:nvPr/>
          </p:nvSpPr>
          <p:spPr>
            <a:xfrm>
              <a:off x="4475479" y="4771390"/>
              <a:ext cx="152400" cy="0"/>
            </a:xfrm>
            <a:custGeom>
              <a:avLst/>
              <a:gdLst/>
              <a:ahLst/>
              <a:cxnLst/>
              <a:rect l="l" t="t" r="r" b="b"/>
              <a:pathLst>
                <a:path w="152400">
                  <a:moveTo>
                    <a:pt x="0" y="0"/>
                  </a:moveTo>
                  <a:lnTo>
                    <a:pt x="12700" y="0"/>
                  </a:lnTo>
                </a:path>
                <a:path w="152400">
                  <a:moveTo>
                    <a:pt x="25400" y="0"/>
                  </a:moveTo>
                  <a:lnTo>
                    <a:pt x="50800" y="0"/>
                  </a:lnTo>
                </a:path>
                <a:path w="152400">
                  <a:moveTo>
                    <a:pt x="88900" y="0"/>
                  </a:moveTo>
                  <a:lnTo>
                    <a:pt x="114300" y="0"/>
                  </a:lnTo>
                </a:path>
                <a:path w="152400">
                  <a:moveTo>
                    <a:pt x="127000" y="0"/>
                  </a:moveTo>
                  <a:lnTo>
                    <a:pt x="152400" y="0"/>
                  </a:lnTo>
                </a:path>
              </a:pathLst>
            </a:custGeom>
            <a:ln w="12700">
              <a:solidFill>
                <a:srgbClr val="000000"/>
              </a:solidFill>
            </a:ln>
          </p:spPr>
          <p:txBody>
            <a:bodyPr wrap="square" lIns="0" tIns="0" rIns="0" bIns="0" rtlCol="0"/>
            <a:lstStyle/>
            <a:p>
              <a:endParaRPr/>
            </a:p>
          </p:txBody>
        </p:sp>
        <p:sp>
          <p:nvSpPr>
            <p:cNvPr id="144" name="object 144"/>
            <p:cNvSpPr/>
            <p:nvPr/>
          </p:nvSpPr>
          <p:spPr>
            <a:xfrm>
              <a:off x="4742179" y="4765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45" name="object 145"/>
            <p:cNvSpPr/>
            <p:nvPr/>
          </p:nvSpPr>
          <p:spPr>
            <a:xfrm>
              <a:off x="5567679" y="4771390"/>
              <a:ext cx="88900" cy="0"/>
            </a:xfrm>
            <a:custGeom>
              <a:avLst/>
              <a:gdLst/>
              <a:ahLst/>
              <a:cxnLst/>
              <a:rect l="l" t="t" r="r" b="b"/>
              <a:pathLst>
                <a:path w="88900">
                  <a:moveTo>
                    <a:pt x="0" y="0"/>
                  </a:moveTo>
                  <a:lnTo>
                    <a:pt x="38100" y="0"/>
                  </a:lnTo>
                </a:path>
                <a:path w="88900">
                  <a:moveTo>
                    <a:pt x="76200" y="0"/>
                  </a:moveTo>
                  <a:lnTo>
                    <a:pt x="88900" y="0"/>
                  </a:lnTo>
                </a:path>
              </a:pathLst>
            </a:custGeom>
            <a:ln w="12700">
              <a:solidFill>
                <a:srgbClr val="000000"/>
              </a:solidFill>
            </a:ln>
          </p:spPr>
          <p:txBody>
            <a:bodyPr wrap="square" lIns="0" tIns="0" rIns="0" bIns="0" rtlCol="0"/>
            <a:lstStyle/>
            <a:p>
              <a:endParaRPr/>
            </a:p>
          </p:txBody>
        </p:sp>
        <p:sp>
          <p:nvSpPr>
            <p:cNvPr id="146" name="object 146"/>
            <p:cNvSpPr/>
            <p:nvPr/>
          </p:nvSpPr>
          <p:spPr>
            <a:xfrm>
              <a:off x="6431279" y="4765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47" name="object 147"/>
            <p:cNvSpPr/>
            <p:nvPr/>
          </p:nvSpPr>
          <p:spPr>
            <a:xfrm>
              <a:off x="3891279" y="4784090"/>
              <a:ext cx="50800" cy="0"/>
            </a:xfrm>
            <a:custGeom>
              <a:avLst/>
              <a:gdLst/>
              <a:ahLst/>
              <a:cxnLst/>
              <a:rect l="l" t="t" r="r" b="b"/>
              <a:pathLst>
                <a:path w="50800">
                  <a:moveTo>
                    <a:pt x="0" y="0"/>
                  </a:moveTo>
                  <a:lnTo>
                    <a:pt x="25400" y="0"/>
                  </a:lnTo>
                </a:path>
                <a:path w="50800">
                  <a:moveTo>
                    <a:pt x="38100" y="0"/>
                  </a:moveTo>
                  <a:lnTo>
                    <a:pt x="50800" y="0"/>
                  </a:lnTo>
                </a:path>
              </a:pathLst>
            </a:custGeom>
            <a:ln w="12700">
              <a:solidFill>
                <a:srgbClr val="000000"/>
              </a:solidFill>
            </a:ln>
          </p:spPr>
          <p:txBody>
            <a:bodyPr wrap="square" lIns="0" tIns="0" rIns="0" bIns="0" rtlCol="0"/>
            <a:lstStyle/>
            <a:p>
              <a:endParaRPr/>
            </a:p>
          </p:txBody>
        </p:sp>
        <p:sp>
          <p:nvSpPr>
            <p:cNvPr id="148" name="object 148"/>
            <p:cNvSpPr/>
            <p:nvPr/>
          </p:nvSpPr>
          <p:spPr>
            <a:xfrm>
              <a:off x="4030980" y="4777740"/>
              <a:ext cx="190500" cy="12700"/>
            </a:xfrm>
            <a:custGeom>
              <a:avLst/>
              <a:gdLst/>
              <a:ahLst/>
              <a:cxnLst/>
              <a:rect l="l" t="t" r="r" b="b"/>
              <a:pathLst>
                <a:path w="190500" h="12700">
                  <a:moveTo>
                    <a:pt x="25400" y="0"/>
                  </a:moveTo>
                  <a:lnTo>
                    <a:pt x="0" y="0"/>
                  </a:lnTo>
                  <a:lnTo>
                    <a:pt x="0" y="12700"/>
                  </a:lnTo>
                  <a:lnTo>
                    <a:pt x="25400" y="12700"/>
                  </a:lnTo>
                  <a:lnTo>
                    <a:pt x="25400" y="0"/>
                  </a:lnTo>
                  <a:close/>
                </a:path>
                <a:path w="190500" h="12700">
                  <a:moveTo>
                    <a:pt x="88900" y="0"/>
                  </a:moveTo>
                  <a:lnTo>
                    <a:pt x="63500" y="0"/>
                  </a:lnTo>
                  <a:lnTo>
                    <a:pt x="63500" y="12700"/>
                  </a:lnTo>
                  <a:lnTo>
                    <a:pt x="88900" y="12700"/>
                  </a:lnTo>
                  <a:lnTo>
                    <a:pt x="88900" y="0"/>
                  </a:lnTo>
                  <a:close/>
                </a:path>
                <a:path w="190500" h="12700">
                  <a:moveTo>
                    <a:pt x="127000" y="0"/>
                  </a:moveTo>
                  <a:lnTo>
                    <a:pt x="101600" y="0"/>
                  </a:lnTo>
                  <a:lnTo>
                    <a:pt x="101600" y="12700"/>
                  </a:lnTo>
                  <a:lnTo>
                    <a:pt x="127000" y="12700"/>
                  </a:lnTo>
                  <a:lnTo>
                    <a:pt x="127000" y="0"/>
                  </a:lnTo>
                  <a:close/>
                </a:path>
                <a:path w="190500" h="12700">
                  <a:moveTo>
                    <a:pt x="190500" y="0"/>
                  </a:moveTo>
                  <a:lnTo>
                    <a:pt x="165100" y="0"/>
                  </a:lnTo>
                  <a:lnTo>
                    <a:pt x="165100" y="12700"/>
                  </a:lnTo>
                  <a:lnTo>
                    <a:pt x="190500" y="12700"/>
                  </a:lnTo>
                  <a:lnTo>
                    <a:pt x="190500" y="0"/>
                  </a:lnTo>
                  <a:close/>
                </a:path>
              </a:pathLst>
            </a:custGeom>
            <a:solidFill>
              <a:srgbClr val="000000"/>
            </a:solidFill>
          </p:spPr>
          <p:txBody>
            <a:bodyPr wrap="square" lIns="0" tIns="0" rIns="0" bIns="0" rtlCol="0"/>
            <a:lstStyle/>
            <a:p>
              <a:endParaRPr/>
            </a:p>
          </p:txBody>
        </p:sp>
        <p:sp>
          <p:nvSpPr>
            <p:cNvPr id="149" name="object 149"/>
            <p:cNvSpPr/>
            <p:nvPr/>
          </p:nvSpPr>
          <p:spPr>
            <a:xfrm>
              <a:off x="4234179" y="47840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150" name="object 150"/>
            <p:cNvSpPr/>
            <p:nvPr/>
          </p:nvSpPr>
          <p:spPr>
            <a:xfrm>
              <a:off x="4284980" y="4777740"/>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76200" y="0"/>
                  </a:moveTo>
                  <a:lnTo>
                    <a:pt x="50800" y="0"/>
                  </a:lnTo>
                  <a:lnTo>
                    <a:pt x="50800" y="12700"/>
                  </a:lnTo>
                  <a:lnTo>
                    <a:pt x="76200" y="12700"/>
                  </a:lnTo>
                  <a:lnTo>
                    <a:pt x="76200" y="0"/>
                  </a:lnTo>
                  <a:close/>
                </a:path>
                <a:path w="177800" h="12700">
                  <a:moveTo>
                    <a:pt x="114300" y="0"/>
                  </a:moveTo>
                  <a:lnTo>
                    <a:pt x="88900" y="0"/>
                  </a:lnTo>
                  <a:lnTo>
                    <a:pt x="88900" y="12700"/>
                  </a:lnTo>
                  <a:lnTo>
                    <a:pt x="114300" y="12700"/>
                  </a:lnTo>
                  <a:lnTo>
                    <a:pt x="114300" y="0"/>
                  </a:lnTo>
                  <a:close/>
                </a:path>
                <a:path w="177800" h="12700">
                  <a:moveTo>
                    <a:pt x="177800" y="0"/>
                  </a:moveTo>
                  <a:lnTo>
                    <a:pt x="152400" y="0"/>
                  </a:lnTo>
                  <a:lnTo>
                    <a:pt x="152400" y="12700"/>
                  </a:lnTo>
                  <a:lnTo>
                    <a:pt x="177800" y="12700"/>
                  </a:lnTo>
                  <a:lnTo>
                    <a:pt x="177800" y="0"/>
                  </a:lnTo>
                  <a:close/>
                </a:path>
              </a:pathLst>
            </a:custGeom>
            <a:solidFill>
              <a:srgbClr val="000000"/>
            </a:solidFill>
          </p:spPr>
          <p:txBody>
            <a:bodyPr wrap="square" lIns="0" tIns="0" rIns="0" bIns="0" rtlCol="0"/>
            <a:lstStyle/>
            <a:p>
              <a:endParaRPr/>
            </a:p>
          </p:txBody>
        </p:sp>
        <p:sp>
          <p:nvSpPr>
            <p:cNvPr id="151" name="object 151"/>
            <p:cNvSpPr/>
            <p:nvPr/>
          </p:nvSpPr>
          <p:spPr>
            <a:xfrm>
              <a:off x="4475479" y="47840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52" name="object 152"/>
            <p:cNvSpPr/>
            <p:nvPr/>
          </p:nvSpPr>
          <p:spPr>
            <a:xfrm>
              <a:off x="4513580" y="4777740"/>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153" name="object 153"/>
            <p:cNvSpPr/>
            <p:nvPr/>
          </p:nvSpPr>
          <p:spPr>
            <a:xfrm>
              <a:off x="4589779" y="47840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154" name="object 154"/>
            <p:cNvSpPr/>
            <p:nvPr/>
          </p:nvSpPr>
          <p:spPr>
            <a:xfrm>
              <a:off x="4742179" y="4777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55" name="object 155"/>
            <p:cNvSpPr/>
            <p:nvPr/>
          </p:nvSpPr>
          <p:spPr>
            <a:xfrm>
              <a:off x="5605779" y="4784090"/>
              <a:ext cx="203200" cy="0"/>
            </a:xfrm>
            <a:custGeom>
              <a:avLst/>
              <a:gdLst/>
              <a:ahLst/>
              <a:cxnLst/>
              <a:rect l="l" t="t" r="r" b="b"/>
              <a:pathLst>
                <a:path w="203200">
                  <a:moveTo>
                    <a:pt x="0" y="0"/>
                  </a:moveTo>
                  <a:lnTo>
                    <a:pt x="25400" y="0"/>
                  </a:lnTo>
                </a:path>
                <a:path w="203200">
                  <a:moveTo>
                    <a:pt x="38100" y="0"/>
                  </a:moveTo>
                  <a:lnTo>
                    <a:pt x="50800" y="0"/>
                  </a:lnTo>
                </a:path>
                <a:path w="203200">
                  <a:moveTo>
                    <a:pt x="139700" y="0"/>
                  </a:moveTo>
                  <a:lnTo>
                    <a:pt x="203200" y="0"/>
                  </a:lnTo>
                </a:path>
              </a:pathLst>
            </a:custGeom>
            <a:ln w="12700">
              <a:solidFill>
                <a:srgbClr val="000000"/>
              </a:solidFill>
            </a:ln>
          </p:spPr>
          <p:txBody>
            <a:bodyPr wrap="square" lIns="0" tIns="0" rIns="0" bIns="0" rtlCol="0"/>
            <a:lstStyle/>
            <a:p>
              <a:endParaRPr/>
            </a:p>
          </p:txBody>
        </p:sp>
        <p:sp>
          <p:nvSpPr>
            <p:cNvPr id="156" name="object 156"/>
            <p:cNvSpPr/>
            <p:nvPr/>
          </p:nvSpPr>
          <p:spPr>
            <a:xfrm>
              <a:off x="5834379" y="47777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57" name="object 157"/>
            <p:cNvSpPr/>
            <p:nvPr/>
          </p:nvSpPr>
          <p:spPr>
            <a:xfrm>
              <a:off x="5923279" y="4784090"/>
              <a:ext cx="228600" cy="0"/>
            </a:xfrm>
            <a:custGeom>
              <a:avLst/>
              <a:gdLst/>
              <a:ahLst/>
              <a:cxnLst/>
              <a:rect l="l" t="t" r="r" b="b"/>
              <a:pathLst>
                <a:path w="228600">
                  <a:moveTo>
                    <a:pt x="0" y="0"/>
                  </a:moveTo>
                  <a:lnTo>
                    <a:pt x="25400" y="0"/>
                  </a:lnTo>
                </a:path>
                <a:path w="228600">
                  <a:moveTo>
                    <a:pt x="203200" y="0"/>
                  </a:moveTo>
                  <a:lnTo>
                    <a:pt x="228600" y="0"/>
                  </a:lnTo>
                </a:path>
              </a:pathLst>
            </a:custGeom>
            <a:ln w="12700">
              <a:solidFill>
                <a:srgbClr val="000000"/>
              </a:solidFill>
            </a:ln>
          </p:spPr>
          <p:txBody>
            <a:bodyPr wrap="square" lIns="0" tIns="0" rIns="0" bIns="0" rtlCol="0"/>
            <a:lstStyle/>
            <a:p>
              <a:endParaRPr/>
            </a:p>
          </p:txBody>
        </p:sp>
        <p:sp>
          <p:nvSpPr>
            <p:cNvPr id="158" name="object 158"/>
            <p:cNvSpPr/>
            <p:nvPr/>
          </p:nvSpPr>
          <p:spPr>
            <a:xfrm>
              <a:off x="6431279" y="4777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59" name="object 159"/>
            <p:cNvSpPr/>
            <p:nvPr/>
          </p:nvSpPr>
          <p:spPr>
            <a:xfrm>
              <a:off x="3865879" y="4796790"/>
              <a:ext cx="76200" cy="0"/>
            </a:xfrm>
            <a:custGeom>
              <a:avLst/>
              <a:gdLst/>
              <a:ahLst/>
              <a:cxnLst/>
              <a:rect l="l" t="t" r="r" b="b"/>
              <a:pathLst>
                <a:path w="76200">
                  <a:moveTo>
                    <a:pt x="0" y="0"/>
                  </a:moveTo>
                  <a:lnTo>
                    <a:pt x="25400" y="0"/>
                  </a:lnTo>
                </a:path>
                <a:path w="76200">
                  <a:moveTo>
                    <a:pt x="63500" y="0"/>
                  </a:moveTo>
                  <a:lnTo>
                    <a:pt x="76200" y="0"/>
                  </a:lnTo>
                </a:path>
              </a:pathLst>
            </a:custGeom>
            <a:ln w="12700">
              <a:solidFill>
                <a:srgbClr val="000000"/>
              </a:solidFill>
            </a:ln>
          </p:spPr>
          <p:txBody>
            <a:bodyPr wrap="square" lIns="0" tIns="0" rIns="0" bIns="0" rtlCol="0"/>
            <a:lstStyle/>
            <a:p>
              <a:endParaRPr/>
            </a:p>
          </p:txBody>
        </p:sp>
        <p:sp>
          <p:nvSpPr>
            <p:cNvPr id="160" name="object 160"/>
            <p:cNvSpPr/>
            <p:nvPr/>
          </p:nvSpPr>
          <p:spPr>
            <a:xfrm>
              <a:off x="4030980" y="4790440"/>
              <a:ext cx="723900" cy="12700"/>
            </a:xfrm>
            <a:custGeom>
              <a:avLst/>
              <a:gdLst/>
              <a:ahLst/>
              <a:cxnLst/>
              <a:rect l="l" t="t" r="r" b="b"/>
              <a:pathLst>
                <a:path w="723900" h="12700">
                  <a:moveTo>
                    <a:pt x="25400" y="0"/>
                  </a:moveTo>
                  <a:lnTo>
                    <a:pt x="0" y="0"/>
                  </a:lnTo>
                  <a:lnTo>
                    <a:pt x="0" y="12700"/>
                  </a:lnTo>
                  <a:lnTo>
                    <a:pt x="25400" y="12700"/>
                  </a:lnTo>
                  <a:lnTo>
                    <a:pt x="25400" y="0"/>
                  </a:lnTo>
                  <a:close/>
                </a:path>
                <a:path w="723900" h="12700">
                  <a:moveTo>
                    <a:pt x="88900" y="0"/>
                  </a:moveTo>
                  <a:lnTo>
                    <a:pt x="63500" y="0"/>
                  </a:lnTo>
                  <a:lnTo>
                    <a:pt x="63500" y="12700"/>
                  </a:lnTo>
                  <a:lnTo>
                    <a:pt x="88900" y="12700"/>
                  </a:lnTo>
                  <a:lnTo>
                    <a:pt x="88900" y="0"/>
                  </a:lnTo>
                  <a:close/>
                </a:path>
                <a:path w="723900" h="12700">
                  <a:moveTo>
                    <a:pt x="127000" y="0"/>
                  </a:moveTo>
                  <a:lnTo>
                    <a:pt x="101600" y="0"/>
                  </a:lnTo>
                  <a:lnTo>
                    <a:pt x="101600" y="12700"/>
                  </a:lnTo>
                  <a:lnTo>
                    <a:pt x="127000" y="12700"/>
                  </a:lnTo>
                  <a:lnTo>
                    <a:pt x="127000" y="0"/>
                  </a:lnTo>
                  <a:close/>
                </a:path>
                <a:path w="723900" h="12700">
                  <a:moveTo>
                    <a:pt x="190500" y="0"/>
                  </a:moveTo>
                  <a:lnTo>
                    <a:pt x="165100" y="0"/>
                  </a:lnTo>
                  <a:lnTo>
                    <a:pt x="165100" y="12700"/>
                  </a:lnTo>
                  <a:lnTo>
                    <a:pt x="190500" y="12700"/>
                  </a:lnTo>
                  <a:lnTo>
                    <a:pt x="190500" y="0"/>
                  </a:lnTo>
                  <a:close/>
                </a:path>
                <a:path w="723900" h="12700">
                  <a:moveTo>
                    <a:pt x="241300" y="0"/>
                  </a:moveTo>
                  <a:lnTo>
                    <a:pt x="215900" y="0"/>
                  </a:lnTo>
                  <a:lnTo>
                    <a:pt x="215900" y="12700"/>
                  </a:lnTo>
                  <a:lnTo>
                    <a:pt x="241300" y="12700"/>
                  </a:lnTo>
                  <a:lnTo>
                    <a:pt x="241300" y="0"/>
                  </a:lnTo>
                  <a:close/>
                </a:path>
                <a:path w="723900" h="12700">
                  <a:moveTo>
                    <a:pt x="279400" y="0"/>
                  </a:moveTo>
                  <a:lnTo>
                    <a:pt x="254000" y="0"/>
                  </a:lnTo>
                  <a:lnTo>
                    <a:pt x="254000" y="12700"/>
                  </a:lnTo>
                  <a:lnTo>
                    <a:pt x="279400" y="12700"/>
                  </a:lnTo>
                  <a:lnTo>
                    <a:pt x="279400" y="0"/>
                  </a:lnTo>
                  <a:close/>
                </a:path>
                <a:path w="723900" h="12700">
                  <a:moveTo>
                    <a:pt x="330200" y="0"/>
                  </a:moveTo>
                  <a:lnTo>
                    <a:pt x="304800" y="0"/>
                  </a:lnTo>
                  <a:lnTo>
                    <a:pt x="304800" y="12700"/>
                  </a:lnTo>
                  <a:lnTo>
                    <a:pt x="330200" y="12700"/>
                  </a:lnTo>
                  <a:lnTo>
                    <a:pt x="330200" y="0"/>
                  </a:lnTo>
                  <a:close/>
                </a:path>
                <a:path w="723900" h="12700">
                  <a:moveTo>
                    <a:pt x="368300" y="0"/>
                  </a:moveTo>
                  <a:lnTo>
                    <a:pt x="342900" y="0"/>
                  </a:lnTo>
                  <a:lnTo>
                    <a:pt x="342900" y="12700"/>
                  </a:lnTo>
                  <a:lnTo>
                    <a:pt x="368300" y="12700"/>
                  </a:lnTo>
                  <a:lnTo>
                    <a:pt x="368300" y="0"/>
                  </a:lnTo>
                  <a:close/>
                </a:path>
                <a:path w="723900" h="12700">
                  <a:moveTo>
                    <a:pt x="431800" y="0"/>
                  </a:moveTo>
                  <a:lnTo>
                    <a:pt x="406400" y="0"/>
                  </a:lnTo>
                  <a:lnTo>
                    <a:pt x="406400" y="12700"/>
                  </a:lnTo>
                  <a:lnTo>
                    <a:pt x="431800" y="12700"/>
                  </a:lnTo>
                  <a:lnTo>
                    <a:pt x="431800" y="0"/>
                  </a:lnTo>
                  <a:close/>
                </a:path>
                <a:path w="723900" h="12700">
                  <a:moveTo>
                    <a:pt x="457200" y="0"/>
                  </a:moveTo>
                  <a:lnTo>
                    <a:pt x="444500" y="0"/>
                  </a:lnTo>
                  <a:lnTo>
                    <a:pt x="444500" y="12700"/>
                  </a:lnTo>
                  <a:lnTo>
                    <a:pt x="457200" y="12700"/>
                  </a:lnTo>
                  <a:lnTo>
                    <a:pt x="457200" y="0"/>
                  </a:lnTo>
                  <a:close/>
                </a:path>
                <a:path w="723900" h="12700">
                  <a:moveTo>
                    <a:pt x="508000" y="0"/>
                  </a:moveTo>
                  <a:lnTo>
                    <a:pt x="482600" y="0"/>
                  </a:lnTo>
                  <a:lnTo>
                    <a:pt x="482600" y="12700"/>
                  </a:lnTo>
                  <a:lnTo>
                    <a:pt x="508000" y="12700"/>
                  </a:lnTo>
                  <a:lnTo>
                    <a:pt x="508000" y="0"/>
                  </a:lnTo>
                  <a:close/>
                </a:path>
                <a:path w="723900" h="12700">
                  <a:moveTo>
                    <a:pt x="546100" y="0"/>
                  </a:moveTo>
                  <a:lnTo>
                    <a:pt x="520700" y="0"/>
                  </a:lnTo>
                  <a:lnTo>
                    <a:pt x="520700" y="12700"/>
                  </a:lnTo>
                  <a:lnTo>
                    <a:pt x="546100" y="12700"/>
                  </a:lnTo>
                  <a:lnTo>
                    <a:pt x="546100" y="0"/>
                  </a:lnTo>
                  <a:close/>
                </a:path>
                <a:path w="723900" h="12700">
                  <a:moveTo>
                    <a:pt x="596900" y="0"/>
                  </a:moveTo>
                  <a:lnTo>
                    <a:pt x="571500" y="0"/>
                  </a:lnTo>
                  <a:lnTo>
                    <a:pt x="571500" y="12700"/>
                  </a:lnTo>
                  <a:lnTo>
                    <a:pt x="596900" y="12700"/>
                  </a:lnTo>
                  <a:lnTo>
                    <a:pt x="596900" y="0"/>
                  </a:lnTo>
                  <a:close/>
                </a:path>
                <a:path w="723900" h="12700">
                  <a:moveTo>
                    <a:pt x="723900" y="0"/>
                  </a:moveTo>
                  <a:lnTo>
                    <a:pt x="711200" y="0"/>
                  </a:lnTo>
                  <a:lnTo>
                    <a:pt x="711200" y="12700"/>
                  </a:lnTo>
                  <a:lnTo>
                    <a:pt x="723900" y="12700"/>
                  </a:lnTo>
                  <a:lnTo>
                    <a:pt x="723900" y="0"/>
                  </a:lnTo>
                  <a:close/>
                </a:path>
              </a:pathLst>
            </a:custGeom>
            <a:solidFill>
              <a:srgbClr val="000000"/>
            </a:solidFill>
          </p:spPr>
          <p:txBody>
            <a:bodyPr wrap="square" lIns="0" tIns="0" rIns="0" bIns="0" rtlCol="0"/>
            <a:lstStyle/>
            <a:p>
              <a:endParaRPr/>
            </a:p>
          </p:txBody>
        </p:sp>
        <p:sp>
          <p:nvSpPr>
            <p:cNvPr id="161" name="object 161"/>
            <p:cNvSpPr/>
            <p:nvPr/>
          </p:nvSpPr>
          <p:spPr>
            <a:xfrm>
              <a:off x="4792979" y="4796790"/>
              <a:ext cx="863600" cy="0"/>
            </a:xfrm>
            <a:custGeom>
              <a:avLst/>
              <a:gdLst/>
              <a:ahLst/>
              <a:cxnLst/>
              <a:rect l="l" t="t" r="r" b="b"/>
              <a:pathLst>
                <a:path w="863600">
                  <a:moveTo>
                    <a:pt x="0" y="0"/>
                  </a:moveTo>
                  <a:lnTo>
                    <a:pt x="127000" y="0"/>
                  </a:lnTo>
                </a:path>
                <a:path w="863600">
                  <a:moveTo>
                    <a:pt x="177800" y="0"/>
                  </a:moveTo>
                  <a:lnTo>
                    <a:pt x="317500" y="0"/>
                  </a:lnTo>
                </a:path>
                <a:path w="863600">
                  <a:moveTo>
                    <a:pt x="368300" y="0"/>
                  </a:moveTo>
                  <a:lnTo>
                    <a:pt x="495300" y="0"/>
                  </a:lnTo>
                </a:path>
                <a:path w="863600">
                  <a:moveTo>
                    <a:pt x="546100" y="0"/>
                  </a:moveTo>
                  <a:lnTo>
                    <a:pt x="685800" y="0"/>
                  </a:lnTo>
                </a:path>
                <a:path w="863600">
                  <a:moveTo>
                    <a:pt x="736600" y="0"/>
                  </a:moveTo>
                  <a:lnTo>
                    <a:pt x="863600" y="0"/>
                  </a:lnTo>
                </a:path>
              </a:pathLst>
            </a:custGeom>
            <a:ln w="12700">
              <a:solidFill>
                <a:srgbClr val="000000"/>
              </a:solidFill>
            </a:ln>
          </p:spPr>
          <p:txBody>
            <a:bodyPr wrap="square" lIns="0" tIns="0" rIns="0" bIns="0" rtlCol="0"/>
            <a:lstStyle/>
            <a:p>
              <a:endParaRPr/>
            </a:p>
          </p:txBody>
        </p:sp>
        <p:sp>
          <p:nvSpPr>
            <p:cNvPr id="162" name="object 162"/>
            <p:cNvSpPr/>
            <p:nvPr/>
          </p:nvSpPr>
          <p:spPr>
            <a:xfrm>
              <a:off x="5732779" y="47904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63" name="object 163"/>
            <p:cNvSpPr/>
            <p:nvPr/>
          </p:nvSpPr>
          <p:spPr>
            <a:xfrm>
              <a:off x="5796279" y="47967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64" name="object 164"/>
            <p:cNvSpPr/>
            <p:nvPr/>
          </p:nvSpPr>
          <p:spPr>
            <a:xfrm>
              <a:off x="5834380" y="4790440"/>
              <a:ext cx="609600" cy="12700"/>
            </a:xfrm>
            <a:custGeom>
              <a:avLst/>
              <a:gdLst/>
              <a:ahLst/>
              <a:cxnLst/>
              <a:rect l="l" t="t" r="r" b="b"/>
              <a:pathLst>
                <a:path w="609600" h="12700">
                  <a:moveTo>
                    <a:pt x="25400" y="0"/>
                  </a:moveTo>
                  <a:lnTo>
                    <a:pt x="0" y="0"/>
                  </a:lnTo>
                  <a:lnTo>
                    <a:pt x="0" y="12700"/>
                  </a:lnTo>
                  <a:lnTo>
                    <a:pt x="25400" y="12700"/>
                  </a:lnTo>
                  <a:lnTo>
                    <a:pt x="25400" y="0"/>
                  </a:lnTo>
                  <a:close/>
                </a:path>
                <a:path w="609600" h="12700">
                  <a:moveTo>
                    <a:pt x="609600" y="0"/>
                  </a:moveTo>
                  <a:lnTo>
                    <a:pt x="596900" y="0"/>
                  </a:lnTo>
                  <a:lnTo>
                    <a:pt x="596900" y="12700"/>
                  </a:lnTo>
                  <a:lnTo>
                    <a:pt x="609600" y="12700"/>
                  </a:lnTo>
                  <a:lnTo>
                    <a:pt x="609600" y="0"/>
                  </a:lnTo>
                  <a:close/>
                </a:path>
              </a:pathLst>
            </a:custGeom>
            <a:solidFill>
              <a:srgbClr val="000000"/>
            </a:solidFill>
          </p:spPr>
          <p:txBody>
            <a:bodyPr wrap="square" lIns="0" tIns="0" rIns="0" bIns="0" rtlCol="0"/>
            <a:lstStyle/>
            <a:p>
              <a:endParaRPr/>
            </a:p>
          </p:txBody>
        </p:sp>
        <p:sp>
          <p:nvSpPr>
            <p:cNvPr id="165" name="object 165"/>
            <p:cNvSpPr/>
            <p:nvPr/>
          </p:nvSpPr>
          <p:spPr>
            <a:xfrm>
              <a:off x="3827779" y="4809490"/>
              <a:ext cx="114300" cy="0"/>
            </a:xfrm>
            <a:custGeom>
              <a:avLst/>
              <a:gdLst/>
              <a:ahLst/>
              <a:cxnLst/>
              <a:rect l="l" t="t" r="r" b="b"/>
              <a:pathLst>
                <a:path w="114300">
                  <a:moveTo>
                    <a:pt x="0" y="0"/>
                  </a:moveTo>
                  <a:lnTo>
                    <a:pt x="38100" y="0"/>
                  </a:lnTo>
                </a:path>
                <a:path w="114300">
                  <a:moveTo>
                    <a:pt x="101600" y="0"/>
                  </a:moveTo>
                  <a:lnTo>
                    <a:pt x="114300" y="0"/>
                  </a:lnTo>
                </a:path>
              </a:pathLst>
            </a:custGeom>
            <a:ln w="12700">
              <a:solidFill>
                <a:srgbClr val="000000"/>
              </a:solidFill>
            </a:ln>
          </p:spPr>
          <p:txBody>
            <a:bodyPr wrap="square" lIns="0" tIns="0" rIns="0" bIns="0" rtlCol="0"/>
            <a:lstStyle/>
            <a:p>
              <a:endParaRPr/>
            </a:p>
          </p:txBody>
        </p:sp>
        <p:sp>
          <p:nvSpPr>
            <p:cNvPr id="166" name="object 166"/>
            <p:cNvSpPr/>
            <p:nvPr/>
          </p:nvSpPr>
          <p:spPr>
            <a:xfrm>
              <a:off x="4030980" y="4803140"/>
              <a:ext cx="241300" cy="12700"/>
            </a:xfrm>
            <a:custGeom>
              <a:avLst/>
              <a:gdLst/>
              <a:ahLst/>
              <a:cxnLst/>
              <a:rect l="l" t="t" r="r" b="b"/>
              <a:pathLst>
                <a:path w="241300" h="12700">
                  <a:moveTo>
                    <a:pt x="25400" y="0"/>
                  </a:moveTo>
                  <a:lnTo>
                    <a:pt x="0" y="0"/>
                  </a:lnTo>
                  <a:lnTo>
                    <a:pt x="0" y="12700"/>
                  </a:lnTo>
                  <a:lnTo>
                    <a:pt x="25400" y="12700"/>
                  </a:lnTo>
                  <a:lnTo>
                    <a:pt x="25400" y="0"/>
                  </a:lnTo>
                  <a:close/>
                </a:path>
                <a:path w="241300" h="12700">
                  <a:moveTo>
                    <a:pt x="88900" y="0"/>
                  </a:moveTo>
                  <a:lnTo>
                    <a:pt x="63500" y="0"/>
                  </a:lnTo>
                  <a:lnTo>
                    <a:pt x="63500" y="12700"/>
                  </a:lnTo>
                  <a:lnTo>
                    <a:pt x="88900" y="12700"/>
                  </a:lnTo>
                  <a:lnTo>
                    <a:pt x="88900" y="0"/>
                  </a:lnTo>
                  <a:close/>
                </a:path>
                <a:path w="241300" h="12700">
                  <a:moveTo>
                    <a:pt x="127000" y="0"/>
                  </a:moveTo>
                  <a:lnTo>
                    <a:pt x="101600" y="0"/>
                  </a:lnTo>
                  <a:lnTo>
                    <a:pt x="101600" y="12700"/>
                  </a:lnTo>
                  <a:lnTo>
                    <a:pt x="127000" y="12700"/>
                  </a:lnTo>
                  <a:lnTo>
                    <a:pt x="127000" y="0"/>
                  </a:lnTo>
                  <a:close/>
                </a:path>
                <a:path w="241300" h="12700">
                  <a:moveTo>
                    <a:pt x="190500" y="0"/>
                  </a:moveTo>
                  <a:lnTo>
                    <a:pt x="165100" y="0"/>
                  </a:lnTo>
                  <a:lnTo>
                    <a:pt x="165100" y="12700"/>
                  </a:lnTo>
                  <a:lnTo>
                    <a:pt x="190500" y="12700"/>
                  </a:lnTo>
                  <a:lnTo>
                    <a:pt x="190500" y="0"/>
                  </a:lnTo>
                  <a:close/>
                </a:path>
                <a:path w="241300" h="12700">
                  <a:moveTo>
                    <a:pt x="241300" y="0"/>
                  </a:moveTo>
                  <a:lnTo>
                    <a:pt x="215900" y="0"/>
                  </a:lnTo>
                  <a:lnTo>
                    <a:pt x="215900" y="12700"/>
                  </a:lnTo>
                  <a:lnTo>
                    <a:pt x="241300" y="12700"/>
                  </a:lnTo>
                  <a:lnTo>
                    <a:pt x="241300" y="0"/>
                  </a:lnTo>
                  <a:close/>
                </a:path>
              </a:pathLst>
            </a:custGeom>
            <a:solidFill>
              <a:srgbClr val="000000"/>
            </a:solidFill>
          </p:spPr>
          <p:txBody>
            <a:bodyPr wrap="square" lIns="0" tIns="0" rIns="0" bIns="0" rtlCol="0"/>
            <a:lstStyle/>
            <a:p>
              <a:endParaRPr/>
            </a:p>
          </p:txBody>
        </p:sp>
        <p:sp>
          <p:nvSpPr>
            <p:cNvPr id="167" name="object 167"/>
            <p:cNvSpPr/>
            <p:nvPr/>
          </p:nvSpPr>
          <p:spPr>
            <a:xfrm>
              <a:off x="4284979" y="4809490"/>
              <a:ext cx="76200" cy="0"/>
            </a:xfrm>
            <a:custGeom>
              <a:avLst/>
              <a:gdLst/>
              <a:ahLst/>
              <a:cxnLst/>
              <a:rect l="l" t="t" r="r" b="b"/>
              <a:pathLst>
                <a:path w="76200">
                  <a:moveTo>
                    <a:pt x="0" y="0"/>
                  </a:moveTo>
                  <a:lnTo>
                    <a:pt x="76200" y="0"/>
                  </a:lnTo>
                </a:path>
              </a:pathLst>
            </a:custGeom>
            <a:ln w="12700">
              <a:solidFill>
                <a:srgbClr val="000000"/>
              </a:solidFill>
            </a:ln>
          </p:spPr>
          <p:txBody>
            <a:bodyPr wrap="square" lIns="0" tIns="0" rIns="0" bIns="0" rtlCol="0"/>
            <a:lstStyle/>
            <a:p>
              <a:endParaRPr/>
            </a:p>
          </p:txBody>
        </p:sp>
        <p:sp>
          <p:nvSpPr>
            <p:cNvPr id="168" name="object 168"/>
            <p:cNvSpPr/>
            <p:nvPr/>
          </p:nvSpPr>
          <p:spPr>
            <a:xfrm>
              <a:off x="4373880" y="4803140"/>
              <a:ext cx="381000" cy="12700"/>
            </a:xfrm>
            <a:custGeom>
              <a:avLst/>
              <a:gdLst/>
              <a:ahLst/>
              <a:cxnLst/>
              <a:rect l="l" t="t" r="r" b="b"/>
              <a:pathLst>
                <a:path w="381000" h="12700">
                  <a:moveTo>
                    <a:pt x="25400" y="0"/>
                  </a:moveTo>
                  <a:lnTo>
                    <a:pt x="0" y="0"/>
                  </a:lnTo>
                  <a:lnTo>
                    <a:pt x="0" y="12700"/>
                  </a:lnTo>
                  <a:lnTo>
                    <a:pt x="25400" y="12700"/>
                  </a:lnTo>
                  <a:lnTo>
                    <a:pt x="25400" y="0"/>
                  </a:lnTo>
                  <a:close/>
                </a:path>
                <a:path w="381000" h="12700">
                  <a:moveTo>
                    <a:pt x="88900" y="0"/>
                  </a:moveTo>
                  <a:lnTo>
                    <a:pt x="63500" y="0"/>
                  </a:lnTo>
                  <a:lnTo>
                    <a:pt x="63500" y="12700"/>
                  </a:lnTo>
                  <a:lnTo>
                    <a:pt x="88900" y="12700"/>
                  </a:lnTo>
                  <a:lnTo>
                    <a:pt x="88900" y="0"/>
                  </a:lnTo>
                  <a:close/>
                </a:path>
                <a:path w="381000" h="12700">
                  <a:moveTo>
                    <a:pt x="114300" y="0"/>
                  </a:moveTo>
                  <a:lnTo>
                    <a:pt x="101600" y="0"/>
                  </a:lnTo>
                  <a:lnTo>
                    <a:pt x="101600" y="12700"/>
                  </a:lnTo>
                  <a:lnTo>
                    <a:pt x="114300" y="12700"/>
                  </a:lnTo>
                  <a:lnTo>
                    <a:pt x="114300" y="0"/>
                  </a:lnTo>
                  <a:close/>
                </a:path>
                <a:path w="381000" h="12700">
                  <a:moveTo>
                    <a:pt x="165100" y="0"/>
                  </a:moveTo>
                  <a:lnTo>
                    <a:pt x="139700" y="0"/>
                  </a:lnTo>
                  <a:lnTo>
                    <a:pt x="139700" y="12700"/>
                  </a:lnTo>
                  <a:lnTo>
                    <a:pt x="165100" y="12700"/>
                  </a:lnTo>
                  <a:lnTo>
                    <a:pt x="165100" y="0"/>
                  </a:lnTo>
                  <a:close/>
                </a:path>
                <a:path w="381000" h="12700">
                  <a:moveTo>
                    <a:pt x="203200" y="0"/>
                  </a:moveTo>
                  <a:lnTo>
                    <a:pt x="177800" y="0"/>
                  </a:lnTo>
                  <a:lnTo>
                    <a:pt x="177800" y="12700"/>
                  </a:lnTo>
                  <a:lnTo>
                    <a:pt x="203200" y="12700"/>
                  </a:lnTo>
                  <a:lnTo>
                    <a:pt x="203200" y="0"/>
                  </a:lnTo>
                  <a:close/>
                </a:path>
                <a:path w="381000" h="12700">
                  <a:moveTo>
                    <a:pt x="254000" y="0"/>
                  </a:moveTo>
                  <a:lnTo>
                    <a:pt x="228600" y="0"/>
                  </a:lnTo>
                  <a:lnTo>
                    <a:pt x="228600" y="12700"/>
                  </a:lnTo>
                  <a:lnTo>
                    <a:pt x="254000" y="12700"/>
                  </a:lnTo>
                  <a:lnTo>
                    <a:pt x="254000" y="0"/>
                  </a:lnTo>
                  <a:close/>
                </a:path>
                <a:path w="381000" h="12700">
                  <a:moveTo>
                    <a:pt x="381000" y="0"/>
                  </a:moveTo>
                  <a:lnTo>
                    <a:pt x="368300" y="0"/>
                  </a:lnTo>
                  <a:lnTo>
                    <a:pt x="368300" y="12700"/>
                  </a:lnTo>
                  <a:lnTo>
                    <a:pt x="381000" y="12700"/>
                  </a:lnTo>
                  <a:lnTo>
                    <a:pt x="381000" y="0"/>
                  </a:lnTo>
                  <a:close/>
                </a:path>
              </a:pathLst>
            </a:custGeom>
            <a:solidFill>
              <a:srgbClr val="000000"/>
            </a:solidFill>
          </p:spPr>
          <p:txBody>
            <a:bodyPr wrap="square" lIns="0" tIns="0" rIns="0" bIns="0" rtlCol="0"/>
            <a:lstStyle/>
            <a:p>
              <a:endParaRPr/>
            </a:p>
          </p:txBody>
        </p:sp>
        <p:sp>
          <p:nvSpPr>
            <p:cNvPr id="169" name="object 169"/>
            <p:cNvSpPr/>
            <p:nvPr/>
          </p:nvSpPr>
          <p:spPr>
            <a:xfrm>
              <a:off x="5605779" y="4809490"/>
              <a:ext cx="50800" cy="0"/>
            </a:xfrm>
            <a:custGeom>
              <a:avLst/>
              <a:gdLst/>
              <a:ahLst/>
              <a:cxnLst/>
              <a:rect l="l" t="t" r="r" b="b"/>
              <a:pathLst>
                <a:path w="50800">
                  <a:moveTo>
                    <a:pt x="0" y="0"/>
                  </a:moveTo>
                  <a:lnTo>
                    <a:pt x="25400" y="0"/>
                  </a:lnTo>
                </a:path>
                <a:path w="50800">
                  <a:moveTo>
                    <a:pt x="38100" y="0"/>
                  </a:moveTo>
                  <a:lnTo>
                    <a:pt x="50800" y="0"/>
                  </a:lnTo>
                </a:path>
              </a:pathLst>
            </a:custGeom>
            <a:ln w="12700">
              <a:solidFill>
                <a:srgbClr val="000000"/>
              </a:solidFill>
            </a:ln>
          </p:spPr>
          <p:txBody>
            <a:bodyPr wrap="square" lIns="0" tIns="0" rIns="0" bIns="0" rtlCol="0"/>
            <a:lstStyle/>
            <a:p>
              <a:endParaRPr/>
            </a:p>
          </p:txBody>
        </p:sp>
        <p:sp>
          <p:nvSpPr>
            <p:cNvPr id="170" name="object 170"/>
            <p:cNvSpPr/>
            <p:nvPr/>
          </p:nvSpPr>
          <p:spPr>
            <a:xfrm>
              <a:off x="5732780" y="4803140"/>
              <a:ext cx="127000" cy="12700"/>
            </a:xfrm>
            <a:custGeom>
              <a:avLst/>
              <a:gdLst/>
              <a:ahLst/>
              <a:cxnLst/>
              <a:rect l="l" t="t" r="r" b="b"/>
              <a:pathLst>
                <a:path w="127000" h="12700">
                  <a:moveTo>
                    <a:pt x="25400" y="0"/>
                  </a:moveTo>
                  <a:lnTo>
                    <a:pt x="0" y="0"/>
                  </a:lnTo>
                  <a:lnTo>
                    <a:pt x="0" y="12700"/>
                  </a:lnTo>
                  <a:lnTo>
                    <a:pt x="25400" y="12700"/>
                  </a:lnTo>
                  <a:lnTo>
                    <a:pt x="25400" y="0"/>
                  </a:lnTo>
                  <a:close/>
                </a:path>
                <a:path w="127000" h="12700">
                  <a:moveTo>
                    <a:pt x="127000" y="0"/>
                  </a:moveTo>
                  <a:lnTo>
                    <a:pt x="101600" y="0"/>
                  </a:lnTo>
                  <a:lnTo>
                    <a:pt x="101600" y="12700"/>
                  </a:lnTo>
                  <a:lnTo>
                    <a:pt x="127000" y="12700"/>
                  </a:lnTo>
                  <a:lnTo>
                    <a:pt x="127000" y="0"/>
                  </a:lnTo>
                  <a:close/>
                </a:path>
              </a:pathLst>
            </a:custGeom>
            <a:solidFill>
              <a:srgbClr val="000000"/>
            </a:solidFill>
          </p:spPr>
          <p:txBody>
            <a:bodyPr wrap="square" lIns="0" tIns="0" rIns="0" bIns="0" rtlCol="0"/>
            <a:lstStyle/>
            <a:p>
              <a:endParaRPr/>
            </a:p>
          </p:txBody>
        </p:sp>
        <p:sp>
          <p:nvSpPr>
            <p:cNvPr id="171" name="object 171"/>
            <p:cNvSpPr/>
            <p:nvPr/>
          </p:nvSpPr>
          <p:spPr>
            <a:xfrm>
              <a:off x="5872479" y="48094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72" name="object 172"/>
            <p:cNvSpPr/>
            <p:nvPr/>
          </p:nvSpPr>
          <p:spPr>
            <a:xfrm>
              <a:off x="5923279" y="48031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73" name="object 173"/>
            <p:cNvSpPr/>
            <p:nvPr/>
          </p:nvSpPr>
          <p:spPr>
            <a:xfrm>
              <a:off x="5961379" y="4809490"/>
              <a:ext cx="139700" cy="0"/>
            </a:xfrm>
            <a:custGeom>
              <a:avLst/>
              <a:gdLst/>
              <a:ahLst/>
              <a:cxnLst/>
              <a:rect l="l" t="t" r="r" b="b"/>
              <a:pathLst>
                <a:path w="139700">
                  <a:moveTo>
                    <a:pt x="0" y="0"/>
                  </a:moveTo>
                  <a:lnTo>
                    <a:pt x="25400" y="0"/>
                  </a:lnTo>
                </a:path>
                <a:path w="139700">
                  <a:moveTo>
                    <a:pt x="38100" y="0"/>
                  </a:moveTo>
                  <a:lnTo>
                    <a:pt x="63500" y="0"/>
                  </a:lnTo>
                </a:path>
                <a:path w="139700">
                  <a:moveTo>
                    <a:pt x="76200" y="0"/>
                  </a:moveTo>
                  <a:lnTo>
                    <a:pt x="101600" y="0"/>
                  </a:lnTo>
                </a:path>
                <a:path w="139700">
                  <a:moveTo>
                    <a:pt x="114300" y="0"/>
                  </a:moveTo>
                  <a:lnTo>
                    <a:pt x="139700" y="0"/>
                  </a:lnTo>
                </a:path>
              </a:pathLst>
            </a:custGeom>
            <a:ln w="12700">
              <a:solidFill>
                <a:srgbClr val="000000"/>
              </a:solidFill>
            </a:ln>
          </p:spPr>
          <p:txBody>
            <a:bodyPr wrap="square" lIns="0" tIns="0" rIns="0" bIns="0" rtlCol="0"/>
            <a:lstStyle/>
            <a:p>
              <a:endParaRPr/>
            </a:p>
          </p:txBody>
        </p:sp>
        <p:sp>
          <p:nvSpPr>
            <p:cNvPr id="174" name="object 174"/>
            <p:cNvSpPr/>
            <p:nvPr/>
          </p:nvSpPr>
          <p:spPr>
            <a:xfrm>
              <a:off x="6126479" y="48031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75" name="object 175"/>
            <p:cNvSpPr/>
            <p:nvPr/>
          </p:nvSpPr>
          <p:spPr>
            <a:xfrm>
              <a:off x="6164579" y="4809490"/>
              <a:ext cx="165100" cy="0"/>
            </a:xfrm>
            <a:custGeom>
              <a:avLst/>
              <a:gdLst/>
              <a:ahLst/>
              <a:cxnLst/>
              <a:rect l="l" t="t" r="r" b="b"/>
              <a:pathLst>
                <a:path w="165100">
                  <a:moveTo>
                    <a:pt x="0" y="0"/>
                  </a:moveTo>
                  <a:lnTo>
                    <a:pt x="25400" y="0"/>
                  </a:lnTo>
                </a:path>
                <a:path w="165100">
                  <a:moveTo>
                    <a:pt x="38100" y="0"/>
                  </a:moveTo>
                  <a:lnTo>
                    <a:pt x="63500" y="0"/>
                  </a:lnTo>
                </a:path>
                <a:path w="165100">
                  <a:moveTo>
                    <a:pt x="101600" y="0"/>
                  </a:moveTo>
                  <a:lnTo>
                    <a:pt x="127000" y="0"/>
                  </a:lnTo>
                </a:path>
                <a:path w="165100">
                  <a:moveTo>
                    <a:pt x="139700" y="0"/>
                  </a:moveTo>
                  <a:lnTo>
                    <a:pt x="165100" y="0"/>
                  </a:lnTo>
                </a:path>
              </a:pathLst>
            </a:custGeom>
            <a:ln w="12700">
              <a:solidFill>
                <a:srgbClr val="000000"/>
              </a:solidFill>
            </a:ln>
          </p:spPr>
          <p:txBody>
            <a:bodyPr wrap="square" lIns="0" tIns="0" rIns="0" bIns="0" rtlCol="0"/>
            <a:lstStyle/>
            <a:p>
              <a:endParaRPr/>
            </a:p>
          </p:txBody>
        </p:sp>
        <p:sp>
          <p:nvSpPr>
            <p:cNvPr id="176" name="object 176"/>
            <p:cNvSpPr/>
            <p:nvPr/>
          </p:nvSpPr>
          <p:spPr>
            <a:xfrm>
              <a:off x="6431279" y="4803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77" name="object 177"/>
            <p:cNvSpPr/>
            <p:nvPr/>
          </p:nvSpPr>
          <p:spPr>
            <a:xfrm>
              <a:off x="3802379" y="4822190"/>
              <a:ext cx="139700" cy="0"/>
            </a:xfrm>
            <a:custGeom>
              <a:avLst/>
              <a:gdLst/>
              <a:ahLst/>
              <a:cxnLst/>
              <a:rect l="l" t="t" r="r" b="b"/>
              <a:pathLst>
                <a:path w="139700">
                  <a:moveTo>
                    <a:pt x="0" y="0"/>
                  </a:moveTo>
                  <a:lnTo>
                    <a:pt x="25400" y="0"/>
                  </a:lnTo>
                </a:path>
                <a:path w="139700">
                  <a:moveTo>
                    <a:pt x="127000" y="0"/>
                  </a:moveTo>
                  <a:lnTo>
                    <a:pt x="139700" y="0"/>
                  </a:lnTo>
                </a:path>
              </a:pathLst>
            </a:custGeom>
            <a:ln w="12700">
              <a:solidFill>
                <a:srgbClr val="000000"/>
              </a:solidFill>
            </a:ln>
          </p:spPr>
          <p:txBody>
            <a:bodyPr wrap="square" lIns="0" tIns="0" rIns="0" bIns="0" rtlCol="0"/>
            <a:lstStyle/>
            <a:p>
              <a:endParaRPr/>
            </a:p>
          </p:txBody>
        </p:sp>
        <p:sp>
          <p:nvSpPr>
            <p:cNvPr id="178" name="object 178"/>
            <p:cNvSpPr/>
            <p:nvPr/>
          </p:nvSpPr>
          <p:spPr>
            <a:xfrm>
              <a:off x="4030980" y="4815840"/>
              <a:ext cx="723900" cy="12700"/>
            </a:xfrm>
            <a:custGeom>
              <a:avLst/>
              <a:gdLst/>
              <a:ahLst/>
              <a:cxnLst/>
              <a:rect l="l" t="t" r="r" b="b"/>
              <a:pathLst>
                <a:path w="723900" h="12700">
                  <a:moveTo>
                    <a:pt x="25400" y="0"/>
                  </a:moveTo>
                  <a:lnTo>
                    <a:pt x="0" y="0"/>
                  </a:lnTo>
                  <a:lnTo>
                    <a:pt x="0" y="12700"/>
                  </a:lnTo>
                  <a:lnTo>
                    <a:pt x="25400" y="12700"/>
                  </a:lnTo>
                  <a:lnTo>
                    <a:pt x="25400" y="0"/>
                  </a:lnTo>
                  <a:close/>
                </a:path>
                <a:path w="723900" h="12700">
                  <a:moveTo>
                    <a:pt x="88900" y="0"/>
                  </a:moveTo>
                  <a:lnTo>
                    <a:pt x="63500" y="0"/>
                  </a:lnTo>
                  <a:lnTo>
                    <a:pt x="63500" y="12700"/>
                  </a:lnTo>
                  <a:lnTo>
                    <a:pt x="88900" y="12700"/>
                  </a:lnTo>
                  <a:lnTo>
                    <a:pt x="88900" y="0"/>
                  </a:lnTo>
                  <a:close/>
                </a:path>
                <a:path w="723900" h="12700">
                  <a:moveTo>
                    <a:pt x="127000" y="0"/>
                  </a:moveTo>
                  <a:lnTo>
                    <a:pt x="101600" y="0"/>
                  </a:lnTo>
                  <a:lnTo>
                    <a:pt x="101600" y="12700"/>
                  </a:lnTo>
                  <a:lnTo>
                    <a:pt x="127000" y="12700"/>
                  </a:lnTo>
                  <a:lnTo>
                    <a:pt x="127000" y="0"/>
                  </a:lnTo>
                  <a:close/>
                </a:path>
                <a:path w="723900" h="12700">
                  <a:moveTo>
                    <a:pt x="190500" y="0"/>
                  </a:moveTo>
                  <a:lnTo>
                    <a:pt x="165100" y="0"/>
                  </a:lnTo>
                  <a:lnTo>
                    <a:pt x="165100" y="12700"/>
                  </a:lnTo>
                  <a:lnTo>
                    <a:pt x="190500" y="12700"/>
                  </a:lnTo>
                  <a:lnTo>
                    <a:pt x="190500" y="0"/>
                  </a:lnTo>
                  <a:close/>
                </a:path>
                <a:path w="723900" h="12700">
                  <a:moveTo>
                    <a:pt x="241300" y="0"/>
                  </a:moveTo>
                  <a:lnTo>
                    <a:pt x="215900" y="0"/>
                  </a:lnTo>
                  <a:lnTo>
                    <a:pt x="215900" y="12700"/>
                  </a:lnTo>
                  <a:lnTo>
                    <a:pt x="241300" y="12700"/>
                  </a:lnTo>
                  <a:lnTo>
                    <a:pt x="241300" y="0"/>
                  </a:lnTo>
                  <a:close/>
                </a:path>
                <a:path w="723900" h="12700">
                  <a:moveTo>
                    <a:pt x="279400" y="0"/>
                  </a:moveTo>
                  <a:lnTo>
                    <a:pt x="254000" y="0"/>
                  </a:lnTo>
                  <a:lnTo>
                    <a:pt x="254000" y="12700"/>
                  </a:lnTo>
                  <a:lnTo>
                    <a:pt x="279400" y="12700"/>
                  </a:lnTo>
                  <a:lnTo>
                    <a:pt x="279400" y="0"/>
                  </a:lnTo>
                  <a:close/>
                </a:path>
                <a:path w="723900" h="12700">
                  <a:moveTo>
                    <a:pt x="368300" y="0"/>
                  </a:moveTo>
                  <a:lnTo>
                    <a:pt x="342900" y="0"/>
                  </a:lnTo>
                  <a:lnTo>
                    <a:pt x="342900" y="12700"/>
                  </a:lnTo>
                  <a:lnTo>
                    <a:pt x="368300" y="12700"/>
                  </a:lnTo>
                  <a:lnTo>
                    <a:pt x="368300" y="0"/>
                  </a:lnTo>
                  <a:close/>
                </a:path>
                <a:path w="723900" h="12700">
                  <a:moveTo>
                    <a:pt x="431800" y="0"/>
                  </a:moveTo>
                  <a:lnTo>
                    <a:pt x="406400" y="0"/>
                  </a:lnTo>
                  <a:lnTo>
                    <a:pt x="406400" y="12700"/>
                  </a:lnTo>
                  <a:lnTo>
                    <a:pt x="431800" y="12700"/>
                  </a:lnTo>
                  <a:lnTo>
                    <a:pt x="431800" y="0"/>
                  </a:lnTo>
                  <a:close/>
                </a:path>
                <a:path w="723900" h="12700">
                  <a:moveTo>
                    <a:pt x="457200" y="0"/>
                  </a:moveTo>
                  <a:lnTo>
                    <a:pt x="444500" y="0"/>
                  </a:lnTo>
                  <a:lnTo>
                    <a:pt x="444500" y="12700"/>
                  </a:lnTo>
                  <a:lnTo>
                    <a:pt x="457200" y="12700"/>
                  </a:lnTo>
                  <a:lnTo>
                    <a:pt x="457200" y="0"/>
                  </a:lnTo>
                  <a:close/>
                </a:path>
                <a:path w="723900" h="12700">
                  <a:moveTo>
                    <a:pt x="508000" y="0"/>
                  </a:moveTo>
                  <a:lnTo>
                    <a:pt x="482600" y="0"/>
                  </a:lnTo>
                  <a:lnTo>
                    <a:pt x="482600" y="12700"/>
                  </a:lnTo>
                  <a:lnTo>
                    <a:pt x="508000" y="12700"/>
                  </a:lnTo>
                  <a:lnTo>
                    <a:pt x="508000" y="0"/>
                  </a:lnTo>
                  <a:close/>
                </a:path>
                <a:path w="723900" h="12700">
                  <a:moveTo>
                    <a:pt x="546100" y="0"/>
                  </a:moveTo>
                  <a:lnTo>
                    <a:pt x="520700" y="0"/>
                  </a:lnTo>
                  <a:lnTo>
                    <a:pt x="520700" y="12700"/>
                  </a:lnTo>
                  <a:lnTo>
                    <a:pt x="546100" y="12700"/>
                  </a:lnTo>
                  <a:lnTo>
                    <a:pt x="546100" y="0"/>
                  </a:lnTo>
                  <a:close/>
                </a:path>
                <a:path w="723900" h="12700">
                  <a:moveTo>
                    <a:pt x="596900" y="0"/>
                  </a:moveTo>
                  <a:lnTo>
                    <a:pt x="571500" y="0"/>
                  </a:lnTo>
                  <a:lnTo>
                    <a:pt x="571500" y="12700"/>
                  </a:lnTo>
                  <a:lnTo>
                    <a:pt x="596900" y="12700"/>
                  </a:lnTo>
                  <a:lnTo>
                    <a:pt x="596900" y="0"/>
                  </a:lnTo>
                  <a:close/>
                </a:path>
                <a:path w="723900" h="12700">
                  <a:moveTo>
                    <a:pt x="723900" y="0"/>
                  </a:moveTo>
                  <a:lnTo>
                    <a:pt x="711200" y="0"/>
                  </a:lnTo>
                  <a:lnTo>
                    <a:pt x="711200" y="12700"/>
                  </a:lnTo>
                  <a:lnTo>
                    <a:pt x="723900" y="12700"/>
                  </a:lnTo>
                  <a:lnTo>
                    <a:pt x="723900" y="0"/>
                  </a:lnTo>
                  <a:close/>
                </a:path>
              </a:pathLst>
            </a:custGeom>
            <a:solidFill>
              <a:srgbClr val="000000"/>
            </a:solidFill>
          </p:spPr>
          <p:txBody>
            <a:bodyPr wrap="square" lIns="0" tIns="0" rIns="0" bIns="0" rtlCol="0"/>
            <a:lstStyle/>
            <a:p>
              <a:endParaRPr/>
            </a:p>
          </p:txBody>
        </p:sp>
        <p:sp>
          <p:nvSpPr>
            <p:cNvPr id="179" name="object 179"/>
            <p:cNvSpPr/>
            <p:nvPr/>
          </p:nvSpPr>
          <p:spPr>
            <a:xfrm>
              <a:off x="5580379" y="4822190"/>
              <a:ext cx="292100" cy="0"/>
            </a:xfrm>
            <a:custGeom>
              <a:avLst/>
              <a:gdLst/>
              <a:ahLst/>
              <a:cxnLst/>
              <a:rect l="l" t="t" r="r" b="b"/>
              <a:pathLst>
                <a:path w="292100">
                  <a:moveTo>
                    <a:pt x="0" y="0"/>
                  </a:moveTo>
                  <a:lnTo>
                    <a:pt x="25400" y="0"/>
                  </a:lnTo>
                </a:path>
                <a:path w="292100">
                  <a:moveTo>
                    <a:pt x="63500" y="0"/>
                  </a:moveTo>
                  <a:lnTo>
                    <a:pt x="76200" y="0"/>
                  </a:lnTo>
                </a:path>
                <a:path w="292100">
                  <a:moveTo>
                    <a:pt x="152400" y="0"/>
                  </a:moveTo>
                  <a:lnTo>
                    <a:pt x="203200" y="0"/>
                  </a:lnTo>
                </a:path>
                <a:path w="292100">
                  <a:moveTo>
                    <a:pt x="254000" y="0"/>
                  </a:moveTo>
                  <a:lnTo>
                    <a:pt x="292100" y="0"/>
                  </a:lnTo>
                </a:path>
              </a:pathLst>
            </a:custGeom>
            <a:ln w="12700">
              <a:solidFill>
                <a:srgbClr val="000000"/>
              </a:solidFill>
            </a:ln>
          </p:spPr>
          <p:txBody>
            <a:bodyPr wrap="square" lIns="0" tIns="0" rIns="0" bIns="0" rtlCol="0"/>
            <a:lstStyle/>
            <a:p>
              <a:endParaRPr/>
            </a:p>
          </p:txBody>
        </p:sp>
        <p:sp>
          <p:nvSpPr>
            <p:cNvPr id="180" name="object 180"/>
            <p:cNvSpPr/>
            <p:nvPr/>
          </p:nvSpPr>
          <p:spPr>
            <a:xfrm>
              <a:off x="5885180" y="4815840"/>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181" name="object 181"/>
            <p:cNvSpPr/>
            <p:nvPr/>
          </p:nvSpPr>
          <p:spPr>
            <a:xfrm>
              <a:off x="5961379" y="4822190"/>
              <a:ext cx="114300" cy="0"/>
            </a:xfrm>
            <a:custGeom>
              <a:avLst/>
              <a:gdLst/>
              <a:ahLst/>
              <a:cxnLst/>
              <a:rect l="l" t="t" r="r" b="b"/>
              <a:pathLst>
                <a:path w="114300">
                  <a:moveTo>
                    <a:pt x="0" y="0"/>
                  </a:moveTo>
                  <a:lnTo>
                    <a:pt x="38100" y="0"/>
                  </a:lnTo>
                </a:path>
                <a:path w="114300">
                  <a:moveTo>
                    <a:pt x="50800" y="0"/>
                  </a:moveTo>
                  <a:lnTo>
                    <a:pt x="114300" y="0"/>
                  </a:lnTo>
                </a:path>
              </a:pathLst>
            </a:custGeom>
            <a:ln w="12700">
              <a:solidFill>
                <a:srgbClr val="000000"/>
              </a:solidFill>
            </a:ln>
          </p:spPr>
          <p:txBody>
            <a:bodyPr wrap="square" lIns="0" tIns="0" rIns="0" bIns="0" rtlCol="0"/>
            <a:lstStyle/>
            <a:p>
              <a:endParaRPr/>
            </a:p>
          </p:txBody>
        </p:sp>
        <p:sp>
          <p:nvSpPr>
            <p:cNvPr id="182" name="object 182"/>
            <p:cNvSpPr/>
            <p:nvPr/>
          </p:nvSpPr>
          <p:spPr>
            <a:xfrm>
              <a:off x="6088380" y="4815840"/>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183" name="object 183"/>
            <p:cNvSpPr/>
            <p:nvPr/>
          </p:nvSpPr>
          <p:spPr>
            <a:xfrm>
              <a:off x="6164579" y="48221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184" name="object 184"/>
            <p:cNvSpPr/>
            <p:nvPr/>
          </p:nvSpPr>
          <p:spPr>
            <a:xfrm>
              <a:off x="6215380" y="4815840"/>
              <a:ext cx="63500" cy="12700"/>
            </a:xfrm>
            <a:custGeom>
              <a:avLst/>
              <a:gdLst/>
              <a:ahLst/>
              <a:cxnLst/>
              <a:rect l="l" t="t" r="r" b="b"/>
              <a:pathLst>
                <a:path w="63500" h="12700">
                  <a:moveTo>
                    <a:pt x="25400" y="0"/>
                  </a:moveTo>
                  <a:lnTo>
                    <a:pt x="0" y="0"/>
                  </a:lnTo>
                  <a:lnTo>
                    <a:pt x="0" y="12700"/>
                  </a:lnTo>
                  <a:lnTo>
                    <a:pt x="25400" y="12700"/>
                  </a:lnTo>
                  <a:lnTo>
                    <a:pt x="25400" y="0"/>
                  </a:lnTo>
                  <a:close/>
                </a:path>
                <a:path w="63500" h="12700">
                  <a:moveTo>
                    <a:pt x="63500" y="0"/>
                  </a:moveTo>
                  <a:lnTo>
                    <a:pt x="38100" y="0"/>
                  </a:lnTo>
                  <a:lnTo>
                    <a:pt x="38100" y="12700"/>
                  </a:lnTo>
                  <a:lnTo>
                    <a:pt x="63500" y="12700"/>
                  </a:lnTo>
                  <a:lnTo>
                    <a:pt x="63500" y="0"/>
                  </a:lnTo>
                  <a:close/>
                </a:path>
              </a:pathLst>
            </a:custGeom>
            <a:solidFill>
              <a:srgbClr val="000000"/>
            </a:solidFill>
          </p:spPr>
          <p:txBody>
            <a:bodyPr wrap="square" lIns="0" tIns="0" rIns="0" bIns="0" rtlCol="0"/>
            <a:lstStyle/>
            <a:p>
              <a:endParaRPr/>
            </a:p>
          </p:txBody>
        </p:sp>
        <p:sp>
          <p:nvSpPr>
            <p:cNvPr id="185" name="object 185"/>
            <p:cNvSpPr/>
            <p:nvPr/>
          </p:nvSpPr>
          <p:spPr>
            <a:xfrm>
              <a:off x="6291579" y="48221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186" name="object 186"/>
            <p:cNvSpPr/>
            <p:nvPr/>
          </p:nvSpPr>
          <p:spPr>
            <a:xfrm>
              <a:off x="6431279" y="4815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87" name="object 187"/>
            <p:cNvSpPr/>
            <p:nvPr/>
          </p:nvSpPr>
          <p:spPr>
            <a:xfrm>
              <a:off x="3776979" y="4834890"/>
              <a:ext cx="330200" cy="0"/>
            </a:xfrm>
            <a:custGeom>
              <a:avLst/>
              <a:gdLst/>
              <a:ahLst/>
              <a:cxnLst/>
              <a:rect l="l" t="t" r="r" b="b"/>
              <a:pathLst>
                <a:path w="330200">
                  <a:moveTo>
                    <a:pt x="0" y="0"/>
                  </a:moveTo>
                  <a:lnTo>
                    <a:pt x="25400" y="0"/>
                  </a:lnTo>
                </a:path>
                <a:path w="330200">
                  <a:moveTo>
                    <a:pt x="152400" y="0"/>
                  </a:moveTo>
                  <a:lnTo>
                    <a:pt x="165100" y="0"/>
                  </a:lnTo>
                </a:path>
                <a:path w="330200">
                  <a:moveTo>
                    <a:pt x="266700" y="0"/>
                  </a:moveTo>
                  <a:lnTo>
                    <a:pt x="292100" y="0"/>
                  </a:lnTo>
                </a:path>
                <a:path w="330200">
                  <a:moveTo>
                    <a:pt x="317500" y="0"/>
                  </a:moveTo>
                  <a:lnTo>
                    <a:pt x="330200" y="0"/>
                  </a:lnTo>
                </a:path>
              </a:pathLst>
            </a:custGeom>
            <a:ln w="12700">
              <a:solidFill>
                <a:srgbClr val="000000"/>
              </a:solidFill>
            </a:ln>
          </p:spPr>
          <p:txBody>
            <a:bodyPr wrap="square" lIns="0" tIns="0" rIns="0" bIns="0" rtlCol="0"/>
            <a:lstStyle/>
            <a:p>
              <a:endParaRPr/>
            </a:p>
          </p:txBody>
        </p:sp>
        <p:sp>
          <p:nvSpPr>
            <p:cNvPr id="188" name="object 188"/>
            <p:cNvSpPr/>
            <p:nvPr/>
          </p:nvSpPr>
          <p:spPr>
            <a:xfrm>
              <a:off x="4132580" y="4828540"/>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189" name="object 189"/>
            <p:cNvSpPr/>
            <p:nvPr/>
          </p:nvSpPr>
          <p:spPr>
            <a:xfrm>
              <a:off x="4234179" y="48348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190" name="object 190"/>
            <p:cNvSpPr/>
            <p:nvPr/>
          </p:nvSpPr>
          <p:spPr>
            <a:xfrm>
              <a:off x="4284979" y="48285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91" name="object 191"/>
            <p:cNvSpPr/>
            <p:nvPr/>
          </p:nvSpPr>
          <p:spPr>
            <a:xfrm>
              <a:off x="4335779" y="48348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192" name="object 192"/>
            <p:cNvSpPr/>
            <p:nvPr/>
          </p:nvSpPr>
          <p:spPr>
            <a:xfrm>
              <a:off x="4373880" y="4828540"/>
              <a:ext cx="203200" cy="12700"/>
            </a:xfrm>
            <a:custGeom>
              <a:avLst/>
              <a:gdLst/>
              <a:ahLst/>
              <a:cxnLst/>
              <a:rect l="l" t="t" r="r" b="b"/>
              <a:pathLst>
                <a:path w="203200" h="12700">
                  <a:moveTo>
                    <a:pt x="25400" y="0"/>
                  </a:moveTo>
                  <a:lnTo>
                    <a:pt x="0" y="0"/>
                  </a:lnTo>
                  <a:lnTo>
                    <a:pt x="0" y="12700"/>
                  </a:lnTo>
                  <a:lnTo>
                    <a:pt x="25400" y="12700"/>
                  </a:lnTo>
                  <a:lnTo>
                    <a:pt x="25400" y="0"/>
                  </a:lnTo>
                  <a:close/>
                </a:path>
                <a:path w="203200" h="12700">
                  <a:moveTo>
                    <a:pt x="88900" y="0"/>
                  </a:moveTo>
                  <a:lnTo>
                    <a:pt x="63500" y="0"/>
                  </a:lnTo>
                  <a:lnTo>
                    <a:pt x="63500" y="12700"/>
                  </a:lnTo>
                  <a:lnTo>
                    <a:pt x="88900" y="12700"/>
                  </a:lnTo>
                  <a:lnTo>
                    <a:pt x="88900" y="0"/>
                  </a:lnTo>
                  <a:close/>
                </a:path>
                <a:path w="203200" h="12700">
                  <a:moveTo>
                    <a:pt x="114300" y="0"/>
                  </a:moveTo>
                  <a:lnTo>
                    <a:pt x="101600" y="0"/>
                  </a:lnTo>
                  <a:lnTo>
                    <a:pt x="101600" y="12700"/>
                  </a:lnTo>
                  <a:lnTo>
                    <a:pt x="114300" y="12700"/>
                  </a:lnTo>
                  <a:lnTo>
                    <a:pt x="114300" y="0"/>
                  </a:lnTo>
                  <a:close/>
                </a:path>
                <a:path w="203200" h="12700">
                  <a:moveTo>
                    <a:pt x="165100" y="0"/>
                  </a:moveTo>
                  <a:lnTo>
                    <a:pt x="139700" y="0"/>
                  </a:lnTo>
                  <a:lnTo>
                    <a:pt x="139700" y="12700"/>
                  </a:lnTo>
                  <a:lnTo>
                    <a:pt x="165100" y="12700"/>
                  </a:lnTo>
                  <a:lnTo>
                    <a:pt x="165100" y="0"/>
                  </a:lnTo>
                  <a:close/>
                </a:path>
                <a:path w="203200" h="12700">
                  <a:moveTo>
                    <a:pt x="203200" y="0"/>
                  </a:moveTo>
                  <a:lnTo>
                    <a:pt x="177800" y="0"/>
                  </a:lnTo>
                  <a:lnTo>
                    <a:pt x="177800" y="12700"/>
                  </a:lnTo>
                  <a:lnTo>
                    <a:pt x="203200" y="12700"/>
                  </a:lnTo>
                  <a:lnTo>
                    <a:pt x="203200" y="0"/>
                  </a:lnTo>
                  <a:close/>
                </a:path>
              </a:pathLst>
            </a:custGeom>
            <a:solidFill>
              <a:srgbClr val="000000"/>
            </a:solidFill>
          </p:spPr>
          <p:txBody>
            <a:bodyPr wrap="square" lIns="0" tIns="0" rIns="0" bIns="0" rtlCol="0"/>
            <a:lstStyle/>
            <a:p>
              <a:endParaRPr/>
            </a:p>
          </p:txBody>
        </p:sp>
        <p:sp>
          <p:nvSpPr>
            <p:cNvPr id="193" name="object 193"/>
            <p:cNvSpPr/>
            <p:nvPr/>
          </p:nvSpPr>
          <p:spPr>
            <a:xfrm>
              <a:off x="4589779" y="48348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194" name="object 194"/>
            <p:cNvSpPr/>
            <p:nvPr/>
          </p:nvSpPr>
          <p:spPr>
            <a:xfrm>
              <a:off x="4742179" y="4828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195" name="object 195"/>
            <p:cNvSpPr/>
            <p:nvPr/>
          </p:nvSpPr>
          <p:spPr>
            <a:xfrm>
              <a:off x="5542279" y="4834890"/>
              <a:ext cx="266700" cy="0"/>
            </a:xfrm>
            <a:custGeom>
              <a:avLst/>
              <a:gdLst/>
              <a:ahLst/>
              <a:cxnLst/>
              <a:rect l="l" t="t" r="r" b="b"/>
              <a:pathLst>
                <a:path w="266700">
                  <a:moveTo>
                    <a:pt x="0" y="0"/>
                  </a:moveTo>
                  <a:lnTo>
                    <a:pt x="38100" y="0"/>
                  </a:lnTo>
                </a:path>
                <a:path w="266700">
                  <a:moveTo>
                    <a:pt x="101600" y="0"/>
                  </a:moveTo>
                  <a:lnTo>
                    <a:pt x="114300" y="0"/>
                  </a:lnTo>
                </a:path>
                <a:path w="266700">
                  <a:moveTo>
                    <a:pt x="203200" y="0"/>
                  </a:moveTo>
                  <a:lnTo>
                    <a:pt x="266700" y="0"/>
                  </a:lnTo>
                </a:path>
              </a:pathLst>
            </a:custGeom>
            <a:ln w="12700">
              <a:solidFill>
                <a:srgbClr val="000000"/>
              </a:solidFill>
            </a:ln>
          </p:spPr>
          <p:txBody>
            <a:bodyPr wrap="square" lIns="0" tIns="0" rIns="0" bIns="0" rtlCol="0"/>
            <a:lstStyle/>
            <a:p>
              <a:endParaRPr/>
            </a:p>
          </p:txBody>
        </p:sp>
        <p:sp>
          <p:nvSpPr>
            <p:cNvPr id="196" name="object 196"/>
            <p:cNvSpPr/>
            <p:nvPr/>
          </p:nvSpPr>
          <p:spPr>
            <a:xfrm>
              <a:off x="5834380" y="4828540"/>
              <a:ext cx="609600" cy="12700"/>
            </a:xfrm>
            <a:custGeom>
              <a:avLst/>
              <a:gdLst/>
              <a:ahLst/>
              <a:cxnLst/>
              <a:rect l="l" t="t" r="r" b="b"/>
              <a:pathLst>
                <a:path w="609600" h="12700">
                  <a:moveTo>
                    <a:pt x="25400" y="0"/>
                  </a:moveTo>
                  <a:lnTo>
                    <a:pt x="0" y="0"/>
                  </a:lnTo>
                  <a:lnTo>
                    <a:pt x="0" y="12700"/>
                  </a:lnTo>
                  <a:lnTo>
                    <a:pt x="25400" y="12700"/>
                  </a:lnTo>
                  <a:lnTo>
                    <a:pt x="25400" y="0"/>
                  </a:lnTo>
                  <a:close/>
                </a:path>
                <a:path w="609600" h="12700">
                  <a:moveTo>
                    <a:pt x="76200" y="0"/>
                  </a:moveTo>
                  <a:lnTo>
                    <a:pt x="50800" y="0"/>
                  </a:lnTo>
                  <a:lnTo>
                    <a:pt x="50800" y="12700"/>
                  </a:lnTo>
                  <a:lnTo>
                    <a:pt x="76200" y="12700"/>
                  </a:lnTo>
                  <a:lnTo>
                    <a:pt x="76200" y="0"/>
                  </a:lnTo>
                  <a:close/>
                </a:path>
                <a:path w="609600" h="12700">
                  <a:moveTo>
                    <a:pt x="114300" y="0"/>
                  </a:moveTo>
                  <a:lnTo>
                    <a:pt x="88900" y="0"/>
                  </a:lnTo>
                  <a:lnTo>
                    <a:pt x="88900" y="12700"/>
                  </a:lnTo>
                  <a:lnTo>
                    <a:pt x="114300" y="12700"/>
                  </a:lnTo>
                  <a:lnTo>
                    <a:pt x="114300" y="0"/>
                  </a:lnTo>
                  <a:close/>
                </a:path>
                <a:path w="609600" h="12700">
                  <a:moveTo>
                    <a:pt x="152400" y="0"/>
                  </a:moveTo>
                  <a:lnTo>
                    <a:pt x="127000" y="0"/>
                  </a:lnTo>
                  <a:lnTo>
                    <a:pt x="127000" y="12700"/>
                  </a:lnTo>
                  <a:lnTo>
                    <a:pt x="152400" y="12700"/>
                  </a:lnTo>
                  <a:lnTo>
                    <a:pt x="152400" y="0"/>
                  </a:lnTo>
                  <a:close/>
                </a:path>
                <a:path w="609600" h="12700">
                  <a:moveTo>
                    <a:pt x="228600" y="0"/>
                  </a:moveTo>
                  <a:lnTo>
                    <a:pt x="177800" y="0"/>
                  </a:lnTo>
                  <a:lnTo>
                    <a:pt x="177800" y="12700"/>
                  </a:lnTo>
                  <a:lnTo>
                    <a:pt x="228600" y="12700"/>
                  </a:lnTo>
                  <a:lnTo>
                    <a:pt x="228600" y="0"/>
                  </a:lnTo>
                  <a:close/>
                </a:path>
                <a:path w="609600" h="12700">
                  <a:moveTo>
                    <a:pt x="279400" y="0"/>
                  </a:moveTo>
                  <a:lnTo>
                    <a:pt x="254000" y="0"/>
                  </a:lnTo>
                  <a:lnTo>
                    <a:pt x="254000" y="12700"/>
                  </a:lnTo>
                  <a:lnTo>
                    <a:pt x="279400" y="12700"/>
                  </a:lnTo>
                  <a:lnTo>
                    <a:pt x="279400" y="0"/>
                  </a:lnTo>
                  <a:close/>
                </a:path>
                <a:path w="609600" h="12700">
                  <a:moveTo>
                    <a:pt x="317500" y="0"/>
                  </a:moveTo>
                  <a:lnTo>
                    <a:pt x="292100" y="0"/>
                  </a:lnTo>
                  <a:lnTo>
                    <a:pt x="292100" y="12700"/>
                  </a:lnTo>
                  <a:lnTo>
                    <a:pt x="317500" y="12700"/>
                  </a:lnTo>
                  <a:lnTo>
                    <a:pt x="317500" y="0"/>
                  </a:lnTo>
                  <a:close/>
                </a:path>
                <a:path w="609600" h="12700">
                  <a:moveTo>
                    <a:pt x="355600" y="0"/>
                  </a:moveTo>
                  <a:lnTo>
                    <a:pt x="330200" y="0"/>
                  </a:lnTo>
                  <a:lnTo>
                    <a:pt x="330200" y="12700"/>
                  </a:lnTo>
                  <a:lnTo>
                    <a:pt x="355600" y="12700"/>
                  </a:lnTo>
                  <a:lnTo>
                    <a:pt x="355600" y="0"/>
                  </a:lnTo>
                  <a:close/>
                </a:path>
                <a:path w="609600" h="12700">
                  <a:moveTo>
                    <a:pt x="406400" y="0"/>
                  </a:moveTo>
                  <a:lnTo>
                    <a:pt x="381000" y="0"/>
                  </a:lnTo>
                  <a:lnTo>
                    <a:pt x="381000" y="12700"/>
                  </a:lnTo>
                  <a:lnTo>
                    <a:pt x="406400" y="12700"/>
                  </a:lnTo>
                  <a:lnTo>
                    <a:pt x="406400" y="0"/>
                  </a:lnTo>
                  <a:close/>
                </a:path>
                <a:path w="609600" h="12700">
                  <a:moveTo>
                    <a:pt x="444500" y="0"/>
                  </a:moveTo>
                  <a:lnTo>
                    <a:pt x="419100" y="0"/>
                  </a:lnTo>
                  <a:lnTo>
                    <a:pt x="419100" y="12700"/>
                  </a:lnTo>
                  <a:lnTo>
                    <a:pt x="444500" y="12700"/>
                  </a:lnTo>
                  <a:lnTo>
                    <a:pt x="444500" y="0"/>
                  </a:lnTo>
                  <a:close/>
                </a:path>
                <a:path w="609600" h="12700">
                  <a:moveTo>
                    <a:pt x="495300" y="0"/>
                  </a:moveTo>
                  <a:lnTo>
                    <a:pt x="469900" y="0"/>
                  </a:lnTo>
                  <a:lnTo>
                    <a:pt x="469900" y="12700"/>
                  </a:lnTo>
                  <a:lnTo>
                    <a:pt x="495300" y="12700"/>
                  </a:lnTo>
                  <a:lnTo>
                    <a:pt x="495300" y="0"/>
                  </a:lnTo>
                  <a:close/>
                </a:path>
                <a:path w="609600" h="12700">
                  <a:moveTo>
                    <a:pt x="609600" y="0"/>
                  </a:moveTo>
                  <a:lnTo>
                    <a:pt x="596900" y="0"/>
                  </a:lnTo>
                  <a:lnTo>
                    <a:pt x="596900" y="12700"/>
                  </a:lnTo>
                  <a:lnTo>
                    <a:pt x="609600" y="12700"/>
                  </a:lnTo>
                  <a:lnTo>
                    <a:pt x="609600" y="0"/>
                  </a:lnTo>
                  <a:close/>
                </a:path>
              </a:pathLst>
            </a:custGeom>
            <a:solidFill>
              <a:srgbClr val="000000"/>
            </a:solidFill>
          </p:spPr>
          <p:txBody>
            <a:bodyPr wrap="square" lIns="0" tIns="0" rIns="0" bIns="0" rtlCol="0"/>
            <a:lstStyle/>
            <a:p>
              <a:endParaRPr/>
            </a:p>
          </p:txBody>
        </p:sp>
        <p:sp>
          <p:nvSpPr>
            <p:cNvPr id="197" name="object 197"/>
            <p:cNvSpPr/>
            <p:nvPr/>
          </p:nvSpPr>
          <p:spPr>
            <a:xfrm>
              <a:off x="3929379" y="4847590"/>
              <a:ext cx="165100" cy="0"/>
            </a:xfrm>
            <a:custGeom>
              <a:avLst/>
              <a:gdLst/>
              <a:ahLst/>
              <a:cxnLst/>
              <a:rect l="l" t="t" r="r" b="b"/>
              <a:pathLst>
                <a:path w="165100">
                  <a:moveTo>
                    <a:pt x="0" y="0"/>
                  </a:moveTo>
                  <a:lnTo>
                    <a:pt x="12700" y="0"/>
                  </a:lnTo>
                </a:path>
                <a:path w="165100">
                  <a:moveTo>
                    <a:pt x="127000" y="0"/>
                  </a:moveTo>
                  <a:lnTo>
                    <a:pt x="165100" y="0"/>
                  </a:lnTo>
                </a:path>
              </a:pathLst>
            </a:custGeom>
            <a:ln w="12700">
              <a:solidFill>
                <a:srgbClr val="000000"/>
              </a:solidFill>
            </a:ln>
          </p:spPr>
          <p:txBody>
            <a:bodyPr wrap="square" lIns="0" tIns="0" rIns="0" bIns="0" rtlCol="0"/>
            <a:lstStyle/>
            <a:p>
              <a:endParaRPr/>
            </a:p>
          </p:txBody>
        </p:sp>
        <p:sp>
          <p:nvSpPr>
            <p:cNvPr id="198" name="object 198"/>
            <p:cNvSpPr/>
            <p:nvPr/>
          </p:nvSpPr>
          <p:spPr>
            <a:xfrm>
              <a:off x="4132579" y="48412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199" name="object 199"/>
            <p:cNvSpPr/>
            <p:nvPr/>
          </p:nvSpPr>
          <p:spPr>
            <a:xfrm>
              <a:off x="4208779" y="4847590"/>
              <a:ext cx="139700" cy="0"/>
            </a:xfrm>
            <a:custGeom>
              <a:avLst/>
              <a:gdLst/>
              <a:ahLst/>
              <a:cxnLst/>
              <a:rect l="l" t="t" r="r" b="b"/>
              <a:pathLst>
                <a:path w="139700">
                  <a:moveTo>
                    <a:pt x="0" y="0"/>
                  </a:moveTo>
                  <a:lnTo>
                    <a:pt x="25400" y="0"/>
                  </a:lnTo>
                </a:path>
                <a:path w="139700">
                  <a:moveTo>
                    <a:pt x="38100" y="0"/>
                  </a:moveTo>
                  <a:lnTo>
                    <a:pt x="63500" y="0"/>
                  </a:lnTo>
                </a:path>
                <a:path w="139700">
                  <a:moveTo>
                    <a:pt x="88900" y="0"/>
                  </a:moveTo>
                  <a:lnTo>
                    <a:pt x="139700" y="0"/>
                  </a:lnTo>
                </a:path>
              </a:pathLst>
            </a:custGeom>
            <a:ln w="12700">
              <a:solidFill>
                <a:srgbClr val="000000"/>
              </a:solidFill>
            </a:ln>
          </p:spPr>
          <p:txBody>
            <a:bodyPr wrap="square" lIns="0" tIns="0" rIns="0" bIns="0" rtlCol="0"/>
            <a:lstStyle/>
            <a:p>
              <a:endParaRPr/>
            </a:p>
          </p:txBody>
        </p:sp>
        <p:sp>
          <p:nvSpPr>
            <p:cNvPr id="200" name="object 200"/>
            <p:cNvSpPr/>
            <p:nvPr/>
          </p:nvSpPr>
          <p:spPr>
            <a:xfrm>
              <a:off x="4373880" y="4841240"/>
              <a:ext cx="165100" cy="12700"/>
            </a:xfrm>
            <a:custGeom>
              <a:avLst/>
              <a:gdLst/>
              <a:ahLst/>
              <a:cxnLst/>
              <a:rect l="l" t="t" r="r" b="b"/>
              <a:pathLst>
                <a:path w="165100" h="12700">
                  <a:moveTo>
                    <a:pt x="25400" y="0"/>
                  </a:moveTo>
                  <a:lnTo>
                    <a:pt x="0" y="0"/>
                  </a:lnTo>
                  <a:lnTo>
                    <a:pt x="0" y="12700"/>
                  </a:lnTo>
                  <a:lnTo>
                    <a:pt x="25400" y="12700"/>
                  </a:lnTo>
                  <a:lnTo>
                    <a:pt x="25400" y="0"/>
                  </a:lnTo>
                  <a:close/>
                </a:path>
                <a:path w="165100" h="12700">
                  <a:moveTo>
                    <a:pt x="88900" y="0"/>
                  </a:moveTo>
                  <a:lnTo>
                    <a:pt x="63500" y="0"/>
                  </a:lnTo>
                  <a:lnTo>
                    <a:pt x="63500" y="12700"/>
                  </a:lnTo>
                  <a:lnTo>
                    <a:pt x="88900" y="12700"/>
                  </a:lnTo>
                  <a:lnTo>
                    <a:pt x="88900" y="0"/>
                  </a:lnTo>
                  <a:close/>
                </a:path>
                <a:path w="165100" h="12700">
                  <a:moveTo>
                    <a:pt x="114300" y="0"/>
                  </a:moveTo>
                  <a:lnTo>
                    <a:pt x="101600" y="0"/>
                  </a:lnTo>
                  <a:lnTo>
                    <a:pt x="101600" y="12700"/>
                  </a:lnTo>
                  <a:lnTo>
                    <a:pt x="114300" y="12700"/>
                  </a:lnTo>
                  <a:lnTo>
                    <a:pt x="114300" y="0"/>
                  </a:lnTo>
                  <a:close/>
                </a:path>
                <a:path w="165100" h="12700">
                  <a:moveTo>
                    <a:pt x="165100" y="0"/>
                  </a:moveTo>
                  <a:lnTo>
                    <a:pt x="139700" y="0"/>
                  </a:lnTo>
                  <a:lnTo>
                    <a:pt x="139700" y="12700"/>
                  </a:lnTo>
                  <a:lnTo>
                    <a:pt x="165100" y="12700"/>
                  </a:lnTo>
                  <a:lnTo>
                    <a:pt x="165100" y="0"/>
                  </a:lnTo>
                  <a:close/>
                </a:path>
              </a:pathLst>
            </a:custGeom>
            <a:solidFill>
              <a:srgbClr val="000000"/>
            </a:solidFill>
          </p:spPr>
          <p:txBody>
            <a:bodyPr wrap="square" lIns="0" tIns="0" rIns="0" bIns="0" rtlCol="0"/>
            <a:lstStyle/>
            <a:p>
              <a:endParaRPr/>
            </a:p>
          </p:txBody>
        </p:sp>
        <p:sp>
          <p:nvSpPr>
            <p:cNvPr id="201" name="object 201"/>
            <p:cNvSpPr/>
            <p:nvPr/>
          </p:nvSpPr>
          <p:spPr>
            <a:xfrm>
              <a:off x="4564379" y="48475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202" name="object 202"/>
            <p:cNvSpPr/>
            <p:nvPr/>
          </p:nvSpPr>
          <p:spPr>
            <a:xfrm>
              <a:off x="4602480" y="4841240"/>
              <a:ext cx="152400" cy="12700"/>
            </a:xfrm>
            <a:custGeom>
              <a:avLst/>
              <a:gdLst/>
              <a:ahLst/>
              <a:cxnLst/>
              <a:rect l="l" t="t" r="r" b="b"/>
              <a:pathLst>
                <a:path w="152400" h="12700">
                  <a:moveTo>
                    <a:pt x="25400" y="0"/>
                  </a:moveTo>
                  <a:lnTo>
                    <a:pt x="0" y="0"/>
                  </a:lnTo>
                  <a:lnTo>
                    <a:pt x="0" y="12700"/>
                  </a:lnTo>
                  <a:lnTo>
                    <a:pt x="25400" y="12700"/>
                  </a:lnTo>
                  <a:lnTo>
                    <a:pt x="25400" y="0"/>
                  </a:lnTo>
                  <a:close/>
                </a:path>
                <a:path w="152400" h="12700">
                  <a:moveTo>
                    <a:pt x="152400" y="0"/>
                  </a:moveTo>
                  <a:lnTo>
                    <a:pt x="139700" y="0"/>
                  </a:lnTo>
                  <a:lnTo>
                    <a:pt x="139700" y="12700"/>
                  </a:lnTo>
                  <a:lnTo>
                    <a:pt x="152400" y="12700"/>
                  </a:lnTo>
                  <a:lnTo>
                    <a:pt x="152400" y="0"/>
                  </a:lnTo>
                  <a:close/>
                </a:path>
              </a:pathLst>
            </a:custGeom>
            <a:solidFill>
              <a:srgbClr val="000000"/>
            </a:solidFill>
          </p:spPr>
          <p:txBody>
            <a:bodyPr wrap="square" lIns="0" tIns="0" rIns="0" bIns="0" rtlCol="0"/>
            <a:lstStyle/>
            <a:p>
              <a:endParaRPr/>
            </a:p>
          </p:txBody>
        </p:sp>
        <p:sp>
          <p:nvSpPr>
            <p:cNvPr id="203" name="object 203"/>
            <p:cNvSpPr/>
            <p:nvPr/>
          </p:nvSpPr>
          <p:spPr>
            <a:xfrm>
              <a:off x="5516879" y="4847590"/>
              <a:ext cx="304800" cy="0"/>
            </a:xfrm>
            <a:custGeom>
              <a:avLst/>
              <a:gdLst/>
              <a:ahLst/>
              <a:cxnLst/>
              <a:rect l="l" t="t" r="r" b="b"/>
              <a:pathLst>
                <a:path w="304800">
                  <a:moveTo>
                    <a:pt x="0" y="0"/>
                  </a:moveTo>
                  <a:lnTo>
                    <a:pt x="25400" y="0"/>
                  </a:lnTo>
                </a:path>
                <a:path w="304800">
                  <a:moveTo>
                    <a:pt x="127000" y="0"/>
                  </a:moveTo>
                  <a:lnTo>
                    <a:pt x="139700" y="0"/>
                  </a:lnTo>
                </a:path>
                <a:path w="304800">
                  <a:moveTo>
                    <a:pt x="254000" y="0"/>
                  </a:moveTo>
                  <a:lnTo>
                    <a:pt x="304800" y="0"/>
                  </a:lnTo>
                </a:path>
              </a:pathLst>
            </a:custGeom>
            <a:ln w="12700">
              <a:solidFill>
                <a:srgbClr val="000000"/>
              </a:solidFill>
            </a:ln>
          </p:spPr>
          <p:txBody>
            <a:bodyPr wrap="square" lIns="0" tIns="0" rIns="0" bIns="0" rtlCol="0"/>
            <a:lstStyle/>
            <a:p>
              <a:endParaRPr/>
            </a:p>
          </p:txBody>
        </p:sp>
        <p:sp>
          <p:nvSpPr>
            <p:cNvPr id="204" name="object 204"/>
            <p:cNvSpPr/>
            <p:nvPr/>
          </p:nvSpPr>
          <p:spPr>
            <a:xfrm>
              <a:off x="5834380" y="4841240"/>
              <a:ext cx="609600" cy="12700"/>
            </a:xfrm>
            <a:custGeom>
              <a:avLst/>
              <a:gdLst/>
              <a:ahLst/>
              <a:cxnLst/>
              <a:rect l="l" t="t" r="r" b="b"/>
              <a:pathLst>
                <a:path w="609600" h="12700">
                  <a:moveTo>
                    <a:pt x="25400" y="0"/>
                  </a:moveTo>
                  <a:lnTo>
                    <a:pt x="0" y="0"/>
                  </a:lnTo>
                  <a:lnTo>
                    <a:pt x="0" y="12700"/>
                  </a:lnTo>
                  <a:lnTo>
                    <a:pt x="25400" y="12700"/>
                  </a:lnTo>
                  <a:lnTo>
                    <a:pt x="25400" y="0"/>
                  </a:lnTo>
                  <a:close/>
                </a:path>
                <a:path w="609600" h="12700">
                  <a:moveTo>
                    <a:pt x="76200" y="0"/>
                  </a:moveTo>
                  <a:lnTo>
                    <a:pt x="50800" y="0"/>
                  </a:lnTo>
                  <a:lnTo>
                    <a:pt x="50800" y="12700"/>
                  </a:lnTo>
                  <a:lnTo>
                    <a:pt x="76200" y="12700"/>
                  </a:lnTo>
                  <a:lnTo>
                    <a:pt x="76200" y="0"/>
                  </a:lnTo>
                  <a:close/>
                </a:path>
                <a:path w="609600" h="12700">
                  <a:moveTo>
                    <a:pt x="114300" y="0"/>
                  </a:moveTo>
                  <a:lnTo>
                    <a:pt x="88900" y="0"/>
                  </a:lnTo>
                  <a:lnTo>
                    <a:pt x="88900" y="12700"/>
                  </a:lnTo>
                  <a:lnTo>
                    <a:pt x="114300" y="12700"/>
                  </a:lnTo>
                  <a:lnTo>
                    <a:pt x="114300" y="0"/>
                  </a:lnTo>
                  <a:close/>
                </a:path>
                <a:path w="609600" h="12700">
                  <a:moveTo>
                    <a:pt x="152400" y="0"/>
                  </a:moveTo>
                  <a:lnTo>
                    <a:pt x="127000" y="0"/>
                  </a:lnTo>
                  <a:lnTo>
                    <a:pt x="127000" y="12700"/>
                  </a:lnTo>
                  <a:lnTo>
                    <a:pt x="152400" y="12700"/>
                  </a:lnTo>
                  <a:lnTo>
                    <a:pt x="152400" y="0"/>
                  </a:lnTo>
                  <a:close/>
                </a:path>
                <a:path w="609600" h="12700">
                  <a:moveTo>
                    <a:pt x="228600" y="0"/>
                  </a:moveTo>
                  <a:lnTo>
                    <a:pt x="177800" y="0"/>
                  </a:lnTo>
                  <a:lnTo>
                    <a:pt x="177800" y="12700"/>
                  </a:lnTo>
                  <a:lnTo>
                    <a:pt x="228600" y="12700"/>
                  </a:lnTo>
                  <a:lnTo>
                    <a:pt x="228600" y="0"/>
                  </a:lnTo>
                  <a:close/>
                </a:path>
                <a:path w="609600" h="12700">
                  <a:moveTo>
                    <a:pt x="279400" y="0"/>
                  </a:moveTo>
                  <a:lnTo>
                    <a:pt x="254000" y="0"/>
                  </a:lnTo>
                  <a:lnTo>
                    <a:pt x="254000" y="12700"/>
                  </a:lnTo>
                  <a:lnTo>
                    <a:pt x="279400" y="12700"/>
                  </a:lnTo>
                  <a:lnTo>
                    <a:pt x="279400" y="0"/>
                  </a:lnTo>
                  <a:close/>
                </a:path>
                <a:path w="609600" h="12700">
                  <a:moveTo>
                    <a:pt x="317500" y="0"/>
                  </a:moveTo>
                  <a:lnTo>
                    <a:pt x="292100" y="0"/>
                  </a:lnTo>
                  <a:lnTo>
                    <a:pt x="292100" y="12700"/>
                  </a:lnTo>
                  <a:lnTo>
                    <a:pt x="317500" y="12700"/>
                  </a:lnTo>
                  <a:lnTo>
                    <a:pt x="317500" y="0"/>
                  </a:lnTo>
                  <a:close/>
                </a:path>
                <a:path w="609600" h="12700">
                  <a:moveTo>
                    <a:pt x="355600" y="0"/>
                  </a:moveTo>
                  <a:lnTo>
                    <a:pt x="330200" y="0"/>
                  </a:lnTo>
                  <a:lnTo>
                    <a:pt x="330200" y="12700"/>
                  </a:lnTo>
                  <a:lnTo>
                    <a:pt x="355600" y="12700"/>
                  </a:lnTo>
                  <a:lnTo>
                    <a:pt x="355600" y="0"/>
                  </a:lnTo>
                  <a:close/>
                </a:path>
                <a:path w="609600" h="12700">
                  <a:moveTo>
                    <a:pt x="406400" y="0"/>
                  </a:moveTo>
                  <a:lnTo>
                    <a:pt x="381000" y="0"/>
                  </a:lnTo>
                  <a:lnTo>
                    <a:pt x="381000" y="12700"/>
                  </a:lnTo>
                  <a:lnTo>
                    <a:pt x="406400" y="12700"/>
                  </a:lnTo>
                  <a:lnTo>
                    <a:pt x="406400" y="0"/>
                  </a:lnTo>
                  <a:close/>
                </a:path>
                <a:path w="609600" h="12700">
                  <a:moveTo>
                    <a:pt x="444500" y="0"/>
                  </a:moveTo>
                  <a:lnTo>
                    <a:pt x="419100" y="0"/>
                  </a:lnTo>
                  <a:lnTo>
                    <a:pt x="419100" y="12700"/>
                  </a:lnTo>
                  <a:lnTo>
                    <a:pt x="444500" y="12700"/>
                  </a:lnTo>
                  <a:lnTo>
                    <a:pt x="444500" y="0"/>
                  </a:lnTo>
                  <a:close/>
                </a:path>
                <a:path w="609600" h="12700">
                  <a:moveTo>
                    <a:pt x="495300" y="0"/>
                  </a:moveTo>
                  <a:lnTo>
                    <a:pt x="469900" y="0"/>
                  </a:lnTo>
                  <a:lnTo>
                    <a:pt x="469900" y="12700"/>
                  </a:lnTo>
                  <a:lnTo>
                    <a:pt x="495300" y="12700"/>
                  </a:lnTo>
                  <a:lnTo>
                    <a:pt x="495300" y="0"/>
                  </a:lnTo>
                  <a:close/>
                </a:path>
                <a:path w="609600" h="12700">
                  <a:moveTo>
                    <a:pt x="609600" y="0"/>
                  </a:moveTo>
                  <a:lnTo>
                    <a:pt x="596900" y="0"/>
                  </a:lnTo>
                  <a:lnTo>
                    <a:pt x="596900" y="12700"/>
                  </a:lnTo>
                  <a:lnTo>
                    <a:pt x="609600" y="12700"/>
                  </a:lnTo>
                  <a:lnTo>
                    <a:pt x="609600" y="0"/>
                  </a:lnTo>
                  <a:close/>
                </a:path>
              </a:pathLst>
            </a:custGeom>
            <a:solidFill>
              <a:srgbClr val="000000"/>
            </a:solidFill>
          </p:spPr>
          <p:txBody>
            <a:bodyPr wrap="square" lIns="0" tIns="0" rIns="0" bIns="0" rtlCol="0"/>
            <a:lstStyle/>
            <a:p>
              <a:endParaRPr/>
            </a:p>
          </p:txBody>
        </p:sp>
        <p:sp>
          <p:nvSpPr>
            <p:cNvPr id="205" name="object 205"/>
            <p:cNvSpPr/>
            <p:nvPr/>
          </p:nvSpPr>
          <p:spPr>
            <a:xfrm>
              <a:off x="3929379" y="4860290"/>
              <a:ext cx="635000" cy="0"/>
            </a:xfrm>
            <a:custGeom>
              <a:avLst/>
              <a:gdLst/>
              <a:ahLst/>
              <a:cxnLst/>
              <a:rect l="l" t="t" r="r" b="b"/>
              <a:pathLst>
                <a:path w="635000">
                  <a:moveTo>
                    <a:pt x="0" y="0"/>
                  </a:moveTo>
                  <a:lnTo>
                    <a:pt x="12700" y="0"/>
                  </a:lnTo>
                </a:path>
                <a:path w="635000">
                  <a:moveTo>
                    <a:pt x="622300" y="0"/>
                  </a:moveTo>
                  <a:lnTo>
                    <a:pt x="635000" y="0"/>
                  </a:lnTo>
                </a:path>
              </a:pathLst>
            </a:custGeom>
            <a:ln w="12700">
              <a:solidFill>
                <a:srgbClr val="000000"/>
              </a:solidFill>
            </a:ln>
          </p:spPr>
          <p:txBody>
            <a:bodyPr wrap="square" lIns="0" tIns="0" rIns="0" bIns="0" rtlCol="0"/>
            <a:lstStyle/>
            <a:p>
              <a:endParaRPr/>
            </a:p>
          </p:txBody>
        </p:sp>
        <p:sp>
          <p:nvSpPr>
            <p:cNvPr id="206" name="object 206"/>
            <p:cNvSpPr/>
            <p:nvPr/>
          </p:nvSpPr>
          <p:spPr>
            <a:xfrm>
              <a:off x="4602480" y="4853940"/>
              <a:ext cx="152400" cy="12700"/>
            </a:xfrm>
            <a:custGeom>
              <a:avLst/>
              <a:gdLst/>
              <a:ahLst/>
              <a:cxnLst/>
              <a:rect l="l" t="t" r="r" b="b"/>
              <a:pathLst>
                <a:path w="152400" h="12700">
                  <a:moveTo>
                    <a:pt x="25400" y="0"/>
                  </a:moveTo>
                  <a:lnTo>
                    <a:pt x="0" y="0"/>
                  </a:lnTo>
                  <a:lnTo>
                    <a:pt x="0" y="12700"/>
                  </a:lnTo>
                  <a:lnTo>
                    <a:pt x="25400" y="12700"/>
                  </a:lnTo>
                  <a:lnTo>
                    <a:pt x="25400" y="0"/>
                  </a:lnTo>
                  <a:close/>
                </a:path>
                <a:path w="152400" h="12700">
                  <a:moveTo>
                    <a:pt x="152400" y="0"/>
                  </a:moveTo>
                  <a:lnTo>
                    <a:pt x="139700" y="0"/>
                  </a:lnTo>
                  <a:lnTo>
                    <a:pt x="139700" y="12700"/>
                  </a:lnTo>
                  <a:lnTo>
                    <a:pt x="152400" y="12700"/>
                  </a:lnTo>
                  <a:lnTo>
                    <a:pt x="152400" y="0"/>
                  </a:lnTo>
                  <a:close/>
                </a:path>
              </a:pathLst>
            </a:custGeom>
            <a:solidFill>
              <a:srgbClr val="000000"/>
            </a:solidFill>
          </p:spPr>
          <p:txBody>
            <a:bodyPr wrap="square" lIns="0" tIns="0" rIns="0" bIns="0" rtlCol="0"/>
            <a:lstStyle/>
            <a:p>
              <a:endParaRPr/>
            </a:p>
          </p:txBody>
        </p:sp>
        <p:sp>
          <p:nvSpPr>
            <p:cNvPr id="207" name="object 207"/>
            <p:cNvSpPr/>
            <p:nvPr/>
          </p:nvSpPr>
          <p:spPr>
            <a:xfrm>
              <a:off x="5491479" y="4860290"/>
              <a:ext cx="165100" cy="0"/>
            </a:xfrm>
            <a:custGeom>
              <a:avLst/>
              <a:gdLst/>
              <a:ahLst/>
              <a:cxnLst/>
              <a:rect l="l" t="t" r="r" b="b"/>
              <a:pathLst>
                <a:path w="165100">
                  <a:moveTo>
                    <a:pt x="0" y="0"/>
                  </a:moveTo>
                  <a:lnTo>
                    <a:pt x="25400" y="0"/>
                  </a:lnTo>
                </a:path>
                <a:path w="165100">
                  <a:moveTo>
                    <a:pt x="152400" y="0"/>
                  </a:moveTo>
                  <a:lnTo>
                    <a:pt x="165100" y="0"/>
                  </a:lnTo>
                </a:path>
              </a:pathLst>
            </a:custGeom>
            <a:ln w="12700">
              <a:solidFill>
                <a:srgbClr val="000000"/>
              </a:solidFill>
            </a:ln>
          </p:spPr>
          <p:txBody>
            <a:bodyPr wrap="square" lIns="0" tIns="0" rIns="0" bIns="0" rtlCol="0"/>
            <a:lstStyle/>
            <a:p>
              <a:endParaRPr/>
            </a:p>
          </p:txBody>
        </p:sp>
        <p:sp>
          <p:nvSpPr>
            <p:cNvPr id="208" name="object 208"/>
            <p:cNvSpPr/>
            <p:nvPr/>
          </p:nvSpPr>
          <p:spPr>
            <a:xfrm>
              <a:off x="5796280" y="4853940"/>
              <a:ext cx="355600" cy="12700"/>
            </a:xfrm>
            <a:custGeom>
              <a:avLst/>
              <a:gdLst/>
              <a:ahLst/>
              <a:cxnLst/>
              <a:rect l="l" t="t" r="r" b="b"/>
              <a:pathLst>
                <a:path w="355600" h="12700">
                  <a:moveTo>
                    <a:pt x="25400" y="0"/>
                  </a:moveTo>
                  <a:lnTo>
                    <a:pt x="0" y="0"/>
                  </a:lnTo>
                  <a:lnTo>
                    <a:pt x="0" y="12700"/>
                  </a:lnTo>
                  <a:lnTo>
                    <a:pt x="25400" y="12700"/>
                  </a:lnTo>
                  <a:lnTo>
                    <a:pt x="25400" y="0"/>
                  </a:lnTo>
                  <a:close/>
                </a:path>
                <a:path w="355600" h="12700">
                  <a:moveTo>
                    <a:pt x="63500" y="0"/>
                  </a:moveTo>
                  <a:lnTo>
                    <a:pt x="38100" y="0"/>
                  </a:lnTo>
                  <a:lnTo>
                    <a:pt x="38100" y="12700"/>
                  </a:lnTo>
                  <a:lnTo>
                    <a:pt x="63500" y="12700"/>
                  </a:lnTo>
                  <a:lnTo>
                    <a:pt x="63500" y="0"/>
                  </a:lnTo>
                  <a:close/>
                </a:path>
                <a:path w="355600" h="12700">
                  <a:moveTo>
                    <a:pt x="114300" y="0"/>
                  </a:moveTo>
                  <a:lnTo>
                    <a:pt x="88900" y="0"/>
                  </a:lnTo>
                  <a:lnTo>
                    <a:pt x="88900" y="12700"/>
                  </a:lnTo>
                  <a:lnTo>
                    <a:pt x="114300" y="12700"/>
                  </a:lnTo>
                  <a:lnTo>
                    <a:pt x="114300" y="0"/>
                  </a:lnTo>
                  <a:close/>
                </a:path>
                <a:path w="355600" h="12700">
                  <a:moveTo>
                    <a:pt x="152400" y="0"/>
                  </a:moveTo>
                  <a:lnTo>
                    <a:pt x="127000" y="0"/>
                  </a:lnTo>
                  <a:lnTo>
                    <a:pt x="127000" y="12700"/>
                  </a:lnTo>
                  <a:lnTo>
                    <a:pt x="152400" y="12700"/>
                  </a:lnTo>
                  <a:lnTo>
                    <a:pt x="152400" y="0"/>
                  </a:lnTo>
                  <a:close/>
                </a:path>
                <a:path w="355600" h="12700">
                  <a:moveTo>
                    <a:pt x="190500" y="0"/>
                  </a:moveTo>
                  <a:lnTo>
                    <a:pt x="165100" y="0"/>
                  </a:lnTo>
                  <a:lnTo>
                    <a:pt x="165100" y="12700"/>
                  </a:lnTo>
                  <a:lnTo>
                    <a:pt x="190500" y="12700"/>
                  </a:lnTo>
                  <a:lnTo>
                    <a:pt x="190500" y="0"/>
                  </a:lnTo>
                  <a:close/>
                </a:path>
                <a:path w="355600" h="12700">
                  <a:moveTo>
                    <a:pt x="266700" y="0"/>
                  </a:moveTo>
                  <a:lnTo>
                    <a:pt x="215900" y="0"/>
                  </a:lnTo>
                  <a:lnTo>
                    <a:pt x="215900" y="12700"/>
                  </a:lnTo>
                  <a:lnTo>
                    <a:pt x="266700" y="12700"/>
                  </a:lnTo>
                  <a:lnTo>
                    <a:pt x="266700" y="0"/>
                  </a:lnTo>
                  <a:close/>
                </a:path>
                <a:path w="355600" h="12700">
                  <a:moveTo>
                    <a:pt x="317500" y="0"/>
                  </a:moveTo>
                  <a:lnTo>
                    <a:pt x="292100" y="0"/>
                  </a:lnTo>
                  <a:lnTo>
                    <a:pt x="292100" y="12700"/>
                  </a:lnTo>
                  <a:lnTo>
                    <a:pt x="317500" y="12700"/>
                  </a:lnTo>
                  <a:lnTo>
                    <a:pt x="317500" y="0"/>
                  </a:lnTo>
                  <a:close/>
                </a:path>
                <a:path w="355600" h="12700">
                  <a:moveTo>
                    <a:pt x="355600" y="0"/>
                  </a:moveTo>
                  <a:lnTo>
                    <a:pt x="330200" y="0"/>
                  </a:lnTo>
                  <a:lnTo>
                    <a:pt x="330200" y="12700"/>
                  </a:lnTo>
                  <a:lnTo>
                    <a:pt x="355600" y="12700"/>
                  </a:lnTo>
                  <a:lnTo>
                    <a:pt x="355600" y="0"/>
                  </a:lnTo>
                  <a:close/>
                </a:path>
              </a:pathLst>
            </a:custGeom>
            <a:solidFill>
              <a:srgbClr val="000000"/>
            </a:solidFill>
          </p:spPr>
          <p:txBody>
            <a:bodyPr wrap="square" lIns="0" tIns="0" rIns="0" bIns="0" rtlCol="0"/>
            <a:lstStyle/>
            <a:p>
              <a:endParaRPr/>
            </a:p>
          </p:txBody>
        </p:sp>
        <p:pic>
          <p:nvPicPr>
            <p:cNvPr id="209" name="object 209"/>
            <p:cNvPicPr/>
            <p:nvPr/>
          </p:nvPicPr>
          <p:blipFill>
            <a:blip r:embed="rId8" cstate="print"/>
            <a:stretch>
              <a:fillRect/>
            </a:stretch>
          </p:blipFill>
          <p:spPr>
            <a:xfrm>
              <a:off x="6570979" y="4790440"/>
              <a:ext cx="63500" cy="139700"/>
            </a:xfrm>
            <a:prstGeom prst="rect">
              <a:avLst/>
            </a:prstGeom>
          </p:spPr>
        </p:pic>
        <p:sp>
          <p:nvSpPr>
            <p:cNvPr id="210" name="object 210"/>
            <p:cNvSpPr/>
            <p:nvPr/>
          </p:nvSpPr>
          <p:spPr>
            <a:xfrm>
              <a:off x="6164580" y="4853940"/>
              <a:ext cx="279400" cy="12700"/>
            </a:xfrm>
            <a:custGeom>
              <a:avLst/>
              <a:gdLst/>
              <a:ahLst/>
              <a:cxnLst/>
              <a:rect l="l" t="t" r="r" b="b"/>
              <a:pathLst>
                <a:path w="279400" h="12700">
                  <a:moveTo>
                    <a:pt x="25400" y="0"/>
                  </a:moveTo>
                  <a:lnTo>
                    <a:pt x="0" y="0"/>
                  </a:lnTo>
                  <a:lnTo>
                    <a:pt x="0" y="12700"/>
                  </a:lnTo>
                  <a:lnTo>
                    <a:pt x="25400" y="12700"/>
                  </a:lnTo>
                  <a:lnTo>
                    <a:pt x="25400" y="0"/>
                  </a:lnTo>
                  <a:close/>
                </a:path>
                <a:path w="279400" h="12700">
                  <a:moveTo>
                    <a:pt x="76200" y="0"/>
                  </a:moveTo>
                  <a:lnTo>
                    <a:pt x="50800" y="0"/>
                  </a:lnTo>
                  <a:lnTo>
                    <a:pt x="50800" y="12700"/>
                  </a:lnTo>
                  <a:lnTo>
                    <a:pt x="76200" y="12700"/>
                  </a:lnTo>
                  <a:lnTo>
                    <a:pt x="76200" y="0"/>
                  </a:lnTo>
                  <a:close/>
                </a:path>
                <a:path w="279400" h="12700">
                  <a:moveTo>
                    <a:pt x="114300" y="0"/>
                  </a:moveTo>
                  <a:lnTo>
                    <a:pt x="88900" y="0"/>
                  </a:lnTo>
                  <a:lnTo>
                    <a:pt x="88900" y="12700"/>
                  </a:lnTo>
                  <a:lnTo>
                    <a:pt x="114300" y="12700"/>
                  </a:lnTo>
                  <a:lnTo>
                    <a:pt x="114300" y="0"/>
                  </a:lnTo>
                  <a:close/>
                </a:path>
                <a:path w="279400" h="12700">
                  <a:moveTo>
                    <a:pt x="165100" y="0"/>
                  </a:moveTo>
                  <a:lnTo>
                    <a:pt x="139700" y="0"/>
                  </a:lnTo>
                  <a:lnTo>
                    <a:pt x="139700" y="12700"/>
                  </a:lnTo>
                  <a:lnTo>
                    <a:pt x="165100" y="12700"/>
                  </a:lnTo>
                  <a:lnTo>
                    <a:pt x="165100" y="0"/>
                  </a:lnTo>
                  <a:close/>
                </a:path>
                <a:path w="279400" h="12700">
                  <a:moveTo>
                    <a:pt x="279400" y="0"/>
                  </a:moveTo>
                  <a:lnTo>
                    <a:pt x="266700" y="0"/>
                  </a:lnTo>
                  <a:lnTo>
                    <a:pt x="266700" y="12700"/>
                  </a:lnTo>
                  <a:lnTo>
                    <a:pt x="279400" y="12700"/>
                  </a:lnTo>
                  <a:lnTo>
                    <a:pt x="279400" y="0"/>
                  </a:lnTo>
                  <a:close/>
                </a:path>
              </a:pathLst>
            </a:custGeom>
            <a:solidFill>
              <a:srgbClr val="000000"/>
            </a:solidFill>
          </p:spPr>
          <p:txBody>
            <a:bodyPr wrap="square" lIns="0" tIns="0" rIns="0" bIns="0" rtlCol="0"/>
            <a:lstStyle/>
            <a:p>
              <a:endParaRPr/>
            </a:p>
          </p:txBody>
        </p:sp>
        <p:sp>
          <p:nvSpPr>
            <p:cNvPr id="211" name="object 211"/>
            <p:cNvSpPr/>
            <p:nvPr/>
          </p:nvSpPr>
          <p:spPr>
            <a:xfrm>
              <a:off x="3929379" y="4872990"/>
              <a:ext cx="685800" cy="0"/>
            </a:xfrm>
            <a:custGeom>
              <a:avLst/>
              <a:gdLst/>
              <a:ahLst/>
              <a:cxnLst/>
              <a:rect l="l" t="t" r="r" b="b"/>
              <a:pathLst>
                <a:path w="685800">
                  <a:moveTo>
                    <a:pt x="0" y="0"/>
                  </a:moveTo>
                  <a:lnTo>
                    <a:pt x="12700" y="0"/>
                  </a:lnTo>
                </a:path>
                <a:path w="685800">
                  <a:moveTo>
                    <a:pt x="635000" y="0"/>
                  </a:moveTo>
                  <a:lnTo>
                    <a:pt x="685800" y="0"/>
                  </a:lnTo>
                </a:path>
              </a:pathLst>
            </a:custGeom>
            <a:ln w="12700">
              <a:solidFill>
                <a:srgbClr val="000000"/>
              </a:solidFill>
            </a:ln>
          </p:spPr>
          <p:txBody>
            <a:bodyPr wrap="square" lIns="0" tIns="0" rIns="0" bIns="0" rtlCol="0"/>
            <a:lstStyle/>
            <a:p>
              <a:endParaRPr/>
            </a:p>
          </p:txBody>
        </p:sp>
        <p:sp>
          <p:nvSpPr>
            <p:cNvPr id="212" name="object 212"/>
            <p:cNvSpPr/>
            <p:nvPr/>
          </p:nvSpPr>
          <p:spPr>
            <a:xfrm>
              <a:off x="4742179" y="4866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13" name="object 213"/>
            <p:cNvSpPr/>
            <p:nvPr/>
          </p:nvSpPr>
          <p:spPr>
            <a:xfrm>
              <a:off x="5643879" y="4872990"/>
              <a:ext cx="114300" cy="0"/>
            </a:xfrm>
            <a:custGeom>
              <a:avLst/>
              <a:gdLst/>
              <a:ahLst/>
              <a:cxnLst/>
              <a:rect l="l" t="t" r="r" b="b"/>
              <a:pathLst>
                <a:path w="114300">
                  <a:moveTo>
                    <a:pt x="0" y="0"/>
                  </a:moveTo>
                  <a:lnTo>
                    <a:pt x="12700" y="0"/>
                  </a:lnTo>
                </a:path>
                <a:path w="114300">
                  <a:moveTo>
                    <a:pt x="88900" y="0"/>
                  </a:moveTo>
                  <a:lnTo>
                    <a:pt x="114300" y="0"/>
                  </a:lnTo>
                </a:path>
              </a:pathLst>
            </a:custGeom>
            <a:ln w="12700">
              <a:solidFill>
                <a:srgbClr val="000000"/>
              </a:solidFill>
            </a:ln>
          </p:spPr>
          <p:txBody>
            <a:bodyPr wrap="square" lIns="0" tIns="0" rIns="0" bIns="0" rtlCol="0"/>
            <a:lstStyle/>
            <a:p>
              <a:endParaRPr/>
            </a:p>
          </p:txBody>
        </p:sp>
        <p:sp>
          <p:nvSpPr>
            <p:cNvPr id="214" name="object 214"/>
            <p:cNvSpPr/>
            <p:nvPr/>
          </p:nvSpPr>
          <p:spPr>
            <a:xfrm>
              <a:off x="5796280" y="4866640"/>
              <a:ext cx="152400" cy="12700"/>
            </a:xfrm>
            <a:custGeom>
              <a:avLst/>
              <a:gdLst/>
              <a:ahLst/>
              <a:cxnLst/>
              <a:rect l="l" t="t" r="r" b="b"/>
              <a:pathLst>
                <a:path w="152400" h="12700">
                  <a:moveTo>
                    <a:pt x="25400" y="0"/>
                  </a:moveTo>
                  <a:lnTo>
                    <a:pt x="0" y="0"/>
                  </a:lnTo>
                  <a:lnTo>
                    <a:pt x="0" y="12700"/>
                  </a:lnTo>
                  <a:lnTo>
                    <a:pt x="25400" y="12700"/>
                  </a:lnTo>
                  <a:lnTo>
                    <a:pt x="25400" y="0"/>
                  </a:lnTo>
                  <a:close/>
                </a:path>
                <a:path w="152400" h="12700">
                  <a:moveTo>
                    <a:pt x="63500" y="0"/>
                  </a:moveTo>
                  <a:lnTo>
                    <a:pt x="38100" y="0"/>
                  </a:lnTo>
                  <a:lnTo>
                    <a:pt x="38100" y="12700"/>
                  </a:lnTo>
                  <a:lnTo>
                    <a:pt x="63500" y="12700"/>
                  </a:lnTo>
                  <a:lnTo>
                    <a:pt x="63500" y="0"/>
                  </a:lnTo>
                  <a:close/>
                </a:path>
                <a:path w="152400" h="12700">
                  <a:moveTo>
                    <a:pt x="114300" y="0"/>
                  </a:moveTo>
                  <a:lnTo>
                    <a:pt x="88900" y="0"/>
                  </a:lnTo>
                  <a:lnTo>
                    <a:pt x="88900" y="12700"/>
                  </a:lnTo>
                  <a:lnTo>
                    <a:pt x="114300" y="12700"/>
                  </a:lnTo>
                  <a:lnTo>
                    <a:pt x="114300" y="0"/>
                  </a:lnTo>
                  <a:close/>
                </a:path>
                <a:path w="152400" h="12700">
                  <a:moveTo>
                    <a:pt x="152400" y="0"/>
                  </a:moveTo>
                  <a:lnTo>
                    <a:pt x="127000" y="0"/>
                  </a:lnTo>
                  <a:lnTo>
                    <a:pt x="127000" y="12700"/>
                  </a:lnTo>
                  <a:lnTo>
                    <a:pt x="152400" y="12700"/>
                  </a:lnTo>
                  <a:lnTo>
                    <a:pt x="152400" y="0"/>
                  </a:lnTo>
                  <a:close/>
                </a:path>
              </a:pathLst>
            </a:custGeom>
            <a:solidFill>
              <a:srgbClr val="000000"/>
            </a:solidFill>
          </p:spPr>
          <p:txBody>
            <a:bodyPr wrap="square" lIns="0" tIns="0" rIns="0" bIns="0" rtlCol="0"/>
            <a:lstStyle/>
            <a:p>
              <a:endParaRPr/>
            </a:p>
          </p:txBody>
        </p:sp>
        <p:sp>
          <p:nvSpPr>
            <p:cNvPr id="215" name="object 215"/>
            <p:cNvSpPr/>
            <p:nvPr/>
          </p:nvSpPr>
          <p:spPr>
            <a:xfrm>
              <a:off x="5961379" y="4872990"/>
              <a:ext cx="114300" cy="0"/>
            </a:xfrm>
            <a:custGeom>
              <a:avLst/>
              <a:gdLst/>
              <a:ahLst/>
              <a:cxnLst/>
              <a:rect l="l" t="t" r="r" b="b"/>
              <a:pathLst>
                <a:path w="114300">
                  <a:moveTo>
                    <a:pt x="0" y="0"/>
                  </a:moveTo>
                  <a:lnTo>
                    <a:pt x="38100" y="0"/>
                  </a:lnTo>
                </a:path>
                <a:path w="114300">
                  <a:moveTo>
                    <a:pt x="50800" y="0"/>
                  </a:moveTo>
                  <a:lnTo>
                    <a:pt x="114300" y="0"/>
                  </a:lnTo>
                </a:path>
              </a:pathLst>
            </a:custGeom>
            <a:ln w="12700">
              <a:solidFill>
                <a:srgbClr val="000000"/>
              </a:solidFill>
            </a:ln>
          </p:spPr>
          <p:txBody>
            <a:bodyPr wrap="square" lIns="0" tIns="0" rIns="0" bIns="0" rtlCol="0"/>
            <a:lstStyle/>
            <a:p>
              <a:endParaRPr/>
            </a:p>
          </p:txBody>
        </p:sp>
        <p:sp>
          <p:nvSpPr>
            <p:cNvPr id="216" name="object 216"/>
            <p:cNvSpPr/>
            <p:nvPr/>
          </p:nvSpPr>
          <p:spPr>
            <a:xfrm>
              <a:off x="6088380" y="4866640"/>
              <a:ext cx="190500" cy="12700"/>
            </a:xfrm>
            <a:custGeom>
              <a:avLst/>
              <a:gdLst/>
              <a:ahLst/>
              <a:cxnLst/>
              <a:rect l="l" t="t" r="r" b="b"/>
              <a:pathLst>
                <a:path w="190500" h="12700">
                  <a:moveTo>
                    <a:pt x="25400" y="0"/>
                  </a:moveTo>
                  <a:lnTo>
                    <a:pt x="0" y="0"/>
                  </a:lnTo>
                  <a:lnTo>
                    <a:pt x="0" y="12700"/>
                  </a:lnTo>
                  <a:lnTo>
                    <a:pt x="25400" y="12700"/>
                  </a:lnTo>
                  <a:lnTo>
                    <a:pt x="25400" y="0"/>
                  </a:lnTo>
                  <a:close/>
                </a:path>
                <a:path w="190500" h="12700">
                  <a:moveTo>
                    <a:pt x="63500" y="0"/>
                  </a:moveTo>
                  <a:lnTo>
                    <a:pt x="38100" y="0"/>
                  </a:lnTo>
                  <a:lnTo>
                    <a:pt x="38100" y="12700"/>
                  </a:lnTo>
                  <a:lnTo>
                    <a:pt x="63500" y="12700"/>
                  </a:lnTo>
                  <a:lnTo>
                    <a:pt x="63500" y="0"/>
                  </a:lnTo>
                  <a:close/>
                </a:path>
                <a:path w="190500" h="12700">
                  <a:moveTo>
                    <a:pt x="101600" y="0"/>
                  </a:moveTo>
                  <a:lnTo>
                    <a:pt x="76200" y="0"/>
                  </a:lnTo>
                  <a:lnTo>
                    <a:pt x="76200" y="12700"/>
                  </a:lnTo>
                  <a:lnTo>
                    <a:pt x="101600" y="12700"/>
                  </a:lnTo>
                  <a:lnTo>
                    <a:pt x="101600" y="0"/>
                  </a:lnTo>
                  <a:close/>
                </a:path>
                <a:path w="190500" h="12700">
                  <a:moveTo>
                    <a:pt x="152400" y="0"/>
                  </a:moveTo>
                  <a:lnTo>
                    <a:pt x="127000" y="0"/>
                  </a:lnTo>
                  <a:lnTo>
                    <a:pt x="127000" y="12700"/>
                  </a:lnTo>
                  <a:lnTo>
                    <a:pt x="152400" y="12700"/>
                  </a:lnTo>
                  <a:lnTo>
                    <a:pt x="152400" y="0"/>
                  </a:lnTo>
                  <a:close/>
                </a:path>
                <a:path w="190500" h="12700">
                  <a:moveTo>
                    <a:pt x="190500" y="0"/>
                  </a:moveTo>
                  <a:lnTo>
                    <a:pt x="165100" y="0"/>
                  </a:lnTo>
                  <a:lnTo>
                    <a:pt x="165100" y="12700"/>
                  </a:lnTo>
                  <a:lnTo>
                    <a:pt x="190500" y="12700"/>
                  </a:lnTo>
                  <a:lnTo>
                    <a:pt x="190500" y="0"/>
                  </a:lnTo>
                  <a:close/>
                </a:path>
              </a:pathLst>
            </a:custGeom>
            <a:solidFill>
              <a:srgbClr val="000000"/>
            </a:solidFill>
          </p:spPr>
          <p:txBody>
            <a:bodyPr wrap="square" lIns="0" tIns="0" rIns="0" bIns="0" rtlCol="0"/>
            <a:lstStyle/>
            <a:p>
              <a:endParaRPr/>
            </a:p>
          </p:txBody>
        </p:sp>
        <p:sp>
          <p:nvSpPr>
            <p:cNvPr id="217" name="object 217"/>
            <p:cNvSpPr/>
            <p:nvPr/>
          </p:nvSpPr>
          <p:spPr>
            <a:xfrm>
              <a:off x="6291579" y="48729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218" name="object 218"/>
            <p:cNvSpPr/>
            <p:nvPr/>
          </p:nvSpPr>
          <p:spPr>
            <a:xfrm>
              <a:off x="6431279" y="4866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19" name="object 219"/>
            <p:cNvSpPr/>
            <p:nvPr/>
          </p:nvSpPr>
          <p:spPr>
            <a:xfrm>
              <a:off x="3929379" y="4885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20" name="object 220"/>
            <p:cNvSpPr/>
            <p:nvPr/>
          </p:nvSpPr>
          <p:spPr>
            <a:xfrm>
              <a:off x="4742179" y="4879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21" name="object 221"/>
            <p:cNvSpPr/>
            <p:nvPr/>
          </p:nvSpPr>
          <p:spPr>
            <a:xfrm>
              <a:off x="5643879" y="4885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22" name="object 222"/>
            <p:cNvSpPr/>
            <p:nvPr/>
          </p:nvSpPr>
          <p:spPr>
            <a:xfrm>
              <a:off x="5745479" y="4885690"/>
              <a:ext cx="584200" cy="0"/>
            </a:xfrm>
            <a:custGeom>
              <a:avLst/>
              <a:gdLst/>
              <a:ahLst/>
              <a:cxnLst/>
              <a:rect l="l" t="t" r="r" b="b"/>
              <a:pathLst>
                <a:path w="584200">
                  <a:moveTo>
                    <a:pt x="0" y="0"/>
                  </a:moveTo>
                  <a:lnTo>
                    <a:pt x="584200" y="0"/>
                  </a:lnTo>
                </a:path>
              </a:pathLst>
            </a:custGeom>
            <a:ln w="12700">
              <a:solidFill>
                <a:srgbClr val="000000"/>
              </a:solidFill>
              <a:prstDash val="sysDash"/>
            </a:ln>
          </p:spPr>
          <p:txBody>
            <a:bodyPr wrap="square" lIns="0" tIns="0" rIns="0" bIns="0" rtlCol="0"/>
            <a:lstStyle/>
            <a:p>
              <a:endParaRPr/>
            </a:p>
          </p:txBody>
        </p:sp>
        <p:sp>
          <p:nvSpPr>
            <p:cNvPr id="223" name="object 223"/>
            <p:cNvSpPr/>
            <p:nvPr/>
          </p:nvSpPr>
          <p:spPr>
            <a:xfrm>
              <a:off x="6431279" y="4879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24" name="object 224"/>
            <p:cNvSpPr/>
            <p:nvPr/>
          </p:nvSpPr>
          <p:spPr>
            <a:xfrm>
              <a:off x="3929379" y="4898390"/>
              <a:ext cx="1727200" cy="0"/>
            </a:xfrm>
            <a:custGeom>
              <a:avLst/>
              <a:gdLst/>
              <a:ahLst/>
              <a:cxnLst/>
              <a:rect l="l" t="t" r="r" b="b"/>
              <a:pathLst>
                <a:path w="1727200">
                  <a:moveTo>
                    <a:pt x="0" y="0"/>
                  </a:moveTo>
                  <a:lnTo>
                    <a:pt x="825500" y="0"/>
                  </a:lnTo>
                </a:path>
                <a:path w="1727200">
                  <a:moveTo>
                    <a:pt x="1714500" y="0"/>
                  </a:moveTo>
                  <a:lnTo>
                    <a:pt x="1727200" y="0"/>
                  </a:lnTo>
                </a:path>
              </a:pathLst>
            </a:custGeom>
            <a:ln w="12700">
              <a:solidFill>
                <a:srgbClr val="000000"/>
              </a:solidFill>
            </a:ln>
          </p:spPr>
          <p:txBody>
            <a:bodyPr wrap="square" lIns="0" tIns="0" rIns="0" bIns="0" rtlCol="0"/>
            <a:lstStyle/>
            <a:p>
              <a:endParaRPr/>
            </a:p>
          </p:txBody>
        </p:sp>
        <p:sp>
          <p:nvSpPr>
            <p:cNvPr id="225" name="object 225"/>
            <p:cNvSpPr/>
            <p:nvPr/>
          </p:nvSpPr>
          <p:spPr>
            <a:xfrm>
              <a:off x="5961380" y="4892040"/>
              <a:ext cx="101600" cy="12700"/>
            </a:xfrm>
            <a:custGeom>
              <a:avLst/>
              <a:gdLst/>
              <a:ahLst/>
              <a:cxnLst/>
              <a:rect l="l" t="t" r="r" b="b"/>
              <a:pathLst>
                <a:path w="101600" h="12700">
                  <a:moveTo>
                    <a:pt x="25400" y="0"/>
                  </a:moveTo>
                  <a:lnTo>
                    <a:pt x="0" y="0"/>
                  </a:lnTo>
                  <a:lnTo>
                    <a:pt x="0" y="12700"/>
                  </a:lnTo>
                  <a:lnTo>
                    <a:pt x="25400" y="12700"/>
                  </a:lnTo>
                  <a:lnTo>
                    <a:pt x="25400" y="0"/>
                  </a:lnTo>
                  <a:close/>
                </a:path>
                <a:path w="101600" h="12700">
                  <a:moveTo>
                    <a:pt x="101600" y="0"/>
                  </a:moveTo>
                  <a:lnTo>
                    <a:pt x="76200" y="0"/>
                  </a:lnTo>
                  <a:lnTo>
                    <a:pt x="76200" y="12700"/>
                  </a:lnTo>
                  <a:lnTo>
                    <a:pt x="101600" y="12700"/>
                  </a:lnTo>
                  <a:lnTo>
                    <a:pt x="101600" y="0"/>
                  </a:lnTo>
                  <a:close/>
                </a:path>
              </a:pathLst>
            </a:custGeom>
            <a:solidFill>
              <a:srgbClr val="000000"/>
            </a:solidFill>
          </p:spPr>
          <p:txBody>
            <a:bodyPr wrap="square" lIns="0" tIns="0" rIns="0" bIns="0" rtlCol="0"/>
            <a:lstStyle/>
            <a:p>
              <a:endParaRPr/>
            </a:p>
          </p:txBody>
        </p:sp>
        <p:sp>
          <p:nvSpPr>
            <p:cNvPr id="226" name="object 226"/>
            <p:cNvSpPr/>
            <p:nvPr/>
          </p:nvSpPr>
          <p:spPr>
            <a:xfrm>
              <a:off x="6253479" y="4898390"/>
              <a:ext cx="76200" cy="0"/>
            </a:xfrm>
            <a:custGeom>
              <a:avLst/>
              <a:gdLst/>
              <a:ahLst/>
              <a:cxnLst/>
              <a:rect l="l" t="t" r="r" b="b"/>
              <a:pathLst>
                <a:path w="76200">
                  <a:moveTo>
                    <a:pt x="0" y="0"/>
                  </a:moveTo>
                  <a:lnTo>
                    <a:pt x="12700" y="0"/>
                  </a:lnTo>
                </a:path>
                <a:path w="76200">
                  <a:moveTo>
                    <a:pt x="50800" y="0"/>
                  </a:moveTo>
                  <a:lnTo>
                    <a:pt x="76200" y="0"/>
                  </a:lnTo>
                </a:path>
              </a:pathLst>
            </a:custGeom>
            <a:ln w="12700">
              <a:solidFill>
                <a:srgbClr val="000000"/>
              </a:solidFill>
            </a:ln>
          </p:spPr>
          <p:txBody>
            <a:bodyPr wrap="square" lIns="0" tIns="0" rIns="0" bIns="0" rtlCol="0"/>
            <a:lstStyle/>
            <a:p>
              <a:endParaRPr/>
            </a:p>
          </p:txBody>
        </p:sp>
        <p:sp>
          <p:nvSpPr>
            <p:cNvPr id="227" name="object 227"/>
            <p:cNvSpPr/>
            <p:nvPr/>
          </p:nvSpPr>
          <p:spPr>
            <a:xfrm>
              <a:off x="6431279" y="4892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28" name="object 228"/>
            <p:cNvSpPr/>
            <p:nvPr/>
          </p:nvSpPr>
          <p:spPr>
            <a:xfrm>
              <a:off x="3929379" y="4911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29" name="object 229"/>
            <p:cNvSpPr/>
            <p:nvPr/>
          </p:nvSpPr>
          <p:spPr>
            <a:xfrm>
              <a:off x="4742179" y="4904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30" name="object 230"/>
            <p:cNvSpPr/>
            <p:nvPr/>
          </p:nvSpPr>
          <p:spPr>
            <a:xfrm>
              <a:off x="5643879" y="4911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31" name="object 231"/>
            <p:cNvSpPr/>
            <p:nvPr/>
          </p:nvSpPr>
          <p:spPr>
            <a:xfrm>
              <a:off x="5961380" y="4904739"/>
              <a:ext cx="101600" cy="12700"/>
            </a:xfrm>
            <a:custGeom>
              <a:avLst/>
              <a:gdLst/>
              <a:ahLst/>
              <a:cxnLst/>
              <a:rect l="l" t="t" r="r" b="b"/>
              <a:pathLst>
                <a:path w="101600" h="12700">
                  <a:moveTo>
                    <a:pt x="25400" y="0"/>
                  </a:moveTo>
                  <a:lnTo>
                    <a:pt x="0" y="0"/>
                  </a:lnTo>
                  <a:lnTo>
                    <a:pt x="0" y="12700"/>
                  </a:lnTo>
                  <a:lnTo>
                    <a:pt x="25400" y="12700"/>
                  </a:lnTo>
                  <a:lnTo>
                    <a:pt x="25400" y="0"/>
                  </a:lnTo>
                  <a:close/>
                </a:path>
                <a:path w="101600" h="12700">
                  <a:moveTo>
                    <a:pt x="101600" y="0"/>
                  </a:moveTo>
                  <a:lnTo>
                    <a:pt x="76200" y="0"/>
                  </a:lnTo>
                  <a:lnTo>
                    <a:pt x="76200" y="12700"/>
                  </a:lnTo>
                  <a:lnTo>
                    <a:pt x="101600" y="12700"/>
                  </a:lnTo>
                  <a:lnTo>
                    <a:pt x="101600" y="0"/>
                  </a:lnTo>
                  <a:close/>
                </a:path>
              </a:pathLst>
            </a:custGeom>
            <a:solidFill>
              <a:srgbClr val="000000"/>
            </a:solidFill>
          </p:spPr>
          <p:txBody>
            <a:bodyPr wrap="square" lIns="0" tIns="0" rIns="0" bIns="0" rtlCol="0"/>
            <a:lstStyle/>
            <a:p>
              <a:endParaRPr/>
            </a:p>
          </p:txBody>
        </p:sp>
        <p:sp>
          <p:nvSpPr>
            <p:cNvPr id="232" name="object 232"/>
            <p:cNvSpPr/>
            <p:nvPr/>
          </p:nvSpPr>
          <p:spPr>
            <a:xfrm>
              <a:off x="6266179" y="49110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233" name="object 233"/>
            <p:cNvSpPr/>
            <p:nvPr/>
          </p:nvSpPr>
          <p:spPr>
            <a:xfrm>
              <a:off x="6431279" y="4904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34" name="object 234"/>
            <p:cNvSpPr/>
            <p:nvPr/>
          </p:nvSpPr>
          <p:spPr>
            <a:xfrm>
              <a:off x="3929379" y="49237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35" name="object 235"/>
            <p:cNvSpPr/>
            <p:nvPr/>
          </p:nvSpPr>
          <p:spPr>
            <a:xfrm>
              <a:off x="4742179" y="4917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36" name="object 236"/>
            <p:cNvSpPr/>
            <p:nvPr/>
          </p:nvSpPr>
          <p:spPr>
            <a:xfrm>
              <a:off x="5643879" y="49237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37" name="object 237"/>
            <p:cNvSpPr/>
            <p:nvPr/>
          </p:nvSpPr>
          <p:spPr>
            <a:xfrm>
              <a:off x="6431279" y="4917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38" name="object 238"/>
            <p:cNvSpPr/>
            <p:nvPr/>
          </p:nvSpPr>
          <p:spPr>
            <a:xfrm>
              <a:off x="3929379" y="4936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39" name="object 239"/>
            <p:cNvSpPr/>
            <p:nvPr/>
          </p:nvSpPr>
          <p:spPr>
            <a:xfrm>
              <a:off x="4742179" y="4930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40" name="object 240"/>
            <p:cNvSpPr/>
            <p:nvPr/>
          </p:nvSpPr>
          <p:spPr>
            <a:xfrm>
              <a:off x="3929379" y="4936490"/>
              <a:ext cx="2514600" cy="12700"/>
            </a:xfrm>
            <a:custGeom>
              <a:avLst/>
              <a:gdLst/>
              <a:ahLst/>
              <a:cxnLst/>
              <a:rect l="l" t="t" r="r" b="b"/>
              <a:pathLst>
                <a:path w="2514600" h="12700">
                  <a:moveTo>
                    <a:pt x="1714500" y="0"/>
                  </a:moveTo>
                  <a:lnTo>
                    <a:pt x="2514600" y="0"/>
                  </a:lnTo>
                </a:path>
                <a:path w="2514600" h="12700">
                  <a:moveTo>
                    <a:pt x="0" y="12700"/>
                  </a:moveTo>
                  <a:lnTo>
                    <a:pt x="12700" y="12700"/>
                  </a:lnTo>
                </a:path>
              </a:pathLst>
            </a:custGeom>
            <a:ln w="12700">
              <a:solidFill>
                <a:srgbClr val="000000"/>
              </a:solidFill>
            </a:ln>
          </p:spPr>
          <p:txBody>
            <a:bodyPr wrap="square" lIns="0" tIns="0" rIns="0" bIns="0" rtlCol="0"/>
            <a:lstStyle/>
            <a:p>
              <a:endParaRPr/>
            </a:p>
          </p:txBody>
        </p:sp>
        <p:sp>
          <p:nvSpPr>
            <p:cNvPr id="241" name="object 241"/>
            <p:cNvSpPr/>
            <p:nvPr/>
          </p:nvSpPr>
          <p:spPr>
            <a:xfrm>
              <a:off x="4742179" y="4942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42" name="object 242"/>
            <p:cNvSpPr/>
            <p:nvPr/>
          </p:nvSpPr>
          <p:spPr>
            <a:xfrm>
              <a:off x="5643879" y="49491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43" name="object 243"/>
            <p:cNvSpPr/>
            <p:nvPr/>
          </p:nvSpPr>
          <p:spPr>
            <a:xfrm>
              <a:off x="6431279" y="4942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44" name="object 244"/>
            <p:cNvSpPr/>
            <p:nvPr/>
          </p:nvSpPr>
          <p:spPr>
            <a:xfrm>
              <a:off x="3929379" y="4961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45" name="object 245"/>
            <p:cNvSpPr/>
            <p:nvPr/>
          </p:nvSpPr>
          <p:spPr>
            <a:xfrm>
              <a:off x="4742179" y="4955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46" name="object 246"/>
            <p:cNvSpPr/>
            <p:nvPr/>
          </p:nvSpPr>
          <p:spPr>
            <a:xfrm>
              <a:off x="5643879" y="4961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47" name="object 247"/>
            <p:cNvSpPr/>
            <p:nvPr/>
          </p:nvSpPr>
          <p:spPr>
            <a:xfrm>
              <a:off x="6431279" y="4955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48" name="object 248"/>
            <p:cNvSpPr/>
            <p:nvPr/>
          </p:nvSpPr>
          <p:spPr>
            <a:xfrm>
              <a:off x="3929379" y="4974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49" name="object 249"/>
            <p:cNvSpPr/>
            <p:nvPr/>
          </p:nvSpPr>
          <p:spPr>
            <a:xfrm>
              <a:off x="4742179" y="4968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50" name="object 250"/>
            <p:cNvSpPr/>
            <p:nvPr/>
          </p:nvSpPr>
          <p:spPr>
            <a:xfrm>
              <a:off x="5643879" y="4974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51" name="object 251"/>
            <p:cNvSpPr/>
            <p:nvPr/>
          </p:nvSpPr>
          <p:spPr>
            <a:xfrm>
              <a:off x="6431279" y="4968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52" name="object 252"/>
            <p:cNvSpPr/>
            <p:nvPr/>
          </p:nvSpPr>
          <p:spPr>
            <a:xfrm>
              <a:off x="3929379" y="4987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53" name="object 253"/>
            <p:cNvSpPr/>
            <p:nvPr/>
          </p:nvSpPr>
          <p:spPr>
            <a:xfrm>
              <a:off x="4742179" y="4980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54" name="object 254"/>
            <p:cNvSpPr/>
            <p:nvPr/>
          </p:nvSpPr>
          <p:spPr>
            <a:xfrm>
              <a:off x="5643879" y="4987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55" name="object 255"/>
            <p:cNvSpPr/>
            <p:nvPr/>
          </p:nvSpPr>
          <p:spPr>
            <a:xfrm>
              <a:off x="6431279" y="4980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56" name="object 256"/>
            <p:cNvSpPr/>
            <p:nvPr/>
          </p:nvSpPr>
          <p:spPr>
            <a:xfrm>
              <a:off x="3929379" y="4999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57" name="object 257"/>
            <p:cNvSpPr/>
            <p:nvPr/>
          </p:nvSpPr>
          <p:spPr>
            <a:xfrm>
              <a:off x="4742179" y="4993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58" name="object 258"/>
            <p:cNvSpPr/>
            <p:nvPr/>
          </p:nvSpPr>
          <p:spPr>
            <a:xfrm>
              <a:off x="5643879" y="4999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59" name="object 259"/>
            <p:cNvSpPr/>
            <p:nvPr/>
          </p:nvSpPr>
          <p:spPr>
            <a:xfrm>
              <a:off x="6431279" y="4993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pic>
          <p:nvPicPr>
            <p:cNvPr id="260" name="object 260"/>
            <p:cNvPicPr/>
            <p:nvPr/>
          </p:nvPicPr>
          <p:blipFill>
            <a:blip r:embed="rId9" cstate="print"/>
            <a:stretch>
              <a:fillRect/>
            </a:stretch>
          </p:blipFill>
          <p:spPr>
            <a:xfrm>
              <a:off x="6583679" y="4930140"/>
              <a:ext cx="50800" cy="101600"/>
            </a:xfrm>
            <a:prstGeom prst="rect">
              <a:avLst/>
            </a:prstGeom>
          </p:spPr>
        </p:pic>
        <p:sp>
          <p:nvSpPr>
            <p:cNvPr id="261" name="object 261"/>
            <p:cNvSpPr/>
            <p:nvPr/>
          </p:nvSpPr>
          <p:spPr>
            <a:xfrm>
              <a:off x="3929379" y="5012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62" name="object 262"/>
            <p:cNvSpPr/>
            <p:nvPr/>
          </p:nvSpPr>
          <p:spPr>
            <a:xfrm>
              <a:off x="4742179" y="5006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63" name="object 263"/>
            <p:cNvSpPr/>
            <p:nvPr/>
          </p:nvSpPr>
          <p:spPr>
            <a:xfrm>
              <a:off x="5643879" y="5012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64" name="object 264"/>
            <p:cNvSpPr/>
            <p:nvPr/>
          </p:nvSpPr>
          <p:spPr>
            <a:xfrm>
              <a:off x="6431279" y="5006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65" name="object 265"/>
            <p:cNvSpPr/>
            <p:nvPr/>
          </p:nvSpPr>
          <p:spPr>
            <a:xfrm>
              <a:off x="3929379" y="5025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66" name="object 266"/>
            <p:cNvSpPr/>
            <p:nvPr/>
          </p:nvSpPr>
          <p:spPr>
            <a:xfrm>
              <a:off x="4742179" y="5019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67" name="object 267"/>
            <p:cNvSpPr/>
            <p:nvPr/>
          </p:nvSpPr>
          <p:spPr>
            <a:xfrm>
              <a:off x="5643879" y="5025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68" name="object 268"/>
            <p:cNvSpPr/>
            <p:nvPr/>
          </p:nvSpPr>
          <p:spPr>
            <a:xfrm>
              <a:off x="6431279" y="5019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69" name="object 269"/>
            <p:cNvSpPr/>
            <p:nvPr/>
          </p:nvSpPr>
          <p:spPr>
            <a:xfrm>
              <a:off x="3929379" y="5038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70" name="object 270"/>
            <p:cNvSpPr/>
            <p:nvPr/>
          </p:nvSpPr>
          <p:spPr>
            <a:xfrm>
              <a:off x="4742179" y="5031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71" name="object 271"/>
            <p:cNvSpPr/>
            <p:nvPr/>
          </p:nvSpPr>
          <p:spPr>
            <a:xfrm>
              <a:off x="5643879" y="5038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72" name="object 272"/>
            <p:cNvSpPr/>
            <p:nvPr/>
          </p:nvSpPr>
          <p:spPr>
            <a:xfrm>
              <a:off x="6431279" y="5031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73" name="object 273"/>
            <p:cNvSpPr/>
            <p:nvPr/>
          </p:nvSpPr>
          <p:spPr>
            <a:xfrm>
              <a:off x="6583679" y="5038090"/>
              <a:ext cx="25400" cy="0"/>
            </a:xfrm>
            <a:custGeom>
              <a:avLst/>
              <a:gdLst/>
              <a:ahLst/>
              <a:cxnLst/>
              <a:rect l="l" t="t" r="r" b="b"/>
              <a:pathLst>
                <a:path w="25400">
                  <a:moveTo>
                    <a:pt x="0" y="0"/>
                  </a:moveTo>
                  <a:lnTo>
                    <a:pt x="25400" y="0"/>
                  </a:lnTo>
                </a:path>
              </a:pathLst>
            </a:custGeom>
            <a:ln w="12700">
              <a:solidFill>
                <a:srgbClr val="DE5F5F"/>
              </a:solidFill>
            </a:ln>
          </p:spPr>
          <p:txBody>
            <a:bodyPr wrap="square" lIns="0" tIns="0" rIns="0" bIns="0" rtlCol="0"/>
            <a:lstStyle/>
            <a:p>
              <a:endParaRPr/>
            </a:p>
          </p:txBody>
        </p:sp>
        <p:sp>
          <p:nvSpPr>
            <p:cNvPr id="274" name="object 274"/>
            <p:cNvSpPr/>
            <p:nvPr/>
          </p:nvSpPr>
          <p:spPr>
            <a:xfrm>
              <a:off x="3929379" y="5050790"/>
              <a:ext cx="1727200" cy="0"/>
            </a:xfrm>
            <a:custGeom>
              <a:avLst/>
              <a:gdLst/>
              <a:ahLst/>
              <a:cxnLst/>
              <a:rect l="l" t="t" r="r" b="b"/>
              <a:pathLst>
                <a:path w="1727200">
                  <a:moveTo>
                    <a:pt x="0" y="0"/>
                  </a:moveTo>
                  <a:lnTo>
                    <a:pt x="12700" y="0"/>
                  </a:lnTo>
                </a:path>
                <a:path w="1727200">
                  <a:moveTo>
                    <a:pt x="1714500" y="0"/>
                  </a:moveTo>
                  <a:lnTo>
                    <a:pt x="1727200" y="0"/>
                  </a:lnTo>
                </a:path>
              </a:pathLst>
            </a:custGeom>
            <a:ln w="12700">
              <a:solidFill>
                <a:srgbClr val="000000"/>
              </a:solidFill>
            </a:ln>
          </p:spPr>
          <p:txBody>
            <a:bodyPr wrap="square" lIns="0" tIns="0" rIns="0" bIns="0" rtlCol="0"/>
            <a:lstStyle/>
            <a:p>
              <a:endParaRPr/>
            </a:p>
          </p:txBody>
        </p:sp>
        <p:sp>
          <p:nvSpPr>
            <p:cNvPr id="275" name="object 275"/>
            <p:cNvSpPr/>
            <p:nvPr/>
          </p:nvSpPr>
          <p:spPr>
            <a:xfrm>
              <a:off x="6431279" y="5044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76" name="object 276"/>
            <p:cNvSpPr/>
            <p:nvPr/>
          </p:nvSpPr>
          <p:spPr>
            <a:xfrm>
              <a:off x="5643879" y="5063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77" name="object 277"/>
            <p:cNvSpPr/>
            <p:nvPr/>
          </p:nvSpPr>
          <p:spPr>
            <a:xfrm>
              <a:off x="6431279" y="5057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78" name="object 278"/>
            <p:cNvSpPr/>
            <p:nvPr/>
          </p:nvSpPr>
          <p:spPr>
            <a:xfrm>
              <a:off x="5643879" y="50761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79" name="object 279"/>
            <p:cNvSpPr/>
            <p:nvPr/>
          </p:nvSpPr>
          <p:spPr>
            <a:xfrm>
              <a:off x="6431279" y="5069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80" name="object 280"/>
            <p:cNvSpPr/>
            <p:nvPr/>
          </p:nvSpPr>
          <p:spPr>
            <a:xfrm>
              <a:off x="5643879" y="5088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81" name="object 281"/>
            <p:cNvSpPr/>
            <p:nvPr/>
          </p:nvSpPr>
          <p:spPr>
            <a:xfrm>
              <a:off x="6431279" y="5082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82" name="object 282"/>
            <p:cNvSpPr/>
            <p:nvPr/>
          </p:nvSpPr>
          <p:spPr>
            <a:xfrm>
              <a:off x="5643879" y="5101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83" name="object 283"/>
            <p:cNvSpPr/>
            <p:nvPr/>
          </p:nvSpPr>
          <p:spPr>
            <a:xfrm>
              <a:off x="6431279" y="5095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pic>
          <p:nvPicPr>
            <p:cNvPr id="284" name="object 284"/>
            <p:cNvPicPr/>
            <p:nvPr/>
          </p:nvPicPr>
          <p:blipFill>
            <a:blip r:embed="rId10" cstate="print"/>
            <a:stretch>
              <a:fillRect/>
            </a:stretch>
          </p:blipFill>
          <p:spPr>
            <a:xfrm>
              <a:off x="3929379" y="5044440"/>
              <a:ext cx="825500" cy="88900"/>
            </a:xfrm>
            <a:prstGeom prst="rect">
              <a:avLst/>
            </a:prstGeom>
          </p:spPr>
        </p:pic>
        <p:sp>
          <p:nvSpPr>
            <p:cNvPr id="285" name="object 285"/>
            <p:cNvSpPr/>
            <p:nvPr/>
          </p:nvSpPr>
          <p:spPr>
            <a:xfrm>
              <a:off x="5643879" y="5114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86" name="object 286"/>
            <p:cNvSpPr/>
            <p:nvPr/>
          </p:nvSpPr>
          <p:spPr>
            <a:xfrm>
              <a:off x="6431279" y="5107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87" name="object 287"/>
            <p:cNvSpPr/>
            <p:nvPr/>
          </p:nvSpPr>
          <p:spPr>
            <a:xfrm>
              <a:off x="4500879" y="5126990"/>
              <a:ext cx="1155700" cy="0"/>
            </a:xfrm>
            <a:custGeom>
              <a:avLst/>
              <a:gdLst/>
              <a:ahLst/>
              <a:cxnLst/>
              <a:rect l="l" t="t" r="r" b="b"/>
              <a:pathLst>
                <a:path w="1155700">
                  <a:moveTo>
                    <a:pt x="0" y="0"/>
                  </a:moveTo>
                  <a:lnTo>
                    <a:pt x="12700" y="0"/>
                  </a:lnTo>
                </a:path>
                <a:path w="1155700">
                  <a:moveTo>
                    <a:pt x="1143000" y="0"/>
                  </a:moveTo>
                  <a:lnTo>
                    <a:pt x="1155700" y="0"/>
                  </a:lnTo>
                </a:path>
              </a:pathLst>
            </a:custGeom>
            <a:ln w="12700">
              <a:solidFill>
                <a:srgbClr val="000000"/>
              </a:solidFill>
            </a:ln>
          </p:spPr>
          <p:txBody>
            <a:bodyPr wrap="square" lIns="0" tIns="0" rIns="0" bIns="0" rtlCol="0"/>
            <a:lstStyle/>
            <a:p>
              <a:endParaRPr/>
            </a:p>
          </p:txBody>
        </p:sp>
        <p:sp>
          <p:nvSpPr>
            <p:cNvPr id="288" name="object 288"/>
            <p:cNvSpPr/>
            <p:nvPr/>
          </p:nvSpPr>
          <p:spPr>
            <a:xfrm>
              <a:off x="4488180" y="5120639"/>
              <a:ext cx="1955800" cy="25400"/>
            </a:xfrm>
            <a:custGeom>
              <a:avLst/>
              <a:gdLst/>
              <a:ahLst/>
              <a:cxnLst/>
              <a:rect l="l" t="t" r="r" b="b"/>
              <a:pathLst>
                <a:path w="1955800" h="25400">
                  <a:moveTo>
                    <a:pt x="38100" y="12700"/>
                  </a:moveTo>
                  <a:lnTo>
                    <a:pt x="0" y="12700"/>
                  </a:lnTo>
                  <a:lnTo>
                    <a:pt x="0" y="25400"/>
                  </a:lnTo>
                  <a:lnTo>
                    <a:pt x="38100" y="25400"/>
                  </a:lnTo>
                  <a:lnTo>
                    <a:pt x="38100" y="12700"/>
                  </a:lnTo>
                  <a:close/>
                </a:path>
                <a:path w="1955800" h="25400">
                  <a:moveTo>
                    <a:pt x="1955800" y="0"/>
                  </a:moveTo>
                  <a:lnTo>
                    <a:pt x="1943100" y="0"/>
                  </a:lnTo>
                  <a:lnTo>
                    <a:pt x="1943100" y="12700"/>
                  </a:lnTo>
                  <a:lnTo>
                    <a:pt x="1955800" y="12700"/>
                  </a:lnTo>
                  <a:lnTo>
                    <a:pt x="1955800" y="0"/>
                  </a:lnTo>
                  <a:close/>
                </a:path>
              </a:pathLst>
            </a:custGeom>
            <a:solidFill>
              <a:srgbClr val="000000"/>
            </a:solidFill>
          </p:spPr>
          <p:txBody>
            <a:bodyPr wrap="square" lIns="0" tIns="0" rIns="0" bIns="0" rtlCol="0"/>
            <a:lstStyle/>
            <a:p>
              <a:endParaRPr/>
            </a:p>
          </p:txBody>
        </p:sp>
        <p:sp>
          <p:nvSpPr>
            <p:cNvPr id="289" name="object 289"/>
            <p:cNvSpPr/>
            <p:nvPr/>
          </p:nvSpPr>
          <p:spPr>
            <a:xfrm>
              <a:off x="5643879" y="5139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90" name="object 290"/>
            <p:cNvSpPr/>
            <p:nvPr/>
          </p:nvSpPr>
          <p:spPr>
            <a:xfrm>
              <a:off x="4488180" y="5133339"/>
              <a:ext cx="1955800" cy="25400"/>
            </a:xfrm>
            <a:custGeom>
              <a:avLst/>
              <a:gdLst/>
              <a:ahLst/>
              <a:cxnLst/>
              <a:rect l="l" t="t" r="r" b="b"/>
              <a:pathLst>
                <a:path w="1955800" h="25400">
                  <a:moveTo>
                    <a:pt x="38100" y="12700"/>
                  </a:moveTo>
                  <a:lnTo>
                    <a:pt x="0" y="12700"/>
                  </a:lnTo>
                  <a:lnTo>
                    <a:pt x="0" y="25400"/>
                  </a:lnTo>
                  <a:lnTo>
                    <a:pt x="38100" y="25400"/>
                  </a:lnTo>
                  <a:lnTo>
                    <a:pt x="38100" y="12700"/>
                  </a:lnTo>
                  <a:close/>
                </a:path>
                <a:path w="1955800" h="25400">
                  <a:moveTo>
                    <a:pt x="1955800" y="0"/>
                  </a:moveTo>
                  <a:lnTo>
                    <a:pt x="1943100" y="0"/>
                  </a:lnTo>
                  <a:lnTo>
                    <a:pt x="1943100" y="12700"/>
                  </a:lnTo>
                  <a:lnTo>
                    <a:pt x="1955800" y="12700"/>
                  </a:lnTo>
                  <a:lnTo>
                    <a:pt x="1955800" y="0"/>
                  </a:lnTo>
                  <a:close/>
                </a:path>
              </a:pathLst>
            </a:custGeom>
            <a:solidFill>
              <a:srgbClr val="000000"/>
            </a:solidFill>
          </p:spPr>
          <p:txBody>
            <a:bodyPr wrap="square" lIns="0" tIns="0" rIns="0" bIns="0" rtlCol="0"/>
            <a:lstStyle/>
            <a:p>
              <a:endParaRPr/>
            </a:p>
          </p:txBody>
        </p:sp>
        <p:sp>
          <p:nvSpPr>
            <p:cNvPr id="291" name="object 291"/>
            <p:cNvSpPr/>
            <p:nvPr/>
          </p:nvSpPr>
          <p:spPr>
            <a:xfrm>
              <a:off x="5643879" y="5152390"/>
              <a:ext cx="800100" cy="0"/>
            </a:xfrm>
            <a:custGeom>
              <a:avLst/>
              <a:gdLst/>
              <a:ahLst/>
              <a:cxnLst/>
              <a:rect l="l" t="t" r="r" b="b"/>
              <a:pathLst>
                <a:path w="800100">
                  <a:moveTo>
                    <a:pt x="0" y="0"/>
                  </a:moveTo>
                  <a:lnTo>
                    <a:pt x="800100" y="0"/>
                  </a:lnTo>
                </a:path>
              </a:pathLst>
            </a:custGeom>
            <a:ln w="12700">
              <a:solidFill>
                <a:srgbClr val="000000"/>
              </a:solidFill>
            </a:ln>
          </p:spPr>
          <p:txBody>
            <a:bodyPr wrap="square" lIns="0" tIns="0" rIns="0" bIns="0" rtlCol="0"/>
            <a:lstStyle/>
            <a:p>
              <a:endParaRPr/>
            </a:p>
          </p:txBody>
        </p:sp>
        <p:sp>
          <p:nvSpPr>
            <p:cNvPr id="292" name="object 292"/>
            <p:cNvSpPr/>
            <p:nvPr/>
          </p:nvSpPr>
          <p:spPr>
            <a:xfrm>
              <a:off x="4272279" y="5158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293" name="object 293"/>
            <p:cNvSpPr/>
            <p:nvPr/>
          </p:nvSpPr>
          <p:spPr>
            <a:xfrm>
              <a:off x="4500879" y="5165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94" name="object 294"/>
            <p:cNvSpPr/>
            <p:nvPr/>
          </p:nvSpPr>
          <p:spPr>
            <a:xfrm>
              <a:off x="4526280" y="5158739"/>
              <a:ext cx="1549400" cy="12700"/>
            </a:xfrm>
            <a:custGeom>
              <a:avLst/>
              <a:gdLst/>
              <a:ahLst/>
              <a:cxnLst/>
              <a:rect l="l" t="t" r="r" b="b"/>
              <a:pathLst>
                <a:path w="1549400" h="12700">
                  <a:moveTo>
                    <a:pt x="12700" y="0"/>
                  </a:moveTo>
                  <a:lnTo>
                    <a:pt x="0" y="0"/>
                  </a:lnTo>
                  <a:lnTo>
                    <a:pt x="0" y="12700"/>
                  </a:lnTo>
                  <a:lnTo>
                    <a:pt x="12700" y="12700"/>
                  </a:lnTo>
                  <a:lnTo>
                    <a:pt x="12700" y="0"/>
                  </a:lnTo>
                  <a:close/>
                </a:path>
                <a:path w="1549400" h="12700">
                  <a:moveTo>
                    <a:pt x="1549400" y="0"/>
                  </a:moveTo>
                  <a:lnTo>
                    <a:pt x="1536700" y="0"/>
                  </a:lnTo>
                  <a:lnTo>
                    <a:pt x="1536700" y="12700"/>
                  </a:lnTo>
                  <a:lnTo>
                    <a:pt x="1549400" y="12700"/>
                  </a:lnTo>
                  <a:lnTo>
                    <a:pt x="1549400" y="0"/>
                  </a:lnTo>
                  <a:close/>
                </a:path>
              </a:pathLst>
            </a:custGeom>
            <a:solidFill>
              <a:srgbClr val="000000"/>
            </a:solidFill>
          </p:spPr>
          <p:txBody>
            <a:bodyPr wrap="square" lIns="0" tIns="0" rIns="0" bIns="0" rtlCol="0"/>
            <a:lstStyle/>
            <a:p>
              <a:endParaRPr/>
            </a:p>
          </p:txBody>
        </p:sp>
        <p:sp>
          <p:nvSpPr>
            <p:cNvPr id="295" name="object 295"/>
            <p:cNvSpPr/>
            <p:nvPr/>
          </p:nvSpPr>
          <p:spPr>
            <a:xfrm>
              <a:off x="6253479" y="5165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296" name="object 296"/>
            <p:cNvSpPr/>
            <p:nvPr/>
          </p:nvSpPr>
          <p:spPr>
            <a:xfrm>
              <a:off x="4272280" y="5171439"/>
              <a:ext cx="2019300" cy="50800"/>
            </a:xfrm>
            <a:custGeom>
              <a:avLst/>
              <a:gdLst/>
              <a:ahLst/>
              <a:cxnLst/>
              <a:rect l="l" t="t" r="r" b="b"/>
              <a:pathLst>
                <a:path w="2019300" h="50800">
                  <a:moveTo>
                    <a:pt x="12700" y="0"/>
                  </a:moveTo>
                  <a:lnTo>
                    <a:pt x="0" y="0"/>
                  </a:lnTo>
                  <a:lnTo>
                    <a:pt x="0" y="12700"/>
                  </a:lnTo>
                  <a:lnTo>
                    <a:pt x="0" y="25400"/>
                  </a:lnTo>
                  <a:lnTo>
                    <a:pt x="0" y="38100"/>
                  </a:lnTo>
                  <a:lnTo>
                    <a:pt x="0" y="50800"/>
                  </a:lnTo>
                  <a:lnTo>
                    <a:pt x="12700" y="50800"/>
                  </a:lnTo>
                  <a:lnTo>
                    <a:pt x="12700" y="38100"/>
                  </a:lnTo>
                  <a:lnTo>
                    <a:pt x="12700" y="25400"/>
                  </a:lnTo>
                  <a:lnTo>
                    <a:pt x="12700" y="12700"/>
                  </a:lnTo>
                  <a:lnTo>
                    <a:pt x="12700" y="0"/>
                  </a:lnTo>
                  <a:close/>
                </a:path>
                <a:path w="2019300" h="50800">
                  <a:moveTo>
                    <a:pt x="215900" y="12700"/>
                  </a:moveTo>
                  <a:lnTo>
                    <a:pt x="203200" y="12700"/>
                  </a:lnTo>
                  <a:lnTo>
                    <a:pt x="203200" y="25400"/>
                  </a:lnTo>
                  <a:lnTo>
                    <a:pt x="203200" y="38100"/>
                  </a:lnTo>
                  <a:lnTo>
                    <a:pt x="203200" y="50800"/>
                  </a:lnTo>
                  <a:lnTo>
                    <a:pt x="215900" y="50800"/>
                  </a:lnTo>
                  <a:lnTo>
                    <a:pt x="215900" y="38100"/>
                  </a:lnTo>
                  <a:lnTo>
                    <a:pt x="215900" y="25400"/>
                  </a:lnTo>
                  <a:lnTo>
                    <a:pt x="215900" y="12700"/>
                  </a:lnTo>
                  <a:close/>
                </a:path>
                <a:path w="2019300" h="50800">
                  <a:moveTo>
                    <a:pt x="266700" y="0"/>
                  </a:moveTo>
                  <a:lnTo>
                    <a:pt x="254000" y="0"/>
                  </a:lnTo>
                  <a:lnTo>
                    <a:pt x="254000" y="12700"/>
                  </a:lnTo>
                  <a:lnTo>
                    <a:pt x="266700" y="12700"/>
                  </a:lnTo>
                  <a:lnTo>
                    <a:pt x="266700" y="0"/>
                  </a:lnTo>
                  <a:close/>
                </a:path>
                <a:path w="2019300" h="50800">
                  <a:moveTo>
                    <a:pt x="279400" y="12700"/>
                  </a:moveTo>
                  <a:lnTo>
                    <a:pt x="266700" y="12700"/>
                  </a:lnTo>
                  <a:lnTo>
                    <a:pt x="266700" y="25400"/>
                  </a:lnTo>
                  <a:lnTo>
                    <a:pt x="266700" y="38100"/>
                  </a:lnTo>
                  <a:lnTo>
                    <a:pt x="266700" y="50800"/>
                  </a:lnTo>
                  <a:lnTo>
                    <a:pt x="279400" y="50800"/>
                  </a:lnTo>
                  <a:lnTo>
                    <a:pt x="279400" y="38100"/>
                  </a:lnTo>
                  <a:lnTo>
                    <a:pt x="279400" y="25400"/>
                  </a:lnTo>
                  <a:lnTo>
                    <a:pt x="279400" y="12700"/>
                  </a:lnTo>
                  <a:close/>
                </a:path>
                <a:path w="2019300" h="50800">
                  <a:moveTo>
                    <a:pt x="1803400" y="0"/>
                  </a:moveTo>
                  <a:lnTo>
                    <a:pt x="1790700" y="0"/>
                  </a:lnTo>
                  <a:lnTo>
                    <a:pt x="1790700" y="12700"/>
                  </a:lnTo>
                  <a:lnTo>
                    <a:pt x="1790700" y="25400"/>
                  </a:lnTo>
                  <a:lnTo>
                    <a:pt x="1790700" y="38100"/>
                  </a:lnTo>
                  <a:lnTo>
                    <a:pt x="1790700" y="50800"/>
                  </a:lnTo>
                  <a:lnTo>
                    <a:pt x="1803400" y="50800"/>
                  </a:lnTo>
                  <a:lnTo>
                    <a:pt x="1803400" y="38100"/>
                  </a:lnTo>
                  <a:lnTo>
                    <a:pt x="1803400" y="25400"/>
                  </a:lnTo>
                  <a:lnTo>
                    <a:pt x="1803400" y="12700"/>
                  </a:lnTo>
                  <a:lnTo>
                    <a:pt x="1803400" y="0"/>
                  </a:lnTo>
                  <a:close/>
                </a:path>
                <a:path w="2019300" h="50800">
                  <a:moveTo>
                    <a:pt x="1968500" y="25400"/>
                  </a:moveTo>
                  <a:lnTo>
                    <a:pt x="1955800" y="25400"/>
                  </a:lnTo>
                  <a:lnTo>
                    <a:pt x="1955800" y="38100"/>
                  </a:lnTo>
                  <a:lnTo>
                    <a:pt x="1955800" y="50800"/>
                  </a:lnTo>
                  <a:lnTo>
                    <a:pt x="1968500" y="50800"/>
                  </a:lnTo>
                  <a:lnTo>
                    <a:pt x="1968500" y="38100"/>
                  </a:lnTo>
                  <a:lnTo>
                    <a:pt x="1968500" y="25400"/>
                  </a:lnTo>
                  <a:close/>
                </a:path>
                <a:path w="2019300" h="50800">
                  <a:moveTo>
                    <a:pt x="1981200" y="0"/>
                  </a:moveTo>
                  <a:lnTo>
                    <a:pt x="1968500" y="0"/>
                  </a:lnTo>
                  <a:lnTo>
                    <a:pt x="1968500" y="12700"/>
                  </a:lnTo>
                  <a:lnTo>
                    <a:pt x="1968500" y="25400"/>
                  </a:lnTo>
                  <a:lnTo>
                    <a:pt x="1981200" y="25400"/>
                  </a:lnTo>
                  <a:lnTo>
                    <a:pt x="1981200" y="12700"/>
                  </a:lnTo>
                  <a:lnTo>
                    <a:pt x="1981200" y="0"/>
                  </a:lnTo>
                  <a:close/>
                </a:path>
                <a:path w="2019300" h="50800">
                  <a:moveTo>
                    <a:pt x="2006600" y="0"/>
                  </a:moveTo>
                  <a:lnTo>
                    <a:pt x="1993900" y="0"/>
                  </a:lnTo>
                  <a:lnTo>
                    <a:pt x="1993900" y="12700"/>
                  </a:lnTo>
                  <a:lnTo>
                    <a:pt x="1993900" y="25400"/>
                  </a:lnTo>
                  <a:lnTo>
                    <a:pt x="2006600" y="25400"/>
                  </a:lnTo>
                  <a:lnTo>
                    <a:pt x="2006600" y="12700"/>
                  </a:lnTo>
                  <a:lnTo>
                    <a:pt x="2006600" y="0"/>
                  </a:lnTo>
                  <a:close/>
                </a:path>
                <a:path w="2019300" h="50800">
                  <a:moveTo>
                    <a:pt x="2019300" y="25400"/>
                  </a:moveTo>
                  <a:lnTo>
                    <a:pt x="2006600" y="25400"/>
                  </a:lnTo>
                  <a:lnTo>
                    <a:pt x="2006600" y="38100"/>
                  </a:lnTo>
                  <a:lnTo>
                    <a:pt x="2006600" y="50800"/>
                  </a:lnTo>
                  <a:lnTo>
                    <a:pt x="2019300" y="50800"/>
                  </a:lnTo>
                  <a:lnTo>
                    <a:pt x="2019300" y="38100"/>
                  </a:lnTo>
                  <a:lnTo>
                    <a:pt x="2019300" y="25400"/>
                  </a:lnTo>
                  <a:close/>
                </a:path>
              </a:pathLst>
            </a:custGeom>
            <a:solidFill>
              <a:srgbClr val="000000"/>
            </a:solidFill>
          </p:spPr>
          <p:txBody>
            <a:bodyPr wrap="square" lIns="0" tIns="0" rIns="0" bIns="0" rtlCol="0"/>
            <a:lstStyle/>
            <a:p>
              <a:endParaRPr/>
            </a:p>
          </p:txBody>
        </p:sp>
        <p:pic>
          <p:nvPicPr>
            <p:cNvPr id="297" name="object 297"/>
            <p:cNvPicPr/>
            <p:nvPr/>
          </p:nvPicPr>
          <p:blipFill>
            <a:blip r:embed="rId11" cstate="print"/>
            <a:stretch>
              <a:fillRect/>
            </a:stretch>
          </p:blipFill>
          <p:spPr>
            <a:xfrm>
              <a:off x="3942079" y="5133340"/>
              <a:ext cx="152400" cy="241300"/>
            </a:xfrm>
            <a:prstGeom prst="rect">
              <a:avLst/>
            </a:prstGeom>
          </p:spPr>
        </p:pic>
        <p:sp>
          <p:nvSpPr>
            <p:cNvPr id="298" name="object 298"/>
            <p:cNvSpPr/>
            <p:nvPr/>
          </p:nvSpPr>
          <p:spPr>
            <a:xfrm>
              <a:off x="4272280" y="5222239"/>
              <a:ext cx="2032000" cy="38100"/>
            </a:xfrm>
            <a:custGeom>
              <a:avLst/>
              <a:gdLst/>
              <a:ahLst/>
              <a:cxnLst/>
              <a:rect l="l" t="t" r="r" b="b"/>
              <a:pathLst>
                <a:path w="2032000" h="38100">
                  <a:moveTo>
                    <a:pt x="12700" y="0"/>
                  </a:moveTo>
                  <a:lnTo>
                    <a:pt x="0" y="0"/>
                  </a:lnTo>
                  <a:lnTo>
                    <a:pt x="0" y="12700"/>
                  </a:lnTo>
                  <a:lnTo>
                    <a:pt x="0" y="25400"/>
                  </a:lnTo>
                  <a:lnTo>
                    <a:pt x="0" y="38100"/>
                  </a:lnTo>
                  <a:lnTo>
                    <a:pt x="12700" y="38100"/>
                  </a:lnTo>
                  <a:lnTo>
                    <a:pt x="12700" y="25400"/>
                  </a:lnTo>
                  <a:lnTo>
                    <a:pt x="12700" y="12700"/>
                  </a:lnTo>
                  <a:lnTo>
                    <a:pt x="12700" y="0"/>
                  </a:lnTo>
                  <a:close/>
                </a:path>
                <a:path w="2032000" h="38100">
                  <a:moveTo>
                    <a:pt x="190500" y="25400"/>
                  </a:moveTo>
                  <a:lnTo>
                    <a:pt x="177800" y="25400"/>
                  </a:lnTo>
                  <a:lnTo>
                    <a:pt x="177800" y="38100"/>
                  </a:lnTo>
                  <a:lnTo>
                    <a:pt x="190500" y="38100"/>
                  </a:lnTo>
                  <a:lnTo>
                    <a:pt x="190500" y="25400"/>
                  </a:lnTo>
                  <a:close/>
                </a:path>
                <a:path w="2032000" h="38100">
                  <a:moveTo>
                    <a:pt x="203200" y="0"/>
                  </a:moveTo>
                  <a:lnTo>
                    <a:pt x="190500" y="0"/>
                  </a:lnTo>
                  <a:lnTo>
                    <a:pt x="190500" y="12700"/>
                  </a:lnTo>
                  <a:lnTo>
                    <a:pt x="190500" y="25400"/>
                  </a:lnTo>
                  <a:lnTo>
                    <a:pt x="203200" y="25400"/>
                  </a:lnTo>
                  <a:lnTo>
                    <a:pt x="203200" y="12700"/>
                  </a:lnTo>
                  <a:lnTo>
                    <a:pt x="203200" y="0"/>
                  </a:lnTo>
                  <a:close/>
                </a:path>
                <a:path w="2032000" h="38100">
                  <a:moveTo>
                    <a:pt x="241300" y="0"/>
                  </a:moveTo>
                  <a:lnTo>
                    <a:pt x="228600" y="0"/>
                  </a:lnTo>
                  <a:lnTo>
                    <a:pt x="228600" y="12700"/>
                  </a:lnTo>
                  <a:lnTo>
                    <a:pt x="228600" y="25400"/>
                  </a:lnTo>
                  <a:lnTo>
                    <a:pt x="228600" y="38100"/>
                  </a:lnTo>
                  <a:lnTo>
                    <a:pt x="241300" y="38100"/>
                  </a:lnTo>
                  <a:lnTo>
                    <a:pt x="241300" y="25400"/>
                  </a:lnTo>
                  <a:lnTo>
                    <a:pt x="241300" y="12700"/>
                  </a:lnTo>
                  <a:lnTo>
                    <a:pt x="241300" y="0"/>
                  </a:lnTo>
                  <a:close/>
                </a:path>
                <a:path w="2032000" h="38100">
                  <a:moveTo>
                    <a:pt x="292100" y="0"/>
                  </a:moveTo>
                  <a:lnTo>
                    <a:pt x="279400" y="0"/>
                  </a:lnTo>
                  <a:lnTo>
                    <a:pt x="279400" y="12700"/>
                  </a:lnTo>
                  <a:lnTo>
                    <a:pt x="279400" y="25400"/>
                  </a:lnTo>
                  <a:lnTo>
                    <a:pt x="292100" y="25400"/>
                  </a:lnTo>
                  <a:lnTo>
                    <a:pt x="292100" y="12700"/>
                  </a:lnTo>
                  <a:lnTo>
                    <a:pt x="292100" y="0"/>
                  </a:lnTo>
                  <a:close/>
                </a:path>
                <a:path w="2032000" h="38100">
                  <a:moveTo>
                    <a:pt x="304800" y="25400"/>
                  </a:moveTo>
                  <a:lnTo>
                    <a:pt x="292100" y="25400"/>
                  </a:lnTo>
                  <a:lnTo>
                    <a:pt x="292100" y="38100"/>
                  </a:lnTo>
                  <a:lnTo>
                    <a:pt x="304800" y="38100"/>
                  </a:lnTo>
                  <a:lnTo>
                    <a:pt x="304800" y="25400"/>
                  </a:lnTo>
                  <a:close/>
                </a:path>
                <a:path w="2032000" h="38100">
                  <a:moveTo>
                    <a:pt x="1803400" y="0"/>
                  </a:moveTo>
                  <a:lnTo>
                    <a:pt x="1790700" y="0"/>
                  </a:lnTo>
                  <a:lnTo>
                    <a:pt x="1790700" y="12700"/>
                  </a:lnTo>
                  <a:lnTo>
                    <a:pt x="1790700" y="25400"/>
                  </a:lnTo>
                  <a:lnTo>
                    <a:pt x="1790700" y="38100"/>
                  </a:lnTo>
                  <a:lnTo>
                    <a:pt x="1803400" y="38100"/>
                  </a:lnTo>
                  <a:lnTo>
                    <a:pt x="1803400" y="25400"/>
                  </a:lnTo>
                  <a:lnTo>
                    <a:pt x="1803400" y="12700"/>
                  </a:lnTo>
                  <a:lnTo>
                    <a:pt x="1803400" y="0"/>
                  </a:lnTo>
                  <a:close/>
                </a:path>
                <a:path w="2032000" h="38100">
                  <a:moveTo>
                    <a:pt x="1955800" y="0"/>
                  </a:moveTo>
                  <a:lnTo>
                    <a:pt x="1943100" y="0"/>
                  </a:lnTo>
                  <a:lnTo>
                    <a:pt x="1943100" y="12700"/>
                  </a:lnTo>
                  <a:lnTo>
                    <a:pt x="1943100" y="25400"/>
                  </a:lnTo>
                  <a:lnTo>
                    <a:pt x="1943100" y="38100"/>
                  </a:lnTo>
                  <a:lnTo>
                    <a:pt x="1955800" y="38100"/>
                  </a:lnTo>
                  <a:lnTo>
                    <a:pt x="1955800" y="25400"/>
                  </a:lnTo>
                  <a:lnTo>
                    <a:pt x="1955800" y="12700"/>
                  </a:lnTo>
                  <a:lnTo>
                    <a:pt x="1955800" y="0"/>
                  </a:lnTo>
                  <a:close/>
                </a:path>
                <a:path w="2032000" h="38100">
                  <a:moveTo>
                    <a:pt x="1993900" y="0"/>
                  </a:moveTo>
                  <a:lnTo>
                    <a:pt x="1981200" y="0"/>
                  </a:lnTo>
                  <a:lnTo>
                    <a:pt x="1981200" y="12700"/>
                  </a:lnTo>
                  <a:lnTo>
                    <a:pt x="1981200" y="25400"/>
                  </a:lnTo>
                  <a:lnTo>
                    <a:pt x="1981200" y="38100"/>
                  </a:lnTo>
                  <a:lnTo>
                    <a:pt x="1993900" y="38100"/>
                  </a:lnTo>
                  <a:lnTo>
                    <a:pt x="1993900" y="25400"/>
                  </a:lnTo>
                  <a:lnTo>
                    <a:pt x="1993900" y="12700"/>
                  </a:lnTo>
                  <a:lnTo>
                    <a:pt x="1993900" y="0"/>
                  </a:lnTo>
                  <a:close/>
                </a:path>
                <a:path w="2032000" h="38100">
                  <a:moveTo>
                    <a:pt x="2032000" y="0"/>
                  </a:moveTo>
                  <a:lnTo>
                    <a:pt x="2019300" y="0"/>
                  </a:lnTo>
                  <a:lnTo>
                    <a:pt x="2019300" y="12700"/>
                  </a:lnTo>
                  <a:lnTo>
                    <a:pt x="2019300" y="25400"/>
                  </a:lnTo>
                  <a:lnTo>
                    <a:pt x="2019300" y="38100"/>
                  </a:lnTo>
                  <a:lnTo>
                    <a:pt x="2032000" y="38100"/>
                  </a:lnTo>
                  <a:lnTo>
                    <a:pt x="2032000" y="25400"/>
                  </a:lnTo>
                  <a:lnTo>
                    <a:pt x="2032000" y="12700"/>
                  </a:lnTo>
                  <a:lnTo>
                    <a:pt x="2032000" y="0"/>
                  </a:lnTo>
                  <a:close/>
                </a:path>
              </a:pathLst>
            </a:custGeom>
            <a:solidFill>
              <a:srgbClr val="000000"/>
            </a:solidFill>
          </p:spPr>
          <p:txBody>
            <a:bodyPr wrap="square" lIns="0" tIns="0" rIns="0" bIns="0" rtlCol="0"/>
            <a:lstStyle/>
            <a:p>
              <a:endParaRPr/>
            </a:p>
          </p:txBody>
        </p:sp>
        <p:pic>
          <p:nvPicPr>
            <p:cNvPr id="299" name="object 299"/>
            <p:cNvPicPr/>
            <p:nvPr/>
          </p:nvPicPr>
          <p:blipFill>
            <a:blip r:embed="rId12" cstate="print"/>
            <a:stretch>
              <a:fillRect/>
            </a:stretch>
          </p:blipFill>
          <p:spPr>
            <a:xfrm>
              <a:off x="6253479" y="5044440"/>
              <a:ext cx="355600" cy="368300"/>
            </a:xfrm>
            <a:prstGeom prst="rect">
              <a:avLst/>
            </a:prstGeom>
          </p:spPr>
        </p:pic>
        <p:sp>
          <p:nvSpPr>
            <p:cNvPr id="300" name="object 300"/>
            <p:cNvSpPr/>
            <p:nvPr/>
          </p:nvSpPr>
          <p:spPr>
            <a:xfrm>
              <a:off x="4272280" y="5260339"/>
              <a:ext cx="2044700" cy="63500"/>
            </a:xfrm>
            <a:custGeom>
              <a:avLst/>
              <a:gdLst/>
              <a:ahLst/>
              <a:cxnLst/>
              <a:rect l="l" t="t" r="r" b="b"/>
              <a:pathLst>
                <a:path w="2044700" h="63500">
                  <a:moveTo>
                    <a:pt x="12700" y="0"/>
                  </a:moveTo>
                  <a:lnTo>
                    <a:pt x="0" y="0"/>
                  </a:lnTo>
                  <a:lnTo>
                    <a:pt x="0" y="12700"/>
                  </a:lnTo>
                  <a:lnTo>
                    <a:pt x="0" y="25400"/>
                  </a:lnTo>
                  <a:lnTo>
                    <a:pt x="0" y="38100"/>
                  </a:lnTo>
                  <a:lnTo>
                    <a:pt x="12700" y="38100"/>
                  </a:lnTo>
                  <a:lnTo>
                    <a:pt x="12700" y="25400"/>
                  </a:lnTo>
                  <a:lnTo>
                    <a:pt x="12700" y="12700"/>
                  </a:lnTo>
                  <a:lnTo>
                    <a:pt x="12700" y="0"/>
                  </a:lnTo>
                  <a:close/>
                </a:path>
                <a:path w="2044700" h="63500">
                  <a:moveTo>
                    <a:pt x="190500" y="0"/>
                  </a:moveTo>
                  <a:lnTo>
                    <a:pt x="177800" y="0"/>
                  </a:lnTo>
                  <a:lnTo>
                    <a:pt x="177800" y="12700"/>
                  </a:lnTo>
                  <a:lnTo>
                    <a:pt x="190500" y="12700"/>
                  </a:lnTo>
                  <a:lnTo>
                    <a:pt x="190500" y="0"/>
                  </a:lnTo>
                  <a:close/>
                </a:path>
                <a:path w="2044700" h="63500">
                  <a:moveTo>
                    <a:pt x="241300" y="0"/>
                  </a:moveTo>
                  <a:lnTo>
                    <a:pt x="228600" y="0"/>
                  </a:lnTo>
                  <a:lnTo>
                    <a:pt x="228600" y="12700"/>
                  </a:lnTo>
                  <a:lnTo>
                    <a:pt x="228600" y="25400"/>
                  </a:lnTo>
                  <a:lnTo>
                    <a:pt x="228600" y="38100"/>
                  </a:lnTo>
                  <a:lnTo>
                    <a:pt x="228600" y="50800"/>
                  </a:lnTo>
                  <a:lnTo>
                    <a:pt x="228600" y="63500"/>
                  </a:lnTo>
                  <a:lnTo>
                    <a:pt x="241300" y="63500"/>
                  </a:lnTo>
                  <a:lnTo>
                    <a:pt x="241300" y="50800"/>
                  </a:lnTo>
                  <a:lnTo>
                    <a:pt x="241300" y="38100"/>
                  </a:lnTo>
                  <a:lnTo>
                    <a:pt x="241300" y="25400"/>
                  </a:lnTo>
                  <a:lnTo>
                    <a:pt x="241300" y="12700"/>
                  </a:lnTo>
                  <a:lnTo>
                    <a:pt x="241300" y="0"/>
                  </a:lnTo>
                  <a:close/>
                </a:path>
                <a:path w="2044700" h="63500">
                  <a:moveTo>
                    <a:pt x="304800" y="0"/>
                  </a:moveTo>
                  <a:lnTo>
                    <a:pt x="292100" y="0"/>
                  </a:lnTo>
                  <a:lnTo>
                    <a:pt x="292100" y="12700"/>
                  </a:lnTo>
                  <a:lnTo>
                    <a:pt x="304800" y="12700"/>
                  </a:lnTo>
                  <a:lnTo>
                    <a:pt x="304800" y="0"/>
                  </a:lnTo>
                  <a:close/>
                </a:path>
                <a:path w="2044700" h="63500">
                  <a:moveTo>
                    <a:pt x="1803400" y="0"/>
                  </a:moveTo>
                  <a:lnTo>
                    <a:pt x="1790700" y="0"/>
                  </a:lnTo>
                  <a:lnTo>
                    <a:pt x="1790700" y="12700"/>
                  </a:lnTo>
                  <a:lnTo>
                    <a:pt x="1790700" y="25400"/>
                  </a:lnTo>
                  <a:lnTo>
                    <a:pt x="1790700" y="38100"/>
                  </a:lnTo>
                  <a:lnTo>
                    <a:pt x="1803400" y="38100"/>
                  </a:lnTo>
                  <a:lnTo>
                    <a:pt x="1803400" y="25400"/>
                  </a:lnTo>
                  <a:lnTo>
                    <a:pt x="1803400" y="12700"/>
                  </a:lnTo>
                  <a:lnTo>
                    <a:pt x="1803400" y="0"/>
                  </a:lnTo>
                  <a:close/>
                </a:path>
                <a:path w="2044700" h="63500">
                  <a:moveTo>
                    <a:pt x="1930400" y="25400"/>
                  </a:moveTo>
                  <a:lnTo>
                    <a:pt x="1917700" y="25400"/>
                  </a:lnTo>
                  <a:lnTo>
                    <a:pt x="1917700" y="38100"/>
                  </a:lnTo>
                  <a:lnTo>
                    <a:pt x="1917700" y="50800"/>
                  </a:lnTo>
                  <a:lnTo>
                    <a:pt x="1930400" y="50800"/>
                  </a:lnTo>
                  <a:lnTo>
                    <a:pt x="1930400" y="38100"/>
                  </a:lnTo>
                  <a:lnTo>
                    <a:pt x="1930400" y="25400"/>
                  </a:lnTo>
                  <a:close/>
                </a:path>
                <a:path w="2044700" h="63500">
                  <a:moveTo>
                    <a:pt x="1943100" y="0"/>
                  </a:moveTo>
                  <a:lnTo>
                    <a:pt x="1930400" y="0"/>
                  </a:lnTo>
                  <a:lnTo>
                    <a:pt x="1930400" y="12700"/>
                  </a:lnTo>
                  <a:lnTo>
                    <a:pt x="1930400" y="25400"/>
                  </a:lnTo>
                  <a:lnTo>
                    <a:pt x="1943100" y="25400"/>
                  </a:lnTo>
                  <a:lnTo>
                    <a:pt x="1943100" y="12700"/>
                  </a:lnTo>
                  <a:lnTo>
                    <a:pt x="1943100" y="0"/>
                  </a:lnTo>
                  <a:close/>
                </a:path>
                <a:path w="2044700" h="63500">
                  <a:moveTo>
                    <a:pt x="1993900" y="0"/>
                  </a:moveTo>
                  <a:lnTo>
                    <a:pt x="1981200" y="0"/>
                  </a:lnTo>
                  <a:lnTo>
                    <a:pt x="1981200" y="12700"/>
                  </a:lnTo>
                  <a:lnTo>
                    <a:pt x="1981200" y="25400"/>
                  </a:lnTo>
                  <a:lnTo>
                    <a:pt x="1981200" y="38100"/>
                  </a:lnTo>
                  <a:lnTo>
                    <a:pt x="1981200" y="50800"/>
                  </a:lnTo>
                  <a:lnTo>
                    <a:pt x="1981200" y="63500"/>
                  </a:lnTo>
                  <a:lnTo>
                    <a:pt x="1993900" y="63500"/>
                  </a:lnTo>
                  <a:lnTo>
                    <a:pt x="1993900" y="50800"/>
                  </a:lnTo>
                  <a:lnTo>
                    <a:pt x="1993900" y="38100"/>
                  </a:lnTo>
                  <a:lnTo>
                    <a:pt x="1993900" y="25400"/>
                  </a:lnTo>
                  <a:lnTo>
                    <a:pt x="1993900" y="12700"/>
                  </a:lnTo>
                  <a:lnTo>
                    <a:pt x="1993900" y="0"/>
                  </a:lnTo>
                  <a:close/>
                </a:path>
                <a:path w="2044700" h="63500">
                  <a:moveTo>
                    <a:pt x="2044700" y="0"/>
                  </a:moveTo>
                  <a:lnTo>
                    <a:pt x="2032000" y="0"/>
                  </a:lnTo>
                  <a:lnTo>
                    <a:pt x="2032000" y="12700"/>
                  </a:lnTo>
                  <a:lnTo>
                    <a:pt x="2032000" y="25400"/>
                  </a:lnTo>
                  <a:lnTo>
                    <a:pt x="2044700" y="25400"/>
                  </a:lnTo>
                  <a:lnTo>
                    <a:pt x="2044700" y="12700"/>
                  </a:lnTo>
                  <a:lnTo>
                    <a:pt x="2044700" y="0"/>
                  </a:lnTo>
                  <a:close/>
                </a:path>
              </a:pathLst>
            </a:custGeom>
            <a:solidFill>
              <a:srgbClr val="000000"/>
            </a:solidFill>
          </p:spPr>
          <p:txBody>
            <a:bodyPr wrap="square" lIns="0" tIns="0" rIns="0" bIns="0" rtlCol="0"/>
            <a:lstStyle/>
            <a:p>
              <a:endParaRPr/>
            </a:p>
          </p:txBody>
        </p:sp>
        <p:sp>
          <p:nvSpPr>
            <p:cNvPr id="301" name="object 301"/>
            <p:cNvSpPr/>
            <p:nvPr/>
          </p:nvSpPr>
          <p:spPr>
            <a:xfrm>
              <a:off x="2659379" y="4441190"/>
              <a:ext cx="266700" cy="0"/>
            </a:xfrm>
            <a:custGeom>
              <a:avLst/>
              <a:gdLst/>
              <a:ahLst/>
              <a:cxnLst/>
              <a:rect l="l" t="t" r="r" b="b"/>
              <a:pathLst>
                <a:path w="266700">
                  <a:moveTo>
                    <a:pt x="0" y="0"/>
                  </a:moveTo>
                  <a:lnTo>
                    <a:pt x="266700" y="0"/>
                  </a:lnTo>
                </a:path>
              </a:pathLst>
            </a:custGeom>
            <a:ln w="12700">
              <a:solidFill>
                <a:srgbClr val="000000"/>
              </a:solidFill>
            </a:ln>
          </p:spPr>
          <p:txBody>
            <a:bodyPr wrap="square" lIns="0" tIns="0" rIns="0" bIns="0" rtlCol="0"/>
            <a:lstStyle/>
            <a:p>
              <a:endParaRPr/>
            </a:p>
          </p:txBody>
        </p:sp>
        <p:sp>
          <p:nvSpPr>
            <p:cNvPr id="302" name="object 302"/>
            <p:cNvSpPr/>
            <p:nvPr/>
          </p:nvSpPr>
          <p:spPr>
            <a:xfrm>
              <a:off x="2659380" y="4447539"/>
              <a:ext cx="266700" cy="25400"/>
            </a:xfrm>
            <a:custGeom>
              <a:avLst/>
              <a:gdLst/>
              <a:ahLst/>
              <a:cxnLst/>
              <a:rect l="l" t="t" r="r" b="b"/>
              <a:pathLst>
                <a:path w="266700" h="25400">
                  <a:moveTo>
                    <a:pt x="12700" y="0"/>
                  </a:moveTo>
                  <a:lnTo>
                    <a:pt x="0" y="0"/>
                  </a:lnTo>
                  <a:lnTo>
                    <a:pt x="0" y="12700"/>
                  </a:lnTo>
                  <a:lnTo>
                    <a:pt x="0" y="25400"/>
                  </a:lnTo>
                  <a:lnTo>
                    <a:pt x="12700" y="25400"/>
                  </a:lnTo>
                  <a:lnTo>
                    <a:pt x="12700" y="12700"/>
                  </a:lnTo>
                  <a:lnTo>
                    <a:pt x="12700" y="0"/>
                  </a:lnTo>
                  <a:close/>
                </a:path>
                <a:path w="266700" h="25400">
                  <a:moveTo>
                    <a:pt x="266700" y="0"/>
                  </a:moveTo>
                  <a:lnTo>
                    <a:pt x="254000" y="0"/>
                  </a:lnTo>
                  <a:lnTo>
                    <a:pt x="254000" y="12700"/>
                  </a:lnTo>
                  <a:lnTo>
                    <a:pt x="254000" y="25400"/>
                  </a:lnTo>
                  <a:lnTo>
                    <a:pt x="266700" y="25400"/>
                  </a:lnTo>
                  <a:lnTo>
                    <a:pt x="266700" y="12700"/>
                  </a:lnTo>
                  <a:lnTo>
                    <a:pt x="266700" y="0"/>
                  </a:lnTo>
                  <a:close/>
                </a:path>
              </a:pathLst>
            </a:custGeom>
            <a:solidFill>
              <a:srgbClr val="000000"/>
            </a:solidFill>
          </p:spPr>
          <p:txBody>
            <a:bodyPr wrap="square" lIns="0" tIns="0" rIns="0" bIns="0" rtlCol="0"/>
            <a:lstStyle/>
            <a:p>
              <a:endParaRPr/>
            </a:p>
          </p:txBody>
        </p:sp>
        <p:sp>
          <p:nvSpPr>
            <p:cNvPr id="303" name="object 303"/>
            <p:cNvSpPr/>
            <p:nvPr/>
          </p:nvSpPr>
          <p:spPr>
            <a:xfrm>
              <a:off x="2659379" y="4479290"/>
              <a:ext cx="266700" cy="12700"/>
            </a:xfrm>
            <a:custGeom>
              <a:avLst/>
              <a:gdLst/>
              <a:ahLst/>
              <a:cxnLst/>
              <a:rect l="l" t="t" r="r" b="b"/>
              <a:pathLst>
                <a:path w="266700" h="12700">
                  <a:moveTo>
                    <a:pt x="0" y="0"/>
                  </a:moveTo>
                  <a:lnTo>
                    <a:pt x="12700" y="0"/>
                  </a:lnTo>
                </a:path>
                <a:path w="266700" h="12700">
                  <a:moveTo>
                    <a:pt x="254000" y="0"/>
                  </a:moveTo>
                  <a:lnTo>
                    <a:pt x="266700" y="0"/>
                  </a:lnTo>
                </a:path>
                <a:path w="266700" h="12700">
                  <a:moveTo>
                    <a:pt x="0" y="12700"/>
                  </a:moveTo>
                  <a:lnTo>
                    <a:pt x="12700" y="12700"/>
                  </a:lnTo>
                </a:path>
                <a:path w="266700" h="12700">
                  <a:moveTo>
                    <a:pt x="254000" y="12700"/>
                  </a:moveTo>
                  <a:lnTo>
                    <a:pt x="266700" y="12700"/>
                  </a:lnTo>
                </a:path>
              </a:pathLst>
            </a:custGeom>
            <a:ln w="12700">
              <a:solidFill>
                <a:srgbClr val="000000"/>
              </a:solidFill>
            </a:ln>
          </p:spPr>
          <p:txBody>
            <a:bodyPr wrap="square" lIns="0" tIns="0" rIns="0" bIns="0" rtlCol="0"/>
            <a:lstStyle/>
            <a:p>
              <a:endParaRPr/>
            </a:p>
          </p:txBody>
        </p:sp>
        <p:sp>
          <p:nvSpPr>
            <p:cNvPr id="304" name="object 304"/>
            <p:cNvSpPr/>
            <p:nvPr/>
          </p:nvSpPr>
          <p:spPr>
            <a:xfrm>
              <a:off x="2665729" y="4498340"/>
              <a:ext cx="254000" cy="177800"/>
            </a:xfrm>
            <a:custGeom>
              <a:avLst/>
              <a:gdLst/>
              <a:ahLst/>
              <a:cxnLst/>
              <a:rect l="l" t="t" r="r" b="b"/>
              <a:pathLst>
                <a:path w="254000" h="177800">
                  <a:moveTo>
                    <a:pt x="0" y="0"/>
                  </a:moveTo>
                  <a:lnTo>
                    <a:pt x="0" y="177800"/>
                  </a:lnTo>
                </a:path>
                <a:path w="254000" h="177800">
                  <a:moveTo>
                    <a:pt x="254000" y="0"/>
                  </a:moveTo>
                  <a:lnTo>
                    <a:pt x="254000" y="177800"/>
                  </a:lnTo>
                </a:path>
              </a:pathLst>
            </a:custGeom>
            <a:ln w="12700">
              <a:solidFill>
                <a:srgbClr val="000000"/>
              </a:solidFill>
            </a:ln>
          </p:spPr>
          <p:txBody>
            <a:bodyPr wrap="square" lIns="0" tIns="0" rIns="0" bIns="0" rtlCol="0"/>
            <a:lstStyle/>
            <a:p>
              <a:endParaRPr/>
            </a:p>
          </p:txBody>
        </p:sp>
        <p:sp>
          <p:nvSpPr>
            <p:cNvPr id="305" name="object 305"/>
            <p:cNvSpPr/>
            <p:nvPr/>
          </p:nvSpPr>
          <p:spPr>
            <a:xfrm>
              <a:off x="2659379" y="4682490"/>
              <a:ext cx="635000" cy="12700"/>
            </a:xfrm>
            <a:custGeom>
              <a:avLst/>
              <a:gdLst/>
              <a:ahLst/>
              <a:cxnLst/>
              <a:rect l="l" t="t" r="r" b="b"/>
              <a:pathLst>
                <a:path w="635000" h="12700">
                  <a:moveTo>
                    <a:pt x="0" y="0"/>
                  </a:moveTo>
                  <a:lnTo>
                    <a:pt x="634999" y="0"/>
                  </a:lnTo>
                </a:path>
                <a:path w="635000" h="12700">
                  <a:moveTo>
                    <a:pt x="0" y="12700"/>
                  </a:moveTo>
                  <a:lnTo>
                    <a:pt x="12700" y="12700"/>
                  </a:lnTo>
                </a:path>
              </a:pathLst>
            </a:custGeom>
            <a:ln w="12700">
              <a:solidFill>
                <a:srgbClr val="000000"/>
              </a:solidFill>
            </a:ln>
          </p:spPr>
          <p:txBody>
            <a:bodyPr wrap="square" lIns="0" tIns="0" rIns="0" bIns="0" rtlCol="0"/>
            <a:lstStyle/>
            <a:p>
              <a:endParaRPr/>
            </a:p>
          </p:txBody>
        </p:sp>
        <p:sp>
          <p:nvSpPr>
            <p:cNvPr id="306" name="object 306"/>
            <p:cNvSpPr/>
            <p:nvPr/>
          </p:nvSpPr>
          <p:spPr>
            <a:xfrm>
              <a:off x="3281679" y="4688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07" name="object 307"/>
            <p:cNvSpPr/>
            <p:nvPr/>
          </p:nvSpPr>
          <p:spPr>
            <a:xfrm>
              <a:off x="2659379" y="4707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08" name="object 308"/>
            <p:cNvSpPr/>
            <p:nvPr/>
          </p:nvSpPr>
          <p:spPr>
            <a:xfrm>
              <a:off x="3281679" y="4701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09" name="object 309"/>
            <p:cNvSpPr/>
            <p:nvPr/>
          </p:nvSpPr>
          <p:spPr>
            <a:xfrm>
              <a:off x="2659379" y="4720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10" name="object 310"/>
            <p:cNvSpPr/>
            <p:nvPr/>
          </p:nvSpPr>
          <p:spPr>
            <a:xfrm>
              <a:off x="3281679" y="4714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11" name="object 311"/>
            <p:cNvSpPr/>
            <p:nvPr/>
          </p:nvSpPr>
          <p:spPr>
            <a:xfrm>
              <a:off x="2659379" y="4733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12" name="object 312"/>
            <p:cNvSpPr/>
            <p:nvPr/>
          </p:nvSpPr>
          <p:spPr>
            <a:xfrm>
              <a:off x="2900680" y="47269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13" name="object 313"/>
            <p:cNvSpPr/>
            <p:nvPr/>
          </p:nvSpPr>
          <p:spPr>
            <a:xfrm>
              <a:off x="2659379" y="4745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14" name="object 314"/>
            <p:cNvSpPr/>
            <p:nvPr/>
          </p:nvSpPr>
          <p:spPr>
            <a:xfrm>
              <a:off x="2900680" y="47396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15" name="object 315"/>
            <p:cNvSpPr/>
            <p:nvPr/>
          </p:nvSpPr>
          <p:spPr>
            <a:xfrm>
              <a:off x="2659379" y="4758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16" name="object 316"/>
            <p:cNvSpPr/>
            <p:nvPr/>
          </p:nvSpPr>
          <p:spPr>
            <a:xfrm>
              <a:off x="2900680" y="47523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17" name="object 317"/>
            <p:cNvSpPr/>
            <p:nvPr/>
          </p:nvSpPr>
          <p:spPr>
            <a:xfrm>
              <a:off x="2659379" y="4771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18" name="object 318"/>
            <p:cNvSpPr/>
            <p:nvPr/>
          </p:nvSpPr>
          <p:spPr>
            <a:xfrm>
              <a:off x="2900680" y="47650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19" name="object 319"/>
            <p:cNvSpPr/>
            <p:nvPr/>
          </p:nvSpPr>
          <p:spPr>
            <a:xfrm>
              <a:off x="2659379" y="4771390"/>
              <a:ext cx="787400" cy="12700"/>
            </a:xfrm>
            <a:custGeom>
              <a:avLst/>
              <a:gdLst/>
              <a:ahLst/>
              <a:cxnLst/>
              <a:rect l="l" t="t" r="r" b="b"/>
              <a:pathLst>
                <a:path w="787400" h="12700">
                  <a:moveTo>
                    <a:pt x="660399" y="0"/>
                  </a:moveTo>
                  <a:lnTo>
                    <a:pt x="787399" y="0"/>
                  </a:lnTo>
                </a:path>
                <a:path w="787400" h="12700">
                  <a:moveTo>
                    <a:pt x="0" y="12700"/>
                  </a:moveTo>
                  <a:lnTo>
                    <a:pt x="12700" y="12700"/>
                  </a:lnTo>
                </a:path>
              </a:pathLst>
            </a:custGeom>
            <a:ln w="12700">
              <a:solidFill>
                <a:srgbClr val="000000"/>
              </a:solidFill>
            </a:ln>
          </p:spPr>
          <p:txBody>
            <a:bodyPr wrap="square" lIns="0" tIns="0" rIns="0" bIns="0" rtlCol="0"/>
            <a:lstStyle/>
            <a:p>
              <a:endParaRPr/>
            </a:p>
          </p:txBody>
        </p:sp>
        <p:sp>
          <p:nvSpPr>
            <p:cNvPr id="320" name="object 320"/>
            <p:cNvSpPr/>
            <p:nvPr/>
          </p:nvSpPr>
          <p:spPr>
            <a:xfrm>
              <a:off x="2900680" y="47777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21" name="object 321"/>
            <p:cNvSpPr/>
            <p:nvPr/>
          </p:nvSpPr>
          <p:spPr>
            <a:xfrm>
              <a:off x="2659379" y="47967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22" name="object 322"/>
            <p:cNvSpPr/>
            <p:nvPr/>
          </p:nvSpPr>
          <p:spPr>
            <a:xfrm>
              <a:off x="2900680" y="47904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23" name="object 323"/>
            <p:cNvSpPr/>
            <p:nvPr/>
          </p:nvSpPr>
          <p:spPr>
            <a:xfrm>
              <a:off x="2659379" y="4809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24" name="object 324"/>
            <p:cNvSpPr/>
            <p:nvPr/>
          </p:nvSpPr>
          <p:spPr>
            <a:xfrm>
              <a:off x="2900680" y="48031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25" name="object 325"/>
            <p:cNvSpPr/>
            <p:nvPr/>
          </p:nvSpPr>
          <p:spPr>
            <a:xfrm>
              <a:off x="2659379" y="48221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26" name="object 326"/>
            <p:cNvSpPr/>
            <p:nvPr/>
          </p:nvSpPr>
          <p:spPr>
            <a:xfrm>
              <a:off x="2900680" y="4815840"/>
              <a:ext cx="393700" cy="12700"/>
            </a:xfrm>
            <a:custGeom>
              <a:avLst/>
              <a:gdLst/>
              <a:ahLst/>
              <a:cxnLst/>
              <a:rect l="l" t="t" r="r" b="b"/>
              <a:pathLst>
                <a:path w="393700" h="12700">
                  <a:moveTo>
                    <a:pt x="25400" y="0"/>
                  </a:moveTo>
                  <a:lnTo>
                    <a:pt x="0" y="0"/>
                  </a:lnTo>
                  <a:lnTo>
                    <a:pt x="0" y="12700"/>
                  </a:lnTo>
                  <a:lnTo>
                    <a:pt x="25400" y="12700"/>
                  </a:lnTo>
                  <a:lnTo>
                    <a:pt x="25400" y="0"/>
                  </a:lnTo>
                  <a:close/>
                </a:path>
                <a:path w="393700" h="12700">
                  <a:moveTo>
                    <a:pt x="76200" y="0"/>
                  </a:moveTo>
                  <a:lnTo>
                    <a:pt x="50800" y="0"/>
                  </a:lnTo>
                  <a:lnTo>
                    <a:pt x="50800" y="12700"/>
                  </a:lnTo>
                  <a:lnTo>
                    <a:pt x="76200" y="12700"/>
                  </a:lnTo>
                  <a:lnTo>
                    <a:pt x="76200" y="0"/>
                  </a:lnTo>
                  <a:close/>
                </a:path>
                <a:path w="393700" h="12700">
                  <a:moveTo>
                    <a:pt x="114300" y="0"/>
                  </a:moveTo>
                  <a:lnTo>
                    <a:pt x="88900" y="0"/>
                  </a:lnTo>
                  <a:lnTo>
                    <a:pt x="88900" y="12700"/>
                  </a:lnTo>
                  <a:lnTo>
                    <a:pt x="114300" y="12700"/>
                  </a:lnTo>
                  <a:lnTo>
                    <a:pt x="114300" y="0"/>
                  </a:lnTo>
                  <a:close/>
                </a:path>
                <a:path w="393700" h="12700">
                  <a:moveTo>
                    <a:pt x="393687" y="0"/>
                  </a:moveTo>
                  <a:lnTo>
                    <a:pt x="380987" y="0"/>
                  </a:lnTo>
                  <a:lnTo>
                    <a:pt x="380987" y="12700"/>
                  </a:lnTo>
                  <a:lnTo>
                    <a:pt x="393687" y="12700"/>
                  </a:lnTo>
                  <a:lnTo>
                    <a:pt x="393687" y="0"/>
                  </a:lnTo>
                  <a:close/>
                </a:path>
              </a:pathLst>
            </a:custGeom>
            <a:solidFill>
              <a:srgbClr val="000000"/>
            </a:solidFill>
          </p:spPr>
          <p:txBody>
            <a:bodyPr wrap="square" lIns="0" tIns="0" rIns="0" bIns="0" rtlCol="0"/>
            <a:lstStyle/>
            <a:p>
              <a:endParaRPr/>
            </a:p>
          </p:txBody>
        </p:sp>
        <p:sp>
          <p:nvSpPr>
            <p:cNvPr id="327" name="object 327"/>
            <p:cNvSpPr/>
            <p:nvPr/>
          </p:nvSpPr>
          <p:spPr>
            <a:xfrm>
              <a:off x="2659379" y="4834890"/>
              <a:ext cx="304800" cy="0"/>
            </a:xfrm>
            <a:custGeom>
              <a:avLst/>
              <a:gdLst/>
              <a:ahLst/>
              <a:cxnLst/>
              <a:rect l="l" t="t" r="r" b="b"/>
              <a:pathLst>
                <a:path w="304800">
                  <a:moveTo>
                    <a:pt x="0" y="0"/>
                  </a:moveTo>
                  <a:lnTo>
                    <a:pt x="12700" y="0"/>
                  </a:lnTo>
                </a:path>
                <a:path w="304800">
                  <a:moveTo>
                    <a:pt x="254000" y="0"/>
                  </a:moveTo>
                  <a:lnTo>
                    <a:pt x="304800" y="0"/>
                  </a:lnTo>
                </a:path>
              </a:pathLst>
            </a:custGeom>
            <a:ln w="12700">
              <a:solidFill>
                <a:srgbClr val="000000"/>
              </a:solidFill>
            </a:ln>
          </p:spPr>
          <p:txBody>
            <a:bodyPr wrap="square" lIns="0" tIns="0" rIns="0" bIns="0" rtlCol="0"/>
            <a:lstStyle/>
            <a:p>
              <a:endParaRPr/>
            </a:p>
          </p:txBody>
        </p:sp>
        <p:sp>
          <p:nvSpPr>
            <p:cNvPr id="328" name="object 328"/>
            <p:cNvSpPr/>
            <p:nvPr/>
          </p:nvSpPr>
          <p:spPr>
            <a:xfrm>
              <a:off x="2989580" y="4828540"/>
              <a:ext cx="304800" cy="12700"/>
            </a:xfrm>
            <a:custGeom>
              <a:avLst/>
              <a:gdLst/>
              <a:ahLst/>
              <a:cxnLst/>
              <a:rect l="l" t="t" r="r" b="b"/>
              <a:pathLst>
                <a:path w="304800" h="12700">
                  <a:moveTo>
                    <a:pt x="25400" y="0"/>
                  </a:moveTo>
                  <a:lnTo>
                    <a:pt x="0" y="0"/>
                  </a:lnTo>
                  <a:lnTo>
                    <a:pt x="0" y="12700"/>
                  </a:lnTo>
                  <a:lnTo>
                    <a:pt x="25400" y="12700"/>
                  </a:lnTo>
                  <a:lnTo>
                    <a:pt x="25400" y="0"/>
                  </a:lnTo>
                  <a:close/>
                </a:path>
                <a:path w="304800" h="12700">
                  <a:moveTo>
                    <a:pt x="304787" y="0"/>
                  </a:moveTo>
                  <a:lnTo>
                    <a:pt x="292087" y="0"/>
                  </a:lnTo>
                  <a:lnTo>
                    <a:pt x="292087" y="12700"/>
                  </a:lnTo>
                  <a:lnTo>
                    <a:pt x="304787" y="12700"/>
                  </a:lnTo>
                  <a:lnTo>
                    <a:pt x="304787" y="0"/>
                  </a:lnTo>
                  <a:close/>
                </a:path>
              </a:pathLst>
            </a:custGeom>
            <a:solidFill>
              <a:srgbClr val="000000"/>
            </a:solidFill>
          </p:spPr>
          <p:txBody>
            <a:bodyPr wrap="square" lIns="0" tIns="0" rIns="0" bIns="0" rtlCol="0"/>
            <a:lstStyle/>
            <a:p>
              <a:endParaRPr/>
            </a:p>
          </p:txBody>
        </p:sp>
        <p:sp>
          <p:nvSpPr>
            <p:cNvPr id="329" name="object 329"/>
            <p:cNvSpPr/>
            <p:nvPr/>
          </p:nvSpPr>
          <p:spPr>
            <a:xfrm>
              <a:off x="2659379" y="4847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30" name="object 330"/>
            <p:cNvSpPr/>
            <p:nvPr/>
          </p:nvSpPr>
          <p:spPr>
            <a:xfrm>
              <a:off x="3281679" y="4841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31" name="object 331"/>
            <p:cNvSpPr/>
            <p:nvPr/>
          </p:nvSpPr>
          <p:spPr>
            <a:xfrm>
              <a:off x="2659379" y="4860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32" name="object 332"/>
            <p:cNvSpPr/>
            <p:nvPr/>
          </p:nvSpPr>
          <p:spPr>
            <a:xfrm>
              <a:off x="3281679" y="4853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33" name="object 333"/>
            <p:cNvSpPr/>
            <p:nvPr/>
          </p:nvSpPr>
          <p:spPr>
            <a:xfrm>
              <a:off x="2659379" y="4872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34" name="object 334"/>
            <p:cNvSpPr/>
            <p:nvPr/>
          </p:nvSpPr>
          <p:spPr>
            <a:xfrm>
              <a:off x="3281679" y="4866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35" name="object 335"/>
            <p:cNvSpPr/>
            <p:nvPr/>
          </p:nvSpPr>
          <p:spPr>
            <a:xfrm>
              <a:off x="2659379" y="4885690"/>
              <a:ext cx="635000" cy="12700"/>
            </a:xfrm>
            <a:custGeom>
              <a:avLst/>
              <a:gdLst/>
              <a:ahLst/>
              <a:cxnLst/>
              <a:rect l="l" t="t" r="r" b="b"/>
              <a:pathLst>
                <a:path w="635000" h="12700">
                  <a:moveTo>
                    <a:pt x="0" y="0"/>
                  </a:moveTo>
                  <a:lnTo>
                    <a:pt x="634999" y="0"/>
                  </a:lnTo>
                </a:path>
                <a:path w="635000" h="12700">
                  <a:moveTo>
                    <a:pt x="0" y="12700"/>
                  </a:moveTo>
                  <a:lnTo>
                    <a:pt x="12700" y="12700"/>
                  </a:lnTo>
                </a:path>
              </a:pathLst>
            </a:custGeom>
            <a:ln w="12700">
              <a:solidFill>
                <a:srgbClr val="000000"/>
              </a:solidFill>
            </a:ln>
          </p:spPr>
          <p:txBody>
            <a:bodyPr wrap="square" lIns="0" tIns="0" rIns="0" bIns="0" rtlCol="0"/>
            <a:lstStyle/>
            <a:p>
              <a:endParaRPr/>
            </a:p>
          </p:txBody>
        </p:sp>
        <p:sp>
          <p:nvSpPr>
            <p:cNvPr id="336" name="object 336"/>
            <p:cNvSpPr/>
            <p:nvPr/>
          </p:nvSpPr>
          <p:spPr>
            <a:xfrm>
              <a:off x="3281679" y="4892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37" name="object 337"/>
            <p:cNvSpPr/>
            <p:nvPr/>
          </p:nvSpPr>
          <p:spPr>
            <a:xfrm>
              <a:off x="2659379" y="4911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38" name="object 338"/>
            <p:cNvSpPr/>
            <p:nvPr/>
          </p:nvSpPr>
          <p:spPr>
            <a:xfrm>
              <a:off x="3281679" y="4904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39" name="object 339"/>
            <p:cNvSpPr/>
            <p:nvPr/>
          </p:nvSpPr>
          <p:spPr>
            <a:xfrm>
              <a:off x="2659379" y="49237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40" name="object 340"/>
            <p:cNvSpPr/>
            <p:nvPr/>
          </p:nvSpPr>
          <p:spPr>
            <a:xfrm>
              <a:off x="3281679" y="4917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41" name="object 341"/>
            <p:cNvSpPr/>
            <p:nvPr/>
          </p:nvSpPr>
          <p:spPr>
            <a:xfrm>
              <a:off x="2659379" y="4936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42" name="object 342"/>
            <p:cNvSpPr/>
            <p:nvPr/>
          </p:nvSpPr>
          <p:spPr>
            <a:xfrm>
              <a:off x="3281679" y="4930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43" name="object 343"/>
            <p:cNvSpPr/>
            <p:nvPr/>
          </p:nvSpPr>
          <p:spPr>
            <a:xfrm>
              <a:off x="2659379" y="49491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44" name="object 344"/>
            <p:cNvSpPr/>
            <p:nvPr/>
          </p:nvSpPr>
          <p:spPr>
            <a:xfrm>
              <a:off x="3281679" y="4942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45" name="object 345"/>
            <p:cNvSpPr/>
            <p:nvPr/>
          </p:nvSpPr>
          <p:spPr>
            <a:xfrm>
              <a:off x="2659379" y="4961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46" name="object 346"/>
            <p:cNvSpPr/>
            <p:nvPr/>
          </p:nvSpPr>
          <p:spPr>
            <a:xfrm>
              <a:off x="3281679" y="4955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47" name="object 347"/>
            <p:cNvSpPr/>
            <p:nvPr/>
          </p:nvSpPr>
          <p:spPr>
            <a:xfrm>
              <a:off x="2659379" y="4974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48" name="object 348"/>
            <p:cNvSpPr/>
            <p:nvPr/>
          </p:nvSpPr>
          <p:spPr>
            <a:xfrm>
              <a:off x="3281679" y="49682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49" name="object 349"/>
            <p:cNvSpPr/>
            <p:nvPr/>
          </p:nvSpPr>
          <p:spPr>
            <a:xfrm>
              <a:off x="2659379" y="49872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50" name="object 350"/>
            <p:cNvSpPr/>
            <p:nvPr/>
          </p:nvSpPr>
          <p:spPr>
            <a:xfrm>
              <a:off x="3281679" y="4980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51" name="object 351"/>
            <p:cNvSpPr/>
            <p:nvPr/>
          </p:nvSpPr>
          <p:spPr>
            <a:xfrm>
              <a:off x="2659379" y="4999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52" name="object 352"/>
            <p:cNvSpPr/>
            <p:nvPr/>
          </p:nvSpPr>
          <p:spPr>
            <a:xfrm>
              <a:off x="3281679" y="4993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53" name="object 353"/>
            <p:cNvSpPr/>
            <p:nvPr/>
          </p:nvSpPr>
          <p:spPr>
            <a:xfrm>
              <a:off x="2659379" y="5012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54" name="object 354"/>
            <p:cNvSpPr/>
            <p:nvPr/>
          </p:nvSpPr>
          <p:spPr>
            <a:xfrm>
              <a:off x="3281679" y="5006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55" name="object 355"/>
            <p:cNvSpPr/>
            <p:nvPr/>
          </p:nvSpPr>
          <p:spPr>
            <a:xfrm>
              <a:off x="2659379" y="5025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56" name="object 356"/>
            <p:cNvSpPr/>
            <p:nvPr/>
          </p:nvSpPr>
          <p:spPr>
            <a:xfrm>
              <a:off x="3281679" y="5019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57" name="object 357"/>
            <p:cNvSpPr/>
            <p:nvPr/>
          </p:nvSpPr>
          <p:spPr>
            <a:xfrm>
              <a:off x="2659379" y="5038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58" name="object 358"/>
            <p:cNvSpPr/>
            <p:nvPr/>
          </p:nvSpPr>
          <p:spPr>
            <a:xfrm>
              <a:off x="3281679" y="5031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59" name="object 359"/>
            <p:cNvSpPr/>
            <p:nvPr/>
          </p:nvSpPr>
          <p:spPr>
            <a:xfrm>
              <a:off x="2659379" y="50507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60" name="object 360"/>
            <p:cNvSpPr/>
            <p:nvPr/>
          </p:nvSpPr>
          <p:spPr>
            <a:xfrm>
              <a:off x="3281679" y="5044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61" name="object 361"/>
            <p:cNvSpPr/>
            <p:nvPr/>
          </p:nvSpPr>
          <p:spPr>
            <a:xfrm>
              <a:off x="2659379" y="5063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62" name="object 362"/>
            <p:cNvSpPr/>
            <p:nvPr/>
          </p:nvSpPr>
          <p:spPr>
            <a:xfrm>
              <a:off x="3281679" y="5057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63" name="object 363"/>
            <p:cNvSpPr/>
            <p:nvPr/>
          </p:nvSpPr>
          <p:spPr>
            <a:xfrm>
              <a:off x="2659379" y="50761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64" name="object 364"/>
            <p:cNvSpPr/>
            <p:nvPr/>
          </p:nvSpPr>
          <p:spPr>
            <a:xfrm>
              <a:off x="3281679" y="5069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65" name="object 365"/>
            <p:cNvSpPr/>
            <p:nvPr/>
          </p:nvSpPr>
          <p:spPr>
            <a:xfrm>
              <a:off x="2659379" y="5088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66" name="object 366"/>
            <p:cNvSpPr/>
            <p:nvPr/>
          </p:nvSpPr>
          <p:spPr>
            <a:xfrm>
              <a:off x="3281679" y="5082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67" name="object 367"/>
            <p:cNvSpPr/>
            <p:nvPr/>
          </p:nvSpPr>
          <p:spPr>
            <a:xfrm>
              <a:off x="2659379" y="5101590"/>
              <a:ext cx="635000" cy="0"/>
            </a:xfrm>
            <a:custGeom>
              <a:avLst/>
              <a:gdLst/>
              <a:ahLst/>
              <a:cxnLst/>
              <a:rect l="l" t="t" r="r" b="b"/>
              <a:pathLst>
                <a:path w="635000">
                  <a:moveTo>
                    <a:pt x="0" y="0"/>
                  </a:moveTo>
                  <a:lnTo>
                    <a:pt x="634999" y="0"/>
                  </a:lnTo>
                </a:path>
              </a:pathLst>
            </a:custGeom>
            <a:ln w="12700">
              <a:solidFill>
                <a:srgbClr val="000000"/>
              </a:solidFill>
            </a:ln>
          </p:spPr>
          <p:txBody>
            <a:bodyPr wrap="square" lIns="0" tIns="0" rIns="0" bIns="0" rtlCol="0"/>
            <a:lstStyle/>
            <a:p>
              <a:endParaRPr/>
            </a:p>
          </p:txBody>
        </p:sp>
        <p:sp>
          <p:nvSpPr>
            <p:cNvPr id="368" name="object 368"/>
            <p:cNvSpPr/>
            <p:nvPr/>
          </p:nvSpPr>
          <p:spPr>
            <a:xfrm>
              <a:off x="3281679" y="5126990"/>
              <a:ext cx="12700" cy="0"/>
            </a:xfrm>
            <a:custGeom>
              <a:avLst/>
              <a:gdLst/>
              <a:ahLst/>
              <a:cxnLst/>
              <a:rect l="l" t="t" r="r" b="b"/>
              <a:pathLst>
                <a:path w="12700">
                  <a:moveTo>
                    <a:pt x="0" y="0"/>
                  </a:moveTo>
                  <a:lnTo>
                    <a:pt x="12700" y="0"/>
                  </a:lnTo>
                </a:path>
              </a:pathLst>
            </a:custGeom>
            <a:ln w="12700">
              <a:solidFill>
                <a:srgbClr val="F5CFCF"/>
              </a:solidFill>
            </a:ln>
          </p:spPr>
          <p:txBody>
            <a:bodyPr wrap="square" lIns="0" tIns="0" rIns="0" bIns="0" rtlCol="0"/>
            <a:lstStyle/>
            <a:p>
              <a:endParaRPr/>
            </a:p>
          </p:txBody>
        </p:sp>
        <p:pic>
          <p:nvPicPr>
            <p:cNvPr id="369" name="object 369"/>
            <p:cNvPicPr/>
            <p:nvPr/>
          </p:nvPicPr>
          <p:blipFill>
            <a:blip r:embed="rId13" cstate="print"/>
            <a:stretch>
              <a:fillRect/>
            </a:stretch>
          </p:blipFill>
          <p:spPr>
            <a:xfrm>
              <a:off x="3268979" y="5133340"/>
              <a:ext cx="431800" cy="546100"/>
            </a:xfrm>
            <a:prstGeom prst="rect">
              <a:avLst/>
            </a:prstGeom>
          </p:spPr>
        </p:pic>
        <p:sp>
          <p:nvSpPr>
            <p:cNvPr id="370" name="object 370"/>
            <p:cNvSpPr/>
            <p:nvPr/>
          </p:nvSpPr>
          <p:spPr>
            <a:xfrm>
              <a:off x="4272280" y="5323839"/>
              <a:ext cx="1993900" cy="127000"/>
            </a:xfrm>
            <a:custGeom>
              <a:avLst/>
              <a:gdLst/>
              <a:ahLst/>
              <a:cxnLst/>
              <a:rect l="l" t="t" r="r" b="b"/>
              <a:pathLst>
                <a:path w="1993900" h="127000">
                  <a:moveTo>
                    <a:pt x="12700" y="12700"/>
                  </a:moveTo>
                  <a:lnTo>
                    <a:pt x="0" y="12700"/>
                  </a:lnTo>
                  <a:lnTo>
                    <a:pt x="0" y="25400"/>
                  </a:lnTo>
                  <a:lnTo>
                    <a:pt x="0" y="38100"/>
                  </a:lnTo>
                  <a:lnTo>
                    <a:pt x="0" y="127000"/>
                  </a:lnTo>
                  <a:lnTo>
                    <a:pt x="12700" y="127000"/>
                  </a:lnTo>
                  <a:lnTo>
                    <a:pt x="12700" y="25400"/>
                  </a:lnTo>
                  <a:lnTo>
                    <a:pt x="12700" y="12700"/>
                  </a:lnTo>
                  <a:close/>
                </a:path>
                <a:path w="1993900" h="127000">
                  <a:moveTo>
                    <a:pt x="241300" y="76200"/>
                  </a:moveTo>
                  <a:lnTo>
                    <a:pt x="228600" y="76200"/>
                  </a:lnTo>
                  <a:lnTo>
                    <a:pt x="228600" y="88900"/>
                  </a:lnTo>
                  <a:lnTo>
                    <a:pt x="228600" y="101600"/>
                  </a:lnTo>
                  <a:lnTo>
                    <a:pt x="228600" y="114300"/>
                  </a:lnTo>
                  <a:lnTo>
                    <a:pt x="228600" y="127000"/>
                  </a:lnTo>
                  <a:lnTo>
                    <a:pt x="241300" y="127000"/>
                  </a:lnTo>
                  <a:lnTo>
                    <a:pt x="241300" y="114300"/>
                  </a:lnTo>
                  <a:lnTo>
                    <a:pt x="241300" y="101600"/>
                  </a:lnTo>
                  <a:lnTo>
                    <a:pt x="241300" y="88900"/>
                  </a:lnTo>
                  <a:lnTo>
                    <a:pt x="241300" y="76200"/>
                  </a:lnTo>
                  <a:close/>
                </a:path>
                <a:path w="1993900" h="127000">
                  <a:moveTo>
                    <a:pt x="241300" y="0"/>
                  </a:moveTo>
                  <a:lnTo>
                    <a:pt x="228600" y="0"/>
                  </a:lnTo>
                  <a:lnTo>
                    <a:pt x="228600" y="12700"/>
                  </a:lnTo>
                  <a:lnTo>
                    <a:pt x="228600" y="25400"/>
                  </a:lnTo>
                  <a:lnTo>
                    <a:pt x="241300" y="25400"/>
                  </a:lnTo>
                  <a:lnTo>
                    <a:pt x="241300" y="12700"/>
                  </a:lnTo>
                  <a:lnTo>
                    <a:pt x="241300" y="0"/>
                  </a:lnTo>
                  <a:close/>
                </a:path>
                <a:path w="1993900" h="127000">
                  <a:moveTo>
                    <a:pt x="1803400" y="12700"/>
                  </a:moveTo>
                  <a:lnTo>
                    <a:pt x="1790700" y="12700"/>
                  </a:lnTo>
                  <a:lnTo>
                    <a:pt x="1790700" y="25400"/>
                  </a:lnTo>
                  <a:lnTo>
                    <a:pt x="1790700" y="38100"/>
                  </a:lnTo>
                  <a:lnTo>
                    <a:pt x="1790700" y="127000"/>
                  </a:lnTo>
                  <a:lnTo>
                    <a:pt x="1803400" y="127000"/>
                  </a:lnTo>
                  <a:lnTo>
                    <a:pt x="1803400" y="25400"/>
                  </a:lnTo>
                  <a:lnTo>
                    <a:pt x="1803400" y="12700"/>
                  </a:lnTo>
                  <a:close/>
                </a:path>
                <a:path w="1993900" h="127000">
                  <a:moveTo>
                    <a:pt x="1993900" y="88900"/>
                  </a:moveTo>
                  <a:lnTo>
                    <a:pt x="1981200" y="88900"/>
                  </a:lnTo>
                  <a:lnTo>
                    <a:pt x="1981200" y="101600"/>
                  </a:lnTo>
                  <a:lnTo>
                    <a:pt x="1981200" y="114300"/>
                  </a:lnTo>
                  <a:lnTo>
                    <a:pt x="1993900" y="114300"/>
                  </a:lnTo>
                  <a:lnTo>
                    <a:pt x="1993900" y="101600"/>
                  </a:lnTo>
                  <a:lnTo>
                    <a:pt x="1993900" y="88900"/>
                  </a:lnTo>
                  <a:close/>
                </a:path>
                <a:path w="1993900" h="127000">
                  <a:moveTo>
                    <a:pt x="1993900" y="0"/>
                  </a:moveTo>
                  <a:lnTo>
                    <a:pt x="1981200" y="0"/>
                  </a:lnTo>
                  <a:lnTo>
                    <a:pt x="1981200" y="12700"/>
                  </a:lnTo>
                  <a:lnTo>
                    <a:pt x="1981200" y="25400"/>
                  </a:lnTo>
                  <a:lnTo>
                    <a:pt x="1993900" y="25400"/>
                  </a:lnTo>
                  <a:lnTo>
                    <a:pt x="1993900" y="12700"/>
                  </a:lnTo>
                  <a:lnTo>
                    <a:pt x="1993900" y="0"/>
                  </a:lnTo>
                  <a:close/>
                </a:path>
              </a:pathLst>
            </a:custGeom>
            <a:solidFill>
              <a:srgbClr val="000000"/>
            </a:solidFill>
          </p:spPr>
          <p:txBody>
            <a:bodyPr wrap="square" lIns="0" tIns="0" rIns="0" bIns="0" rtlCol="0"/>
            <a:lstStyle/>
            <a:p>
              <a:endParaRPr/>
            </a:p>
          </p:txBody>
        </p:sp>
        <p:pic>
          <p:nvPicPr>
            <p:cNvPr id="371" name="object 371"/>
            <p:cNvPicPr/>
            <p:nvPr/>
          </p:nvPicPr>
          <p:blipFill>
            <a:blip r:embed="rId14" cstate="print"/>
            <a:stretch>
              <a:fillRect/>
            </a:stretch>
          </p:blipFill>
          <p:spPr>
            <a:xfrm>
              <a:off x="3878579" y="5374640"/>
              <a:ext cx="88900" cy="139700"/>
            </a:xfrm>
            <a:prstGeom prst="rect">
              <a:avLst/>
            </a:prstGeom>
          </p:spPr>
        </p:pic>
        <p:sp>
          <p:nvSpPr>
            <p:cNvPr id="372" name="object 372"/>
            <p:cNvSpPr/>
            <p:nvPr/>
          </p:nvSpPr>
          <p:spPr>
            <a:xfrm>
              <a:off x="4272280" y="5438139"/>
              <a:ext cx="1993900" cy="88900"/>
            </a:xfrm>
            <a:custGeom>
              <a:avLst/>
              <a:gdLst/>
              <a:ahLst/>
              <a:cxnLst/>
              <a:rect l="l" t="t" r="r" b="b"/>
              <a:pathLst>
                <a:path w="1993900" h="88900">
                  <a:moveTo>
                    <a:pt x="12700" y="12700"/>
                  </a:moveTo>
                  <a:lnTo>
                    <a:pt x="0" y="12700"/>
                  </a:lnTo>
                  <a:lnTo>
                    <a:pt x="0" y="25400"/>
                  </a:lnTo>
                  <a:lnTo>
                    <a:pt x="0" y="38100"/>
                  </a:lnTo>
                  <a:lnTo>
                    <a:pt x="12700" y="38100"/>
                  </a:lnTo>
                  <a:lnTo>
                    <a:pt x="12700" y="25400"/>
                  </a:lnTo>
                  <a:lnTo>
                    <a:pt x="12700" y="12700"/>
                  </a:lnTo>
                  <a:close/>
                </a:path>
                <a:path w="1993900" h="88900">
                  <a:moveTo>
                    <a:pt x="241300" y="12700"/>
                  </a:moveTo>
                  <a:lnTo>
                    <a:pt x="228600" y="12700"/>
                  </a:lnTo>
                  <a:lnTo>
                    <a:pt x="228600" y="25400"/>
                  </a:lnTo>
                  <a:lnTo>
                    <a:pt x="228600" y="38100"/>
                  </a:lnTo>
                  <a:lnTo>
                    <a:pt x="228600" y="50800"/>
                  </a:lnTo>
                  <a:lnTo>
                    <a:pt x="228600" y="63500"/>
                  </a:lnTo>
                  <a:lnTo>
                    <a:pt x="228600" y="76200"/>
                  </a:lnTo>
                  <a:lnTo>
                    <a:pt x="228600" y="88900"/>
                  </a:lnTo>
                  <a:lnTo>
                    <a:pt x="241300" y="88900"/>
                  </a:lnTo>
                  <a:lnTo>
                    <a:pt x="241300" y="25400"/>
                  </a:lnTo>
                  <a:lnTo>
                    <a:pt x="241300" y="12700"/>
                  </a:lnTo>
                  <a:close/>
                </a:path>
                <a:path w="1993900" h="88900">
                  <a:moveTo>
                    <a:pt x="1803400" y="12700"/>
                  </a:moveTo>
                  <a:lnTo>
                    <a:pt x="1790700" y="12700"/>
                  </a:lnTo>
                  <a:lnTo>
                    <a:pt x="1790700" y="25400"/>
                  </a:lnTo>
                  <a:lnTo>
                    <a:pt x="1790700" y="38100"/>
                  </a:lnTo>
                  <a:lnTo>
                    <a:pt x="1803400" y="38100"/>
                  </a:lnTo>
                  <a:lnTo>
                    <a:pt x="1803400" y="25400"/>
                  </a:lnTo>
                  <a:lnTo>
                    <a:pt x="1803400" y="12700"/>
                  </a:lnTo>
                  <a:close/>
                </a:path>
                <a:path w="1993900" h="88900">
                  <a:moveTo>
                    <a:pt x="1993900" y="0"/>
                  </a:moveTo>
                  <a:lnTo>
                    <a:pt x="1981200" y="0"/>
                  </a:lnTo>
                  <a:lnTo>
                    <a:pt x="1981200" y="12700"/>
                  </a:lnTo>
                  <a:lnTo>
                    <a:pt x="1981200" y="25400"/>
                  </a:lnTo>
                  <a:lnTo>
                    <a:pt x="1981200" y="88900"/>
                  </a:lnTo>
                  <a:lnTo>
                    <a:pt x="1993900" y="88900"/>
                  </a:lnTo>
                  <a:lnTo>
                    <a:pt x="1993900" y="12700"/>
                  </a:lnTo>
                  <a:lnTo>
                    <a:pt x="1993900" y="0"/>
                  </a:lnTo>
                  <a:close/>
                </a:path>
              </a:pathLst>
            </a:custGeom>
            <a:solidFill>
              <a:srgbClr val="000000"/>
            </a:solidFill>
          </p:spPr>
          <p:txBody>
            <a:bodyPr wrap="square" lIns="0" tIns="0" rIns="0" bIns="0" rtlCol="0"/>
            <a:lstStyle/>
            <a:p>
              <a:endParaRPr/>
            </a:p>
          </p:txBody>
        </p:sp>
        <p:pic>
          <p:nvPicPr>
            <p:cNvPr id="373" name="object 373"/>
            <p:cNvPicPr/>
            <p:nvPr/>
          </p:nvPicPr>
          <p:blipFill>
            <a:blip r:embed="rId15" cstate="print"/>
            <a:stretch>
              <a:fillRect/>
            </a:stretch>
          </p:blipFill>
          <p:spPr>
            <a:xfrm>
              <a:off x="3865879" y="5514340"/>
              <a:ext cx="38100" cy="25400"/>
            </a:xfrm>
            <a:prstGeom prst="rect">
              <a:avLst/>
            </a:prstGeom>
          </p:spPr>
        </p:pic>
        <p:sp>
          <p:nvSpPr>
            <p:cNvPr id="374" name="object 374"/>
            <p:cNvSpPr/>
            <p:nvPr/>
          </p:nvSpPr>
          <p:spPr>
            <a:xfrm>
              <a:off x="4272280" y="5527040"/>
              <a:ext cx="1993900" cy="25400"/>
            </a:xfrm>
            <a:custGeom>
              <a:avLst/>
              <a:gdLst/>
              <a:ahLst/>
              <a:cxnLst/>
              <a:rect l="l" t="t" r="r" b="b"/>
              <a:pathLst>
                <a:path w="1993900" h="25400">
                  <a:moveTo>
                    <a:pt x="12700" y="0"/>
                  </a:moveTo>
                  <a:lnTo>
                    <a:pt x="0" y="0"/>
                  </a:lnTo>
                  <a:lnTo>
                    <a:pt x="0" y="12700"/>
                  </a:lnTo>
                  <a:lnTo>
                    <a:pt x="0" y="25400"/>
                  </a:lnTo>
                  <a:lnTo>
                    <a:pt x="12700" y="25400"/>
                  </a:lnTo>
                  <a:lnTo>
                    <a:pt x="12700" y="12700"/>
                  </a:lnTo>
                  <a:lnTo>
                    <a:pt x="12700" y="0"/>
                  </a:lnTo>
                  <a:close/>
                </a:path>
                <a:path w="1993900" h="25400">
                  <a:moveTo>
                    <a:pt x="241300" y="0"/>
                  </a:moveTo>
                  <a:lnTo>
                    <a:pt x="228600" y="0"/>
                  </a:lnTo>
                  <a:lnTo>
                    <a:pt x="228600" y="12700"/>
                  </a:lnTo>
                  <a:lnTo>
                    <a:pt x="241300" y="12700"/>
                  </a:lnTo>
                  <a:lnTo>
                    <a:pt x="241300" y="0"/>
                  </a:lnTo>
                  <a:close/>
                </a:path>
                <a:path w="1993900" h="25400">
                  <a:moveTo>
                    <a:pt x="1803400" y="0"/>
                  </a:moveTo>
                  <a:lnTo>
                    <a:pt x="1790700" y="0"/>
                  </a:lnTo>
                  <a:lnTo>
                    <a:pt x="1790700" y="12700"/>
                  </a:lnTo>
                  <a:lnTo>
                    <a:pt x="1790700" y="25400"/>
                  </a:lnTo>
                  <a:lnTo>
                    <a:pt x="1803400" y="25400"/>
                  </a:lnTo>
                  <a:lnTo>
                    <a:pt x="1803400" y="12700"/>
                  </a:lnTo>
                  <a:lnTo>
                    <a:pt x="1803400" y="0"/>
                  </a:lnTo>
                  <a:close/>
                </a:path>
                <a:path w="1993900" h="25400">
                  <a:moveTo>
                    <a:pt x="1993900" y="0"/>
                  </a:moveTo>
                  <a:lnTo>
                    <a:pt x="1981200" y="0"/>
                  </a:lnTo>
                  <a:lnTo>
                    <a:pt x="1981200" y="12700"/>
                  </a:lnTo>
                  <a:lnTo>
                    <a:pt x="1993900" y="12700"/>
                  </a:lnTo>
                  <a:lnTo>
                    <a:pt x="1993900" y="0"/>
                  </a:lnTo>
                  <a:close/>
                </a:path>
              </a:pathLst>
            </a:custGeom>
            <a:solidFill>
              <a:srgbClr val="000000"/>
            </a:solidFill>
          </p:spPr>
          <p:txBody>
            <a:bodyPr wrap="square" lIns="0" tIns="0" rIns="0" bIns="0" rtlCol="0"/>
            <a:lstStyle/>
            <a:p>
              <a:endParaRPr/>
            </a:p>
          </p:txBody>
        </p:sp>
        <p:pic>
          <p:nvPicPr>
            <p:cNvPr id="375" name="object 375"/>
            <p:cNvPicPr/>
            <p:nvPr/>
          </p:nvPicPr>
          <p:blipFill>
            <a:blip r:embed="rId16" cstate="print"/>
            <a:stretch>
              <a:fillRect/>
            </a:stretch>
          </p:blipFill>
          <p:spPr>
            <a:xfrm>
              <a:off x="3853179" y="5539740"/>
              <a:ext cx="38100" cy="25400"/>
            </a:xfrm>
            <a:prstGeom prst="rect">
              <a:avLst/>
            </a:prstGeom>
          </p:spPr>
        </p:pic>
        <p:sp>
          <p:nvSpPr>
            <p:cNvPr id="376" name="object 376"/>
            <p:cNvSpPr/>
            <p:nvPr/>
          </p:nvSpPr>
          <p:spPr>
            <a:xfrm>
              <a:off x="4272280" y="5552440"/>
              <a:ext cx="1803400" cy="12700"/>
            </a:xfrm>
            <a:custGeom>
              <a:avLst/>
              <a:gdLst/>
              <a:ahLst/>
              <a:cxnLst/>
              <a:rect l="l" t="t" r="r" b="b"/>
              <a:pathLst>
                <a:path w="1803400" h="12700">
                  <a:moveTo>
                    <a:pt x="12700" y="0"/>
                  </a:moveTo>
                  <a:lnTo>
                    <a:pt x="0" y="0"/>
                  </a:lnTo>
                  <a:lnTo>
                    <a:pt x="0" y="12700"/>
                  </a:lnTo>
                  <a:lnTo>
                    <a:pt x="12700" y="12700"/>
                  </a:lnTo>
                  <a:lnTo>
                    <a:pt x="12700" y="0"/>
                  </a:lnTo>
                  <a:close/>
                </a:path>
                <a:path w="1803400" h="12700">
                  <a:moveTo>
                    <a:pt x="1803400" y="0"/>
                  </a:moveTo>
                  <a:lnTo>
                    <a:pt x="1790700" y="0"/>
                  </a:lnTo>
                  <a:lnTo>
                    <a:pt x="1790700" y="12700"/>
                  </a:lnTo>
                  <a:lnTo>
                    <a:pt x="1803400" y="12700"/>
                  </a:lnTo>
                  <a:lnTo>
                    <a:pt x="1803400" y="0"/>
                  </a:lnTo>
                  <a:close/>
                </a:path>
              </a:pathLst>
            </a:custGeom>
            <a:solidFill>
              <a:srgbClr val="000000"/>
            </a:solidFill>
          </p:spPr>
          <p:txBody>
            <a:bodyPr wrap="square" lIns="0" tIns="0" rIns="0" bIns="0" rtlCol="0"/>
            <a:lstStyle/>
            <a:p>
              <a:endParaRPr/>
            </a:p>
          </p:txBody>
        </p:sp>
        <p:sp>
          <p:nvSpPr>
            <p:cNvPr id="377" name="object 377"/>
            <p:cNvSpPr/>
            <p:nvPr/>
          </p:nvSpPr>
          <p:spPr>
            <a:xfrm>
              <a:off x="3853179" y="5571490"/>
              <a:ext cx="25400" cy="0"/>
            </a:xfrm>
            <a:custGeom>
              <a:avLst/>
              <a:gdLst/>
              <a:ahLst/>
              <a:cxnLst/>
              <a:rect l="l" t="t" r="r" b="b"/>
              <a:pathLst>
                <a:path w="25400">
                  <a:moveTo>
                    <a:pt x="0" y="0"/>
                  </a:moveTo>
                  <a:lnTo>
                    <a:pt x="25400" y="0"/>
                  </a:lnTo>
                </a:path>
              </a:pathLst>
            </a:custGeom>
            <a:ln w="12700">
              <a:solidFill>
                <a:srgbClr val="DE5F5F"/>
              </a:solidFill>
            </a:ln>
          </p:spPr>
          <p:txBody>
            <a:bodyPr wrap="square" lIns="0" tIns="0" rIns="0" bIns="0" rtlCol="0"/>
            <a:lstStyle/>
            <a:p>
              <a:endParaRPr/>
            </a:p>
          </p:txBody>
        </p:sp>
        <p:sp>
          <p:nvSpPr>
            <p:cNvPr id="378" name="object 378"/>
            <p:cNvSpPr/>
            <p:nvPr/>
          </p:nvSpPr>
          <p:spPr>
            <a:xfrm>
              <a:off x="4208780" y="5565140"/>
              <a:ext cx="2057400" cy="114300"/>
            </a:xfrm>
            <a:custGeom>
              <a:avLst/>
              <a:gdLst/>
              <a:ahLst/>
              <a:cxnLst/>
              <a:rect l="l" t="t" r="r" b="b"/>
              <a:pathLst>
                <a:path w="2057400" h="114300">
                  <a:moveTo>
                    <a:pt x="12700" y="38100"/>
                  </a:moveTo>
                  <a:lnTo>
                    <a:pt x="0" y="38100"/>
                  </a:lnTo>
                  <a:lnTo>
                    <a:pt x="0" y="50800"/>
                  </a:lnTo>
                  <a:lnTo>
                    <a:pt x="0" y="63500"/>
                  </a:lnTo>
                  <a:lnTo>
                    <a:pt x="12700" y="63500"/>
                  </a:lnTo>
                  <a:lnTo>
                    <a:pt x="12700" y="50800"/>
                  </a:lnTo>
                  <a:lnTo>
                    <a:pt x="12700" y="38100"/>
                  </a:lnTo>
                  <a:close/>
                </a:path>
                <a:path w="2057400" h="114300">
                  <a:moveTo>
                    <a:pt x="25400" y="63500"/>
                  </a:moveTo>
                  <a:lnTo>
                    <a:pt x="12700" y="63500"/>
                  </a:lnTo>
                  <a:lnTo>
                    <a:pt x="12700" y="76200"/>
                  </a:lnTo>
                  <a:lnTo>
                    <a:pt x="12700" y="88900"/>
                  </a:lnTo>
                  <a:lnTo>
                    <a:pt x="25400" y="88900"/>
                  </a:lnTo>
                  <a:lnTo>
                    <a:pt x="25400" y="76200"/>
                  </a:lnTo>
                  <a:lnTo>
                    <a:pt x="25400" y="63500"/>
                  </a:lnTo>
                  <a:close/>
                </a:path>
                <a:path w="2057400" h="114300">
                  <a:moveTo>
                    <a:pt x="38100" y="88900"/>
                  </a:moveTo>
                  <a:lnTo>
                    <a:pt x="25400" y="88900"/>
                  </a:lnTo>
                  <a:lnTo>
                    <a:pt x="25400" y="101600"/>
                  </a:lnTo>
                  <a:lnTo>
                    <a:pt x="25400" y="114300"/>
                  </a:lnTo>
                  <a:lnTo>
                    <a:pt x="38100" y="114300"/>
                  </a:lnTo>
                  <a:lnTo>
                    <a:pt x="38100" y="101600"/>
                  </a:lnTo>
                  <a:lnTo>
                    <a:pt x="38100" y="88900"/>
                  </a:lnTo>
                  <a:close/>
                </a:path>
                <a:path w="2057400" h="114300">
                  <a:moveTo>
                    <a:pt x="76200" y="0"/>
                  </a:moveTo>
                  <a:lnTo>
                    <a:pt x="63500" y="0"/>
                  </a:lnTo>
                  <a:lnTo>
                    <a:pt x="63500" y="12700"/>
                  </a:lnTo>
                  <a:lnTo>
                    <a:pt x="63500" y="25400"/>
                  </a:lnTo>
                  <a:lnTo>
                    <a:pt x="63500" y="101600"/>
                  </a:lnTo>
                  <a:lnTo>
                    <a:pt x="76200" y="101600"/>
                  </a:lnTo>
                  <a:lnTo>
                    <a:pt x="76200" y="12700"/>
                  </a:lnTo>
                  <a:lnTo>
                    <a:pt x="76200" y="0"/>
                  </a:lnTo>
                  <a:close/>
                </a:path>
                <a:path w="2057400" h="114300">
                  <a:moveTo>
                    <a:pt x="114300" y="88900"/>
                  </a:moveTo>
                  <a:lnTo>
                    <a:pt x="101600" y="88900"/>
                  </a:lnTo>
                  <a:lnTo>
                    <a:pt x="101600" y="101600"/>
                  </a:lnTo>
                  <a:lnTo>
                    <a:pt x="101600" y="114300"/>
                  </a:lnTo>
                  <a:lnTo>
                    <a:pt x="114300" y="114300"/>
                  </a:lnTo>
                  <a:lnTo>
                    <a:pt x="114300" y="101600"/>
                  </a:lnTo>
                  <a:lnTo>
                    <a:pt x="114300" y="88900"/>
                  </a:lnTo>
                  <a:close/>
                </a:path>
                <a:path w="2057400" h="114300">
                  <a:moveTo>
                    <a:pt x="127000" y="63500"/>
                  </a:moveTo>
                  <a:lnTo>
                    <a:pt x="114300" y="63500"/>
                  </a:lnTo>
                  <a:lnTo>
                    <a:pt x="114300" y="76200"/>
                  </a:lnTo>
                  <a:lnTo>
                    <a:pt x="114300" y="88900"/>
                  </a:lnTo>
                  <a:lnTo>
                    <a:pt x="127000" y="88900"/>
                  </a:lnTo>
                  <a:lnTo>
                    <a:pt x="127000" y="76200"/>
                  </a:lnTo>
                  <a:lnTo>
                    <a:pt x="127000" y="63500"/>
                  </a:lnTo>
                  <a:close/>
                </a:path>
                <a:path w="2057400" h="114300">
                  <a:moveTo>
                    <a:pt x="139700" y="38100"/>
                  </a:moveTo>
                  <a:lnTo>
                    <a:pt x="127000" y="38100"/>
                  </a:lnTo>
                  <a:lnTo>
                    <a:pt x="127000" y="50800"/>
                  </a:lnTo>
                  <a:lnTo>
                    <a:pt x="127000" y="63500"/>
                  </a:lnTo>
                  <a:lnTo>
                    <a:pt x="139700" y="63500"/>
                  </a:lnTo>
                  <a:lnTo>
                    <a:pt x="139700" y="50800"/>
                  </a:lnTo>
                  <a:lnTo>
                    <a:pt x="139700" y="38100"/>
                  </a:lnTo>
                  <a:close/>
                </a:path>
                <a:path w="2057400" h="114300">
                  <a:moveTo>
                    <a:pt x="304800" y="25400"/>
                  </a:moveTo>
                  <a:lnTo>
                    <a:pt x="292100" y="25400"/>
                  </a:lnTo>
                  <a:lnTo>
                    <a:pt x="292100" y="38100"/>
                  </a:lnTo>
                  <a:lnTo>
                    <a:pt x="292100" y="50800"/>
                  </a:lnTo>
                  <a:lnTo>
                    <a:pt x="292100" y="114300"/>
                  </a:lnTo>
                  <a:lnTo>
                    <a:pt x="304800" y="114300"/>
                  </a:lnTo>
                  <a:lnTo>
                    <a:pt x="304800" y="38100"/>
                  </a:lnTo>
                  <a:lnTo>
                    <a:pt x="304800" y="25400"/>
                  </a:lnTo>
                  <a:close/>
                </a:path>
                <a:path w="2057400" h="114300">
                  <a:moveTo>
                    <a:pt x="1816100" y="76200"/>
                  </a:moveTo>
                  <a:lnTo>
                    <a:pt x="1803400" y="76200"/>
                  </a:lnTo>
                  <a:lnTo>
                    <a:pt x="1803400" y="88900"/>
                  </a:lnTo>
                  <a:lnTo>
                    <a:pt x="1803400" y="101600"/>
                  </a:lnTo>
                  <a:lnTo>
                    <a:pt x="1816100" y="101600"/>
                  </a:lnTo>
                  <a:lnTo>
                    <a:pt x="1816100" y="88900"/>
                  </a:lnTo>
                  <a:lnTo>
                    <a:pt x="1816100" y="76200"/>
                  </a:lnTo>
                  <a:close/>
                </a:path>
                <a:path w="2057400" h="114300">
                  <a:moveTo>
                    <a:pt x="1828800" y="101600"/>
                  </a:moveTo>
                  <a:lnTo>
                    <a:pt x="1816100" y="101600"/>
                  </a:lnTo>
                  <a:lnTo>
                    <a:pt x="1816100" y="114300"/>
                  </a:lnTo>
                  <a:lnTo>
                    <a:pt x="1828800" y="114300"/>
                  </a:lnTo>
                  <a:lnTo>
                    <a:pt x="1828800" y="101600"/>
                  </a:lnTo>
                  <a:close/>
                </a:path>
                <a:path w="2057400" h="114300">
                  <a:moveTo>
                    <a:pt x="1866900" y="0"/>
                  </a:moveTo>
                  <a:lnTo>
                    <a:pt x="1854200" y="0"/>
                  </a:lnTo>
                  <a:lnTo>
                    <a:pt x="1854200" y="12700"/>
                  </a:lnTo>
                  <a:lnTo>
                    <a:pt x="1854200" y="25400"/>
                  </a:lnTo>
                  <a:lnTo>
                    <a:pt x="1854200" y="101600"/>
                  </a:lnTo>
                  <a:lnTo>
                    <a:pt x="1866900" y="101600"/>
                  </a:lnTo>
                  <a:lnTo>
                    <a:pt x="1866900" y="12700"/>
                  </a:lnTo>
                  <a:lnTo>
                    <a:pt x="1866900" y="0"/>
                  </a:lnTo>
                  <a:close/>
                </a:path>
                <a:path w="2057400" h="114300">
                  <a:moveTo>
                    <a:pt x="1917700" y="101600"/>
                  </a:moveTo>
                  <a:lnTo>
                    <a:pt x="1905000" y="101600"/>
                  </a:lnTo>
                  <a:lnTo>
                    <a:pt x="1905000" y="114300"/>
                  </a:lnTo>
                  <a:lnTo>
                    <a:pt x="1917700" y="114300"/>
                  </a:lnTo>
                  <a:lnTo>
                    <a:pt x="1917700" y="101600"/>
                  </a:lnTo>
                  <a:close/>
                </a:path>
                <a:path w="2057400" h="114300">
                  <a:moveTo>
                    <a:pt x="1930400" y="76200"/>
                  </a:moveTo>
                  <a:lnTo>
                    <a:pt x="1917700" y="76200"/>
                  </a:lnTo>
                  <a:lnTo>
                    <a:pt x="1917700" y="88900"/>
                  </a:lnTo>
                  <a:lnTo>
                    <a:pt x="1917700" y="101600"/>
                  </a:lnTo>
                  <a:lnTo>
                    <a:pt x="1930400" y="101600"/>
                  </a:lnTo>
                  <a:lnTo>
                    <a:pt x="1930400" y="88900"/>
                  </a:lnTo>
                  <a:lnTo>
                    <a:pt x="1930400" y="76200"/>
                  </a:lnTo>
                  <a:close/>
                </a:path>
                <a:path w="2057400" h="114300">
                  <a:moveTo>
                    <a:pt x="2057400" y="25400"/>
                  </a:moveTo>
                  <a:lnTo>
                    <a:pt x="2044700" y="25400"/>
                  </a:lnTo>
                  <a:lnTo>
                    <a:pt x="2044700" y="38100"/>
                  </a:lnTo>
                  <a:lnTo>
                    <a:pt x="2044700" y="50800"/>
                  </a:lnTo>
                  <a:lnTo>
                    <a:pt x="2044700" y="114300"/>
                  </a:lnTo>
                  <a:lnTo>
                    <a:pt x="2057400" y="114300"/>
                  </a:lnTo>
                  <a:lnTo>
                    <a:pt x="2057400" y="38100"/>
                  </a:lnTo>
                  <a:lnTo>
                    <a:pt x="2057400" y="25400"/>
                  </a:lnTo>
                  <a:close/>
                </a:path>
              </a:pathLst>
            </a:custGeom>
            <a:solidFill>
              <a:srgbClr val="000000"/>
            </a:solidFill>
          </p:spPr>
          <p:txBody>
            <a:bodyPr wrap="square" lIns="0" tIns="0" rIns="0" bIns="0" rtlCol="0"/>
            <a:lstStyle/>
            <a:p>
              <a:endParaRPr/>
            </a:p>
          </p:txBody>
        </p:sp>
        <p:sp>
          <p:nvSpPr>
            <p:cNvPr id="379" name="object 379"/>
            <p:cNvSpPr/>
            <p:nvPr/>
          </p:nvSpPr>
          <p:spPr>
            <a:xfrm>
              <a:off x="3675379" y="56794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E57F7F"/>
            </a:solidFill>
          </p:spPr>
          <p:txBody>
            <a:bodyPr wrap="square" lIns="0" tIns="0" rIns="0" bIns="0" rtlCol="0"/>
            <a:lstStyle/>
            <a:p>
              <a:endParaRPr/>
            </a:p>
          </p:txBody>
        </p:sp>
        <p:sp>
          <p:nvSpPr>
            <p:cNvPr id="380" name="object 380"/>
            <p:cNvSpPr/>
            <p:nvPr/>
          </p:nvSpPr>
          <p:spPr>
            <a:xfrm>
              <a:off x="4246880" y="5679440"/>
              <a:ext cx="2019300" cy="12700"/>
            </a:xfrm>
            <a:custGeom>
              <a:avLst/>
              <a:gdLst/>
              <a:ahLst/>
              <a:cxnLst/>
              <a:rect l="l" t="t" r="r" b="b"/>
              <a:pathLst>
                <a:path w="2019300" h="12700">
                  <a:moveTo>
                    <a:pt x="12700" y="0"/>
                  </a:moveTo>
                  <a:lnTo>
                    <a:pt x="0" y="0"/>
                  </a:lnTo>
                  <a:lnTo>
                    <a:pt x="0" y="12700"/>
                  </a:lnTo>
                  <a:lnTo>
                    <a:pt x="12700" y="12700"/>
                  </a:lnTo>
                  <a:lnTo>
                    <a:pt x="12700" y="0"/>
                  </a:lnTo>
                  <a:close/>
                </a:path>
                <a:path w="2019300" h="12700">
                  <a:moveTo>
                    <a:pt x="63500" y="0"/>
                  </a:moveTo>
                  <a:lnTo>
                    <a:pt x="50800" y="0"/>
                  </a:lnTo>
                  <a:lnTo>
                    <a:pt x="50800" y="12700"/>
                  </a:lnTo>
                  <a:lnTo>
                    <a:pt x="63500" y="12700"/>
                  </a:lnTo>
                  <a:lnTo>
                    <a:pt x="63500" y="0"/>
                  </a:lnTo>
                  <a:close/>
                </a:path>
                <a:path w="2019300" h="12700">
                  <a:moveTo>
                    <a:pt x="266700" y="0"/>
                  </a:moveTo>
                  <a:lnTo>
                    <a:pt x="254000" y="0"/>
                  </a:lnTo>
                  <a:lnTo>
                    <a:pt x="254000" y="12700"/>
                  </a:lnTo>
                  <a:lnTo>
                    <a:pt x="266700" y="12700"/>
                  </a:lnTo>
                  <a:lnTo>
                    <a:pt x="266700" y="0"/>
                  </a:lnTo>
                  <a:close/>
                </a:path>
                <a:path w="2019300" h="12700">
                  <a:moveTo>
                    <a:pt x="1790700" y="0"/>
                  </a:moveTo>
                  <a:lnTo>
                    <a:pt x="1778000" y="0"/>
                  </a:lnTo>
                  <a:lnTo>
                    <a:pt x="1778000" y="12700"/>
                  </a:lnTo>
                  <a:lnTo>
                    <a:pt x="1790700" y="12700"/>
                  </a:lnTo>
                  <a:lnTo>
                    <a:pt x="1790700" y="0"/>
                  </a:lnTo>
                  <a:close/>
                </a:path>
                <a:path w="2019300" h="12700">
                  <a:moveTo>
                    <a:pt x="1879600" y="0"/>
                  </a:moveTo>
                  <a:lnTo>
                    <a:pt x="1866900" y="0"/>
                  </a:lnTo>
                  <a:lnTo>
                    <a:pt x="1866900" y="12700"/>
                  </a:lnTo>
                  <a:lnTo>
                    <a:pt x="1879600" y="12700"/>
                  </a:lnTo>
                  <a:lnTo>
                    <a:pt x="1879600" y="0"/>
                  </a:lnTo>
                  <a:close/>
                </a:path>
                <a:path w="2019300" h="12700">
                  <a:moveTo>
                    <a:pt x="2019300" y="0"/>
                  </a:moveTo>
                  <a:lnTo>
                    <a:pt x="2006600" y="0"/>
                  </a:lnTo>
                  <a:lnTo>
                    <a:pt x="2006600" y="12700"/>
                  </a:lnTo>
                  <a:lnTo>
                    <a:pt x="2019300" y="12700"/>
                  </a:lnTo>
                  <a:lnTo>
                    <a:pt x="2019300" y="0"/>
                  </a:lnTo>
                  <a:close/>
                </a:path>
              </a:pathLst>
            </a:custGeom>
            <a:solidFill>
              <a:srgbClr val="000000"/>
            </a:solidFill>
          </p:spPr>
          <p:txBody>
            <a:bodyPr wrap="square" lIns="0" tIns="0" rIns="0" bIns="0" rtlCol="0"/>
            <a:lstStyle/>
            <a:p>
              <a:endParaRPr/>
            </a:p>
          </p:txBody>
        </p:sp>
        <p:sp>
          <p:nvSpPr>
            <p:cNvPr id="381" name="object 381"/>
            <p:cNvSpPr/>
            <p:nvPr/>
          </p:nvSpPr>
          <p:spPr>
            <a:xfrm>
              <a:off x="3675379" y="56921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E57F7F"/>
            </a:solidFill>
          </p:spPr>
          <p:txBody>
            <a:bodyPr wrap="square" lIns="0" tIns="0" rIns="0" bIns="0" rtlCol="0"/>
            <a:lstStyle/>
            <a:p>
              <a:endParaRPr/>
            </a:p>
          </p:txBody>
        </p:sp>
        <p:sp>
          <p:nvSpPr>
            <p:cNvPr id="382" name="object 382"/>
            <p:cNvSpPr/>
            <p:nvPr/>
          </p:nvSpPr>
          <p:spPr>
            <a:xfrm>
              <a:off x="4246880" y="5692140"/>
              <a:ext cx="2019300" cy="12700"/>
            </a:xfrm>
            <a:custGeom>
              <a:avLst/>
              <a:gdLst/>
              <a:ahLst/>
              <a:cxnLst/>
              <a:rect l="l" t="t" r="r" b="b"/>
              <a:pathLst>
                <a:path w="2019300" h="12700">
                  <a:moveTo>
                    <a:pt x="12700" y="0"/>
                  </a:moveTo>
                  <a:lnTo>
                    <a:pt x="0" y="0"/>
                  </a:lnTo>
                  <a:lnTo>
                    <a:pt x="0" y="12700"/>
                  </a:lnTo>
                  <a:lnTo>
                    <a:pt x="12700" y="12700"/>
                  </a:lnTo>
                  <a:lnTo>
                    <a:pt x="12700" y="0"/>
                  </a:lnTo>
                  <a:close/>
                </a:path>
                <a:path w="2019300" h="12700">
                  <a:moveTo>
                    <a:pt x="63500" y="0"/>
                  </a:moveTo>
                  <a:lnTo>
                    <a:pt x="50800" y="0"/>
                  </a:lnTo>
                  <a:lnTo>
                    <a:pt x="50800" y="12700"/>
                  </a:lnTo>
                  <a:lnTo>
                    <a:pt x="63500" y="12700"/>
                  </a:lnTo>
                  <a:lnTo>
                    <a:pt x="63500" y="0"/>
                  </a:lnTo>
                  <a:close/>
                </a:path>
                <a:path w="2019300" h="12700">
                  <a:moveTo>
                    <a:pt x="266700" y="0"/>
                  </a:moveTo>
                  <a:lnTo>
                    <a:pt x="254000" y="0"/>
                  </a:lnTo>
                  <a:lnTo>
                    <a:pt x="254000" y="12700"/>
                  </a:lnTo>
                  <a:lnTo>
                    <a:pt x="266700" y="12700"/>
                  </a:lnTo>
                  <a:lnTo>
                    <a:pt x="266700" y="0"/>
                  </a:lnTo>
                  <a:close/>
                </a:path>
                <a:path w="2019300" h="12700">
                  <a:moveTo>
                    <a:pt x="1866900" y="0"/>
                  </a:moveTo>
                  <a:lnTo>
                    <a:pt x="1854200" y="0"/>
                  </a:lnTo>
                  <a:lnTo>
                    <a:pt x="1854200" y="12700"/>
                  </a:lnTo>
                  <a:lnTo>
                    <a:pt x="1866900" y="12700"/>
                  </a:lnTo>
                  <a:lnTo>
                    <a:pt x="1866900" y="0"/>
                  </a:lnTo>
                  <a:close/>
                </a:path>
                <a:path w="2019300" h="12700">
                  <a:moveTo>
                    <a:pt x="2019300" y="0"/>
                  </a:moveTo>
                  <a:lnTo>
                    <a:pt x="2006600" y="0"/>
                  </a:lnTo>
                  <a:lnTo>
                    <a:pt x="2006600" y="12700"/>
                  </a:lnTo>
                  <a:lnTo>
                    <a:pt x="2019300" y="12700"/>
                  </a:lnTo>
                  <a:lnTo>
                    <a:pt x="2019300" y="0"/>
                  </a:lnTo>
                  <a:close/>
                </a:path>
              </a:pathLst>
            </a:custGeom>
            <a:solidFill>
              <a:srgbClr val="000000"/>
            </a:solidFill>
          </p:spPr>
          <p:txBody>
            <a:bodyPr wrap="square" lIns="0" tIns="0" rIns="0" bIns="0" rtlCol="0"/>
            <a:lstStyle/>
            <a:p>
              <a:endParaRPr/>
            </a:p>
          </p:txBody>
        </p:sp>
        <p:sp>
          <p:nvSpPr>
            <p:cNvPr id="383" name="object 383"/>
            <p:cNvSpPr/>
            <p:nvPr/>
          </p:nvSpPr>
          <p:spPr>
            <a:xfrm>
              <a:off x="3675379" y="57048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E57F7F"/>
            </a:solidFill>
          </p:spPr>
          <p:txBody>
            <a:bodyPr wrap="square" lIns="0" tIns="0" rIns="0" bIns="0" rtlCol="0"/>
            <a:lstStyle/>
            <a:p>
              <a:endParaRPr/>
            </a:p>
          </p:txBody>
        </p:sp>
        <p:sp>
          <p:nvSpPr>
            <p:cNvPr id="384" name="object 384"/>
            <p:cNvSpPr/>
            <p:nvPr/>
          </p:nvSpPr>
          <p:spPr>
            <a:xfrm>
              <a:off x="4246880" y="5704840"/>
              <a:ext cx="2019300" cy="12700"/>
            </a:xfrm>
            <a:custGeom>
              <a:avLst/>
              <a:gdLst/>
              <a:ahLst/>
              <a:cxnLst/>
              <a:rect l="l" t="t" r="r" b="b"/>
              <a:pathLst>
                <a:path w="2019300" h="12700">
                  <a:moveTo>
                    <a:pt x="12700" y="0"/>
                  </a:moveTo>
                  <a:lnTo>
                    <a:pt x="0" y="0"/>
                  </a:lnTo>
                  <a:lnTo>
                    <a:pt x="0" y="12700"/>
                  </a:lnTo>
                  <a:lnTo>
                    <a:pt x="12700" y="12700"/>
                  </a:lnTo>
                  <a:lnTo>
                    <a:pt x="12700" y="0"/>
                  </a:lnTo>
                  <a:close/>
                </a:path>
                <a:path w="2019300" h="12700">
                  <a:moveTo>
                    <a:pt x="63500" y="0"/>
                  </a:moveTo>
                  <a:lnTo>
                    <a:pt x="50800" y="0"/>
                  </a:lnTo>
                  <a:lnTo>
                    <a:pt x="50800" y="12700"/>
                  </a:lnTo>
                  <a:lnTo>
                    <a:pt x="63500" y="12700"/>
                  </a:lnTo>
                  <a:lnTo>
                    <a:pt x="63500" y="0"/>
                  </a:lnTo>
                  <a:close/>
                </a:path>
                <a:path w="2019300" h="12700">
                  <a:moveTo>
                    <a:pt x="266700" y="0"/>
                  </a:moveTo>
                  <a:lnTo>
                    <a:pt x="254000" y="0"/>
                  </a:lnTo>
                  <a:lnTo>
                    <a:pt x="254000" y="12700"/>
                  </a:lnTo>
                  <a:lnTo>
                    <a:pt x="266700" y="12700"/>
                  </a:lnTo>
                  <a:lnTo>
                    <a:pt x="266700" y="0"/>
                  </a:lnTo>
                  <a:close/>
                </a:path>
                <a:path w="2019300" h="12700">
                  <a:moveTo>
                    <a:pt x="1866900" y="0"/>
                  </a:moveTo>
                  <a:lnTo>
                    <a:pt x="1854200" y="0"/>
                  </a:lnTo>
                  <a:lnTo>
                    <a:pt x="1854200" y="12700"/>
                  </a:lnTo>
                  <a:lnTo>
                    <a:pt x="1866900" y="12700"/>
                  </a:lnTo>
                  <a:lnTo>
                    <a:pt x="1866900" y="0"/>
                  </a:lnTo>
                  <a:close/>
                </a:path>
                <a:path w="2019300" h="12700">
                  <a:moveTo>
                    <a:pt x="2019300" y="0"/>
                  </a:moveTo>
                  <a:lnTo>
                    <a:pt x="2006600" y="0"/>
                  </a:lnTo>
                  <a:lnTo>
                    <a:pt x="2006600" y="12700"/>
                  </a:lnTo>
                  <a:lnTo>
                    <a:pt x="2019300" y="12700"/>
                  </a:lnTo>
                  <a:lnTo>
                    <a:pt x="2019300" y="0"/>
                  </a:lnTo>
                  <a:close/>
                </a:path>
              </a:pathLst>
            </a:custGeom>
            <a:solidFill>
              <a:srgbClr val="000000"/>
            </a:solidFill>
          </p:spPr>
          <p:txBody>
            <a:bodyPr wrap="square" lIns="0" tIns="0" rIns="0" bIns="0" rtlCol="0"/>
            <a:lstStyle/>
            <a:p>
              <a:endParaRPr/>
            </a:p>
          </p:txBody>
        </p:sp>
        <p:sp>
          <p:nvSpPr>
            <p:cNvPr id="385" name="object 385"/>
            <p:cNvSpPr/>
            <p:nvPr/>
          </p:nvSpPr>
          <p:spPr>
            <a:xfrm>
              <a:off x="3675379" y="57175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E57F7F"/>
            </a:solidFill>
          </p:spPr>
          <p:txBody>
            <a:bodyPr wrap="square" lIns="0" tIns="0" rIns="0" bIns="0" rtlCol="0"/>
            <a:lstStyle/>
            <a:p>
              <a:endParaRPr/>
            </a:p>
          </p:txBody>
        </p:sp>
        <p:sp>
          <p:nvSpPr>
            <p:cNvPr id="386" name="object 386"/>
            <p:cNvSpPr/>
            <p:nvPr/>
          </p:nvSpPr>
          <p:spPr>
            <a:xfrm>
              <a:off x="4259579" y="57238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387" name="object 387"/>
            <p:cNvSpPr/>
            <p:nvPr/>
          </p:nvSpPr>
          <p:spPr>
            <a:xfrm>
              <a:off x="4500880" y="5717540"/>
              <a:ext cx="1765300" cy="12700"/>
            </a:xfrm>
            <a:custGeom>
              <a:avLst/>
              <a:gdLst/>
              <a:ahLst/>
              <a:cxnLst/>
              <a:rect l="l" t="t" r="r" b="b"/>
              <a:pathLst>
                <a:path w="1765300" h="12700">
                  <a:moveTo>
                    <a:pt x="12700" y="0"/>
                  </a:moveTo>
                  <a:lnTo>
                    <a:pt x="0" y="0"/>
                  </a:lnTo>
                  <a:lnTo>
                    <a:pt x="0" y="12700"/>
                  </a:lnTo>
                  <a:lnTo>
                    <a:pt x="12700" y="12700"/>
                  </a:lnTo>
                  <a:lnTo>
                    <a:pt x="12700" y="0"/>
                  </a:lnTo>
                  <a:close/>
                </a:path>
                <a:path w="1765300" h="12700">
                  <a:moveTo>
                    <a:pt x="1549400" y="0"/>
                  </a:moveTo>
                  <a:lnTo>
                    <a:pt x="1536700" y="0"/>
                  </a:lnTo>
                  <a:lnTo>
                    <a:pt x="1536700" y="12700"/>
                  </a:lnTo>
                  <a:lnTo>
                    <a:pt x="1549400" y="12700"/>
                  </a:lnTo>
                  <a:lnTo>
                    <a:pt x="1549400" y="0"/>
                  </a:lnTo>
                  <a:close/>
                </a:path>
                <a:path w="1765300" h="12700">
                  <a:moveTo>
                    <a:pt x="1574800" y="0"/>
                  </a:moveTo>
                  <a:lnTo>
                    <a:pt x="1562100" y="0"/>
                  </a:lnTo>
                  <a:lnTo>
                    <a:pt x="1562100" y="12700"/>
                  </a:lnTo>
                  <a:lnTo>
                    <a:pt x="1574800" y="12700"/>
                  </a:lnTo>
                  <a:lnTo>
                    <a:pt x="1574800" y="0"/>
                  </a:lnTo>
                  <a:close/>
                </a:path>
                <a:path w="1765300" h="12700">
                  <a:moveTo>
                    <a:pt x="1600200" y="0"/>
                  </a:moveTo>
                  <a:lnTo>
                    <a:pt x="1587500" y="0"/>
                  </a:lnTo>
                  <a:lnTo>
                    <a:pt x="1587500" y="12700"/>
                  </a:lnTo>
                  <a:lnTo>
                    <a:pt x="1600200" y="12700"/>
                  </a:lnTo>
                  <a:lnTo>
                    <a:pt x="1600200" y="0"/>
                  </a:lnTo>
                  <a:close/>
                </a:path>
                <a:path w="1765300" h="12700">
                  <a:moveTo>
                    <a:pt x="1765300" y="0"/>
                  </a:moveTo>
                  <a:lnTo>
                    <a:pt x="1752600" y="0"/>
                  </a:lnTo>
                  <a:lnTo>
                    <a:pt x="1752600" y="12700"/>
                  </a:lnTo>
                  <a:lnTo>
                    <a:pt x="1765300" y="12700"/>
                  </a:lnTo>
                  <a:lnTo>
                    <a:pt x="1765300" y="0"/>
                  </a:lnTo>
                  <a:close/>
                </a:path>
              </a:pathLst>
            </a:custGeom>
            <a:solidFill>
              <a:srgbClr val="000000"/>
            </a:solidFill>
          </p:spPr>
          <p:txBody>
            <a:bodyPr wrap="square" lIns="0" tIns="0" rIns="0" bIns="0" rtlCol="0"/>
            <a:lstStyle/>
            <a:p>
              <a:endParaRPr/>
            </a:p>
          </p:txBody>
        </p:sp>
        <p:sp>
          <p:nvSpPr>
            <p:cNvPr id="388" name="object 388"/>
            <p:cNvSpPr/>
            <p:nvPr/>
          </p:nvSpPr>
          <p:spPr>
            <a:xfrm>
              <a:off x="4272279" y="5736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89" name="object 389"/>
            <p:cNvSpPr/>
            <p:nvPr/>
          </p:nvSpPr>
          <p:spPr>
            <a:xfrm>
              <a:off x="6037580" y="5730240"/>
              <a:ext cx="63500" cy="12700"/>
            </a:xfrm>
            <a:custGeom>
              <a:avLst/>
              <a:gdLst/>
              <a:ahLst/>
              <a:cxnLst/>
              <a:rect l="l" t="t" r="r" b="b"/>
              <a:pathLst>
                <a:path w="63500" h="12700">
                  <a:moveTo>
                    <a:pt x="12700" y="0"/>
                  </a:moveTo>
                  <a:lnTo>
                    <a:pt x="0" y="0"/>
                  </a:lnTo>
                  <a:lnTo>
                    <a:pt x="0" y="12700"/>
                  </a:lnTo>
                  <a:lnTo>
                    <a:pt x="12700" y="12700"/>
                  </a:lnTo>
                  <a:lnTo>
                    <a:pt x="12700" y="0"/>
                  </a:lnTo>
                  <a:close/>
                </a:path>
                <a:path w="63500" h="12700">
                  <a:moveTo>
                    <a:pt x="38100" y="0"/>
                  </a:moveTo>
                  <a:lnTo>
                    <a:pt x="25400" y="0"/>
                  </a:lnTo>
                  <a:lnTo>
                    <a:pt x="25400" y="12700"/>
                  </a:lnTo>
                  <a:lnTo>
                    <a:pt x="38100" y="12700"/>
                  </a:lnTo>
                  <a:lnTo>
                    <a:pt x="38100" y="0"/>
                  </a:lnTo>
                  <a:close/>
                </a:path>
                <a:path w="63500" h="12700">
                  <a:moveTo>
                    <a:pt x="63500" y="0"/>
                  </a:moveTo>
                  <a:lnTo>
                    <a:pt x="50800" y="0"/>
                  </a:lnTo>
                  <a:lnTo>
                    <a:pt x="50800" y="12700"/>
                  </a:lnTo>
                  <a:lnTo>
                    <a:pt x="63500" y="12700"/>
                  </a:lnTo>
                  <a:lnTo>
                    <a:pt x="63500" y="0"/>
                  </a:lnTo>
                  <a:close/>
                </a:path>
              </a:pathLst>
            </a:custGeom>
            <a:solidFill>
              <a:srgbClr val="000000"/>
            </a:solidFill>
          </p:spPr>
          <p:txBody>
            <a:bodyPr wrap="square" lIns="0" tIns="0" rIns="0" bIns="0" rtlCol="0"/>
            <a:lstStyle/>
            <a:p>
              <a:endParaRPr/>
            </a:p>
          </p:txBody>
        </p:sp>
        <p:sp>
          <p:nvSpPr>
            <p:cNvPr id="390" name="object 390"/>
            <p:cNvSpPr/>
            <p:nvPr/>
          </p:nvSpPr>
          <p:spPr>
            <a:xfrm>
              <a:off x="4056379" y="5749290"/>
              <a:ext cx="457200" cy="0"/>
            </a:xfrm>
            <a:custGeom>
              <a:avLst/>
              <a:gdLst/>
              <a:ahLst/>
              <a:cxnLst/>
              <a:rect l="l" t="t" r="r" b="b"/>
              <a:pathLst>
                <a:path w="457200">
                  <a:moveTo>
                    <a:pt x="0" y="0"/>
                  </a:moveTo>
                  <a:lnTo>
                    <a:pt x="431800" y="0"/>
                  </a:lnTo>
                </a:path>
                <a:path w="457200">
                  <a:moveTo>
                    <a:pt x="444500" y="0"/>
                  </a:moveTo>
                  <a:lnTo>
                    <a:pt x="457200" y="0"/>
                  </a:lnTo>
                </a:path>
              </a:pathLst>
            </a:custGeom>
            <a:ln w="12700">
              <a:solidFill>
                <a:srgbClr val="000000"/>
              </a:solidFill>
            </a:ln>
          </p:spPr>
          <p:txBody>
            <a:bodyPr wrap="square" lIns="0" tIns="0" rIns="0" bIns="0" rtlCol="0"/>
            <a:lstStyle/>
            <a:p>
              <a:endParaRPr/>
            </a:p>
          </p:txBody>
        </p:sp>
        <p:sp>
          <p:nvSpPr>
            <p:cNvPr id="391" name="object 391"/>
            <p:cNvSpPr/>
            <p:nvPr/>
          </p:nvSpPr>
          <p:spPr>
            <a:xfrm>
              <a:off x="6050279" y="5742940"/>
              <a:ext cx="38100" cy="12700"/>
            </a:xfrm>
            <a:custGeom>
              <a:avLst/>
              <a:gdLst/>
              <a:ahLst/>
              <a:cxnLst/>
              <a:rect l="l" t="t" r="r" b="b"/>
              <a:pathLst>
                <a:path w="38100" h="12700">
                  <a:moveTo>
                    <a:pt x="0" y="12700"/>
                  </a:moveTo>
                  <a:lnTo>
                    <a:pt x="38100" y="12700"/>
                  </a:lnTo>
                  <a:lnTo>
                    <a:pt x="38100" y="0"/>
                  </a:lnTo>
                  <a:lnTo>
                    <a:pt x="0" y="0"/>
                  </a:lnTo>
                  <a:lnTo>
                    <a:pt x="0" y="12700"/>
                  </a:lnTo>
                  <a:close/>
                </a:path>
              </a:pathLst>
            </a:custGeom>
            <a:solidFill>
              <a:srgbClr val="000000"/>
            </a:solidFill>
          </p:spPr>
          <p:txBody>
            <a:bodyPr wrap="square" lIns="0" tIns="0" rIns="0" bIns="0" rtlCol="0"/>
            <a:lstStyle/>
            <a:p>
              <a:endParaRPr/>
            </a:p>
          </p:txBody>
        </p:sp>
        <p:sp>
          <p:nvSpPr>
            <p:cNvPr id="392" name="object 392"/>
            <p:cNvSpPr/>
            <p:nvPr/>
          </p:nvSpPr>
          <p:spPr>
            <a:xfrm>
              <a:off x="4056379" y="5761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393" name="object 393"/>
            <p:cNvSpPr/>
            <p:nvPr/>
          </p:nvSpPr>
          <p:spPr>
            <a:xfrm>
              <a:off x="6050279" y="5755640"/>
              <a:ext cx="38100" cy="12700"/>
            </a:xfrm>
            <a:custGeom>
              <a:avLst/>
              <a:gdLst/>
              <a:ahLst/>
              <a:cxnLst/>
              <a:rect l="l" t="t" r="r" b="b"/>
              <a:pathLst>
                <a:path w="38100" h="12700">
                  <a:moveTo>
                    <a:pt x="0" y="12700"/>
                  </a:moveTo>
                  <a:lnTo>
                    <a:pt x="38100" y="12700"/>
                  </a:lnTo>
                  <a:lnTo>
                    <a:pt x="38100" y="0"/>
                  </a:lnTo>
                  <a:lnTo>
                    <a:pt x="0" y="0"/>
                  </a:lnTo>
                  <a:lnTo>
                    <a:pt x="0" y="12700"/>
                  </a:lnTo>
                  <a:close/>
                </a:path>
              </a:pathLst>
            </a:custGeom>
            <a:solidFill>
              <a:srgbClr val="000000"/>
            </a:solidFill>
          </p:spPr>
          <p:txBody>
            <a:bodyPr wrap="square" lIns="0" tIns="0" rIns="0" bIns="0" rtlCol="0"/>
            <a:lstStyle/>
            <a:p>
              <a:endParaRPr/>
            </a:p>
          </p:txBody>
        </p:sp>
        <p:sp>
          <p:nvSpPr>
            <p:cNvPr id="394" name="object 394"/>
            <p:cNvSpPr/>
            <p:nvPr/>
          </p:nvSpPr>
          <p:spPr>
            <a:xfrm>
              <a:off x="4056379" y="5774690"/>
              <a:ext cx="2019300" cy="0"/>
            </a:xfrm>
            <a:custGeom>
              <a:avLst/>
              <a:gdLst/>
              <a:ahLst/>
              <a:cxnLst/>
              <a:rect l="l" t="t" r="r" b="b"/>
              <a:pathLst>
                <a:path w="2019300">
                  <a:moveTo>
                    <a:pt x="0" y="0"/>
                  </a:moveTo>
                  <a:lnTo>
                    <a:pt x="12700" y="0"/>
                  </a:lnTo>
                </a:path>
                <a:path w="2019300">
                  <a:moveTo>
                    <a:pt x="2006600" y="0"/>
                  </a:moveTo>
                  <a:lnTo>
                    <a:pt x="2019300" y="0"/>
                  </a:lnTo>
                </a:path>
              </a:pathLst>
            </a:custGeom>
            <a:ln w="12700">
              <a:solidFill>
                <a:srgbClr val="000000"/>
              </a:solidFill>
            </a:ln>
          </p:spPr>
          <p:txBody>
            <a:bodyPr wrap="square" lIns="0" tIns="0" rIns="0" bIns="0" rtlCol="0"/>
            <a:lstStyle/>
            <a:p>
              <a:endParaRPr/>
            </a:p>
          </p:txBody>
        </p:sp>
        <p:sp>
          <p:nvSpPr>
            <p:cNvPr id="395" name="object 395"/>
            <p:cNvSpPr/>
            <p:nvPr/>
          </p:nvSpPr>
          <p:spPr>
            <a:xfrm>
              <a:off x="6253479" y="5768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96" name="object 396"/>
            <p:cNvSpPr/>
            <p:nvPr/>
          </p:nvSpPr>
          <p:spPr>
            <a:xfrm>
              <a:off x="4056379" y="5787390"/>
              <a:ext cx="2159000" cy="0"/>
            </a:xfrm>
            <a:custGeom>
              <a:avLst/>
              <a:gdLst/>
              <a:ahLst/>
              <a:cxnLst/>
              <a:rect l="l" t="t" r="r" b="b"/>
              <a:pathLst>
                <a:path w="2159000">
                  <a:moveTo>
                    <a:pt x="0" y="0"/>
                  </a:moveTo>
                  <a:lnTo>
                    <a:pt x="12700" y="0"/>
                  </a:lnTo>
                </a:path>
                <a:path w="2159000">
                  <a:moveTo>
                    <a:pt x="1828800" y="0"/>
                  </a:moveTo>
                  <a:lnTo>
                    <a:pt x="2159000" y="0"/>
                  </a:lnTo>
                </a:path>
              </a:pathLst>
            </a:custGeom>
            <a:ln w="12700">
              <a:solidFill>
                <a:srgbClr val="000000"/>
              </a:solidFill>
            </a:ln>
          </p:spPr>
          <p:txBody>
            <a:bodyPr wrap="square" lIns="0" tIns="0" rIns="0" bIns="0" rtlCol="0"/>
            <a:lstStyle/>
            <a:p>
              <a:endParaRPr/>
            </a:p>
          </p:txBody>
        </p:sp>
        <p:sp>
          <p:nvSpPr>
            <p:cNvPr id="397" name="object 397"/>
            <p:cNvSpPr/>
            <p:nvPr/>
          </p:nvSpPr>
          <p:spPr>
            <a:xfrm>
              <a:off x="6253479" y="5781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398" name="object 398"/>
            <p:cNvSpPr/>
            <p:nvPr/>
          </p:nvSpPr>
          <p:spPr>
            <a:xfrm>
              <a:off x="4062729" y="5793740"/>
              <a:ext cx="2146300" cy="203200"/>
            </a:xfrm>
            <a:custGeom>
              <a:avLst/>
              <a:gdLst/>
              <a:ahLst/>
              <a:cxnLst/>
              <a:rect l="l" t="t" r="r" b="b"/>
              <a:pathLst>
                <a:path w="2146300" h="203200">
                  <a:moveTo>
                    <a:pt x="0" y="0"/>
                  </a:moveTo>
                  <a:lnTo>
                    <a:pt x="0" y="203200"/>
                  </a:lnTo>
                </a:path>
                <a:path w="2146300" h="203200">
                  <a:moveTo>
                    <a:pt x="1828800" y="0"/>
                  </a:moveTo>
                  <a:lnTo>
                    <a:pt x="1828800" y="203200"/>
                  </a:lnTo>
                </a:path>
                <a:path w="2146300" h="203200">
                  <a:moveTo>
                    <a:pt x="2146300" y="0"/>
                  </a:moveTo>
                  <a:lnTo>
                    <a:pt x="2146300" y="203200"/>
                  </a:lnTo>
                </a:path>
              </a:pathLst>
            </a:custGeom>
            <a:ln w="12700">
              <a:solidFill>
                <a:srgbClr val="000000"/>
              </a:solidFill>
            </a:ln>
          </p:spPr>
          <p:txBody>
            <a:bodyPr wrap="square" lIns="0" tIns="0" rIns="0" bIns="0" rtlCol="0"/>
            <a:lstStyle/>
            <a:p>
              <a:endParaRPr/>
            </a:p>
          </p:txBody>
        </p:sp>
        <p:pic>
          <p:nvPicPr>
            <p:cNvPr id="399" name="object 399"/>
            <p:cNvPicPr/>
            <p:nvPr/>
          </p:nvPicPr>
          <p:blipFill>
            <a:blip r:embed="rId17" cstate="print"/>
            <a:stretch>
              <a:fillRect/>
            </a:stretch>
          </p:blipFill>
          <p:spPr>
            <a:xfrm>
              <a:off x="2951479" y="5831840"/>
              <a:ext cx="266700" cy="50800"/>
            </a:xfrm>
            <a:prstGeom prst="rect">
              <a:avLst/>
            </a:prstGeom>
          </p:spPr>
        </p:pic>
        <p:sp>
          <p:nvSpPr>
            <p:cNvPr id="400" name="object 400"/>
            <p:cNvSpPr/>
            <p:nvPr/>
          </p:nvSpPr>
          <p:spPr>
            <a:xfrm>
              <a:off x="3192779" y="5876290"/>
              <a:ext cx="25400" cy="0"/>
            </a:xfrm>
            <a:custGeom>
              <a:avLst/>
              <a:gdLst/>
              <a:ahLst/>
              <a:cxnLst/>
              <a:rect l="l" t="t" r="r" b="b"/>
              <a:pathLst>
                <a:path w="25400">
                  <a:moveTo>
                    <a:pt x="0" y="0"/>
                  </a:moveTo>
                  <a:lnTo>
                    <a:pt x="25400" y="0"/>
                  </a:lnTo>
                </a:path>
              </a:pathLst>
            </a:custGeom>
            <a:ln w="12700">
              <a:solidFill>
                <a:srgbClr val="3F3F8B"/>
              </a:solidFill>
            </a:ln>
          </p:spPr>
          <p:txBody>
            <a:bodyPr wrap="square" lIns="0" tIns="0" rIns="0" bIns="0" rtlCol="0"/>
            <a:lstStyle/>
            <a:p>
              <a:endParaRPr/>
            </a:p>
          </p:txBody>
        </p:sp>
        <p:pic>
          <p:nvPicPr>
            <p:cNvPr id="401" name="object 401"/>
            <p:cNvPicPr/>
            <p:nvPr/>
          </p:nvPicPr>
          <p:blipFill>
            <a:blip r:embed="rId18" cstate="print"/>
            <a:stretch>
              <a:fillRect/>
            </a:stretch>
          </p:blipFill>
          <p:spPr>
            <a:xfrm>
              <a:off x="2938779" y="5577840"/>
              <a:ext cx="1104899" cy="381000"/>
            </a:xfrm>
            <a:prstGeom prst="rect">
              <a:avLst/>
            </a:prstGeom>
          </p:spPr>
        </p:pic>
        <p:pic>
          <p:nvPicPr>
            <p:cNvPr id="402" name="object 402"/>
            <p:cNvPicPr/>
            <p:nvPr/>
          </p:nvPicPr>
          <p:blipFill>
            <a:blip r:embed="rId19" cstate="print"/>
            <a:stretch>
              <a:fillRect/>
            </a:stretch>
          </p:blipFill>
          <p:spPr>
            <a:xfrm>
              <a:off x="3942079" y="5946140"/>
              <a:ext cx="38100" cy="25400"/>
            </a:xfrm>
            <a:prstGeom prst="rect">
              <a:avLst/>
            </a:prstGeom>
          </p:spPr>
        </p:pic>
        <p:pic>
          <p:nvPicPr>
            <p:cNvPr id="403" name="object 403"/>
            <p:cNvPicPr/>
            <p:nvPr/>
          </p:nvPicPr>
          <p:blipFill>
            <a:blip r:embed="rId20" cstate="print"/>
            <a:stretch>
              <a:fillRect/>
            </a:stretch>
          </p:blipFill>
          <p:spPr>
            <a:xfrm>
              <a:off x="3180079" y="5946140"/>
              <a:ext cx="279399" cy="50800"/>
            </a:xfrm>
            <a:prstGeom prst="rect">
              <a:avLst/>
            </a:prstGeom>
          </p:spPr>
        </p:pic>
        <p:pic>
          <p:nvPicPr>
            <p:cNvPr id="404" name="object 404"/>
            <p:cNvPicPr/>
            <p:nvPr/>
          </p:nvPicPr>
          <p:blipFill>
            <a:blip r:embed="rId21" cstate="print"/>
            <a:stretch>
              <a:fillRect/>
            </a:stretch>
          </p:blipFill>
          <p:spPr>
            <a:xfrm>
              <a:off x="2938779" y="5958840"/>
              <a:ext cx="25400" cy="38100"/>
            </a:xfrm>
            <a:prstGeom prst="rect">
              <a:avLst/>
            </a:prstGeom>
          </p:spPr>
        </p:pic>
        <p:sp>
          <p:nvSpPr>
            <p:cNvPr id="405" name="object 405"/>
            <p:cNvSpPr/>
            <p:nvPr/>
          </p:nvSpPr>
          <p:spPr>
            <a:xfrm>
              <a:off x="3942079" y="5977890"/>
              <a:ext cx="12700" cy="0"/>
            </a:xfrm>
            <a:custGeom>
              <a:avLst/>
              <a:gdLst/>
              <a:ahLst/>
              <a:cxnLst/>
              <a:rect l="l" t="t" r="r" b="b"/>
              <a:pathLst>
                <a:path w="12700">
                  <a:moveTo>
                    <a:pt x="0" y="0"/>
                  </a:moveTo>
                  <a:lnTo>
                    <a:pt x="12700" y="0"/>
                  </a:lnTo>
                </a:path>
              </a:pathLst>
            </a:custGeom>
            <a:ln w="12700">
              <a:solidFill>
                <a:srgbClr val="FBEFEF"/>
              </a:solidFill>
            </a:ln>
          </p:spPr>
          <p:txBody>
            <a:bodyPr wrap="square" lIns="0" tIns="0" rIns="0" bIns="0" rtlCol="0"/>
            <a:lstStyle/>
            <a:p>
              <a:endParaRPr/>
            </a:p>
          </p:txBody>
        </p:sp>
        <p:sp>
          <p:nvSpPr>
            <p:cNvPr id="406" name="object 406"/>
            <p:cNvSpPr/>
            <p:nvPr/>
          </p:nvSpPr>
          <p:spPr>
            <a:xfrm>
              <a:off x="4056379" y="6003290"/>
              <a:ext cx="2159000" cy="12700"/>
            </a:xfrm>
            <a:custGeom>
              <a:avLst/>
              <a:gdLst/>
              <a:ahLst/>
              <a:cxnLst/>
              <a:rect l="l" t="t" r="r" b="b"/>
              <a:pathLst>
                <a:path w="2159000" h="12700">
                  <a:moveTo>
                    <a:pt x="0" y="0"/>
                  </a:moveTo>
                  <a:lnTo>
                    <a:pt x="1092200" y="0"/>
                  </a:lnTo>
                </a:path>
                <a:path w="2159000" h="12700">
                  <a:moveTo>
                    <a:pt x="1828800" y="0"/>
                  </a:moveTo>
                  <a:lnTo>
                    <a:pt x="1841500" y="0"/>
                  </a:lnTo>
                </a:path>
                <a:path w="2159000" h="12700">
                  <a:moveTo>
                    <a:pt x="2146300" y="0"/>
                  </a:moveTo>
                  <a:lnTo>
                    <a:pt x="2159000" y="0"/>
                  </a:lnTo>
                </a:path>
                <a:path w="2159000" h="12700">
                  <a:moveTo>
                    <a:pt x="0" y="12700"/>
                  </a:moveTo>
                  <a:lnTo>
                    <a:pt x="12700" y="12700"/>
                  </a:lnTo>
                </a:path>
              </a:pathLst>
            </a:custGeom>
            <a:ln w="12700">
              <a:solidFill>
                <a:srgbClr val="000000"/>
              </a:solidFill>
            </a:ln>
          </p:spPr>
          <p:txBody>
            <a:bodyPr wrap="square" lIns="0" tIns="0" rIns="0" bIns="0" rtlCol="0"/>
            <a:lstStyle/>
            <a:p>
              <a:endParaRPr/>
            </a:p>
          </p:txBody>
        </p:sp>
        <p:sp>
          <p:nvSpPr>
            <p:cNvPr id="407" name="object 407"/>
            <p:cNvSpPr/>
            <p:nvPr/>
          </p:nvSpPr>
          <p:spPr>
            <a:xfrm>
              <a:off x="5135879" y="6009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08" name="object 408"/>
            <p:cNvSpPr/>
            <p:nvPr/>
          </p:nvSpPr>
          <p:spPr>
            <a:xfrm>
              <a:off x="4056379" y="6015990"/>
              <a:ext cx="2159000" cy="12700"/>
            </a:xfrm>
            <a:custGeom>
              <a:avLst/>
              <a:gdLst/>
              <a:ahLst/>
              <a:cxnLst/>
              <a:rect l="l" t="t" r="r" b="b"/>
              <a:pathLst>
                <a:path w="2159000" h="12700">
                  <a:moveTo>
                    <a:pt x="1828800" y="0"/>
                  </a:moveTo>
                  <a:lnTo>
                    <a:pt x="1841500" y="0"/>
                  </a:lnTo>
                </a:path>
                <a:path w="2159000" h="12700">
                  <a:moveTo>
                    <a:pt x="2146300" y="0"/>
                  </a:moveTo>
                  <a:lnTo>
                    <a:pt x="2159000" y="0"/>
                  </a:lnTo>
                </a:path>
                <a:path w="2159000" h="12700">
                  <a:moveTo>
                    <a:pt x="0" y="12700"/>
                  </a:moveTo>
                  <a:lnTo>
                    <a:pt x="12700" y="12700"/>
                  </a:lnTo>
                </a:path>
              </a:pathLst>
            </a:custGeom>
            <a:ln w="12700">
              <a:solidFill>
                <a:srgbClr val="000000"/>
              </a:solidFill>
            </a:ln>
          </p:spPr>
          <p:txBody>
            <a:bodyPr wrap="square" lIns="0" tIns="0" rIns="0" bIns="0" rtlCol="0"/>
            <a:lstStyle/>
            <a:p>
              <a:endParaRPr/>
            </a:p>
          </p:txBody>
        </p:sp>
        <p:sp>
          <p:nvSpPr>
            <p:cNvPr id="409" name="object 409"/>
            <p:cNvSpPr/>
            <p:nvPr/>
          </p:nvSpPr>
          <p:spPr>
            <a:xfrm>
              <a:off x="5135879" y="6022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10" name="object 410"/>
            <p:cNvSpPr/>
            <p:nvPr/>
          </p:nvSpPr>
          <p:spPr>
            <a:xfrm>
              <a:off x="4056379" y="6028690"/>
              <a:ext cx="2159000" cy="12700"/>
            </a:xfrm>
            <a:custGeom>
              <a:avLst/>
              <a:gdLst/>
              <a:ahLst/>
              <a:cxnLst/>
              <a:rect l="l" t="t" r="r" b="b"/>
              <a:pathLst>
                <a:path w="2159000" h="12700">
                  <a:moveTo>
                    <a:pt x="1828800" y="0"/>
                  </a:moveTo>
                  <a:lnTo>
                    <a:pt x="1841500" y="0"/>
                  </a:lnTo>
                </a:path>
                <a:path w="2159000" h="12700">
                  <a:moveTo>
                    <a:pt x="2146300" y="0"/>
                  </a:moveTo>
                  <a:lnTo>
                    <a:pt x="2159000" y="0"/>
                  </a:lnTo>
                </a:path>
                <a:path w="2159000" h="12700">
                  <a:moveTo>
                    <a:pt x="0" y="12700"/>
                  </a:moveTo>
                  <a:lnTo>
                    <a:pt x="12700" y="12700"/>
                  </a:lnTo>
                </a:path>
              </a:pathLst>
            </a:custGeom>
            <a:ln w="12700">
              <a:solidFill>
                <a:srgbClr val="000000"/>
              </a:solidFill>
            </a:ln>
          </p:spPr>
          <p:txBody>
            <a:bodyPr wrap="square" lIns="0" tIns="0" rIns="0" bIns="0" rtlCol="0"/>
            <a:lstStyle/>
            <a:p>
              <a:endParaRPr/>
            </a:p>
          </p:txBody>
        </p:sp>
        <p:sp>
          <p:nvSpPr>
            <p:cNvPr id="411" name="object 411"/>
            <p:cNvSpPr/>
            <p:nvPr/>
          </p:nvSpPr>
          <p:spPr>
            <a:xfrm>
              <a:off x="5135879" y="6035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12" name="object 412"/>
            <p:cNvSpPr/>
            <p:nvPr/>
          </p:nvSpPr>
          <p:spPr>
            <a:xfrm>
              <a:off x="4056379" y="6041390"/>
              <a:ext cx="2641600" cy="12700"/>
            </a:xfrm>
            <a:custGeom>
              <a:avLst/>
              <a:gdLst/>
              <a:ahLst/>
              <a:cxnLst/>
              <a:rect l="l" t="t" r="r" b="b"/>
              <a:pathLst>
                <a:path w="2641600" h="12700">
                  <a:moveTo>
                    <a:pt x="1828800" y="0"/>
                  </a:moveTo>
                  <a:lnTo>
                    <a:pt x="2641600" y="0"/>
                  </a:lnTo>
                </a:path>
                <a:path w="2641600" h="12700">
                  <a:moveTo>
                    <a:pt x="0" y="12700"/>
                  </a:moveTo>
                  <a:lnTo>
                    <a:pt x="12700" y="12700"/>
                  </a:lnTo>
                </a:path>
                <a:path w="2641600" h="12700">
                  <a:moveTo>
                    <a:pt x="114300" y="12700"/>
                  </a:moveTo>
                  <a:lnTo>
                    <a:pt x="165100" y="12700"/>
                  </a:lnTo>
                </a:path>
                <a:path w="2641600" h="12700">
                  <a:moveTo>
                    <a:pt x="381000" y="12700"/>
                  </a:moveTo>
                  <a:lnTo>
                    <a:pt x="393700" y="12700"/>
                  </a:lnTo>
                </a:path>
                <a:path w="2641600" h="12700">
                  <a:moveTo>
                    <a:pt x="787400" y="12700"/>
                  </a:moveTo>
                  <a:lnTo>
                    <a:pt x="838200" y="12700"/>
                  </a:lnTo>
                </a:path>
                <a:path w="2641600" h="12700">
                  <a:moveTo>
                    <a:pt x="876300" y="12700"/>
                  </a:moveTo>
                  <a:lnTo>
                    <a:pt x="952500" y="12700"/>
                  </a:lnTo>
                </a:path>
              </a:pathLst>
            </a:custGeom>
            <a:ln w="12700">
              <a:solidFill>
                <a:srgbClr val="000000"/>
              </a:solidFill>
            </a:ln>
          </p:spPr>
          <p:txBody>
            <a:bodyPr wrap="square" lIns="0" tIns="0" rIns="0" bIns="0" rtlCol="0"/>
            <a:lstStyle/>
            <a:p>
              <a:endParaRPr/>
            </a:p>
          </p:txBody>
        </p:sp>
        <p:sp>
          <p:nvSpPr>
            <p:cNvPr id="413" name="object 413"/>
            <p:cNvSpPr/>
            <p:nvPr/>
          </p:nvSpPr>
          <p:spPr>
            <a:xfrm>
              <a:off x="5135879" y="6047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14" name="object 414"/>
            <p:cNvSpPr/>
            <p:nvPr/>
          </p:nvSpPr>
          <p:spPr>
            <a:xfrm>
              <a:off x="5885179" y="6054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15" name="object 415"/>
            <p:cNvSpPr/>
            <p:nvPr/>
          </p:nvSpPr>
          <p:spPr>
            <a:xfrm>
              <a:off x="6685279" y="6047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16" name="object 416"/>
            <p:cNvSpPr/>
            <p:nvPr/>
          </p:nvSpPr>
          <p:spPr>
            <a:xfrm>
              <a:off x="4056379" y="6066790"/>
              <a:ext cx="393700" cy="0"/>
            </a:xfrm>
            <a:custGeom>
              <a:avLst/>
              <a:gdLst/>
              <a:ahLst/>
              <a:cxnLst/>
              <a:rect l="l" t="t" r="r" b="b"/>
              <a:pathLst>
                <a:path w="393700">
                  <a:moveTo>
                    <a:pt x="0" y="0"/>
                  </a:moveTo>
                  <a:lnTo>
                    <a:pt x="12700" y="0"/>
                  </a:lnTo>
                </a:path>
                <a:path w="393700">
                  <a:moveTo>
                    <a:pt x="101600" y="0"/>
                  </a:moveTo>
                  <a:lnTo>
                    <a:pt x="127000" y="0"/>
                  </a:lnTo>
                </a:path>
                <a:path w="393700">
                  <a:moveTo>
                    <a:pt x="152400" y="0"/>
                  </a:moveTo>
                  <a:lnTo>
                    <a:pt x="177800" y="0"/>
                  </a:lnTo>
                </a:path>
                <a:path w="393700">
                  <a:moveTo>
                    <a:pt x="368300" y="0"/>
                  </a:moveTo>
                  <a:lnTo>
                    <a:pt x="393700" y="0"/>
                  </a:lnTo>
                </a:path>
              </a:pathLst>
            </a:custGeom>
            <a:ln w="12700">
              <a:solidFill>
                <a:srgbClr val="000000"/>
              </a:solidFill>
            </a:ln>
          </p:spPr>
          <p:txBody>
            <a:bodyPr wrap="square" lIns="0" tIns="0" rIns="0" bIns="0" rtlCol="0"/>
            <a:lstStyle/>
            <a:p>
              <a:endParaRPr/>
            </a:p>
          </p:txBody>
        </p:sp>
        <p:sp>
          <p:nvSpPr>
            <p:cNvPr id="417" name="object 417"/>
            <p:cNvSpPr/>
            <p:nvPr/>
          </p:nvSpPr>
          <p:spPr>
            <a:xfrm>
              <a:off x="4843779" y="60604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418" name="object 418"/>
            <p:cNvSpPr/>
            <p:nvPr/>
          </p:nvSpPr>
          <p:spPr>
            <a:xfrm>
              <a:off x="4881879" y="60667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19" name="object 419"/>
            <p:cNvSpPr/>
            <p:nvPr/>
          </p:nvSpPr>
          <p:spPr>
            <a:xfrm>
              <a:off x="4932680" y="6060440"/>
              <a:ext cx="215900" cy="12700"/>
            </a:xfrm>
            <a:custGeom>
              <a:avLst/>
              <a:gdLst/>
              <a:ahLst/>
              <a:cxnLst/>
              <a:rect l="l" t="t" r="r" b="b"/>
              <a:pathLst>
                <a:path w="215900" h="12700">
                  <a:moveTo>
                    <a:pt x="25400" y="0"/>
                  </a:moveTo>
                  <a:lnTo>
                    <a:pt x="0" y="0"/>
                  </a:lnTo>
                  <a:lnTo>
                    <a:pt x="0" y="12700"/>
                  </a:lnTo>
                  <a:lnTo>
                    <a:pt x="25400" y="12700"/>
                  </a:lnTo>
                  <a:lnTo>
                    <a:pt x="25400" y="0"/>
                  </a:lnTo>
                  <a:close/>
                </a:path>
                <a:path w="215900" h="12700">
                  <a:moveTo>
                    <a:pt x="88900" y="0"/>
                  </a:moveTo>
                  <a:lnTo>
                    <a:pt x="63500" y="0"/>
                  </a:lnTo>
                  <a:lnTo>
                    <a:pt x="63500" y="12700"/>
                  </a:lnTo>
                  <a:lnTo>
                    <a:pt x="88900" y="12700"/>
                  </a:lnTo>
                  <a:lnTo>
                    <a:pt x="88900" y="0"/>
                  </a:lnTo>
                  <a:close/>
                </a:path>
                <a:path w="215900" h="12700">
                  <a:moveTo>
                    <a:pt x="215900" y="0"/>
                  </a:moveTo>
                  <a:lnTo>
                    <a:pt x="203200" y="0"/>
                  </a:lnTo>
                  <a:lnTo>
                    <a:pt x="203200" y="12700"/>
                  </a:lnTo>
                  <a:lnTo>
                    <a:pt x="215900" y="12700"/>
                  </a:lnTo>
                  <a:lnTo>
                    <a:pt x="215900" y="0"/>
                  </a:lnTo>
                  <a:close/>
                </a:path>
              </a:pathLst>
            </a:custGeom>
            <a:solidFill>
              <a:srgbClr val="000000"/>
            </a:solidFill>
          </p:spPr>
          <p:txBody>
            <a:bodyPr wrap="square" lIns="0" tIns="0" rIns="0" bIns="0" rtlCol="0"/>
            <a:lstStyle/>
            <a:p>
              <a:endParaRPr/>
            </a:p>
          </p:txBody>
        </p:sp>
        <p:sp>
          <p:nvSpPr>
            <p:cNvPr id="420" name="object 420"/>
            <p:cNvSpPr/>
            <p:nvPr/>
          </p:nvSpPr>
          <p:spPr>
            <a:xfrm>
              <a:off x="5885179" y="60667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21" name="object 421"/>
            <p:cNvSpPr/>
            <p:nvPr/>
          </p:nvSpPr>
          <p:spPr>
            <a:xfrm>
              <a:off x="6685279" y="6060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22" name="object 422"/>
            <p:cNvSpPr/>
            <p:nvPr/>
          </p:nvSpPr>
          <p:spPr>
            <a:xfrm>
              <a:off x="4056379" y="6079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23" name="object 423"/>
            <p:cNvSpPr/>
            <p:nvPr/>
          </p:nvSpPr>
          <p:spPr>
            <a:xfrm>
              <a:off x="4145280" y="6073140"/>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127000" y="0"/>
                  </a:moveTo>
                  <a:lnTo>
                    <a:pt x="101600" y="0"/>
                  </a:lnTo>
                  <a:lnTo>
                    <a:pt x="101600" y="12700"/>
                  </a:lnTo>
                  <a:lnTo>
                    <a:pt x="127000" y="12700"/>
                  </a:lnTo>
                  <a:lnTo>
                    <a:pt x="127000" y="0"/>
                  </a:lnTo>
                  <a:close/>
                </a:path>
                <a:path w="177800" h="12700">
                  <a:moveTo>
                    <a:pt x="177800" y="0"/>
                  </a:moveTo>
                  <a:lnTo>
                    <a:pt x="152400" y="0"/>
                  </a:lnTo>
                  <a:lnTo>
                    <a:pt x="152400" y="12700"/>
                  </a:lnTo>
                  <a:lnTo>
                    <a:pt x="177800" y="12700"/>
                  </a:lnTo>
                  <a:lnTo>
                    <a:pt x="177800" y="0"/>
                  </a:lnTo>
                  <a:close/>
                </a:path>
              </a:pathLst>
            </a:custGeom>
            <a:solidFill>
              <a:srgbClr val="000000"/>
            </a:solidFill>
          </p:spPr>
          <p:txBody>
            <a:bodyPr wrap="square" lIns="0" tIns="0" rIns="0" bIns="0" rtlCol="0"/>
            <a:lstStyle/>
            <a:p>
              <a:endParaRPr/>
            </a:p>
          </p:txBody>
        </p:sp>
        <p:sp>
          <p:nvSpPr>
            <p:cNvPr id="424" name="object 424"/>
            <p:cNvSpPr/>
            <p:nvPr/>
          </p:nvSpPr>
          <p:spPr>
            <a:xfrm>
              <a:off x="4348479" y="6079490"/>
              <a:ext cx="482600" cy="0"/>
            </a:xfrm>
            <a:custGeom>
              <a:avLst/>
              <a:gdLst/>
              <a:ahLst/>
              <a:cxnLst/>
              <a:rect l="l" t="t" r="r" b="b"/>
              <a:pathLst>
                <a:path w="482600">
                  <a:moveTo>
                    <a:pt x="0" y="0"/>
                  </a:moveTo>
                  <a:lnTo>
                    <a:pt x="50800" y="0"/>
                  </a:lnTo>
                </a:path>
                <a:path w="482600">
                  <a:moveTo>
                    <a:pt x="63500" y="0"/>
                  </a:moveTo>
                  <a:lnTo>
                    <a:pt x="114300" y="0"/>
                  </a:lnTo>
                </a:path>
                <a:path w="482600">
                  <a:moveTo>
                    <a:pt x="139700" y="0"/>
                  </a:moveTo>
                  <a:lnTo>
                    <a:pt x="177800" y="0"/>
                  </a:lnTo>
                </a:path>
                <a:path w="482600">
                  <a:moveTo>
                    <a:pt x="203200" y="0"/>
                  </a:moveTo>
                  <a:lnTo>
                    <a:pt x="228600" y="0"/>
                  </a:lnTo>
                </a:path>
                <a:path w="482600">
                  <a:moveTo>
                    <a:pt x="241300" y="0"/>
                  </a:moveTo>
                  <a:lnTo>
                    <a:pt x="279400" y="0"/>
                  </a:lnTo>
                </a:path>
                <a:path w="482600">
                  <a:moveTo>
                    <a:pt x="292100" y="0"/>
                  </a:moveTo>
                  <a:lnTo>
                    <a:pt x="317500" y="0"/>
                  </a:lnTo>
                </a:path>
                <a:path w="482600">
                  <a:moveTo>
                    <a:pt x="355600" y="0"/>
                  </a:moveTo>
                  <a:lnTo>
                    <a:pt x="406400" y="0"/>
                  </a:lnTo>
                </a:path>
                <a:path w="482600">
                  <a:moveTo>
                    <a:pt x="431800" y="0"/>
                  </a:moveTo>
                  <a:lnTo>
                    <a:pt x="482600" y="0"/>
                  </a:lnTo>
                </a:path>
              </a:pathLst>
            </a:custGeom>
            <a:ln w="12700">
              <a:solidFill>
                <a:srgbClr val="000000"/>
              </a:solidFill>
            </a:ln>
          </p:spPr>
          <p:txBody>
            <a:bodyPr wrap="square" lIns="0" tIns="0" rIns="0" bIns="0" rtlCol="0"/>
            <a:lstStyle/>
            <a:p>
              <a:endParaRPr/>
            </a:p>
          </p:txBody>
        </p:sp>
        <p:sp>
          <p:nvSpPr>
            <p:cNvPr id="425" name="object 425"/>
            <p:cNvSpPr/>
            <p:nvPr/>
          </p:nvSpPr>
          <p:spPr>
            <a:xfrm>
              <a:off x="4843780" y="6073140"/>
              <a:ext cx="304800" cy="12700"/>
            </a:xfrm>
            <a:custGeom>
              <a:avLst/>
              <a:gdLst/>
              <a:ahLst/>
              <a:cxnLst/>
              <a:rect l="l" t="t" r="r" b="b"/>
              <a:pathLst>
                <a:path w="304800" h="12700">
                  <a:moveTo>
                    <a:pt x="25400" y="0"/>
                  </a:moveTo>
                  <a:lnTo>
                    <a:pt x="0" y="0"/>
                  </a:lnTo>
                  <a:lnTo>
                    <a:pt x="0" y="12700"/>
                  </a:lnTo>
                  <a:lnTo>
                    <a:pt x="25400" y="12700"/>
                  </a:lnTo>
                  <a:lnTo>
                    <a:pt x="25400" y="0"/>
                  </a:lnTo>
                  <a:close/>
                </a:path>
                <a:path w="304800" h="12700">
                  <a:moveTo>
                    <a:pt x="76200" y="0"/>
                  </a:moveTo>
                  <a:lnTo>
                    <a:pt x="50800" y="0"/>
                  </a:lnTo>
                  <a:lnTo>
                    <a:pt x="50800" y="12700"/>
                  </a:lnTo>
                  <a:lnTo>
                    <a:pt x="76200" y="12700"/>
                  </a:lnTo>
                  <a:lnTo>
                    <a:pt x="76200" y="0"/>
                  </a:lnTo>
                  <a:close/>
                </a:path>
                <a:path w="304800" h="12700">
                  <a:moveTo>
                    <a:pt x="114300" y="0"/>
                  </a:moveTo>
                  <a:lnTo>
                    <a:pt x="88900" y="0"/>
                  </a:lnTo>
                  <a:lnTo>
                    <a:pt x="88900" y="12700"/>
                  </a:lnTo>
                  <a:lnTo>
                    <a:pt x="114300" y="12700"/>
                  </a:lnTo>
                  <a:lnTo>
                    <a:pt x="114300" y="0"/>
                  </a:lnTo>
                  <a:close/>
                </a:path>
                <a:path w="304800" h="12700">
                  <a:moveTo>
                    <a:pt x="177800" y="0"/>
                  </a:moveTo>
                  <a:lnTo>
                    <a:pt x="152400" y="0"/>
                  </a:lnTo>
                  <a:lnTo>
                    <a:pt x="152400" y="12700"/>
                  </a:lnTo>
                  <a:lnTo>
                    <a:pt x="177800" y="12700"/>
                  </a:lnTo>
                  <a:lnTo>
                    <a:pt x="177800" y="0"/>
                  </a:lnTo>
                  <a:close/>
                </a:path>
                <a:path w="304800" h="12700">
                  <a:moveTo>
                    <a:pt x="304800" y="0"/>
                  </a:moveTo>
                  <a:lnTo>
                    <a:pt x="292100" y="0"/>
                  </a:lnTo>
                  <a:lnTo>
                    <a:pt x="292100" y="12700"/>
                  </a:lnTo>
                  <a:lnTo>
                    <a:pt x="304800" y="12700"/>
                  </a:lnTo>
                  <a:lnTo>
                    <a:pt x="304800" y="0"/>
                  </a:lnTo>
                  <a:close/>
                </a:path>
              </a:pathLst>
            </a:custGeom>
            <a:solidFill>
              <a:srgbClr val="000000"/>
            </a:solidFill>
          </p:spPr>
          <p:txBody>
            <a:bodyPr wrap="square" lIns="0" tIns="0" rIns="0" bIns="0" rtlCol="0"/>
            <a:lstStyle/>
            <a:p>
              <a:endParaRPr/>
            </a:p>
          </p:txBody>
        </p:sp>
        <p:sp>
          <p:nvSpPr>
            <p:cNvPr id="426" name="object 426"/>
            <p:cNvSpPr/>
            <p:nvPr/>
          </p:nvSpPr>
          <p:spPr>
            <a:xfrm>
              <a:off x="5885179" y="60794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27" name="object 427"/>
            <p:cNvSpPr/>
            <p:nvPr/>
          </p:nvSpPr>
          <p:spPr>
            <a:xfrm>
              <a:off x="6685279" y="6073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28" name="object 428"/>
            <p:cNvSpPr/>
            <p:nvPr/>
          </p:nvSpPr>
          <p:spPr>
            <a:xfrm>
              <a:off x="4056379" y="60921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29" name="object 429"/>
            <p:cNvSpPr/>
            <p:nvPr/>
          </p:nvSpPr>
          <p:spPr>
            <a:xfrm>
              <a:off x="4145280" y="6085840"/>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127000" y="0"/>
                  </a:moveTo>
                  <a:lnTo>
                    <a:pt x="101600" y="0"/>
                  </a:lnTo>
                  <a:lnTo>
                    <a:pt x="101600" y="12700"/>
                  </a:lnTo>
                  <a:lnTo>
                    <a:pt x="127000" y="12700"/>
                  </a:lnTo>
                  <a:lnTo>
                    <a:pt x="127000" y="0"/>
                  </a:lnTo>
                  <a:close/>
                </a:path>
                <a:path w="177800" h="12700">
                  <a:moveTo>
                    <a:pt x="177800" y="0"/>
                  </a:moveTo>
                  <a:lnTo>
                    <a:pt x="152400" y="0"/>
                  </a:lnTo>
                  <a:lnTo>
                    <a:pt x="152400" y="12700"/>
                  </a:lnTo>
                  <a:lnTo>
                    <a:pt x="177800" y="12700"/>
                  </a:lnTo>
                  <a:lnTo>
                    <a:pt x="177800" y="0"/>
                  </a:lnTo>
                  <a:close/>
                </a:path>
              </a:pathLst>
            </a:custGeom>
            <a:solidFill>
              <a:srgbClr val="000000"/>
            </a:solidFill>
          </p:spPr>
          <p:txBody>
            <a:bodyPr wrap="square" lIns="0" tIns="0" rIns="0" bIns="0" rtlCol="0"/>
            <a:lstStyle/>
            <a:p>
              <a:endParaRPr/>
            </a:p>
          </p:txBody>
        </p:sp>
        <p:sp>
          <p:nvSpPr>
            <p:cNvPr id="430" name="object 430"/>
            <p:cNvSpPr/>
            <p:nvPr/>
          </p:nvSpPr>
          <p:spPr>
            <a:xfrm>
              <a:off x="4335779" y="6092190"/>
              <a:ext cx="76200" cy="0"/>
            </a:xfrm>
            <a:custGeom>
              <a:avLst/>
              <a:gdLst/>
              <a:ahLst/>
              <a:cxnLst/>
              <a:rect l="l" t="t" r="r" b="b"/>
              <a:pathLst>
                <a:path w="76200">
                  <a:moveTo>
                    <a:pt x="0" y="0"/>
                  </a:moveTo>
                  <a:lnTo>
                    <a:pt x="25400" y="0"/>
                  </a:lnTo>
                </a:path>
                <a:path w="76200">
                  <a:moveTo>
                    <a:pt x="50800" y="0"/>
                  </a:moveTo>
                  <a:lnTo>
                    <a:pt x="76200" y="0"/>
                  </a:lnTo>
                </a:path>
              </a:pathLst>
            </a:custGeom>
            <a:ln w="12700">
              <a:solidFill>
                <a:srgbClr val="000000"/>
              </a:solidFill>
            </a:ln>
          </p:spPr>
          <p:txBody>
            <a:bodyPr wrap="square" lIns="0" tIns="0" rIns="0" bIns="0" rtlCol="0"/>
            <a:lstStyle/>
            <a:p>
              <a:endParaRPr/>
            </a:p>
          </p:txBody>
        </p:sp>
        <p:sp>
          <p:nvSpPr>
            <p:cNvPr id="431" name="object 431"/>
            <p:cNvSpPr/>
            <p:nvPr/>
          </p:nvSpPr>
          <p:spPr>
            <a:xfrm>
              <a:off x="4424680" y="6085840"/>
              <a:ext cx="114300" cy="12700"/>
            </a:xfrm>
            <a:custGeom>
              <a:avLst/>
              <a:gdLst/>
              <a:ahLst/>
              <a:cxnLst/>
              <a:rect l="l" t="t" r="r" b="b"/>
              <a:pathLst>
                <a:path w="114300" h="12700">
                  <a:moveTo>
                    <a:pt x="25400" y="0"/>
                  </a:moveTo>
                  <a:lnTo>
                    <a:pt x="0" y="0"/>
                  </a:lnTo>
                  <a:lnTo>
                    <a:pt x="0" y="12700"/>
                  </a:lnTo>
                  <a:lnTo>
                    <a:pt x="25400" y="12700"/>
                  </a:lnTo>
                  <a:lnTo>
                    <a:pt x="25400" y="0"/>
                  </a:lnTo>
                  <a:close/>
                </a:path>
                <a:path w="114300" h="12700">
                  <a:moveTo>
                    <a:pt x="63500" y="0"/>
                  </a:moveTo>
                  <a:lnTo>
                    <a:pt x="50800" y="0"/>
                  </a:lnTo>
                  <a:lnTo>
                    <a:pt x="50800" y="12700"/>
                  </a:lnTo>
                  <a:lnTo>
                    <a:pt x="63500" y="12700"/>
                  </a:lnTo>
                  <a:lnTo>
                    <a:pt x="635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432" name="object 432"/>
            <p:cNvSpPr/>
            <p:nvPr/>
          </p:nvSpPr>
          <p:spPr>
            <a:xfrm>
              <a:off x="4551679" y="6092190"/>
              <a:ext cx="88900" cy="0"/>
            </a:xfrm>
            <a:custGeom>
              <a:avLst/>
              <a:gdLst/>
              <a:ahLst/>
              <a:cxnLst/>
              <a:rect l="l" t="t" r="r" b="b"/>
              <a:pathLst>
                <a:path w="88900">
                  <a:moveTo>
                    <a:pt x="0" y="0"/>
                  </a:moveTo>
                  <a:lnTo>
                    <a:pt x="38100" y="0"/>
                  </a:lnTo>
                </a:path>
                <a:path w="88900">
                  <a:moveTo>
                    <a:pt x="50800" y="0"/>
                  </a:moveTo>
                  <a:lnTo>
                    <a:pt x="88900" y="0"/>
                  </a:lnTo>
                </a:path>
              </a:pathLst>
            </a:custGeom>
            <a:ln w="12700">
              <a:solidFill>
                <a:srgbClr val="000000"/>
              </a:solidFill>
            </a:ln>
          </p:spPr>
          <p:txBody>
            <a:bodyPr wrap="square" lIns="0" tIns="0" rIns="0" bIns="0" rtlCol="0"/>
            <a:lstStyle/>
            <a:p>
              <a:endParaRPr/>
            </a:p>
          </p:txBody>
        </p:sp>
        <p:sp>
          <p:nvSpPr>
            <p:cNvPr id="433" name="object 433"/>
            <p:cNvSpPr/>
            <p:nvPr/>
          </p:nvSpPr>
          <p:spPr>
            <a:xfrm>
              <a:off x="4653280" y="6085840"/>
              <a:ext cx="495300" cy="12700"/>
            </a:xfrm>
            <a:custGeom>
              <a:avLst/>
              <a:gdLst/>
              <a:ahLst/>
              <a:cxnLst/>
              <a:rect l="l" t="t" r="r" b="b"/>
              <a:pathLst>
                <a:path w="495300" h="12700">
                  <a:moveTo>
                    <a:pt x="25400" y="0"/>
                  </a:moveTo>
                  <a:lnTo>
                    <a:pt x="0" y="0"/>
                  </a:lnTo>
                  <a:lnTo>
                    <a:pt x="0" y="12700"/>
                  </a:lnTo>
                  <a:lnTo>
                    <a:pt x="25400" y="12700"/>
                  </a:lnTo>
                  <a:lnTo>
                    <a:pt x="25400" y="0"/>
                  </a:lnTo>
                  <a:close/>
                </a:path>
                <a:path w="495300" h="12700">
                  <a:moveTo>
                    <a:pt x="63500" y="0"/>
                  </a:moveTo>
                  <a:lnTo>
                    <a:pt x="38100" y="0"/>
                  </a:lnTo>
                  <a:lnTo>
                    <a:pt x="38100" y="12700"/>
                  </a:lnTo>
                  <a:lnTo>
                    <a:pt x="63500" y="12700"/>
                  </a:lnTo>
                  <a:lnTo>
                    <a:pt x="63500" y="0"/>
                  </a:lnTo>
                  <a:close/>
                </a:path>
                <a:path w="495300" h="12700">
                  <a:moveTo>
                    <a:pt x="114300" y="0"/>
                  </a:moveTo>
                  <a:lnTo>
                    <a:pt x="88900" y="0"/>
                  </a:lnTo>
                  <a:lnTo>
                    <a:pt x="88900" y="12700"/>
                  </a:lnTo>
                  <a:lnTo>
                    <a:pt x="114300" y="12700"/>
                  </a:lnTo>
                  <a:lnTo>
                    <a:pt x="114300" y="0"/>
                  </a:lnTo>
                  <a:close/>
                </a:path>
                <a:path w="495300" h="12700">
                  <a:moveTo>
                    <a:pt x="152400" y="0"/>
                  </a:moveTo>
                  <a:lnTo>
                    <a:pt x="127000" y="0"/>
                  </a:lnTo>
                  <a:lnTo>
                    <a:pt x="127000" y="12700"/>
                  </a:lnTo>
                  <a:lnTo>
                    <a:pt x="152400" y="12700"/>
                  </a:lnTo>
                  <a:lnTo>
                    <a:pt x="152400" y="0"/>
                  </a:lnTo>
                  <a:close/>
                </a:path>
                <a:path w="495300" h="12700">
                  <a:moveTo>
                    <a:pt x="215900" y="0"/>
                  </a:moveTo>
                  <a:lnTo>
                    <a:pt x="190500" y="0"/>
                  </a:lnTo>
                  <a:lnTo>
                    <a:pt x="190500" y="12700"/>
                  </a:lnTo>
                  <a:lnTo>
                    <a:pt x="215900" y="12700"/>
                  </a:lnTo>
                  <a:lnTo>
                    <a:pt x="215900" y="0"/>
                  </a:lnTo>
                  <a:close/>
                </a:path>
                <a:path w="495300" h="12700">
                  <a:moveTo>
                    <a:pt x="266700" y="0"/>
                  </a:moveTo>
                  <a:lnTo>
                    <a:pt x="241300" y="0"/>
                  </a:lnTo>
                  <a:lnTo>
                    <a:pt x="241300" y="12700"/>
                  </a:lnTo>
                  <a:lnTo>
                    <a:pt x="266700" y="12700"/>
                  </a:lnTo>
                  <a:lnTo>
                    <a:pt x="266700" y="0"/>
                  </a:lnTo>
                  <a:close/>
                </a:path>
                <a:path w="495300" h="12700">
                  <a:moveTo>
                    <a:pt x="304800" y="0"/>
                  </a:moveTo>
                  <a:lnTo>
                    <a:pt x="279400" y="0"/>
                  </a:lnTo>
                  <a:lnTo>
                    <a:pt x="279400" y="12700"/>
                  </a:lnTo>
                  <a:lnTo>
                    <a:pt x="304800" y="12700"/>
                  </a:lnTo>
                  <a:lnTo>
                    <a:pt x="304800" y="0"/>
                  </a:lnTo>
                  <a:close/>
                </a:path>
                <a:path w="495300" h="12700">
                  <a:moveTo>
                    <a:pt x="368300" y="0"/>
                  </a:moveTo>
                  <a:lnTo>
                    <a:pt x="342900" y="0"/>
                  </a:lnTo>
                  <a:lnTo>
                    <a:pt x="342900" y="12700"/>
                  </a:lnTo>
                  <a:lnTo>
                    <a:pt x="368300" y="12700"/>
                  </a:lnTo>
                  <a:lnTo>
                    <a:pt x="368300" y="0"/>
                  </a:lnTo>
                  <a:close/>
                </a:path>
                <a:path w="495300" h="12700">
                  <a:moveTo>
                    <a:pt x="495300" y="0"/>
                  </a:moveTo>
                  <a:lnTo>
                    <a:pt x="482600" y="0"/>
                  </a:lnTo>
                  <a:lnTo>
                    <a:pt x="482600" y="12700"/>
                  </a:lnTo>
                  <a:lnTo>
                    <a:pt x="495300" y="12700"/>
                  </a:lnTo>
                  <a:lnTo>
                    <a:pt x="495300" y="0"/>
                  </a:lnTo>
                  <a:close/>
                </a:path>
              </a:pathLst>
            </a:custGeom>
            <a:solidFill>
              <a:srgbClr val="000000"/>
            </a:solidFill>
          </p:spPr>
          <p:txBody>
            <a:bodyPr wrap="square" lIns="0" tIns="0" rIns="0" bIns="0" rtlCol="0"/>
            <a:lstStyle/>
            <a:p>
              <a:endParaRPr/>
            </a:p>
          </p:txBody>
        </p:sp>
        <p:sp>
          <p:nvSpPr>
            <p:cNvPr id="434" name="object 434"/>
            <p:cNvSpPr/>
            <p:nvPr/>
          </p:nvSpPr>
          <p:spPr>
            <a:xfrm>
              <a:off x="5885179" y="6092190"/>
              <a:ext cx="215900" cy="0"/>
            </a:xfrm>
            <a:custGeom>
              <a:avLst/>
              <a:gdLst/>
              <a:ahLst/>
              <a:cxnLst/>
              <a:rect l="l" t="t" r="r" b="b"/>
              <a:pathLst>
                <a:path w="215900">
                  <a:moveTo>
                    <a:pt x="0" y="0"/>
                  </a:moveTo>
                  <a:lnTo>
                    <a:pt x="12700" y="0"/>
                  </a:lnTo>
                </a:path>
                <a:path w="215900">
                  <a:moveTo>
                    <a:pt x="114300" y="0"/>
                  </a:moveTo>
                  <a:lnTo>
                    <a:pt x="165100" y="0"/>
                  </a:lnTo>
                </a:path>
                <a:path w="215900">
                  <a:moveTo>
                    <a:pt x="203200" y="0"/>
                  </a:moveTo>
                  <a:lnTo>
                    <a:pt x="215900" y="0"/>
                  </a:lnTo>
                </a:path>
              </a:pathLst>
            </a:custGeom>
            <a:ln w="12700">
              <a:solidFill>
                <a:srgbClr val="000000"/>
              </a:solidFill>
            </a:ln>
          </p:spPr>
          <p:txBody>
            <a:bodyPr wrap="square" lIns="0" tIns="0" rIns="0" bIns="0" rtlCol="0"/>
            <a:lstStyle/>
            <a:p>
              <a:endParaRPr/>
            </a:p>
          </p:txBody>
        </p:sp>
        <p:sp>
          <p:nvSpPr>
            <p:cNvPr id="435" name="object 435"/>
            <p:cNvSpPr/>
            <p:nvPr/>
          </p:nvSpPr>
          <p:spPr>
            <a:xfrm>
              <a:off x="6304279" y="60858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436" name="object 436"/>
            <p:cNvSpPr/>
            <p:nvPr/>
          </p:nvSpPr>
          <p:spPr>
            <a:xfrm>
              <a:off x="6393179" y="6092190"/>
              <a:ext cx="165100" cy="0"/>
            </a:xfrm>
            <a:custGeom>
              <a:avLst/>
              <a:gdLst/>
              <a:ahLst/>
              <a:cxnLst/>
              <a:rect l="l" t="t" r="r" b="b"/>
              <a:pathLst>
                <a:path w="165100">
                  <a:moveTo>
                    <a:pt x="0" y="0"/>
                  </a:moveTo>
                  <a:lnTo>
                    <a:pt x="50800" y="0"/>
                  </a:lnTo>
                </a:path>
                <a:path w="165100">
                  <a:moveTo>
                    <a:pt x="88900" y="0"/>
                  </a:moveTo>
                  <a:lnTo>
                    <a:pt x="165100" y="0"/>
                  </a:lnTo>
                </a:path>
              </a:pathLst>
            </a:custGeom>
            <a:ln w="12700">
              <a:solidFill>
                <a:srgbClr val="000000"/>
              </a:solidFill>
            </a:ln>
          </p:spPr>
          <p:txBody>
            <a:bodyPr wrap="square" lIns="0" tIns="0" rIns="0" bIns="0" rtlCol="0"/>
            <a:lstStyle/>
            <a:p>
              <a:endParaRPr/>
            </a:p>
          </p:txBody>
        </p:sp>
        <p:sp>
          <p:nvSpPr>
            <p:cNvPr id="437" name="object 437"/>
            <p:cNvSpPr/>
            <p:nvPr/>
          </p:nvSpPr>
          <p:spPr>
            <a:xfrm>
              <a:off x="6685279" y="60858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38" name="object 438"/>
            <p:cNvSpPr/>
            <p:nvPr/>
          </p:nvSpPr>
          <p:spPr>
            <a:xfrm>
              <a:off x="4056379" y="61048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39" name="object 439"/>
            <p:cNvSpPr/>
            <p:nvPr/>
          </p:nvSpPr>
          <p:spPr>
            <a:xfrm>
              <a:off x="4145280" y="6098540"/>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127000" y="0"/>
                  </a:moveTo>
                  <a:lnTo>
                    <a:pt x="101600" y="0"/>
                  </a:lnTo>
                  <a:lnTo>
                    <a:pt x="101600" y="12700"/>
                  </a:lnTo>
                  <a:lnTo>
                    <a:pt x="127000" y="12700"/>
                  </a:lnTo>
                  <a:lnTo>
                    <a:pt x="127000" y="0"/>
                  </a:lnTo>
                  <a:close/>
                </a:path>
                <a:path w="177800" h="12700">
                  <a:moveTo>
                    <a:pt x="177800" y="0"/>
                  </a:moveTo>
                  <a:lnTo>
                    <a:pt x="152400" y="0"/>
                  </a:lnTo>
                  <a:lnTo>
                    <a:pt x="152400" y="12700"/>
                  </a:lnTo>
                  <a:lnTo>
                    <a:pt x="177800" y="12700"/>
                  </a:lnTo>
                  <a:lnTo>
                    <a:pt x="177800" y="0"/>
                  </a:lnTo>
                  <a:close/>
                </a:path>
              </a:pathLst>
            </a:custGeom>
            <a:solidFill>
              <a:srgbClr val="000000"/>
            </a:solidFill>
          </p:spPr>
          <p:txBody>
            <a:bodyPr wrap="square" lIns="0" tIns="0" rIns="0" bIns="0" rtlCol="0"/>
            <a:lstStyle/>
            <a:p>
              <a:endParaRPr/>
            </a:p>
          </p:txBody>
        </p:sp>
        <p:sp>
          <p:nvSpPr>
            <p:cNvPr id="440" name="object 440"/>
            <p:cNvSpPr/>
            <p:nvPr/>
          </p:nvSpPr>
          <p:spPr>
            <a:xfrm>
              <a:off x="4335779" y="61048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441" name="object 441"/>
            <p:cNvSpPr/>
            <p:nvPr/>
          </p:nvSpPr>
          <p:spPr>
            <a:xfrm>
              <a:off x="4424680" y="6098540"/>
              <a:ext cx="495300" cy="12700"/>
            </a:xfrm>
            <a:custGeom>
              <a:avLst/>
              <a:gdLst/>
              <a:ahLst/>
              <a:cxnLst/>
              <a:rect l="l" t="t" r="r" b="b"/>
              <a:pathLst>
                <a:path w="495300" h="12700">
                  <a:moveTo>
                    <a:pt x="25400" y="0"/>
                  </a:moveTo>
                  <a:lnTo>
                    <a:pt x="0" y="0"/>
                  </a:lnTo>
                  <a:lnTo>
                    <a:pt x="0" y="12700"/>
                  </a:lnTo>
                  <a:lnTo>
                    <a:pt x="25400" y="12700"/>
                  </a:lnTo>
                  <a:lnTo>
                    <a:pt x="25400" y="0"/>
                  </a:lnTo>
                  <a:close/>
                </a:path>
                <a:path w="495300" h="12700">
                  <a:moveTo>
                    <a:pt x="63500" y="0"/>
                  </a:moveTo>
                  <a:lnTo>
                    <a:pt x="50800" y="0"/>
                  </a:lnTo>
                  <a:lnTo>
                    <a:pt x="50800" y="12700"/>
                  </a:lnTo>
                  <a:lnTo>
                    <a:pt x="63500" y="12700"/>
                  </a:lnTo>
                  <a:lnTo>
                    <a:pt x="63500" y="0"/>
                  </a:lnTo>
                  <a:close/>
                </a:path>
                <a:path w="495300" h="12700">
                  <a:moveTo>
                    <a:pt x="114300" y="0"/>
                  </a:moveTo>
                  <a:lnTo>
                    <a:pt x="88900" y="0"/>
                  </a:lnTo>
                  <a:lnTo>
                    <a:pt x="88900" y="12700"/>
                  </a:lnTo>
                  <a:lnTo>
                    <a:pt x="114300" y="12700"/>
                  </a:lnTo>
                  <a:lnTo>
                    <a:pt x="114300" y="0"/>
                  </a:lnTo>
                  <a:close/>
                </a:path>
                <a:path w="495300" h="12700">
                  <a:moveTo>
                    <a:pt x="152400" y="0"/>
                  </a:moveTo>
                  <a:lnTo>
                    <a:pt x="127000" y="0"/>
                  </a:lnTo>
                  <a:lnTo>
                    <a:pt x="127000" y="12700"/>
                  </a:lnTo>
                  <a:lnTo>
                    <a:pt x="152400" y="12700"/>
                  </a:lnTo>
                  <a:lnTo>
                    <a:pt x="152400" y="0"/>
                  </a:lnTo>
                  <a:close/>
                </a:path>
                <a:path w="495300" h="12700">
                  <a:moveTo>
                    <a:pt x="203200" y="0"/>
                  </a:moveTo>
                  <a:lnTo>
                    <a:pt x="177800" y="0"/>
                  </a:lnTo>
                  <a:lnTo>
                    <a:pt x="177800" y="12700"/>
                  </a:lnTo>
                  <a:lnTo>
                    <a:pt x="203200" y="12700"/>
                  </a:lnTo>
                  <a:lnTo>
                    <a:pt x="203200" y="0"/>
                  </a:lnTo>
                  <a:close/>
                </a:path>
                <a:path w="495300" h="12700">
                  <a:moveTo>
                    <a:pt x="254000" y="0"/>
                  </a:moveTo>
                  <a:lnTo>
                    <a:pt x="228600" y="0"/>
                  </a:lnTo>
                  <a:lnTo>
                    <a:pt x="228600" y="12700"/>
                  </a:lnTo>
                  <a:lnTo>
                    <a:pt x="254000" y="12700"/>
                  </a:lnTo>
                  <a:lnTo>
                    <a:pt x="254000" y="0"/>
                  </a:lnTo>
                  <a:close/>
                </a:path>
                <a:path w="495300" h="12700">
                  <a:moveTo>
                    <a:pt x="292100" y="0"/>
                  </a:moveTo>
                  <a:lnTo>
                    <a:pt x="266700" y="0"/>
                  </a:lnTo>
                  <a:lnTo>
                    <a:pt x="266700" y="12700"/>
                  </a:lnTo>
                  <a:lnTo>
                    <a:pt x="292100" y="12700"/>
                  </a:lnTo>
                  <a:lnTo>
                    <a:pt x="292100" y="0"/>
                  </a:lnTo>
                  <a:close/>
                </a:path>
                <a:path w="495300" h="12700">
                  <a:moveTo>
                    <a:pt x="342900" y="0"/>
                  </a:moveTo>
                  <a:lnTo>
                    <a:pt x="317500" y="0"/>
                  </a:lnTo>
                  <a:lnTo>
                    <a:pt x="317500" y="12700"/>
                  </a:lnTo>
                  <a:lnTo>
                    <a:pt x="342900" y="12700"/>
                  </a:lnTo>
                  <a:lnTo>
                    <a:pt x="342900" y="0"/>
                  </a:lnTo>
                  <a:close/>
                </a:path>
                <a:path w="495300" h="12700">
                  <a:moveTo>
                    <a:pt x="381000" y="0"/>
                  </a:moveTo>
                  <a:lnTo>
                    <a:pt x="355600" y="0"/>
                  </a:lnTo>
                  <a:lnTo>
                    <a:pt x="355600" y="12700"/>
                  </a:lnTo>
                  <a:lnTo>
                    <a:pt x="381000" y="12700"/>
                  </a:lnTo>
                  <a:lnTo>
                    <a:pt x="381000" y="0"/>
                  </a:lnTo>
                  <a:close/>
                </a:path>
                <a:path w="495300" h="12700">
                  <a:moveTo>
                    <a:pt x="444500" y="0"/>
                  </a:moveTo>
                  <a:lnTo>
                    <a:pt x="419100" y="0"/>
                  </a:lnTo>
                  <a:lnTo>
                    <a:pt x="419100" y="12700"/>
                  </a:lnTo>
                  <a:lnTo>
                    <a:pt x="444500" y="12700"/>
                  </a:lnTo>
                  <a:lnTo>
                    <a:pt x="444500" y="0"/>
                  </a:lnTo>
                  <a:close/>
                </a:path>
                <a:path w="495300" h="12700">
                  <a:moveTo>
                    <a:pt x="495300" y="0"/>
                  </a:moveTo>
                  <a:lnTo>
                    <a:pt x="469900" y="0"/>
                  </a:lnTo>
                  <a:lnTo>
                    <a:pt x="469900" y="12700"/>
                  </a:lnTo>
                  <a:lnTo>
                    <a:pt x="495300" y="12700"/>
                  </a:lnTo>
                  <a:lnTo>
                    <a:pt x="495300" y="0"/>
                  </a:lnTo>
                  <a:close/>
                </a:path>
              </a:pathLst>
            </a:custGeom>
            <a:solidFill>
              <a:srgbClr val="000000"/>
            </a:solidFill>
          </p:spPr>
          <p:txBody>
            <a:bodyPr wrap="square" lIns="0" tIns="0" rIns="0" bIns="0" rtlCol="0"/>
            <a:lstStyle/>
            <a:p>
              <a:endParaRPr/>
            </a:p>
          </p:txBody>
        </p:sp>
        <p:sp>
          <p:nvSpPr>
            <p:cNvPr id="442" name="object 442"/>
            <p:cNvSpPr/>
            <p:nvPr/>
          </p:nvSpPr>
          <p:spPr>
            <a:xfrm>
              <a:off x="4932679" y="6104890"/>
              <a:ext cx="76200" cy="0"/>
            </a:xfrm>
            <a:custGeom>
              <a:avLst/>
              <a:gdLst/>
              <a:ahLst/>
              <a:cxnLst/>
              <a:rect l="l" t="t" r="r" b="b"/>
              <a:pathLst>
                <a:path w="76200">
                  <a:moveTo>
                    <a:pt x="0" y="0"/>
                  </a:moveTo>
                  <a:lnTo>
                    <a:pt x="76200" y="0"/>
                  </a:lnTo>
                </a:path>
              </a:pathLst>
            </a:custGeom>
            <a:ln w="12700">
              <a:solidFill>
                <a:srgbClr val="000000"/>
              </a:solidFill>
            </a:ln>
          </p:spPr>
          <p:txBody>
            <a:bodyPr wrap="square" lIns="0" tIns="0" rIns="0" bIns="0" rtlCol="0"/>
            <a:lstStyle/>
            <a:p>
              <a:endParaRPr/>
            </a:p>
          </p:txBody>
        </p:sp>
        <p:sp>
          <p:nvSpPr>
            <p:cNvPr id="443" name="object 443"/>
            <p:cNvSpPr/>
            <p:nvPr/>
          </p:nvSpPr>
          <p:spPr>
            <a:xfrm>
              <a:off x="5135879" y="60985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44" name="object 444"/>
            <p:cNvSpPr/>
            <p:nvPr/>
          </p:nvSpPr>
          <p:spPr>
            <a:xfrm>
              <a:off x="5885179" y="6104890"/>
              <a:ext cx="177800" cy="0"/>
            </a:xfrm>
            <a:custGeom>
              <a:avLst/>
              <a:gdLst/>
              <a:ahLst/>
              <a:cxnLst/>
              <a:rect l="l" t="t" r="r" b="b"/>
              <a:pathLst>
                <a:path w="177800">
                  <a:moveTo>
                    <a:pt x="0" y="0"/>
                  </a:moveTo>
                  <a:lnTo>
                    <a:pt x="12700" y="0"/>
                  </a:lnTo>
                </a:path>
                <a:path w="177800">
                  <a:moveTo>
                    <a:pt x="101600" y="0"/>
                  </a:moveTo>
                  <a:lnTo>
                    <a:pt x="127000" y="0"/>
                  </a:lnTo>
                </a:path>
                <a:path w="177800">
                  <a:moveTo>
                    <a:pt x="152400" y="0"/>
                  </a:moveTo>
                  <a:lnTo>
                    <a:pt x="177800" y="0"/>
                  </a:lnTo>
                </a:path>
              </a:pathLst>
            </a:custGeom>
            <a:ln w="12700">
              <a:solidFill>
                <a:srgbClr val="000000"/>
              </a:solidFill>
            </a:ln>
          </p:spPr>
          <p:txBody>
            <a:bodyPr wrap="square" lIns="0" tIns="0" rIns="0" bIns="0" rtlCol="0"/>
            <a:lstStyle/>
            <a:p>
              <a:endParaRPr/>
            </a:p>
          </p:txBody>
        </p:sp>
        <p:sp>
          <p:nvSpPr>
            <p:cNvPr id="445" name="object 445"/>
            <p:cNvSpPr/>
            <p:nvPr/>
          </p:nvSpPr>
          <p:spPr>
            <a:xfrm>
              <a:off x="6075680" y="6098540"/>
              <a:ext cx="342900" cy="12700"/>
            </a:xfrm>
            <a:custGeom>
              <a:avLst/>
              <a:gdLst/>
              <a:ahLst/>
              <a:cxnLst/>
              <a:rect l="l" t="t" r="r" b="b"/>
              <a:pathLst>
                <a:path w="342900" h="12700">
                  <a:moveTo>
                    <a:pt x="25400" y="0"/>
                  </a:moveTo>
                  <a:lnTo>
                    <a:pt x="0" y="0"/>
                  </a:lnTo>
                  <a:lnTo>
                    <a:pt x="0" y="12700"/>
                  </a:lnTo>
                  <a:lnTo>
                    <a:pt x="25400" y="12700"/>
                  </a:lnTo>
                  <a:lnTo>
                    <a:pt x="25400" y="0"/>
                  </a:lnTo>
                  <a:close/>
                </a:path>
                <a:path w="342900" h="12700">
                  <a:moveTo>
                    <a:pt x="254000" y="0"/>
                  </a:moveTo>
                  <a:lnTo>
                    <a:pt x="228600" y="0"/>
                  </a:lnTo>
                  <a:lnTo>
                    <a:pt x="228600" y="12700"/>
                  </a:lnTo>
                  <a:lnTo>
                    <a:pt x="254000" y="12700"/>
                  </a:lnTo>
                  <a:lnTo>
                    <a:pt x="254000" y="0"/>
                  </a:lnTo>
                  <a:close/>
                </a:path>
                <a:path w="342900" h="12700">
                  <a:moveTo>
                    <a:pt x="342900" y="0"/>
                  </a:moveTo>
                  <a:lnTo>
                    <a:pt x="317500" y="0"/>
                  </a:lnTo>
                  <a:lnTo>
                    <a:pt x="317500" y="12700"/>
                  </a:lnTo>
                  <a:lnTo>
                    <a:pt x="342900" y="12700"/>
                  </a:lnTo>
                  <a:lnTo>
                    <a:pt x="342900" y="0"/>
                  </a:lnTo>
                  <a:close/>
                </a:path>
              </a:pathLst>
            </a:custGeom>
            <a:solidFill>
              <a:srgbClr val="000000"/>
            </a:solidFill>
          </p:spPr>
          <p:txBody>
            <a:bodyPr wrap="square" lIns="0" tIns="0" rIns="0" bIns="0" rtlCol="0"/>
            <a:lstStyle/>
            <a:p>
              <a:endParaRPr/>
            </a:p>
          </p:txBody>
        </p:sp>
        <p:sp>
          <p:nvSpPr>
            <p:cNvPr id="446" name="object 446"/>
            <p:cNvSpPr/>
            <p:nvPr/>
          </p:nvSpPr>
          <p:spPr>
            <a:xfrm>
              <a:off x="6431279" y="61048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47" name="object 447"/>
            <p:cNvSpPr/>
            <p:nvPr/>
          </p:nvSpPr>
          <p:spPr>
            <a:xfrm>
              <a:off x="6482080" y="6098540"/>
              <a:ext cx="215900" cy="12700"/>
            </a:xfrm>
            <a:custGeom>
              <a:avLst/>
              <a:gdLst/>
              <a:ahLst/>
              <a:cxnLst/>
              <a:rect l="l" t="t" r="r" b="b"/>
              <a:pathLst>
                <a:path w="215900" h="12700">
                  <a:moveTo>
                    <a:pt x="25400" y="0"/>
                  </a:moveTo>
                  <a:lnTo>
                    <a:pt x="0" y="0"/>
                  </a:lnTo>
                  <a:lnTo>
                    <a:pt x="0" y="12700"/>
                  </a:lnTo>
                  <a:lnTo>
                    <a:pt x="25400" y="12700"/>
                  </a:lnTo>
                  <a:lnTo>
                    <a:pt x="25400" y="0"/>
                  </a:lnTo>
                  <a:close/>
                </a:path>
                <a:path w="215900" h="12700">
                  <a:moveTo>
                    <a:pt x="88900" y="0"/>
                  </a:moveTo>
                  <a:lnTo>
                    <a:pt x="63500" y="0"/>
                  </a:lnTo>
                  <a:lnTo>
                    <a:pt x="63500" y="12700"/>
                  </a:lnTo>
                  <a:lnTo>
                    <a:pt x="88900" y="12700"/>
                  </a:lnTo>
                  <a:lnTo>
                    <a:pt x="88900" y="0"/>
                  </a:lnTo>
                  <a:close/>
                </a:path>
                <a:path w="215900" h="12700">
                  <a:moveTo>
                    <a:pt x="215900" y="0"/>
                  </a:moveTo>
                  <a:lnTo>
                    <a:pt x="203200" y="0"/>
                  </a:lnTo>
                  <a:lnTo>
                    <a:pt x="203200" y="12700"/>
                  </a:lnTo>
                  <a:lnTo>
                    <a:pt x="215900" y="12700"/>
                  </a:lnTo>
                  <a:lnTo>
                    <a:pt x="215900" y="0"/>
                  </a:lnTo>
                  <a:close/>
                </a:path>
              </a:pathLst>
            </a:custGeom>
            <a:solidFill>
              <a:srgbClr val="000000"/>
            </a:solidFill>
          </p:spPr>
          <p:txBody>
            <a:bodyPr wrap="square" lIns="0" tIns="0" rIns="0" bIns="0" rtlCol="0"/>
            <a:lstStyle/>
            <a:p>
              <a:endParaRPr/>
            </a:p>
          </p:txBody>
        </p:sp>
        <p:sp>
          <p:nvSpPr>
            <p:cNvPr id="448" name="object 448"/>
            <p:cNvSpPr/>
            <p:nvPr/>
          </p:nvSpPr>
          <p:spPr>
            <a:xfrm>
              <a:off x="4056379" y="61175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49" name="object 449"/>
            <p:cNvSpPr/>
            <p:nvPr/>
          </p:nvSpPr>
          <p:spPr>
            <a:xfrm>
              <a:off x="4145280" y="6111240"/>
              <a:ext cx="177800" cy="12700"/>
            </a:xfrm>
            <a:custGeom>
              <a:avLst/>
              <a:gdLst/>
              <a:ahLst/>
              <a:cxnLst/>
              <a:rect l="l" t="t" r="r" b="b"/>
              <a:pathLst>
                <a:path w="177800" h="12700">
                  <a:moveTo>
                    <a:pt x="25400" y="0"/>
                  </a:moveTo>
                  <a:lnTo>
                    <a:pt x="0" y="0"/>
                  </a:lnTo>
                  <a:lnTo>
                    <a:pt x="0" y="12700"/>
                  </a:lnTo>
                  <a:lnTo>
                    <a:pt x="25400" y="12700"/>
                  </a:lnTo>
                  <a:lnTo>
                    <a:pt x="25400" y="0"/>
                  </a:lnTo>
                  <a:close/>
                </a:path>
                <a:path w="177800" h="12700">
                  <a:moveTo>
                    <a:pt x="127000" y="0"/>
                  </a:moveTo>
                  <a:lnTo>
                    <a:pt x="101600" y="0"/>
                  </a:lnTo>
                  <a:lnTo>
                    <a:pt x="101600" y="12700"/>
                  </a:lnTo>
                  <a:lnTo>
                    <a:pt x="127000" y="12700"/>
                  </a:lnTo>
                  <a:lnTo>
                    <a:pt x="127000" y="0"/>
                  </a:lnTo>
                  <a:close/>
                </a:path>
                <a:path w="177800" h="12700">
                  <a:moveTo>
                    <a:pt x="177800" y="0"/>
                  </a:moveTo>
                  <a:lnTo>
                    <a:pt x="152400" y="0"/>
                  </a:lnTo>
                  <a:lnTo>
                    <a:pt x="152400" y="12700"/>
                  </a:lnTo>
                  <a:lnTo>
                    <a:pt x="177800" y="12700"/>
                  </a:lnTo>
                  <a:lnTo>
                    <a:pt x="177800" y="0"/>
                  </a:lnTo>
                  <a:close/>
                </a:path>
              </a:pathLst>
            </a:custGeom>
            <a:solidFill>
              <a:srgbClr val="000000"/>
            </a:solidFill>
          </p:spPr>
          <p:txBody>
            <a:bodyPr wrap="square" lIns="0" tIns="0" rIns="0" bIns="0" rtlCol="0"/>
            <a:lstStyle/>
            <a:p>
              <a:endParaRPr/>
            </a:p>
          </p:txBody>
        </p:sp>
        <p:sp>
          <p:nvSpPr>
            <p:cNvPr id="450" name="object 450"/>
            <p:cNvSpPr/>
            <p:nvPr/>
          </p:nvSpPr>
          <p:spPr>
            <a:xfrm>
              <a:off x="4373879" y="6117590"/>
              <a:ext cx="38100" cy="0"/>
            </a:xfrm>
            <a:custGeom>
              <a:avLst/>
              <a:gdLst/>
              <a:ahLst/>
              <a:cxnLst/>
              <a:rect l="l" t="t" r="r" b="b"/>
              <a:pathLst>
                <a:path w="38100">
                  <a:moveTo>
                    <a:pt x="0" y="0"/>
                  </a:moveTo>
                  <a:lnTo>
                    <a:pt x="38100" y="0"/>
                  </a:lnTo>
                </a:path>
              </a:pathLst>
            </a:custGeom>
            <a:ln w="12700">
              <a:solidFill>
                <a:srgbClr val="000000"/>
              </a:solidFill>
            </a:ln>
          </p:spPr>
          <p:txBody>
            <a:bodyPr wrap="square" lIns="0" tIns="0" rIns="0" bIns="0" rtlCol="0"/>
            <a:lstStyle/>
            <a:p>
              <a:endParaRPr/>
            </a:p>
          </p:txBody>
        </p:sp>
        <p:sp>
          <p:nvSpPr>
            <p:cNvPr id="451" name="object 451"/>
            <p:cNvSpPr/>
            <p:nvPr/>
          </p:nvSpPr>
          <p:spPr>
            <a:xfrm>
              <a:off x="4424680" y="6111240"/>
              <a:ext cx="723900" cy="12700"/>
            </a:xfrm>
            <a:custGeom>
              <a:avLst/>
              <a:gdLst/>
              <a:ahLst/>
              <a:cxnLst/>
              <a:rect l="l" t="t" r="r" b="b"/>
              <a:pathLst>
                <a:path w="723900" h="12700">
                  <a:moveTo>
                    <a:pt x="25400" y="0"/>
                  </a:moveTo>
                  <a:lnTo>
                    <a:pt x="0" y="0"/>
                  </a:lnTo>
                  <a:lnTo>
                    <a:pt x="0" y="12700"/>
                  </a:lnTo>
                  <a:lnTo>
                    <a:pt x="25400" y="12700"/>
                  </a:lnTo>
                  <a:lnTo>
                    <a:pt x="25400" y="0"/>
                  </a:lnTo>
                  <a:close/>
                </a:path>
                <a:path w="723900" h="12700">
                  <a:moveTo>
                    <a:pt x="63500" y="0"/>
                  </a:moveTo>
                  <a:lnTo>
                    <a:pt x="50800" y="0"/>
                  </a:lnTo>
                  <a:lnTo>
                    <a:pt x="50800" y="12700"/>
                  </a:lnTo>
                  <a:lnTo>
                    <a:pt x="63500" y="12700"/>
                  </a:lnTo>
                  <a:lnTo>
                    <a:pt x="63500" y="0"/>
                  </a:lnTo>
                  <a:close/>
                </a:path>
                <a:path w="723900" h="12700">
                  <a:moveTo>
                    <a:pt x="114300" y="0"/>
                  </a:moveTo>
                  <a:lnTo>
                    <a:pt x="88900" y="0"/>
                  </a:lnTo>
                  <a:lnTo>
                    <a:pt x="88900" y="12700"/>
                  </a:lnTo>
                  <a:lnTo>
                    <a:pt x="114300" y="12700"/>
                  </a:lnTo>
                  <a:lnTo>
                    <a:pt x="114300" y="0"/>
                  </a:lnTo>
                  <a:close/>
                </a:path>
                <a:path w="723900" h="12700">
                  <a:moveTo>
                    <a:pt x="152400" y="0"/>
                  </a:moveTo>
                  <a:lnTo>
                    <a:pt x="127000" y="0"/>
                  </a:lnTo>
                  <a:lnTo>
                    <a:pt x="127000" y="12700"/>
                  </a:lnTo>
                  <a:lnTo>
                    <a:pt x="152400" y="12700"/>
                  </a:lnTo>
                  <a:lnTo>
                    <a:pt x="152400" y="0"/>
                  </a:lnTo>
                  <a:close/>
                </a:path>
                <a:path w="723900" h="12700">
                  <a:moveTo>
                    <a:pt x="203200" y="0"/>
                  </a:moveTo>
                  <a:lnTo>
                    <a:pt x="177800" y="0"/>
                  </a:lnTo>
                  <a:lnTo>
                    <a:pt x="177800" y="12700"/>
                  </a:lnTo>
                  <a:lnTo>
                    <a:pt x="203200" y="12700"/>
                  </a:lnTo>
                  <a:lnTo>
                    <a:pt x="203200" y="0"/>
                  </a:lnTo>
                  <a:close/>
                </a:path>
                <a:path w="723900" h="12700">
                  <a:moveTo>
                    <a:pt x="254000" y="0"/>
                  </a:moveTo>
                  <a:lnTo>
                    <a:pt x="228600" y="0"/>
                  </a:lnTo>
                  <a:lnTo>
                    <a:pt x="228600" y="12700"/>
                  </a:lnTo>
                  <a:lnTo>
                    <a:pt x="254000" y="12700"/>
                  </a:lnTo>
                  <a:lnTo>
                    <a:pt x="254000" y="0"/>
                  </a:lnTo>
                  <a:close/>
                </a:path>
                <a:path w="723900" h="12700">
                  <a:moveTo>
                    <a:pt x="292100" y="0"/>
                  </a:moveTo>
                  <a:lnTo>
                    <a:pt x="266700" y="0"/>
                  </a:lnTo>
                  <a:lnTo>
                    <a:pt x="266700" y="12700"/>
                  </a:lnTo>
                  <a:lnTo>
                    <a:pt x="292100" y="12700"/>
                  </a:lnTo>
                  <a:lnTo>
                    <a:pt x="292100" y="0"/>
                  </a:lnTo>
                  <a:close/>
                </a:path>
                <a:path w="723900" h="12700">
                  <a:moveTo>
                    <a:pt x="381000" y="0"/>
                  </a:moveTo>
                  <a:lnTo>
                    <a:pt x="355600" y="0"/>
                  </a:lnTo>
                  <a:lnTo>
                    <a:pt x="355600" y="12700"/>
                  </a:lnTo>
                  <a:lnTo>
                    <a:pt x="381000" y="12700"/>
                  </a:lnTo>
                  <a:lnTo>
                    <a:pt x="381000" y="0"/>
                  </a:lnTo>
                  <a:close/>
                </a:path>
                <a:path w="723900" h="12700">
                  <a:moveTo>
                    <a:pt x="444500" y="0"/>
                  </a:moveTo>
                  <a:lnTo>
                    <a:pt x="419100" y="0"/>
                  </a:lnTo>
                  <a:lnTo>
                    <a:pt x="419100" y="12700"/>
                  </a:lnTo>
                  <a:lnTo>
                    <a:pt x="444500" y="12700"/>
                  </a:lnTo>
                  <a:lnTo>
                    <a:pt x="444500" y="0"/>
                  </a:lnTo>
                  <a:close/>
                </a:path>
                <a:path w="723900" h="12700">
                  <a:moveTo>
                    <a:pt x="495300" y="0"/>
                  </a:moveTo>
                  <a:lnTo>
                    <a:pt x="469900" y="0"/>
                  </a:lnTo>
                  <a:lnTo>
                    <a:pt x="469900" y="12700"/>
                  </a:lnTo>
                  <a:lnTo>
                    <a:pt x="495300" y="12700"/>
                  </a:lnTo>
                  <a:lnTo>
                    <a:pt x="495300" y="0"/>
                  </a:lnTo>
                  <a:close/>
                </a:path>
                <a:path w="723900" h="12700">
                  <a:moveTo>
                    <a:pt x="533400" y="0"/>
                  </a:moveTo>
                  <a:lnTo>
                    <a:pt x="508000" y="0"/>
                  </a:lnTo>
                  <a:lnTo>
                    <a:pt x="508000" y="12700"/>
                  </a:lnTo>
                  <a:lnTo>
                    <a:pt x="533400" y="12700"/>
                  </a:lnTo>
                  <a:lnTo>
                    <a:pt x="533400" y="0"/>
                  </a:lnTo>
                  <a:close/>
                </a:path>
                <a:path w="723900" h="12700">
                  <a:moveTo>
                    <a:pt x="596900" y="0"/>
                  </a:moveTo>
                  <a:lnTo>
                    <a:pt x="571500" y="0"/>
                  </a:lnTo>
                  <a:lnTo>
                    <a:pt x="571500" y="12700"/>
                  </a:lnTo>
                  <a:lnTo>
                    <a:pt x="596900" y="12700"/>
                  </a:lnTo>
                  <a:lnTo>
                    <a:pt x="596900" y="0"/>
                  </a:lnTo>
                  <a:close/>
                </a:path>
                <a:path w="723900" h="12700">
                  <a:moveTo>
                    <a:pt x="723900" y="0"/>
                  </a:moveTo>
                  <a:lnTo>
                    <a:pt x="711200" y="0"/>
                  </a:lnTo>
                  <a:lnTo>
                    <a:pt x="711200" y="12700"/>
                  </a:lnTo>
                  <a:lnTo>
                    <a:pt x="723900" y="12700"/>
                  </a:lnTo>
                  <a:lnTo>
                    <a:pt x="723900" y="0"/>
                  </a:lnTo>
                  <a:close/>
                </a:path>
              </a:pathLst>
            </a:custGeom>
            <a:solidFill>
              <a:srgbClr val="000000"/>
            </a:solidFill>
          </p:spPr>
          <p:txBody>
            <a:bodyPr wrap="square" lIns="0" tIns="0" rIns="0" bIns="0" rtlCol="0"/>
            <a:lstStyle/>
            <a:p>
              <a:endParaRPr/>
            </a:p>
          </p:txBody>
        </p:sp>
        <p:sp>
          <p:nvSpPr>
            <p:cNvPr id="452" name="object 452"/>
            <p:cNvSpPr/>
            <p:nvPr/>
          </p:nvSpPr>
          <p:spPr>
            <a:xfrm>
              <a:off x="5885179" y="6117590"/>
              <a:ext cx="152400" cy="0"/>
            </a:xfrm>
            <a:custGeom>
              <a:avLst/>
              <a:gdLst/>
              <a:ahLst/>
              <a:cxnLst/>
              <a:rect l="l" t="t" r="r" b="b"/>
              <a:pathLst>
                <a:path w="152400">
                  <a:moveTo>
                    <a:pt x="0" y="0"/>
                  </a:moveTo>
                  <a:lnTo>
                    <a:pt x="12700" y="0"/>
                  </a:lnTo>
                </a:path>
                <a:path w="152400">
                  <a:moveTo>
                    <a:pt x="101600" y="0"/>
                  </a:moveTo>
                  <a:lnTo>
                    <a:pt x="152400" y="0"/>
                  </a:lnTo>
                </a:path>
              </a:pathLst>
            </a:custGeom>
            <a:ln w="12700">
              <a:solidFill>
                <a:srgbClr val="000000"/>
              </a:solidFill>
            </a:ln>
          </p:spPr>
          <p:txBody>
            <a:bodyPr wrap="square" lIns="0" tIns="0" rIns="0" bIns="0" rtlCol="0"/>
            <a:lstStyle/>
            <a:p>
              <a:endParaRPr/>
            </a:p>
          </p:txBody>
        </p:sp>
        <p:sp>
          <p:nvSpPr>
            <p:cNvPr id="453" name="object 453"/>
            <p:cNvSpPr/>
            <p:nvPr/>
          </p:nvSpPr>
          <p:spPr>
            <a:xfrm>
              <a:off x="6075680" y="6111240"/>
              <a:ext cx="165100" cy="12700"/>
            </a:xfrm>
            <a:custGeom>
              <a:avLst/>
              <a:gdLst/>
              <a:ahLst/>
              <a:cxnLst/>
              <a:rect l="l" t="t" r="r" b="b"/>
              <a:pathLst>
                <a:path w="165100" h="12700">
                  <a:moveTo>
                    <a:pt x="25400" y="0"/>
                  </a:moveTo>
                  <a:lnTo>
                    <a:pt x="0" y="0"/>
                  </a:lnTo>
                  <a:lnTo>
                    <a:pt x="0" y="12700"/>
                  </a:lnTo>
                  <a:lnTo>
                    <a:pt x="25400" y="12700"/>
                  </a:lnTo>
                  <a:lnTo>
                    <a:pt x="25400" y="0"/>
                  </a:lnTo>
                  <a:close/>
                </a:path>
                <a:path w="165100" h="12700">
                  <a:moveTo>
                    <a:pt x="76200" y="0"/>
                  </a:moveTo>
                  <a:lnTo>
                    <a:pt x="50800" y="0"/>
                  </a:lnTo>
                  <a:lnTo>
                    <a:pt x="50800" y="12700"/>
                  </a:lnTo>
                  <a:lnTo>
                    <a:pt x="76200" y="12700"/>
                  </a:lnTo>
                  <a:lnTo>
                    <a:pt x="76200" y="0"/>
                  </a:lnTo>
                  <a:close/>
                </a:path>
                <a:path w="165100" h="12700">
                  <a:moveTo>
                    <a:pt x="127000" y="0"/>
                  </a:moveTo>
                  <a:lnTo>
                    <a:pt x="101600" y="0"/>
                  </a:lnTo>
                  <a:lnTo>
                    <a:pt x="101600" y="12700"/>
                  </a:lnTo>
                  <a:lnTo>
                    <a:pt x="127000" y="12700"/>
                  </a:lnTo>
                  <a:lnTo>
                    <a:pt x="127000" y="0"/>
                  </a:lnTo>
                  <a:close/>
                </a:path>
                <a:path w="165100" h="12700">
                  <a:moveTo>
                    <a:pt x="165100" y="0"/>
                  </a:moveTo>
                  <a:lnTo>
                    <a:pt x="139700" y="0"/>
                  </a:lnTo>
                  <a:lnTo>
                    <a:pt x="139700" y="12700"/>
                  </a:lnTo>
                  <a:lnTo>
                    <a:pt x="165100" y="12700"/>
                  </a:lnTo>
                  <a:lnTo>
                    <a:pt x="165100" y="0"/>
                  </a:lnTo>
                  <a:close/>
                </a:path>
              </a:pathLst>
            </a:custGeom>
            <a:solidFill>
              <a:srgbClr val="000000"/>
            </a:solidFill>
          </p:spPr>
          <p:txBody>
            <a:bodyPr wrap="square" lIns="0" tIns="0" rIns="0" bIns="0" rtlCol="0"/>
            <a:lstStyle/>
            <a:p>
              <a:endParaRPr/>
            </a:p>
          </p:txBody>
        </p:sp>
        <p:sp>
          <p:nvSpPr>
            <p:cNvPr id="454" name="object 454"/>
            <p:cNvSpPr/>
            <p:nvPr/>
          </p:nvSpPr>
          <p:spPr>
            <a:xfrm>
              <a:off x="6266179" y="61175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55" name="object 455"/>
            <p:cNvSpPr/>
            <p:nvPr/>
          </p:nvSpPr>
          <p:spPr>
            <a:xfrm>
              <a:off x="6304279" y="61112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456" name="object 456"/>
            <p:cNvSpPr/>
            <p:nvPr/>
          </p:nvSpPr>
          <p:spPr>
            <a:xfrm>
              <a:off x="6342379" y="61175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57" name="object 457"/>
            <p:cNvSpPr/>
            <p:nvPr/>
          </p:nvSpPr>
          <p:spPr>
            <a:xfrm>
              <a:off x="6393180" y="6111240"/>
              <a:ext cx="304800" cy="12700"/>
            </a:xfrm>
            <a:custGeom>
              <a:avLst/>
              <a:gdLst/>
              <a:ahLst/>
              <a:cxnLst/>
              <a:rect l="l" t="t" r="r" b="b"/>
              <a:pathLst>
                <a:path w="304800" h="12700">
                  <a:moveTo>
                    <a:pt x="25400" y="0"/>
                  </a:moveTo>
                  <a:lnTo>
                    <a:pt x="0" y="0"/>
                  </a:lnTo>
                  <a:lnTo>
                    <a:pt x="0" y="12700"/>
                  </a:lnTo>
                  <a:lnTo>
                    <a:pt x="25400" y="12700"/>
                  </a:lnTo>
                  <a:lnTo>
                    <a:pt x="25400" y="0"/>
                  </a:lnTo>
                  <a:close/>
                </a:path>
                <a:path w="304800" h="12700">
                  <a:moveTo>
                    <a:pt x="76200" y="0"/>
                  </a:moveTo>
                  <a:lnTo>
                    <a:pt x="50800" y="0"/>
                  </a:lnTo>
                  <a:lnTo>
                    <a:pt x="50800" y="12700"/>
                  </a:lnTo>
                  <a:lnTo>
                    <a:pt x="76200" y="12700"/>
                  </a:lnTo>
                  <a:lnTo>
                    <a:pt x="76200" y="0"/>
                  </a:lnTo>
                  <a:close/>
                </a:path>
                <a:path w="304800" h="12700">
                  <a:moveTo>
                    <a:pt x="114300" y="0"/>
                  </a:moveTo>
                  <a:lnTo>
                    <a:pt x="88900" y="0"/>
                  </a:lnTo>
                  <a:lnTo>
                    <a:pt x="88900" y="12700"/>
                  </a:lnTo>
                  <a:lnTo>
                    <a:pt x="114300" y="12700"/>
                  </a:lnTo>
                  <a:lnTo>
                    <a:pt x="114300" y="0"/>
                  </a:lnTo>
                  <a:close/>
                </a:path>
                <a:path w="304800" h="12700">
                  <a:moveTo>
                    <a:pt x="177800" y="0"/>
                  </a:moveTo>
                  <a:lnTo>
                    <a:pt x="152400" y="0"/>
                  </a:lnTo>
                  <a:lnTo>
                    <a:pt x="152400" y="12700"/>
                  </a:lnTo>
                  <a:lnTo>
                    <a:pt x="177800" y="12700"/>
                  </a:lnTo>
                  <a:lnTo>
                    <a:pt x="177800" y="0"/>
                  </a:lnTo>
                  <a:close/>
                </a:path>
                <a:path w="304800" h="12700">
                  <a:moveTo>
                    <a:pt x="304800" y="0"/>
                  </a:moveTo>
                  <a:lnTo>
                    <a:pt x="292100" y="0"/>
                  </a:lnTo>
                  <a:lnTo>
                    <a:pt x="292100" y="12700"/>
                  </a:lnTo>
                  <a:lnTo>
                    <a:pt x="304800" y="12700"/>
                  </a:lnTo>
                  <a:lnTo>
                    <a:pt x="304800" y="0"/>
                  </a:lnTo>
                  <a:close/>
                </a:path>
              </a:pathLst>
            </a:custGeom>
            <a:solidFill>
              <a:srgbClr val="000000"/>
            </a:solidFill>
          </p:spPr>
          <p:txBody>
            <a:bodyPr wrap="square" lIns="0" tIns="0" rIns="0" bIns="0" rtlCol="0"/>
            <a:lstStyle/>
            <a:p>
              <a:endParaRPr/>
            </a:p>
          </p:txBody>
        </p:sp>
        <p:sp>
          <p:nvSpPr>
            <p:cNvPr id="458" name="object 458"/>
            <p:cNvSpPr/>
            <p:nvPr/>
          </p:nvSpPr>
          <p:spPr>
            <a:xfrm>
              <a:off x="4056379" y="6130290"/>
              <a:ext cx="177800" cy="0"/>
            </a:xfrm>
            <a:custGeom>
              <a:avLst/>
              <a:gdLst/>
              <a:ahLst/>
              <a:cxnLst/>
              <a:rect l="l" t="t" r="r" b="b"/>
              <a:pathLst>
                <a:path w="177800">
                  <a:moveTo>
                    <a:pt x="0" y="0"/>
                  </a:moveTo>
                  <a:lnTo>
                    <a:pt x="12700" y="0"/>
                  </a:lnTo>
                </a:path>
                <a:path w="177800">
                  <a:moveTo>
                    <a:pt x="101600" y="0"/>
                  </a:moveTo>
                  <a:lnTo>
                    <a:pt x="127000" y="0"/>
                  </a:lnTo>
                </a:path>
                <a:path w="177800">
                  <a:moveTo>
                    <a:pt x="152400" y="0"/>
                  </a:moveTo>
                  <a:lnTo>
                    <a:pt x="177800" y="0"/>
                  </a:lnTo>
                </a:path>
              </a:pathLst>
            </a:custGeom>
            <a:ln w="12700">
              <a:solidFill>
                <a:srgbClr val="000000"/>
              </a:solidFill>
            </a:ln>
          </p:spPr>
          <p:txBody>
            <a:bodyPr wrap="square" lIns="0" tIns="0" rIns="0" bIns="0" rtlCol="0"/>
            <a:lstStyle/>
            <a:p>
              <a:endParaRPr/>
            </a:p>
          </p:txBody>
        </p:sp>
        <p:sp>
          <p:nvSpPr>
            <p:cNvPr id="459" name="object 459"/>
            <p:cNvSpPr/>
            <p:nvPr/>
          </p:nvSpPr>
          <p:spPr>
            <a:xfrm>
              <a:off x="4246879" y="6123940"/>
              <a:ext cx="25400" cy="12700"/>
            </a:xfrm>
            <a:custGeom>
              <a:avLst/>
              <a:gdLst/>
              <a:ahLst/>
              <a:cxnLst/>
              <a:rect l="l" t="t" r="r" b="b"/>
              <a:pathLst>
                <a:path w="25400" h="12700">
                  <a:moveTo>
                    <a:pt x="0" y="12700"/>
                  </a:moveTo>
                  <a:lnTo>
                    <a:pt x="25400" y="12700"/>
                  </a:lnTo>
                  <a:lnTo>
                    <a:pt x="25400" y="0"/>
                  </a:lnTo>
                  <a:lnTo>
                    <a:pt x="0" y="0"/>
                  </a:lnTo>
                  <a:lnTo>
                    <a:pt x="0" y="12700"/>
                  </a:lnTo>
                  <a:close/>
                </a:path>
              </a:pathLst>
            </a:custGeom>
            <a:solidFill>
              <a:srgbClr val="000000"/>
            </a:solidFill>
          </p:spPr>
          <p:txBody>
            <a:bodyPr wrap="square" lIns="0" tIns="0" rIns="0" bIns="0" rtlCol="0"/>
            <a:lstStyle/>
            <a:p>
              <a:endParaRPr/>
            </a:p>
          </p:txBody>
        </p:sp>
        <p:sp>
          <p:nvSpPr>
            <p:cNvPr id="460" name="object 460"/>
            <p:cNvSpPr/>
            <p:nvPr/>
          </p:nvSpPr>
          <p:spPr>
            <a:xfrm>
              <a:off x="4284979" y="6130290"/>
              <a:ext cx="127000" cy="0"/>
            </a:xfrm>
            <a:custGeom>
              <a:avLst/>
              <a:gdLst/>
              <a:ahLst/>
              <a:cxnLst/>
              <a:rect l="l" t="t" r="r" b="b"/>
              <a:pathLst>
                <a:path w="127000">
                  <a:moveTo>
                    <a:pt x="0" y="0"/>
                  </a:moveTo>
                  <a:lnTo>
                    <a:pt x="38100" y="0"/>
                  </a:lnTo>
                </a:path>
                <a:path w="127000">
                  <a:moveTo>
                    <a:pt x="50800" y="0"/>
                  </a:moveTo>
                  <a:lnTo>
                    <a:pt x="76200" y="0"/>
                  </a:lnTo>
                </a:path>
                <a:path w="127000">
                  <a:moveTo>
                    <a:pt x="101600" y="0"/>
                  </a:moveTo>
                  <a:lnTo>
                    <a:pt x="127000" y="0"/>
                  </a:lnTo>
                </a:path>
              </a:pathLst>
            </a:custGeom>
            <a:ln w="12700">
              <a:solidFill>
                <a:srgbClr val="000000"/>
              </a:solidFill>
            </a:ln>
          </p:spPr>
          <p:txBody>
            <a:bodyPr wrap="square" lIns="0" tIns="0" rIns="0" bIns="0" rtlCol="0"/>
            <a:lstStyle/>
            <a:p>
              <a:endParaRPr/>
            </a:p>
          </p:txBody>
        </p:sp>
        <p:sp>
          <p:nvSpPr>
            <p:cNvPr id="461" name="object 461"/>
            <p:cNvSpPr/>
            <p:nvPr/>
          </p:nvSpPr>
          <p:spPr>
            <a:xfrm>
              <a:off x="4424680" y="6123940"/>
              <a:ext cx="292100" cy="12700"/>
            </a:xfrm>
            <a:custGeom>
              <a:avLst/>
              <a:gdLst/>
              <a:ahLst/>
              <a:cxnLst/>
              <a:rect l="l" t="t" r="r" b="b"/>
              <a:pathLst>
                <a:path w="292100" h="12700">
                  <a:moveTo>
                    <a:pt x="25400" y="0"/>
                  </a:moveTo>
                  <a:lnTo>
                    <a:pt x="0" y="0"/>
                  </a:lnTo>
                  <a:lnTo>
                    <a:pt x="0" y="12700"/>
                  </a:lnTo>
                  <a:lnTo>
                    <a:pt x="25400" y="12700"/>
                  </a:lnTo>
                  <a:lnTo>
                    <a:pt x="25400" y="0"/>
                  </a:lnTo>
                  <a:close/>
                </a:path>
                <a:path w="292100" h="12700">
                  <a:moveTo>
                    <a:pt x="63500" y="0"/>
                  </a:moveTo>
                  <a:lnTo>
                    <a:pt x="50800" y="0"/>
                  </a:lnTo>
                  <a:lnTo>
                    <a:pt x="50800" y="12700"/>
                  </a:lnTo>
                  <a:lnTo>
                    <a:pt x="63500" y="12700"/>
                  </a:lnTo>
                  <a:lnTo>
                    <a:pt x="63500" y="0"/>
                  </a:lnTo>
                  <a:close/>
                </a:path>
                <a:path w="292100" h="12700">
                  <a:moveTo>
                    <a:pt x="114300" y="0"/>
                  </a:moveTo>
                  <a:lnTo>
                    <a:pt x="88900" y="0"/>
                  </a:lnTo>
                  <a:lnTo>
                    <a:pt x="88900" y="12700"/>
                  </a:lnTo>
                  <a:lnTo>
                    <a:pt x="114300" y="12700"/>
                  </a:lnTo>
                  <a:lnTo>
                    <a:pt x="114300" y="0"/>
                  </a:lnTo>
                  <a:close/>
                </a:path>
                <a:path w="292100" h="12700">
                  <a:moveTo>
                    <a:pt x="152400" y="0"/>
                  </a:moveTo>
                  <a:lnTo>
                    <a:pt x="127000" y="0"/>
                  </a:lnTo>
                  <a:lnTo>
                    <a:pt x="127000" y="12700"/>
                  </a:lnTo>
                  <a:lnTo>
                    <a:pt x="152400" y="12700"/>
                  </a:lnTo>
                  <a:lnTo>
                    <a:pt x="152400" y="0"/>
                  </a:lnTo>
                  <a:close/>
                </a:path>
                <a:path w="292100" h="12700">
                  <a:moveTo>
                    <a:pt x="203200" y="0"/>
                  </a:moveTo>
                  <a:lnTo>
                    <a:pt x="177800" y="0"/>
                  </a:lnTo>
                  <a:lnTo>
                    <a:pt x="177800" y="12700"/>
                  </a:lnTo>
                  <a:lnTo>
                    <a:pt x="203200" y="12700"/>
                  </a:lnTo>
                  <a:lnTo>
                    <a:pt x="203200" y="0"/>
                  </a:lnTo>
                  <a:close/>
                </a:path>
                <a:path w="292100" h="12700">
                  <a:moveTo>
                    <a:pt x="254000" y="0"/>
                  </a:moveTo>
                  <a:lnTo>
                    <a:pt x="228600" y="0"/>
                  </a:lnTo>
                  <a:lnTo>
                    <a:pt x="228600" y="12700"/>
                  </a:lnTo>
                  <a:lnTo>
                    <a:pt x="254000" y="12700"/>
                  </a:lnTo>
                  <a:lnTo>
                    <a:pt x="254000" y="0"/>
                  </a:lnTo>
                  <a:close/>
                </a:path>
                <a:path w="292100" h="12700">
                  <a:moveTo>
                    <a:pt x="292100" y="0"/>
                  </a:moveTo>
                  <a:lnTo>
                    <a:pt x="266700" y="0"/>
                  </a:lnTo>
                  <a:lnTo>
                    <a:pt x="266700" y="12700"/>
                  </a:lnTo>
                  <a:lnTo>
                    <a:pt x="292100" y="12700"/>
                  </a:lnTo>
                  <a:lnTo>
                    <a:pt x="292100" y="0"/>
                  </a:lnTo>
                  <a:close/>
                </a:path>
              </a:pathLst>
            </a:custGeom>
            <a:solidFill>
              <a:srgbClr val="000000"/>
            </a:solidFill>
          </p:spPr>
          <p:txBody>
            <a:bodyPr wrap="square" lIns="0" tIns="0" rIns="0" bIns="0" rtlCol="0"/>
            <a:lstStyle/>
            <a:p>
              <a:endParaRPr/>
            </a:p>
          </p:txBody>
        </p:sp>
        <p:sp>
          <p:nvSpPr>
            <p:cNvPr id="462" name="object 462"/>
            <p:cNvSpPr/>
            <p:nvPr/>
          </p:nvSpPr>
          <p:spPr>
            <a:xfrm>
              <a:off x="4742179" y="61302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63" name="object 463"/>
            <p:cNvSpPr/>
            <p:nvPr/>
          </p:nvSpPr>
          <p:spPr>
            <a:xfrm>
              <a:off x="4780280" y="6123940"/>
              <a:ext cx="88900" cy="12700"/>
            </a:xfrm>
            <a:custGeom>
              <a:avLst/>
              <a:gdLst/>
              <a:ahLst/>
              <a:cxnLst/>
              <a:rect l="l" t="t" r="r" b="b"/>
              <a:pathLst>
                <a:path w="88900" h="12700">
                  <a:moveTo>
                    <a:pt x="25400" y="0"/>
                  </a:moveTo>
                  <a:lnTo>
                    <a:pt x="0" y="0"/>
                  </a:lnTo>
                  <a:lnTo>
                    <a:pt x="0" y="12700"/>
                  </a:lnTo>
                  <a:lnTo>
                    <a:pt x="25400" y="12700"/>
                  </a:lnTo>
                  <a:lnTo>
                    <a:pt x="25400" y="0"/>
                  </a:lnTo>
                  <a:close/>
                </a:path>
                <a:path w="88900" h="12700">
                  <a:moveTo>
                    <a:pt x="88900" y="0"/>
                  </a:moveTo>
                  <a:lnTo>
                    <a:pt x="63500" y="0"/>
                  </a:lnTo>
                  <a:lnTo>
                    <a:pt x="63500" y="12700"/>
                  </a:lnTo>
                  <a:lnTo>
                    <a:pt x="88900" y="12700"/>
                  </a:lnTo>
                  <a:lnTo>
                    <a:pt x="88900" y="0"/>
                  </a:lnTo>
                  <a:close/>
                </a:path>
              </a:pathLst>
            </a:custGeom>
            <a:solidFill>
              <a:srgbClr val="000000"/>
            </a:solidFill>
          </p:spPr>
          <p:txBody>
            <a:bodyPr wrap="square" lIns="0" tIns="0" rIns="0" bIns="0" rtlCol="0"/>
            <a:lstStyle/>
            <a:p>
              <a:endParaRPr/>
            </a:p>
          </p:txBody>
        </p:sp>
        <p:sp>
          <p:nvSpPr>
            <p:cNvPr id="464" name="object 464"/>
            <p:cNvSpPr/>
            <p:nvPr/>
          </p:nvSpPr>
          <p:spPr>
            <a:xfrm>
              <a:off x="4881879" y="61302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65" name="object 465"/>
            <p:cNvSpPr/>
            <p:nvPr/>
          </p:nvSpPr>
          <p:spPr>
            <a:xfrm>
              <a:off x="4932680" y="6123940"/>
              <a:ext cx="215900" cy="12700"/>
            </a:xfrm>
            <a:custGeom>
              <a:avLst/>
              <a:gdLst/>
              <a:ahLst/>
              <a:cxnLst/>
              <a:rect l="l" t="t" r="r" b="b"/>
              <a:pathLst>
                <a:path w="215900" h="12700">
                  <a:moveTo>
                    <a:pt x="25400" y="0"/>
                  </a:moveTo>
                  <a:lnTo>
                    <a:pt x="0" y="0"/>
                  </a:lnTo>
                  <a:lnTo>
                    <a:pt x="0" y="12700"/>
                  </a:lnTo>
                  <a:lnTo>
                    <a:pt x="25400" y="12700"/>
                  </a:lnTo>
                  <a:lnTo>
                    <a:pt x="25400" y="0"/>
                  </a:lnTo>
                  <a:close/>
                </a:path>
                <a:path w="215900" h="12700">
                  <a:moveTo>
                    <a:pt x="88900" y="0"/>
                  </a:moveTo>
                  <a:lnTo>
                    <a:pt x="63500" y="0"/>
                  </a:lnTo>
                  <a:lnTo>
                    <a:pt x="63500" y="12700"/>
                  </a:lnTo>
                  <a:lnTo>
                    <a:pt x="88900" y="12700"/>
                  </a:lnTo>
                  <a:lnTo>
                    <a:pt x="88900" y="0"/>
                  </a:lnTo>
                  <a:close/>
                </a:path>
                <a:path w="215900" h="12700">
                  <a:moveTo>
                    <a:pt x="215900" y="0"/>
                  </a:moveTo>
                  <a:lnTo>
                    <a:pt x="203200" y="0"/>
                  </a:lnTo>
                  <a:lnTo>
                    <a:pt x="203200" y="12700"/>
                  </a:lnTo>
                  <a:lnTo>
                    <a:pt x="215900" y="12700"/>
                  </a:lnTo>
                  <a:lnTo>
                    <a:pt x="215900" y="0"/>
                  </a:lnTo>
                  <a:close/>
                </a:path>
              </a:pathLst>
            </a:custGeom>
            <a:solidFill>
              <a:srgbClr val="000000"/>
            </a:solidFill>
          </p:spPr>
          <p:txBody>
            <a:bodyPr wrap="square" lIns="0" tIns="0" rIns="0" bIns="0" rtlCol="0"/>
            <a:lstStyle/>
            <a:p>
              <a:endParaRPr/>
            </a:p>
          </p:txBody>
        </p:sp>
        <p:sp>
          <p:nvSpPr>
            <p:cNvPr id="466" name="object 466"/>
            <p:cNvSpPr/>
            <p:nvPr/>
          </p:nvSpPr>
          <p:spPr>
            <a:xfrm>
              <a:off x="5885179" y="6130290"/>
              <a:ext cx="165100" cy="0"/>
            </a:xfrm>
            <a:custGeom>
              <a:avLst/>
              <a:gdLst/>
              <a:ahLst/>
              <a:cxnLst/>
              <a:rect l="l" t="t" r="r" b="b"/>
              <a:pathLst>
                <a:path w="165100">
                  <a:moveTo>
                    <a:pt x="0" y="0"/>
                  </a:moveTo>
                  <a:lnTo>
                    <a:pt x="12700" y="0"/>
                  </a:lnTo>
                </a:path>
                <a:path w="165100">
                  <a:moveTo>
                    <a:pt x="114300" y="0"/>
                  </a:moveTo>
                  <a:lnTo>
                    <a:pt x="165100" y="0"/>
                  </a:lnTo>
                </a:path>
              </a:pathLst>
            </a:custGeom>
            <a:ln w="12700">
              <a:solidFill>
                <a:srgbClr val="000000"/>
              </a:solidFill>
            </a:ln>
          </p:spPr>
          <p:txBody>
            <a:bodyPr wrap="square" lIns="0" tIns="0" rIns="0" bIns="0" rtlCol="0"/>
            <a:lstStyle/>
            <a:p>
              <a:endParaRPr/>
            </a:p>
          </p:txBody>
        </p:sp>
        <p:sp>
          <p:nvSpPr>
            <p:cNvPr id="467" name="object 467"/>
            <p:cNvSpPr/>
            <p:nvPr/>
          </p:nvSpPr>
          <p:spPr>
            <a:xfrm>
              <a:off x="6075680" y="6123940"/>
              <a:ext cx="165100" cy="12700"/>
            </a:xfrm>
            <a:custGeom>
              <a:avLst/>
              <a:gdLst/>
              <a:ahLst/>
              <a:cxnLst/>
              <a:rect l="l" t="t" r="r" b="b"/>
              <a:pathLst>
                <a:path w="165100" h="12700">
                  <a:moveTo>
                    <a:pt x="25400" y="0"/>
                  </a:moveTo>
                  <a:lnTo>
                    <a:pt x="0" y="0"/>
                  </a:lnTo>
                  <a:lnTo>
                    <a:pt x="0" y="12700"/>
                  </a:lnTo>
                  <a:lnTo>
                    <a:pt x="25400" y="12700"/>
                  </a:lnTo>
                  <a:lnTo>
                    <a:pt x="25400" y="0"/>
                  </a:lnTo>
                  <a:close/>
                </a:path>
                <a:path w="165100" h="12700">
                  <a:moveTo>
                    <a:pt x="76200" y="0"/>
                  </a:moveTo>
                  <a:lnTo>
                    <a:pt x="50800" y="0"/>
                  </a:lnTo>
                  <a:lnTo>
                    <a:pt x="50800" y="12700"/>
                  </a:lnTo>
                  <a:lnTo>
                    <a:pt x="76200" y="12700"/>
                  </a:lnTo>
                  <a:lnTo>
                    <a:pt x="76200" y="0"/>
                  </a:lnTo>
                  <a:close/>
                </a:path>
                <a:path w="165100" h="12700">
                  <a:moveTo>
                    <a:pt x="127000" y="0"/>
                  </a:moveTo>
                  <a:lnTo>
                    <a:pt x="101600" y="0"/>
                  </a:lnTo>
                  <a:lnTo>
                    <a:pt x="101600" y="12700"/>
                  </a:lnTo>
                  <a:lnTo>
                    <a:pt x="127000" y="12700"/>
                  </a:lnTo>
                  <a:lnTo>
                    <a:pt x="127000" y="0"/>
                  </a:lnTo>
                  <a:close/>
                </a:path>
                <a:path w="165100" h="12700">
                  <a:moveTo>
                    <a:pt x="165100" y="0"/>
                  </a:moveTo>
                  <a:lnTo>
                    <a:pt x="139700" y="0"/>
                  </a:lnTo>
                  <a:lnTo>
                    <a:pt x="139700" y="12700"/>
                  </a:lnTo>
                  <a:lnTo>
                    <a:pt x="165100" y="12700"/>
                  </a:lnTo>
                  <a:lnTo>
                    <a:pt x="165100" y="0"/>
                  </a:lnTo>
                  <a:close/>
                </a:path>
              </a:pathLst>
            </a:custGeom>
            <a:solidFill>
              <a:srgbClr val="000000"/>
            </a:solidFill>
          </p:spPr>
          <p:txBody>
            <a:bodyPr wrap="square" lIns="0" tIns="0" rIns="0" bIns="0" rtlCol="0"/>
            <a:lstStyle/>
            <a:p>
              <a:endParaRPr/>
            </a:p>
          </p:txBody>
        </p:sp>
        <p:sp>
          <p:nvSpPr>
            <p:cNvPr id="468" name="object 468"/>
            <p:cNvSpPr/>
            <p:nvPr/>
          </p:nvSpPr>
          <p:spPr>
            <a:xfrm>
              <a:off x="6304279" y="6130290"/>
              <a:ext cx="50800" cy="0"/>
            </a:xfrm>
            <a:custGeom>
              <a:avLst/>
              <a:gdLst/>
              <a:ahLst/>
              <a:cxnLst/>
              <a:rect l="l" t="t" r="r" b="b"/>
              <a:pathLst>
                <a:path w="50800">
                  <a:moveTo>
                    <a:pt x="0" y="0"/>
                  </a:moveTo>
                  <a:lnTo>
                    <a:pt x="50800" y="0"/>
                  </a:lnTo>
                </a:path>
              </a:pathLst>
            </a:custGeom>
            <a:ln w="12700">
              <a:solidFill>
                <a:srgbClr val="000000"/>
              </a:solidFill>
            </a:ln>
          </p:spPr>
          <p:txBody>
            <a:bodyPr wrap="square" lIns="0" tIns="0" rIns="0" bIns="0" rtlCol="0"/>
            <a:lstStyle/>
            <a:p>
              <a:endParaRPr/>
            </a:p>
          </p:txBody>
        </p:sp>
        <p:sp>
          <p:nvSpPr>
            <p:cNvPr id="469" name="object 469"/>
            <p:cNvSpPr/>
            <p:nvPr/>
          </p:nvSpPr>
          <p:spPr>
            <a:xfrm>
              <a:off x="6393180" y="6123940"/>
              <a:ext cx="76200" cy="12700"/>
            </a:xfrm>
            <a:custGeom>
              <a:avLst/>
              <a:gdLst/>
              <a:ahLst/>
              <a:cxnLst/>
              <a:rect l="l" t="t" r="r" b="b"/>
              <a:pathLst>
                <a:path w="76200" h="12700">
                  <a:moveTo>
                    <a:pt x="25400" y="0"/>
                  </a:moveTo>
                  <a:lnTo>
                    <a:pt x="0" y="0"/>
                  </a:lnTo>
                  <a:lnTo>
                    <a:pt x="0" y="12700"/>
                  </a:lnTo>
                  <a:lnTo>
                    <a:pt x="25400" y="12700"/>
                  </a:lnTo>
                  <a:lnTo>
                    <a:pt x="25400" y="0"/>
                  </a:lnTo>
                  <a:close/>
                </a:path>
                <a:path w="76200" h="12700">
                  <a:moveTo>
                    <a:pt x="76200" y="0"/>
                  </a:moveTo>
                  <a:lnTo>
                    <a:pt x="50800" y="0"/>
                  </a:lnTo>
                  <a:lnTo>
                    <a:pt x="50800" y="12700"/>
                  </a:lnTo>
                  <a:lnTo>
                    <a:pt x="76200" y="12700"/>
                  </a:lnTo>
                  <a:lnTo>
                    <a:pt x="76200" y="0"/>
                  </a:lnTo>
                  <a:close/>
                </a:path>
              </a:pathLst>
            </a:custGeom>
            <a:solidFill>
              <a:srgbClr val="000000"/>
            </a:solidFill>
          </p:spPr>
          <p:txBody>
            <a:bodyPr wrap="square" lIns="0" tIns="0" rIns="0" bIns="0" rtlCol="0"/>
            <a:lstStyle/>
            <a:p>
              <a:endParaRPr/>
            </a:p>
          </p:txBody>
        </p:sp>
        <p:sp>
          <p:nvSpPr>
            <p:cNvPr id="470" name="object 470"/>
            <p:cNvSpPr/>
            <p:nvPr/>
          </p:nvSpPr>
          <p:spPr>
            <a:xfrm>
              <a:off x="6482079" y="6130290"/>
              <a:ext cx="76200" cy="0"/>
            </a:xfrm>
            <a:custGeom>
              <a:avLst/>
              <a:gdLst/>
              <a:ahLst/>
              <a:cxnLst/>
              <a:rect l="l" t="t" r="r" b="b"/>
              <a:pathLst>
                <a:path w="76200">
                  <a:moveTo>
                    <a:pt x="0" y="0"/>
                  </a:moveTo>
                  <a:lnTo>
                    <a:pt x="76200" y="0"/>
                  </a:lnTo>
                </a:path>
              </a:pathLst>
            </a:custGeom>
            <a:ln w="12700">
              <a:solidFill>
                <a:srgbClr val="000000"/>
              </a:solidFill>
            </a:ln>
          </p:spPr>
          <p:txBody>
            <a:bodyPr wrap="square" lIns="0" tIns="0" rIns="0" bIns="0" rtlCol="0"/>
            <a:lstStyle/>
            <a:p>
              <a:endParaRPr/>
            </a:p>
          </p:txBody>
        </p:sp>
        <p:sp>
          <p:nvSpPr>
            <p:cNvPr id="471" name="object 471"/>
            <p:cNvSpPr/>
            <p:nvPr/>
          </p:nvSpPr>
          <p:spPr>
            <a:xfrm>
              <a:off x="6685279" y="61239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72" name="object 472"/>
            <p:cNvSpPr/>
            <p:nvPr/>
          </p:nvSpPr>
          <p:spPr>
            <a:xfrm>
              <a:off x="4056379" y="61429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73" name="object 473"/>
            <p:cNvSpPr/>
            <p:nvPr/>
          </p:nvSpPr>
          <p:spPr>
            <a:xfrm>
              <a:off x="4170679" y="6142990"/>
              <a:ext cx="838200" cy="0"/>
            </a:xfrm>
            <a:custGeom>
              <a:avLst/>
              <a:gdLst/>
              <a:ahLst/>
              <a:cxnLst/>
              <a:rect l="l" t="t" r="r" b="b"/>
              <a:pathLst>
                <a:path w="838200">
                  <a:moveTo>
                    <a:pt x="0" y="0"/>
                  </a:moveTo>
                  <a:lnTo>
                    <a:pt x="838200" y="0"/>
                  </a:lnTo>
                </a:path>
              </a:pathLst>
            </a:custGeom>
            <a:ln w="12700">
              <a:solidFill>
                <a:srgbClr val="000000"/>
              </a:solidFill>
              <a:prstDash val="dash"/>
            </a:ln>
          </p:spPr>
          <p:txBody>
            <a:bodyPr wrap="square" lIns="0" tIns="0" rIns="0" bIns="0" rtlCol="0"/>
            <a:lstStyle/>
            <a:p>
              <a:endParaRPr/>
            </a:p>
          </p:txBody>
        </p:sp>
        <p:sp>
          <p:nvSpPr>
            <p:cNvPr id="474" name="object 474"/>
            <p:cNvSpPr/>
            <p:nvPr/>
          </p:nvSpPr>
          <p:spPr>
            <a:xfrm>
              <a:off x="5135879" y="61366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75" name="object 475"/>
            <p:cNvSpPr/>
            <p:nvPr/>
          </p:nvSpPr>
          <p:spPr>
            <a:xfrm>
              <a:off x="5885179" y="6142990"/>
              <a:ext cx="177800" cy="0"/>
            </a:xfrm>
            <a:custGeom>
              <a:avLst/>
              <a:gdLst/>
              <a:ahLst/>
              <a:cxnLst/>
              <a:rect l="l" t="t" r="r" b="b"/>
              <a:pathLst>
                <a:path w="177800">
                  <a:moveTo>
                    <a:pt x="0" y="0"/>
                  </a:moveTo>
                  <a:lnTo>
                    <a:pt x="12700" y="0"/>
                  </a:lnTo>
                </a:path>
                <a:path w="177800">
                  <a:moveTo>
                    <a:pt x="139700" y="0"/>
                  </a:moveTo>
                  <a:lnTo>
                    <a:pt x="177800" y="0"/>
                  </a:lnTo>
                </a:path>
              </a:pathLst>
            </a:custGeom>
            <a:ln w="12700">
              <a:solidFill>
                <a:srgbClr val="000000"/>
              </a:solidFill>
            </a:ln>
          </p:spPr>
          <p:txBody>
            <a:bodyPr wrap="square" lIns="0" tIns="0" rIns="0" bIns="0" rtlCol="0"/>
            <a:lstStyle/>
            <a:p>
              <a:endParaRPr/>
            </a:p>
          </p:txBody>
        </p:sp>
        <p:sp>
          <p:nvSpPr>
            <p:cNvPr id="476" name="object 476"/>
            <p:cNvSpPr/>
            <p:nvPr/>
          </p:nvSpPr>
          <p:spPr>
            <a:xfrm>
              <a:off x="6075680" y="6136640"/>
              <a:ext cx="165100" cy="12700"/>
            </a:xfrm>
            <a:custGeom>
              <a:avLst/>
              <a:gdLst/>
              <a:ahLst/>
              <a:cxnLst/>
              <a:rect l="l" t="t" r="r" b="b"/>
              <a:pathLst>
                <a:path w="165100" h="12700">
                  <a:moveTo>
                    <a:pt x="25400" y="0"/>
                  </a:moveTo>
                  <a:lnTo>
                    <a:pt x="0" y="0"/>
                  </a:lnTo>
                  <a:lnTo>
                    <a:pt x="0" y="12700"/>
                  </a:lnTo>
                  <a:lnTo>
                    <a:pt x="25400" y="12700"/>
                  </a:lnTo>
                  <a:lnTo>
                    <a:pt x="25400" y="0"/>
                  </a:lnTo>
                  <a:close/>
                </a:path>
                <a:path w="165100" h="12700">
                  <a:moveTo>
                    <a:pt x="76200" y="0"/>
                  </a:moveTo>
                  <a:lnTo>
                    <a:pt x="50800" y="0"/>
                  </a:lnTo>
                  <a:lnTo>
                    <a:pt x="50800" y="12700"/>
                  </a:lnTo>
                  <a:lnTo>
                    <a:pt x="76200" y="12700"/>
                  </a:lnTo>
                  <a:lnTo>
                    <a:pt x="76200" y="0"/>
                  </a:lnTo>
                  <a:close/>
                </a:path>
                <a:path w="165100" h="12700">
                  <a:moveTo>
                    <a:pt x="127000" y="0"/>
                  </a:moveTo>
                  <a:lnTo>
                    <a:pt x="101600" y="0"/>
                  </a:lnTo>
                  <a:lnTo>
                    <a:pt x="101600" y="12700"/>
                  </a:lnTo>
                  <a:lnTo>
                    <a:pt x="127000" y="12700"/>
                  </a:lnTo>
                  <a:lnTo>
                    <a:pt x="127000" y="0"/>
                  </a:lnTo>
                  <a:close/>
                </a:path>
                <a:path w="165100" h="12700">
                  <a:moveTo>
                    <a:pt x="165100" y="0"/>
                  </a:moveTo>
                  <a:lnTo>
                    <a:pt x="139700" y="0"/>
                  </a:lnTo>
                  <a:lnTo>
                    <a:pt x="139700" y="12700"/>
                  </a:lnTo>
                  <a:lnTo>
                    <a:pt x="165100" y="12700"/>
                  </a:lnTo>
                  <a:lnTo>
                    <a:pt x="165100" y="0"/>
                  </a:lnTo>
                  <a:close/>
                </a:path>
              </a:pathLst>
            </a:custGeom>
            <a:solidFill>
              <a:srgbClr val="000000"/>
            </a:solidFill>
          </p:spPr>
          <p:txBody>
            <a:bodyPr wrap="square" lIns="0" tIns="0" rIns="0" bIns="0" rtlCol="0"/>
            <a:lstStyle/>
            <a:p>
              <a:endParaRPr/>
            </a:p>
          </p:txBody>
        </p:sp>
        <p:sp>
          <p:nvSpPr>
            <p:cNvPr id="477" name="object 477"/>
            <p:cNvSpPr/>
            <p:nvPr/>
          </p:nvSpPr>
          <p:spPr>
            <a:xfrm>
              <a:off x="6304279" y="6142990"/>
              <a:ext cx="63500" cy="0"/>
            </a:xfrm>
            <a:custGeom>
              <a:avLst/>
              <a:gdLst/>
              <a:ahLst/>
              <a:cxnLst/>
              <a:rect l="l" t="t" r="r" b="b"/>
              <a:pathLst>
                <a:path w="63500">
                  <a:moveTo>
                    <a:pt x="0" y="0"/>
                  </a:moveTo>
                  <a:lnTo>
                    <a:pt x="63500" y="0"/>
                  </a:lnTo>
                </a:path>
              </a:pathLst>
            </a:custGeom>
            <a:ln w="12700">
              <a:solidFill>
                <a:srgbClr val="000000"/>
              </a:solidFill>
            </a:ln>
          </p:spPr>
          <p:txBody>
            <a:bodyPr wrap="square" lIns="0" tIns="0" rIns="0" bIns="0" rtlCol="0"/>
            <a:lstStyle/>
            <a:p>
              <a:endParaRPr/>
            </a:p>
          </p:txBody>
        </p:sp>
        <p:sp>
          <p:nvSpPr>
            <p:cNvPr id="478" name="object 478"/>
            <p:cNvSpPr/>
            <p:nvPr/>
          </p:nvSpPr>
          <p:spPr>
            <a:xfrm>
              <a:off x="6393180" y="6136640"/>
              <a:ext cx="304800" cy="12700"/>
            </a:xfrm>
            <a:custGeom>
              <a:avLst/>
              <a:gdLst/>
              <a:ahLst/>
              <a:cxnLst/>
              <a:rect l="l" t="t" r="r" b="b"/>
              <a:pathLst>
                <a:path w="304800" h="12700">
                  <a:moveTo>
                    <a:pt x="25400" y="0"/>
                  </a:moveTo>
                  <a:lnTo>
                    <a:pt x="0" y="0"/>
                  </a:lnTo>
                  <a:lnTo>
                    <a:pt x="0" y="12700"/>
                  </a:lnTo>
                  <a:lnTo>
                    <a:pt x="25400" y="12700"/>
                  </a:lnTo>
                  <a:lnTo>
                    <a:pt x="25400" y="0"/>
                  </a:lnTo>
                  <a:close/>
                </a:path>
                <a:path w="304800" h="12700">
                  <a:moveTo>
                    <a:pt x="76200" y="0"/>
                  </a:moveTo>
                  <a:lnTo>
                    <a:pt x="50800" y="0"/>
                  </a:lnTo>
                  <a:lnTo>
                    <a:pt x="50800" y="12700"/>
                  </a:lnTo>
                  <a:lnTo>
                    <a:pt x="76200" y="12700"/>
                  </a:lnTo>
                  <a:lnTo>
                    <a:pt x="76200" y="0"/>
                  </a:lnTo>
                  <a:close/>
                </a:path>
                <a:path w="304800" h="12700">
                  <a:moveTo>
                    <a:pt x="114300" y="0"/>
                  </a:moveTo>
                  <a:lnTo>
                    <a:pt x="88900" y="0"/>
                  </a:lnTo>
                  <a:lnTo>
                    <a:pt x="88900" y="12700"/>
                  </a:lnTo>
                  <a:lnTo>
                    <a:pt x="114300" y="12700"/>
                  </a:lnTo>
                  <a:lnTo>
                    <a:pt x="114300" y="0"/>
                  </a:lnTo>
                  <a:close/>
                </a:path>
                <a:path w="304800" h="12700">
                  <a:moveTo>
                    <a:pt x="177800" y="0"/>
                  </a:moveTo>
                  <a:lnTo>
                    <a:pt x="152400" y="0"/>
                  </a:lnTo>
                  <a:lnTo>
                    <a:pt x="152400" y="12700"/>
                  </a:lnTo>
                  <a:lnTo>
                    <a:pt x="177800" y="12700"/>
                  </a:lnTo>
                  <a:lnTo>
                    <a:pt x="177800" y="0"/>
                  </a:lnTo>
                  <a:close/>
                </a:path>
                <a:path w="304800" h="12700">
                  <a:moveTo>
                    <a:pt x="304800" y="0"/>
                  </a:moveTo>
                  <a:lnTo>
                    <a:pt x="292100" y="0"/>
                  </a:lnTo>
                  <a:lnTo>
                    <a:pt x="292100" y="12700"/>
                  </a:lnTo>
                  <a:lnTo>
                    <a:pt x="304800" y="12700"/>
                  </a:lnTo>
                  <a:lnTo>
                    <a:pt x="304800" y="0"/>
                  </a:lnTo>
                  <a:close/>
                </a:path>
              </a:pathLst>
            </a:custGeom>
            <a:solidFill>
              <a:srgbClr val="000000"/>
            </a:solidFill>
          </p:spPr>
          <p:txBody>
            <a:bodyPr wrap="square" lIns="0" tIns="0" rIns="0" bIns="0" rtlCol="0"/>
            <a:lstStyle/>
            <a:p>
              <a:endParaRPr/>
            </a:p>
          </p:txBody>
        </p:sp>
        <p:sp>
          <p:nvSpPr>
            <p:cNvPr id="479" name="object 479"/>
            <p:cNvSpPr/>
            <p:nvPr/>
          </p:nvSpPr>
          <p:spPr>
            <a:xfrm>
              <a:off x="4056379" y="6155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80" name="object 480"/>
            <p:cNvSpPr/>
            <p:nvPr/>
          </p:nvSpPr>
          <p:spPr>
            <a:xfrm>
              <a:off x="5135879" y="61493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81" name="object 481"/>
            <p:cNvSpPr/>
            <p:nvPr/>
          </p:nvSpPr>
          <p:spPr>
            <a:xfrm>
              <a:off x="5885179" y="61556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82" name="object 482"/>
            <p:cNvSpPr/>
            <p:nvPr/>
          </p:nvSpPr>
          <p:spPr>
            <a:xfrm>
              <a:off x="6037580" y="6149340"/>
              <a:ext cx="292100" cy="12700"/>
            </a:xfrm>
            <a:custGeom>
              <a:avLst/>
              <a:gdLst/>
              <a:ahLst/>
              <a:cxnLst/>
              <a:rect l="l" t="t" r="r" b="b"/>
              <a:pathLst>
                <a:path w="292100" h="12700">
                  <a:moveTo>
                    <a:pt x="25400" y="0"/>
                  </a:moveTo>
                  <a:lnTo>
                    <a:pt x="0" y="0"/>
                  </a:lnTo>
                  <a:lnTo>
                    <a:pt x="0" y="12700"/>
                  </a:lnTo>
                  <a:lnTo>
                    <a:pt x="25400" y="12700"/>
                  </a:lnTo>
                  <a:lnTo>
                    <a:pt x="25400" y="0"/>
                  </a:lnTo>
                  <a:close/>
                </a:path>
                <a:path w="292100" h="12700">
                  <a:moveTo>
                    <a:pt x="63500" y="0"/>
                  </a:moveTo>
                  <a:lnTo>
                    <a:pt x="38100" y="0"/>
                  </a:lnTo>
                  <a:lnTo>
                    <a:pt x="38100" y="12700"/>
                  </a:lnTo>
                  <a:lnTo>
                    <a:pt x="63500" y="12700"/>
                  </a:lnTo>
                  <a:lnTo>
                    <a:pt x="63500" y="0"/>
                  </a:lnTo>
                  <a:close/>
                </a:path>
                <a:path w="292100" h="12700">
                  <a:moveTo>
                    <a:pt x="114300" y="0"/>
                  </a:moveTo>
                  <a:lnTo>
                    <a:pt x="88900" y="0"/>
                  </a:lnTo>
                  <a:lnTo>
                    <a:pt x="88900" y="12700"/>
                  </a:lnTo>
                  <a:lnTo>
                    <a:pt x="114300" y="12700"/>
                  </a:lnTo>
                  <a:lnTo>
                    <a:pt x="114300" y="0"/>
                  </a:lnTo>
                  <a:close/>
                </a:path>
                <a:path w="292100" h="12700">
                  <a:moveTo>
                    <a:pt x="165100" y="0"/>
                  </a:moveTo>
                  <a:lnTo>
                    <a:pt x="139700" y="0"/>
                  </a:lnTo>
                  <a:lnTo>
                    <a:pt x="139700" y="12700"/>
                  </a:lnTo>
                  <a:lnTo>
                    <a:pt x="165100" y="12700"/>
                  </a:lnTo>
                  <a:lnTo>
                    <a:pt x="165100" y="0"/>
                  </a:lnTo>
                  <a:close/>
                </a:path>
                <a:path w="292100" h="12700">
                  <a:moveTo>
                    <a:pt x="203200" y="0"/>
                  </a:moveTo>
                  <a:lnTo>
                    <a:pt x="177800" y="0"/>
                  </a:lnTo>
                  <a:lnTo>
                    <a:pt x="177800" y="12700"/>
                  </a:lnTo>
                  <a:lnTo>
                    <a:pt x="203200" y="12700"/>
                  </a:lnTo>
                  <a:lnTo>
                    <a:pt x="203200" y="0"/>
                  </a:lnTo>
                  <a:close/>
                </a:path>
                <a:path w="292100" h="12700">
                  <a:moveTo>
                    <a:pt x="292100" y="0"/>
                  </a:moveTo>
                  <a:lnTo>
                    <a:pt x="266700" y="0"/>
                  </a:lnTo>
                  <a:lnTo>
                    <a:pt x="266700" y="12700"/>
                  </a:lnTo>
                  <a:lnTo>
                    <a:pt x="292100" y="12700"/>
                  </a:lnTo>
                  <a:lnTo>
                    <a:pt x="292100" y="0"/>
                  </a:lnTo>
                  <a:close/>
                </a:path>
              </a:pathLst>
            </a:custGeom>
            <a:solidFill>
              <a:srgbClr val="000000"/>
            </a:solidFill>
          </p:spPr>
          <p:txBody>
            <a:bodyPr wrap="square" lIns="0" tIns="0" rIns="0" bIns="0" rtlCol="0"/>
            <a:lstStyle/>
            <a:p>
              <a:endParaRPr/>
            </a:p>
          </p:txBody>
        </p:sp>
        <p:sp>
          <p:nvSpPr>
            <p:cNvPr id="483" name="object 483"/>
            <p:cNvSpPr/>
            <p:nvPr/>
          </p:nvSpPr>
          <p:spPr>
            <a:xfrm>
              <a:off x="6342379" y="61556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84" name="object 484"/>
            <p:cNvSpPr/>
            <p:nvPr/>
          </p:nvSpPr>
          <p:spPr>
            <a:xfrm>
              <a:off x="6393180" y="6149340"/>
              <a:ext cx="304800" cy="12700"/>
            </a:xfrm>
            <a:custGeom>
              <a:avLst/>
              <a:gdLst/>
              <a:ahLst/>
              <a:cxnLst/>
              <a:rect l="l" t="t" r="r" b="b"/>
              <a:pathLst>
                <a:path w="304800" h="12700">
                  <a:moveTo>
                    <a:pt x="25400" y="0"/>
                  </a:moveTo>
                  <a:lnTo>
                    <a:pt x="0" y="0"/>
                  </a:lnTo>
                  <a:lnTo>
                    <a:pt x="0" y="12700"/>
                  </a:lnTo>
                  <a:lnTo>
                    <a:pt x="25400" y="12700"/>
                  </a:lnTo>
                  <a:lnTo>
                    <a:pt x="25400" y="0"/>
                  </a:lnTo>
                  <a:close/>
                </a:path>
                <a:path w="304800" h="12700">
                  <a:moveTo>
                    <a:pt x="76200" y="0"/>
                  </a:moveTo>
                  <a:lnTo>
                    <a:pt x="50800" y="0"/>
                  </a:lnTo>
                  <a:lnTo>
                    <a:pt x="50800" y="12700"/>
                  </a:lnTo>
                  <a:lnTo>
                    <a:pt x="76200" y="12700"/>
                  </a:lnTo>
                  <a:lnTo>
                    <a:pt x="76200" y="0"/>
                  </a:lnTo>
                  <a:close/>
                </a:path>
                <a:path w="304800" h="12700">
                  <a:moveTo>
                    <a:pt x="114300" y="0"/>
                  </a:moveTo>
                  <a:lnTo>
                    <a:pt x="88900" y="0"/>
                  </a:lnTo>
                  <a:lnTo>
                    <a:pt x="88900" y="12700"/>
                  </a:lnTo>
                  <a:lnTo>
                    <a:pt x="114300" y="12700"/>
                  </a:lnTo>
                  <a:lnTo>
                    <a:pt x="114300" y="0"/>
                  </a:lnTo>
                  <a:close/>
                </a:path>
                <a:path w="304800" h="12700">
                  <a:moveTo>
                    <a:pt x="177800" y="0"/>
                  </a:moveTo>
                  <a:lnTo>
                    <a:pt x="152400" y="0"/>
                  </a:lnTo>
                  <a:lnTo>
                    <a:pt x="152400" y="12700"/>
                  </a:lnTo>
                  <a:lnTo>
                    <a:pt x="177800" y="12700"/>
                  </a:lnTo>
                  <a:lnTo>
                    <a:pt x="177800" y="0"/>
                  </a:lnTo>
                  <a:close/>
                </a:path>
                <a:path w="304800" h="12700">
                  <a:moveTo>
                    <a:pt x="304800" y="0"/>
                  </a:moveTo>
                  <a:lnTo>
                    <a:pt x="292100" y="0"/>
                  </a:lnTo>
                  <a:lnTo>
                    <a:pt x="292100" y="12700"/>
                  </a:lnTo>
                  <a:lnTo>
                    <a:pt x="304800" y="12700"/>
                  </a:lnTo>
                  <a:lnTo>
                    <a:pt x="304800" y="0"/>
                  </a:lnTo>
                  <a:close/>
                </a:path>
              </a:pathLst>
            </a:custGeom>
            <a:solidFill>
              <a:srgbClr val="000000"/>
            </a:solidFill>
          </p:spPr>
          <p:txBody>
            <a:bodyPr wrap="square" lIns="0" tIns="0" rIns="0" bIns="0" rtlCol="0"/>
            <a:lstStyle/>
            <a:p>
              <a:endParaRPr/>
            </a:p>
          </p:txBody>
        </p:sp>
        <p:sp>
          <p:nvSpPr>
            <p:cNvPr id="485" name="object 485"/>
            <p:cNvSpPr/>
            <p:nvPr/>
          </p:nvSpPr>
          <p:spPr>
            <a:xfrm>
              <a:off x="4056379" y="61683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86" name="object 486"/>
            <p:cNvSpPr/>
            <p:nvPr/>
          </p:nvSpPr>
          <p:spPr>
            <a:xfrm>
              <a:off x="5135879" y="61620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87" name="object 487"/>
            <p:cNvSpPr/>
            <p:nvPr/>
          </p:nvSpPr>
          <p:spPr>
            <a:xfrm>
              <a:off x="5885179" y="6168390"/>
              <a:ext cx="127000" cy="0"/>
            </a:xfrm>
            <a:custGeom>
              <a:avLst/>
              <a:gdLst/>
              <a:ahLst/>
              <a:cxnLst/>
              <a:rect l="l" t="t" r="r" b="b"/>
              <a:pathLst>
                <a:path w="127000">
                  <a:moveTo>
                    <a:pt x="0" y="0"/>
                  </a:moveTo>
                  <a:lnTo>
                    <a:pt x="12700" y="0"/>
                  </a:lnTo>
                </a:path>
                <a:path w="127000">
                  <a:moveTo>
                    <a:pt x="101600" y="0"/>
                  </a:moveTo>
                  <a:lnTo>
                    <a:pt x="127000" y="0"/>
                  </a:lnTo>
                </a:path>
              </a:pathLst>
            </a:custGeom>
            <a:ln w="12700">
              <a:solidFill>
                <a:srgbClr val="000000"/>
              </a:solidFill>
            </a:ln>
          </p:spPr>
          <p:txBody>
            <a:bodyPr wrap="square" lIns="0" tIns="0" rIns="0" bIns="0" rtlCol="0"/>
            <a:lstStyle/>
            <a:p>
              <a:endParaRPr/>
            </a:p>
          </p:txBody>
        </p:sp>
        <p:sp>
          <p:nvSpPr>
            <p:cNvPr id="488" name="object 488"/>
            <p:cNvSpPr/>
            <p:nvPr/>
          </p:nvSpPr>
          <p:spPr>
            <a:xfrm>
              <a:off x="6037580" y="6162040"/>
              <a:ext cx="203200" cy="12700"/>
            </a:xfrm>
            <a:custGeom>
              <a:avLst/>
              <a:gdLst/>
              <a:ahLst/>
              <a:cxnLst/>
              <a:rect l="l" t="t" r="r" b="b"/>
              <a:pathLst>
                <a:path w="203200" h="12700">
                  <a:moveTo>
                    <a:pt x="25400" y="0"/>
                  </a:moveTo>
                  <a:lnTo>
                    <a:pt x="0" y="0"/>
                  </a:lnTo>
                  <a:lnTo>
                    <a:pt x="0" y="12700"/>
                  </a:lnTo>
                  <a:lnTo>
                    <a:pt x="25400" y="12700"/>
                  </a:lnTo>
                  <a:lnTo>
                    <a:pt x="25400" y="0"/>
                  </a:lnTo>
                  <a:close/>
                </a:path>
                <a:path w="203200" h="12700">
                  <a:moveTo>
                    <a:pt x="63500" y="0"/>
                  </a:moveTo>
                  <a:lnTo>
                    <a:pt x="38100" y="0"/>
                  </a:lnTo>
                  <a:lnTo>
                    <a:pt x="38100" y="12700"/>
                  </a:lnTo>
                  <a:lnTo>
                    <a:pt x="63500" y="12700"/>
                  </a:lnTo>
                  <a:lnTo>
                    <a:pt x="63500" y="0"/>
                  </a:lnTo>
                  <a:close/>
                </a:path>
                <a:path w="203200" h="12700">
                  <a:moveTo>
                    <a:pt x="114300" y="0"/>
                  </a:moveTo>
                  <a:lnTo>
                    <a:pt x="88900" y="0"/>
                  </a:lnTo>
                  <a:lnTo>
                    <a:pt x="88900" y="12700"/>
                  </a:lnTo>
                  <a:lnTo>
                    <a:pt x="114300" y="12700"/>
                  </a:lnTo>
                  <a:lnTo>
                    <a:pt x="114300" y="0"/>
                  </a:lnTo>
                  <a:close/>
                </a:path>
                <a:path w="203200" h="12700">
                  <a:moveTo>
                    <a:pt x="165100" y="0"/>
                  </a:moveTo>
                  <a:lnTo>
                    <a:pt x="139700" y="0"/>
                  </a:lnTo>
                  <a:lnTo>
                    <a:pt x="139700" y="12700"/>
                  </a:lnTo>
                  <a:lnTo>
                    <a:pt x="165100" y="12700"/>
                  </a:lnTo>
                  <a:lnTo>
                    <a:pt x="165100" y="0"/>
                  </a:lnTo>
                  <a:close/>
                </a:path>
                <a:path w="203200" h="12700">
                  <a:moveTo>
                    <a:pt x="203200" y="0"/>
                  </a:moveTo>
                  <a:lnTo>
                    <a:pt x="177800" y="0"/>
                  </a:lnTo>
                  <a:lnTo>
                    <a:pt x="177800" y="12700"/>
                  </a:lnTo>
                  <a:lnTo>
                    <a:pt x="203200" y="12700"/>
                  </a:lnTo>
                  <a:lnTo>
                    <a:pt x="203200" y="0"/>
                  </a:lnTo>
                  <a:close/>
                </a:path>
              </a:pathLst>
            </a:custGeom>
            <a:solidFill>
              <a:srgbClr val="000000"/>
            </a:solidFill>
          </p:spPr>
          <p:txBody>
            <a:bodyPr wrap="square" lIns="0" tIns="0" rIns="0" bIns="0" rtlCol="0"/>
            <a:lstStyle/>
            <a:p>
              <a:endParaRPr/>
            </a:p>
          </p:txBody>
        </p:sp>
        <p:sp>
          <p:nvSpPr>
            <p:cNvPr id="489" name="object 489"/>
            <p:cNvSpPr/>
            <p:nvPr/>
          </p:nvSpPr>
          <p:spPr>
            <a:xfrm>
              <a:off x="6266179" y="61683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90" name="object 490"/>
            <p:cNvSpPr/>
            <p:nvPr/>
          </p:nvSpPr>
          <p:spPr>
            <a:xfrm>
              <a:off x="6304280" y="6162040"/>
              <a:ext cx="114300" cy="12700"/>
            </a:xfrm>
            <a:custGeom>
              <a:avLst/>
              <a:gdLst/>
              <a:ahLst/>
              <a:cxnLst/>
              <a:rect l="l" t="t" r="r" b="b"/>
              <a:pathLst>
                <a:path w="114300" h="12700">
                  <a:moveTo>
                    <a:pt x="25400" y="0"/>
                  </a:moveTo>
                  <a:lnTo>
                    <a:pt x="0" y="0"/>
                  </a:lnTo>
                  <a:lnTo>
                    <a:pt x="0" y="12700"/>
                  </a:lnTo>
                  <a:lnTo>
                    <a:pt x="25400" y="12700"/>
                  </a:lnTo>
                  <a:lnTo>
                    <a:pt x="25400" y="0"/>
                  </a:lnTo>
                  <a:close/>
                </a:path>
                <a:path w="114300" h="12700">
                  <a:moveTo>
                    <a:pt x="76200" y="0"/>
                  </a:moveTo>
                  <a:lnTo>
                    <a:pt x="50800" y="0"/>
                  </a:lnTo>
                  <a:lnTo>
                    <a:pt x="50800" y="12700"/>
                  </a:lnTo>
                  <a:lnTo>
                    <a:pt x="76200" y="12700"/>
                  </a:lnTo>
                  <a:lnTo>
                    <a:pt x="76200" y="0"/>
                  </a:lnTo>
                  <a:close/>
                </a:path>
                <a:path w="114300" h="12700">
                  <a:moveTo>
                    <a:pt x="114300" y="0"/>
                  </a:moveTo>
                  <a:lnTo>
                    <a:pt x="88900" y="0"/>
                  </a:lnTo>
                  <a:lnTo>
                    <a:pt x="88900" y="12700"/>
                  </a:lnTo>
                  <a:lnTo>
                    <a:pt x="114300" y="12700"/>
                  </a:lnTo>
                  <a:lnTo>
                    <a:pt x="114300" y="0"/>
                  </a:lnTo>
                  <a:close/>
                </a:path>
              </a:pathLst>
            </a:custGeom>
            <a:solidFill>
              <a:srgbClr val="000000"/>
            </a:solidFill>
          </p:spPr>
          <p:txBody>
            <a:bodyPr wrap="square" lIns="0" tIns="0" rIns="0" bIns="0" rtlCol="0"/>
            <a:lstStyle/>
            <a:p>
              <a:endParaRPr/>
            </a:p>
          </p:txBody>
        </p:sp>
        <p:sp>
          <p:nvSpPr>
            <p:cNvPr id="491" name="object 491"/>
            <p:cNvSpPr/>
            <p:nvPr/>
          </p:nvSpPr>
          <p:spPr>
            <a:xfrm>
              <a:off x="6431279" y="6168390"/>
              <a:ext cx="25400" cy="0"/>
            </a:xfrm>
            <a:custGeom>
              <a:avLst/>
              <a:gdLst/>
              <a:ahLst/>
              <a:cxnLst/>
              <a:rect l="l" t="t" r="r" b="b"/>
              <a:pathLst>
                <a:path w="25400">
                  <a:moveTo>
                    <a:pt x="0" y="0"/>
                  </a:moveTo>
                  <a:lnTo>
                    <a:pt x="25400" y="0"/>
                  </a:lnTo>
                </a:path>
              </a:pathLst>
            </a:custGeom>
            <a:ln w="12700">
              <a:solidFill>
                <a:srgbClr val="000000"/>
              </a:solidFill>
            </a:ln>
          </p:spPr>
          <p:txBody>
            <a:bodyPr wrap="square" lIns="0" tIns="0" rIns="0" bIns="0" rtlCol="0"/>
            <a:lstStyle/>
            <a:p>
              <a:endParaRPr/>
            </a:p>
          </p:txBody>
        </p:sp>
        <p:sp>
          <p:nvSpPr>
            <p:cNvPr id="492" name="object 492"/>
            <p:cNvSpPr/>
            <p:nvPr/>
          </p:nvSpPr>
          <p:spPr>
            <a:xfrm>
              <a:off x="6482080" y="6162040"/>
              <a:ext cx="215900" cy="12700"/>
            </a:xfrm>
            <a:custGeom>
              <a:avLst/>
              <a:gdLst/>
              <a:ahLst/>
              <a:cxnLst/>
              <a:rect l="l" t="t" r="r" b="b"/>
              <a:pathLst>
                <a:path w="215900" h="12700">
                  <a:moveTo>
                    <a:pt x="25400" y="0"/>
                  </a:moveTo>
                  <a:lnTo>
                    <a:pt x="0" y="0"/>
                  </a:lnTo>
                  <a:lnTo>
                    <a:pt x="0" y="12700"/>
                  </a:lnTo>
                  <a:lnTo>
                    <a:pt x="25400" y="12700"/>
                  </a:lnTo>
                  <a:lnTo>
                    <a:pt x="25400" y="0"/>
                  </a:lnTo>
                  <a:close/>
                </a:path>
                <a:path w="215900" h="12700">
                  <a:moveTo>
                    <a:pt x="88900" y="0"/>
                  </a:moveTo>
                  <a:lnTo>
                    <a:pt x="63500" y="0"/>
                  </a:lnTo>
                  <a:lnTo>
                    <a:pt x="63500" y="12700"/>
                  </a:lnTo>
                  <a:lnTo>
                    <a:pt x="88900" y="12700"/>
                  </a:lnTo>
                  <a:lnTo>
                    <a:pt x="88900" y="0"/>
                  </a:lnTo>
                  <a:close/>
                </a:path>
                <a:path w="215900" h="12700">
                  <a:moveTo>
                    <a:pt x="215900" y="0"/>
                  </a:moveTo>
                  <a:lnTo>
                    <a:pt x="203200" y="0"/>
                  </a:lnTo>
                  <a:lnTo>
                    <a:pt x="203200" y="12700"/>
                  </a:lnTo>
                  <a:lnTo>
                    <a:pt x="215900" y="12700"/>
                  </a:lnTo>
                  <a:lnTo>
                    <a:pt x="215900" y="0"/>
                  </a:lnTo>
                  <a:close/>
                </a:path>
              </a:pathLst>
            </a:custGeom>
            <a:solidFill>
              <a:srgbClr val="000000"/>
            </a:solidFill>
          </p:spPr>
          <p:txBody>
            <a:bodyPr wrap="square" lIns="0" tIns="0" rIns="0" bIns="0" rtlCol="0"/>
            <a:lstStyle/>
            <a:p>
              <a:endParaRPr/>
            </a:p>
          </p:txBody>
        </p:sp>
        <p:sp>
          <p:nvSpPr>
            <p:cNvPr id="493" name="object 493"/>
            <p:cNvSpPr/>
            <p:nvPr/>
          </p:nvSpPr>
          <p:spPr>
            <a:xfrm>
              <a:off x="4056379" y="6181090"/>
              <a:ext cx="12700" cy="0"/>
            </a:xfrm>
            <a:custGeom>
              <a:avLst/>
              <a:gdLst/>
              <a:ahLst/>
              <a:cxnLst/>
              <a:rect l="l" t="t" r="r" b="b"/>
              <a:pathLst>
                <a:path w="12700">
                  <a:moveTo>
                    <a:pt x="0" y="0"/>
                  </a:moveTo>
                  <a:lnTo>
                    <a:pt x="12700" y="0"/>
                  </a:lnTo>
                </a:path>
              </a:pathLst>
            </a:custGeom>
            <a:ln w="12700">
              <a:solidFill>
                <a:srgbClr val="000000"/>
              </a:solidFill>
            </a:ln>
          </p:spPr>
          <p:txBody>
            <a:bodyPr wrap="square" lIns="0" tIns="0" rIns="0" bIns="0" rtlCol="0"/>
            <a:lstStyle/>
            <a:p>
              <a:endParaRPr/>
            </a:p>
          </p:txBody>
        </p:sp>
        <p:sp>
          <p:nvSpPr>
            <p:cNvPr id="494" name="object 494"/>
            <p:cNvSpPr/>
            <p:nvPr/>
          </p:nvSpPr>
          <p:spPr>
            <a:xfrm>
              <a:off x="5135879" y="6174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95" name="object 495"/>
            <p:cNvSpPr/>
            <p:nvPr/>
          </p:nvSpPr>
          <p:spPr>
            <a:xfrm>
              <a:off x="5885179" y="6181090"/>
              <a:ext cx="393700" cy="0"/>
            </a:xfrm>
            <a:custGeom>
              <a:avLst/>
              <a:gdLst/>
              <a:ahLst/>
              <a:cxnLst/>
              <a:rect l="l" t="t" r="r" b="b"/>
              <a:pathLst>
                <a:path w="393700">
                  <a:moveTo>
                    <a:pt x="0" y="0"/>
                  </a:moveTo>
                  <a:lnTo>
                    <a:pt x="12700" y="0"/>
                  </a:lnTo>
                </a:path>
                <a:path w="393700">
                  <a:moveTo>
                    <a:pt x="114300" y="0"/>
                  </a:moveTo>
                  <a:lnTo>
                    <a:pt x="165100" y="0"/>
                  </a:lnTo>
                </a:path>
                <a:path w="393700">
                  <a:moveTo>
                    <a:pt x="203200" y="0"/>
                  </a:moveTo>
                  <a:lnTo>
                    <a:pt x="228600" y="0"/>
                  </a:lnTo>
                </a:path>
                <a:path w="393700">
                  <a:moveTo>
                    <a:pt x="254000" y="0"/>
                  </a:moveTo>
                  <a:lnTo>
                    <a:pt x="304800" y="0"/>
                  </a:lnTo>
                </a:path>
                <a:path w="393700">
                  <a:moveTo>
                    <a:pt x="342900" y="0"/>
                  </a:moveTo>
                  <a:lnTo>
                    <a:pt x="393700" y="0"/>
                  </a:lnTo>
                </a:path>
              </a:pathLst>
            </a:custGeom>
            <a:ln w="12700">
              <a:solidFill>
                <a:srgbClr val="000000"/>
              </a:solidFill>
            </a:ln>
          </p:spPr>
          <p:txBody>
            <a:bodyPr wrap="square" lIns="0" tIns="0" rIns="0" bIns="0" rtlCol="0"/>
            <a:lstStyle/>
            <a:p>
              <a:endParaRPr/>
            </a:p>
          </p:txBody>
        </p:sp>
        <p:sp>
          <p:nvSpPr>
            <p:cNvPr id="496" name="object 496"/>
            <p:cNvSpPr/>
            <p:nvPr/>
          </p:nvSpPr>
          <p:spPr>
            <a:xfrm>
              <a:off x="6304280" y="6174740"/>
              <a:ext cx="76200" cy="12700"/>
            </a:xfrm>
            <a:custGeom>
              <a:avLst/>
              <a:gdLst/>
              <a:ahLst/>
              <a:cxnLst/>
              <a:rect l="l" t="t" r="r" b="b"/>
              <a:pathLst>
                <a:path w="76200" h="12700">
                  <a:moveTo>
                    <a:pt x="25400" y="0"/>
                  </a:moveTo>
                  <a:lnTo>
                    <a:pt x="0" y="0"/>
                  </a:lnTo>
                  <a:lnTo>
                    <a:pt x="0" y="12700"/>
                  </a:lnTo>
                  <a:lnTo>
                    <a:pt x="25400" y="12700"/>
                  </a:lnTo>
                  <a:lnTo>
                    <a:pt x="25400" y="0"/>
                  </a:lnTo>
                  <a:close/>
                </a:path>
                <a:path w="76200" h="12700">
                  <a:moveTo>
                    <a:pt x="76200" y="0"/>
                  </a:moveTo>
                  <a:lnTo>
                    <a:pt x="50800" y="0"/>
                  </a:lnTo>
                  <a:lnTo>
                    <a:pt x="50800" y="12700"/>
                  </a:lnTo>
                  <a:lnTo>
                    <a:pt x="76200" y="12700"/>
                  </a:lnTo>
                  <a:lnTo>
                    <a:pt x="76200" y="0"/>
                  </a:lnTo>
                  <a:close/>
                </a:path>
              </a:pathLst>
            </a:custGeom>
            <a:solidFill>
              <a:srgbClr val="000000"/>
            </a:solidFill>
          </p:spPr>
          <p:txBody>
            <a:bodyPr wrap="square" lIns="0" tIns="0" rIns="0" bIns="0" rtlCol="0"/>
            <a:lstStyle/>
            <a:p>
              <a:endParaRPr/>
            </a:p>
          </p:txBody>
        </p:sp>
        <p:sp>
          <p:nvSpPr>
            <p:cNvPr id="497" name="object 497"/>
            <p:cNvSpPr/>
            <p:nvPr/>
          </p:nvSpPr>
          <p:spPr>
            <a:xfrm>
              <a:off x="6393179" y="6181090"/>
              <a:ext cx="165100" cy="0"/>
            </a:xfrm>
            <a:custGeom>
              <a:avLst/>
              <a:gdLst/>
              <a:ahLst/>
              <a:cxnLst/>
              <a:rect l="l" t="t" r="r" b="b"/>
              <a:pathLst>
                <a:path w="165100">
                  <a:moveTo>
                    <a:pt x="0" y="0"/>
                  </a:moveTo>
                  <a:lnTo>
                    <a:pt x="50800" y="0"/>
                  </a:lnTo>
                </a:path>
                <a:path w="165100">
                  <a:moveTo>
                    <a:pt x="88900" y="0"/>
                  </a:moveTo>
                  <a:lnTo>
                    <a:pt x="165100" y="0"/>
                  </a:lnTo>
                </a:path>
              </a:pathLst>
            </a:custGeom>
            <a:ln w="12700">
              <a:solidFill>
                <a:srgbClr val="000000"/>
              </a:solidFill>
            </a:ln>
          </p:spPr>
          <p:txBody>
            <a:bodyPr wrap="square" lIns="0" tIns="0" rIns="0" bIns="0" rtlCol="0"/>
            <a:lstStyle/>
            <a:p>
              <a:endParaRPr/>
            </a:p>
          </p:txBody>
        </p:sp>
        <p:sp>
          <p:nvSpPr>
            <p:cNvPr id="498" name="object 498"/>
            <p:cNvSpPr/>
            <p:nvPr/>
          </p:nvSpPr>
          <p:spPr>
            <a:xfrm>
              <a:off x="6685279" y="61747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499" name="object 499"/>
            <p:cNvSpPr/>
            <p:nvPr/>
          </p:nvSpPr>
          <p:spPr>
            <a:xfrm>
              <a:off x="4056379" y="6193790"/>
              <a:ext cx="1841500" cy="0"/>
            </a:xfrm>
            <a:custGeom>
              <a:avLst/>
              <a:gdLst/>
              <a:ahLst/>
              <a:cxnLst/>
              <a:rect l="l" t="t" r="r" b="b"/>
              <a:pathLst>
                <a:path w="1841500">
                  <a:moveTo>
                    <a:pt x="0" y="0"/>
                  </a:moveTo>
                  <a:lnTo>
                    <a:pt x="1092200" y="0"/>
                  </a:lnTo>
                </a:path>
                <a:path w="1841500">
                  <a:moveTo>
                    <a:pt x="1828800" y="0"/>
                  </a:moveTo>
                  <a:lnTo>
                    <a:pt x="1841500" y="0"/>
                  </a:lnTo>
                </a:path>
              </a:pathLst>
            </a:custGeom>
            <a:ln w="12700">
              <a:solidFill>
                <a:srgbClr val="000000"/>
              </a:solidFill>
            </a:ln>
          </p:spPr>
          <p:txBody>
            <a:bodyPr wrap="square" lIns="0" tIns="0" rIns="0" bIns="0" rtlCol="0"/>
            <a:lstStyle/>
            <a:p>
              <a:endParaRPr/>
            </a:p>
          </p:txBody>
        </p:sp>
        <p:sp>
          <p:nvSpPr>
            <p:cNvPr id="500" name="object 500"/>
            <p:cNvSpPr/>
            <p:nvPr/>
          </p:nvSpPr>
          <p:spPr>
            <a:xfrm>
              <a:off x="6685279" y="61874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501" name="object 501"/>
            <p:cNvSpPr/>
            <p:nvPr/>
          </p:nvSpPr>
          <p:spPr>
            <a:xfrm>
              <a:off x="4056379" y="6206490"/>
              <a:ext cx="1841500" cy="0"/>
            </a:xfrm>
            <a:custGeom>
              <a:avLst/>
              <a:gdLst/>
              <a:ahLst/>
              <a:cxnLst/>
              <a:rect l="l" t="t" r="r" b="b"/>
              <a:pathLst>
                <a:path w="1841500">
                  <a:moveTo>
                    <a:pt x="0" y="0"/>
                  </a:moveTo>
                  <a:lnTo>
                    <a:pt x="12700" y="0"/>
                  </a:lnTo>
                </a:path>
                <a:path w="1841500">
                  <a:moveTo>
                    <a:pt x="1079500" y="0"/>
                  </a:moveTo>
                  <a:lnTo>
                    <a:pt x="1092200" y="0"/>
                  </a:lnTo>
                </a:path>
                <a:path w="1841500">
                  <a:moveTo>
                    <a:pt x="1828800" y="0"/>
                  </a:moveTo>
                  <a:lnTo>
                    <a:pt x="1841500" y="0"/>
                  </a:lnTo>
                </a:path>
              </a:pathLst>
            </a:custGeom>
            <a:ln w="12700">
              <a:solidFill>
                <a:srgbClr val="000000"/>
              </a:solidFill>
            </a:ln>
          </p:spPr>
          <p:txBody>
            <a:bodyPr wrap="square" lIns="0" tIns="0" rIns="0" bIns="0" rtlCol="0"/>
            <a:lstStyle/>
            <a:p>
              <a:endParaRPr/>
            </a:p>
          </p:txBody>
        </p:sp>
        <p:sp>
          <p:nvSpPr>
            <p:cNvPr id="502" name="object 502"/>
            <p:cNvSpPr/>
            <p:nvPr/>
          </p:nvSpPr>
          <p:spPr>
            <a:xfrm>
              <a:off x="6685279" y="6200140"/>
              <a:ext cx="12700" cy="12700"/>
            </a:xfrm>
            <a:custGeom>
              <a:avLst/>
              <a:gdLst/>
              <a:ahLst/>
              <a:cxnLst/>
              <a:rect l="l" t="t" r="r" b="b"/>
              <a:pathLst>
                <a:path w="12700" h="12700">
                  <a:moveTo>
                    <a:pt x="0" y="12700"/>
                  </a:moveTo>
                  <a:lnTo>
                    <a:pt x="12700" y="12700"/>
                  </a:lnTo>
                  <a:lnTo>
                    <a:pt x="12700" y="0"/>
                  </a:lnTo>
                  <a:lnTo>
                    <a:pt x="0" y="0"/>
                  </a:lnTo>
                  <a:lnTo>
                    <a:pt x="0" y="12700"/>
                  </a:lnTo>
                  <a:close/>
                </a:path>
              </a:pathLst>
            </a:custGeom>
            <a:solidFill>
              <a:srgbClr val="000000"/>
            </a:solidFill>
          </p:spPr>
          <p:txBody>
            <a:bodyPr wrap="square" lIns="0" tIns="0" rIns="0" bIns="0" rtlCol="0"/>
            <a:lstStyle/>
            <a:p>
              <a:endParaRPr/>
            </a:p>
          </p:txBody>
        </p:sp>
        <p:sp>
          <p:nvSpPr>
            <p:cNvPr id="503" name="object 503"/>
            <p:cNvSpPr/>
            <p:nvPr/>
          </p:nvSpPr>
          <p:spPr>
            <a:xfrm>
              <a:off x="4056379" y="6219190"/>
              <a:ext cx="2641600" cy="12700"/>
            </a:xfrm>
            <a:custGeom>
              <a:avLst/>
              <a:gdLst/>
              <a:ahLst/>
              <a:cxnLst/>
              <a:rect l="l" t="t" r="r" b="b"/>
              <a:pathLst>
                <a:path w="2641600" h="12700">
                  <a:moveTo>
                    <a:pt x="0" y="0"/>
                  </a:moveTo>
                  <a:lnTo>
                    <a:pt x="12700" y="0"/>
                  </a:lnTo>
                </a:path>
                <a:path w="2641600" h="12700">
                  <a:moveTo>
                    <a:pt x="1079500" y="0"/>
                  </a:moveTo>
                  <a:lnTo>
                    <a:pt x="1092200" y="0"/>
                  </a:lnTo>
                </a:path>
                <a:path w="2641600" h="12700">
                  <a:moveTo>
                    <a:pt x="1828800" y="0"/>
                  </a:moveTo>
                  <a:lnTo>
                    <a:pt x="1841500" y="0"/>
                  </a:lnTo>
                </a:path>
                <a:path w="2641600" h="12700">
                  <a:moveTo>
                    <a:pt x="2628900" y="0"/>
                  </a:moveTo>
                  <a:lnTo>
                    <a:pt x="2641600" y="0"/>
                  </a:lnTo>
                </a:path>
                <a:path w="2641600" h="12700">
                  <a:moveTo>
                    <a:pt x="0" y="12700"/>
                  </a:moveTo>
                  <a:lnTo>
                    <a:pt x="12700" y="12700"/>
                  </a:lnTo>
                </a:path>
                <a:path w="2641600" h="12700">
                  <a:moveTo>
                    <a:pt x="1079500" y="12700"/>
                  </a:moveTo>
                  <a:lnTo>
                    <a:pt x="1092200" y="12700"/>
                  </a:lnTo>
                </a:path>
                <a:path w="2641600" h="12700">
                  <a:moveTo>
                    <a:pt x="1828800" y="12700"/>
                  </a:moveTo>
                  <a:lnTo>
                    <a:pt x="2641600" y="12700"/>
                  </a:lnTo>
                </a:path>
              </a:pathLst>
            </a:custGeom>
            <a:ln w="12700">
              <a:solidFill>
                <a:srgbClr val="000000"/>
              </a:solidFill>
            </a:ln>
          </p:spPr>
          <p:txBody>
            <a:bodyPr wrap="square" lIns="0" tIns="0" rIns="0" bIns="0" rtlCol="0"/>
            <a:lstStyle/>
            <a:p>
              <a:endParaRPr/>
            </a:p>
          </p:txBody>
        </p:sp>
        <p:sp>
          <p:nvSpPr>
            <p:cNvPr id="504" name="object 504"/>
            <p:cNvSpPr/>
            <p:nvPr/>
          </p:nvSpPr>
          <p:spPr>
            <a:xfrm>
              <a:off x="4062729" y="6238240"/>
              <a:ext cx="2628900" cy="177800"/>
            </a:xfrm>
            <a:custGeom>
              <a:avLst/>
              <a:gdLst/>
              <a:ahLst/>
              <a:cxnLst/>
              <a:rect l="l" t="t" r="r" b="b"/>
              <a:pathLst>
                <a:path w="2628900" h="177800">
                  <a:moveTo>
                    <a:pt x="0" y="0"/>
                  </a:moveTo>
                  <a:lnTo>
                    <a:pt x="0" y="177800"/>
                  </a:lnTo>
                </a:path>
                <a:path w="2628900" h="177800">
                  <a:moveTo>
                    <a:pt x="1079500" y="0"/>
                  </a:moveTo>
                  <a:lnTo>
                    <a:pt x="1079500" y="177800"/>
                  </a:lnTo>
                </a:path>
                <a:path w="2628900" h="177800">
                  <a:moveTo>
                    <a:pt x="1828800" y="0"/>
                  </a:moveTo>
                  <a:lnTo>
                    <a:pt x="1828800" y="177800"/>
                  </a:lnTo>
                </a:path>
                <a:path w="2628900" h="177800">
                  <a:moveTo>
                    <a:pt x="2628900" y="0"/>
                  </a:moveTo>
                  <a:lnTo>
                    <a:pt x="2628900" y="177800"/>
                  </a:lnTo>
                </a:path>
              </a:pathLst>
            </a:custGeom>
            <a:ln w="12700">
              <a:solidFill>
                <a:srgbClr val="000000"/>
              </a:solidFill>
            </a:ln>
          </p:spPr>
          <p:txBody>
            <a:bodyPr wrap="square" lIns="0" tIns="0" rIns="0" bIns="0" rtlCol="0"/>
            <a:lstStyle/>
            <a:p>
              <a:endParaRPr/>
            </a:p>
          </p:txBody>
        </p:sp>
        <p:sp>
          <p:nvSpPr>
            <p:cNvPr id="505" name="object 505"/>
            <p:cNvSpPr/>
            <p:nvPr/>
          </p:nvSpPr>
          <p:spPr>
            <a:xfrm>
              <a:off x="4056379" y="6422390"/>
              <a:ext cx="2641600" cy="38100"/>
            </a:xfrm>
            <a:custGeom>
              <a:avLst/>
              <a:gdLst/>
              <a:ahLst/>
              <a:cxnLst/>
              <a:rect l="l" t="t" r="r" b="b"/>
              <a:pathLst>
                <a:path w="2641600" h="38100">
                  <a:moveTo>
                    <a:pt x="0" y="0"/>
                  </a:moveTo>
                  <a:lnTo>
                    <a:pt x="1092200" y="0"/>
                  </a:lnTo>
                </a:path>
                <a:path w="2641600" h="38100">
                  <a:moveTo>
                    <a:pt x="1828800" y="0"/>
                  </a:moveTo>
                  <a:lnTo>
                    <a:pt x="1841500" y="0"/>
                  </a:lnTo>
                </a:path>
                <a:path w="2641600" h="38100">
                  <a:moveTo>
                    <a:pt x="2628900" y="0"/>
                  </a:moveTo>
                  <a:lnTo>
                    <a:pt x="2641600" y="0"/>
                  </a:lnTo>
                </a:path>
                <a:path w="2641600" h="38100">
                  <a:moveTo>
                    <a:pt x="1828800" y="12700"/>
                  </a:moveTo>
                  <a:lnTo>
                    <a:pt x="1841500" y="12700"/>
                  </a:lnTo>
                </a:path>
                <a:path w="2641600" h="38100">
                  <a:moveTo>
                    <a:pt x="2628900" y="12700"/>
                  </a:moveTo>
                  <a:lnTo>
                    <a:pt x="2641600" y="12700"/>
                  </a:lnTo>
                </a:path>
                <a:path w="2641600" h="38100">
                  <a:moveTo>
                    <a:pt x="1828800" y="25400"/>
                  </a:moveTo>
                  <a:lnTo>
                    <a:pt x="1841500" y="25400"/>
                  </a:lnTo>
                </a:path>
                <a:path w="2641600" h="38100">
                  <a:moveTo>
                    <a:pt x="2628900" y="25400"/>
                  </a:moveTo>
                  <a:lnTo>
                    <a:pt x="2641600" y="25400"/>
                  </a:lnTo>
                </a:path>
                <a:path w="2641600" h="38100">
                  <a:moveTo>
                    <a:pt x="1828800" y="38100"/>
                  </a:moveTo>
                  <a:lnTo>
                    <a:pt x="2641600" y="38100"/>
                  </a:lnTo>
                </a:path>
              </a:pathLst>
            </a:custGeom>
            <a:ln w="12700">
              <a:solidFill>
                <a:srgbClr val="000000"/>
              </a:solidFill>
            </a:ln>
          </p:spPr>
          <p:txBody>
            <a:bodyPr wrap="square" lIns="0" tIns="0" rIns="0" bIns="0" rtlCol="0"/>
            <a:lstStyle/>
            <a:p>
              <a:endParaRPr/>
            </a:p>
          </p:txBody>
        </p:sp>
      </p:grpSp>
      <p:sp>
        <p:nvSpPr>
          <p:cNvPr id="506" name="object 506"/>
          <p:cNvSpPr/>
          <p:nvPr/>
        </p:nvSpPr>
        <p:spPr>
          <a:xfrm>
            <a:off x="3497579" y="4771390"/>
            <a:ext cx="139700" cy="0"/>
          </a:xfrm>
          <a:custGeom>
            <a:avLst/>
            <a:gdLst/>
            <a:ahLst/>
            <a:cxnLst/>
            <a:rect l="l" t="t" r="r" b="b"/>
            <a:pathLst>
              <a:path w="139700">
                <a:moveTo>
                  <a:pt x="0" y="0"/>
                </a:moveTo>
                <a:lnTo>
                  <a:pt x="139700" y="0"/>
                </a:lnTo>
              </a:path>
            </a:pathLst>
          </a:custGeom>
          <a:ln w="12700">
            <a:solidFill>
              <a:srgbClr val="000000"/>
            </a:solidFill>
          </a:ln>
        </p:spPr>
        <p:txBody>
          <a:bodyPr wrap="square" lIns="0" tIns="0" rIns="0" bIns="0" rtlCol="0"/>
          <a:lstStyle/>
          <a:p>
            <a:endParaRPr/>
          </a:p>
        </p:txBody>
      </p:sp>
      <p:sp>
        <p:nvSpPr>
          <p:cNvPr id="507" name="object 50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08" name="object 50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0930" cy="320601"/>
          </a:xfrm>
          <a:prstGeom prst="rect">
            <a:avLst/>
          </a:prstGeom>
        </p:spPr>
        <p:txBody>
          <a:bodyPr vert="horz" wrap="square" lIns="0" tIns="12700" rIns="0" bIns="0" rtlCol="0">
            <a:spAutoFit/>
          </a:bodyPr>
          <a:lstStyle/>
          <a:p>
            <a:pPr marL="12700">
              <a:lnSpc>
                <a:spcPct val="100000"/>
              </a:lnSpc>
              <a:spcBef>
                <a:spcPts val="100"/>
              </a:spcBef>
            </a:pPr>
            <a:r>
              <a:rPr lang="en-US" sz="2000" b="1" dirty="0" err="1">
                <a:latin typeface="Verdana"/>
                <a:cs typeface="Verdana"/>
              </a:rPr>
              <a:t>Asociación</a:t>
            </a:r>
            <a:endParaRPr sz="2000" dirty="0">
              <a:latin typeface="Verdana"/>
              <a:cs typeface="Verdana"/>
            </a:endParaRPr>
          </a:p>
        </p:txBody>
      </p:sp>
      <p:sp>
        <p:nvSpPr>
          <p:cNvPr id="507" name="object 50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08" name="object 50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63</a:t>
            </a:fld>
            <a:endParaRPr dirty="0"/>
          </a:p>
        </p:txBody>
      </p:sp>
      <p:pic>
        <p:nvPicPr>
          <p:cNvPr id="1026" name="Picture 2">
            <a:extLst>
              <a:ext uri="{FF2B5EF4-FFF2-40B4-BE49-F238E27FC236}">
                <a16:creationId xmlns:a16="http://schemas.microsoft.com/office/drawing/2014/main" id="{9E778F24-5B2A-C70A-CD88-A01DC8FB9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100" y="2178050"/>
            <a:ext cx="5015200" cy="614362"/>
          </a:xfrm>
          <a:prstGeom prst="rect">
            <a:avLst/>
          </a:prstGeom>
          <a:noFill/>
          <a:extLst>
            <a:ext uri="{909E8E84-426E-40DD-AFC4-6F175D3DCCD1}">
              <a14:hiddenFill xmlns:a14="http://schemas.microsoft.com/office/drawing/2010/main">
                <a:solidFill>
                  <a:srgbClr val="FFFFFF"/>
                </a:solidFill>
              </a14:hiddenFill>
            </a:ext>
          </a:extLst>
        </p:spPr>
      </p:pic>
      <p:sp>
        <p:nvSpPr>
          <p:cNvPr id="509" name="object 3">
            <a:extLst>
              <a:ext uri="{FF2B5EF4-FFF2-40B4-BE49-F238E27FC236}">
                <a16:creationId xmlns:a16="http://schemas.microsoft.com/office/drawing/2014/main" id="{BBF7BD34-30B2-DF19-7592-6100736F5238}"/>
              </a:ext>
            </a:extLst>
          </p:cNvPr>
          <p:cNvSpPr txBox="1"/>
          <p:nvPr/>
        </p:nvSpPr>
        <p:spPr>
          <a:xfrm>
            <a:off x="1005839" y="3180743"/>
            <a:ext cx="8710930" cy="628377"/>
          </a:xfrm>
          <a:prstGeom prst="rect">
            <a:avLst/>
          </a:prstGeom>
        </p:spPr>
        <p:txBody>
          <a:bodyPr vert="horz" wrap="square" lIns="0" tIns="12700" rIns="0" bIns="0" rtlCol="0">
            <a:spAutoFit/>
          </a:bodyPr>
          <a:lstStyle/>
          <a:p>
            <a:pPr marL="12700">
              <a:lnSpc>
                <a:spcPct val="100000"/>
              </a:lnSpc>
              <a:spcBef>
                <a:spcPts val="100"/>
              </a:spcBef>
            </a:pPr>
            <a:r>
              <a:rPr lang="en-US" sz="2000" b="1" dirty="0" err="1">
                <a:latin typeface="Verdana"/>
                <a:cs typeface="Verdana"/>
              </a:rPr>
              <a:t>Agregación</a:t>
            </a:r>
            <a:r>
              <a:rPr lang="en-US" sz="2000" b="1" dirty="0">
                <a:latin typeface="Verdana"/>
                <a:cs typeface="Verdana"/>
              </a:rPr>
              <a:t>: </a:t>
            </a:r>
            <a:r>
              <a:rPr lang="es-ES" sz="2000" b="1" dirty="0">
                <a:latin typeface="Verdana"/>
                <a:cs typeface="Verdana"/>
              </a:rPr>
              <a:t>Se trata de una asociación que representa una relación de tipo parte-todo o parte-de</a:t>
            </a:r>
            <a:endParaRPr sz="2000" dirty="0">
              <a:latin typeface="Verdana"/>
              <a:cs typeface="Verdana"/>
            </a:endParaRPr>
          </a:p>
        </p:txBody>
      </p:sp>
      <p:pic>
        <p:nvPicPr>
          <p:cNvPr id="1028" name="Picture 4">
            <a:extLst>
              <a:ext uri="{FF2B5EF4-FFF2-40B4-BE49-F238E27FC236}">
                <a16:creationId xmlns:a16="http://schemas.microsoft.com/office/drawing/2014/main" id="{8050C6A5-C541-B95B-6ECA-ACC5A5DF9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300" y="4053316"/>
            <a:ext cx="3558800" cy="462644"/>
          </a:xfrm>
          <a:prstGeom prst="rect">
            <a:avLst/>
          </a:prstGeom>
          <a:noFill/>
          <a:extLst>
            <a:ext uri="{909E8E84-426E-40DD-AFC4-6F175D3DCCD1}">
              <a14:hiddenFill xmlns:a14="http://schemas.microsoft.com/office/drawing/2010/main">
                <a:solidFill>
                  <a:srgbClr val="FFFFFF"/>
                </a:solidFill>
              </a14:hiddenFill>
            </a:ext>
          </a:extLst>
        </p:spPr>
      </p:pic>
      <p:sp>
        <p:nvSpPr>
          <p:cNvPr id="1024" name="CuadroTexto 1023">
            <a:extLst>
              <a:ext uri="{FF2B5EF4-FFF2-40B4-BE49-F238E27FC236}">
                <a16:creationId xmlns:a16="http://schemas.microsoft.com/office/drawing/2014/main" id="{5863FC73-799E-EE85-1737-6291E5BBD61B}"/>
              </a:ext>
            </a:extLst>
          </p:cNvPr>
          <p:cNvSpPr txBox="1"/>
          <p:nvPr/>
        </p:nvSpPr>
        <p:spPr>
          <a:xfrm>
            <a:off x="1005838" y="4871563"/>
            <a:ext cx="8710929" cy="646331"/>
          </a:xfrm>
          <a:prstGeom prst="rect">
            <a:avLst/>
          </a:prstGeom>
          <a:noFill/>
        </p:spPr>
        <p:txBody>
          <a:bodyPr wrap="square">
            <a:spAutoFit/>
          </a:bodyPr>
          <a:lstStyle/>
          <a:p>
            <a:r>
              <a:rPr lang="es-ES" dirty="0">
                <a:latin typeface="Aptos" panose="020B0004020202020204" pitchFamily="34" charset="0"/>
                <a:cs typeface="Aparajita" panose="020B0502040204020203" pitchFamily="18" charset="0"/>
              </a:rPr>
              <a:t>Como se puede ver en la imagen del ejemplo (en inglés), un Profesor 'tiene una' clase a la que enseña.</a:t>
            </a:r>
            <a:endParaRPr lang="es-CO" dirty="0">
              <a:latin typeface="Aptos" panose="020B0004020202020204" pitchFamily="34" charset="0"/>
              <a:cs typeface="Aparajita" panose="020B0502040204020203" pitchFamily="18" charset="0"/>
            </a:endParaRPr>
          </a:p>
        </p:txBody>
      </p:sp>
    </p:spTree>
    <p:extLst>
      <p:ext uri="{BB962C8B-B14F-4D97-AF65-F5344CB8AC3E}">
        <p14:creationId xmlns:p14="http://schemas.microsoft.com/office/powerpoint/2010/main" val="6196968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07" name="object 50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08" name="object 50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64</a:t>
            </a:fld>
            <a:endParaRPr dirty="0"/>
          </a:p>
        </p:txBody>
      </p:sp>
      <p:sp>
        <p:nvSpPr>
          <p:cNvPr id="509" name="object 3">
            <a:extLst>
              <a:ext uri="{FF2B5EF4-FFF2-40B4-BE49-F238E27FC236}">
                <a16:creationId xmlns:a16="http://schemas.microsoft.com/office/drawing/2014/main" id="{BBF7BD34-30B2-DF19-7592-6100736F5238}"/>
              </a:ext>
            </a:extLst>
          </p:cNvPr>
          <p:cNvSpPr txBox="1"/>
          <p:nvPr/>
        </p:nvSpPr>
        <p:spPr>
          <a:xfrm>
            <a:off x="1011450" y="1915077"/>
            <a:ext cx="8710930" cy="628377"/>
          </a:xfrm>
          <a:prstGeom prst="rect">
            <a:avLst/>
          </a:prstGeom>
        </p:spPr>
        <p:txBody>
          <a:bodyPr vert="horz" wrap="square" lIns="0" tIns="12700" rIns="0" bIns="0" rtlCol="0">
            <a:spAutoFit/>
          </a:bodyPr>
          <a:lstStyle/>
          <a:p>
            <a:pPr marL="12700">
              <a:lnSpc>
                <a:spcPct val="100000"/>
              </a:lnSpc>
              <a:spcBef>
                <a:spcPts val="100"/>
              </a:spcBef>
            </a:pPr>
            <a:r>
              <a:rPr lang="en-US" sz="2000" b="1" dirty="0" err="1">
                <a:latin typeface="Verdana"/>
                <a:cs typeface="Verdana"/>
              </a:rPr>
              <a:t>Composición</a:t>
            </a:r>
            <a:r>
              <a:rPr lang="en-US" sz="2000" b="1" dirty="0">
                <a:latin typeface="Verdana"/>
                <a:cs typeface="Verdana"/>
              </a:rPr>
              <a:t>: </a:t>
            </a:r>
            <a:r>
              <a:rPr lang="es-ES" sz="2000" b="1" dirty="0">
                <a:latin typeface="Verdana"/>
                <a:cs typeface="Verdana"/>
              </a:rPr>
              <a:t>Se trata de una asociación que representa una relación de tipo parte-todo o parte-de</a:t>
            </a:r>
            <a:endParaRPr sz="2000" dirty="0">
              <a:latin typeface="Verdana"/>
              <a:cs typeface="Verdana"/>
            </a:endParaRPr>
          </a:p>
        </p:txBody>
      </p:sp>
      <p:sp>
        <p:nvSpPr>
          <p:cNvPr id="1024" name="CuadroTexto 1023">
            <a:extLst>
              <a:ext uri="{FF2B5EF4-FFF2-40B4-BE49-F238E27FC236}">
                <a16:creationId xmlns:a16="http://schemas.microsoft.com/office/drawing/2014/main" id="{5863FC73-799E-EE85-1737-6291E5BBD61B}"/>
              </a:ext>
            </a:extLst>
          </p:cNvPr>
          <p:cNvSpPr txBox="1"/>
          <p:nvPr/>
        </p:nvSpPr>
        <p:spPr>
          <a:xfrm>
            <a:off x="991234" y="4621494"/>
            <a:ext cx="8710929" cy="1754326"/>
          </a:xfrm>
          <a:prstGeom prst="rect">
            <a:avLst/>
          </a:prstGeom>
          <a:noFill/>
        </p:spPr>
        <p:txBody>
          <a:bodyPr wrap="square">
            <a:spAutoFit/>
          </a:bodyPr>
          <a:lstStyle/>
          <a:p>
            <a:pPr algn="just"/>
            <a:r>
              <a:rPr lang="es-ES" dirty="0">
                <a:latin typeface="Aptos" panose="020B0004020202020204" pitchFamily="34" charset="0"/>
              </a:rPr>
              <a:t>Composición: el almacén está compuesto de cuentas, si se elimina el almacén las cuentas por si solas no tienen sentido como una entidad separada del almacén y se eliminan también.</a:t>
            </a:r>
          </a:p>
          <a:p>
            <a:pPr algn="just"/>
            <a:endParaRPr lang="es-ES" dirty="0">
              <a:latin typeface="Aptos" panose="020B0004020202020204" pitchFamily="34" charset="0"/>
            </a:endParaRPr>
          </a:p>
          <a:p>
            <a:pPr algn="just"/>
            <a:r>
              <a:rPr lang="es-ES" dirty="0">
                <a:latin typeface="Aptos" panose="020B0004020202020204" pitchFamily="34" charset="0"/>
              </a:rPr>
              <a:t>Agregación: el almacén tiene clientes, si el almacén cierra los clientes irán a otro, su razón de existir sigue teniendo sentido sin el almacén.</a:t>
            </a:r>
            <a:endParaRPr lang="es-CO" dirty="0">
              <a:latin typeface="Aptos" panose="020B0004020202020204" pitchFamily="34" charset="0"/>
            </a:endParaRPr>
          </a:p>
        </p:txBody>
      </p:sp>
      <p:pic>
        <p:nvPicPr>
          <p:cNvPr id="2050" name="Picture 2">
            <a:extLst>
              <a:ext uri="{FF2B5EF4-FFF2-40B4-BE49-F238E27FC236}">
                <a16:creationId xmlns:a16="http://schemas.microsoft.com/office/drawing/2014/main" id="{78151CB7-DC55-09E8-DC6F-A5A50158E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535" y="2966460"/>
            <a:ext cx="2850329" cy="12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74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07" name="object 50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08" name="object 50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65</a:t>
            </a:fld>
            <a:endParaRPr dirty="0"/>
          </a:p>
        </p:txBody>
      </p:sp>
      <p:sp>
        <p:nvSpPr>
          <p:cNvPr id="509" name="object 3">
            <a:extLst>
              <a:ext uri="{FF2B5EF4-FFF2-40B4-BE49-F238E27FC236}">
                <a16:creationId xmlns:a16="http://schemas.microsoft.com/office/drawing/2014/main" id="{BBF7BD34-30B2-DF19-7592-6100736F5238}"/>
              </a:ext>
            </a:extLst>
          </p:cNvPr>
          <p:cNvSpPr txBox="1"/>
          <p:nvPr/>
        </p:nvSpPr>
        <p:spPr>
          <a:xfrm>
            <a:off x="1010285" y="1550743"/>
            <a:ext cx="8710930" cy="320601"/>
          </a:xfrm>
          <a:prstGeom prst="rect">
            <a:avLst/>
          </a:prstGeom>
        </p:spPr>
        <p:txBody>
          <a:bodyPr vert="horz" wrap="square" lIns="0" tIns="12700" rIns="0" bIns="0" rtlCol="0">
            <a:spAutoFit/>
          </a:bodyPr>
          <a:lstStyle/>
          <a:p>
            <a:pPr marL="12700">
              <a:lnSpc>
                <a:spcPct val="100000"/>
              </a:lnSpc>
              <a:spcBef>
                <a:spcPts val="100"/>
              </a:spcBef>
            </a:pPr>
            <a:r>
              <a:rPr lang="en-US" sz="2000" b="1" dirty="0" err="1">
                <a:latin typeface="Verdana"/>
                <a:cs typeface="Verdana"/>
              </a:rPr>
              <a:t>Diferencias</a:t>
            </a:r>
            <a:r>
              <a:rPr lang="en-US" sz="2000" b="1" dirty="0">
                <a:latin typeface="Verdana"/>
                <a:cs typeface="Verdana"/>
              </a:rPr>
              <a:t> entre </a:t>
            </a:r>
            <a:r>
              <a:rPr lang="en-US" sz="2000" b="1" dirty="0" err="1">
                <a:latin typeface="Verdana"/>
                <a:cs typeface="Verdana"/>
              </a:rPr>
              <a:t>Composición</a:t>
            </a:r>
            <a:r>
              <a:rPr lang="en-US" sz="2000" b="1" dirty="0">
                <a:latin typeface="Verdana"/>
                <a:cs typeface="Verdana"/>
              </a:rPr>
              <a:t> y </a:t>
            </a:r>
            <a:r>
              <a:rPr lang="en-US" sz="2000" b="1" dirty="0" err="1">
                <a:latin typeface="Verdana"/>
                <a:cs typeface="Verdana"/>
              </a:rPr>
              <a:t>Agregación</a:t>
            </a:r>
            <a:endParaRPr sz="2000" dirty="0">
              <a:latin typeface="Verdana"/>
              <a:cs typeface="Verdana"/>
            </a:endParaRPr>
          </a:p>
        </p:txBody>
      </p:sp>
      <p:sp>
        <p:nvSpPr>
          <p:cNvPr id="1024" name="CuadroTexto 1023">
            <a:extLst>
              <a:ext uri="{FF2B5EF4-FFF2-40B4-BE49-F238E27FC236}">
                <a16:creationId xmlns:a16="http://schemas.microsoft.com/office/drawing/2014/main" id="{5863FC73-799E-EE85-1737-6291E5BBD61B}"/>
              </a:ext>
            </a:extLst>
          </p:cNvPr>
          <p:cNvSpPr txBox="1"/>
          <p:nvPr/>
        </p:nvSpPr>
        <p:spPr>
          <a:xfrm>
            <a:off x="1014141" y="2146798"/>
            <a:ext cx="8710929" cy="4801314"/>
          </a:xfrm>
          <a:prstGeom prst="rect">
            <a:avLst/>
          </a:prstGeom>
          <a:noFill/>
        </p:spPr>
        <p:txBody>
          <a:bodyPr wrap="square">
            <a:spAutoFit/>
          </a:bodyPr>
          <a:lstStyle/>
          <a:p>
            <a:pPr algn="just"/>
            <a:r>
              <a:rPr lang="es-ES" dirty="0">
                <a:solidFill>
                  <a:srgbClr val="202122"/>
                </a:solidFill>
                <a:latin typeface="Aptos" panose="020B0004020202020204" pitchFamily="34" charset="0"/>
              </a:rPr>
              <a:t>Relación de composición</a:t>
            </a:r>
          </a:p>
          <a:p>
            <a:pPr algn="just"/>
            <a:endParaRPr lang="es-ES" dirty="0">
              <a:latin typeface="Aptos" panose="020B0004020202020204" pitchFamily="34" charset="0"/>
            </a:endParaRPr>
          </a:p>
          <a:p>
            <a:pPr algn="l">
              <a:buFont typeface="+mj-lt"/>
              <a:buAutoNum type="arabicPeriod"/>
            </a:pPr>
            <a:r>
              <a:rPr lang="es-ES" b="0" i="0" dirty="0">
                <a:solidFill>
                  <a:srgbClr val="202122"/>
                </a:solidFill>
                <a:effectLst/>
                <a:latin typeface="Aptos" panose="020B0004020202020204" pitchFamily="34" charset="0"/>
              </a:rPr>
              <a:t>Cuando intentamos representar un todo y sus partes. Ejemplo, un motor es una parte de un coche.</a:t>
            </a:r>
          </a:p>
          <a:p>
            <a:pPr algn="l">
              <a:buFont typeface="+mj-lt"/>
              <a:buAutoNum type="arabicPeriod"/>
            </a:pPr>
            <a:r>
              <a:rPr lang="es-ES" b="0" i="0" dirty="0">
                <a:solidFill>
                  <a:srgbClr val="202122"/>
                </a:solidFill>
                <a:effectLst/>
                <a:latin typeface="Aptos" panose="020B0004020202020204" pitchFamily="34" charset="0"/>
              </a:rPr>
              <a:t>Cuando se elimina el contenedor, el contenido también es eliminado. Ejemplo, si eliminamos una universidad eliminamos igualmente sus departamentos.</a:t>
            </a:r>
          </a:p>
          <a:p>
            <a:pPr algn="just"/>
            <a:endParaRPr lang="es-CO" dirty="0">
              <a:latin typeface="Aptos" panose="020B0004020202020204" pitchFamily="34" charset="0"/>
            </a:endParaRPr>
          </a:p>
          <a:p>
            <a:pPr algn="just"/>
            <a:r>
              <a:rPr lang="es-ES" dirty="0">
                <a:solidFill>
                  <a:srgbClr val="202122"/>
                </a:solidFill>
                <a:latin typeface="Aptos" panose="020B0004020202020204" pitchFamily="34" charset="0"/>
              </a:rPr>
              <a:t>Relación de Agregación (o Agrupación)</a:t>
            </a:r>
          </a:p>
          <a:p>
            <a:pPr algn="just"/>
            <a:endParaRPr lang="es-ES" dirty="0">
              <a:solidFill>
                <a:srgbClr val="202122"/>
              </a:solidFill>
              <a:latin typeface="Aptos" panose="020B0004020202020204" pitchFamily="34" charset="0"/>
            </a:endParaRPr>
          </a:p>
          <a:p>
            <a:pPr indent="-342900">
              <a:buFont typeface="+mj-lt"/>
              <a:buAutoNum type="arabicPeriod"/>
            </a:pPr>
            <a:r>
              <a:rPr lang="es-ES" dirty="0">
                <a:solidFill>
                  <a:srgbClr val="202122"/>
                </a:solidFill>
                <a:latin typeface="Aptos" panose="020B0004020202020204" pitchFamily="34" charset="0"/>
              </a:rPr>
              <a:t>Cuando representamos las relaciones en un software o base de datos. Ejemplo, el modelo de motor MTR01 es parte del coche MC01. Como tal, el motor MTR01 puede ser parte de cualquier otro modelo de coche, es decir si eliminamos el coche MC01 no es necesario eliminar el motor pues podemos usarlo en otro modelo.</a:t>
            </a:r>
          </a:p>
          <a:p>
            <a:pPr indent="-342900">
              <a:buFont typeface="+mj-lt"/>
              <a:buAutoNum type="arabicPeriod"/>
            </a:pPr>
            <a:r>
              <a:rPr lang="es-ES" dirty="0">
                <a:solidFill>
                  <a:srgbClr val="202122"/>
                </a:solidFill>
                <a:latin typeface="Aptos" panose="020B0004020202020204" pitchFamily="34" charset="0"/>
              </a:rPr>
              <a:t>Cuando el contenedor es eliminado, el contenido usualmente no es destruido. Ejemplo, un profesor tiene estudiantes, cuando el profesor muere los estudiantes no mueren con él o ella.</a:t>
            </a:r>
          </a:p>
          <a:p>
            <a:pPr algn="just"/>
            <a:endParaRPr lang="es-CO" dirty="0">
              <a:solidFill>
                <a:srgbClr val="202122"/>
              </a:solidFill>
              <a:latin typeface="Aptos" panose="020B0004020202020204" pitchFamily="34" charset="0"/>
            </a:endParaRPr>
          </a:p>
        </p:txBody>
      </p:sp>
    </p:spTree>
    <p:extLst>
      <p:ext uri="{BB962C8B-B14F-4D97-AF65-F5344CB8AC3E}">
        <p14:creationId xmlns:p14="http://schemas.microsoft.com/office/powerpoint/2010/main" val="4187125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795782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¿Cuál</a:t>
            </a:r>
            <a:r>
              <a:rPr sz="2000" b="1" spc="-10" dirty="0">
                <a:latin typeface="Verdana"/>
                <a:cs typeface="Verdana"/>
              </a:rPr>
              <a:t> es</a:t>
            </a:r>
            <a:r>
              <a:rPr sz="2000" b="1" spc="1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clases</a:t>
            </a:r>
            <a:r>
              <a:rPr sz="2000" b="1" spc="1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depósito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agua?</a:t>
            </a:r>
            <a:endParaRPr sz="2000">
              <a:latin typeface="Verdana"/>
              <a:cs typeface="Verdana"/>
            </a:endParaRPr>
          </a:p>
        </p:txBody>
      </p:sp>
      <p:grpSp>
        <p:nvGrpSpPr>
          <p:cNvPr id="4" name="object 4"/>
          <p:cNvGrpSpPr/>
          <p:nvPr/>
        </p:nvGrpSpPr>
        <p:grpSpPr>
          <a:xfrm>
            <a:off x="4191000" y="3380740"/>
            <a:ext cx="1856739" cy="2164080"/>
            <a:chOff x="4191000" y="3380740"/>
            <a:chExt cx="1856739" cy="2164080"/>
          </a:xfrm>
        </p:grpSpPr>
        <p:sp>
          <p:nvSpPr>
            <p:cNvPr id="5" name="object 5"/>
            <p:cNvSpPr/>
            <p:nvPr/>
          </p:nvSpPr>
          <p:spPr>
            <a:xfrm>
              <a:off x="4191000" y="3380740"/>
              <a:ext cx="1856739" cy="789940"/>
            </a:xfrm>
            <a:custGeom>
              <a:avLst/>
              <a:gdLst/>
              <a:ahLst/>
              <a:cxnLst/>
              <a:rect l="l" t="t" r="r" b="b"/>
              <a:pathLst>
                <a:path w="1856739" h="789939">
                  <a:moveTo>
                    <a:pt x="1856739" y="0"/>
                  </a:moveTo>
                  <a:lnTo>
                    <a:pt x="0" y="0"/>
                  </a:lnTo>
                  <a:lnTo>
                    <a:pt x="0" y="789939"/>
                  </a:lnTo>
                  <a:lnTo>
                    <a:pt x="1856739" y="789939"/>
                  </a:lnTo>
                  <a:lnTo>
                    <a:pt x="1856739" y="774700"/>
                  </a:lnTo>
                  <a:lnTo>
                    <a:pt x="27939" y="774700"/>
                  </a:lnTo>
                  <a:lnTo>
                    <a:pt x="12700" y="762000"/>
                  </a:lnTo>
                  <a:lnTo>
                    <a:pt x="27939" y="762000"/>
                  </a:lnTo>
                  <a:lnTo>
                    <a:pt x="27939" y="27939"/>
                  </a:lnTo>
                  <a:lnTo>
                    <a:pt x="12700" y="27939"/>
                  </a:lnTo>
                  <a:lnTo>
                    <a:pt x="27939" y="12700"/>
                  </a:lnTo>
                  <a:lnTo>
                    <a:pt x="1856739" y="12700"/>
                  </a:lnTo>
                  <a:lnTo>
                    <a:pt x="1856739" y="0"/>
                  </a:lnTo>
                  <a:close/>
                </a:path>
                <a:path w="1856739" h="789939">
                  <a:moveTo>
                    <a:pt x="27939" y="762000"/>
                  </a:moveTo>
                  <a:lnTo>
                    <a:pt x="12700" y="762000"/>
                  </a:lnTo>
                  <a:lnTo>
                    <a:pt x="27939" y="774700"/>
                  </a:lnTo>
                  <a:lnTo>
                    <a:pt x="27939" y="762000"/>
                  </a:lnTo>
                  <a:close/>
                </a:path>
                <a:path w="1856739" h="789939">
                  <a:moveTo>
                    <a:pt x="1828800" y="762000"/>
                  </a:moveTo>
                  <a:lnTo>
                    <a:pt x="27939" y="762000"/>
                  </a:lnTo>
                  <a:lnTo>
                    <a:pt x="27939" y="774700"/>
                  </a:lnTo>
                  <a:lnTo>
                    <a:pt x="1828800" y="774700"/>
                  </a:lnTo>
                  <a:lnTo>
                    <a:pt x="1828800" y="762000"/>
                  </a:lnTo>
                  <a:close/>
                </a:path>
                <a:path w="1856739" h="789939">
                  <a:moveTo>
                    <a:pt x="1828800" y="12700"/>
                  </a:moveTo>
                  <a:lnTo>
                    <a:pt x="1828800" y="774700"/>
                  </a:lnTo>
                  <a:lnTo>
                    <a:pt x="1841500" y="762000"/>
                  </a:lnTo>
                  <a:lnTo>
                    <a:pt x="1856739" y="762000"/>
                  </a:lnTo>
                  <a:lnTo>
                    <a:pt x="1856739" y="27939"/>
                  </a:lnTo>
                  <a:lnTo>
                    <a:pt x="1841500" y="27939"/>
                  </a:lnTo>
                  <a:lnTo>
                    <a:pt x="1828800" y="12700"/>
                  </a:lnTo>
                  <a:close/>
                </a:path>
                <a:path w="1856739" h="789939">
                  <a:moveTo>
                    <a:pt x="1856739" y="762000"/>
                  </a:moveTo>
                  <a:lnTo>
                    <a:pt x="1841500" y="762000"/>
                  </a:lnTo>
                  <a:lnTo>
                    <a:pt x="1828800" y="774700"/>
                  </a:lnTo>
                  <a:lnTo>
                    <a:pt x="1856739" y="774700"/>
                  </a:lnTo>
                  <a:lnTo>
                    <a:pt x="1856739" y="762000"/>
                  </a:lnTo>
                  <a:close/>
                </a:path>
                <a:path w="1856739" h="789939">
                  <a:moveTo>
                    <a:pt x="27939" y="12700"/>
                  </a:moveTo>
                  <a:lnTo>
                    <a:pt x="12700" y="27939"/>
                  </a:lnTo>
                  <a:lnTo>
                    <a:pt x="27939" y="27939"/>
                  </a:lnTo>
                  <a:lnTo>
                    <a:pt x="27939" y="12700"/>
                  </a:lnTo>
                  <a:close/>
                </a:path>
                <a:path w="1856739" h="789939">
                  <a:moveTo>
                    <a:pt x="1828800" y="12700"/>
                  </a:moveTo>
                  <a:lnTo>
                    <a:pt x="27939" y="12700"/>
                  </a:lnTo>
                  <a:lnTo>
                    <a:pt x="27939" y="27939"/>
                  </a:lnTo>
                  <a:lnTo>
                    <a:pt x="1828800" y="27939"/>
                  </a:lnTo>
                  <a:lnTo>
                    <a:pt x="1828800" y="12700"/>
                  </a:lnTo>
                  <a:close/>
                </a:path>
                <a:path w="1856739" h="789939">
                  <a:moveTo>
                    <a:pt x="1856739" y="12700"/>
                  </a:moveTo>
                  <a:lnTo>
                    <a:pt x="1828800" y="12700"/>
                  </a:lnTo>
                  <a:lnTo>
                    <a:pt x="1841500" y="27939"/>
                  </a:lnTo>
                  <a:lnTo>
                    <a:pt x="1856739" y="27939"/>
                  </a:lnTo>
                  <a:lnTo>
                    <a:pt x="1856739" y="12700"/>
                  </a:lnTo>
                  <a:close/>
                </a:path>
              </a:pathLst>
            </a:custGeom>
            <a:solidFill>
              <a:srgbClr val="000000"/>
            </a:solidFill>
          </p:spPr>
          <p:txBody>
            <a:bodyPr wrap="square" lIns="0" tIns="0" rIns="0" bIns="0" rtlCol="0"/>
            <a:lstStyle/>
            <a:p>
              <a:endParaRPr/>
            </a:p>
          </p:txBody>
        </p:sp>
        <p:sp>
          <p:nvSpPr>
            <p:cNvPr id="6" name="object 6"/>
            <p:cNvSpPr/>
            <p:nvPr/>
          </p:nvSpPr>
          <p:spPr>
            <a:xfrm>
              <a:off x="4203700" y="4157980"/>
              <a:ext cx="1828800" cy="1371600"/>
            </a:xfrm>
            <a:custGeom>
              <a:avLst/>
              <a:gdLst/>
              <a:ahLst/>
              <a:cxnLst/>
              <a:rect l="l" t="t" r="r" b="b"/>
              <a:pathLst>
                <a:path w="1828800" h="1371600">
                  <a:moveTo>
                    <a:pt x="1828800" y="0"/>
                  </a:moveTo>
                  <a:lnTo>
                    <a:pt x="0" y="0"/>
                  </a:lnTo>
                  <a:lnTo>
                    <a:pt x="0" y="1371600"/>
                  </a:lnTo>
                  <a:lnTo>
                    <a:pt x="1828800" y="1371600"/>
                  </a:lnTo>
                  <a:lnTo>
                    <a:pt x="1828800" y="0"/>
                  </a:lnTo>
                  <a:close/>
                </a:path>
              </a:pathLst>
            </a:custGeom>
            <a:solidFill>
              <a:srgbClr val="CCEBFF"/>
            </a:solidFill>
          </p:spPr>
          <p:txBody>
            <a:bodyPr wrap="square" lIns="0" tIns="0" rIns="0" bIns="0" rtlCol="0"/>
            <a:lstStyle/>
            <a:p>
              <a:endParaRPr/>
            </a:p>
          </p:txBody>
        </p:sp>
        <p:sp>
          <p:nvSpPr>
            <p:cNvPr id="7" name="object 7"/>
            <p:cNvSpPr/>
            <p:nvPr/>
          </p:nvSpPr>
          <p:spPr>
            <a:xfrm>
              <a:off x="4191000" y="4145280"/>
              <a:ext cx="1856739" cy="1399540"/>
            </a:xfrm>
            <a:custGeom>
              <a:avLst/>
              <a:gdLst/>
              <a:ahLst/>
              <a:cxnLst/>
              <a:rect l="l" t="t" r="r" b="b"/>
              <a:pathLst>
                <a:path w="1856739" h="1399539">
                  <a:moveTo>
                    <a:pt x="1856739" y="0"/>
                  </a:moveTo>
                  <a:lnTo>
                    <a:pt x="0" y="0"/>
                  </a:lnTo>
                  <a:lnTo>
                    <a:pt x="0" y="1399540"/>
                  </a:lnTo>
                  <a:lnTo>
                    <a:pt x="1856739" y="1399540"/>
                  </a:lnTo>
                  <a:lnTo>
                    <a:pt x="1856739" y="1384300"/>
                  </a:lnTo>
                  <a:lnTo>
                    <a:pt x="27939" y="1384300"/>
                  </a:lnTo>
                  <a:lnTo>
                    <a:pt x="12700" y="1371600"/>
                  </a:lnTo>
                  <a:lnTo>
                    <a:pt x="27939" y="1371600"/>
                  </a:lnTo>
                  <a:lnTo>
                    <a:pt x="27939" y="27940"/>
                  </a:lnTo>
                  <a:lnTo>
                    <a:pt x="12700" y="27940"/>
                  </a:lnTo>
                  <a:lnTo>
                    <a:pt x="27939" y="12700"/>
                  </a:lnTo>
                  <a:lnTo>
                    <a:pt x="1856739" y="12700"/>
                  </a:lnTo>
                  <a:lnTo>
                    <a:pt x="1856739" y="0"/>
                  </a:lnTo>
                  <a:close/>
                </a:path>
                <a:path w="1856739" h="1399539">
                  <a:moveTo>
                    <a:pt x="27939" y="1371600"/>
                  </a:moveTo>
                  <a:lnTo>
                    <a:pt x="12700" y="1371600"/>
                  </a:lnTo>
                  <a:lnTo>
                    <a:pt x="27939" y="1384300"/>
                  </a:lnTo>
                  <a:lnTo>
                    <a:pt x="27939" y="1371600"/>
                  </a:lnTo>
                  <a:close/>
                </a:path>
                <a:path w="1856739" h="1399539">
                  <a:moveTo>
                    <a:pt x="1828800" y="1371600"/>
                  </a:moveTo>
                  <a:lnTo>
                    <a:pt x="27939" y="1371600"/>
                  </a:lnTo>
                  <a:lnTo>
                    <a:pt x="27939" y="1384300"/>
                  </a:lnTo>
                  <a:lnTo>
                    <a:pt x="1828800" y="1384300"/>
                  </a:lnTo>
                  <a:lnTo>
                    <a:pt x="1828800" y="1371600"/>
                  </a:lnTo>
                  <a:close/>
                </a:path>
                <a:path w="1856739" h="1399539">
                  <a:moveTo>
                    <a:pt x="1828800" y="12700"/>
                  </a:moveTo>
                  <a:lnTo>
                    <a:pt x="1828800" y="1384300"/>
                  </a:lnTo>
                  <a:lnTo>
                    <a:pt x="1841500" y="1371600"/>
                  </a:lnTo>
                  <a:lnTo>
                    <a:pt x="1856739" y="1371600"/>
                  </a:lnTo>
                  <a:lnTo>
                    <a:pt x="1856739" y="27940"/>
                  </a:lnTo>
                  <a:lnTo>
                    <a:pt x="1841500" y="27940"/>
                  </a:lnTo>
                  <a:lnTo>
                    <a:pt x="1828800" y="12700"/>
                  </a:lnTo>
                  <a:close/>
                </a:path>
                <a:path w="1856739" h="1399539">
                  <a:moveTo>
                    <a:pt x="1856739" y="1371600"/>
                  </a:moveTo>
                  <a:lnTo>
                    <a:pt x="1841500" y="1371600"/>
                  </a:lnTo>
                  <a:lnTo>
                    <a:pt x="1828800" y="1384300"/>
                  </a:lnTo>
                  <a:lnTo>
                    <a:pt x="1856739" y="1384300"/>
                  </a:lnTo>
                  <a:lnTo>
                    <a:pt x="1856739" y="1371600"/>
                  </a:lnTo>
                  <a:close/>
                </a:path>
                <a:path w="1856739" h="1399539">
                  <a:moveTo>
                    <a:pt x="27939" y="12700"/>
                  </a:moveTo>
                  <a:lnTo>
                    <a:pt x="12700" y="27940"/>
                  </a:lnTo>
                  <a:lnTo>
                    <a:pt x="27939" y="27940"/>
                  </a:lnTo>
                  <a:lnTo>
                    <a:pt x="27939" y="12700"/>
                  </a:lnTo>
                  <a:close/>
                </a:path>
                <a:path w="1856739" h="1399539">
                  <a:moveTo>
                    <a:pt x="1828800" y="12700"/>
                  </a:moveTo>
                  <a:lnTo>
                    <a:pt x="27939" y="12700"/>
                  </a:lnTo>
                  <a:lnTo>
                    <a:pt x="27939" y="27940"/>
                  </a:lnTo>
                  <a:lnTo>
                    <a:pt x="1828800" y="27940"/>
                  </a:lnTo>
                  <a:lnTo>
                    <a:pt x="1828800" y="12700"/>
                  </a:lnTo>
                  <a:close/>
                </a:path>
                <a:path w="1856739" h="1399539">
                  <a:moveTo>
                    <a:pt x="1856739" y="12700"/>
                  </a:moveTo>
                  <a:lnTo>
                    <a:pt x="1828800" y="12700"/>
                  </a:lnTo>
                  <a:lnTo>
                    <a:pt x="1841500" y="27940"/>
                  </a:lnTo>
                  <a:lnTo>
                    <a:pt x="1856739" y="27940"/>
                  </a:lnTo>
                  <a:lnTo>
                    <a:pt x="1856739" y="12700"/>
                  </a:lnTo>
                  <a:close/>
                </a:path>
              </a:pathLst>
            </a:custGeom>
            <a:solidFill>
              <a:srgbClr val="000000"/>
            </a:solidFill>
          </p:spPr>
          <p:txBody>
            <a:bodyPr wrap="square" lIns="0" tIns="0" rIns="0" bIns="0" rtlCol="0"/>
            <a:lstStyle/>
            <a:p>
              <a:endParaRPr/>
            </a:p>
          </p:txBody>
        </p:sp>
      </p:grpSp>
      <p:sp>
        <p:nvSpPr>
          <p:cNvPr id="8" name="object 8"/>
          <p:cNvSpPr txBox="1"/>
          <p:nvPr/>
        </p:nvSpPr>
        <p:spPr>
          <a:xfrm>
            <a:off x="2377439" y="3959859"/>
            <a:ext cx="798195" cy="452120"/>
          </a:xfrm>
          <a:prstGeom prst="rect">
            <a:avLst/>
          </a:prstGeom>
        </p:spPr>
        <p:txBody>
          <a:bodyPr vert="horz" wrap="square" lIns="0" tIns="12700" rIns="0" bIns="0" rtlCol="0">
            <a:spAutoFit/>
          </a:bodyPr>
          <a:lstStyle/>
          <a:p>
            <a:pPr marL="12700" marR="5080">
              <a:lnSpc>
                <a:spcPct val="100000"/>
              </a:lnSpc>
              <a:spcBef>
                <a:spcPts val="100"/>
              </a:spcBef>
            </a:pPr>
            <a:r>
              <a:rPr sz="1400" spc="-60" dirty="0">
                <a:latin typeface="Verdana"/>
                <a:cs typeface="Verdana"/>
              </a:rPr>
              <a:t>V</a:t>
            </a:r>
            <a:r>
              <a:rPr sz="1400" spc="-10" dirty="0">
                <a:latin typeface="Verdana"/>
                <a:cs typeface="Verdana"/>
              </a:rPr>
              <a:t>olu</a:t>
            </a:r>
            <a:r>
              <a:rPr sz="1400" spc="-5" dirty="0">
                <a:latin typeface="Verdana"/>
                <a:cs typeface="Verdana"/>
              </a:rPr>
              <a:t>m</a:t>
            </a:r>
            <a:r>
              <a:rPr sz="1400" spc="5" dirty="0">
                <a:latin typeface="Verdana"/>
                <a:cs typeface="Verdana"/>
              </a:rPr>
              <a:t>e</a:t>
            </a:r>
            <a:r>
              <a:rPr sz="1400" dirty="0">
                <a:latin typeface="Verdana"/>
                <a:cs typeface="Verdana"/>
              </a:rPr>
              <a:t>n  </a:t>
            </a:r>
            <a:r>
              <a:rPr sz="1400" spc="-5" dirty="0">
                <a:latin typeface="Verdana"/>
                <a:cs typeface="Verdana"/>
              </a:rPr>
              <a:t>actual</a:t>
            </a:r>
            <a:endParaRPr sz="1400">
              <a:latin typeface="Verdana"/>
              <a:cs typeface="Verdana"/>
            </a:endParaRPr>
          </a:p>
        </p:txBody>
      </p:sp>
      <p:sp>
        <p:nvSpPr>
          <p:cNvPr id="9" name="object 9"/>
          <p:cNvSpPr txBox="1"/>
          <p:nvPr/>
        </p:nvSpPr>
        <p:spPr>
          <a:xfrm>
            <a:off x="2377439" y="3256279"/>
            <a:ext cx="9448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Capacidad</a:t>
            </a:r>
            <a:endParaRPr sz="1400">
              <a:latin typeface="Verdana"/>
              <a:cs typeface="Verdana"/>
            </a:endParaRPr>
          </a:p>
        </p:txBody>
      </p:sp>
      <p:sp>
        <p:nvSpPr>
          <p:cNvPr id="10" name="object 10"/>
          <p:cNvSpPr/>
          <p:nvPr/>
        </p:nvSpPr>
        <p:spPr>
          <a:xfrm>
            <a:off x="3510279" y="4094479"/>
            <a:ext cx="541020" cy="127000"/>
          </a:xfrm>
          <a:custGeom>
            <a:avLst/>
            <a:gdLst/>
            <a:ahLst/>
            <a:cxnLst/>
            <a:rect l="l" t="t" r="r" b="b"/>
            <a:pathLst>
              <a:path w="541020" h="127000">
                <a:moveTo>
                  <a:pt x="414020" y="0"/>
                </a:moveTo>
                <a:lnTo>
                  <a:pt x="414020" y="127000"/>
                </a:lnTo>
                <a:lnTo>
                  <a:pt x="525779" y="71120"/>
                </a:lnTo>
                <a:lnTo>
                  <a:pt x="426720" y="71120"/>
                </a:lnTo>
                <a:lnTo>
                  <a:pt x="426720" y="58420"/>
                </a:lnTo>
                <a:lnTo>
                  <a:pt x="530860" y="58420"/>
                </a:lnTo>
                <a:lnTo>
                  <a:pt x="414020" y="0"/>
                </a:lnTo>
                <a:close/>
              </a:path>
              <a:path w="541020" h="127000">
                <a:moveTo>
                  <a:pt x="414020" y="58420"/>
                </a:moveTo>
                <a:lnTo>
                  <a:pt x="0" y="58420"/>
                </a:lnTo>
                <a:lnTo>
                  <a:pt x="0" y="71120"/>
                </a:lnTo>
                <a:lnTo>
                  <a:pt x="414020" y="71120"/>
                </a:lnTo>
                <a:lnTo>
                  <a:pt x="414020" y="58420"/>
                </a:lnTo>
                <a:close/>
              </a:path>
              <a:path w="541020" h="127000">
                <a:moveTo>
                  <a:pt x="530860" y="58420"/>
                </a:moveTo>
                <a:lnTo>
                  <a:pt x="426720" y="58420"/>
                </a:lnTo>
                <a:lnTo>
                  <a:pt x="426720" y="71120"/>
                </a:lnTo>
                <a:lnTo>
                  <a:pt x="525779" y="71120"/>
                </a:lnTo>
                <a:lnTo>
                  <a:pt x="541020" y="63500"/>
                </a:lnTo>
                <a:lnTo>
                  <a:pt x="530860" y="58420"/>
                </a:lnTo>
                <a:close/>
              </a:path>
            </a:pathLst>
          </a:custGeom>
          <a:solidFill>
            <a:srgbClr val="000000"/>
          </a:solidFill>
        </p:spPr>
        <p:txBody>
          <a:bodyPr wrap="square" lIns="0" tIns="0" rIns="0" bIns="0" rtlCol="0"/>
          <a:lstStyle/>
          <a:p>
            <a:endParaRPr/>
          </a:p>
        </p:txBody>
      </p:sp>
      <p:sp>
        <p:nvSpPr>
          <p:cNvPr id="11" name="object 11"/>
          <p:cNvSpPr/>
          <p:nvPr/>
        </p:nvSpPr>
        <p:spPr>
          <a:xfrm>
            <a:off x="3510279" y="3329940"/>
            <a:ext cx="541020" cy="127000"/>
          </a:xfrm>
          <a:custGeom>
            <a:avLst/>
            <a:gdLst/>
            <a:ahLst/>
            <a:cxnLst/>
            <a:rect l="l" t="t" r="r" b="b"/>
            <a:pathLst>
              <a:path w="541020" h="127000">
                <a:moveTo>
                  <a:pt x="414020" y="0"/>
                </a:moveTo>
                <a:lnTo>
                  <a:pt x="414020" y="127000"/>
                </a:lnTo>
                <a:lnTo>
                  <a:pt x="525779" y="71120"/>
                </a:lnTo>
                <a:lnTo>
                  <a:pt x="426720" y="71120"/>
                </a:lnTo>
                <a:lnTo>
                  <a:pt x="426720" y="58420"/>
                </a:lnTo>
                <a:lnTo>
                  <a:pt x="530860" y="58420"/>
                </a:lnTo>
                <a:lnTo>
                  <a:pt x="414020" y="0"/>
                </a:lnTo>
                <a:close/>
              </a:path>
              <a:path w="541020" h="127000">
                <a:moveTo>
                  <a:pt x="414020" y="58420"/>
                </a:moveTo>
                <a:lnTo>
                  <a:pt x="0" y="58420"/>
                </a:lnTo>
                <a:lnTo>
                  <a:pt x="0" y="71120"/>
                </a:lnTo>
                <a:lnTo>
                  <a:pt x="414020" y="71120"/>
                </a:lnTo>
                <a:lnTo>
                  <a:pt x="414020" y="58420"/>
                </a:lnTo>
                <a:close/>
              </a:path>
              <a:path w="541020" h="127000">
                <a:moveTo>
                  <a:pt x="530860" y="58420"/>
                </a:moveTo>
                <a:lnTo>
                  <a:pt x="426720" y="58420"/>
                </a:lnTo>
                <a:lnTo>
                  <a:pt x="426720" y="71120"/>
                </a:lnTo>
                <a:lnTo>
                  <a:pt x="525779" y="71120"/>
                </a:lnTo>
                <a:lnTo>
                  <a:pt x="541020" y="63500"/>
                </a:lnTo>
                <a:lnTo>
                  <a:pt x="530860" y="58420"/>
                </a:lnTo>
                <a:close/>
              </a:path>
            </a:pathLst>
          </a:custGeom>
          <a:solidFill>
            <a:srgbClr val="000000"/>
          </a:solidFill>
        </p:spPr>
        <p:txBody>
          <a:bodyPr wrap="square" lIns="0" tIns="0" rIns="0" bIns="0" rtlCol="0"/>
          <a:lstStyle/>
          <a:p>
            <a:endParaRPr/>
          </a:p>
        </p:txBody>
      </p:sp>
      <p:sp>
        <p:nvSpPr>
          <p:cNvPr id="12" name="object 12"/>
          <p:cNvSpPr/>
          <p:nvPr/>
        </p:nvSpPr>
        <p:spPr>
          <a:xfrm>
            <a:off x="4597400" y="2786379"/>
            <a:ext cx="127000" cy="543560"/>
          </a:xfrm>
          <a:custGeom>
            <a:avLst/>
            <a:gdLst/>
            <a:ahLst/>
            <a:cxnLst/>
            <a:rect l="l" t="t" r="r" b="b"/>
            <a:pathLst>
              <a:path w="127000" h="543560">
                <a:moveTo>
                  <a:pt x="58420" y="416560"/>
                </a:moveTo>
                <a:lnTo>
                  <a:pt x="0" y="416560"/>
                </a:lnTo>
                <a:lnTo>
                  <a:pt x="63500" y="543560"/>
                </a:lnTo>
                <a:lnTo>
                  <a:pt x="120650" y="429260"/>
                </a:lnTo>
                <a:lnTo>
                  <a:pt x="58420" y="429260"/>
                </a:lnTo>
                <a:lnTo>
                  <a:pt x="58420" y="416560"/>
                </a:lnTo>
                <a:close/>
              </a:path>
              <a:path w="127000" h="543560">
                <a:moveTo>
                  <a:pt x="71120" y="0"/>
                </a:moveTo>
                <a:lnTo>
                  <a:pt x="58420" y="0"/>
                </a:lnTo>
                <a:lnTo>
                  <a:pt x="58420" y="429260"/>
                </a:lnTo>
                <a:lnTo>
                  <a:pt x="71120" y="429260"/>
                </a:lnTo>
                <a:lnTo>
                  <a:pt x="71120" y="0"/>
                </a:lnTo>
                <a:close/>
              </a:path>
              <a:path w="127000" h="543560">
                <a:moveTo>
                  <a:pt x="127000" y="416560"/>
                </a:moveTo>
                <a:lnTo>
                  <a:pt x="71120" y="416560"/>
                </a:lnTo>
                <a:lnTo>
                  <a:pt x="71120" y="429260"/>
                </a:lnTo>
                <a:lnTo>
                  <a:pt x="120650" y="429260"/>
                </a:lnTo>
                <a:lnTo>
                  <a:pt x="127000" y="416560"/>
                </a:lnTo>
                <a:close/>
              </a:path>
            </a:pathLst>
          </a:custGeom>
          <a:solidFill>
            <a:srgbClr val="000000"/>
          </a:solidFill>
        </p:spPr>
        <p:txBody>
          <a:bodyPr wrap="square" lIns="0" tIns="0" rIns="0" bIns="0" rtlCol="0"/>
          <a:lstStyle/>
          <a:p>
            <a:endParaRPr/>
          </a:p>
        </p:txBody>
      </p:sp>
      <p:sp>
        <p:nvSpPr>
          <p:cNvPr id="13" name="object 13"/>
          <p:cNvSpPr/>
          <p:nvPr/>
        </p:nvSpPr>
        <p:spPr>
          <a:xfrm>
            <a:off x="4597400" y="5598159"/>
            <a:ext cx="127000" cy="541020"/>
          </a:xfrm>
          <a:custGeom>
            <a:avLst/>
            <a:gdLst/>
            <a:ahLst/>
            <a:cxnLst/>
            <a:rect l="l" t="t" r="r" b="b"/>
            <a:pathLst>
              <a:path w="127000" h="541020">
                <a:moveTo>
                  <a:pt x="58420" y="414019"/>
                </a:moveTo>
                <a:lnTo>
                  <a:pt x="0" y="414019"/>
                </a:lnTo>
                <a:lnTo>
                  <a:pt x="63500" y="541019"/>
                </a:lnTo>
                <a:lnTo>
                  <a:pt x="120650" y="426719"/>
                </a:lnTo>
                <a:lnTo>
                  <a:pt x="58420" y="426719"/>
                </a:lnTo>
                <a:lnTo>
                  <a:pt x="58420" y="414019"/>
                </a:lnTo>
                <a:close/>
              </a:path>
              <a:path w="127000" h="541020">
                <a:moveTo>
                  <a:pt x="71120" y="0"/>
                </a:moveTo>
                <a:lnTo>
                  <a:pt x="58420" y="0"/>
                </a:lnTo>
                <a:lnTo>
                  <a:pt x="58420" y="426719"/>
                </a:lnTo>
                <a:lnTo>
                  <a:pt x="71120" y="426719"/>
                </a:lnTo>
                <a:lnTo>
                  <a:pt x="71120" y="0"/>
                </a:lnTo>
                <a:close/>
              </a:path>
              <a:path w="127000" h="541020">
                <a:moveTo>
                  <a:pt x="127000" y="414019"/>
                </a:moveTo>
                <a:lnTo>
                  <a:pt x="71120" y="414019"/>
                </a:lnTo>
                <a:lnTo>
                  <a:pt x="71120" y="426719"/>
                </a:lnTo>
                <a:lnTo>
                  <a:pt x="120650" y="426719"/>
                </a:lnTo>
                <a:lnTo>
                  <a:pt x="127000" y="414019"/>
                </a:lnTo>
                <a:close/>
              </a:path>
            </a:pathLst>
          </a:custGeom>
          <a:solidFill>
            <a:srgbClr val="000000"/>
          </a:solidFill>
        </p:spPr>
        <p:txBody>
          <a:bodyPr wrap="square" lIns="0" tIns="0" rIns="0" bIns="0" rtlCol="0"/>
          <a:lstStyle/>
          <a:p>
            <a:endParaRPr/>
          </a:p>
        </p:txBody>
      </p:sp>
      <p:sp>
        <p:nvSpPr>
          <p:cNvPr id="14" name="object 14"/>
          <p:cNvSpPr txBox="1"/>
          <p:nvPr/>
        </p:nvSpPr>
        <p:spPr>
          <a:xfrm>
            <a:off x="4053840" y="2435859"/>
            <a:ext cx="12319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Verdana"/>
                <a:cs typeface="Verdana"/>
              </a:rPr>
              <a:t>Agregar</a:t>
            </a:r>
            <a:r>
              <a:rPr sz="1400" spc="-95" dirty="0">
                <a:latin typeface="Verdana"/>
                <a:cs typeface="Verdana"/>
              </a:rPr>
              <a:t> </a:t>
            </a:r>
            <a:r>
              <a:rPr sz="1400" spc="-5" dirty="0">
                <a:latin typeface="Verdana"/>
                <a:cs typeface="Verdana"/>
              </a:rPr>
              <a:t>agua</a:t>
            </a:r>
            <a:endParaRPr sz="1400">
              <a:latin typeface="Verdana"/>
              <a:cs typeface="Verdana"/>
            </a:endParaRPr>
          </a:p>
        </p:txBody>
      </p:sp>
      <p:sp>
        <p:nvSpPr>
          <p:cNvPr id="15" name="object 15"/>
          <p:cNvSpPr txBox="1"/>
          <p:nvPr/>
        </p:nvSpPr>
        <p:spPr>
          <a:xfrm>
            <a:off x="7559040" y="3121659"/>
            <a:ext cx="149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Desbordamiento</a:t>
            </a:r>
            <a:endParaRPr sz="1400">
              <a:latin typeface="Verdana"/>
              <a:cs typeface="Verdana"/>
            </a:endParaRPr>
          </a:p>
        </p:txBody>
      </p:sp>
      <p:sp>
        <p:nvSpPr>
          <p:cNvPr id="16" name="object 16"/>
          <p:cNvSpPr txBox="1"/>
          <p:nvPr/>
        </p:nvSpPr>
        <p:spPr>
          <a:xfrm>
            <a:off x="4053840" y="6245859"/>
            <a:ext cx="107696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Quitar</a:t>
            </a:r>
            <a:r>
              <a:rPr sz="1400" spc="-75" dirty="0">
                <a:latin typeface="Verdana"/>
                <a:cs typeface="Verdana"/>
              </a:rPr>
              <a:t> </a:t>
            </a:r>
            <a:r>
              <a:rPr sz="1400" spc="-5" dirty="0">
                <a:latin typeface="Verdana"/>
                <a:cs typeface="Verdana"/>
              </a:rPr>
              <a:t>agua</a:t>
            </a:r>
            <a:endParaRPr sz="1400">
              <a:latin typeface="Verdana"/>
              <a:cs typeface="Verdana"/>
            </a:endParaRPr>
          </a:p>
        </p:txBody>
      </p:sp>
      <p:sp>
        <p:nvSpPr>
          <p:cNvPr id="17" name="object 17"/>
          <p:cNvSpPr/>
          <p:nvPr/>
        </p:nvSpPr>
        <p:spPr>
          <a:xfrm>
            <a:off x="5801360" y="2860039"/>
            <a:ext cx="1564640" cy="840740"/>
          </a:xfrm>
          <a:custGeom>
            <a:avLst/>
            <a:gdLst/>
            <a:ahLst/>
            <a:cxnLst/>
            <a:rect l="l" t="t" r="r" b="b"/>
            <a:pathLst>
              <a:path w="1564640" h="840739">
                <a:moveTo>
                  <a:pt x="1564640" y="764540"/>
                </a:moveTo>
                <a:lnTo>
                  <a:pt x="1534160" y="764540"/>
                </a:lnTo>
                <a:lnTo>
                  <a:pt x="1534160" y="2540"/>
                </a:lnTo>
                <a:lnTo>
                  <a:pt x="1526540" y="2540"/>
                </a:lnTo>
                <a:lnTo>
                  <a:pt x="1526540" y="0"/>
                </a:lnTo>
                <a:lnTo>
                  <a:pt x="2540" y="0"/>
                </a:lnTo>
                <a:lnTo>
                  <a:pt x="2540" y="2540"/>
                </a:lnTo>
                <a:lnTo>
                  <a:pt x="0" y="2540"/>
                </a:lnTo>
                <a:lnTo>
                  <a:pt x="0" y="459740"/>
                </a:lnTo>
                <a:lnTo>
                  <a:pt x="7620" y="459740"/>
                </a:lnTo>
                <a:lnTo>
                  <a:pt x="7620" y="7620"/>
                </a:lnTo>
                <a:lnTo>
                  <a:pt x="1521460" y="7620"/>
                </a:lnTo>
                <a:lnTo>
                  <a:pt x="1521460" y="764540"/>
                </a:lnTo>
                <a:lnTo>
                  <a:pt x="1488440" y="764540"/>
                </a:lnTo>
                <a:lnTo>
                  <a:pt x="1526540" y="840740"/>
                </a:lnTo>
                <a:lnTo>
                  <a:pt x="1558290" y="777240"/>
                </a:lnTo>
                <a:lnTo>
                  <a:pt x="1564640" y="764540"/>
                </a:lnTo>
                <a:close/>
              </a:path>
            </a:pathLst>
          </a:custGeom>
          <a:solidFill>
            <a:srgbClr val="000000"/>
          </a:solidFill>
        </p:spPr>
        <p:txBody>
          <a:bodyPr wrap="square" lIns="0" tIns="0" rIns="0" bIns="0" rtlCol="0"/>
          <a:lstStyle/>
          <a:p>
            <a:endParaRPr/>
          </a:p>
        </p:txBody>
      </p:sp>
      <p:grpSp>
        <p:nvGrpSpPr>
          <p:cNvPr id="18" name="object 18"/>
          <p:cNvGrpSpPr/>
          <p:nvPr/>
        </p:nvGrpSpPr>
        <p:grpSpPr>
          <a:xfrm>
            <a:off x="6629400" y="3764279"/>
            <a:ext cx="1475740" cy="1094740"/>
            <a:chOff x="6629400" y="3764279"/>
            <a:chExt cx="1475740" cy="1094740"/>
          </a:xfrm>
        </p:grpSpPr>
        <p:sp>
          <p:nvSpPr>
            <p:cNvPr id="19" name="object 19"/>
            <p:cNvSpPr/>
            <p:nvPr/>
          </p:nvSpPr>
          <p:spPr>
            <a:xfrm>
              <a:off x="6629400" y="3764279"/>
              <a:ext cx="1475740" cy="408940"/>
            </a:xfrm>
            <a:custGeom>
              <a:avLst/>
              <a:gdLst/>
              <a:ahLst/>
              <a:cxnLst/>
              <a:rect l="l" t="t" r="r" b="b"/>
              <a:pathLst>
                <a:path w="1475740" h="408939">
                  <a:moveTo>
                    <a:pt x="1475740" y="0"/>
                  </a:moveTo>
                  <a:lnTo>
                    <a:pt x="0" y="0"/>
                  </a:lnTo>
                  <a:lnTo>
                    <a:pt x="0" y="408940"/>
                  </a:lnTo>
                  <a:lnTo>
                    <a:pt x="1475740" y="408940"/>
                  </a:lnTo>
                  <a:lnTo>
                    <a:pt x="1475740" y="393700"/>
                  </a:lnTo>
                  <a:lnTo>
                    <a:pt x="27940" y="393700"/>
                  </a:lnTo>
                  <a:lnTo>
                    <a:pt x="12700" y="381000"/>
                  </a:lnTo>
                  <a:lnTo>
                    <a:pt x="27940" y="381000"/>
                  </a:lnTo>
                  <a:lnTo>
                    <a:pt x="27940" y="27940"/>
                  </a:lnTo>
                  <a:lnTo>
                    <a:pt x="12700" y="27940"/>
                  </a:lnTo>
                  <a:lnTo>
                    <a:pt x="27940" y="12700"/>
                  </a:lnTo>
                  <a:lnTo>
                    <a:pt x="1475740" y="12700"/>
                  </a:lnTo>
                  <a:lnTo>
                    <a:pt x="1475740" y="0"/>
                  </a:lnTo>
                  <a:close/>
                </a:path>
                <a:path w="1475740" h="408939">
                  <a:moveTo>
                    <a:pt x="27940" y="381000"/>
                  </a:moveTo>
                  <a:lnTo>
                    <a:pt x="12700" y="381000"/>
                  </a:lnTo>
                  <a:lnTo>
                    <a:pt x="27940" y="393700"/>
                  </a:lnTo>
                  <a:lnTo>
                    <a:pt x="27940" y="381000"/>
                  </a:lnTo>
                  <a:close/>
                </a:path>
                <a:path w="1475740" h="408939">
                  <a:moveTo>
                    <a:pt x="1447800" y="381000"/>
                  </a:moveTo>
                  <a:lnTo>
                    <a:pt x="27940" y="381000"/>
                  </a:lnTo>
                  <a:lnTo>
                    <a:pt x="27940" y="393700"/>
                  </a:lnTo>
                  <a:lnTo>
                    <a:pt x="1447800" y="393700"/>
                  </a:lnTo>
                  <a:lnTo>
                    <a:pt x="1447800" y="381000"/>
                  </a:lnTo>
                  <a:close/>
                </a:path>
                <a:path w="1475740" h="408939">
                  <a:moveTo>
                    <a:pt x="1447800" y="12700"/>
                  </a:moveTo>
                  <a:lnTo>
                    <a:pt x="1447800" y="393700"/>
                  </a:lnTo>
                  <a:lnTo>
                    <a:pt x="1460500" y="381000"/>
                  </a:lnTo>
                  <a:lnTo>
                    <a:pt x="1475740" y="381000"/>
                  </a:lnTo>
                  <a:lnTo>
                    <a:pt x="1475740" y="27940"/>
                  </a:lnTo>
                  <a:lnTo>
                    <a:pt x="1460500" y="27940"/>
                  </a:lnTo>
                  <a:lnTo>
                    <a:pt x="1447800" y="12700"/>
                  </a:lnTo>
                  <a:close/>
                </a:path>
                <a:path w="1475740" h="408939">
                  <a:moveTo>
                    <a:pt x="1475740" y="381000"/>
                  </a:moveTo>
                  <a:lnTo>
                    <a:pt x="1460500" y="381000"/>
                  </a:lnTo>
                  <a:lnTo>
                    <a:pt x="1447800" y="393700"/>
                  </a:lnTo>
                  <a:lnTo>
                    <a:pt x="1475740" y="393700"/>
                  </a:lnTo>
                  <a:lnTo>
                    <a:pt x="1475740" y="381000"/>
                  </a:lnTo>
                  <a:close/>
                </a:path>
                <a:path w="1475740" h="408939">
                  <a:moveTo>
                    <a:pt x="27940" y="12700"/>
                  </a:moveTo>
                  <a:lnTo>
                    <a:pt x="12700" y="27940"/>
                  </a:lnTo>
                  <a:lnTo>
                    <a:pt x="27940" y="27940"/>
                  </a:lnTo>
                  <a:lnTo>
                    <a:pt x="27940" y="12700"/>
                  </a:lnTo>
                  <a:close/>
                </a:path>
                <a:path w="1475740" h="408939">
                  <a:moveTo>
                    <a:pt x="1447800" y="12700"/>
                  </a:moveTo>
                  <a:lnTo>
                    <a:pt x="27940" y="12700"/>
                  </a:lnTo>
                  <a:lnTo>
                    <a:pt x="27940" y="27940"/>
                  </a:lnTo>
                  <a:lnTo>
                    <a:pt x="1447800" y="27940"/>
                  </a:lnTo>
                  <a:lnTo>
                    <a:pt x="1447800" y="12700"/>
                  </a:lnTo>
                  <a:close/>
                </a:path>
                <a:path w="1475740" h="408939">
                  <a:moveTo>
                    <a:pt x="1475740" y="12700"/>
                  </a:moveTo>
                  <a:lnTo>
                    <a:pt x="1447800" y="12700"/>
                  </a:lnTo>
                  <a:lnTo>
                    <a:pt x="1460500" y="27940"/>
                  </a:lnTo>
                  <a:lnTo>
                    <a:pt x="1475740" y="27940"/>
                  </a:lnTo>
                  <a:lnTo>
                    <a:pt x="1475740" y="12700"/>
                  </a:lnTo>
                  <a:close/>
                </a:path>
              </a:pathLst>
            </a:custGeom>
            <a:solidFill>
              <a:srgbClr val="000000"/>
            </a:solidFill>
          </p:spPr>
          <p:txBody>
            <a:bodyPr wrap="square" lIns="0" tIns="0" rIns="0" bIns="0" rtlCol="0"/>
            <a:lstStyle/>
            <a:p>
              <a:endParaRPr/>
            </a:p>
          </p:txBody>
        </p:sp>
        <p:sp>
          <p:nvSpPr>
            <p:cNvPr id="20" name="object 20"/>
            <p:cNvSpPr/>
            <p:nvPr/>
          </p:nvSpPr>
          <p:spPr>
            <a:xfrm>
              <a:off x="6642100" y="4160519"/>
              <a:ext cx="1447800" cy="683260"/>
            </a:xfrm>
            <a:custGeom>
              <a:avLst/>
              <a:gdLst/>
              <a:ahLst/>
              <a:cxnLst/>
              <a:rect l="l" t="t" r="r" b="b"/>
              <a:pathLst>
                <a:path w="1447800" h="683260">
                  <a:moveTo>
                    <a:pt x="1447800" y="0"/>
                  </a:moveTo>
                  <a:lnTo>
                    <a:pt x="0" y="0"/>
                  </a:lnTo>
                  <a:lnTo>
                    <a:pt x="0" y="683259"/>
                  </a:lnTo>
                  <a:lnTo>
                    <a:pt x="1447800" y="683259"/>
                  </a:lnTo>
                  <a:lnTo>
                    <a:pt x="1447800" y="0"/>
                  </a:lnTo>
                  <a:close/>
                </a:path>
              </a:pathLst>
            </a:custGeom>
            <a:solidFill>
              <a:srgbClr val="CCEBFF"/>
            </a:solidFill>
          </p:spPr>
          <p:txBody>
            <a:bodyPr wrap="square" lIns="0" tIns="0" rIns="0" bIns="0" rtlCol="0"/>
            <a:lstStyle/>
            <a:p>
              <a:endParaRPr/>
            </a:p>
          </p:txBody>
        </p:sp>
        <p:sp>
          <p:nvSpPr>
            <p:cNvPr id="21" name="object 21"/>
            <p:cNvSpPr/>
            <p:nvPr/>
          </p:nvSpPr>
          <p:spPr>
            <a:xfrm>
              <a:off x="6629400" y="4145279"/>
              <a:ext cx="1475740" cy="713740"/>
            </a:xfrm>
            <a:custGeom>
              <a:avLst/>
              <a:gdLst/>
              <a:ahLst/>
              <a:cxnLst/>
              <a:rect l="l" t="t" r="r" b="b"/>
              <a:pathLst>
                <a:path w="1475740" h="713739">
                  <a:moveTo>
                    <a:pt x="1475740" y="0"/>
                  </a:moveTo>
                  <a:lnTo>
                    <a:pt x="0" y="0"/>
                  </a:lnTo>
                  <a:lnTo>
                    <a:pt x="0" y="713740"/>
                  </a:lnTo>
                  <a:lnTo>
                    <a:pt x="1475740" y="713740"/>
                  </a:lnTo>
                  <a:lnTo>
                    <a:pt x="1475740" y="698500"/>
                  </a:lnTo>
                  <a:lnTo>
                    <a:pt x="27940" y="698500"/>
                  </a:lnTo>
                  <a:lnTo>
                    <a:pt x="12700" y="685800"/>
                  </a:lnTo>
                  <a:lnTo>
                    <a:pt x="27940" y="685800"/>
                  </a:lnTo>
                  <a:lnTo>
                    <a:pt x="27940" y="27940"/>
                  </a:lnTo>
                  <a:lnTo>
                    <a:pt x="12700" y="27940"/>
                  </a:lnTo>
                  <a:lnTo>
                    <a:pt x="27940" y="15240"/>
                  </a:lnTo>
                  <a:lnTo>
                    <a:pt x="1475740" y="15240"/>
                  </a:lnTo>
                  <a:lnTo>
                    <a:pt x="1475740" y="0"/>
                  </a:lnTo>
                  <a:close/>
                </a:path>
                <a:path w="1475740" h="713739">
                  <a:moveTo>
                    <a:pt x="27940" y="685800"/>
                  </a:moveTo>
                  <a:lnTo>
                    <a:pt x="12700" y="685800"/>
                  </a:lnTo>
                  <a:lnTo>
                    <a:pt x="27940" y="698500"/>
                  </a:lnTo>
                  <a:lnTo>
                    <a:pt x="27940" y="685800"/>
                  </a:lnTo>
                  <a:close/>
                </a:path>
                <a:path w="1475740" h="713739">
                  <a:moveTo>
                    <a:pt x="1447800" y="685800"/>
                  </a:moveTo>
                  <a:lnTo>
                    <a:pt x="27940" y="685800"/>
                  </a:lnTo>
                  <a:lnTo>
                    <a:pt x="27940" y="698500"/>
                  </a:lnTo>
                  <a:lnTo>
                    <a:pt x="1447800" y="698500"/>
                  </a:lnTo>
                  <a:lnTo>
                    <a:pt x="1447800" y="685800"/>
                  </a:lnTo>
                  <a:close/>
                </a:path>
                <a:path w="1475740" h="713739">
                  <a:moveTo>
                    <a:pt x="1447800" y="15240"/>
                  </a:moveTo>
                  <a:lnTo>
                    <a:pt x="1447800" y="698500"/>
                  </a:lnTo>
                  <a:lnTo>
                    <a:pt x="1460500" y="685800"/>
                  </a:lnTo>
                  <a:lnTo>
                    <a:pt x="1475740" y="685800"/>
                  </a:lnTo>
                  <a:lnTo>
                    <a:pt x="1475740" y="27940"/>
                  </a:lnTo>
                  <a:lnTo>
                    <a:pt x="1460500" y="27940"/>
                  </a:lnTo>
                  <a:lnTo>
                    <a:pt x="1447800" y="15240"/>
                  </a:lnTo>
                  <a:close/>
                </a:path>
                <a:path w="1475740" h="713739">
                  <a:moveTo>
                    <a:pt x="1475740" y="685800"/>
                  </a:moveTo>
                  <a:lnTo>
                    <a:pt x="1460500" y="685800"/>
                  </a:lnTo>
                  <a:lnTo>
                    <a:pt x="1447800" y="698500"/>
                  </a:lnTo>
                  <a:lnTo>
                    <a:pt x="1475740" y="698500"/>
                  </a:lnTo>
                  <a:lnTo>
                    <a:pt x="1475740" y="685800"/>
                  </a:lnTo>
                  <a:close/>
                </a:path>
                <a:path w="1475740" h="713739">
                  <a:moveTo>
                    <a:pt x="27940" y="15240"/>
                  </a:moveTo>
                  <a:lnTo>
                    <a:pt x="12700" y="27940"/>
                  </a:lnTo>
                  <a:lnTo>
                    <a:pt x="27940" y="27940"/>
                  </a:lnTo>
                  <a:lnTo>
                    <a:pt x="27940" y="15240"/>
                  </a:lnTo>
                  <a:close/>
                </a:path>
                <a:path w="1475740" h="713739">
                  <a:moveTo>
                    <a:pt x="1447800" y="15240"/>
                  </a:moveTo>
                  <a:lnTo>
                    <a:pt x="27940" y="15240"/>
                  </a:lnTo>
                  <a:lnTo>
                    <a:pt x="27940" y="27940"/>
                  </a:lnTo>
                  <a:lnTo>
                    <a:pt x="1447800" y="27940"/>
                  </a:lnTo>
                  <a:lnTo>
                    <a:pt x="1447800" y="15240"/>
                  </a:lnTo>
                  <a:close/>
                </a:path>
                <a:path w="1475740" h="713739">
                  <a:moveTo>
                    <a:pt x="1475740" y="15240"/>
                  </a:moveTo>
                  <a:lnTo>
                    <a:pt x="1447800" y="15240"/>
                  </a:lnTo>
                  <a:lnTo>
                    <a:pt x="1460500" y="27940"/>
                  </a:lnTo>
                  <a:lnTo>
                    <a:pt x="1475740" y="27940"/>
                  </a:lnTo>
                  <a:lnTo>
                    <a:pt x="1475740" y="15240"/>
                  </a:lnTo>
                  <a:close/>
                </a:path>
              </a:pathLst>
            </a:custGeom>
            <a:solidFill>
              <a:srgbClr val="000000"/>
            </a:solidFill>
          </p:spPr>
          <p:txBody>
            <a:bodyPr wrap="square" lIns="0" tIns="0" rIns="0" bIns="0" rtlCol="0"/>
            <a:lstStyle/>
            <a:p>
              <a:endParaRPr/>
            </a:p>
          </p:txBody>
        </p:sp>
      </p:grpSp>
      <p:sp>
        <p:nvSpPr>
          <p:cNvPr id="22" name="object 2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23" name="object 23"/>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67</a:t>
            </a:fld>
            <a:endParaRPr dirty="0"/>
          </a:p>
        </p:txBody>
      </p:sp>
      <p:sp>
        <p:nvSpPr>
          <p:cNvPr id="3" name="object 3"/>
          <p:cNvSpPr txBox="1"/>
          <p:nvPr/>
        </p:nvSpPr>
        <p:spPr>
          <a:xfrm>
            <a:off x="1005839" y="1521459"/>
            <a:ext cx="7957820" cy="39878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¿Cuál</a:t>
            </a:r>
            <a:r>
              <a:rPr sz="2000" b="1" spc="-10" dirty="0">
                <a:latin typeface="Verdana"/>
                <a:cs typeface="Verdana"/>
              </a:rPr>
              <a:t> es</a:t>
            </a:r>
            <a:r>
              <a:rPr sz="2000" b="1" spc="1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clases</a:t>
            </a:r>
            <a:r>
              <a:rPr sz="2000" b="1" spc="1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depósito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agua?</a:t>
            </a:r>
            <a:endParaRPr sz="2000">
              <a:latin typeface="Verdana"/>
              <a:cs typeface="Verdana"/>
            </a:endParaRPr>
          </a:p>
          <a:p>
            <a:pPr>
              <a:lnSpc>
                <a:spcPct val="100000"/>
              </a:lnSpc>
              <a:spcBef>
                <a:spcPts val="15"/>
              </a:spcBef>
            </a:pPr>
            <a:endParaRPr sz="2750">
              <a:latin typeface="Verdana"/>
              <a:cs typeface="Verdana"/>
            </a:endParaRPr>
          </a:p>
          <a:p>
            <a:pPr marL="12700">
              <a:lnSpc>
                <a:spcPct val="100000"/>
              </a:lnSpc>
            </a:pPr>
            <a:r>
              <a:rPr sz="2000" b="1" spc="-10" dirty="0">
                <a:latin typeface="Verdana"/>
                <a:cs typeface="Verdana"/>
              </a:rPr>
              <a:t>El</a:t>
            </a:r>
            <a:r>
              <a:rPr sz="2000" b="1" spc="-15" dirty="0">
                <a:latin typeface="Verdana"/>
                <a:cs typeface="Verdana"/>
              </a:rPr>
              <a:t> </a:t>
            </a:r>
            <a:r>
              <a:rPr sz="2000" b="1" spc="-5" dirty="0">
                <a:latin typeface="Verdana"/>
                <a:cs typeface="Verdana"/>
              </a:rPr>
              <a:t>modelo de</a:t>
            </a:r>
            <a:r>
              <a:rPr sz="2000" b="1" spc="5" dirty="0">
                <a:latin typeface="Verdana"/>
                <a:cs typeface="Verdana"/>
              </a:rPr>
              <a:t> </a:t>
            </a:r>
            <a:r>
              <a:rPr sz="2000" b="1" spc="-5" dirty="0">
                <a:latin typeface="Verdana"/>
                <a:cs typeface="Verdana"/>
              </a:rPr>
              <a:t>clases</a:t>
            </a:r>
            <a:r>
              <a:rPr sz="2000" b="1" spc="5" dirty="0">
                <a:latin typeface="Verdana"/>
                <a:cs typeface="Verdana"/>
              </a:rPr>
              <a:t> </a:t>
            </a:r>
            <a:r>
              <a:rPr sz="2000" b="1" spc="-5" dirty="0">
                <a:latin typeface="Verdana"/>
                <a:cs typeface="Verdana"/>
              </a:rPr>
              <a:t>está</a:t>
            </a:r>
            <a:r>
              <a:rPr sz="2000" b="1" spc="20" dirty="0">
                <a:latin typeface="Verdana"/>
                <a:cs typeface="Verdana"/>
              </a:rPr>
              <a:t> </a:t>
            </a:r>
            <a:r>
              <a:rPr sz="2000" b="1" spc="-5" dirty="0">
                <a:latin typeface="Verdana"/>
                <a:cs typeface="Verdana"/>
              </a:rPr>
              <a:t>compuesto</a:t>
            </a:r>
            <a:r>
              <a:rPr sz="2000" b="1" spc="-25" dirty="0">
                <a:latin typeface="Verdana"/>
                <a:cs typeface="Verdana"/>
              </a:rPr>
              <a:t> </a:t>
            </a:r>
            <a:r>
              <a:rPr sz="2000" b="1" dirty="0">
                <a:latin typeface="Verdana"/>
                <a:cs typeface="Verdana"/>
              </a:rPr>
              <a:t>por:</a:t>
            </a:r>
            <a:endParaRPr sz="2000">
              <a:latin typeface="Verdana"/>
              <a:cs typeface="Verdana"/>
            </a:endParaRPr>
          </a:p>
          <a:p>
            <a:pPr>
              <a:lnSpc>
                <a:spcPct val="100000"/>
              </a:lnSpc>
              <a:spcBef>
                <a:spcPts val="20"/>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Elementos</a:t>
            </a:r>
            <a:r>
              <a:rPr sz="2000" b="1" spc="-30" dirty="0">
                <a:latin typeface="Verdana"/>
                <a:cs typeface="Verdana"/>
              </a:rPr>
              <a:t> </a:t>
            </a:r>
            <a:r>
              <a:rPr sz="2000" b="1" spc="-5" dirty="0">
                <a:latin typeface="Verdana"/>
                <a:cs typeface="Verdana"/>
              </a:rPr>
              <a:t>tangibles</a:t>
            </a:r>
            <a:r>
              <a:rPr sz="2000" b="1" spc="10" dirty="0">
                <a:latin typeface="Verdana"/>
                <a:cs typeface="Verdana"/>
              </a:rPr>
              <a:t> </a:t>
            </a:r>
            <a:r>
              <a:rPr sz="2000" b="1" spc="-5" dirty="0">
                <a:latin typeface="Verdana"/>
                <a:cs typeface="Verdana"/>
              </a:rPr>
              <a:t>(objetos)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Atributos</a:t>
            </a:r>
            <a:r>
              <a:rPr sz="2000" b="1" spc="-70" dirty="0">
                <a:latin typeface="Verdana"/>
                <a:cs typeface="Verdana"/>
              </a:rPr>
              <a:t> </a:t>
            </a:r>
            <a:r>
              <a:rPr sz="2000" b="1" spc="-5" dirty="0">
                <a:latin typeface="Verdana"/>
                <a:cs typeface="Verdana"/>
              </a:rPr>
              <a:t>(campos)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Responsabilidades</a:t>
            </a:r>
            <a:r>
              <a:rPr sz="2000" b="1" spc="20" dirty="0">
                <a:latin typeface="Verdana"/>
                <a:cs typeface="Verdana"/>
              </a:rPr>
              <a:t> </a:t>
            </a:r>
            <a:r>
              <a:rPr sz="2000" b="1" spc="-5" dirty="0">
                <a:latin typeface="Verdana"/>
                <a:cs typeface="Verdana"/>
              </a:rPr>
              <a:t>(operaciones</a:t>
            </a:r>
            <a:r>
              <a:rPr sz="2000" b="1" spc="5" dirty="0">
                <a:latin typeface="Verdana"/>
                <a:cs typeface="Verdana"/>
              </a:rPr>
              <a:t> </a:t>
            </a:r>
            <a:r>
              <a:rPr sz="2000" b="1" dirty="0">
                <a:latin typeface="Verdana"/>
                <a:cs typeface="Verdana"/>
              </a:rPr>
              <a:t>o</a:t>
            </a:r>
            <a:r>
              <a:rPr sz="2000" b="1" spc="15" dirty="0">
                <a:latin typeface="Verdana"/>
                <a:cs typeface="Verdana"/>
              </a:rPr>
              <a:t> </a:t>
            </a:r>
            <a:r>
              <a:rPr sz="2000" b="1" spc="-5" dirty="0">
                <a:latin typeface="Verdana"/>
                <a:cs typeface="Verdana"/>
              </a:rPr>
              <a:t>métodos)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indent="-342900">
              <a:lnSpc>
                <a:spcPct val="100000"/>
              </a:lnSpc>
              <a:spcBef>
                <a:spcPts val="5"/>
              </a:spcBef>
              <a:buClr>
                <a:srgbClr val="D32D50"/>
              </a:buClr>
              <a:buFont typeface="Wingdings"/>
              <a:buChar char=""/>
              <a:tabLst>
                <a:tab pos="354965" algn="l"/>
                <a:tab pos="355600" algn="l"/>
              </a:tabLst>
            </a:pPr>
            <a:r>
              <a:rPr sz="2000" b="1" spc="-5" dirty="0">
                <a:latin typeface="Verdana"/>
                <a:cs typeface="Verdana"/>
              </a:rPr>
              <a:t>Limitaciones de</a:t>
            </a:r>
            <a:r>
              <a:rPr sz="2000" b="1" spc="-10" dirty="0">
                <a:latin typeface="Verdana"/>
                <a:cs typeface="Verdana"/>
              </a:rPr>
              <a:t> </a:t>
            </a:r>
            <a:r>
              <a:rPr sz="2000" b="1" spc="-5" dirty="0">
                <a:latin typeface="Verdana"/>
                <a:cs typeface="Verdana"/>
              </a:rPr>
              <a:t>diseño</a:t>
            </a:r>
            <a:r>
              <a:rPr sz="2000" b="1" spc="50" dirty="0">
                <a:latin typeface="Verdana"/>
                <a:cs typeface="Verdana"/>
              </a:rPr>
              <a:t> </a:t>
            </a:r>
            <a:r>
              <a:rPr sz="2000" b="1" spc="-5" dirty="0">
                <a:latin typeface="Verdana"/>
                <a:cs typeface="Verdana"/>
              </a:rPr>
              <a:t>(contrato</a:t>
            </a:r>
            <a:r>
              <a:rPr sz="2000" b="1" spc="-15" dirty="0">
                <a:latin typeface="Verdana"/>
                <a:cs typeface="Verdana"/>
              </a:rPr>
              <a:t> </a:t>
            </a:r>
            <a:r>
              <a:rPr sz="2000" b="1" spc="-5" dirty="0">
                <a:latin typeface="Verdana"/>
                <a:cs typeface="Verdana"/>
              </a:rPr>
              <a:t>del</a:t>
            </a:r>
            <a:r>
              <a:rPr sz="2000" b="1" spc="20" dirty="0">
                <a:latin typeface="Verdana"/>
                <a:cs typeface="Verdana"/>
              </a:rPr>
              <a:t> </a:t>
            </a:r>
            <a:r>
              <a:rPr sz="2000" b="1" spc="-5" dirty="0">
                <a:latin typeface="Verdana"/>
                <a:cs typeface="Verdana"/>
              </a:rPr>
              <a:t>objeto)</a:t>
            </a:r>
            <a:endParaRPr sz="2000">
              <a:latin typeface="Verdana"/>
              <a:cs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68</a:t>
            </a:fld>
            <a:endParaRPr dirty="0"/>
          </a:p>
        </p:txBody>
      </p:sp>
      <p:sp>
        <p:nvSpPr>
          <p:cNvPr id="3" name="object 3"/>
          <p:cNvSpPr txBox="1"/>
          <p:nvPr/>
        </p:nvSpPr>
        <p:spPr>
          <a:xfrm>
            <a:off x="993139" y="1521459"/>
            <a:ext cx="7983220" cy="3477260"/>
          </a:xfrm>
          <a:prstGeom prst="rect">
            <a:avLst/>
          </a:prstGeom>
        </p:spPr>
        <p:txBody>
          <a:bodyPr vert="horz" wrap="square" lIns="0" tIns="12700" rIns="0" bIns="0" rtlCol="0">
            <a:spAutoFit/>
          </a:bodyPr>
          <a:lstStyle/>
          <a:p>
            <a:pPr marL="25400">
              <a:lnSpc>
                <a:spcPct val="100000"/>
              </a:lnSpc>
              <a:spcBef>
                <a:spcPts val="100"/>
              </a:spcBef>
            </a:pPr>
            <a:r>
              <a:rPr sz="2000" b="1" spc="-5" dirty="0">
                <a:latin typeface="Verdana"/>
                <a:cs typeface="Verdana"/>
              </a:rPr>
              <a:t>¿Cuál</a:t>
            </a:r>
            <a:r>
              <a:rPr sz="2000" b="1" spc="-10" dirty="0">
                <a:latin typeface="Verdana"/>
                <a:cs typeface="Verdana"/>
              </a:rPr>
              <a:t> es</a:t>
            </a:r>
            <a:r>
              <a:rPr sz="2000" b="1" spc="1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clases</a:t>
            </a:r>
            <a:r>
              <a:rPr sz="2000" b="1" spc="1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depósito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agua?</a:t>
            </a:r>
            <a:endParaRPr sz="2000">
              <a:latin typeface="Verdana"/>
              <a:cs typeface="Verdana"/>
            </a:endParaRPr>
          </a:p>
          <a:p>
            <a:pPr>
              <a:lnSpc>
                <a:spcPct val="100000"/>
              </a:lnSpc>
              <a:spcBef>
                <a:spcPts val="15"/>
              </a:spcBef>
            </a:pPr>
            <a:endParaRPr sz="2750">
              <a:latin typeface="Verdana"/>
              <a:cs typeface="Verdana"/>
            </a:endParaRPr>
          </a:p>
          <a:p>
            <a:pPr marL="368300" indent="-342900">
              <a:lnSpc>
                <a:spcPct val="100000"/>
              </a:lnSpc>
              <a:buClr>
                <a:srgbClr val="D32D50"/>
              </a:buClr>
              <a:buFont typeface="Wingdings"/>
              <a:buChar char=""/>
              <a:tabLst>
                <a:tab pos="367665" algn="l"/>
                <a:tab pos="368300" algn="l"/>
              </a:tabLst>
            </a:pPr>
            <a:r>
              <a:rPr sz="2000" b="1" spc="-5" dirty="0">
                <a:latin typeface="Verdana"/>
                <a:cs typeface="Verdana"/>
              </a:rPr>
              <a:t>Elementos</a:t>
            </a:r>
            <a:r>
              <a:rPr sz="2000" b="1" spc="-30" dirty="0">
                <a:latin typeface="Verdana"/>
                <a:cs typeface="Verdana"/>
              </a:rPr>
              <a:t> </a:t>
            </a:r>
            <a:r>
              <a:rPr sz="2000" b="1" spc="-5" dirty="0">
                <a:latin typeface="Verdana"/>
                <a:cs typeface="Verdana"/>
              </a:rPr>
              <a:t>tangibles</a:t>
            </a:r>
            <a:r>
              <a:rPr sz="2000" b="1" spc="10" dirty="0">
                <a:latin typeface="Verdana"/>
                <a:cs typeface="Verdana"/>
              </a:rPr>
              <a:t> </a:t>
            </a:r>
            <a:r>
              <a:rPr sz="2000" b="1" spc="-5" dirty="0">
                <a:latin typeface="Verdana"/>
                <a:cs typeface="Verdana"/>
              </a:rPr>
              <a:t>(objetos)</a:t>
            </a:r>
            <a:endParaRPr sz="2000">
              <a:latin typeface="Verdana"/>
              <a:cs typeface="Verdana"/>
            </a:endParaRPr>
          </a:p>
          <a:p>
            <a:pPr>
              <a:lnSpc>
                <a:spcPct val="100000"/>
              </a:lnSpc>
              <a:buClr>
                <a:srgbClr val="D32D50"/>
              </a:buClr>
              <a:buFont typeface="Wingdings"/>
              <a:buChar char=""/>
            </a:pPr>
            <a:endParaRPr sz="2500">
              <a:latin typeface="Verdana"/>
              <a:cs typeface="Verdana"/>
            </a:endParaRPr>
          </a:p>
          <a:p>
            <a:pPr marL="769620" lvl="1" indent="-287020">
              <a:lnSpc>
                <a:spcPct val="100000"/>
              </a:lnSpc>
              <a:spcBef>
                <a:spcPts val="5"/>
              </a:spcBef>
              <a:buClr>
                <a:srgbClr val="D32D50"/>
              </a:buClr>
              <a:buFont typeface="Wingdings"/>
              <a:buChar char=""/>
              <a:tabLst>
                <a:tab pos="769620" algn="l"/>
              </a:tabLst>
            </a:pPr>
            <a:r>
              <a:rPr sz="1800" b="1" spc="-5" dirty="0">
                <a:latin typeface="Verdana"/>
                <a:cs typeface="Verdana"/>
              </a:rPr>
              <a:t>Depósito</a:t>
            </a:r>
            <a:r>
              <a:rPr sz="1800" b="1" spc="-30" dirty="0">
                <a:latin typeface="Verdana"/>
                <a:cs typeface="Verdana"/>
              </a:rPr>
              <a:t> </a:t>
            </a:r>
            <a:r>
              <a:rPr sz="1800" b="1" spc="-5" dirty="0">
                <a:latin typeface="Verdana"/>
                <a:cs typeface="Verdana"/>
              </a:rPr>
              <a:t>de</a:t>
            </a:r>
            <a:r>
              <a:rPr sz="1800" b="1" spc="-30" dirty="0">
                <a:latin typeface="Verdana"/>
                <a:cs typeface="Verdana"/>
              </a:rPr>
              <a:t> </a:t>
            </a:r>
            <a:r>
              <a:rPr sz="1800" b="1" spc="-5" dirty="0">
                <a:latin typeface="Verdana"/>
                <a:cs typeface="Verdana"/>
              </a:rPr>
              <a:t>agua</a:t>
            </a:r>
            <a:endParaRPr sz="1800">
              <a:latin typeface="Verdana"/>
              <a:cs typeface="Verdana"/>
            </a:endParaRPr>
          </a:p>
          <a:p>
            <a:pPr lvl="1">
              <a:lnSpc>
                <a:spcPct val="100000"/>
              </a:lnSpc>
              <a:spcBef>
                <a:spcPts val="55"/>
              </a:spcBef>
              <a:buClr>
                <a:srgbClr val="D32D50"/>
              </a:buClr>
              <a:buFont typeface="Wingdings"/>
              <a:buChar char=""/>
            </a:pPr>
            <a:endParaRPr sz="2700">
              <a:latin typeface="Verdana"/>
              <a:cs typeface="Verdana"/>
            </a:endParaRPr>
          </a:p>
          <a:p>
            <a:pPr marL="368300" indent="-342900">
              <a:lnSpc>
                <a:spcPct val="100000"/>
              </a:lnSpc>
              <a:buClr>
                <a:srgbClr val="D32D50"/>
              </a:buClr>
              <a:buFont typeface="Wingdings"/>
              <a:buChar char=""/>
              <a:tabLst>
                <a:tab pos="367665" algn="l"/>
                <a:tab pos="368300" algn="l"/>
              </a:tabLst>
            </a:pPr>
            <a:r>
              <a:rPr sz="2000" b="1" dirty="0">
                <a:latin typeface="Verdana"/>
                <a:cs typeface="Verdana"/>
              </a:rPr>
              <a:t>Atributos</a:t>
            </a:r>
            <a:r>
              <a:rPr sz="2000" b="1" spc="-110" dirty="0">
                <a:latin typeface="Verdana"/>
                <a:cs typeface="Verdana"/>
              </a:rPr>
              <a:t> </a:t>
            </a:r>
            <a:r>
              <a:rPr sz="2000" b="1" spc="-5" dirty="0">
                <a:latin typeface="Verdana"/>
                <a:cs typeface="Verdana"/>
              </a:rPr>
              <a:t>(campos)</a:t>
            </a:r>
            <a:endParaRPr sz="2000">
              <a:latin typeface="Verdana"/>
              <a:cs typeface="Verdana"/>
            </a:endParaRPr>
          </a:p>
          <a:p>
            <a:pPr>
              <a:lnSpc>
                <a:spcPct val="100000"/>
              </a:lnSpc>
              <a:spcBef>
                <a:spcPts val="40"/>
              </a:spcBef>
              <a:buClr>
                <a:srgbClr val="D32D50"/>
              </a:buClr>
              <a:buFont typeface="Wingdings"/>
              <a:buChar char=""/>
            </a:pPr>
            <a:endParaRPr sz="2700">
              <a:latin typeface="Verdana"/>
              <a:cs typeface="Verdana"/>
            </a:endParaRPr>
          </a:p>
          <a:p>
            <a:pPr marL="769620" lvl="1" indent="-287020">
              <a:lnSpc>
                <a:spcPct val="100000"/>
              </a:lnSpc>
              <a:buClr>
                <a:srgbClr val="D32D50"/>
              </a:buClr>
              <a:buFont typeface="Wingdings"/>
              <a:buChar char=""/>
              <a:tabLst>
                <a:tab pos="769620" algn="l"/>
              </a:tabLst>
            </a:pPr>
            <a:r>
              <a:rPr sz="1800" b="1" spc="-5" dirty="0">
                <a:latin typeface="Verdana"/>
                <a:cs typeface="Verdana"/>
              </a:rPr>
              <a:t>Capacidad</a:t>
            </a:r>
            <a:r>
              <a:rPr sz="1800" b="1" spc="-90" dirty="0">
                <a:latin typeface="Verdana"/>
                <a:cs typeface="Verdana"/>
              </a:rPr>
              <a:t> </a:t>
            </a:r>
            <a:r>
              <a:rPr sz="1800" b="1" dirty="0">
                <a:latin typeface="Verdana"/>
                <a:cs typeface="Verdana"/>
              </a:rPr>
              <a:t>(m</a:t>
            </a:r>
            <a:r>
              <a:rPr sz="1800" b="1" baseline="25462" dirty="0">
                <a:latin typeface="Verdana"/>
                <a:cs typeface="Verdana"/>
              </a:rPr>
              <a:t>3</a:t>
            </a:r>
            <a:r>
              <a:rPr sz="1800" b="1" dirty="0">
                <a:latin typeface="Verdana"/>
                <a:cs typeface="Verdana"/>
              </a:rPr>
              <a:t>)</a:t>
            </a:r>
            <a:endParaRPr sz="1800">
              <a:latin typeface="Verdana"/>
              <a:cs typeface="Verdana"/>
            </a:endParaRPr>
          </a:p>
          <a:p>
            <a:pPr marL="769620" lvl="1" indent="-287020">
              <a:lnSpc>
                <a:spcPct val="100000"/>
              </a:lnSpc>
              <a:spcBef>
                <a:spcPts val="440"/>
              </a:spcBef>
              <a:buClr>
                <a:srgbClr val="D32D50"/>
              </a:buClr>
              <a:buFont typeface="Wingdings"/>
              <a:buChar char=""/>
              <a:tabLst>
                <a:tab pos="769620" algn="l"/>
              </a:tabLst>
            </a:pPr>
            <a:r>
              <a:rPr sz="1800" b="1" dirty="0">
                <a:latin typeface="Verdana"/>
                <a:cs typeface="Verdana"/>
              </a:rPr>
              <a:t>Volumen</a:t>
            </a:r>
            <a:r>
              <a:rPr sz="1800" b="1" spc="-40" dirty="0">
                <a:latin typeface="Verdana"/>
                <a:cs typeface="Verdana"/>
              </a:rPr>
              <a:t> </a:t>
            </a:r>
            <a:r>
              <a:rPr sz="1800" b="1" spc="-5" dirty="0">
                <a:latin typeface="Verdana"/>
                <a:cs typeface="Verdana"/>
              </a:rPr>
              <a:t>actual</a:t>
            </a:r>
            <a:r>
              <a:rPr sz="1800" b="1" spc="-20" dirty="0">
                <a:latin typeface="Verdana"/>
                <a:cs typeface="Verdana"/>
              </a:rPr>
              <a:t> </a:t>
            </a:r>
            <a:r>
              <a:rPr sz="1800" b="1" spc="-5" dirty="0">
                <a:latin typeface="Verdana"/>
                <a:cs typeface="Verdana"/>
              </a:rPr>
              <a:t>(m</a:t>
            </a:r>
            <a:r>
              <a:rPr sz="1800" b="1" spc="-7" baseline="25462" dirty="0">
                <a:latin typeface="Verdana"/>
                <a:cs typeface="Verdana"/>
              </a:rPr>
              <a:t>3</a:t>
            </a:r>
            <a:r>
              <a:rPr sz="1800" b="1" spc="-5" dirty="0">
                <a:latin typeface="Verdana"/>
                <a:cs typeface="Verdana"/>
              </a:rPr>
              <a:t>)</a:t>
            </a:r>
            <a:endParaRPr sz="1800">
              <a:latin typeface="Verdana"/>
              <a:cs typeface="Verdan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69</a:t>
            </a:fld>
            <a:endParaRPr dirty="0"/>
          </a:p>
        </p:txBody>
      </p:sp>
      <p:sp>
        <p:nvSpPr>
          <p:cNvPr id="3" name="object 3"/>
          <p:cNvSpPr txBox="1"/>
          <p:nvPr/>
        </p:nvSpPr>
        <p:spPr>
          <a:xfrm>
            <a:off x="993139" y="1521459"/>
            <a:ext cx="7983220" cy="2087880"/>
          </a:xfrm>
          <a:prstGeom prst="rect">
            <a:avLst/>
          </a:prstGeom>
        </p:spPr>
        <p:txBody>
          <a:bodyPr vert="horz" wrap="square" lIns="0" tIns="12700" rIns="0" bIns="0" rtlCol="0">
            <a:spAutoFit/>
          </a:bodyPr>
          <a:lstStyle/>
          <a:p>
            <a:pPr marL="25400">
              <a:lnSpc>
                <a:spcPct val="100000"/>
              </a:lnSpc>
              <a:spcBef>
                <a:spcPts val="100"/>
              </a:spcBef>
            </a:pPr>
            <a:r>
              <a:rPr sz="2000" b="1" spc="-5" dirty="0">
                <a:latin typeface="Verdana"/>
                <a:cs typeface="Verdana"/>
              </a:rPr>
              <a:t>¿Cuál</a:t>
            </a:r>
            <a:r>
              <a:rPr sz="2000" b="1" spc="-10" dirty="0">
                <a:latin typeface="Verdana"/>
                <a:cs typeface="Verdana"/>
              </a:rPr>
              <a:t> es</a:t>
            </a:r>
            <a:r>
              <a:rPr sz="2000" b="1" spc="1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clases</a:t>
            </a:r>
            <a:r>
              <a:rPr sz="2000" b="1" spc="1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depósito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agua?</a:t>
            </a:r>
            <a:endParaRPr sz="2000">
              <a:latin typeface="Verdana"/>
              <a:cs typeface="Verdana"/>
            </a:endParaRPr>
          </a:p>
          <a:p>
            <a:pPr>
              <a:lnSpc>
                <a:spcPct val="100000"/>
              </a:lnSpc>
              <a:spcBef>
                <a:spcPts val="15"/>
              </a:spcBef>
            </a:pPr>
            <a:endParaRPr sz="2750">
              <a:latin typeface="Verdana"/>
              <a:cs typeface="Verdana"/>
            </a:endParaRPr>
          </a:p>
          <a:p>
            <a:pPr marL="368300" indent="-342900">
              <a:lnSpc>
                <a:spcPct val="100000"/>
              </a:lnSpc>
              <a:buClr>
                <a:srgbClr val="D32D50"/>
              </a:buClr>
              <a:buFont typeface="Wingdings"/>
              <a:buChar char=""/>
              <a:tabLst>
                <a:tab pos="367665" algn="l"/>
                <a:tab pos="368300" algn="l"/>
              </a:tabLst>
            </a:pPr>
            <a:r>
              <a:rPr sz="2000" b="1" spc="-5" dirty="0">
                <a:latin typeface="Verdana"/>
                <a:cs typeface="Verdana"/>
              </a:rPr>
              <a:t>Responsabilidades</a:t>
            </a:r>
            <a:r>
              <a:rPr sz="2000" b="1" spc="25" dirty="0">
                <a:latin typeface="Verdana"/>
                <a:cs typeface="Verdana"/>
              </a:rPr>
              <a:t> </a:t>
            </a:r>
            <a:r>
              <a:rPr sz="2000" b="1" spc="-5" dirty="0">
                <a:latin typeface="Verdana"/>
                <a:cs typeface="Verdana"/>
              </a:rPr>
              <a:t>(operaciones</a:t>
            </a:r>
            <a:r>
              <a:rPr sz="2000" b="1" spc="5" dirty="0">
                <a:latin typeface="Verdana"/>
                <a:cs typeface="Verdana"/>
              </a:rPr>
              <a:t> </a:t>
            </a:r>
            <a:r>
              <a:rPr sz="2000" b="1" dirty="0">
                <a:latin typeface="Verdana"/>
                <a:cs typeface="Verdana"/>
              </a:rPr>
              <a:t>o</a:t>
            </a:r>
            <a:r>
              <a:rPr sz="2000" b="1" spc="20" dirty="0">
                <a:latin typeface="Verdana"/>
                <a:cs typeface="Verdana"/>
              </a:rPr>
              <a:t> </a:t>
            </a:r>
            <a:r>
              <a:rPr sz="2000" b="1" spc="-5" dirty="0">
                <a:latin typeface="Verdana"/>
                <a:cs typeface="Verdana"/>
              </a:rPr>
              <a:t>métodos)</a:t>
            </a:r>
            <a:endParaRPr sz="2000">
              <a:latin typeface="Verdana"/>
              <a:cs typeface="Verdana"/>
            </a:endParaRPr>
          </a:p>
          <a:p>
            <a:pPr>
              <a:lnSpc>
                <a:spcPct val="100000"/>
              </a:lnSpc>
              <a:spcBef>
                <a:spcPts val="40"/>
              </a:spcBef>
              <a:buClr>
                <a:srgbClr val="D32D50"/>
              </a:buClr>
              <a:buFont typeface="Wingdings"/>
              <a:buChar char=""/>
            </a:pPr>
            <a:endParaRPr sz="2700">
              <a:latin typeface="Verdana"/>
              <a:cs typeface="Verdana"/>
            </a:endParaRPr>
          </a:p>
          <a:p>
            <a:pPr marL="769620" lvl="1" indent="-287020">
              <a:lnSpc>
                <a:spcPct val="100000"/>
              </a:lnSpc>
              <a:buClr>
                <a:srgbClr val="D32D50"/>
              </a:buClr>
              <a:buFont typeface="Wingdings"/>
              <a:buChar char=""/>
              <a:tabLst>
                <a:tab pos="769620" algn="l"/>
              </a:tabLst>
            </a:pPr>
            <a:r>
              <a:rPr sz="1800" b="1" dirty="0">
                <a:latin typeface="Verdana"/>
                <a:cs typeface="Verdana"/>
              </a:rPr>
              <a:t>Agregar</a:t>
            </a:r>
            <a:r>
              <a:rPr sz="1800" b="1" spc="-35" dirty="0">
                <a:latin typeface="Verdana"/>
                <a:cs typeface="Verdana"/>
              </a:rPr>
              <a:t> </a:t>
            </a:r>
            <a:r>
              <a:rPr sz="1800" b="1" spc="-5" dirty="0">
                <a:latin typeface="Verdana"/>
                <a:cs typeface="Verdana"/>
              </a:rPr>
              <a:t>agua</a:t>
            </a:r>
            <a:r>
              <a:rPr sz="1800" b="1" spc="-20" dirty="0">
                <a:latin typeface="Verdana"/>
                <a:cs typeface="Verdana"/>
              </a:rPr>
              <a:t> </a:t>
            </a:r>
            <a:r>
              <a:rPr sz="1800" b="1" spc="-5" dirty="0">
                <a:latin typeface="Verdana"/>
                <a:cs typeface="Verdana"/>
              </a:rPr>
              <a:t>(m</a:t>
            </a:r>
            <a:r>
              <a:rPr sz="1800" b="1" spc="-7" baseline="25462" dirty="0">
                <a:latin typeface="Verdana"/>
                <a:cs typeface="Verdana"/>
              </a:rPr>
              <a:t>3</a:t>
            </a:r>
            <a:r>
              <a:rPr sz="1800" b="1" spc="-5" dirty="0">
                <a:latin typeface="Verdana"/>
                <a:cs typeface="Verdana"/>
              </a:rPr>
              <a:t>)</a:t>
            </a:r>
            <a:endParaRPr sz="1800">
              <a:latin typeface="Verdana"/>
              <a:cs typeface="Verdana"/>
            </a:endParaRPr>
          </a:p>
          <a:p>
            <a:pPr marL="769620" lvl="1" indent="-287020">
              <a:lnSpc>
                <a:spcPct val="100000"/>
              </a:lnSpc>
              <a:spcBef>
                <a:spcPts val="440"/>
              </a:spcBef>
              <a:buClr>
                <a:srgbClr val="D32D50"/>
              </a:buClr>
              <a:buFont typeface="Wingdings"/>
              <a:buChar char=""/>
              <a:tabLst>
                <a:tab pos="769620" algn="l"/>
              </a:tabLst>
            </a:pPr>
            <a:r>
              <a:rPr sz="1800" b="1" dirty="0">
                <a:latin typeface="Verdana"/>
                <a:cs typeface="Verdana"/>
              </a:rPr>
              <a:t>Quitar</a:t>
            </a:r>
            <a:r>
              <a:rPr sz="1800" b="1" spc="-55" dirty="0">
                <a:latin typeface="Verdana"/>
                <a:cs typeface="Verdana"/>
              </a:rPr>
              <a:t> </a:t>
            </a:r>
            <a:r>
              <a:rPr sz="1800" b="1" spc="-5" dirty="0">
                <a:latin typeface="Verdana"/>
                <a:cs typeface="Verdana"/>
              </a:rPr>
              <a:t>agua</a:t>
            </a:r>
            <a:r>
              <a:rPr sz="1800" b="1" spc="-25" dirty="0">
                <a:latin typeface="Verdana"/>
                <a:cs typeface="Verdana"/>
              </a:rPr>
              <a:t> </a:t>
            </a:r>
            <a:r>
              <a:rPr sz="1800" b="1" spc="-5" dirty="0">
                <a:latin typeface="Verdana"/>
                <a:cs typeface="Verdana"/>
              </a:rPr>
              <a:t>(m</a:t>
            </a:r>
            <a:r>
              <a:rPr sz="1800" b="1" spc="-7" baseline="25462" dirty="0">
                <a:latin typeface="Verdana"/>
                <a:cs typeface="Verdana"/>
              </a:rPr>
              <a:t>3</a:t>
            </a:r>
            <a:r>
              <a:rPr sz="1800" b="1" spc="-5" dirty="0">
                <a:latin typeface="Verdana"/>
                <a:cs typeface="Verdana"/>
              </a:rPr>
              <a:t>)</a:t>
            </a:r>
            <a:endParaRPr sz="18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07120" cy="13665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Encapsulación</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829944" algn="l"/>
                <a:tab pos="2998470" algn="l"/>
                <a:tab pos="3808729" algn="l"/>
                <a:tab pos="4479290" algn="l"/>
                <a:tab pos="4984750" algn="l"/>
                <a:tab pos="6241415" algn="l"/>
                <a:tab pos="6871334" algn="l"/>
                <a:tab pos="7605395" algn="l"/>
                <a:tab pos="8347075" algn="l"/>
              </a:tabLst>
            </a:pPr>
            <a:r>
              <a:rPr sz="2000" b="1" dirty="0">
                <a:latin typeface="Verdana"/>
                <a:cs typeface="Verdana"/>
              </a:rPr>
              <a:t>La	</a:t>
            </a:r>
            <a:r>
              <a:rPr sz="2000" b="1" spc="-10" dirty="0">
                <a:latin typeface="Verdana"/>
                <a:cs typeface="Verdana"/>
              </a:rPr>
              <a:t>en</a:t>
            </a:r>
            <a:r>
              <a:rPr sz="2000" b="1" spc="-5" dirty="0">
                <a:latin typeface="Verdana"/>
                <a:cs typeface="Verdana"/>
              </a:rPr>
              <a:t>cap</a:t>
            </a:r>
            <a:r>
              <a:rPr sz="2000" b="1" spc="-15" dirty="0">
                <a:latin typeface="Verdana"/>
                <a:cs typeface="Verdana"/>
              </a:rPr>
              <a:t>sul</a:t>
            </a:r>
            <a:r>
              <a:rPr sz="2000" b="1" spc="-5" dirty="0">
                <a:latin typeface="Verdana"/>
                <a:cs typeface="Verdana"/>
              </a:rPr>
              <a:t>aci</a:t>
            </a:r>
            <a:r>
              <a:rPr sz="2000" b="1" spc="5" dirty="0">
                <a:latin typeface="Verdana"/>
                <a:cs typeface="Verdana"/>
              </a:rPr>
              <a:t>ó</a:t>
            </a:r>
            <a:r>
              <a:rPr sz="2000" b="1" spc="-5" dirty="0">
                <a:latin typeface="Verdana"/>
                <a:cs typeface="Verdana"/>
              </a:rPr>
              <a:t>n</a:t>
            </a:r>
            <a:r>
              <a:rPr sz="2000" b="1" dirty="0">
                <a:latin typeface="Verdana"/>
                <a:cs typeface="Verdana"/>
              </a:rPr>
              <a:t>	</a:t>
            </a:r>
            <a:r>
              <a:rPr sz="2000" b="1" spc="-10" dirty="0">
                <a:latin typeface="Verdana"/>
                <a:cs typeface="Verdana"/>
              </a:rPr>
              <a:t>h</a:t>
            </a:r>
            <a:r>
              <a:rPr sz="2000" b="1" spc="-5" dirty="0">
                <a:latin typeface="Verdana"/>
                <a:cs typeface="Verdana"/>
              </a:rPr>
              <a:t>ace	q</a:t>
            </a:r>
            <a:r>
              <a:rPr sz="2000" b="1" spc="10" dirty="0">
                <a:latin typeface="Verdana"/>
                <a:cs typeface="Verdana"/>
              </a:rPr>
              <a:t>u</a:t>
            </a:r>
            <a:r>
              <a:rPr sz="2000" b="1" spc="-5" dirty="0">
                <a:latin typeface="Verdana"/>
                <a:cs typeface="Verdana"/>
              </a:rPr>
              <a:t>e	</a:t>
            </a:r>
            <a:r>
              <a:rPr sz="2000" b="1" spc="10" dirty="0">
                <a:latin typeface="Verdana"/>
                <a:cs typeface="Verdana"/>
              </a:rPr>
              <a:t>u</a:t>
            </a:r>
            <a:r>
              <a:rPr sz="2000" b="1" spc="-5" dirty="0">
                <a:latin typeface="Verdana"/>
                <a:cs typeface="Verdana"/>
              </a:rPr>
              <a:t>n</a:t>
            </a:r>
            <a:r>
              <a:rPr sz="2000" b="1" dirty="0">
                <a:latin typeface="Verdana"/>
                <a:cs typeface="Verdana"/>
              </a:rPr>
              <a:t>	</a:t>
            </a:r>
            <a:r>
              <a:rPr sz="2000" b="1" spc="5" dirty="0">
                <a:latin typeface="Verdana"/>
                <a:cs typeface="Verdana"/>
              </a:rPr>
              <a:t>s</a:t>
            </a:r>
            <a:r>
              <a:rPr sz="2000" b="1" spc="-5" dirty="0">
                <a:latin typeface="Verdana"/>
                <a:cs typeface="Verdana"/>
              </a:rPr>
              <a:t>i</a:t>
            </a:r>
            <a:r>
              <a:rPr sz="2000" b="1" spc="5" dirty="0">
                <a:latin typeface="Verdana"/>
                <a:cs typeface="Verdana"/>
              </a:rPr>
              <a:t>st</a:t>
            </a:r>
            <a:r>
              <a:rPr sz="2000" b="1" spc="-10" dirty="0">
                <a:latin typeface="Verdana"/>
                <a:cs typeface="Verdana"/>
              </a:rPr>
              <a:t>e</a:t>
            </a:r>
            <a:r>
              <a:rPr sz="2000" b="1" dirty="0">
                <a:latin typeface="Verdana"/>
                <a:cs typeface="Verdana"/>
              </a:rPr>
              <a:t>ma	</a:t>
            </a:r>
            <a:r>
              <a:rPr sz="2000" b="1" spc="-15" dirty="0">
                <a:latin typeface="Verdana"/>
                <a:cs typeface="Verdana"/>
              </a:rPr>
              <a:t>se</a:t>
            </a:r>
            <a:r>
              <a:rPr sz="2000" b="1" spc="-5" dirty="0">
                <a:latin typeface="Verdana"/>
                <a:cs typeface="Verdana"/>
              </a:rPr>
              <a:t>a	más</a:t>
            </a:r>
            <a:r>
              <a:rPr sz="2000" b="1" dirty="0">
                <a:latin typeface="Verdana"/>
                <a:cs typeface="Verdana"/>
              </a:rPr>
              <a:t>	</a:t>
            </a:r>
            <a:r>
              <a:rPr sz="2000" b="1" spc="-10" dirty="0">
                <a:latin typeface="Verdana"/>
                <a:cs typeface="Verdana"/>
              </a:rPr>
              <a:t>f</a:t>
            </a:r>
            <a:r>
              <a:rPr sz="2000" b="1" spc="-5" dirty="0">
                <a:latin typeface="Verdana"/>
                <a:cs typeface="Verdana"/>
              </a:rPr>
              <a:t>áci</a:t>
            </a:r>
            <a:r>
              <a:rPr sz="2000" b="1" dirty="0">
                <a:latin typeface="Verdana"/>
                <a:cs typeface="Verdana"/>
              </a:rPr>
              <a:t>l	</a:t>
            </a:r>
            <a:r>
              <a:rPr sz="2000" b="1" spc="-5" dirty="0">
                <a:latin typeface="Verdana"/>
                <a:cs typeface="Verdana"/>
              </a:rPr>
              <a:t>de  comprender</a:t>
            </a:r>
            <a:r>
              <a:rPr sz="2000" b="1" spc="-20" dirty="0">
                <a:latin typeface="Verdana"/>
                <a:cs typeface="Verdana"/>
              </a:rPr>
              <a:t> </a:t>
            </a:r>
            <a:r>
              <a:rPr sz="2000" b="1" spc="-5" dirty="0">
                <a:latin typeface="Verdana"/>
                <a:cs typeface="Verdana"/>
              </a:rPr>
              <a:t>y</a:t>
            </a:r>
            <a:r>
              <a:rPr sz="2000" b="1" spc="15" dirty="0">
                <a:latin typeface="Verdana"/>
                <a:cs typeface="Verdana"/>
              </a:rPr>
              <a:t> </a:t>
            </a:r>
            <a:r>
              <a:rPr sz="2000" b="1" spc="-5" dirty="0">
                <a:latin typeface="Verdana"/>
                <a:cs typeface="Verdana"/>
              </a:rPr>
              <a:t>facilita</a:t>
            </a:r>
            <a:r>
              <a:rPr sz="2000" b="1" spc="25"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mantenimiento</a:t>
            </a:r>
            <a:r>
              <a:rPr sz="2000" b="1" spc="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una</a:t>
            </a:r>
            <a:r>
              <a:rPr sz="2000" b="1" spc="25" dirty="0">
                <a:latin typeface="Verdana"/>
                <a:cs typeface="Verdana"/>
              </a:rPr>
              <a:t> </a:t>
            </a:r>
            <a:r>
              <a:rPr sz="2000" b="1" spc="-5" dirty="0">
                <a:latin typeface="Verdana"/>
                <a:cs typeface="Verdana"/>
              </a:rPr>
              <a:t>aplicación</a:t>
            </a:r>
            <a:endParaRPr sz="2000">
              <a:latin typeface="Verdana"/>
              <a:cs typeface="Verdana"/>
            </a:endParaRPr>
          </a:p>
        </p:txBody>
      </p:sp>
      <p:grpSp>
        <p:nvGrpSpPr>
          <p:cNvPr id="4" name="object 4"/>
          <p:cNvGrpSpPr/>
          <p:nvPr/>
        </p:nvGrpSpPr>
        <p:grpSpPr>
          <a:xfrm>
            <a:off x="3810000" y="3456940"/>
            <a:ext cx="2628900" cy="1485900"/>
            <a:chOff x="3810000" y="3456940"/>
            <a:chExt cx="2628900" cy="1485900"/>
          </a:xfrm>
        </p:grpSpPr>
        <p:sp>
          <p:nvSpPr>
            <p:cNvPr id="5" name="object 5"/>
            <p:cNvSpPr/>
            <p:nvPr/>
          </p:nvSpPr>
          <p:spPr>
            <a:xfrm>
              <a:off x="4892040" y="3456939"/>
              <a:ext cx="1546860" cy="1485900"/>
            </a:xfrm>
            <a:custGeom>
              <a:avLst/>
              <a:gdLst/>
              <a:ahLst/>
              <a:cxnLst/>
              <a:rect l="l" t="t" r="r" b="b"/>
              <a:pathLst>
                <a:path w="1546860" h="1485900">
                  <a:moveTo>
                    <a:pt x="1292860" y="713740"/>
                  </a:moveTo>
                  <a:lnTo>
                    <a:pt x="1290320" y="688340"/>
                  </a:lnTo>
                  <a:lnTo>
                    <a:pt x="1285240" y="662940"/>
                  </a:lnTo>
                  <a:lnTo>
                    <a:pt x="1282979" y="642620"/>
                  </a:lnTo>
                  <a:lnTo>
                    <a:pt x="1282700" y="640080"/>
                  </a:lnTo>
                  <a:lnTo>
                    <a:pt x="1276604" y="619760"/>
                  </a:lnTo>
                  <a:lnTo>
                    <a:pt x="1275080" y="614680"/>
                  </a:lnTo>
                  <a:lnTo>
                    <a:pt x="1271117" y="596900"/>
                  </a:lnTo>
                  <a:lnTo>
                    <a:pt x="1270000" y="591820"/>
                  </a:lnTo>
                  <a:lnTo>
                    <a:pt x="1270000" y="716280"/>
                  </a:lnTo>
                  <a:lnTo>
                    <a:pt x="1270000" y="764540"/>
                  </a:lnTo>
                  <a:lnTo>
                    <a:pt x="1267460" y="789940"/>
                  </a:lnTo>
                  <a:lnTo>
                    <a:pt x="1264920" y="812800"/>
                  </a:lnTo>
                  <a:lnTo>
                    <a:pt x="1259840" y="835660"/>
                  </a:lnTo>
                  <a:lnTo>
                    <a:pt x="1254760" y="861060"/>
                  </a:lnTo>
                  <a:lnTo>
                    <a:pt x="1254760" y="858520"/>
                  </a:lnTo>
                  <a:lnTo>
                    <a:pt x="1231900" y="927100"/>
                  </a:lnTo>
                  <a:lnTo>
                    <a:pt x="1221740" y="947420"/>
                  </a:lnTo>
                  <a:lnTo>
                    <a:pt x="1209040" y="967740"/>
                  </a:lnTo>
                  <a:lnTo>
                    <a:pt x="1211580" y="967740"/>
                  </a:lnTo>
                  <a:lnTo>
                    <a:pt x="1186180" y="1008380"/>
                  </a:lnTo>
                  <a:lnTo>
                    <a:pt x="1186180" y="1005840"/>
                  </a:lnTo>
                  <a:lnTo>
                    <a:pt x="1155700" y="1043940"/>
                  </a:lnTo>
                  <a:lnTo>
                    <a:pt x="1158240" y="1043940"/>
                  </a:lnTo>
                  <a:lnTo>
                    <a:pt x="1125220" y="1079500"/>
                  </a:lnTo>
                  <a:lnTo>
                    <a:pt x="1125220" y="1076960"/>
                  </a:lnTo>
                  <a:lnTo>
                    <a:pt x="1089660" y="1109980"/>
                  </a:lnTo>
                  <a:lnTo>
                    <a:pt x="1089660" y="1107440"/>
                  </a:lnTo>
                  <a:lnTo>
                    <a:pt x="1051560" y="1137920"/>
                  </a:lnTo>
                  <a:lnTo>
                    <a:pt x="1051560" y="1135380"/>
                  </a:lnTo>
                  <a:lnTo>
                    <a:pt x="1010920" y="1160780"/>
                  </a:lnTo>
                  <a:lnTo>
                    <a:pt x="988060" y="1170940"/>
                  </a:lnTo>
                  <a:lnTo>
                    <a:pt x="967740" y="1181100"/>
                  </a:lnTo>
                  <a:lnTo>
                    <a:pt x="922020" y="1196340"/>
                  </a:lnTo>
                  <a:lnTo>
                    <a:pt x="896620" y="1203960"/>
                  </a:lnTo>
                  <a:lnTo>
                    <a:pt x="899160" y="1203960"/>
                  </a:lnTo>
                  <a:lnTo>
                    <a:pt x="873760" y="1209040"/>
                  </a:lnTo>
                  <a:lnTo>
                    <a:pt x="848360" y="1211580"/>
                  </a:lnTo>
                  <a:lnTo>
                    <a:pt x="822960" y="1216660"/>
                  </a:lnTo>
                  <a:lnTo>
                    <a:pt x="800100" y="1216660"/>
                  </a:lnTo>
                  <a:lnTo>
                    <a:pt x="773430" y="1219085"/>
                  </a:lnTo>
                  <a:lnTo>
                    <a:pt x="772160" y="1219200"/>
                  </a:lnTo>
                  <a:lnTo>
                    <a:pt x="773417" y="1219085"/>
                  </a:lnTo>
                  <a:lnTo>
                    <a:pt x="746760" y="1216660"/>
                  </a:lnTo>
                  <a:lnTo>
                    <a:pt x="723900" y="1216660"/>
                  </a:lnTo>
                  <a:lnTo>
                    <a:pt x="698500" y="1211580"/>
                  </a:lnTo>
                  <a:lnTo>
                    <a:pt x="673100" y="1209040"/>
                  </a:lnTo>
                  <a:lnTo>
                    <a:pt x="647700" y="1203960"/>
                  </a:lnTo>
                  <a:lnTo>
                    <a:pt x="650240" y="1203960"/>
                  </a:lnTo>
                  <a:lnTo>
                    <a:pt x="624840" y="1196340"/>
                  </a:lnTo>
                  <a:lnTo>
                    <a:pt x="579120" y="1181100"/>
                  </a:lnTo>
                  <a:lnTo>
                    <a:pt x="558800" y="1170940"/>
                  </a:lnTo>
                  <a:lnTo>
                    <a:pt x="535940" y="1160780"/>
                  </a:lnTo>
                  <a:lnTo>
                    <a:pt x="499364" y="1137920"/>
                  </a:lnTo>
                  <a:lnTo>
                    <a:pt x="495300" y="1135380"/>
                  </a:lnTo>
                  <a:lnTo>
                    <a:pt x="495300" y="1137920"/>
                  </a:lnTo>
                  <a:lnTo>
                    <a:pt x="460375" y="1109980"/>
                  </a:lnTo>
                  <a:lnTo>
                    <a:pt x="457200" y="1107440"/>
                  </a:lnTo>
                  <a:lnTo>
                    <a:pt x="457200" y="1109980"/>
                  </a:lnTo>
                  <a:lnTo>
                    <a:pt x="424370" y="1079500"/>
                  </a:lnTo>
                  <a:lnTo>
                    <a:pt x="421640" y="1076960"/>
                  </a:lnTo>
                  <a:lnTo>
                    <a:pt x="421640" y="1079500"/>
                  </a:lnTo>
                  <a:lnTo>
                    <a:pt x="388620" y="1043940"/>
                  </a:lnTo>
                  <a:lnTo>
                    <a:pt x="391160" y="1043940"/>
                  </a:lnTo>
                  <a:lnTo>
                    <a:pt x="362712" y="1008380"/>
                  </a:lnTo>
                  <a:lnTo>
                    <a:pt x="360680" y="1005840"/>
                  </a:lnTo>
                  <a:lnTo>
                    <a:pt x="360680" y="1008380"/>
                  </a:lnTo>
                  <a:lnTo>
                    <a:pt x="335280" y="967740"/>
                  </a:lnTo>
                  <a:lnTo>
                    <a:pt x="314960" y="927100"/>
                  </a:lnTo>
                  <a:lnTo>
                    <a:pt x="292938" y="861060"/>
                  </a:lnTo>
                  <a:lnTo>
                    <a:pt x="292100" y="858520"/>
                  </a:lnTo>
                  <a:lnTo>
                    <a:pt x="292100" y="861060"/>
                  </a:lnTo>
                  <a:lnTo>
                    <a:pt x="287020" y="835660"/>
                  </a:lnTo>
                  <a:lnTo>
                    <a:pt x="281940" y="812800"/>
                  </a:lnTo>
                  <a:lnTo>
                    <a:pt x="279400" y="789940"/>
                  </a:lnTo>
                  <a:lnTo>
                    <a:pt x="276860" y="764540"/>
                  </a:lnTo>
                  <a:lnTo>
                    <a:pt x="276860" y="716280"/>
                  </a:lnTo>
                  <a:lnTo>
                    <a:pt x="279400" y="690880"/>
                  </a:lnTo>
                  <a:lnTo>
                    <a:pt x="281940" y="668020"/>
                  </a:lnTo>
                  <a:lnTo>
                    <a:pt x="287020" y="642620"/>
                  </a:lnTo>
                  <a:lnTo>
                    <a:pt x="287020" y="645160"/>
                  </a:lnTo>
                  <a:lnTo>
                    <a:pt x="287528" y="642620"/>
                  </a:lnTo>
                  <a:lnTo>
                    <a:pt x="292100" y="619760"/>
                  </a:lnTo>
                  <a:lnTo>
                    <a:pt x="292100" y="622300"/>
                  </a:lnTo>
                  <a:lnTo>
                    <a:pt x="292862" y="619760"/>
                  </a:lnTo>
                  <a:lnTo>
                    <a:pt x="299720" y="596900"/>
                  </a:lnTo>
                  <a:lnTo>
                    <a:pt x="299720" y="599440"/>
                  </a:lnTo>
                  <a:lnTo>
                    <a:pt x="300558" y="596900"/>
                  </a:lnTo>
                  <a:lnTo>
                    <a:pt x="314960" y="553720"/>
                  </a:lnTo>
                  <a:lnTo>
                    <a:pt x="335280" y="513080"/>
                  </a:lnTo>
                  <a:lnTo>
                    <a:pt x="360680" y="472440"/>
                  </a:lnTo>
                  <a:lnTo>
                    <a:pt x="360680" y="474980"/>
                  </a:lnTo>
                  <a:lnTo>
                    <a:pt x="362712" y="472440"/>
                  </a:lnTo>
                  <a:lnTo>
                    <a:pt x="391160" y="436880"/>
                  </a:lnTo>
                  <a:lnTo>
                    <a:pt x="388620" y="436880"/>
                  </a:lnTo>
                  <a:lnTo>
                    <a:pt x="421640" y="401320"/>
                  </a:lnTo>
                  <a:lnTo>
                    <a:pt x="421640" y="403860"/>
                  </a:lnTo>
                  <a:lnTo>
                    <a:pt x="424370" y="401320"/>
                  </a:lnTo>
                  <a:lnTo>
                    <a:pt x="457200" y="370840"/>
                  </a:lnTo>
                  <a:lnTo>
                    <a:pt x="495300" y="342900"/>
                  </a:lnTo>
                  <a:lnTo>
                    <a:pt x="495300" y="345440"/>
                  </a:lnTo>
                  <a:lnTo>
                    <a:pt x="499364" y="342900"/>
                  </a:lnTo>
                  <a:lnTo>
                    <a:pt x="535940" y="320040"/>
                  </a:lnTo>
                  <a:lnTo>
                    <a:pt x="558800" y="309880"/>
                  </a:lnTo>
                  <a:lnTo>
                    <a:pt x="579120" y="299720"/>
                  </a:lnTo>
                  <a:lnTo>
                    <a:pt x="624840" y="284480"/>
                  </a:lnTo>
                  <a:lnTo>
                    <a:pt x="650240" y="276860"/>
                  </a:lnTo>
                  <a:lnTo>
                    <a:pt x="647700" y="276860"/>
                  </a:lnTo>
                  <a:lnTo>
                    <a:pt x="698500" y="266700"/>
                  </a:lnTo>
                  <a:lnTo>
                    <a:pt x="698500" y="269240"/>
                  </a:lnTo>
                  <a:lnTo>
                    <a:pt x="711200" y="266700"/>
                  </a:lnTo>
                  <a:lnTo>
                    <a:pt x="723900" y="264160"/>
                  </a:lnTo>
                  <a:lnTo>
                    <a:pt x="746760" y="264160"/>
                  </a:lnTo>
                  <a:lnTo>
                    <a:pt x="773430" y="261747"/>
                  </a:lnTo>
                  <a:lnTo>
                    <a:pt x="800100" y="264160"/>
                  </a:lnTo>
                  <a:lnTo>
                    <a:pt x="822960" y="264160"/>
                  </a:lnTo>
                  <a:lnTo>
                    <a:pt x="848360" y="269240"/>
                  </a:lnTo>
                  <a:lnTo>
                    <a:pt x="848360" y="266700"/>
                  </a:lnTo>
                  <a:lnTo>
                    <a:pt x="899160" y="276860"/>
                  </a:lnTo>
                  <a:lnTo>
                    <a:pt x="896620" y="276860"/>
                  </a:lnTo>
                  <a:lnTo>
                    <a:pt x="922020" y="284480"/>
                  </a:lnTo>
                  <a:lnTo>
                    <a:pt x="967740" y="299720"/>
                  </a:lnTo>
                  <a:lnTo>
                    <a:pt x="988060" y="309880"/>
                  </a:lnTo>
                  <a:lnTo>
                    <a:pt x="1010920" y="320040"/>
                  </a:lnTo>
                  <a:lnTo>
                    <a:pt x="1051560" y="345440"/>
                  </a:lnTo>
                  <a:lnTo>
                    <a:pt x="1051560" y="342900"/>
                  </a:lnTo>
                  <a:lnTo>
                    <a:pt x="1089660" y="370840"/>
                  </a:lnTo>
                  <a:lnTo>
                    <a:pt x="1125220" y="403860"/>
                  </a:lnTo>
                  <a:lnTo>
                    <a:pt x="1125220" y="401320"/>
                  </a:lnTo>
                  <a:lnTo>
                    <a:pt x="1158240" y="436880"/>
                  </a:lnTo>
                  <a:lnTo>
                    <a:pt x="1155700" y="436880"/>
                  </a:lnTo>
                  <a:lnTo>
                    <a:pt x="1186180" y="474980"/>
                  </a:lnTo>
                  <a:lnTo>
                    <a:pt x="1186180" y="472440"/>
                  </a:lnTo>
                  <a:lnTo>
                    <a:pt x="1211580" y="513080"/>
                  </a:lnTo>
                  <a:lnTo>
                    <a:pt x="1209040" y="513080"/>
                  </a:lnTo>
                  <a:lnTo>
                    <a:pt x="1221740" y="533400"/>
                  </a:lnTo>
                  <a:lnTo>
                    <a:pt x="1231900" y="553720"/>
                  </a:lnTo>
                  <a:lnTo>
                    <a:pt x="1247140" y="599440"/>
                  </a:lnTo>
                  <a:lnTo>
                    <a:pt x="1247140" y="596900"/>
                  </a:lnTo>
                  <a:lnTo>
                    <a:pt x="1254760" y="622300"/>
                  </a:lnTo>
                  <a:lnTo>
                    <a:pt x="1254760" y="619760"/>
                  </a:lnTo>
                  <a:lnTo>
                    <a:pt x="1259840" y="645160"/>
                  </a:lnTo>
                  <a:lnTo>
                    <a:pt x="1259840" y="642620"/>
                  </a:lnTo>
                  <a:lnTo>
                    <a:pt x="1264920" y="668020"/>
                  </a:lnTo>
                  <a:lnTo>
                    <a:pt x="1267460" y="690880"/>
                  </a:lnTo>
                  <a:lnTo>
                    <a:pt x="1270000" y="716280"/>
                  </a:lnTo>
                  <a:lnTo>
                    <a:pt x="1270000" y="591820"/>
                  </a:lnTo>
                  <a:lnTo>
                    <a:pt x="1259840" y="568960"/>
                  </a:lnTo>
                  <a:lnTo>
                    <a:pt x="1252220" y="546100"/>
                  </a:lnTo>
                  <a:lnTo>
                    <a:pt x="1242060" y="523240"/>
                  </a:lnTo>
                  <a:lnTo>
                    <a:pt x="1229360" y="502920"/>
                  </a:lnTo>
                  <a:lnTo>
                    <a:pt x="1216660" y="480060"/>
                  </a:lnTo>
                  <a:lnTo>
                    <a:pt x="1211897" y="472440"/>
                  </a:lnTo>
                  <a:lnTo>
                    <a:pt x="1203960" y="459740"/>
                  </a:lnTo>
                  <a:lnTo>
                    <a:pt x="1173480" y="421640"/>
                  </a:lnTo>
                  <a:lnTo>
                    <a:pt x="1154607" y="401320"/>
                  </a:lnTo>
                  <a:lnTo>
                    <a:pt x="1140460" y="386080"/>
                  </a:lnTo>
                  <a:lnTo>
                    <a:pt x="1102360" y="353060"/>
                  </a:lnTo>
                  <a:lnTo>
                    <a:pt x="1088504" y="342900"/>
                  </a:lnTo>
                  <a:lnTo>
                    <a:pt x="1064260" y="325120"/>
                  </a:lnTo>
                  <a:lnTo>
                    <a:pt x="1041400" y="312420"/>
                  </a:lnTo>
                  <a:lnTo>
                    <a:pt x="1021080" y="299720"/>
                  </a:lnTo>
                  <a:lnTo>
                    <a:pt x="975360" y="279400"/>
                  </a:lnTo>
                  <a:lnTo>
                    <a:pt x="952500" y="271780"/>
                  </a:lnTo>
                  <a:lnTo>
                    <a:pt x="939787" y="266700"/>
                  </a:lnTo>
                  <a:lnTo>
                    <a:pt x="927100" y="261620"/>
                  </a:lnTo>
                  <a:lnTo>
                    <a:pt x="904240" y="256540"/>
                  </a:lnTo>
                  <a:lnTo>
                    <a:pt x="853440" y="246380"/>
                  </a:lnTo>
                  <a:lnTo>
                    <a:pt x="800100" y="241300"/>
                  </a:lnTo>
                  <a:lnTo>
                    <a:pt x="746760" y="241300"/>
                  </a:lnTo>
                  <a:lnTo>
                    <a:pt x="693420" y="246380"/>
                  </a:lnTo>
                  <a:lnTo>
                    <a:pt x="642620" y="256540"/>
                  </a:lnTo>
                  <a:lnTo>
                    <a:pt x="619760" y="261620"/>
                  </a:lnTo>
                  <a:lnTo>
                    <a:pt x="594360" y="271780"/>
                  </a:lnTo>
                  <a:lnTo>
                    <a:pt x="571500" y="279400"/>
                  </a:lnTo>
                  <a:lnTo>
                    <a:pt x="525780" y="299720"/>
                  </a:lnTo>
                  <a:lnTo>
                    <a:pt x="505460" y="312420"/>
                  </a:lnTo>
                  <a:lnTo>
                    <a:pt x="482600" y="325120"/>
                  </a:lnTo>
                  <a:lnTo>
                    <a:pt x="444500" y="353060"/>
                  </a:lnTo>
                  <a:lnTo>
                    <a:pt x="406400" y="386080"/>
                  </a:lnTo>
                  <a:lnTo>
                    <a:pt x="373380" y="421640"/>
                  </a:lnTo>
                  <a:lnTo>
                    <a:pt x="342900" y="459740"/>
                  </a:lnTo>
                  <a:lnTo>
                    <a:pt x="317500" y="502920"/>
                  </a:lnTo>
                  <a:lnTo>
                    <a:pt x="304800" y="523240"/>
                  </a:lnTo>
                  <a:lnTo>
                    <a:pt x="294640" y="546100"/>
                  </a:lnTo>
                  <a:lnTo>
                    <a:pt x="287020" y="568960"/>
                  </a:lnTo>
                  <a:lnTo>
                    <a:pt x="276860" y="591820"/>
                  </a:lnTo>
                  <a:lnTo>
                    <a:pt x="271780" y="614680"/>
                  </a:lnTo>
                  <a:lnTo>
                    <a:pt x="264160" y="640080"/>
                  </a:lnTo>
                  <a:lnTo>
                    <a:pt x="259080" y="662940"/>
                  </a:lnTo>
                  <a:lnTo>
                    <a:pt x="254000" y="713740"/>
                  </a:lnTo>
                  <a:lnTo>
                    <a:pt x="254000" y="767080"/>
                  </a:lnTo>
                  <a:lnTo>
                    <a:pt x="256540" y="792492"/>
                  </a:lnTo>
                  <a:lnTo>
                    <a:pt x="259080" y="815340"/>
                  </a:lnTo>
                  <a:lnTo>
                    <a:pt x="264160" y="840740"/>
                  </a:lnTo>
                  <a:lnTo>
                    <a:pt x="271780" y="866140"/>
                  </a:lnTo>
                  <a:lnTo>
                    <a:pt x="276860" y="889000"/>
                  </a:lnTo>
                  <a:lnTo>
                    <a:pt x="284480" y="911860"/>
                  </a:lnTo>
                  <a:lnTo>
                    <a:pt x="304800" y="957580"/>
                  </a:lnTo>
                  <a:lnTo>
                    <a:pt x="317500" y="977900"/>
                  </a:lnTo>
                  <a:lnTo>
                    <a:pt x="330200" y="1000760"/>
                  </a:lnTo>
                  <a:lnTo>
                    <a:pt x="373380" y="1059180"/>
                  </a:lnTo>
                  <a:lnTo>
                    <a:pt x="406400" y="1094740"/>
                  </a:lnTo>
                  <a:lnTo>
                    <a:pt x="482600" y="1155700"/>
                  </a:lnTo>
                  <a:lnTo>
                    <a:pt x="505460" y="1168400"/>
                  </a:lnTo>
                  <a:lnTo>
                    <a:pt x="525780" y="1181100"/>
                  </a:lnTo>
                  <a:lnTo>
                    <a:pt x="571500" y="1201420"/>
                  </a:lnTo>
                  <a:lnTo>
                    <a:pt x="594360" y="1209040"/>
                  </a:lnTo>
                  <a:lnTo>
                    <a:pt x="619760" y="1219200"/>
                  </a:lnTo>
                  <a:lnTo>
                    <a:pt x="642620" y="1224280"/>
                  </a:lnTo>
                  <a:lnTo>
                    <a:pt x="693420" y="1234440"/>
                  </a:lnTo>
                  <a:lnTo>
                    <a:pt x="746760" y="1239520"/>
                  </a:lnTo>
                  <a:lnTo>
                    <a:pt x="800100" y="1239520"/>
                  </a:lnTo>
                  <a:lnTo>
                    <a:pt x="853440" y="1234440"/>
                  </a:lnTo>
                  <a:lnTo>
                    <a:pt x="904240" y="1224280"/>
                  </a:lnTo>
                  <a:lnTo>
                    <a:pt x="927100" y="1219200"/>
                  </a:lnTo>
                  <a:lnTo>
                    <a:pt x="952500" y="1209040"/>
                  </a:lnTo>
                  <a:lnTo>
                    <a:pt x="975360" y="1201420"/>
                  </a:lnTo>
                  <a:lnTo>
                    <a:pt x="1021080" y="1181100"/>
                  </a:lnTo>
                  <a:lnTo>
                    <a:pt x="1041400" y="1168400"/>
                  </a:lnTo>
                  <a:lnTo>
                    <a:pt x="1064260" y="1155700"/>
                  </a:lnTo>
                  <a:lnTo>
                    <a:pt x="1086485" y="1137920"/>
                  </a:lnTo>
                  <a:lnTo>
                    <a:pt x="1121410" y="1109980"/>
                  </a:lnTo>
                  <a:lnTo>
                    <a:pt x="1140460" y="1094740"/>
                  </a:lnTo>
                  <a:lnTo>
                    <a:pt x="1154607" y="1079500"/>
                  </a:lnTo>
                  <a:lnTo>
                    <a:pt x="1173480" y="1059180"/>
                  </a:lnTo>
                  <a:lnTo>
                    <a:pt x="1203960" y="1021080"/>
                  </a:lnTo>
                  <a:lnTo>
                    <a:pt x="1211897" y="1008380"/>
                  </a:lnTo>
                  <a:lnTo>
                    <a:pt x="1216660" y="1000760"/>
                  </a:lnTo>
                  <a:lnTo>
                    <a:pt x="1229360" y="977900"/>
                  </a:lnTo>
                  <a:lnTo>
                    <a:pt x="1242060" y="957580"/>
                  </a:lnTo>
                  <a:lnTo>
                    <a:pt x="1252220" y="934720"/>
                  </a:lnTo>
                  <a:lnTo>
                    <a:pt x="1259840" y="911860"/>
                  </a:lnTo>
                  <a:lnTo>
                    <a:pt x="1270000" y="889000"/>
                  </a:lnTo>
                  <a:lnTo>
                    <a:pt x="1275080" y="866140"/>
                  </a:lnTo>
                  <a:lnTo>
                    <a:pt x="1276604" y="861060"/>
                  </a:lnTo>
                  <a:lnTo>
                    <a:pt x="1282700" y="840740"/>
                  </a:lnTo>
                  <a:lnTo>
                    <a:pt x="1285240" y="815340"/>
                  </a:lnTo>
                  <a:lnTo>
                    <a:pt x="1290320" y="792492"/>
                  </a:lnTo>
                  <a:lnTo>
                    <a:pt x="1292860" y="767080"/>
                  </a:lnTo>
                  <a:lnTo>
                    <a:pt x="1292860" y="713740"/>
                  </a:lnTo>
                  <a:close/>
                </a:path>
                <a:path w="1546860" h="1485900">
                  <a:moveTo>
                    <a:pt x="1546860" y="749300"/>
                  </a:moveTo>
                  <a:lnTo>
                    <a:pt x="1541780" y="673100"/>
                  </a:lnTo>
                  <a:lnTo>
                    <a:pt x="1531620" y="596900"/>
                  </a:lnTo>
                  <a:lnTo>
                    <a:pt x="1524000" y="568325"/>
                  </a:lnTo>
                  <a:lnTo>
                    <a:pt x="1524000" y="711200"/>
                  </a:lnTo>
                  <a:lnTo>
                    <a:pt x="1524000" y="787400"/>
                  </a:lnTo>
                  <a:lnTo>
                    <a:pt x="1521460" y="825500"/>
                  </a:lnTo>
                  <a:lnTo>
                    <a:pt x="1521460" y="812800"/>
                  </a:lnTo>
                  <a:lnTo>
                    <a:pt x="1516380" y="850900"/>
                  </a:lnTo>
                  <a:lnTo>
                    <a:pt x="1501140" y="927100"/>
                  </a:lnTo>
                  <a:lnTo>
                    <a:pt x="1490980" y="965200"/>
                  </a:lnTo>
                  <a:lnTo>
                    <a:pt x="1465580" y="1028700"/>
                  </a:lnTo>
                  <a:lnTo>
                    <a:pt x="1450340" y="1054100"/>
                  </a:lnTo>
                  <a:lnTo>
                    <a:pt x="1432560" y="1092200"/>
                  </a:lnTo>
                  <a:lnTo>
                    <a:pt x="1435100" y="1092200"/>
                  </a:lnTo>
                  <a:lnTo>
                    <a:pt x="1414780" y="1117600"/>
                  </a:lnTo>
                  <a:lnTo>
                    <a:pt x="1397000" y="1143000"/>
                  </a:lnTo>
                  <a:lnTo>
                    <a:pt x="1374140" y="1181100"/>
                  </a:lnTo>
                  <a:lnTo>
                    <a:pt x="1353820" y="1206500"/>
                  </a:lnTo>
                  <a:lnTo>
                    <a:pt x="1303020" y="1257300"/>
                  </a:lnTo>
                  <a:lnTo>
                    <a:pt x="1305560" y="1257300"/>
                  </a:lnTo>
                  <a:lnTo>
                    <a:pt x="1249680" y="1308100"/>
                  </a:lnTo>
                  <a:lnTo>
                    <a:pt x="1252220" y="1308100"/>
                  </a:lnTo>
                  <a:lnTo>
                    <a:pt x="1221740" y="1320800"/>
                  </a:lnTo>
                  <a:lnTo>
                    <a:pt x="1193800" y="1346200"/>
                  </a:lnTo>
                  <a:lnTo>
                    <a:pt x="1163320" y="1358900"/>
                  </a:lnTo>
                  <a:lnTo>
                    <a:pt x="1130300" y="1384300"/>
                  </a:lnTo>
                  <a:lnTo>
                    <a:pt x="1132840" y="1384300"/>
                  </a:lnTo>
                  <a:lnTo>
                    <a:pt x="1099820" y="1397000"/>
                  </a:lnTo>
                  <a:lnTo>
                    <a:pt x="1064260" y="1409700"/>
                  </a:lnTo>
                  <a:lnTo>
                    <a:pt x="1066800" y="1409700"/>
                  </a:lnTo>
                  <a:lnTo>
                    <a:pt x="960120" y="1447800"/>
                  </a:lnTo>
                  <a:lnTo>
                    <a:pt x="924560" y="1447800"/>
                  </a:lnTo>
                  <a:lnTo>
                    <a:pt x="886460" y="1460500"/>
                  </a:lnTo>
                  <a:lnTo>
                    <a:pt x="812800" y="1460500"/>
                  </a:lnTo>
                  <a:lnTo>
                    <a:pt x="773430" y="1472806"/>
                  </a:lnTo>
                  <a:lnTo>
                    <a:pt x="734060" y="1460500"/>
                  </a:lnTo>
                  <a:lnTo>
                    <a:pt x="660400" y="1460500"/>
                  </a:lnTo>
                  <a:lnTo>
                    <a:pt x="584200" y="1447800"/>
                  </a:lnTo>
                  <a:lnTo>
                    <a:pt x="586740" y="1447800"/>
                  </a:lnTo>
                  <a:lnTo>
                    <a:pt x="548640" y="1435100"/>
                  </a:lnTo>
                  <a:lnTo>
                    <a:pt x="551180" y="1435100"/>
                  </a:lnTo>
                  <a:lnTo>
                    <a:pt x="480060" y="1409700"/>
                  </a:lnTo>
                  <a:lnTo>
                    <a:pt x="414020" y="1384300"/>
                  </a:lnTo>
                  <a:lnTo>
                    <a:pt x="416560" y="1384300"/>
                  </a:lnTo>
                  <a:lnTo>
                    <a:pt x="383540" y="1358900"/>
                  </a:lnTo>
                  <a:lnTo>
                    <a:pt x="322580" y="1320800"/>
                  </a:lnTo>
                  <a:lnTo>
                    <a:pt x="325120" y="1320800"/>
                  </a:lnTo>
                  <a:lnTo>
                    <a:pt x="294640" y="1308100"/>
                  </a:lnTo>
                  <a:lnTo>
                    <a:pt x="269240" y="1282700"/>
                  </a:lnTo>
                  <a:lnTo>
                    <a:pt x="241300" y="1257300"/>
                  </a:lnTo>
                  <a:lnTo>
                    <a:pt x="218440" y="1231900"/>
                  </a:lnTo>
                  <a:lnTo>
                    <a:pt x="193040" y="1206500"/>
                  </a:lnTo>
                  <a:lnTo>
                    <a:pt x="170180" y="1181100"/>
                  </a:lnTo>
                  <a:lnTo>
                    <a:pt x="172720" y="1181100"/>
                  </a:lnTo>
                  <a:lnTo>
                    <a:pt x="149860" y="1143000"/>
                  </a:lnTo>
                  <a:lnTo>
                    <a:pt x="132080" y="1117600"/>
                  </a:lnTo>
                  <a:lnTo>
                    <a:pt x="111760" y="1092200"/>
                  </a:lnTo>
                  <a:lnTo>
                    <a:pt x="114300" y="1092200"/>
                  </a:lnTo>
                  <a:lnTo>
                    <a:pt x="96520" y="1054100"/>
                  </a:lnTo>
                  <a:lnTo>
                    <a:pt x="81280" y="1028700"/>
                  </a:lnTo>
                  <a:lnTo>
                    <a:pt x="55880" y="965200"/>
                  </a:lnTo>
                  <a:lnTo>
                    <a:pt x="45720" y="927100"/>
                  </a:lnTo>
                  <a:lnTo>
                    <a:pt x="30480" y="850900"/>
                  </a:lnTo>
                  <a:lnTo>
                    <a:pt x="27089" y="825500"/>
                  </a:lnTo>
                  <a:lnTo>
                    <a:pt x="25400" y="812800"/>
                  </a:lnTo>
                  <a:lnTo>
                    <a:pt x="25400" y="825500"/>
                  </a:lnTo>
                  <a:lnTo>
                    <a:pt x="22860" y="787400"/>
                  </a:lnTo>
                  <a:lnTo>
                    <a:pt x="22860" y="711200"/>
                  </a:lnTo>
                  <a:lnTo>
                    <a:pt x="25400" y="673100"/>
                  </a:lnTo>
                  <a:lnTo>
                    <a:pt x="30480" y="635000"/>
                  </a:lnTo>
                  <a:lnTo>
                    <a:pt x="45720" y="558800"/>
                  </a:lnTo>
                  <a:lnTo>
                    <a:pt x="45720" y="571500"/>
                  </a:lnTo>
                  <a:lnTo>
                    <a:pt x="49098" y="558800"/>
                  </a:lnTo>
                  <a:lnTo>
                    <a:pt x="55880" y="533400"/>
                  </a:lnTo>
                  <a:lnTo>
                    <a:pt x="96520" y="431800"/>
                  </a:lnTo>
                  <a:lnTo>
                    <a:pt x="114300" y="406400"/>
                  </a:lnTo>
                  <a:lnTo>
                    <a:pt x="111760" y="406400"/>
                  </a:lnTo>
                  <a:lnTo>
                    <a:pt x="132080" y="368300"/>
                  </a:lnTo>
                  <a:lnTo>
                    <a:pt x="149860" y="342900"/>
                  </a:lnTo>
                  <a:lnTo>
                    <a:pt x="172720" y="317500"/>
                  </a:lnTo>
                  <a:lnTo>
                    <a:pt x="170180" y="317500"/>
                  </a:lnTo>
                  <a:lnTo>
                    <a:pt x="193040" y="292100"/>
                  </a:lnTo>
                  <a:lnTo>
                    <a:pt x="218440" y="254000"/>
                  </a:lnTo>
                  <a:lnTo>
                    <a:pt x="241300" y="228600"/>
                  </a:lnTo>
                  <a:lnTo>
                    <a:pt x="241300" y="241300"/>
                  </a:lnTo>
                  <a:lnTo>
                    <a:pt x="255257" y="228600"/>
                  </a:lnTo>
                  <a:lnTo>
                    <a:pt x="269240" y="215900"/>
                  </a:lnTo>
                  <a:lnTo>
                    <a:pt x="294640" y="190500"/>
                  </a:lnTo>
                  <a:lnTo>
                    <a:pt x="325120" y="165100"/>
                  </a:lnTo>
                  <a:lnTo>
                    <a:pt x="322580" y="165100"/>
                  </a:lnTo>
                  <a:lnTo>
                    <a:pt x="383540" y="127000"/>
                  </a:lnTo>
                  <a:lnTo>
                    <a:pt x="416560" y="114300"/>
                  </a:lnTo>
                  <a:lnTo>
                    <a:pt x="414020" y="114300"/>
                  </a:lnTo>
                  <a:lnTo>
                    <a:pt x="447040" y="88900"/>
                  </a:lnTo>
                  <a:lnTo>
                    <a:pt x="480060" y="76200"/>
                  </a:lnTo>
                  <a:lnTo>
                    <a:pt x="551180" y="50800"/>
                  </a:lnTo>
                  <a:lnTo>
                    <a:pt x="584200" y="50800"/>
                  </a:lnTo>
                  <a:lnTo>
                    <a:pt x="660400" y="25400"/>
                  </a:lnTo>
                  <a:lnTo>
                    <a:pt x="886460" y="25400"/>
                  </a:lnTo>
                  <a:lnTo>
                    <a:pt x="962660" y="50800"/>
                  </a:lnTo>
                  <a:lnTo>
                    <a:pt x="960120" y="50800"/>
                  </a:lnTo>
                  <a:lnTo>
                    <a:pt x="1031240" y="63500"/>
                  </a:lnTo>
                  <a:lnTo>
                    <a:pt x="1066800" y="76200"/>
                  </a:lnTo>
                  <a:lnTo>
                    <a:pt x="1064260" y="76200"/>
                  </a:lnTo>
                  <a:lnTo>
                    <a:pt x="1099820" y="88900"/>
                  </a:lnTo>
                  <a:lnTo>
                    <a:pt x="1132840" y="114300"/>
                  </a:lnTo>
                  <a:lnTo>
                    <a:pt x="1130300" y="114300"/>
                  </a:lnTo>
                  <a:lnTo>
                    <a:pt x="1163320" y="127000"/>
                  </a:lnTo>
                  <a:lnTo>
                    <a:pt x="1193800" y="152400"/>
                  </a:lnTo>
                  <a:lnTo>
                    <a:pt x="1221740" y="165100"/>
                  </a:lnTo>
                  <a:lnTo>
                    <a:pt x="1252220" y="190500"/>
                  </a:lnTo>
                  <a:lnTo>
                    <a:pt x="1249680" y="190500"/>
                  </a:lnTo>
                  <a:lnTo>
                    <a:pt x="1305560" y="241300"/>
                  </a:lnTo>
                  <a:lnTo>
                    <a:pt x="1303020" y="228600"/>
                  </a:lnTo>
                  <a:lnTo>
                    <a:pt x="1328420" y="254000"/>
                  </a:lnTo>
                  <a:lnTo>
                    <a:pt x="1353820" y="292100"/>
                  </a:lnTo>
                  <a:lnTo>
                    <a:pt x="1374140" y="317500"/>
                  </a:lnTo>
                  <a:lnTo>
                    <a:pt x="1397000" y="342900"/>
                  </a:lnTo>
                  <a:lnTo>
                    <a:pt x="1414780" y="368300"/>
                  </a:lnTo>
                  <a:lnTo>
                    <a:pt x="1435100" y="406400"/>
                  </a:lnTo>
                  <a:lnTo>
                    <a:pt x="1432560" y="406400"/>
                  </a:lnTo>
                  <a:lnTo>
                    <a:pt x="1450340" y="431800"/>
                  </a:lnTo>
                  <a:lnTo>
                    <a:pt x="1490980" y="533400"/>
                  </a:lnTo>
                  <a:lnTo>
                    <a:pt x="1501140" y="571500"/>
                  </a:lnTo>
                  <a:lnTo>
                    <a:pt x="1501140" y="558800"/>
                  </a:lnTo>
                  <a:lnTo>
                    <a:pt x="1516380" y="635000"/>
                  </a:lnTo>
                  <a:lnTo>
                    <a:pt x="1521460" y="673100"/>
                  </a:lnTo>
                  <a:lnTo>
                    <a:pt x="1524000" y="711200"/>
                  </a:lnTo>
                  <a:lnTo>
                    <a:pt x="1524000" y="568325"/>
                  </a:lnTo>
                  <a:lnTo>
                    <a:pt x="1521460" y="558800"/>
                  </a:lnTo>
                  <a:lnTo>
                    <a:pt x="1511300" y="520700"/>
                  </a:lnTo>
                  <a:lnTo>
                    <a:pt x="1498600" y="495300"/>
                  </a:lnTo>
                  <a:lnTo>
                    <a:pt x="1485900" y="457200"/>
                  </a:lnTo>
                  <a:lnTo>
                    <a:pt x="1470660" y="419100"/>
                  </a:lnTo>
                  <a:lnTo>
                    <a:pt x="1452880" y="393700"/>
                  </a:lnTo>
                  <a:lnTo>
                    <a:pt x="1435100" y="355600"/>
                  </a:lnTo>
                  <a:lnTo>
                    <a:pt x="1414780" y="330200"/>
                  </a:lnTo>
                  <a:lnTo>
                    <a:pt x="1391920" y="304800"/>
                  </a:lnTo>
                  <a:lnTo>
                    <a:pt x="1346200" y="241300"/>
                  </a:lnTo>
                  <a:lnTo>
                    <a:pt x="1333500" y="228600"/>
                  </a:lnTo>
                  <a:lnTo>
                    <a:pt x="1320800" y="215900"/>
                  </a:lnTo>
                  <a:lnTo>
                    <a:pt x="1264920" y="165100"/>
                  </a:lnTo>
                  <a:lnTo>
                    <a:pt x="1236980" y="152400"/>
                  </a:lnTo>
                  <a:lnTo>
                    <a:pt x="1206500" y="127000"/>
                  </a:lnTo>
                  <a:lnTo>
                    <a:pt x="1107440" y="76200"/>
                  </a:lnTo>
                  <a:lnTo>
                    <a:pt x="1074420" y="63500"/>
                  </a:lnTo>
                  <a:lnTo>
                    <a:pt x="967740" y="25400"/>
                  </a:lnTo>
                  <a:lnTo>
                    <a:pt x="929640" y="12700"/>
                  </a:lnTo>
                  <a:lnTo>
                    <a:pt x="853440" y="0"/>
                  </a:lnTo>
                  <a:lnTo>
                    <a:pt x="693420" y="0"/>
                  </a:lnTo>
                  <a:lnTo>
                    <a:pt x="617220" y="12700"/>
                  </a:lnTo>
                  <a:lnTo>
                    <a:pt x="579120" y="25400"/>
                  </a:lnTo>
                  <a:lnTo>
                    <a:pt x="472440" y="63500"/>
                  </a:lnTo>
                  <a:lnTo>
                    <a:pt x="439420" y="76200"/>
                  </a:lnTo>
                  <a:lnTo>
                    <a:pt x="403860" y="88900"/>
                  </a:lnTo>
                  <a:lnTo>
                    <a:pt x="373380" y="114300"/>
                  </a:lnTo>
                  <a:lnTo>
                    <a:pt x="340360" y="127000"/>
                  </a:lnTo>
                  <a:lnTo>
                    <a:pt x="309880" y="152400"/>
                  </a:lnTo>
                  <a:lnTo>
                    <a:pt x="281940" y="165100"/>
                  </a:lnTo>
                  <a:lnTo>
                    <a:pt x="226060" y="215900"/>
                  </a:lnTo>
                  <a:lnTo>
                    <a:pt x="200660" y="241300"/>
                  </a:lnTo>
                  <a:lnTo>
                    <a:pt x="154940" y="304800"/>
                  </a:lnTo>
                  <a:lnTo>
                    <a:pt x="132080" y="330200"/>
                  </a:lnTo>
                  <a:lnTo>
                    <a:pt x="111760" y="355600"/>
                  </a:lnTo>
                  <a:lnTo>
                    <a:pt x="93980" y="393700"/>
                  </a:lnTo>
                  <a:lnTo>
                    <a:pt x="76200" y="419100"/>
                  </a:lnTo>
                  <a:lnTo>
                    <a:pt x="60960" y="457200"/>
                  </a:lnTo>
                  <a:lnTo>
                    <a:pt x="48260" y="495300"/>
                  </a:lnTo>
                  <a:lnTo>
                    <a:pt x="35560" y="520700"/>
                  </a:lnTo>
                  <a:lnTo>
                    <a:pt x="15240" y="596900"/>
                  </a:lnTo>
                  <a:lnTo>
                    <a:pt x="0" y="711200"/>
                  </a:lnTo>
                  <a:lnTo>
                    <a:pt x="0" y="787400"/>
                  </a:lnTo>
                  <a:lnTo>
                    <a:pt x="15240" y="901700"/>
                  </a:lnTo>
                  <a:lnTo>
                    <a:pt x="35560" y="965200"/>
                  </a:lnTo>
                  <a:lnTo>
                    <a:pt x="60960" y="1041400"/>
                  </a:lnTo>
                  <a:lnTo>
                    <a:pt x="76200" y="1066800"/>
                  </a:lnTo>
                  <a:lnTo>
                    <a:pt x="93980" y="1104900"/>
                  </a:lnTo>
                  <a:lnTo>
                    <a:pt x="111760" y="1130300"/>
                  </a:lnTo>
                  <a:lnTo>
                    <a:pt x="132080" y="1155700"/>
                  </a:lnTo>
                  <a:lnTo>
                    <a:pt x="154940" y="1193800"/>
                  </a:lnTo>
                  <a:lnTo>
                    <a:pt x="200660" y="1244600"/>
                  </a:lnTo>
                  <a:lnTo>
                    <a:pt x="226060" y="1270000"/>
                  </a:lnTo>
                  <a:lnTo>
                    <a:pt x="309880" y="1346200"/>
                  </a:lnTo>
                  <a:lnTo>
                    <a:pt x="340360" y="1358900"/>
                  </a:lnTo>
                  <a:lnTo>
                    <a:pt x="373380" y="1384300"/>
                  </a:lnTo>
                  <a:lnTo>
                    <a:pt x="403860" y="1397000"/>
                  </a:lnTo>
                  <a:lnTo>
                    <a:pt x="439420" y="1422400"/>
                  </a:lnTo>
                  <a:lnTo>
                    <a:pt x="472440" y="1435100"/>
                  </a:lnTo>
                  <a:lnTo>
                    <a:pt x="508000" y="1447800"/>
                  </a:lnTo>
                  <a:lnTo>
                    <a:pt x="579120" y="1460500"/>
                  </a:lnTo>
                  <a:lnTo>
                    <a:pt x="617220" y="1473200"/>
                  </a:lnTo>
                  <a:lnTo>
                    <a:pt x="693420" y="1485900"/>
                  </a:lnTo>
                  <a:lnTo>
                    <a:pt x="853440" y="1485900"/>
                  </a:lnTo>
                  <a:lnTo>
                    <a:pt x="929640" y="1473200"/>
                  </a:lnTo>
                  <a:lnTo>
                    <a:pt x="965200" y="1460500"/>
                  </a:lnTo>
                  <a:lnTo>
                    <a:pt x="1003300" y="1460500"/>
                  </a:lnTo>
                  <a:lnTo>
                    <a:pt x="1074420" y="1435100"/>
                  </a:lnTo>
                  <a:lnTo>
                    <a:pt x="1107440" y="1422400"/>
                  </a:lnTo>
                  <a:lnTo>
                    <a:pt x="1206500" y="1358900"/>
                  </a:lnTo>
                  <a:lnTo>
                    <a:pt x="1236980" y="1346200"/>
                  </a:lnTo>
                  <a:lnTo>
                    <a:pt x="1320800" y="1270000"/>
                  </a:lnTo>
                  <a:lnTo>
                    <a:pt x="1346200" y="1244600"/>
                  </a:lnTo>
                  <a:lnTo>
                    <a:pt x="1391920" y="1193800"/>
                  </a:lnTo>
                  <a:lnTo>
                    <a:pt x="1414780" y="1155700"/>
                  </a:lnTo>
                  <a:lnTo>
                    <a:pt x="1435100" y="1130300"/>
                  </a:lnTo>
                  <a:lnTo>
                    <a:pt x="1452880" y="1104900"/>
                  </a:lnTo>
                  <a:lnTo>
                    <a:pt x="1470660" y="1066800"/>
                  </a:lnTo>
                  <a:lnTo>
                    <a:pt x="1485900" y="1041400"/>
                  </a:lnTo>
                  <a:lnTo>
                    <a:pt x="1511300" y="965200"/>
                  </a:lnTo>
                  <a:lnTo>
                    <a:pt x="1531620" y="901700"/>
                  </a:lnTo>
                  <a:lnTo>
                    <a:pt x="1541780" y="825500"/>
                  </a:lnTo>
                  <a:lnTo>
                    <a:pt x="1546860" y="749300"/>
                  </a:lnTo>
                  <a:close/>
                </a:path>
              </a:pathLst>
            </a:custGeom>
            <a:solidFill>
              <a:srgbClr val="000000"/>
            </a:solidFill>
          </p:spPr>
          <p:txBody>
            <a:bodyPr wrap="square" lIns="0" tIns="0" rIns="0" bIns="0" rtlCol="0"/>
            <a:lstStyle/>
            <a:p>
              <a:endParaRPr/>
            </a:p>
          </p:txBody>
        </p:sp>
        <p:sp>
          <p:nvSpPr>
            <p:cNvPr id="6" name="object 6"/>
            <p:cNvSpPr/>
            <p:nvPr/>
          </p:nvSpPr>
          <p:spPr>
            <a:xfrm>
              <a:off x="5549900" y="3807460"/>
              <a:ext cx="284480" cy="276860"/>
            </a:xfrm>
            <a:custGeom>
              <a:avLst/>
              <a:gdLst/>
              <a:ahLst/>
              <a:cxnLst/>
              <a:rect l="l" t="t" r="r" b="b"/>
              <a:pathLst>
                <a:path w="284479" h="276860">
                  <a:moveTo>
                    <a:pt x="142239" y="0"/>
                  </a:moveTo>
                  <a:lnTo>
                    <a:pt x="0" y="139700"/>
                  </a:lnTo>
                  <a:lnTo>
                    <a:pt x="142239" y="276860"/>
                  </a:lnTo>
                  <a:lnTo>
                    <a:pt x="284479" y="139700"/>
                  </a:lnTo>
                  <a:lnTo>
                    <a:pt x="142239" y="0"/>
                  </a:lnTo>
                  <a:close/>
                </a:path>
              </a:pathLst>
            </a:custGeom>
            <a:solidFill>
              <a:srgbClr val="FF0000"/>
            </a:solidFill>
          </p:spPr>
          <p:txBody>
            <a:bodyPr wrap="square" lIns="0" tIns="0" rIns="0" bIns="0" rtlCol="0"/>
            <a:lstStyle/>
            <a:p>
              <a:endParaRPr/>
            </a:p>
          </p:txBody>
        </p:sp>
        <p:sp>
          <p:nvSpPr>
            <p:cNvPr id="7" name="object 7"/>
            <p:cNvSpPr/>
            <p:nvPr/>
          </p:nvSpPr>
          <p:spPr>
            <a:xfrm>
              <a:off x="5648960" y="4274819"/>
              <a:ext cx="284480" cy="276860"/>
            </a:xfrm>
            <a:custGeom>
              <a:avLst/>
              <a:gdLst/>
              <a:ahLst/>
              <a:cxnLst/>
              <a:rect l="l" t="t" r="r" b="b"/>
              <a:pathLst>
                <a:path w="284479" h="276860">
                  <a:moveTo>
                    <a:pt x="284480" y="68580"/>
                  </a:moveTo>
                  <a:lnTo>
                    <a:pt x="215900" y="68580"/>
                  </a:lnTo>
                  <a:lnTo>
                    <a:pt x="215900" y="0"/>
                  </a:lnTo>
                  <a:lnTo>
                    <a:pt x="68580" y="0"/>
                  </a:lnTo>
                  <a:lnTo>
                    <a:pt x="68580" y="68580"/>
                  </a:lnTo>
                  <a:lnTo>
                    <a:pt x="0" y="68580"/>
                  </a:lnTo>
                  <a:lnTo>
                    <a:pt x="0" y="208280"/>
                  </a:lnTo>
                  <a:lnTo>
                    <a:pt x="68580" y="208280"/>
                  </a:lnTo>
                  <a:lnTo>
                    <a:pt x="68580" y="276860"/>
                  </a:lnTo>
                  <a:lnTo>
                    <a:pt x="215900" y="276860"/>
                  </a:lnTo>
                  <a:lnTo>
                    <a:pt x="215900" y="208280"/>
                  </a:lnTo>
                  <a:lnTo>
                    <a:pt x="284480" y="208280"/>
                  </a:lnTo>
                  <a:lnTo>
                    <a:pt x="284480" y="68580"/>
                  </a:lnTo>
                  <a:close/>
                </a:path>
              </a:pathLst>
            </a:custGeom>
            <a:solidFill>
              <a:srgbClr val="009900"/>
            </a:solidFill>
          </p:spPr>
          <p:txBody>
            <a:bodyPr wrap="square" lIns="0" tIns="0" rIns="0" bIns="0" rtlCol="0"/>
            <a:lstStyle/>
            <a:p>
              <a:endParaRPr/>
            </a:p>
          </p:txBody>
        </p:sp>
        <p:sp>
          <p:nvSpPr>
            <p:cNvPr id="8" name="object 8"/>
            <p:cNvSpPr/>
            <p:nvPr/>
          </p:nvSpPr>
          <p:spPr>
            <a:xfrm>
              <a:off x="5295900" y="3990340"/>
              <a:ext cx="215900" cy="274320"/>
            </a:xfrm>
            <a:custGeom>
              <a:avLst/>
              <a:gdLst/>
              <a:ahLst/>
              <a:cxnLst/>
              <a:rect l="l" t="t" r="r" b="b"/>
              <a:pathLst>
                <a:path w="215900" h="274320">
                  <a:moveTo>
                    <a:pt x="109220" y="0"/>
                  </a:moveTo>
                  <a:lnTo>
                    <a:pt x="0" y="274320"/>
                  </a:lnTo>
                  <a:lnTo>
                    <a:pt x="215900" y="274320"/>
                  </a:lnTo>
                  <a:lnTo>
                    <a:pt x="109220" y="0"/>
                  </a:lnTo>
                  <a:close/>
                </a:path>
              </a:pathLst>
            </a:custGeom>
            <a:solidFill>
              <a:srgbClr val="00007F"/>
            </a:solidFill>
          </p:spPr>
          <p:txBody>
            <a:bodyPr wrap="square" lIns="0" tIns="0" rIns="0" bIns="0" rtlCol="0"/>
            <a:lstStyle/>
            <a:p>
              <a:endParaRPr/>
            </a:p>
          </p:txBody>
        </p:sp>
        <p:sp>
          <p:nvSpPr>
            <p:cNvPr id="9" name="object 9"/>
            <p:cNvSpPr/>
            <p:nvPr/>
          </p:nvSpPr>
          <p:spPr>
            <a:xfrm>
              <a:off x="3810000" y="3464559"/>
              <a:ext cx="2504440" cy="1325880"/>
            </a:xfrm>
            <a:custGeom>
              <a:avLst/>
              <a:gdLst/>
              <a:ahLst/>
              <a:cxnLst/>
              <a:rect l="l" t="t" r="r" b="b"/>
              <a:pathLst>
                <a:path w="2504440" h="1325879">
                  <a:moveTo>
                    <a:pt x="1437640" y="1028700"/>
                  </a:moveTo>
                  <a:lnTo>
                    <a:pt x="1432560" y="1023620"/>
                  </a:lnTo>
                  <a:lnTo>
                    <a:pt x="1259840" y="1186180"/>
                  </a:lnTo>
                  <a:lnTo>
                    <a:pt x="1267460" y="1193800"/>
                  </a:lnTo>
                  <a:lnTo>
                    <a:pt x="1437640" y="1028700"/>
                  </a:lnTo>
                  <a:close/>
                </a:path>
                <a:path w="2504440" h="1325879">
                  <a:moveTo>
                    <a:pt x="1447800" y="609600"/>
                  </a:moveTo>
                  <a:lnTo>
                    <a:pt x="1427480" y="599440"/>
                  </a:lnTo>
                  <a:lnTo>
                    <a:pt x="1371600" y="571500"/>
                  </a:lnTo>
                  <a:lnTo>
                    <a:pt x="1371600" y="599440"/>
                  </a:lnTo>
                  <a:lnTo>
                    <a:pt x="0" y="599440"/>
                  </a:lnTo>
                  <a:lnTo>
                    <a:pt x="0" y="617220"/>
                  </a:lnTo>
                  <a:lnTo>
                    <a:pt x="1371600" y="617220"/>
                  </a:lnTo>
                  <a:lnTo>
                    <a:pt x="1371600" y="647700"/>
                  </a:lnTo>
                  <a:lnTo>
                    <a:pt x="1432560" y="617220"/>
                  </a:lnTo>
                  <a:lnTo>
                    <a:pt x="1447800" y="609600"/>
                  </a:lnTo>
                  <a:close/>
                </a:path>
                <a:path w="2504440" h="1325879">
                  <a:moveTo>
                    <a:pt x="1684020" y="1287780"/>
                  </a:moveTo>
                  <a:lnTo>
                    <a:pt x="1663700" y="1277620"/>
                  </a:lnTo>
                  <a:lnTo>
                    <a:pt x="1607820" y="1249680"/>
                  </a:lnTo>
                  <a:lnTo>
                    <a:pt x="1607820" y="1277620"/>
                  </a:lnTo>
                  <a:lnTo>
                    <a:pt x="533400" y="1277620"/>
                  </a:lnTo>
                  <a:lnTo>
                    <a:pt x="533400" y="1295400"/>
                  </a:lnTo>
                  <a:lnTo>
                    <a:pt x="1607820" y="1295400"/>
                  </a:lnTo>
                  <a:lnTo>
                    <a:pt x="1607820" y="1325880"/>
                  </a:lnTo>
                  <a:lnTo>
                    <a:pt x="1668780" y="1295400"/>
                  </a:lnTo>
                  <a:lnTo>
                    <a:pt x="1684020" y="1287780"/>
                  </a:lnTo>
                  <a:close/>
                </a:path>
                <a:path w="2504440" h="1325879">
                  <a:moveTo>
                    <a:pt x="1887220" y="0"/>
                  </a:moveTo>
                  <a:lnTo>
                    <a:pt x="1877060" y="0"/>
                  </a:lnTo>
                  <a:lnTo>
                    <a:pt x="1877060" y="233680"/>
                  </a:lnTo>
                  <a:lnTo>
                    <a:pt x="1887220" y="233680"/>
                  </a:lnTo>
                  <a:lnTo>
                    <a:pt x="1887220" y="0"/>
                  </a:lnTo>
                  <a:close/>
                </a:path>
                <a:path w="2504440" h="1325879">
                  <a:moveTo>
                    <a:pt x="2504440" y="1107440"/>
                  </a:moveTo>
                  <a:lnTo>
                    <a:pt x="2316480" y="952500"/>
                  </a:lnTo>
                  <a:lnTo>
                    <a:pt x="2308860" y="960120"/>
                  </a:lnTo>
                  <a:lnTo>
                    <a:pt x="2499360" y="1115060"/>
                  </a:lnTo>
                  <a:lnTo>
                    <a:pt x="2504440" y="1107440"/>
                  </a:lnTo>
                  <a:close/>
                </a:path>
              </a:pathLst>
            </a:custGeom>
            <a:solidFill>
              <a:srgbClr val="000000"/>
            </a:solidFill>
          </p:spPr>
          <p:txBody>
            <a:bodyPr wrap="square" lIns="0" tIns="0" rIns="0" bIns="0" rtlCol="0"/>
            <a:lstStyle/>
            <a:p>
              <a:endParaRPr/>
            </a:p>
          </p:txBody>
        </p:sp>
      </p:grpSp>
      <p:sp>
        <p:nvSpPr>
          <p:cNvPr id="10" name="object 10"/>
          <p:cNvSpPr txBox="1"/>
          <p:nvPr/>
        </p:nvSpPr>
        <p:spPr>
          <a:xfrm>
            <a:off x="2895600" y="3947159"/>
            <a:ext cx="71564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Atributos</a:t>
            </a:r>
            <a:endParaRPr sz="1200">
              <a:latin typeface="Verdana"/>
              <a:cs typeface="Verdana"/>
            </a:endParaRP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a:t>
            </a:fld>
            <a:endParaRPr dirty="0"/>
          </a:p>
        </p:txBody>
      </p:sp>
      <p:sp>
        <p:nvSpPr>
          <p:cNvPr id="11" name="object 11"/>
          <p:cNvSpPr txBox="1"/>
          <p:nvPr/>
        </p:nvSpPr>
        <p:spPr>
          <a:xfrm>
            <a:off x="2898139" y="4668520"/>
            <a:ext cx="1305560" cy="391160"/>
          </a:xfrm>
          <a:prstGeom prst="rect">
            <a:avLst/>
          </a:prstGeom>
        </p:spPr>
        <p:txBody>
          <a:bodyPr vert="horz" wrap="square" lIns="0" tIns="12700" rIns="0" bIns="0" rtlCol="0">
            <a:spAutoFit/>
          </a:bodyPr>
          <a:lstStyle/>
          <a:p>
            <a:pPr marL="255904" marR="5080" indent="-243840">
              <a:lnSpc>
                <a:spcPct val="100000"/>
              </a:lnSpc>
              <a:spcBef>
                <a:spcPts val="100"/>
              </a:spcBef>
            </a:pPr>
            <a:r>
              <a:rPr sz="1200" spc="-5" dirty="0">
                <a:latin typeface="Verdana"/>
                <a:cs typeface="Verdana"/>
              </a:rPr>
              <a:t>C</a:t>
            </a:r>
            <a:r>
              <a:rPr sz="1200" spc="-10" dirty="0">
                <a:latin typeface="Verdana"/>
                <a:cs typeface="Verdana"/>
              </a:rPr>
              <a:t>ompo</a:t>
            </a:r>
            <a:r>
              <a:rPr sz="1200" spc="5" dirty="0">
                <a:latin typeface="Verdana"/>
                <a:cs typeface="Verdana"/>
              </a:rPr>
              <a:t>rt</a:t>
            </a:r>
            <a:r>
              <a:rPr sz="1200" dirty="0">
                <a:latin typeface="Verdana"/>
                <a:cs typeface="Verdana"/>
              </a:rPr>
              <a:t>a</a:t>
            </a:r>
            <a:r>
              <a:rPr sz="1200" spc="-15" dirty="0">
                <a:latin typeface="Verdana"/>
                <a:cs typeface="Verdana"/>
              </a:rPr>
              <a:t>mi</a:t>
            </a:r>
            <a:r>
              <a:rPr sz="1200" spc="5" dirty="0">
                <a:latin typeface="Verdana"/>
                <a:cs typeface="Verdana"/>
              </a:rPr>
              <a:t>e</a:t>
            </a:r>
            <a:r>
              <a:rPr sz="1200" dirty="0">
                <a:latin typeface="Verdana"/>
                <a:cs typeface="Verdana"/>
              </a:rPr>
              <a:t>n</a:t>
            </a:r>
            <a:r>
              <a:rPr sz="1200" spc="5" dirty="0">
                <a:latin typeface="Verdana"/>
                <a:cs typeface="Verdana"/>
              </a:rPr>
              <a:t>to  </a:t>
            </a:r>
            <a:r>
              <a:rPr sz="1200" spc="-10" dirty="0">
                <a:latin typeface="Verdana"/>
                <a:cs typeface="Verdana"/>
              </a:rPr>
              <a:t>(métodos)</a:t>
            </a:r>
            <a:endParaRPr sz="1200">
              <a:latin typeface="Verdana"/>
              <a:cs typeface="Verdana"/>
            </a:endParaRPr>
          </a:p>
        </p:txBody>
      </p:sp>
      <p:sp>
        <p:nvSpPr>
          <p:cNvPr id="12" name="object 12"/>
          <p:cNvSpPr txBox="1"/>
          <p:nvPr/>
        </p:nvSpPr>
        <p:spPr>
          <a:xfrm>
            <a:off x="5567679" y="4701540"/>
            <a:ext cx="23177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Verdana"/>
                <a:cs typeface="Verdana"/>
              </a:rPr>
              <a:t>m1</a:t>
            </a:r>
            <a:endParaRPr sz="1000">
              <a:latin typeface="Verdana"/>
              <a:cs typeface="Verdan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70</a:t>
            </a:fld>
            <a:endParaRPr dirty="0"/>
          </a:p>
        </p:txBody>
      </p:sp>
      <p:sp>
        <p:nvSpPr>
          <p:cNvPr id="3" name="object 3"/>
          <p:cNvSpPr txBox="1"/>
          <p:nvPr/>
        </p:nvSpPr>
        <p:spPr>
          <a:xfrm>
            <a:off x="1005839" y="1521459"/>
            <a:ext cx="7957820" cy="10617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¿Cuál</a:t>
            </a:r>
            <a:r>
              <a:rPr sz="2000" b="1" spc="-10" dirty="0">
                <a:latin typeface="Verdana"/>
                <a:cs typeface="Verdana"/>
              </a:rPr>
              <a:t> es</a:t>
            </a:r>
            <a:r>
              <a:rPr sz="2000" b="1" spc="1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clases</a:t>
            </a:r>
            <a:r>
              <a:rPr sz="2000" b="1" spc="1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depósito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agua?</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Limitaciones</a:t>
            </a:r>
            <a:r>
              <a:rPr sz="2000" b="1" spc="-1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diseño</a:t>
            </a:r>
            <a:r>
              <a:rPr sz="2000" b="1" spc="50" dirty="0">
                <a:latin typeface="Verdana"/>
                <a:cs typeface="Verdana"/>
              </a:rPr>
              <a:t> </a:t>
            </a:r>
            <a:r>
              <a:rPr sz="2000" b="1" spc="-5" dirty="0">
                <a:latin typeface="Verdana"/>
                <a:cs typeface="Verdana"/>
              </a:rPr>
              <a:t>(contrato</a:t>
            </a:r>
            <a:r>
              <a:rPr sz="2000" b="1" spc="-20" dirty="0">
                <a:latin typeface="Verdana"/>
                <a:cs typeface="Verdana"/>
              </a:rPr>
              <a:t> </a:t>
            </a:r>
            <a:r>
              <a:rPr sz="2000" b="1" spc="-5" dirty="0">
                <a:latin typeface="Verdana"/>
                <a:cs typeface="Verdana"/>
              </a:rPr>
              <a:t>del</a:t>
            </a:r>
            <a:r>
              <a:rPr sz="2000" b="1" spc="15" dirty="0">
                <a:latin typeface="Verdana"/>
                <a:cs typeface="Verdana"/>
              </a:rPr>
              <a:t> </a:t>
            </a:r>
            <a:r>
              <a:rPr sz="2000" b="1" spc="-5" dirty="0">
                <a:latin typeface="Verdana"/>
                <a:cs typeface="Verdana"/>
              </a:rPr>
              <a:t>objeto)</a:t>
            </a:r>
            <a:endParaRPr sz="2000">
              <a:latin typeface="Verdana"/>
              <a:cs typeface="Verdana"/>
            </a:endParaRPr>
          </a:p>
        </p:txBody>
      </p:sp>
      <p:sp>
        <p:nvSpPr>
          <p:cNvPr id="4" name="object 4"/>
          <p:cNvSpPr txBox="1"/>
          <p:nvPr/>
        </p:nvSpPr>
        <p:spPr>
          <a:xfrm>
            <a:off x="1463039" y="2923540"/>
            <a:ext cx="7499984" cy="1343660"/>
          </a:xfrm>
          <a:prstGeom prst="rect">
            <a:avLst/>
          </a:prstGeom>
        </p:spPr>
        <p:txBody>
          <a:bodyPr vert="horz" wrap="square" lIns="0" tIns="68580" rIns="0" bIns="0" rtlCol="0">
            <a:spAutoFit/>
          </a:bodyPr>
          <a:lstStyle/>
          <a:p>
            <a:pPr marL="299720" indent="-287020">
              <a:lnSpc>
                <a:spcPct val="100000"/>
              </a:lnSpc>
              <a:spcBef>
                <a:spcPts val="540"/>
              </a:spcBef>
              <a:buClr>
                <a:srgbClr val="D32D50"/>
              </a:buClr>
              <a:buFont typeface="Wingdings"/>
              <a:buChar char=""/>
              <a:tabLst>
                <a:tab pos="299720" algn="l"/>
              </a:tabLst>
            </a:pPr>
            <a:r>
              <a:rPr sz="1800" b="1" spc="-10" dirty="0">
                <a:latin typeface="Verdana"/>
                <a:cs typeface="Verdana"/>
              </a:rPr>
              <a:t>La</a:t>
            </a:r>
            <a:r>
              <a:rPr sz="1800" b="1" spc="-15" dirty="0">
                <a:latin typeface="Verdana"/>
                <a:cs typeface="Verdana"/>
              </a:rPr>
              <a:t> </a:t>
            </a:r>
            <a:r>
              <a:rPr sz="1800" b="1" spc="-5" dirty="0">
                <a:latin typeface="Verdana"/>
                <a:cs typeface="Verdana"/>
              </a:rPr>
              <a:t>capacidad</a:t>
            </a:r>
            <a:r>
              <a:rPr sz="1800" b="1" spc="10" dirty="0">
                <a:latin typeface="Verdana"/>
                <a:cs typeface="Verdana"/>
              </a:rPr>
              <a:t> </a:t>
            </a:r>
            <a:r>
              <a:rPr sz="1800" b="1" spc="-5" dirty="0">
                <a:latin typeface="Verdana"/>
                <a:cs typeface="Verdana"/>
              </a:rPr>
              <a:t>del</a:t>
            </a:r>
            <a:r>
              <a:rPr sz="1800" b="1" spc="-10" dirty="0">
                <a:latin typeface="Verdana"/>
                <a:cs typeface="Verdana"/>
              </a:rPr>
              <a:t> </a:t>
            </a:r>
            <a:r>
              <a:rPr sz="1800" b="1" spc="-5" dirty="0">
                <a:latin typeface="Verdana"/>
                <a:cs typeface="Verdana"/>
              </a:rPr>
              <a:t>depósito</a:t>
            </a:r>
            <a:r>
              <a:rPr sz="1800" b="1" spc="10" dirty="0">
                <a:latin typeface="Verdana"/>
                <a:cs typeface="Verdana"/>
              </a:rPr>
              <a:t> </a:t>
            </a:r>
            <a:r>
              <a:rPr sz="1800" b="1" spc="-5" dirty="0">
                <a:latin typeface="Verdana"/>
                <a:cs typeface="Verdana"/>
              </a:rPr>
              <a:t>debe</a:t>
            </a:r>
            <a:r>
              <a:rPr sz="1800" b="1" spc="15" dirty="0">
                <a:latin typeface="Verdana"/>
                <a:cs typeface="Verdana"/>
              </a:rPr>
              <a:t> </a:t>
            </a:r>
            <a:r>
              <a:rPr sz="1800" b="1" spc="-5" dirty="0">
                <a:latin typeface="Verdana"/>
                <a:cs typeface="Verdana"/>
              </a:rPr>
              <a:t>ser</a:t>
            </a:r>
            <a:r>
              <a:rPr sz="1800" b="1" spc="15" dirty="0">
                <a:latin typeface="Verdana"/>
                <a:cs typeface="Verdana"/>
              </a:rPr>
              <a:t> </a:t>
            </a:r>
            <a:r>
              <a:rPr sz="1800" b="1" spc="-5" dirty="0">
                <a:latin typeface="Verdana"/>
                <a:cs typeface="Verdana"/>
              </a:rPr>
              <a:t>mayor que</a:t>
            </a:r>
            <a:r>
              <a:rPr sz="1800" b="1" spc="10" dirty="0">
                <a:latin typeface="Verdana"/>
                <a:cs typeface="Verdana"/>
              </a:rPr>
              <a:t> </a:t>
            </a:r>
            <a:r>
              <a:rPr sz="1800" b="1" spc="-5" dirty="0">
                <a:latin typeface="Verdana"/>
                <a:cs typeface="Verdana"/>
              </a:rPr>
              <a:t>cero</a:t>
            </a:r>
            <a:endParaRPr sz="1800">
              <a:latin typeface="Verdana"/>
              <a:cs typeface="Verdana"/>
            </a:endParaRPr>
          </a:p>
          <a:p>
            <a:pPr marL="299720" indent="-287020">
              <a:lnSpc>
                <a:spcPct val="100000"/>
              </a:lnSpc>
              <a:spcBef>
                <a:spcPts val="439"/>
              </a:spcBef>
              <a:buClr>
                <a:srgbClr val="D32D50"/>
              </a:buClr>
              <a:buFont typeface="Wingdings"/>
              <a:buChar char=""/>
              <a:tabLst>
                <a:tab pos="299720" algn="l"/>
              </a:tabLst>
            </a:pPr>
            <a:r>
              <a:rPr sz="1800" b="1" spc="-10" dirty="0">
                <a:latin typeface="Verdana"/>
                <a:cs typeface="Verdana"/>
              </a:rPr>
              <a:t>La</a:t>
            </a:r>
            <a:r>
              <a:rPr sz="1800" b="1" spc="-20" dirty="0">
                <a:latin typeface="Verdana"/>
                <a:cs typeface="Verdana"/>
              </a:rPr>
              <a:t> </a:t>
            </a:r>
            <a:r>
              <a:rPr sz="1800" b="1" spc="-5" dirty="0">
                <a:latin typeface="Verdana"/>
                <a:cs typeface="Verdana"/>
              </a:rPr>
              <a:t>capacidad</a:t>
            </a:r>
            <a:r>
              <a:rPr sz="1800" b="1" spc="10" dirty="0">
                <a:latin typeface="Verdana"/>
                <a:cs typeface="Verdana"/>
              </a:rPr>
              <a:t> </a:t>
            </a:r>
            <a:r>
              <a:rPr sz="1800" b="1" spc="-5" dirty="0">
                <a:latin typeface="Verdana"/>
                <a:cs typeface="Verdana"/>
              </a:rPr>
              <a:t>es constante</a:t>
            </a:r>
            <a:r>
              <a:rPr sz="1800" b="1" spc="30" dirty="0">
                <a:latin typeface="Verdana"/>
                <a:cs typeface="Verdana"/>
              </a:rPr>
              <a:t> </a:t>
            </a:r>
            <a:r>
              <a:rPr sz="1800" b="1" spc="-5" dirty="0">
                <a:latin typeface="Verdana"/>
                <a:cs typeface="Verdana"/>
              </a:rPr>
              <a:t>y</a:t>
            </a:r>
            <a:r>
              <a:rPr sz="1800" b="1" spc="-10" dirty="0">
                <a:latin typeface="Verdana"/>
                <a:cs typeface="Verdana"/>
              </a:rPr>
              <a:t> se</a:t>
            </a:r>
            <a:r>
              <a:rPr sz="1800" b="1" spc="10" dirty="0">
                <a:latin typeface="Verdana"/>
                <a:cs typeface="Verdana"/>
              </a:rPr>
              <a:t> </a:t>
            </a:r>
            <a:r>
              <a:rPr sz="1800" b="1" spc="-5" dirty="0">
                <a:latin typeface="Verdana"/>
                <a:cs typeface="Verdana"/>
              </a:rPr>
              <a:t>expresa</a:t>
            </a:r>
            <a:r>
              <a:rPr sz="1800" b="1" spc="5" dirty="0">
                <a:latin typeface="Verdana"/>
                <a:cs typeface="Verdana"/>
              </a:rPr>
              <a:t> </a:t>
            </a:r>
            <a:r>
              <a:rPr sz="1800" b="1" spc="-5" dirty="0">
                <a:latin typeface="Verdana"/>
                <a:cs typeface="Verdana"/>
              </a:rPr>
              <a:t>en</a:t>
            </a:r>
            <a:r>
              <a:rPr sz="1800" b="1" dirty="0">
                <a:latin typeface="Verdana"/>
                <a:cs typeface="Verdana"/>
              </a:rPr>
              <a:t> </a:t>
            </a:r>
            <a:r>
              <a:rPr sz="1800" b="1" spc="-5" dirty="0">
                <a:latin typeface="Verdana"/>
                <a:cs typeface="Verdana"/>
              </a:rPr>
              <a:t>m3</a:t>
            </a:r>
            <a:endParaRPr sz="1800">
              <a:latin typeface="Verdana"/>
              <a:cs typeface="Verdana"/>
            </a:endParaRPr>
          </a:p>
          <a:p>
            <a:pPr marL="299720" indent="-287020">
              <a:lnSpc>
                <a:spcPct val="100000"/>
              </a:lnSpc>
              <a:spcBef>
                <a:spcPts val="420"/>
              </a:spcBef>
              <a:buClr>
                <a:srgbClr val="D32D50"/>
              </a:buClr>
              <a:buFont typeface="Wingdings"/>
              <a:buChar char=""/>
              <a:tabLst>
                <a:tab pos="299720" algn="l"/>
              </a:tabLst>
            </a:pPr>
            <a:r>
              <a:rPr sz="1800" b="1" spc="-5" dirty="0">
                <a:latin typeface="Verdana"/>
                <a:cs typeface="Verdana"/>
              </a:rPr>
              <a:t>No</a:t>
            </a:r>
            <a:r>
              <a:rPr sz="1800" b="1" spc="-15" dirty="0">
                <a:latin typeface="Verdana"/>
                <a:cs typeface="Verdana"/>
              </a:rPr>
              <a:t> </a:t>
            </a:r>
            <a:r>
              <a:rPr sz="1800" b="1" spc="-10" dirty="0">
                <a:latin typeface="Verdana"/>
                <a:cs typeface="Verdana"/>
              </a:rPr>
              <a:t>se</a:t>
            </a:r>
            <a:r>
              <a:rPr sz="1800" b="1" spc="10" dirty="0">
                <a:latin typeface="Verdana"/>
                <a:cs typeface="Verdana"/>
              </a:rPr>
              <a:t> </a:t>
            </a:r>
            <a:r>
              <a:rPr sz="1800" b="1" spc="-5" dirty="0">
                <a:latin typeface="Verdana"/>
                <a:cs typeface="Verdana"/>
              </a:rPr>
              <a:t>puede</a:t>
            </a:r>
            <a:r>
              <a:rPr sz="1800" b="1" spc="10" dirty="0">
                <a:latin typeface="Verdana"/>
                <a:cs typeface="Verdana"/>
              </a:rPr>
              <a:t> </a:t>
            </a:r>
            <a:r>
              <a:rPr sz="1800" b="1" spc="-5" dirty="0">
                <a:latin typeface="Verdana"/>
                <a:cs typeface="Verdana"/>
              </a:rPr>
              <a:t>quitar</a:t>
            </a:r>
            <a:r>
              <a:rPr sz="1800" b="1" spc="10" dirty="0">
                <a:latin typeface="Verdana"/>
                <a:cs typeface="Verdana"/>
              </a:rPr>
              <a:t> </a:t>
            </a:r>
            <a:r>
              <a:rPr sz="1800" b="1" spc="-5" dirty="0">
                <a:latin typeface="Verdana"/>
                <a:cs typeface="Verdana"/>
              </a:rPr>
              <a:t>agua</a:t>
            </a:r>
            <a:r>
              <a:rPr sz="1800" b="1" spc="5" dirty="0">
                <a:latin typeface="Verdana"/>
                <a:cs typeface="Verdana"/>
              </a:rPr>
              <a:t> </a:t>
            </a:r>
            <a:r>
              <a:rPr sz="1800" b="1" spc="-5" dirty="0">
                <a:latin typeface="Verdana"/>
                <a:cs typeface="Verdana"/>
              </a:rPr>
              <a:t>de</a:t>
            </a:r>
            <a:r>
              <a:rPr sz="1800" b="1" spc="10" dirty="0">
                <a:latin typeface="Verdana"/>
                <a:cs typeface="Verdana"/>
              </a:rPr>
              <a:t> </a:t>
            </a:r>
            <a:r>
              <a:rPr sz="1800" b="1" spc="-5" dirty="0">
                <a:latin typeface="Verdana"/>
                <a:cs typeface="Verdana"/>
              </a:rPr>
              <a:t>un</a:t>
            </a:r>
            <a:r>
              <a:rPr sz="1800" b="1" dirty="0">
                <a:latin typeface="Verdana"/>
                <a:cs typeface="Verdana"/>
              </a:rPr>
              <a:t> </a:t>
            </a:r>
            <a:r>
              <a:rPr sz="1800" b="1" spc="-5" dirty="0">
                <a:latin typeface="Verdana"/>
                <a:cs typeface="Verdana"/>
              </a:rPr>
              <a:t>depósito</a:t>
            </a:r>
            <a:r>
              <a:rPr sz="1800" b="1" spc="10" dirty="0">
                <a:latin typeface="Verdana"/>
                <a:cs typeface="Verdana"/>
              </a:rPr>
              <a:t> </a:t>
            </a:r>
            <a:r>
              <a:rPr sz="1800" b="1" spc="-5" dirty="0">
                <a:latin typeface="Verdana"/>
                <a:cs typeface="Verdana"/>
              </a:rPr>
              <a:t>vacío</a:t>
            </a:r>
            <a:endParaRPr sz="1800">
              <a:latin typeface="Verdana"/>
              <a:cs typeface="Verdana"/>
            </a:endParaRPr>
          </a:p>
          <a:p>
            <a:pPr marL="299720" indent="-287020">
              <a:lnSpc>
                <a:spcPct val="100000"/>
              </a:lnSpc>
              <a:spcBef>
                <a:spcPts val="439"/>
              </a:spcBef>
              <a:buClr>
                <a:srgbClr val="D32D50"/>
              </a:buClr>
              <a:buFont typeface="Wingdings"/>
              <a:buChar char=""/>
              <a:tabLst>
                <a:tab pos="299720" algn="l"/>
                <a:tab pos="824865" algn="l"/>
                <a:tab pos="1287145" algn="l"/>
                <a:tab pos="2249805" algn="l"/>
                <a:tab pos="3248025" algn="l"/>
                <a:tab pos="4050665" algn="l"/>
                <a:tab pos="4439285" algn="l"/>
                <a:tab pos="4934585" algn="l"/>
                <a:tab pos="5882005" algn="l"/>
                <a:tab pos="6383020" algn="l"/>
              </a:tabLst>
            </a:pPr>
            <a:r>
              <a:rPr sz="1800" b="1" spc="-5" dirty="0">
                <a:latin typeface="Verdana"/>
                <a:cs typeface="Verdana"/>
              </a:rPr>
              <a:t>No	</a:t>
            </a:r>
            <a:r>
              <a:rPr sz="1800" b="1" spc="-10" dirty="0">
                <a:latin typeface="Verdana"/>
                <a:cs typeface="Verdana"/>
              </a:rPr>
              <a:t>se	</a:t>
            </a:r>
            <a:r>
              <a:rPr sz="1800" b="1" spc="-5" dirty="0">
                <a:latin typeface="Verdana"/>
                <a:cs typeface="Verdana"/>
              </a:rPr>
              <a:t>puede	</a:t>
            </a:r>
            <a:r>
              <a:rPr sz="1800" b="1" dirty="0">
                <a:latin typeface="Verdana"/>
                <a:cs typeface="Verdana"/>
              </a:rPr>
              <a:t>añadir	</a:t>
            </a:r>
            <a:r>
              <a:rPr sz="1800" b="1" spc="-5" dirty="0">
                <a:latin typeface="Verdana"/>
                <a:cs typeface="Verdana"/>
              </a:rPr>
              <a:t>agua	</a:t>
            </a:r>
            <a:r>
              <a:rPr sz="1800" b="1" spc="-10" dirty="0">
                <a:latin typeface="Verdana"/>
                <a:cs typeface="Verdana"/>
              </a:rPr>
              <a:t>si	</a:t>
            </a:r>
            <a:r>
              <a:rPr sz="1800" b="1" spc="-5" dirty="0">
                <a:latin typeface="Verdana"/>
                <a:cs typeface="Verdana"/>
              </a:rPr>
              <a:t>no	</a:t>
            </a:r>
            <a:r>
              <a:rPr sz="1800" b="1" spc="-10" dirty="0">
                <a:latin typeface="Verdana"/>
                <a:cs typeface="Verdana"/>
              </a:rPr>
              <a:t>existe	</a:t>
            </a:r>
            <a:r>
              <a:rPr sz="1800" b="1" spc="-5" dirty="0">
                <a:latin typeface="Verdana"/>
                <a:cs typeface="Verdana"/>
              </a:rPr>
              <a:t>un	depósito</a:t>
            </a:r>
            <a:endParaRPr sz="1800">
              <a:latin typeface="Verdana"/>
              <a:cs typeface="Verdana"/>
            </a:endParaRPr>
          </a:p>
        </p:txBody>
      </p:sp>
      <p:sp>
        <p:nvSpPr>
          <p:cNvPr id="5" name="object 5"/>
          <p:cNvSpPr txBox="1"/>
          <p:nvPr/>
        </p:nvSpPr>
        <p:spPr>
          <a:xfrm>
            <a:off x="9113129" y="3967479"/>
            <a:ext cx="6083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Verdana"/>
                <a:cs typeface="Verdana"/>
              </a:rPr>
              <a:t>p</a:t>
            </a:r>
            <a:r>
              <a:rPr sz="1800" b="1" spc="15" dirty="0">
                <a:latin typeface="Verdana"/>
                <a:cs typeface="Verdana"/>
              </a:rPr>
              <a:t>a</a:t>
            </a:r>
            <a:r>
              <a:rPr sz="1800" b="1" spc="5" dirty="0">
                <a:latin typeface="Verdana"/>
                <a:cs typeface="Verdana"/>
              </a:rPr>
              <a:t>ra</a:t>
            </a:r>
            <a:endParaRPr sz="1800">
              <a:latin typeface="Verdana"/>
              <a:cs typeface="Verdana"/>
            </a:endParaRPr>
          </a:p>
        </p:txBody>
      </p:sp>
      <p:sp>
        <p:nvSpPr>
          <p:cNvPr id="6" name="object 6"/>
          <p:cNvSpPr txBox="1"/>
          <p:nvPr/>
        </p:nvSpPr>
        <p:spPr>
          <a:xfrm>
            <a:off x="1463039" y="4188459"/>
            <a:ext cx="8255634" cy="1285240"/>
          </a:xfrm>
          <a:prstGeom prst="rect">
            <a:avLst/>
          </a:prstGeom>
        </p:spPr>
        <p:txBody>
          <a:bodyPr vert="horz" wrap="square" lIns="0" tIns="66040" rIns="0" bIns="0" rtlCol="0">
            <a:spAutoFit/>
          </a:bodyPr>
          <a:lstStyle/>
          <a:p>
            <a:pPr marL="299085">
              <a:lnSpc>
                <a:spcPct val="100000"/>
              </a:lnSpc>
              <a:spcBef>
                <a:spcPts val="520"/>
              </a:spcBef>
            </a:pPr>
            <a:r>
              <a:rPr sz="1800" b="1" dirty="0">
                <a:latin typeface="Verdana"/>
                <a:cs typeface="Verdana"/>
              </a:rPr>
              <a:t>recoger</a:t>
            </a:r>
            <a:r>
              <a:rPr sz="1800" b="1" spc="-10" dirty="0">
                <a:latin typeface="Verdana"/>
                <a:cs typeface="Verdana"/>
              </a:rPr>
              <a:t> </a:t>
            </a:r>
            <a:r>
              <a:rPr sz="1800" b="1" spc="-5" dirty="0">
                <a:latin typeface="Verdana"/>
                <a:cs typeface="Verdana"/>
              </a:rPr>
              <a:t>el</a:t>
            </a:r>
            <a:r>
              <a:rPr sz="1800" b="1" spc="-15" dirty="0">
                <a:latin typeface="Verdana"/>
                <a:cs typeface="Verdana"/>
              </a:rPr>
              <a:t> </a:t>
            </a:r>
            <a:r>
              <a:rPr sz="1800" b="1" spc="-5" dirty="0">
                <a:latin typeface="Verdana"/>
                <a:cs typeface="Verdana"/>
              </a:rPr>
              <a:t>agua</a:t>
            </a:r>
            <a:r>
              <a:rPr sz="1800" b="1" dirty="0">
                <a:latin typeface="Verdana"/>
                <a:cs typeface="Verdana"/>
              </a:rPr>
              <a:t> </a:t>
            </a:r>
            <a:r>
              <a:rPr sz="1800" b="1" spc="-5" dirty="0">
                <a:latin typeface="Verdana"/>
                <a:cs typeface="Verdana"/>
              </a:rPr>
              <a:t>en</a:t>
            </a:r>
            <a:r>
              <a:rPr sz="1800" b="1" dirty="0">
                <a:latin typeface="Verdana"/>
                <a:cs typeface="Verdana"/>
              </a:rPr>
              <a:t> </a:t>
            </a:r>
            <a:r>
              <a:rPr sz="1800" b="1" spc="-5" dirty="0">
                <a:latin typeface="Verdana"/>
                <a:cs typeface="Verdana"/>
              </a:rPr>
              <a:t>caso</a:t>
            </a:r>
            <a:r>
              <a:rPr sz="1800" b="1" spc="5" dirty="0">
                <a:latin typeface="Verdana"/>
                <a:cs typeface="Verdana"/>
              </a:rPr>
              <a:t> </a:t>
            </a:r>
            <a:r>
              <a:rPr sz="1800" b="1" spc="-5" dirty="0">
                <a:latin typeface="Verdana"/>
                <a:cs typeface="Verdana"/>
              </a:rPr>
              <a:t>de</a:t>
            </a:r>
            <a:r>
              <a:rPr sz="1800" b="1" spc="5" dirty="0">
                <a:latin typeface="Verdana"/>
                <a:cs typeface="Verdana"/>
              </a:rPr>
              <a:t> </a:t>
            </a:r>
            <a:r>
              <a:rPr sz="1800" b="1" spc="-5" dirty="0">
                <a:latin typeface="Verdana"/>
                <a:cs typeface="Verdana"/>
              </a:rPr>
              <a:t>desbordamiento</a:t>
            </a:r>
            <a:endParaRPr sz="1800">
              <a:latin typeface="Verdana"/>
              <a:cs typeface="Verdana"/>
            </a:endParaRPr>
          </a:p>
          <a:p>
            <a:pPr marL="299085" marR="5080" indent="-287020">
              <a:lnSpc>
                <a:spcPct val="100000"/>
              </a:lnSpc>
              <a:spcBef>
                <a:spcPts val="420"/>
              </a:spcBef>
              <a:buClr>
                <a:srgbClr val="D32D50"/>
              </a:buClr>
              <a:buFont typeface="Wingdings"/>
              <a:buChar char=""/>
              <a:tabLst>
                <a:tab pos="299720" algn="l"/>
                <a:tab pos="738505" algn="l"/>
                <a:tab pos="1162685" algn="l"/>
                <a:tab pos="2181225" algn="l"/>
                <a:tab pos="3004185" algn="l"/>
                <a:tab pos="3667125" algn="l"/>
                <a:tab pos="6034405" algn="l"/>
                <a:tab pos="6461125" algn="l"/>
                <a:tab pos="7286625" algn="l"/>
                <a:tab pos="7956550" algn="l"/>
              </a:tabLst>
            </a:pPr>
            <a:r>
              <a:rPr sz="1800" b="1" spc="-5" dirty="0">
                <a:latin typeface="Verdana"/>
                <a:cs typeface="Verdana"/>
              </a:rPr>
              <a:t>S</a:t>
            </a:r>
            <a:r>
              <a:rPr sz="1800" b="1" dirty="0">
                <a:latin typeface="Verdana"/>
                <a:cs typeface="Verdana"/>
              </a:rPr>
              <a:t>i	</a:t>
            </a:r>
            <a:r>
              <a:rPr sz="1800" b="1" spc="-25" dirty="0">
                <a:latin typeface="Verdana"/>
                <a:cs typeface="Verdana"/>
              </a:rPr>
              <a:t>a</a:t>
            </a:r>
            <a:r>
              <a:rPr sz="1800" b="1" dirty="0">
                <a:latin typeface="Verdana"/>
                <a:cs typeface="Verdana"/>
              </a:rPr>
              <a:t>l	</a:t>
            </a:r>
            <a:r>
              <a:rPr sz="1800" b="1" spc="-5" dirty="0">
                <a:latin typeface="Verdana"/>
                <a:cs typeface="Verdana"/>
              </a:rPr>
              <a:t>añad</a:t>
            </a:r>
            <a:r>
              <a:rPr sz="1800" b="1" dirty="0">
                <a:latin typeface="Verdana"/>
                <a:cs typeface="Verdana"/>
              </a:rPr>
              <a:t>i</a:t>
            </a:r>
            <a:r>
              <a:rPr sz="1800" b="1" spc="-5" dirty="0">
                <a:latin typeface="Verdana"/>
                <a:cs typeface="Verdana"/>
              </a:rPr>
              <a:t>r</a:t>
            </a:r>
            <a:r>
              <a:rPr sz="1800" b="1" dirty="0">
                <a:latin typeface="Verdana"/>
                <a:cs typeface="Verdana"/>
              </a:rPr>
              <a:t>	</a:t>
            </a:r>
            <a:r>
              <a:rPr sz="1800" b="1" spc="-5" dirty="0">
                <a:latin typeface="Verdana"/>
                <a:cs typeface="Verdana"/>
              </a:rPr>
              <a:t>agu</a:t>
            </a:r>
            <a:r>
              <a:rPr sz="1800" b="1" dirty="0">
                <a:latin typeface="Verdana"/>
                <a:cs typeface="Verdana"/>
              </a:rPr>
              <a:t>a	</a:t>
            </a:r>
            <a:r>
              <a:rPr sz="1800" b="1" spc="-5" dirty="0">
                <a:latin typeface="Verdana"/>
                <a:cs typeface="Verdana"/>
              </a:rPr>
              <a:t>ha</a:t>
            </a:r>
            <a:r>
              <a:rPr sz="1800" b="1" dirty="0">
                <a:latin typeface="Verdana"/>
                <a:cs typeface="Verdana"/>
              </a:rPr>
              <a:t>y	</a:t>
            </a:r>
            <a:r>
              <a:rPr sz="1800" b="1" spc="-5" dirty="0">
                <a:latin typeface="Verdana"/>
                <a:cs typeface="Verdana"/>
              </a:rPr>
              <a:t>de</a:t>
            </a:r>
            <a:r>
              <a:rPr sz="1800" b="1" spc="-15" dirty="0">
                <a:latin typeface="Verdana"/>
                <a:cs typeface="Verdana"/>
              </a:rPr>
              <a:t>s</a:t>
            </a:r>
            <a:r>
              <a:rPr sz="1800" b="1" spc="-5" dirty="0">
                <a:latin typeface="Verdana"/>
                <a:cs typeface="Verdana"/>
              </a:rPr>
              <a:t>bord</a:t>
            </a:r>
            <a:r>
              <a:rPr sz="1800" b="1" spc="-10" dirty="0">
                <a:latin typeface="Verdana"/>
                <a:cs typeface="Verdana"/>
              </a:rPr>
              <a:t>am</a:t>
            </a:r>
            <a:r>
              <a:rPr sz="1800" b="1" dirty="0">
                <a:latin typeface="Verdana"/>
                <a:cs typeface="Verdana"/>
              </a:rPr>
              <a:t>i</a:t>
            </a:r>
            <a:r>
              <a:rPr sz="1800" b="1" spc="-25" dirty="0">
                <a:latin typeface="Verdana"/>
                <a:cs typeface="Verdana"/>
              </a:rPr>
              <a:t>e</a:t>
            </a:r>
            <a:r>
              <a:rPr sz="1800" b="1" spc="-5" dirty="0">
                <a:latin typeface="Verdana"/>
                <a:cs typeface="Verdana"/>
              </a:rPr>
              <a:t>nt</a:t>
            </a:r>
            <a:r>
              <a:rPr sz="1800" b="1" dirty="0">
                <a:latin typeface="Verdana"/>
                <a:cs typeface="Verdana"/>
              </a:rPr>
              <a:t>o</a:t>
            </a:r>
            <a:r>
              <a:rPr sz="1800" b="1" spc="-5" dirty="0">
                <a:latin typeface="Verdana"/>
                <a:cs typeface="Verdana"/>
              </a:rPr>
              <a:t>,</a:t>
            </a:r>
            <a:r>
              <a:rPr sz="1800" b="1" dirty="0">
                <a:latin typeface="Verdana"/>
                <a:cs typeface="Verdana"/>
              </a:rPr>
              <a:t>	el	</a:t>
            </a:r>
            <a:r>
              <a:rPr sz="1800" b="1" spc="-5" dirty="0">
                <a:latin typeface="Verdana"/>
                <a:cs typeface="Verdana"/>
              </a:rPr>
              <a:t>agu</a:t>
            </a:r>
            <a:r>
              <a:rPr sz="1800" b="1" dirty="0">
                <a:latin typeface="Verdana"/>
                <a:cs typeface="Verdana"/>
              </a:rPr>
              <a:t>a	</a:t>
            </a:r>
            <a:r>
              <a:rPr sz="1800" b="1" spc="-5" dirty="0">
                <a:latin typeface="Verdana"/>
                <a:cs typeface="Verdana"/>
              </a:rPr>
              <a:t>que	</a:t>
            </a:r>
            <a:r>
              <a:rPr sz="1800" b="1" spc="-15" dirty="0">
                <a:latin typeface="Verdana"/>
                <a:cs typeface="Verdana"/>
              </a:rPr>
              <a:t>se  </a:t>
            </a:r>
            <a:r>
              <a:rPr sz="1800" b="1" spc="-5" dirty="0">
                <a:latin typeface="Verdana"/>
                <a:cs typeface="Verdana"/>
              </a:rPr>
              <a:t>desborda</a:t>
            </a:r>
            <a:r>
              <a:rPr sz="1800" b="1" spc="-20" dirty="0">
                <a:latin typeface="Verdana"/>
                <a:cs typeface="Verdana"/>
              </a:rPr>
              <a:t> </a:t>
            </a:r>
            <a:r>
              <a:rPr sz="1800" b="1" spc="-10" dirty="0">
                <a:latin typeface="Verdana"/>
                <a:cs typeface="Verdana"/>
              </a:rPr>
              <a:t>se</a:t>
            </a:r>
            <a:r>
              <a:rPr sz="1800" b="1" spc="5" dirty="0">
                <a:latin typeface="Verdana"/>
                <a:cs typeface="Verdana"/>
              </a:rPr>
              <a:t> </a:t>
            </a:r>
            <a:r>
              <a:rPr sz="1800" b="1" spc="-5" dirty="0">
                <a:latin typeface="Verdana"/>
                <a:cs typeface="Verdana"/>
              </a:rPr>
              <a:t>debe</a:t>
            </a:r>
            <a:r>
              <a:rPr sz="1800" b="1" spc="10" dirty="0">
                <a:latin typeface="Verdana"/>
                <a:cs typeface="Verdana"/>
              </a:rPr>
              <a:t> </a:t>
            </a:r>
            <a:r>
              <a:rPr sz="1800" b="1" spc="-5" dirty="0">
                <a:latin typeface="Verdana"/>
                <a:cs typeface="Verdana"/>
              </a:rPr>
              <a:t>almacenar</a:t>
            </a:r>
            <a:r>
              <a:rPr sz="1800" b="1" spc="-10" dirty="0">
                <a:latin typeface="Verdana"/>
                <a:cs typeface="Verdana"/>
              </a:rPr>
              <a:t> </a:t>
            </a:r>
            <a:r>
              <a:rPr sz="1800" b="1" spc="-5" dirty="0">
                <a:latin typeface="Verdana"/>
                <a:cs typeface="Verdana"/>
              </a:rPr>
              <a:t>en</a:t>
            </a:r>
            <a:r>
              <a:rPr sz="1800" b="1" dirty="0">
                <a:latin typeface="Verdana"/>
                <a:cs typeface="Verdana"/>
              </a:rPr>
              <a:t> </a:t>
            </a:r>
            <a:r>
              <a:rPr sz="1800" b="1" spc="-5" dirty="0">
                <a:latin typeface="Verdana"/>
                <a:cs typeface="Verdana"/>
              </a:rPr>
              <a:t>un</a:t>
            </a:r>
            <a:r>
              <a:rPr sz="1800" b="1" spc="25" dirty="0">
                <a:latin typeface="Verdana"/>
                <a:cs typeface="Verdana"/>
              </a:rPr>
              <a:t> </a:t>
            </a:r>
            <a:r>
              <a:rPr sz="1800" b="1" spc="-5" dirty="0">
                <a:latin typeface="Verdana"/>
                <a:cs typeface="Verdana"/>
              </a:rPr>
              <a:t>depósito</a:t>
            </a:r>
            <a:r>
              <a:rPr sz="1800" b="1" spc="-15" dirty="0">
                <a:latin typeface="Verdana"/>
                <a:cs typeface="Verdana"/>
              </a:rPr>
              <a:t> </a:t>
            </a:r>
            <a:r>
              <a:rPr sz="1800" b="1" spc="-5" dirty="0">
                <a:latin typeface="Verdana"/>
                <a:cs typeface="Verdana"/>
              </a:rPr>
              <a:t>auxiliar</a:t>
            </a:r>
            <a:endParaRPr sz="1800">
              <a:latin typeface="Verdana"/>
              <a:cs typeface="Verdana"/>
            </a:endParaRPr>
          </a:p>
          <a:p>
            <a:pPr marL="299720" indent="-287020">
              <a:lnSpc>
                <a:spcPct val="100000"/>
              </a:lnSpc>
              <a:spcBef>
                <a:spcPts val="439"/>
              </a:spcBef>
              <a:buClr>
                <a:srgbClr val="D32D50"/>
              </a:buClr>
              <a:buFont typeface="Wingdings"/>
              <a:buChar char=""/>
              <a:tabLst>
                <a:tab pos="299720" algn="l"/>
              </a:tabLst>
            </a:pPr>
            <a:r>
              <a:rPr sz="1800" b="1" spc="-5" dirty="0">
                <a:latin typeface="Verdana"/>
                <a:cs typeface="Verdana"/>
              </a:rPr>
              <a:t>No</a:t>
            </a:r>
            <a:r>
              <a:rPr sz="1800" b="1" spc="-15" dirty="0">
                <a:latin typeface="Verdana"/>
                <a:cs typeface="Verdana"/>
              </a:rPr>
              <a:t> </a:t>
            </a:r>
            <a:r>
              <a:rPr sz="1800" b="1" spc="-10" dirty="0">
                <a:latin typeface="Verdana"/>
                <a:cs typeface="Verdana"/>
              </a:rPr>
              <a:t>se</a:t>
            </a:r>
            <a:r>
              <a:rPr sz="1800" b="1" spc="10" dirty="0">
                <a:latin typeface="Verdana"/>
                <a:cs typeface="Verdana"/>
              </a:rPr>
              <a:t> </a:t>
            </a:r>
            <a:r>
              <a:rPr sz="1800" b="1" spc="-5" dirty="0">
                <a:latin typeface="Verdana"/>
                <a:cs typeface="Verdana"/>
              </a:rPr>
              <a:t>puede</a:t>
            </a:r>
            <a:r>
              <a:rPr sz="1800" b="1" spc="10" dirty="0">
                <a:latin typeface="Verdana"/>
                <a:cs typeface="Verdana"/>
              </a:rPr>
              <a:t> </a:t>
            </a:r>
            <a:r>
              <a:rPr sz="1800" b="1" spc="-5" dirty="0">
                <a:latin typeface="Verdana"/>
                <a:cs typeface="Verdana"/>
              </a:rPr>
              <a:t>agregar</a:t>
            </a:r>
            <a:r>
              <a:rPr sz="1800" b="1" spc="15" dirty="0">
                <a:latin typeface="Verdana"/>
                <a:cs typeface="Verdana"/>
              </a:rPr>
              <a:t> </a:t>
            </a:r>
            <a:r>
              <a:rPr sz="1800" b="1" dirty="0">
                <a:latin typeface="Verdana"/>
                <a:cs typeface="Verdana"/>
              </a:rPr>
              <a:t>y</a:t>
            </a:r>
            <a:r>
              <a:rPr sz="1800" b="1" spc="-5" dirty="0">
                <a:latin typeface="Verdana"/>
                <a:cs typeface="Verdana"/>
              </a:rPr>
              <a:t> quitar</a:t>
            </a:r>
            <a:r>
              <a:rPr sz="1800" b="1" spc="15" dirty="0">
                <a:latin typeface="Verdana"/>
                <a:cs typeface="Verdana"/>
              </a:rPr>
              <a:t> </a:t>
            </a:r>
            <a:r>
              <a:rPr sz="1800" b="1" spc="-5" dirty="0">
                <a:latin typeface="Verdana"/>
                <a:cs typeface="Verdana"/>
              </a:rPr>
              <a:t>agua</a:t>
            </a:r>
            <a:r>
              <a:rPr sz="1800" b="1" spc="5" dirty="0">
                <a:latin typeface="Verdana"/>
                <a:cs typeface="Verdana"/>
              </a:rPr>
              <a:t> </a:t>
            </a:r>
            <a:r>
              <a:rPr sz="1800" b="1" spc="-5" dirty="0">
                <a:latin typeface="Verdana"/>
                <a:cs typeface="Verdana"/>
              </a:rPr>
              <a:t>al</a:t>
            </a:r>
            <a:r>
              <a:rPr sz="1800" b="1" spc="-15" dirty="0">
                <a:latin typeface="Verdana"/>
                <a:cs typeface="Verdana"/>
              </a:rPr>
              <a:t> </a:t>
            </a:r>
            <a:r>
              <a:rPr sz="1800" b="1" spc="-5" dirty="0">
                <a:latin typeface="Verdana"/>
                <a:cs typeface="Verdana"/>
              </a:rPr>
              <a:t>mismo</a:t>
            </a:r>
            <a:r>
              <a:rPr sz="1800" b="1" spc="10" dirty="0">
                <a:latin typeface="Verdana"/>
                <a:cs typeface="Verdana"/>
              </a:rPr>
              <a:t> </a:t>
            </a:r>
            <a:r>
              <a:rPr sz="1800" b="1" spc="-5" dirty="0">
                <a:latin typeface="Verdana"/>
                <a:cs typeface="Verdana"/>
              </a:rPr>
              <a:t>tiempo</a:t>
            </a:r>
            <a:endParaRPr sz="1800">
              <a:latin typeface="Verdana"/>
              <a:cs typeface="Verdan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795782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¿Cuál</a:t>
            </a:r>
            <a:r>
              <a:rPr sz="2000" b="1" spc="-10" dirty="0">
                <a:latin typeface="Verdana"/>
                <a:cs typeface="Verdana"/>
              </a:rPr>
              <a:t> es</a:t>
            </a:r>
            <a:r>
              <a:rPr sz="2000" b="1" spc="10" dirty="0">
                <a:latin typeface="Verdana"/>
                <a:cs typeface="Verdana"/>
              </a:rPr>
              <a:t> </a:t>
            </a:r>
            <a:r>
              <a:rPr sz="2000" b="1" spc="-5" dirty="0">
                <a:latin typeface="Verdana"/>
                <a:cs typeface="Verdana"/>
              </a:rPr>
              <a:t>el</a:t>
            </a:r>
            <a:r>
              <a:rPr sz="2000" b="1" spc="15" dirty="0">
                <a:latin typeface="Verdana"/>
                <a:cs typeface="Verdana"/>
              </a:rPr>
              <a:t> </a:t>
            </a:r>
            <a:r>
              <a:rPr sz="2000" b="1" spc="-5" dirty="0">
                <a:latin typeface="Verdana"/>
                <a:cs typeface="Verdana"/>
              </a:rPr>
              <a:t>modelo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clases</a:t>
            </a:r>
            <a:r>
              <a:rPr sz="2000" b="1" spc="1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depósito</a:t>
            </a:r>
            <a:r>
              <a:rPr sz="2000" b="1" spc="2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agua?</a:t>
            </a:r>
            <a:endParaRPr sz="2000">
              <a:latin typeface="Verdana"/>
              <a:cs typeface="Verdana"/>
            </a:endParaRPr>
          </a:p>
        </p:txBody>
      </p:sp>
      <p:sp>
        <p:nvSpPr>
          <p:cNvPr id="4" name="object 4"/>
          <p:cNvSpPr/>
          <p:nvPr/>
        </p:nvSpPr>
        <p:spPr>
          <a:xfrm>
            <a:off x="4239260" y="3083559"/>
            <a:ext cx="2379980" cy="2301240"/>
          </a:xfrm>
          <a:custGeom>
            <a:avLst/>
            <a:gdLst/>
            <a:ahLst/>
            <a:cxnLst/>
            <a:rect l="l" t="t" r="r" b="b"/>
            <a:pathLst>
              <a:path w="2379979" h="2301240">
                <a:moveTo>
                  <a:pt x="2379980" y="0"/>
                </a:moveTo>
                <a:lnTo>
                  <a:pt x="2362187" y="0"/>
                </a:lnTo>
                <a:lnTo>
                  <a:pt x="2362187" y="17780"/>
                </a:lnTo>
                <a:lnTo>
                  <a:pt x="2362187" y="457200"/>
                </a:lnTo>
                <a:lnTo>
                  <a:pt x="2362187" y="477520"/>
                </a:lnTo>
                <a:lnTo>
                  <a:pt x="2362187" y="1371600"/>
                </a:lnTo>
                <a:lnTo>
                  <a:pt x="2362187" y="1389380"/>
                </a:lnTo>
                <a:lnTo>
                  <a:pt x="2362187" y="2280920"/>
                </a:lnTo>
                <a:lnTo>
                  <a:pt x="17780" y="2280920"/>
                </a:lnTo>
                <a:lnTo>
                  <a:pt x="17780" y="1389380"/>
                </a:lnTo>
                <a:lnTo>
                  <a:pt x="2362187" y="1389380"/>
                </a:lnTo>
                <a:lnTo>
                  <a:pt x="2362187" y="1371600"/>
                </a:lnTo>
                <a:lnTo>
                  <a:pt x="17780" y="1371600"/>
                </a:lnTo>
                <a:lnTo>
                  <a:pt x="17780" y="477520"/>
                </a:lnTo>
                <a:lnTo>
                  <a:pt x="2362187" y="477520"/>
                </a:lnTo>
                <a:lnTo>
                  <a:pt x="2362187" y="457200"/>
                </a:lnTo>
                <a:lnTo>
                  <a:pt x="17780" y="457200"/>
                </a:lnTo>
                <a:lnTo>
                  <a:pt x="17780" y="17780"/>
                </a:lnTo>
                <a:lnTo>
                  <a:pt x="2362187" y="17780"/>
                </a:lnTo>
                <a:lnTo>
                  <a:pt x="2362187" y="0"/>
                </a:lnTo>
                <a:lnTo>
                  <a:pt x="0" y="0"/>
                </a:lnTo>
                <a:lnTo>
                  <a:pt x="0" y="459740"/>
                </a:lnTo>
                <a:lnTo>
                  <a:pt x="0" y="474980"/>
                </a:lnTo>
                <a:lnTo>
                  <a:pt x="0" y="1371600"/>
                </a:lnTo>
                <a:lnTo>
                  <a:pt x="0" y="1389380"/>
                </a:lnTo>
                <a:lnTo>
                  <a:pt x="0" y="2301240"/>
                </a:lnTo>
                <a:lnTo>
                  <a:pt x="2379980" y="2301240"/>
                </a:lnTo>
                <a:lnTo>
                  <a:pt x="2379980" y="7620"/>
                </a:lnTo>
                <a:lnTo>
                  <a:pt x="2379980" y="0"/>
                </a:lnTo>
                <a:close/>
              </a:path>
            </a:pathLst>
          </a:custGeom>
          <a:solidFill>
            <a:srgbClr val="000000"/>
          </a:solidFill>
        </p:spPr>
        <p:txBody>
          <a:bodyPr wrap="square" lIns="0" tIns="0" rIns="0" bIns="0" rtlCol="0"/>
          <a:lstStyle/>
          <a:p>
            <a:endParaRPr/>
          </a:p>
        </p:txBody>
      </p:sp>
      <p:sp>
        <p:nvSpPr>
          <p:cNvPr id="5" name="object 5"/>
          <p:cNvSpPr txBox="1"/>
          <p:nvPr/>
        </p:nvSpPr>
        <p:spPr>
          <a:xfrm>
            <a:off x="4635500" y="3233420"/>
            <a:ext cx="15119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Verdana"/>
                <a:cs typeface="Verdana"/>
              </a:rPr>
              <a:t>Depósito</a:t>
            </a:r>
            <a:r>
              <a:rPr sz="1200" b="1" spc="-40" dirty="0">
                <a:latin typeface="Verdana"/>
                <a:cs typeface="Verdana"/>
              </a:rPr>
              <a:t> </a:t>
            </a:r>
            <a:r>
              <a:rPr sz="1200" b="1" spc="-5" dirty="0">
                <a:latin typeface="Verdana"/>
                <a:cs typeface="Verdana"/>
              </a:rPr>
              <a:t>de</a:t>
            </a:r>
            <a:r>
              <a:rPr sz="1200" b="1" spc="-30" dirty="0">
                <a:latin typeface="Verdana"/>
                <a:cs typeface="Verdana"/>
              </a:rPr>
              <a:t> </a:t>
            </a:r>
            <a:r>
              <a:rPr sz="1200" b="1" dirty="0">
                <a:latin typeface="Verdana"/>
                <a:cs typeface="Verdana"/>
              </a:rPr>
              <a:t>agua</a:t>
            </a:r>
            <a:endParaRPr sz="1200">
              <a:latin typeface="Verdana"/>
              <a:cs typeface="Verdana"/>
            </a:endParaRPr>
          </a:p>
        </p:txBody>
      </p:sp>
      <p:sp>
        <p:nvSpPr>
          <p:cNvPr id="6" name="object 6"/>
          <p:cNvSpPr txBox="1"/>
          <p:nvPr/>
        </p:nvSpPr>
        <p:spPr>
          <a:xfrm>
            <a:off x="4401820" y="3733800"/>
            <a:ext cx="1151890" cy="391160"/>
          </a:xfrm>
          <a:prstGeom prst="rect">
            <a:avLst/>
          </a:prstGeom>
        </p:spPr>
        <p:txBody>
          <a:bodyPr vert="horz" wrap="square" lIns="0" tIns="12700" rIns="0" bIns="0" rtlCol="0">
            <a:spAutoFit/>
          </a:bodyPr>
          <a:lstStyle/>
          <a:p>
            <a:pPr marL="12700" marR="5080">
              <a:lnSpc>
                <a:spcPct val="100000"/>
              </a:lnSpc>
              <a:spcBef>
                <a:spcPts val="100"/>
              </a:spcBef>
            </a:pPr>
            <a:r>
              <a:rPr sz="1200" spc="-10" dirty="0">
                <a:latin typeface="Verdana"/>
                <a:cs typeface="Verdana"/>
              </a:rPr>
              <a:t>capacidad </a:t>
            </a:r>
            <a:r>
              <a:rPr sz="1200" spc="-5" dirty="0">
                <a:latin typeface="Verdana"/>
                <a:cs typeface="Verdana"/>
              </a:rPr>
              <a:t> </a:t>
            </a:r>
            <a:r>
              <a:rPr sz="1200" spc="-15" dirty="0">
                <a:latin typeface="Verdana"/>
                <a:cs typeface="Verdana"/>
              </a:rPr>
              <a:t>vol</a:t>
            </a:r>
            <a:r>
              <a:rPr sz="1200" dirty="0">
                <a:latin typeface="Verdana"/>
                <a:cs typeface="Verdana"/>
              </a:rPr>
              <a:t>u</a:t>
            </a:r>
            <a:r>
              <a:rPr sz="1200" spc="-10" dirty="0">
                <a:latin typeface="Verdana"/>
                <a:cs typeface="Verdana"/>
              </a:rPr>
              <a:t>m</a:t>
            </a:r>
            <a:r>
              <a:rPr sz="1200" spc="5" dirty="0">
                <a:latin typeface="Verdana"/>
                <a:cs typeface="Verdana"/>
              </a:rPr>
              <a:t>e</a:t>
            </a:r>
            <a:r>
              <a:rPr sz="1200" dirty="0">
                <a:latin typeface="Verdana"/>
                <a:cs typeface="Verdana"/>
              </a:rPr>
              <a:t>nA</a:t>
            </a:r>
            <a:r>
              <a:rPr sz="1200" spc="-10" dirty="0">
                <a:latin typeface="Verdana"/>
                <a:cs typeface="Verdana"/>
              </a:rPr>
              <a:t>c</a:t>
            </a:r>
            <a:r>
              <a:rPr sz="1200" dirty="0">
                <a:latin typeface="Verdana"/>
                <a:cs typeface="Verdana"/>
              </a:rPr>
              <a:t>t</a:t>
            </a:r>
            <a:r>
              <a:rPr sz="1200" spc="-5" dirty="0">
                <a:latin typeface="Verdana"/>
                <a:cs typeface="Verdana"/>
              </a:rPr>
              <a:t>ual</a:t>
            </a:r>
            <a:endParaRPr sz="1200">
              <a:latin typeface="Verdana"/>
              <a:cs typeface="Verdana"/>
            </a:endParaRPr>
          </a:p>
        </p:txBody>
      </p:sp>
      <p:sp>
        <p:nvSpPr>
          <p:cNvPr id="7" name="object 7"/>
          <p:cNvSpPr txBox="1"/>
          <p:nvPr/>
        </p:nvSpPr>
        <p:spPr>
          <a:xfrm>
            <a:off x="4401820" y="4648200"/>
            <a:ext cx="1791335"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Verdana"/>
                <a:cs typeface="Verdana"/>
              </a:rPr>
              <a:t>a</a:t>
            </a:r>
            <a:r>
              <a:rPr sz="1200" spc="-10" dirty="0">
                <a:latin typeface="Verdana"/>
                <a:cs typeface="Verdana"/>
              </a:rPr>
              <a:t>g</a:t>
            </a:r>
            <a:r>
              <a:rPr sz="1200" spc="5" dirty="0">
                <a:latin typeface="Verdana"/>
                <a:cs typeface="Verdana"/>
              </a:rPr>
              <a:t>re</a:t>
            </a:r>
            <a:r>
              <a:rPr sz="1200" spc="-10" dirty="0">
                <a:latin typeface="Verdana"/>
                <a:cs typeface="Verdana"/>
              </a:rPr>
              <a:t>g</a:t>
            </a:r>
            <a:r>
              <a:rPr sz="1200" dirty="0">
                <a:latin typeface="Verdana"/>
                <a:cs typeface="Verdana"/>
              </a:rPr>
              <a:t>a</a:t>
            </a:r>
            <a:r>
              <a:rPr sz="1200" spc="5" dirty="0">
                <a:latin typeface="Verdana"/>
                <a:cs typeface="Verdana"/>
              </a:rPr>
              <a:t>r</a:t>
            </a:r>
            <a:r>
              <a:rPr sz="1200" dirty="0">
                <a:latin typeface="Verdana"/>
                <a:cs typeface="Verdana"/>
              </a:rPr>
              <a:t>A</a:t>
            </a:r>
            <a:r>
              <a:rPr sz="1200" spc="-10" dirty="0">
                <a:latin typeface="Verdana"/>
                <a:cs typeface="Verdana"/>
              </a:rPr>
              <a:t>g</a:t>
            </a:r>
            <a:r>
              <a:rPr sz="1200" dirty="0">
                <a:latin typeface="Verdana"/>
                <a:cs typeface="Verdana"/>
              </a:rPr>
              <a:t>ua</a:t>
            </a:r>
            <a:r>
              <a:rPr sz="1200" spc="-10" dirty="0">
                <a:latin typeface="Verdana"/>
                <a:cs typeface="Verdana"/>
              </a:rPr>
              <a:t>(c</a:t>
            </a:r>
            <a:r>
              <a:rPr sz="1200" dirty="0">
                <a:latin typeface="Verdana"/>
                <a:cs typeface="Verdana"/>
              </a:rPr>
              <a:t>ant</a:t>
            </a:r>
            <a:r>
              <a:rPr sz="1200" spc="-15" dirty="0">
                <a:latin typeface="Verdana"/>
                <a:cs typeface="Verdana"/>
              </a:rPr>
              <a:t>id</a:t>
            </a:r>
            <a:r>
              <a:rPr sz="1200" dirty="0">
                <a:latin typeface="Verdana"/>
                <a:cs typeface="Verdana"/>
              </a:rPr>
              <a:t>a</a:t>
            </a:r>
            <a:r>
              <a:rPr sz="1200" spc="-15" dirty="0">
                <a:latin typeface="Verdana"/>
                <a:cs typeface="Verdana"/>
              </a:rPr>
              <a:t>d)  </a:t>
            </a:r>
            <a:r>
              <a:rPr sz="1200" spc="-5" dirty="0">
                <a:latin typeface="Verdana"/>
                <a:cs typeface="Verdana"/>
              </a:rPr>
              <a:t>quitarAgua(cantidad)</a:t>
            </a:r>
            <a:endParaRPr sz="1200">
              <a:latin typeface="Verdana"/>
              <a:cs typeface="Verdana"/>
            </a:endParaRPr>
          </a:p>
        </p:txBody>
      </p:sp>
      <p:sp>
        <p:nvSpPr>
          <p:cNvPr id="8" name="object 8"/>
          <p:cNvSpPr/>
          <p:nvPr/>
        </p:nvSpPr>
        <p:spPr>
          <a:xfrm>
            <a:off x="3332479" y="4856479"/>
            <a:ext cx="838200" cy="127000"/>
          </a:xfrm>
          <a:custGeom>
            <a:avLst/>
            <a:gdLst/>
            <a:ahLst/>
            <a:cxnLst/>
            <a:rect l="l" t="t" r="r" b="b"/>
            <a:pathLst>
              <a:path w="838200" h="127000">
                <a:moveTo>
                  <a:pt x="711200" y="0"/>
                </a:moveTo>
                <a:lnTo>
                  <a:pt x="711200" y="127000"/>
                </a:lnTo>
                <a:lnTo>
                  <a:pt x="817880" y="73660"/>
                </a:lnTo>
                <a:lnTo>
                  <a:pt x="723900" y="73660"/>
                </a:lnTo>
                <a:lnTo>
                  <a:pt x="723900" y="55880"/>
                </a:lnTo>
                <a:lnTo>
                  <a:pt x="822960" y="55880"/>
                </a:lnTo>
                <a:lnTo>
                  <a:pt x="711200" y="0"/>
                </a:lnTo>
                <a:close/>
              </a:path>
              <a:path w="838200" h="127000">
                <a:moveTo>
                  <a:pt x="711200" y="55880"/>
                </a:moveTo>
                <a:lnTo>
                  <a:pt x="0" y="55880"/>
                </a:lnTo>
                <a:lnTo>
                  <a:pt x="0" y="73660"/>
                </a:lnTo>
                <a:lnTo>
                  <a:pt x="711200" y="73660"/>
                </a:lnTo>
                <a:lnTo>
                  <a:pt x="711200" y="55880"/>
                </a:lnTo>
                <a:close/>
              </a:path>
              <a:path w="838200" h="127000">
                <a:moveTo>
                  <a:pt x="822960" y="55880"/>
                </a:moveTo>
                <a:lnTo>
                  <a:pt x="723900" y="55880"/>
                </a:lnTo>
                <a:lnTo>
                  <a:pt x="723900" y="73660"/>
                </a:lnTo>
                <a:lnTo>
                  <a:pt x="817880" y="73660"/>
                </a:lnTo>
                <a:lnTo>
                  <a:pt x="838200" y="63500"/>
                </a:lnTo>
                <a:lnTo>
                  <a:pt x="822960" y="55880"/>
                </a:lnTo>
                <a:close/>
              </a:path>
            </a:pathLst>
          </a:custGeom>
          <a:solidFill>
            <a:srgbClr val="000000"/>
          </a:solidFill>
        </p:spPr>
        <p:txBody>
          <a:bodyPr wrap="square" lIns="0" tIns="0" rIns="0" bIns="0" rtlCol="0"/>
          <a:lstStyle/>
          <a:p>
            <a:endParaRPr/>
          </a:p>
        </p:txBody>
      </p:sp>
      <p:sp>
        <p:nvSpPr>
          <p:cNvPr id="9" name="object 9"/>
          <p:cNvSpPr txBox="1"/>
          <p:nvPr/>
        </p:nvSpPr>
        <p:spPr>
          <a:xfrm>
            <a:off x="2039620" y="4800600"/>
            <a:ext cx="66294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Mé</a:t>
            </a:r>
            <a:r>
              <a:rPr sz="1200" dirty="0">
                <a:latin typeface="Verdana"/>
                <a:cs typeface="Verdana"/>
              </a:rPr>
              <a:t>t</a:t>
            </a:r>
            <a:r>
              <a:rPr sz="1200" spc="-15" dirty="0">
                <a:latin typeface="Verdana"/>
                <a:cs typeface="Verdana"/>
              </a:rPr>
              <a:t>odos</a:t>
            </a:r>
            <a:endParaRPr sz="1200">
              <a:latin typeface="Verdana"/>
              <a:cs typeface="Verdana"/>
            </a:endParaRPr>
          </a:p>
        </p:txBody>
      </p:sp>
      <p:sp>
        <p:nvSpPr>
          <p:cNvPr id="10" name="object 10"/>
          <p:cNvSpPr txBox="1"/>
          <p:nvPr/>
        </p:nvSpPr>
        <p:spPr>
          <a:xfrm>
            <a:off x="2039620" y="3916679"/>
            <a:ext cx="71564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Atributos</a:t>
            </a:r>
            <a:endParaRPr sz="1200">
              <a:latin typeface="Verdana"/>
              <a:cs typeface="Verdana"/>
            </a:endParaRPr>
          </a:p>
        </p:txBody>
      </p:sp>
      <p:sp>
        <p:nvSpPr>
          <p:cNvPr id="11" name="object 11"/>
          <p:cNvSpPr txBox="1"/>
          <p:nvPr/>
        </p:nvSpPr>
        <p:spPr>
          <a:xfrm>
            <a:off x="2039620" y="3169920"/>
            <a:ext cx="105410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Verdana"/>
                <a:cs typeface="Verdana"/>
              </a:rPr>
              <a:t>Nombre</a:t>
            </a:r>
            <a:r>
              <a:rPr sz="1200" spc="-60" dirty="0">
                <a:latin typeface="Verdana"/>
                <a:cs typeface="Verdana"/>
              </a:rPr>
              <a:t> </a:t>
            </a:r>
            <a:r>
              <a:rPr sz="1200" spc="-5" dirty="0">
                <a:latin typeface="Verdana"/>
                <a:cs typeface="Verdana"/>
              </a:rPr>
              <a:t>de</a:t>
            </a:r>
            <a:r>
              <a:rPr sz="1200" spc="-25" dirty="0">
                <a:latin typeface="Verdana"/>
                <a:cs typeface="Verdana"/>
              </a:rPr>
              <a:t> </a:t>
            </a:r>
            <a:r>
              <a:rPr sz="1200" spc="-10" dirty="0">
                <a:latin typeface="Verdana"/>
                <a:cs typeface="Verdana"/>
              </a:rPr>
              <a:t>la </a:t>
            </a:r>
            <a:r>
              <a:rPr sz="1200" spc="-405" dirty="0">
                <a:latin typeface="Verdana"/>
                <a:cs typeface="Verdana"/>
              </a:rPr>
              <a:t> </a:t>
            </a:r>
            <a:r>
              <a:rPr sz="1200" spc="-10" dirty="0">
                <a:latin typeface="Verdana"/>
                <a:cs typeface="Verdana"/>
              </a:rPr>
              <a:t>clase</a:t>
            </a:r>
            <a:endParaRPr sz="1200">
              <a:latin typeface="Verdana"/>
              <a:cs typeface="Verdana"/>
            </a:endParaRPr>
          </a:p>
        </p:txBody>
      </p:sp>
      <p:sp>
        <p:nvSpPr>
          <p:cNvPr id="12" name="object 12"/>
          <p:cNvSpPr/>
          <p:nvPr/>
        </p:nvSpPr>
        <p:spPr>
          <a:xfrm>
            <a:off x="6609080" y="3281679"/>
            <a:ext cx="619760" cy="734060"/>
          </a:xfrm>
          <a:custGeom>
            <a:avLst/>
            <a:gdLst/>
            <a:ahLst/>
            <a:cxnLst/>
            <a:rect l="l" t="t" r="r" b="b"/>
            <a:pathLst>
              <a:path w="619759" h="734060">
                <a:moveTo>
                  <a:pt x="619760" y="38100"/>
                </a:moveTo>
                <a:lnTo>
                  <a:pt x="609600" y="38100"/>
                </a:lnTo>
                <a:lnTo>
                  <a:pt x="609600" y="30480"/>
                </a:lnTo>
                <a:lnTo>
                  <a:pt x="76200" y="30480"/>
                </a:lnTo>
                <a:lnTo>
                  <a:pt x="76200" y="0"/>
                </a:lnTo>
                <a:lnTo>
                  <a:pt x="0" y="38100"/>
                </a:lnTo>
                <a:lnTo>
                  <a:pt x="76200" y="76200"/>
                </a:lnTo>
                <a:lnTo>
                  <a:pt x="76200" y="48260"/>
                </a:lnTo>
                <a:lnTo>
                  <a:pt x="601980" y="48260"/>
                </a:lnTo>
                <a:lnTo>
                  <a:pt x="601980" y="716280"/>
                </a:lnTo>
                <a:lnTo>
                  <a:pt x="0" y="716280"/>
                </a:lnTo>
                <a:lnTo>
                  <a:pt x="0" y="734060"/>
                </a:lnTo>
                <a:lnTo>
                  <a:pt x="609600" y="734060"/>
                </a:lnTo>
                <a:lnTo>
                  <a:pt x="609600" y="723900"/>
                </a:lnTo>
                <a:lnTo>
                  <a:pt x="619760" y="723900"/>
                </a:lnTo>
                <a:lnTo>
                  <a:pt x="619760" y="38100"/>
                </a:lnTo>
                <a:close/>
              </a:path>
            </a:pathLst>
          </a:custGeom>
          <a:solidFill>
            <a:srgbClr val="000000"/>
          </a:solidFill>
        </p:spPr>
        <p:txBody>
          <a:bodyPr wrap="square" lIns="0" tIns="0" rIns="0" bIns="0" rtlCol="0"/>
          <a:lstStyle/>
          <a:p>
            <a:endParaRPr/>
          </a:p>
        </p:txBody>
      </p:sp>
      <p:sp>
        <p:nvSpPr>
          <p:cNvPr id="13" name="object 13"/>
          <p:cNvSpPr txBox="1"/>
          <p:nvPr/>
        </p:nvSpPr>
        <p:spPr>
          <a:xfrm>
            <a:off x="7335519" y="3563620"/>
            <a:ext cx="128016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Desbordamiento</a:t>
            </a:r>
            <a:endParaRPr sz="1200">
              <a:latin typeface="Verdana"/>
              <a:cs typeface="Verdana"/>
            </a:endParaRPr>
          </a:p>
        </p:txBody>
      </p:sp>
      <p:sp>
        <p:nvSpPr>
          <p:cNvPr id="14" name="object 14"/>
          <p:cNvSpPr/>
          <p:nvPr/>
        </p:nvSpPr>
        <p:spPr>
          <a:xfrm>
            <a:off x="3332479" y="3238500"/>
            <a:ext cx="838200" cy="127000"/>
          </a:xfrm>
          <a:custGeom>
            <a:avLst/>
            <a:gdLst/>
            <a:ahLst/>
            <a:cxnLst/>
            <a:rect l="l" t="t" r="r" b="b"/>
            <a:pathLst>
              <a:path w="838200" h="127000">
                <a:moveTo>
                  <a:pt x="711200" y="0"/>
                </a:moveTo>
                <a:lnTo>
                  <a:pt x="711200" y="127000"/>
                </a:lnTo>
                <a:lnTo>
                  <a:pt x="817879" y="73660"/>
                </a:lnTo>
                <a:lnTo>
                  <a:pt x="723900" y="73660"/>
                </a:lnTo>
                <a:lnTo>
                  <a:pt x="723900" y="53339"/>
                </a:lnTo>
                <a:lnTo>
                  <a:pt x="817879" y="53339"/>
                </a:lnTo>
                <a:lnTo>
                  <a:pt x="711200" y="0"/>
                </a:lnTo>
                <a:close/>
              </a:path>
              <a:path w="838200" h="127000">
                <a:moveTo>
                  <a:pt x="711200" y="53339"/>
                </a:moveTo>
                <a:lnTo>
                  <a:pt x="0" y="53339"/>
                </a:lnTo>
                <a:lnTo>
                  <a:pt x="0" y="73660"/>
                </a:lnTo>
                <a:lnTo>
                  <a:pt x="711200" y="73660"/>
                </a:lnTo>
                <a:lnTo>
                  <a:pt x="711200" y="53339"/>
                </a:lnTo>
                <a:close/>
              </a:path>
              <a:path w="838200" h="127000">
                <a:moveTo>
                  <a:pt x="817879" y="53339"/>
                </a:moveTo>
                <a:lnTo>
                  <a:pt x="723900" y="53339"/>
                </a:lnTo>
                <a:lnTo>
                  <a:pt x="723900" y="73660"/>
                </a:lnTo>
                <a:lnTo>
                  <a:pt x="817879" y="73660"/>
                </a:lnTo>
                <a:lnTo>
                  <a:pt x="838200" y="63500"/>
                </a:lnTo>
                <a:lnTo>
                  <a:pt x="817879" y="53339"/>
                </a:lnTo>
                <a:close/>
              </a:path>
            </a:pathLst>
          </a:custGeom>
          <a:solidFill>
            <a:srgbClr val="000000"/>
          </a:solidFill>
        </p:spPr>
        <p:txBody>
          <a:bodyPr wrap="square" lIns="0" tIns="0" rIns="0" bIns="0" rtlCol="0"/>
          <a:lstStyle/>
          <a:p>
            <a:endParaRPr/>
          </a:p>
        </p:txBody>
      </p:sp>
      <p:sp>
        <p:nvSpPr>
          <p:cNvPr id="15" name="object 15"/>
          <p:cNvSpPr/>
          <p:nvPr/>
        </p:nvSpPr>
        <p:spPr>
          <a:xfrm>
            <a:off x="3332479" y="3942079"/>
            <a:ext cx="838200" cy="127000"/>
          </a:xfrm>
          <a:custGeom>
            <a:avLst/>
            <a:gdLst/>
            <a:ahLst/>
            <a:cxnLst/>
            <a:rect l="l" t="t" r="r" b="b"/>
            <a:pathLst>
              <a:path w="838200" h="127000">
                <a:moveTo>
                  <a:pt x="711200" y="0"/>
                </a:moveTo>
                <a:lnTo>
                  <a:pt x="711200" y="127000"/>
                </a:lnTo>
                <a:lnTo>
                  <a:pt x="817879" y="73660"/>
                </a:lnTo>
                <a:lnTo>
                  <a:pt x="723900" y="73660"/>
                </a:lnTo>
                <a:lnTo>
                  <a:pt x="723900" y="55880"/>
                </a:lnTo>
                <a:lnTo>
                  <a:pt x="822960" y="55880"/>
                </a:lnTo>
                <a:lnTo>
                  <a:pt x="711200" y="0"/>
                </a:lnTo>
                <a:close/>
              </a:path>
              <a:path w="838200" h="127000">
                <a:moveTo>
                  <a:pt x="711200" y="55880"/>
                </a:moveTo>
                <a:lnTo>
                  <a:pt x="0" y="55880"/>
                </a:lnTo>
                <a:lnTo>
                  <a:pt x="0" y="73660"/>
                </a:lnTo>
                <a:lnTo>
                  <a:pt x="711200" y="73660"/>
                </a:lnTo>
                <a:lnTo>
                  <a:pt x="711200" y="55880"/>
                </a:lnTo>
                <a:close/>
              </a:path>
              <a:path w="838200" h="127000">
                <a:moveTo>
                  <a:pt x="822960" y="55880"/>
                </a:moveTo>
                <a:lnTo>
                  <a:pt x="723900" y="55880"/>
                </a:lnTo>
                <a:lnTo>
                  <a:pt x="723900" y="73660"/>
                </a:lnTo>
                <a:lnTo>
                  <a:pt x="817879" y="73660"/>
                </a:lnTo>
                <a:lnTo>
                  <a:pt x="838200" y="63500"/>
                </a:lnTo>
                <a:lnTo>
                  <a:pt x="822960" y="55880"/>
                </a:lnTo>
                <a:close/>
              </a:path>
            </a:pathLst>
          </a:custGeom>
          <a:solidFill>
            <a:srgbClr val="000000"/>
          </a:solid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7" name="object 1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71</a:t>
            </a:fld>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4105" cy="136652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376045" algn="l"/>
                <a:tab pos="1960245" algn="l"/>
                <a:tab pos="3196590" algn="l"/>
                <a:tab pos="3717290" algn="l"/>
                <a:tab pos="4417695" algn="l"/>
                <a:tab pos="5316855" algn="l"/>
                <a:tab pos="7023100" algn="l"/>
                <a:tab pos="7602220" algn="l"/>
              </a:tabLst>
            </a:pPr>
            <a:r>
              <a:rPr sz="2000" b="1" spc="-5" dirty="0">
                <a:latin typeface="Verdana"/>
                <a:cs typeface="Verdana"/>
              </a:rPr>
              <a:t>T</a:t>
            </a:r>
            <a:r>
              <a:rPr sz="2000" b="1" spc="5" dirty="0">
                <a:latin typeface="Verdana"/>
                <a:cs typeface="Verdana"/>
              </a:rPr>
              <a:t>o</a:t>
            </a:r>
            <a:r>
              <a:rPr sz="2000" b="1" spc="-5" dirty="0">
                <a:latin typeface="Verdana"/>
                <a:cs typeface="Verdana"/>
              </a:rPr>
              <a:t>d</a:t>
            </a:r>
            <a:r>
              <a:rPr sz="2000" b="1" spc="5" dirty="0">
                <a:latin typeface="Verdana"/>
                <a:cs typeface="Verdana"/>
              </a:rPr>
              <a:t>o</a:t>
            </a:r>
            <a:r>
              <a:rPr sz="2000" b="1" spc="-5" dirty="0">
                <a:latin typeface="Verdana"/>
                <a:cs typeface="Verdana"/>
              </a:rPr>
              <a:t>s</a:t>
            </a:r>
            <a:r>
              <a:rPr sz="2000" b="1" dirty="0">
                <a:latin typeface="Verdana"/>
                <a:cs typeface="Verdana"/>
              </a:rPr>
              <a:t>	</a:t>
            </a:r>
            <a:r>
              <a:rPr sz="2000" b="1" spc="-5" dirty="0">
                <a:latin typeface="Verdana"/>
                <a:cs typeface="Verdana"/>
              </a:rPr>
              <a:t>l</a:t>
            </a:r>
            <a:r>
              <a:rPr sz="2000" b="1" spc="5" dirty="0">
                <a:latin typeface="Verdana"/>
                <a:cs typeface="Verdana"/>
              </a:rPr>
              <a:t>o</a:t>
            </a:r>
            <a:r>
              <a:rPr sz="2000" b="1" spc="-5" dirty="0">
                <a:latin typeface="Verdana"/>
                <a:cs typeface="Verdana"/>
              </a:rPr>
              <a:t>s</a:t>
            </a:r>
            <a:r>
              <a:rPr sz="2000" b="1" dirty="0">
                <a:latin typeface="Verdana"/>
                <a:cs typeface="Verdana"/>
              </a:rPr>
              <a:t>	</a:t>
            </a:r>
            <a:r>
              <a:rPr sz="2000" b="1" spc="5" dirty="0">
                <a:latin typeface="Verdana"/>
                <a:cs typeface="Verdana"/>
              </a:rPr>
              <a:t>o</a:t>
            </a:r>
            <a:r>
              <a:rPr sz="2000" b="1" spc="-5" dirty="0">
                <a:latin typeface="Verdana"/>
                <a:cs typeface="Verdana"/>
              </a:rPr>
              <a:t>b</a:t>
            </a:r>
            <a:r>
              <a:rPr sz="2000" b="1" spc="-10" dirty="0">
                <a:latin typeface="Verdana"/>
                <a:cs typeface="Verdana"/>
              </a:rPr>
              <a:t>je</a:t>
            </a:r>
            <a:r>
              <a:rPr sz="2000" b="1" spc="5" dirty="0">
                <a:latin typeface="Verdana"/>
                <a:cs typeface="Verdana"/>
              </a:rPr>
              <a:t>t</a:t>
            </a:r>
            <a:r>
              <a:rPr sz="2000" b="1" spc="25" dirty="0">
                <a:latin typeface="Verdana"/>
                <a:cs typeface="Verdana"/>
              </a:rPr>
              <a:t>o</a:t>
            </a:r>
            <a:r>
              <a:rPr sz="2000" b="1" spc="-5" dirty="0">
                <a:latin typeface="Verdana"/>
                <a:cs typeface="Verdana"/>
              </a:rPr>
              <a:t>s</a:t>
            </a:r>
            <a:r>
              <a:rPr sz="2000" b="1" dirty="0">
                <a:latin typeface="Verdana"/>
                <a:cs typeface="Verdana"/>
              </a:rPr>
              <a:t>	</a:t>
            </a:r>
            <a:r>
              <a:rPr sz="2000" b="1" spc="-5" dirty="0">
                <a:latin typeface="Verdana"/>
                <a:cs typeface="Verdana"/>
              </a:rPr>
              <a:t>de	</a:t>
            </a:r>
            <a:r>
              <a:rPr sz="2000" b="1" spc="-10" dirty="0">
                <a:latin typeface="Verdana"/>
                <a:cs typeface="Verdana"/>
              </a:rPr>
              <a:t>un</a:t>
            </a:r>
            <a:r>
              <a:rPr sz="2000" b="1" dirty="0">
                <a:latin typeface="Verdana"/>
                <a:cs typeface="Verdana"/>
              </a:rPr>
              <a:t>a	</a:t>
            </a:r>
            <a:r>
              <a:rPr sz="2000" b="1" spc="15" dirty="0">
                <a:latin typeface="Verdana"/>
                <a:cs typeface="Verdana"/>
              </a:rPr>
              <a:t>c</a:t>
            </a:r>
            <a:r>
              <a:rPr sz="2000" b="1" spc="-5" dirty="0">
                <a:latin typeface="Verdana"/>
                <a:cs typeface="Verdana"/>
              </a:rPr>
              <a:t>l</a:t>
            </a:r>
            <a:r>
              <a:rPr sz="2000" b="1" dirty="0">
                <a:latin typeface="Verdana"/>
                <a:cs typeface="Verdana"/>
              </a:rPr>
              <a:t>a</a:t>
            </a:r>
            <a:r>
              <a:rPr sz="2000" b="1" spc="-15" dirty="0">
                <a:latin typeface="Verdana"/>
                <a:cs typeface="Verdana"/>
              </a:rPr>
              <a:t>s</a:t>
            </a:r>
            <a:r>
              <a:rPr sz="2000" b="1" spc="-5" dirty="0">
                <a:latin typeface="Verdana"/>
                <a:cs typeface="Verdana"/>
              </a:rPr>
              <a:t>e	</a:t>
            </a:r>
            <a:r>
              <a:rPr sz="2000" b="1" spc="15" dirty="0">
                <a:latin typeface="Verdana"/>
                <a:cs typeface="Verdana"/>
              </a:rPr>
              <a:t>c</a:t>
            </a:r>
            <a:r>
              <a:rPr sz="2000" b="1" spc="5" dirty="0">
                <a:latin typeface="Verdana"/>
                <a:cs typeface="Verdana"/>
              </a:rPr>
              <a:t>o</a:t>
            </a:r>
            <a:r>
              <a:rPr sz="2000" b="1" dirty="0">
                <a:latin typeface="Verdana"/>
                <a:cs typeface="Verdana"/>
              </a:rPr>
              <a:t>m</a:t>
            </a:r>
            <a:r>
              <a:rPr sz="2000" b="1" spc="-5" dirty="0">
                <a:latin typeface="Verdana"/>
                <a:cs typeface="Verdana"/>
              </a:rPr>
              <a:t>par</a:t>
            </a:r>
            <a:r>
              <a:rPr sz="2000" b="1" dirty="0">
                <a:latin typeface="Verdana"/>
                <a:cs typeface="Verdana"/>
              </a:rPr>
              <a:t>t</a:t>
            </a: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5" dirty="0">
                <a:latin typeface="Verdana"/>
                <a:cs typeface="Verdana"/>
              </a:rPr>
              <a:t>l</a:t>
            </a:r>
            <a:r>
              <a:rPr sz="2000" b="1" dirty="0">
                <a:latin typeface="Verdana"/>
                <a:cs typeface="Verdana"/>
              </a:rPr>
              <a:t>a</a:t>
            </a:r>
            <a:r>
              <a:rPr sz="2000" b="1" spc="-5" dirty="0">
                <a:latin typeface="Verdana"/>
                <a:cs typeface="Verdana"/>
              </a:rPr>
              <a:t>s</a:t>
            </a:r>
            <a:r>
              <a:rPr sz="2000" b="1" dirty="0">
                <a:latin typeface="Verdana"/>
                <a:cs typeface="Verdana"/>
              </a:rPr>
              <a:t>	m</a:t>
            </a:r>
            <a:r>
              <a:rPr sz="2000" b="1" spc="15" dirty="0">
                <a:latin typeface="Verdana"/>
                <a:cs typeface="Verdana"/>
              </a:rPr>
              <a:t>i</a:t>
            </a:r>
            <a:r>
              <a:rPr sz="2000" b="1" spc="-15" dirty="0">
                <a:latin typeface="Verdana"/>
                <a:cs typeface="Verdana"/>
              </a:rPr>
              <a:t>s</a:t>
            </a:r>
            <a:r>
              <a:rPr sz="2000" b="1" spc="-5" dirty="0">
                <a:latin typeface="Verdana"/>
                <a:cs typeface="Verdana"/>
              </a:rPr>
              <a:t>mas  </a:t>
            </a:r>
            <a:r>
              <a:rPr sz="2000" b="1" dirty="0">
                <a:latin typeface="Verdana"/>
                <a:cs typeface="Verdana"/>
              </a:rPr>
              <a:t>características</a:t>
            </a:r>
            <a:endParaRPr sz="2000">
              <a:latin typeface="Verdana"/>
              <a:cs typeface="Verdana"/>
            </a:endParaRPr>
          </a:p>
        </p:txBody>
      </p:sp>
      <p:pic>
        <p:nvPicPr>
          <p:cNvPr id="4" name="object 4"/>
          <p:cNvPicPr/>
          <p:nvPr/>
        </p:nvPicPr>
        <p:blipFill>
          <a:blip r:embed="rId2" cstate="print"/>
          <a:stretch>
            <a:fillRect/>
          </a:stretch>
        </p:blipFill>
        <p:spPr>
          <a:xfrm>
            <a:off x="3488172" y="3272761"/>
            <a:ext cx="3718939" cy="2715202"/>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73</a:t>
            </a:fld>
            <a:endParaRPr dirty="0"/>
          </a:p>
        </p:txBody>
      </p:sp>
      <p:pic>
        <p:nvPicPr>
          <p:cNvPr id="10" name="Imagen 9">
            <a:extLst>
              <a:ext uri="{FF2B5EF4-FFF2-40B4-BE49-F238E27FC236}">
                <a16:creationId xmlns:a16="http://schemas.microsoft.com/office/drawing/2014/main" id="{0B483D1A-E0B2-95B6-A741-E9127A3B95EE}"/>
              </a:ext>
            </a:extLst>
          </p:cNvPr>
          <p:cNvPicPr>
            <a:picLocks noChangeAspect="1"/>
          </p:cNvPicPr>
          <p:nvPr/>
        </p:nvPicPr>
        <p:blipFill>
          <a:blip r:embed="rId2"/>
          <a:stretch>
            <a:fillRect/>
          </a:stretch>
        </p:blipFill>
        <p:spPr>
          <a:xfrm>
            <a:off x="387350" y="1952964"/>
            <a:ext cx="9918700" cy="3650572"/>
          </a:xfrm>
          <a:prstGeom prst="rect">
            <a:avLst/>
          </a:prstGeom>
        </p:spPr>
      </p:pic>
    </p:spTree>
    <p:extLst>
      <p:ext uri="{BB962C8B-B14F-4D97-AF65-F5344CB8AC3E}">
        <p14:creationId xmlns:p14="http://schemas.microsoft.com/office/powerpoint/2010/main" val="37966417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74</a:t>
            </a:fld>
            <a:endParaRPr dirty="0"/>
          </a:p>
        </p:txBody>
      </p:sp>
      <p:pic>
        <p:nvPicPr>
          <p:cNvPr id="4" name="Imagen 3">
            <a:extLst>
              <a:ext uri="{FF2B5EF4-FFF2-40B4-BE49-F238E27FC236}">
                <a16:creationId xmlns:a16="http://schemas.microsoft.com/office/drawing/2014/main" id="{E7314D6C-1B22-3514-0378-B519F8C2F7DF}"/>
              </a:ext>
            </a:extLst>
          </p:cNvPr>
          <p:cNvPicPr>
            <a:picLocks noChangeAspect="1"/>
          </p:cNvPicPr>
          <p:nvPr/>
        </p:nvPicPr>
        <p:blipFill>
          <a:blip r:embed="rId2"/>
          <a:stretch>
            <a:fillRect/>
          </a:stretch>
        </p:blipFill>
        <p:spPr>
          <a:xfrm>
            <a:off x="781843" y="1730094"/>
            <a:ext cx="9129713" cy="915423"/>
          </a:xfrm>
          <a:prstGeom prst="rect">
            <a:avLst/>
          </a:prstGeom>
        </p:spPr>
      </p:pic>
      <p:pic>
        <p:nvPicPr>
          <p:cNvPr id="8" name="Imagen 7">
            <a:extLst>
              <a:ext uri="{FF2B5EF4-FFF2-40B4-BE49-F238E27FC236}">
                <a16:creationId xmlns:a16="http://schemas.microsoft.com/office/drawing/2014/main" id="{AB5E61EB-139F-CCCA-0FCF-3C71A41596B7}"/>
              </a:ext>
            </a:extLst>
          </p:cNvPr>
          <p:cNvPicPr>
            <a:picLocks noChangeAspect="1"/>
          </p:cNvPicPr>
          <p:nvPr/>
        </p:nvPicPr>
        <p:blipFill>
          <a:blip r:embed="rId3"/>
          <a:stretch>
            <a:fillRect/>
          </a:stretch>
        </p:blipFill>
        <p:spPr>
          <a:xfrm>
            <a:off x="1079501" y="2608451"/>
            <a:ext cx="8763000" cy="376375"/>
          </a:xfrm>
          <a:prstGeom prst="rect">
            <a:avLst/>
          </a:prstGeom>
        </p:spPr>
      </p:pic>
      <p:pic>
        <p:nvPicPr>
          <p:cNvPr id="11" name="Imagen 10">
            <a:extLst>
              <a:ext uri="{FF2B5EF4-FFF2-40B4-BE49-F238E27FC236}">
                <a16:creationId xmlns:a16="http://schemas.microsoft.com/office/drawing/2014/main" id="{9CAF96DD-8DDC-11DB-09F1-93A51108494F}"/>
              </a:ext>
            </a:extLst>
          </p:cNvPr>
          <p:cNvPicPr>
            <a:picLocks noChangeAspect="1"/>
          </p:cNvPicPr>
          <p:nvPr/>
        </p:nvPicPr>
        <p:blipFill>
          <a:blip r:embed="rId4"/>
          <a:stretch>
            <a:fillRect/>
          </a:stretch>
        </p:blipFill>
        <p:spPr>
          <a:xfrm>
            <a:off x="965199" y="3120899"/>
            <a:ext cx="8763000" cy="976229"/>
          </a:xfrm>
          <a:prstGeom prst="rect">
            <a:avLst/>
          </a:prstGeom>
        </p:spPr>
      </p:pic>
      <p:pic>
        <p:nvPicPr>
          <p:cNvPr id="13" name="Imagen 12">
            <a:extLst>
              <a:ext uri="{FF2B5EF4-FFF2-40B4-BE49-F238E27FC236}">
                <a16:creationId xmlns:a16="http://schemas.microsoft.com/office/drawing/2014/main" id="{9FA9FDE8-B4B0-92F1-82F4-B7B300CEE2CA}"/>
              </a:ext>
            </a:extLst>
          </p:cNvPr>
          <p:cNvPicPr>
            <a:picLocks noChangeAspect="1"/>
          </p:cNvPicPr>
          <p:nvPr/>
        </p:nvPicPr>
        <p:blipFill>
          <a:blip r:embed="rId5"/>
          <a:stretch>
            <a:fillRect/>
          </a:stretch>
        </p:blipFill>
        <p:spPr>
          <a:xfrm>
            <a:off x="2146300" y="4387850"/>
            <a:ext cx="6400799" cy="1749669"/>
          </a:xfrm>
          <a:prstGeom prst="rect">
            <a:avLst/>
          </a:prstGeom>
        </p:spPr>
      </p:pic>
    </p:spTree>
    <p:extLst>
      <p:ext uri="{BB962C8B-B14F-4D97-AF65-F5344CB8AC3E}">
        <p14:creationId xmlns:p14="http://schemas.microsoft.com/office/powerpoint/2010/main" val="42350513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75</a:t>
            </a:fld>
            <a:endParaRPr dirty="0"/>
          </a:p>
        </p:txBody>
      </p:sp>
      <p:pic>
        <p:nvPicPr>
          <p:cNvPr id="7" name="Imagen 6">
            <a:extLst>
              <a:ext uri="{FF2B5EF4-FFF2-40B4-BE49-F238E27FC236}">
                <a16:creationId xmlns:a16="http://schemas.microsoft.com/office/drawing/2014/main" id="{329F3673-9928-494C-B0AF-025EEA0AECA9}"/>
              </a:ext>
            </a:extLst>
          </p:cNvPr>
          <p:cNvPicPr>
            <a:picLocks noChangeAspect="1"/>
          </p:cNvPicPr>
          <p:nvPr/>
        </p:nvPicPr>
        <p:blipFill>
          <a:blip r:embed="rId2"/>
          <a:stretch>
            <a:fillRect/>
          </a:stretch>
        </p:blipFill>
        <p:spPr>
          <a:xfrm>
            <a:off x="806450" y="2420193"/>
            <a:ext cx="9080500" cy="2716114"/>
          </a:xfrm>
          <a:prstGeom prst="rect">
            <a:avLst/>
          </a:prstGeom>
        </p:spPr>
      </p:pic>
    </p:spTree>
    <p:extLst>
      <p:ext uri="{BB962C8B-B14F-4D97-AF65-F5344CB8AC3E}">
        <p14:creationId xmlns:p14="http://schemas.microsoft.com/office/powerpoint/2010/main" val="13725175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76</a:t>
            </a:fld>
            <a:endParaRPr dirty="0"/>
          </a:p>
        </p:txBody>
      </p:sp>
      <p:pic>
        <p:nvPicPr>
          <p:cNvPr id="4" name="Imagen 3">
            <a:extLst>
              <a:ext uri="{FF2B5EF4-FFF2-40B4-BE49-F238E27FC236}">
                <a16:creationId xmlns:a16="http://schemas.microsoft.com/office/drawing/2014/main" id="{B7EA8663-6E97-DD9A-5CB4-1523392F87C6}"/>
              </a:ext>
            </a:extLst>
          </p:cNvPr>
          <p:cNvPicPr>
            <a:picLocks noChangeAspect="1"/>
          </p:cNvPicPr>
          <p:nvPr/>
        </p:nvPicPr>
        <p:blipFill>
          <a:blip r:embed="rId2"/>
          <a:stretch>
            <a:fillRect/>
          </a:stretch>
        </p:blipFill>
        <p:spPr>
          <a:xfrm>
            <a:off x="958850" y="1749089"/>
            <a:ext cx="8775700" cy="4573907"/>
          </a:xfrm>
          <a:prstGeom prst="rect">
            <a:avLst/>
          </a:prstGeom>
        </p:spPr>
      </p:pic>
    </p:spTree>
    <p:extLst>
      <p:ext uri="{BB962C8B-B14F-4D97-AF65-F5344CB8AC3E}">
        <p14:creationId xmlns:p14="http://schemas.microsoft.com/office/powerpoint/2010/main" val="1694385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77</a:t>
            </a:fld>
            <a:endParaRPr dirty="0"/>
          </a:p>
        </p:txBody>
      </p:sp>
      <p:pic>
        <p:nvPicPr>
          <p:cNvPr id="7" name="Imagen 6">
            <a:extLst>
              <a:ext uri="{FF2B5EF4-FFF2-40B4-BE49-F238E27FC236}">
                <a16:creationId xmlns:a16="http://schemas.microsoft.com/office/drawing/2014/main" id="{2CAC0FA6-F107-3638-861E-49EFAB6027AC}"/>
              </a:ext>
            </a:extLst>
          </p:cNvPr>
          <p:cNvPicPr>
            <a:picLocks noChangeAspect="1"/>
          </p:cNvPicPr>
          <p:nvPr/>
        </p:nvPicPr>
        <p:blipFill>
          <a:blip r:embed="rId2"/>
          <a:stretch>
            <a:fillRect/>
          </a:stretch>
        </p:blipFill>
        <p:spPr>
          <a:xfrm>
            <a:off x="882650" y="1644650"/>
            <a:ext cx="9810750" cy="428105"/>
          </a:xfrm>
          <a:prstGeom prst="rect">
            <a:avLst/>
          </a:prstGeom>
        </p:spPr>
      </p:pic>
      <p:pic>
        <p:nvPicPr>
          <p:cNvPr id="9" name="Imagen 8">
            <a:extLst>
              <a:ext uri="{FF2B5EF4-FFF2-40B4-BE49-F238E27FC236}">
                <a16:creationId xmlns:a16="http://schemas.microsoft.com/office/drawing/2014/main" id="{7737FBD5-E49B-113E-31A1-7B6FDA80F71B}"/>
              </a:ext>
            </a:extLst>
          </p:cNvPr>
          <p:cNvPicPr>
            <a:picLocks noChangeAspect="1"/>
          </p:cNvPicPr>
          <p:nvPr/>
        </p:nvPicPr>
        <p:blipFill>
          <a:blip r:embed="rId3"/>
          <a:stretch>
            <a:fillRect/>
          </a:stretch>
        </p:blipFill>
        <p:spPr>
          <a:xfrm>
            <a:off x="977334" y="2178050"/>
            <a:ext cx="8738732" cy="3926210"/>
          </a:xfrm>
          <a:prstGeom prst="rect">
            <a:avLst/>
          </a:prstGeom>
        </p:spPr>
      </p:pic>
    </p:spTree>
    <p:extLst>
      <p:ext uri="{BB962C8B-B14F-4D97-AF65-F5344CB8AC3E}">
        <p14:creationId xmlns:p14="http://schemas.microsoft.com/office/powerpoint/2010/main" val="3684440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2200" cy="34391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A</a:t>
            </a:r>
            <a:r>
              <a:rPr sz="2000" b="1" dirty="0">
                <a:latin typeface="Verdana"/>
                <a:cs typeface="Verdana"/>
              </a:rPr>
              <a:t> </a:t>
            </a:r>
            <a:r>
              <a:rPr sz="2000" b="1" spc="-5" dirty="0">
                <a:latin typeface="Verdana"/>
                <a:cs typeface="Verdana"/>
              </a:rPr>
              <a:t>partir</a:t>
            </a:r>
            <a:r>
              <a:rPr sz="2000" b="1"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clase</a:t>
            </a:r>
            <a:r>
              <a:rPr sz="2000" b="1" dirty="0">
                <a:latin typeface="Verdana"/>
                <a:cs typeface="Verdana"/>
              </a:rPr>
              <a:t> </a:t>
            </a:r>
            <a:r>
              <a:rPr sz="2000" b="1" spc="-10" dirty="0">
                <a:latin typeface="Verdana"/>
                <a:cs typeface="Verdana"/>
              </a:rPr>
              <a:t>se</a:t>
            </a:r>
            <a:r>
              <a:rPr sz="2000" b="1" spc="-5" dirty="0">
                <a:latin typeface="Verdana"/>
                <a:cs typeface="Verdana"/>
              </a:rPr>
              <a:t> </a:t>
            </a:r>
            <a:r>
              <a:rPr sz="2000" b="1" dirty="0">
                <a:latin typeface="Verdana"/>
                <a:cs typeface="Verdana"/>
              </a:rPr>
              <a:t>puede</a:t>
            </a:r>
            <a:r>
              <a:rPr sz="2000" b="1" spc="5" dirty="0">
                <a:latin typeface="Verdana"/>
                <a:cs typeface="Verdana"/>
              </a:rPr>
              <a:t> </a:t>
            </a:r>
            <a:r>
              <a:rPr sz="2000" b="1" spc="-5" dirty="0">
                <a:latin typeface="Verdana"/>
                <a:cs typeface="Verdana"/>
              </a:rPr>
              <a:t>obtener</a:t>
            </a:r>
            <a:r>
              <a:rPr sz="2000" b="1" dirty="0">
                <a:latin typeface="Verdana"/>
                <a:cs typeface="Verdana"/>
              </a:rPr>
              <a:t> </a:t>
            </a:r>
            <a:r>
              <a:rPr sz="2000" b="1" spc="-5" dirty="0">
                <a:latin typeface="Verdana"/>
                <a:cs typeface="Verdana"/>
              </a:rPr>
              <a:t>un</a:t>
            </a:r>
            <a:r>
              <a:rPr sz="2000" b="1" dirty="0">
                <a:latin typeface="Verdana"/>
                <a:cs typeface="Verdana"/>
              </a:rPr>
              <a:t> objeto </a:t>
            </a:r>
            <a:r>
              <a:rPr sz="2000" b="1" spc="5" dirty="0">
                <a:latin typeface="Verdana"/>
                <a:cs typeface="Verdana"/>
              </a:rPr>
              <a:t> </a:t>
            </a:r>
            <a:r>
              <a:rPr sz="2000" b="1" spc="-5" dirty="0">
                <a:latin typeface="Verdana"/>
                <a:cs typeface="Verdana"/>
              </a:rPr>
              <a:t>(instancia) </a:t>
            </a:r>
            <a:r>
              <a:rPr sz="2000" b="1" dirty="0">
                <a:latin typeface="Verdana"/>
                <a:cs typeface="Verdana"/>
              </a:rPr>
              <a:t>que se </a:t>
            </a:r>
            <a:r>
              <a:rPr sz="2000" b="1" spc="-5" dirty="0">
                <a:latin typeface="Verdana"/>
                <a:cs typeface="Verdana"/>
              </a:rPr>
              <a:t>comunica con </a:t>
            </a:r>
            <a:r>
              <a:rPr sz="2000" b="1" dirty="0">
                <a:latin typeface="Verdana"/>
                <a:cs typeface="Verdana"/>
              </a:rPr>
              <a:t>otros </a:t>
            </a:r>
            <a:r>
              <a:rPr sz="2000" b="1" spc="-5" dirty="0">
                <a:latin typeface="Verdana"/>
                <a:cs typeface="Verdana"/>
              </a:rPr>
              <a:t>objetos </a:t>
            </a:r>
            <a:r>
              <a:rPr sz="2000" b="1" dirty="0">
                <a:latin typeface="Verdana"/>
                <a:cs typeface="Verdana"/>
              </a:rPr>
              <a:t>mediante </a:t>
            </a:r>
            <a:r>
              <a:rPr sz="2000" b="1" spc="5" dirty="0">
                <a:latin typeface="Verdana"/>
                <a:cs typeface="Verdana"/>
              </a:rPr>
              <a:t> </a:t>
            </a:r>
            <a:r>
              <a:rPr sz="2000" b="1" spc="-10" dirty="0">
                <a:latin typeface="Verdana"/>
                <a:cs typeface="Verdana"/>
              </a:rPr>
              <a:t>mensajes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Cada objeto</a:t>
            </a:r>
            <a:r>
              <a:rPr sz="2000" b="1" spc="-20" dirty="0">
                <a:latin typeface="Verdana"/>
                <a:cs typeface="Verdana"/>
              </a:rPr>
              <a:t> </a:t>
            </a:r>
            <a:r>
              <a:rPr sz="2000" b="1" spc="-5" dirty="0">
                <a:latin typeface="Verdana"/>
                <a:cs typeface="Verdana"/>
              </a:rPr>
              <a:t>tiene</a:t>
            </a:r>
            <a:r>
              <a:rPr sz="2000" b="1" spc="20" dirty="0">
                <a:latin typeface="Verdana"/>
                <a:cs typeface="Verdana"/>
              </a:rPr>
              <a:t> </a:t>
            </a:r>
            <a:r>
              <a:rPr sz="2000" b="1" spc="-5" dirty="0">
                <a:latin typeface="Verdana"/>
                <a:cs typeface="Verdana"/>
              </a:rPr>
              <a:t>un</a:t>
            </a:r>
            <a:r>
              <a:rPr sz="2000" b="1" spc="-15" dirty="0">
                <a:latin typeface="Verdana"/>
                <a:cs typeface="Verdana"/>
              </a:rPr>
              <a:t> </a:t>
            </a:r>
            <a:r>
              <a:rPr sz="2000" b="1" spc="-5" dirty="0">
                <a:latin typeface="Verdana"/>
                <a:cs typeface="Verdana"/>
              </a:rPr>
              <a:t>estado</a:t>
            </a:r>
            <a:r>
              <a:rPr sz="2000" b="1" spc="20" dirty="0">
                <a:latin typeface="Verdana"/>
                <a:cs typeface="Verdana"/>
              </a:rPr>
              <a:t> </a:t>
            </a:r>
            <a:r>
              <a:rPr sz="2000" b="1" spc="-5" dirty="0">
                <a:latin typeface="Verdana"/>
                <a:cs typeface="Verdana"/>
              </a:rPr>
              <a:t>propio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6985" indent="-342900" algn="just">
              <a:lnSpc>
                <a:spcPct val="100000"/>
              </a:lnSpc>
              <a:buClr>
                <a:srgbClr val="D32D50"/>
              </a:buClr>
              <a:buFont typeface="Wingdings"/>
              <a:buChar char=""/>
              <a:tabLst>
                <a:tab pos="355600" algn="l"/>
              </a:tabLst>
            </a:pPr>
            <a:r>
              <a:rPr sz="2000" b="1" spc="-5" dirty="0">
                <a:latin typeface="Verdana"/>
                <a:cs typeface="Verdana"/>
              </a:rPr>
              <a:t>Cada</a:t>
            </a:r>
            <a:r>
              <a:rPr sz="2000" b="1" spc="660" dirty="0">
                <a:latin typeface="Verdana"/>
                <a:cs typeface="Verdana"/>
              </a:rPr>
              <a:t> </a:t>
            </a:r>
            <a:r>
              <a:rPr sz="2000" b="1" spc="-5" dirty="0">
                <a:latin typeface="Verdana"/>
                <a:cs typeface="Verdana"/>
              </a:rPr>
              <a:t>objeto</a:t>
            </a:r>
            <a:r>
              <a:rPr sz="2000" b="1" spc="665" dirty="0">
                <a:latin typeface="Verdana"/>
                <a:cs typeface="Verdana"/>
              </a:rPr>
              <a:t> </a:t>
            </a:r>
            <a:r>
              <a:rPr sz="2000" b="1" dirty="0">
                <a:latin typeface="Verdana"/>
                <a:cs typeface="Verdana"/>
              </a:rPr>
              <a:t>responde</a:t>
            </a:r>
            <a:r>
              <a:rPr sz="2000" b="1" spc="645" dirty="0">
                <a:latin typeface="Verdana"/>
                <a:cs typeface="Verdana"/>
              </a:rPr>
              <a:t> </a:t>
            </a:r>
            <a:r>
              <a:rPr sz="2000" b="1" spc="-5" dirty="0">
                <a:latin typeface="Verdana"/>
                <a:cs typeface="Verdana"/>
              </a:rPr>
              <a:t>a</a:t>
            </a:r>
            <a:r>
              <a:rPr sz="2000" b="1" spc="5" dirty="0">
                <a:latin typeface="Verdana"/>
                <a:cs typeface="Verdana"/>
              </a:rPr>
              <a:t> </a:t>
            </a:r>
            <a:r>
              <a:rPr sz="2000" b="1" spc="-5" dirty="0">
                <a:latin typeface="Verdana"/>
                <a:cs typeface="Verdana"/>
              </a:rPr>
              <a:t>un</a:t>
            </a:r>
            <a:r>
              <a:rPr sz="2000" b="1" spc="655" dirty="0">
                <a:latin typeface="Verdana"/>
                <a:cs typeface="Verdana"/>
              </a:rPr>
              <a:t> </a:t>
            </a:r>
            <a:r>
              <a:rPr sz="2000" b="1" dirty="0">
                <a:latin typeface="Verdana"/>
                <a:cs typeface="Verdana"/>
              </a:rPr>
              <a:t>conjunto</a:t>
            </a:r>
            <a:r>
              <a:rPr sz="2000" b="1" spc="660" dirty="0">
                <a:latin typeface="Verdana"/>
                <a:cs typeface="Verdana"/>
              </a:rPr>
              <a:t> </a:t>
            </a:r>
            <a:r>
              <a:rPr sz="2000" b="1" spc="-5" dirty="0">
                <a:latin typeface="Verdana"/>
                <a:cs typeface="Verdana"/>
              </a:rPr>
              <a:t>de</a:t>
            </a:r>
            <a:r>
              <a:rPr sz="2000" b="1" spc="670" dirty="0">
                <a:latin typeface="Verdana"/>
                <a:cs typeface="Verdana"/>
              </a:rPr>
              <a:t> </a:t>
            </a:r>
            <a:r>
              <a:rPr sz="2000" b="1" spc="-5" dirty="0">
                <a:latin typeface="Verdana"/>
                <a:cs typeface="Verdana"/>
              </a:rPr>
              <a:t>peticiones </a:t>
            </a:r>
            <a:r>
              <a:rPr sz="2000" b="1" spc="-675" dirty="0">
                <a:latin typeface="Verdana"/>
                <a:cs typeface="Verdana"/>
              </a:rPr>
              <a:t> </a:t>
            </a:r>
            <a:r>
              <a:rPr sz="2000" b="1" spc="-5" dirty="0">
                <a:latin typeface="Verdana"/>
                <a:cs typeface="Verdana"/>
              </a:rPr>
              <a:t>definidas</a:t>
            </a:r>
            <a:r>
              <a:rPr sz="2000" b="1" spc="10" dirty="0">
                <a:latin typeface="Verdana"/>
                <a:cs typeface="Verdana"/>
              </a:rPr>
              <a:t> </a:t>
            </a:r>
            <a:r>
              <a:rPr sz="2000" b="1" spc="-10" dirty="0">
                <a:latin typeface="Verdana"/>
                <a:cs typeface="Verdana"/>
              </a:rPr>
              <a:t>en</a:t>
            </a:r>
            <a:r>
              <a:rPr sz="2000" b="1" spc="10"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interfaz</a:t>
            </a:r>
            <a:r>
              <a:rPr sz="2000" b="1" spc="2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a</a:t>
            </a:r>
            <a:r>
              <a:rPr sz="2000" b="1"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pertenece</a:t>
            </a:r>
            <a:endParaRPr sz="2000">
              <a:latin typeface="Verdana"/>
              <a:cs typeface="Verdana"/>
            </a:endParaRPr>
          </a:p>
        </p:txBody>
      </p:sp>
      <p:pic>
        <p:nvPicPr>
          <p:cNvPr id="4" name="object 4"/>
          <p:cNvPicPr/>
          <p:nvPr/>
        </p:nvPicPr>
        <p:blipFill>
          <a:blip r:embed="rId2" cstate="print"/>
          <a:stretch>
            <a:fillRect/>
          </a:stretch>
        </p:blipFill>
        <p:spPr>
          <a:xfrm>
            <a:off x="6426200" y="4930140"/>
            <a:ext cx="3020059" cy="1590040"/>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78</a:t>
            </a:fld>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79</a:t>
            </a:fld>
            <a:endParaRPr dirty="0"/>
          </a:p>
        </p:txBody>
      </p:sp>
      <p:pic>
        <p:nvPicPr>
          <p:cNvPr id="8" name="Imagen 7">
            <a:extLst>
              <a:ext uri="{FF2B5EF4-FFF2-40B4-BE49-F238E27FC236}">
                <a16:creationId xmlns:a16="http://schemas.microsoft.com/office/drawing/2014/main" id="{C688974F-26FE-945C-86B0-259363CBA9B7}"/>
              </a:ext>
            </a:extLst>
          </p:cNvPr>
          <p:cNvPicPr>
            <a:picLocks noChangeAspect="1"/>
          </p:cNvPicPr>
          <p:nvPr/>
        </p:nvPicPr>
        <p:blipFill>
          <a:blip r:embed="rId2"/>
          <a:stretch>
            <a:fillRect/>
          </a:stretch>
        </p:blipFill>
        <p:spPr>
          <a:xfrm>
            <a:off x="920750" y="1838775"/>
            <a:ext cx="8851900" cy="4348165"/>
          </a:xfrm>
          <a:prstGeom prst="rect">
            <a:avLst/>
          </a:prstGeom>
        </p:spPr>
      </p:pic>
    </p:spTree>
    <p:extLst>
      <p:ext uri="{BB962C8B-B14F-4D97-AF65-F5344CB8AC3E}">
        <p14:creationId xmlns:p14="http://schemas.microsoft.com/office/powerpoint/2010/main" val="156318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a:t>
            </a:fld>
            <a:endParaRPr dirty="0"/>
          </a:p>
        </p:txBody>
      </p:sp>
      <p:pic>
        <p:nvPicPr>
          <p:cNvPr id="16" name="Imagen 15">
            <a:extLst>
              <a:ext uri="{FF2B5EF4-FFF2-40B4-BE49-F238E27FC236}">
                <a16:creationId xmlns:a16="http://schemas.microsoft.com/office/drawing/2014/main" id="{21690AAE-D7AE-D626-1E61-DBE293DD2B67}"/>
              </a:ext>
            </a:extLst>
          </p:cNvPr>
          <p:cNvPicPr>
            <a:picLocks noChangeAspect="1"/>
          </p:cNvPicPr>
          <p:nvPr/>
        </p:nvPicPr>
        <p:blipFill>
          <a:blip r:embed="rId2"/>
          <a:stretch>
            <a:fillRect/>
          </a:stretch>
        </p:blipFill>
        <p:spPr>
          <a:xfrm>
            <a:off x="2822575" y="2740025"/>
            <a:ext cx="5048250" cy="2076450"/>
          </a:xfrm>
          <a:prstGeom prst="rect">
            <a:avLst/>
          </a:prstGeom>
        </p:spPr>
      </p:pic>
    </p:spTree>
    <p:extLst>
      <p:ext uri="{BB962C8B-B14F-4D97-AF65-F5344CB8AC3E}">
        <p14:creationId xmlns:p14="http://schemas.microsoft.com/office/powerpoint/2010/main" val="11718668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10295" cy="34290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a:t>
            </a:r>
            <a:r>
              <a:rPr sz="2000" b="1" spc="5" dirty="0">
                <a:latin typeface="Verdana"/>
                <a:cs typeface="Verdana"/>
              </a:rPr>
              <a:t> </a:t>
            </a:r>
            <a:r>
              <a:rPr sz="2000" b="1" spc="-5" dirty="0">
                <a:latin typeface="Verdana"/>
                <a:cs typeface="Verdana"/>
              </a:rPr>
              <a:t>interfaz</a:t>
            </a:r>
            <a:r>
              <a:rPr sz="2000" b="1" dirty="0">
                <a:latin typeface="Verdana"/>
                <a:cs typeface="Verdana"/>
              </a:rPr>
              <a:t> ofrece</a:t>
            </a:r>
            <a:r>
              <a:rPr sz="2000" b="1" spc="5" dirty="0">
                <a:latin typeface="Verdana"/>
                <a:cs typeface="Verdana"/>
              </a:rPr>
              <a:t> </a:t>
            </a:r>
            <a:r>
              <a:rPr sz="2000" b="1" spc="-5" dirty="0">
                <a:latin typeface="Verdana"/>
                <a:cs typeface="Verdana"/>
              </a:rPr>
              <a:t>al</a:t>
            </a:r>
            <a:r>
              <a:rPr sz="2000" b="1" dirty="0">
                <a:latin typeface="Verdana"/>
                <a:cs typeface="Verdana"/>
              </a:rPr>
              <a:t> </a:t>
            </a:r>
            <a:r>
              <a:rPr sz="2000" b="1" spc="-5" dirty="0">
                <a:latin typeface="Verdana"/>
                <a:cs typeface="Verdana"/>
              </a:rPr>
              <a:t>exterior</a:t>
            </a:r>
            <a:r>
              <a:rPr sz="2000" b="1" dirty="0">
                <a:latin typeface="Verdana"/>
                <a:cs typeface="Verdana"/>
              </a:rPr>
              <a:t> el</a:t>
            </a:r>
            <a:r>
              <a:rPr sz="2000" b="1" spc="5" dirty="0">
                <a:latin typeface="Verdana"/>
                <a:cs typeface="Verdana"/>
              </a:rPr>
              <a:t> </a:t>
            </a:r>
            <a:r>
              <a:rPr sz="2000" b="1" spc="-5" dirty="0">
                <a:latin typeface="Verdana"/>
                <a:cs typeface="Verdana"/>
              </a:rPr>
              <a:t>comportamiento</a:t>
            </a:r>
            <a:r>
              <a:rPr sz="2000" b="1" dirty="0">
                <a:latin typeface="Verdana"/>
                <a:cs typeface="Verdana"/>
              </a:rPr>
              <a:t> </a:t>
            </a:r>
            <a:r>
              <a:rPr sz="2000" b="1" spc="-10" dirty="0">
                <a:latin typeface="Verdana"/>
                <a:cs typeface="Verdana"/>
              </a:rPr>
              <a:t>del </a:t>
            </a:r>
            <a:r>
              <a:rPr sz="2000" b="1" spc="-5" dirty="0">
                <a:latin typeface="Verdana"/>
                <a:cs typeface="Verdana"/>
              </a:rPr>
              <a:t> objeto. </a:t>
            </a:r>
            <a:r>
              <a:rPr sz="2000" b="1" spc="-10" dirty="0">
                <a:latin typeface="Verdana"/>
                <a:cs typeface="Verdana"/>
              </a:rPr>
              <a:t>El </a:t>
            </a:r>
            <a:r>
              <a:rPr sz="2000" b="1" spc="-5" dirty="0">
                <a:latin typeface="Verdana"/>
                <a:cs typeface="Verdana"/>
              </a:rPr>
              <a:t>código </a:t>
            </a:r>
            <a:r>
              <a:rPr sz="2000" b="1" dirty="0">
                <a:latin typeface="Verdana"/>
                <a:cs typeface="Verdana"/>
              </a:rPr>
              <a:t>y </a:t>
            </a:r>
            <a:r>
              <a:rPr sz="2000" b="1" spc="-5" dirty="0">
                <a:latin typeface="Verdana"/>
                <a:cs typeface="Verdana"/>
              </a:rPr>
              <a:t>los </a:t>
            </a:r>
            <a:r>
              <a:rPr sz="2000" b="1" dirty="0">
                <a:latin typeface="Verdana"/>
                <a:cs typeface="Verdana"/>
              </a:rPr>
              <a:t>datos internos </a:t>
            </a:r>
            <a:r>
              <a:rPr sz="2000" b="1" spc="-5" dirty="0">
                <a:latin typeface="Verdana"/>
                <a:cs typeface="Verdana"/>
              </a:rPr>
              <a:t>que </a:t>
            </a:r>
            <a:r>
              <a:rPr sz="2000" b="1" dirty="0">
                <a:latin typeface="Verdana"/>
                <a:cs typeface="Verdana"/>
              </a:rPr>
              <a:t>se </a:t>
            </a:r>
            <a:r>
              <a:rPr sz="2000" b="1" spc="-5" dirty="0">
                <a:latin typeface="Verdana"/>
                <a:cs typeface="Verdana"/>
              </a:rPr>
              <a:t>utilizan para </a:t>
            </a:r>
            <a:r>
              <a:rPr sz="2000" b="1" dirty="0">
                <a:latin typeface="Verdana"/>
                <a:cs typeface="Verdana"/>
              </a:rPr>
              <a:t> </a:t>
            </a:r>
            <a:r>
              <a:rPr sz="2000" b="1" spc="-5" dirty="0">
                <a:latin typeface="Verdana"/>
                <a:cs typeface="Verdana"/>
              </a:rPr>
              <a:t>responder</a:t>
            </a:r>
            <a:r>
              <a:rPr sz="2000" b="1" dirty="0">
                <a:latin typeface="Verdana"/>
                <a:cs typeface="Verdana"/>
              </a:rPr>
              <a:t> </a:t>
            </a:r>
            <a:r>
              <a:rPr sz="2000" b="1" spc="-5" dirty="0">
                <a:latin typeface="Verdana"/>
                <a:cs typeface="Verdana"/>
              </a:rPr>
              <a:t>a</a:t>
            </a:r>
            <a:r>
              <a:rPr sz="2000" b="1" spc="20" dirty="0">
                <a:latin typeface="Verdana"/>
                <a:cs typeface="Verdana"/>
              </a:rPr>
              <a:t> </a:t>
            </a:r>
            <a:r>
              <a:rPr sz="2000" b="1" spc="-5" dirty="0">
                <a:latin typeface="Verdana"/>
                <a:cs typeface="Verdana"/>
              </a:rPr>
              <a:t>una</a:t>
            </a:r>
            <a:r>
              <a:rPr sz="2000" b="1" dirty="0">
                <a:latin typeface="Verdana"/>
                <a:cs typeface="Verdana"/>
              </a:rPr>
              <a:t> </a:t>
            </a:r>
            <a:r>
              <a:rPr sz="2000" b="1" spc="-5" dirty="0">
                <a:latin typeface="Verdana"/>
                <a:cs typeface="Verdana"/>
              </a:rPr>
              <a:t>petición</a:t>
            </a:r>
            <a:r>
              <a:rPr sz="2000" b="1" spc="1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denomina</a:t>
            </a:r>
            <a:r>
              <a:rPr sz="2000" b="1" spc="20" dirty="0">
                <a:latin typeface="Verdana"/>
                <a:cs typeface="Verdana"/>
              </a:rPr>
              <a:t> </a:t>
            </a:r>
            <a:r>
              <a:rPr sz="2000" b="1" spc="-5" dirty="0">
                <a:latin typeface="Verdana"/>
                <a:cs typeface="Verdana"/>
              </a:rPr>
              <a:t>implementación</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Un</a:t>
            </a:r>
            <a:r>
              <a:rPr sz="2000" b="1" spc="-20" dirty="0">
                <a:latin typeface="Verdana"/>
                <a:cs typeface="Verdana"/>
              </a:rPr>
              <a:t> </a:t>
            </a:r>
            <a:r>
              <a:rPr sz="2000" b="1" spc="-5" dirty="0">
                <a:latin typeface="Verdana"/>
                <a:cs typeface="Verdana"/>
              </a:rPr>
              <a:t>objeto </a:t>
            </a:r>
            <a:r>
              <a:rPr sz="2000" b="1" spc="-10" dirty="0">
                <a:latin typeface="Verdana"/>
                <a:cs typeface="Verdana"/>
              </a:rPr>
              <a:t>se</a:t>
            </a:r>
            <a:r>
              <a:rPr sz="2000" b="1" dirty="0">
                <a:latin typeface="Verdana"/>
                <a:cs typeface="Verdana"/>
              </a:rPr>
              <a:t> </a:t>
            </a:r>
            <a:r>
              <a:rPr sz="2000" b="1" spc="-5" dirty="0">
                <a:latin typeface="Verdana"/>
                <a:cs typeface="Verdana"/>
              </a:rPr>
              <a:t>compone</a:t>
            </a:r>
            <a:r>
              <a:rPr sz="2000" b="1" spc="-40" dirty="0">
                <a:latin typeface="Verdana"/>
                <a:cs typeface="Verdana"/>
              </a:rPr>
              <a:t> </a:t>
            </a:r>
            <a:r>
              <a:rPr sz="2000" b="1" spc="-10" dirty="0">
                <a:latin typeface="Verdana"/>
                <a:cs typeface="Verdana"/>
              </a:rPr>
              <a:t>de:</a:t>
            </a:r>
            <a:endParaRPr sz="2000">
              <a:latin typeface="Verdana"/>
              <a:cs typeface="Verdana"/>
            </a:endParaRPr>
          </a:p>
          <a:p>
            <a:pPr>
              <a:lnSpc>
                <a:spcPct val="100000"/>
              </a:lnSpc>
              <a:spcBef>
                <a:spcPts val="35"/>
              </a:spcBef>
              <a:buClr>
                <a:srgbClr val="D32D50"/>
              </a:buClr>
              <a:buFont typeface="Wingdings"/>
              <a:buChar char=""/>
            </a:pPr>
            <a:endParaRPr sz="2700">
              <a:latin typeface="Verdana"/>
              <a:cs typeface="Verdana"/>
            </a:endParaRPr>
          </a:p>
          <a:p>
            <a:pPr marL="756920" lvl="1" indent="-287020">
              <a:lnSpc>
                <a:spcPct val="100000"/>
              </a:lnSpc>
              <a:spcBef>
                <a:spcPts val="5"/>
              </a:spcBef>
              <a:buClr>
                <a:srgbClr val="D32D50"/>
              </a:buClr>
              <a:buFont typeface="Wingdings"/>
              <a:buChar char=""/>
              <a:tabLst>
                <a:tab pos="756920" algn="l"/>
              </a:tabLst>
            </a:pPr>
            <a:r>
              <a:rPr sz="1800" b="1" spc="-5" dirty="0">
                <a:latin typeface="Verdana"/>
                <a:cs typeface="Verdana"/>
              </a:rPr>
              <a:t>Interfaz:</a:t>
            </a:r>
            <a:r>
              <a:rPr sz="1800" b="1" spc="-10" dirty="0">
                <a:latin typeface="Verdana"/>
                <a:cs typeface="Verdana"/>
              </a:rPr>
              <a:t> </a:t>
            </a:r>
            <a:r>
              <a:rPr sz="1800" b="1" spc="-5" dirty="0">
                <a:latin typeface="Verdana"/>
                <a:cs typeface="Verdana"/>
              </a:rPr>
              <a:t>qué </a:t>
            </a:r>
            <a:r>
              <a:rPr sz="1800" b="1" spc="-10" dirty="0">
                <a:latin typeface="Verdana"/>
                <a:cs typeface="Verdana"/>
              </a:rPr>
              <a:t>se</a:t>
            </a:r>
            <a:r>
              <a:rPr sz="1800" b="1" dirty="0">
                <a:latin typeface="Verdana"/>
                <a:cs typeface="Verdana"/>
              </a:rPr>
              <a:t> ofrece</a:t>
            </a:r>
            <a:endParaRPr sz="1800">
              <a:latin typeface="Verdana"/>
              <a:cs typeface="Verdana"/>
            </a:endParaRPr>
          </a:p>
          <a:p>
            <a:pPr marL="756920" lvl="1" indent="-287020">
              <a:lnSpc>
                <a:spcPct val="100000"/>
              </a:lnSpc>
              <a:spcBef>
                <a:spcPts val="439"/>
              </a:spcBef>
              <a:buClr>
                <a:srgbClr val="D32D50"/>
              </a:buClr>
              <a:buFont typeface="Wingdings"/>
              <a:buChar char=""/>
              <a:tabLst>
                <a:tab pos="756920" algn="l"/>
              </a:tabLst>
            </a:pPr>
            <a:r>
              <a:rPr sz="1800" b="1" spc="-5" dirty="0">
                <a:latin typeface="Verdana"/>
                <a:cs typeface="Verdana"/>
              </a:rPr>
              <a:t>Implementación: cómo</a:t>
            </a:r>
            <a:r>
              <a:rPr sz="1800" b="1" spc="-20" dirty="0">
                <a:latin typeface="Verdana"/>
                <a:cs typeface="Verdana"/>
              </a:rPr>
              <a:t> </a:t>
            </a:r>
            <a:r>
              <a:rPr sz="1800" b="1" spc="-10" dirty="0">
                <a:latin typeface="Verdana"/>
                <a:cs typeface="Verdana"/>
              </a:rPr>
              <a:t>se</a:t>
            </a:r>
            <a:r>
              <a:rPr sz="1800" b="1" dirty="0">
                <a:latin typeface="Verdana"/>
                <a:cs typeface="Verdana"/>
              </a:rPr>
              <a:t> ofrece</a:t>
            </a:r>
            <a:endParaRPr sz="1800">
              <a:latin typeface="Verdana"/>
              <a:cs typeface="Verdana"/>
            </a:endParaRPr>
          </a:p>
        </p:txBody>
      </p:sp>
      <p:sp>
        <p:nvSpPr>
          <p:cNvPr id="4" name="object 4"/>
          <p:cNvSpPr txBox="1"/>
          <p:nvPr/>
        </p:nvSpPr>
        <p:spPr>
          <a:xfrm>
            <a:off x="1463039" y="5621020"/>
            <a:ext cx="3820795" cy="680720"/>
          </a:xfrm>
          <a:prstGeom prst="rect">
            <a:avLst/>
          </a:prstGeom>
        </p:spPr>
        <p:txBody>
          <a:bodyPr vert="horz" wrap="square" lIns="0" tIns="12700" rIns="0" bIns="0" rtlCol="0">
            <a:spAutoFit/>
          </a:bodyPr>
          <a:lstStyle/>
          <a:p>
            <a:pPr marL="12700" marR="5080">
              <a:lnSpc>
                <a:spcPct val="119400"/>
              </a:lnSpc>
              <a:spcBef>
                <a:spcPts val="100"/>
              </a:spcBef>
            </a:pPr>
            <a:r>
              <a:rPr sz="1800" b="1" spc="-5" dirty="0">
                <a:latin typeface="Verdana"/>
                <a:cs typeface="Verdana"/>
              </a:rPr>
              <a:t>Light bombilla = new Light(); </a:t>
            </a:r>
            <a:r>
              <a:rPr sz="1800" b="1" spc="-605" dirty="0">
                <a:latin typeface="Verdana"/>
                <a:cs typeface="Verdana"/>
              </a:rPr>
              <a:t> </a:t>
            </a:r>
            <a:r>
              <a:rPr sz="1800" b="1" spc="-5" dirty="0">
                <a:latin typeface="Verdana"/>
                <a:cs typeface="Verdana"/>
              </a:rPr>
              <a:t>bombilla.on();</a:t>
            </a:r>
            <a:endParaRPr sz="1800">
              <a:latin typeface="Verdana"/>
              <a:cs typeface="Verdana"/>
            </a:endParaRPr>
          </a:p>
        </p:txBody>
      </p:sp>
      <p:pic>
        <p:nvPicPr>
          <p:cNvPr id="5" name="object 5"/>
          <p:cNvPicPr/>
          <p:nvPr/>
        </p:nvPicPr>
        <p:blipFill>
          <a:blip r:embed="rId2" cstate="print"/>
          <a:stretch>
            <a:fillRect/>
          </a:stretch>
        </p:blipFill>
        <p:spPr>
          <a:xfrm>
            <a:off x="6492888" y="5158648"/>
            <a:ext cx="2800938" cy="1285361"/>
          </a:xfrm>
          <a:prstGeom prst="rect">
            <a:avLst/>
          </a:prstGeom>
        </p:spPr>
      </p:pic>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80</a:t>
            </a:fld>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81</a:t>
            </a:fld>
            <a:endParaRPr dirty="0"/>
          </a:p>
        </p:txBody>
      </p:sp>
      <p:sp>
        <p:nvSpPr>
          <p:cNvPr id="3" name="object 3"/>
          <p:cNvSpPr txBox="1"/>
          <p:nvPr/>
        </p:nvSpPr>
        <p:spPr>
          <a:xfrm>
            <a:off x="1005839" y="1521459"/>
            <a:ext cx="205549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Encapsulación</a:t>
            </a:r>
            <a:endParaRPr sz="2000">
              <a:latin typeface="Verdana"/>
              <a:cs typeface="Verdana"/>
            </a:endParaRPr>
          </a:p>
        </p:txBody>
      </p:sp>
      <p:sp>
        <p:nvSpPr>
          <p:cNvPr id="4" name="object 4"/>
          <p:cNvSpPr txBox="1"/>
          <p:nvPr/>
        </p:nvSpPr>
        <p:spPr>
          <a:xfrm>
            <a:off x="1005839" y="2252979"/>
            <a:ext cx="3051175"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1007744" algn="l"/>
              </a:tabLst>
            </a:pPr>
            <a:r>
              <a:rPr sz="2000" b="1" dirty="0">
                <a:latin typeface="Verdana"/>
                <a:cs typeface="Verdana"/>
              </a:rPr>
              <a:t>La	</a:t>
            </a:r>
            <a:r>
              <a:rPr sz="2000" b="1" spc="-5" dirty="0">
                <a:latin typeface="Verdana"/>
                <a:cs typeface="Verdana"/>
              </a:rPr>
              <a:t>encapsulación</a:t>
            </a:r>
            <a:endParaRPr sz="2000">
              <a:latin typeface="Verdana"/>
              <a:cs typeface="Verdana"/>
            </a:endParaRPr>
          </a:p>
        </p:txBody>
      </p:sp>
      <p:sp>
        <p:nvSpPr>
          <p:cNvPr id="5" name="object 5"/>
          <p:cNvSpPr txBox="1"/>
          <p:nvPr/>
        </p:nvSpPr>
        <p:spPr>
          <a:xfrm>
            <a:off x="4348479" y="2252979"/>
            <a:ext cx="113982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permite</a:t>
            </a:r>
            <a:endParaRPr sz="2000">
              <a:latin typeface="Verdana"/>
              <a:cs typeface="Verdana"/>
            </a:endParaRPr>
          </a:p>
        </p:txBody>
      </p:sp>
      <p:sp>
        <p:nvSpPr>
          <p:cNvPr id="6" name="object 6"/>
          <p:cNvSpPr txBox="1"/>
          <p:nvPr/>
        </p:nvSpPr>
        <p:spPr>
          <a:xfrm>
            <a:off x="5781040" y="2252979"/>
            <a:ext cx="2877185" cy="330200"/>
          </a:xfrm>
          <a:prstGeom prst="rect">
            <a:avLst/>
          </a:prstGeom>
        </p:spPr>
        <p:txBody>
          <a:bodyPr vert="horz" wrap="square" lIns="0" tIns="12700" rIns="0" bIns="0" rtlCol="0">
            <a:spAutoFit/>
          </a:bodyPr>
          <a:lstStyle/>
          <a:p>
            <a:pPr marL="12700">
              <a:lnSpc>
                <a:spcPct val="100000"/>
              </a:lnSpc>
              <a:spcBef>
                <a:spcPts val="100"/>
              </a:spcBef>
              <a:tabLst>
                <a:tab pos="1340485" algn="l"/>
                <a:tab pos="2072005" algn="l"/>
              </a:tabLst>
            </a:pPr>
            <a:r>
              <a:rPr sz="2000" b="1" spc="5" dirty="0">
                <a:latin typeface="Verdana"/>
                <a:cs typeface="Verdana"/>
              </a:rPr>
              <a:t>o</a:t>
            </a:r>
            <a:r>
              <a:rPr sz="2000" b="1" spc="-5" dirty="0">
                <a:latin typeface="Verdana"/>
                <a:cs typeface="Verdana"/>
              </a:rPr>
              <a:t>c</a:t>
            </a:r>
            <a:r>
              <a:rPr sz="2000" b="1" spc="-10" dirty="0">
                <a:latin typeface="Verdana"/>
                <a:cs typeface="Verdana"/>
              </a:rPr>
              <a:t>u</a:t>
            </a:r>
            <a:r>
              <a:rPr sz="2000" b="1" spc="15" dirty="0">
                <a:latin typeface="Verdana"/>
                <a:cs typeface="Verdana"/>
              </a:rPr>
              <a:t>l</a:t>
            </a:r>
            <a:r>
              <a:rPr sz="2000" b="1" spc="5" dirty="0">
                <a:latin typeface="Verdana"/>
                <a:cs typeface="Verdana"/>
              </a:rPr>
              <a:t>t</a:t>
            </a:r>
            <a:r>
              <a:rPr sz="2000" b="1" dirty="0">
                <a:latin typeface="Verdana"/>
                <a:cs typeface="Verdana"/>
              </a:rPr>
              <a:t>ar	</a:t>
            </a:r>
            <a:r>
              <a:rPr sz="2000" b="1" spc="-5" dirty="0">
                <a:latin typeface="Verdana"/>
                <a:cs typeface="Verdana"/>
              </a:rPr>
              <a:t>l</a:t>
            </a:r>
            <a:r>
              <a:rPr sz="2000" b="1" dirty="0">
                <a:latin typeface="Verdana"/>
                <a:cs typeface="Verdana"/>
              </a:rPr>
              <a:t>o</a:t>
            </a:r>
            <a:r>
              <a:rPr sz="2000" b="1" spc="-5" dirty="0">
                <a:latin typeface="Verdana"/>
                <a:cs typeface="Verdana"/>
              </a:rPr>
              <a:t>s</a:t>
            </a:r>
            <a:r>
              <a:rPr sz="2000" b="1" dirty="0">
                <a:latin typeface="Verdana"/>
                <a:cs typeface="Verdana"/>
              </a:rPr>
              <a:t>	</a:t>
            </a:r>
            <a:r>
              <a:rPr sz="2000" b="1" spc="-5" dirty="0">
                <a:latin typeface="Verdana"/>
                <a:cs typeface="Verdana"/>
              </a:rPr>
              <a:t>d</a:t>
            </a:r>
            <a:r>
              <a:rPr sz="2000" b="1" dirty="0">
                <a:latin typeface="Verdana"/>
                <a:cs typeface="Verdana"/>
              </a:rPr>
              <a:t>atos</a:t>
            </a:r>
            <a:endParaRPr sz="2000">
              <a:latin typeface="Verdana"/>
              <a:cs typeface="Verdana"/>
            </a:endParaRPr>
          </a:p>
        </p:txBody>
      </p:sp>
      <p:sp>
        <p:nvSpPr>
          <p:cNvPr id="7" name="object 7"/>
          <p:cNvSpPr txBox="1"/>
          <p:nvPr/>
        </p:nvSpPr>
        <p:spPr>
          <a:xfrm>
            <a:off x="1348739" y="2557779"/>
            <a:ext cx="3411220" cy="330200"/>
          </a:xfrm>
          <a:prstGeom prst="rect">
            <a:avLst/>
          </a:prstGeom>
        </p:spPr>
        <p:txBody>
          <a:bodyPr vert="horz" wrap="square" lIns="0" tIns="12700" rIns="0" bIns="0" rtlCol="0">
            <a:spAutoFit/>
          </a:bodyPr>
          <a:lstStyle/>
          <a:p>
            <a:pPr marL="12700">
              <a:lnSpc>
                <a:spcPct val="100000"/>
              </a:lnSpc>
              <a:spcBef>
                <a:spcPts val="100"/>
              </a:spcBef>
              <a:tabLst>
                <a:tab pos="2315845" algn="l"/>
                <a:tab pos="3037205" algn="l"/>
              </a:tabLst>
            </a:pPr>
            <a:r>
              <a:rPr sz="2000" b="1" spc="-10" dirty="0">
                <a:latin typeface="Verdana"/>
                <a:cs typeface="Verdana"/>
              </a:rPr>
              <a:t>fun</a:t>
            </a:r>
            <a:r>
              <a:rPr sz="2000" b="1" spc="-5" dirty="0">
                <a:latin typeface="Verdana"/>
                <a:cs typeface="Verdana"/>
              </a:rPr>
              <a:t>ci</a:t>
            </a:r>
            <a:r>
              <a:rPr sz="2000" b="1" spc="5" dirty="0">
                <a:latin typeface="Verdana"/>
                <a:cs typeface="Verdana"/>
              </a:rPr>
              <a:t>o</a:t>
            </a:r>
            <a:r>
              <a:rPr sz="2000" b="1" spc="-10" dirty="0">
                <a:latin typeface="Verdana"/>
                <a:cs typeface="Verdana"/>
              </a:rPr>
              <a:t>n</a:t>
            </a:r>
            <a:r>
              <a:rPr sz="2000" b="1" dirty="0">
                <a:latin typeface="Verdana"/>
                <a:cs typeface="Verdana"/>
              </a:rPr>
              <a:t>a</a:t>
            </a:r>
            <a:r>
              <a:rPr sz="2000" b="1" spc="15" dirty="0">
                <a:latin typeface="Verdana"/>
                <a:cs typeface="Verdana"/>
              </a:rPr>
              <a:t>l</a:t>
            </a:r>
            <a:r>
              <a:rPr sz="2000" b="1" spc="-5" dirty="0">
                <a:latin typeface="Verdana"/>
                <a:cs typeface="Verdana"/>
              </a:rPr>
              <a:t>idad</a:t>
            </a:r>
            <a:r>
              <a:rPr sz="2000" b="1" dirty="0">
                <a:latin typeface="Verdana"/>
                <a:cs typeface="Verdana"/>
              </a:rPr>
              <a:t>	</a:t>
            </a:r>
            <a:r>
              <a:rPr sz="2000" b="1" spc="15" dirty="0">
                <a:latin typeface="Verdana"/>
                <a:cs typeface="Verdana"/>
              </a:rPr>
              <a:t>d</a:t>
            </a:r>
            <a:r>
              <a:rPr sz="2000" b="1" spc="-5" dirty="0">
                <a:latin typeface="Verdana"/>
                <a:cs typeface="Verdana"/>
              </a:rPr>
              <a:t>e</a:t>
            </a:r>
            <a:r>
              <a:rPr sz="2000" b="1" dirty="0">
                <a:latin typeface="Verdana"/>
                <a:cs typeface="Verdana"/>
              </a:rPr>
              <a:t>	</a:t>
            </a:r>
            <a:r>
              <a:rPr sz="2000" b="1" spc="-10" dirty="0">
                <a:latin typeface="Verdana"/>
                <a:cs typeface="Verdana"/>
              </a:rPr>
              <a:t>un</a:t>
            </a:r>
            <a:endParaRPr sz="2000">
              <a:latin typeface="Verdana"/>
              <a:cs typeface="Verdana"/>
            </a:endParaRPr>
          </a:p>
        </p:txBody>
      </p:sp>
      <p:sp>
        <p:nvSpPr>
          <p:cNvPr id="8" name="object 8"/>
          <p:cNvSpPr txBox="1"/>
          <p:nvPr/>
        </p:nvSpPr>
        <p:spPr>
          <a:xfrm>
            <a:off x="5107940" y="2252979"/>
            <a:ext cx="4609465" cy="635000"/>
          </a:xfrm>
          <a:prstGeom prst="rect">
            <a:avLst/>
          </a:prstGeom>
        </p:spPr>
        <p:txBody>
          <a:bodyPr vert="horz" wrap="square" lIns="0" tIns="12700" rIns="0" bIns="0" rtlCol="0">
            <a:spAutoFit/>
          </a:bodyPr>
          <a:lstStyle/>
          <a:p>
            <a:pPr marL="12700" marR="5080" indent="3843020">
              <a:lnSpc>
                <a:spcPct val="100000"/>
              </a:lnSpc>
              <a:spcBef>
                <a:spcPts val="100"/>
              </a:spcBef>
              <a:tabLst>
                <a:tab pos="1393825" algn="l"/>
                <a:tab pos="2991485" algn="l"/>
                <a:tab pos="4340225" algn="l"/>
              </a:tabLst>
            </a:pPr>
            <a:r>
              <a:rPr sz="2000" b="1" dirty="0">
                <a:latin typeface="Verdana"/>
                <a:cs typeface="Verdana"/>
              </a:rPr>
              <a:t>y	</a:t>
            </a:r>
            <a:r>
              <a:rPr sz="2000" b="1" spc="-5" dirty="0">
                <a:latin typeface="Verdana"/>
                <a:cs typeface="Verdana"/>
              </a:rPr>
              <a:t>la  </a:t>
            </a:r>
            <a:r>
              <a:rPr sz="2000" b="1" spc="5" dirty="0">
                <a:latin typeface="Verdana"/>
                <a:cs typeface="Verdana"/>
              </a:rPr>
              <a:t>o</a:t>
            </a:r>
            <a:r>
              <a:rPr sz="2000" b="1" spc="-5" dirty="0">
                <a:latin typeface="Verdana"/>
                <a:cs typeface="Verdana"/>
              </a:rPr>
              <a:t>b</a:t>
            </a:r>
            <a:r>
              <a:rPr sz="2000" b="1" spc="-10" dirty="0">
                <a:latin typeface="Verdana"/>
                <a:cs typeface="Verdana"/>
              </a:rPr>
              <a:t>je</a:t>
            </a:r>
            <a:r>
              <a:rPr sz="2000" b="1" dirty="0">
                <a:latin typeface="Verdana"/>
                <a:cs typeface="Verdana"/>
              </a:rPr>
              <a:t>to</a:t>
            </a:r>
            <a:r>
              <a:rPr sz="2000" b="1" spc="-5" dirty="0">
                <a:latin typeface="Verdana"/>
                <a:cs typeface="Verdana"/>
              </a:rPr>
              <a:t>.</a:t>
            </a:r>
            <a:r>
              <a:rPr sz="2000" b="1" dirty="0">
                <a:latin typeface="Verdana"/>
                <a:cs typeface="Verdana"/>
              </a:rPr>
              <a:t>	A</a:t>
            </a:r>
            <a:r>
              <a:rPr sz="2000" b="1" spc="-5" dirty="0">
                <a:latin typeface="Verdana"/>
                <a:cs typeface="Verdana"/>
              </a:rPr>
              <a:t>d</a:t>
            </a:r>
            <a:r>
              <a:rPr sz="2000" b="1" spc="-15" dirty="0">
                <a:latin typeface="Verdana"/>
                <a:cs typeface="Verdana"/>
              </a:rPr>
              <a:t>e</a:t>
            </a:r>
            <a:r>
              <a:rPr sz="2000" b="1" spc="-5" dirty="0">
                <a:latin typeface="Verdana"/>
                <a:cs typeface="Verdana"/>
              </a:rPr>
              <a:t>má</a:t>
            </a:r>
            <a:r>
              <a:rPr sz="2000" b="1" spc="-15" dirty="0">
                <a:latin typeface="Verdana"/>
                <a:cs typeface="Verdana"/>
              </a:rPr>
              <a:t>s</a:t>
            </a:r>
            <a:r>
              <a:rPr sz="2000" b="1" spc="-5" dirty="0">
                <a:latin typeface="Verdana"/>
                <a:cs typeface="Verdana"/>
              </a:rPr>
              <a:t>,</a:t>
            </a:r>
            <a:r>
              <a:rPr sz="2000" b="1" dirty="0">
                <a:latin typeface="Verdana"/>
                <a:cs typeface="Verdana"/>
              </a:rPr>
              <a:t>	</a:t>
            </a:r>
            <a:r>
              <a:rPr sz="2000" b="1" spc="-15" dirty="0">
                <a:latin typeface="Verdana"/>
                <a:cs typeface="Verdana"/>
              </a:rPr>
              <a:t>f</a:t>
            </a:r>
            <a:r>
              <a:rPr sz="2000" b="1" spc="-5" dirty="0">
                <a:latin typeface="Verdana"/>
                <a:cs typeface="Verdana"/>
              </a:rPr>
              <a:t>aci</a:t>
            </a:r>
            <a:r>
              <a:rPr sz="2000" b="1" spc="15" dirty="0">
                <a:latin typeface="Verdana"/>
                <a:cs typeface="Verdana"/>
              </a:rPr>
              <a:t>l</a:t>
            </a:r>
            <a:r>
              <a:rPr sz="2000" b="1" spc="-5" dirty="0">
                <a:latin typeface="Verdana"/>
                <a:cs typeface="Verdana"/>
              </a:rPr>
              <a:t>i</a:t>
            </a:r>
            <a:r>
              <a:rPr sz="2000" b="1" spc="5" dirty="0">
                <a:latin typeface="Verdana"/>
                <a:cs typeface="Verdana"/>
              </a:rPr>
              <a:t>t</a:t>
            </a:r>
            <a:r>
              <a:rPr sz="2000" b="1" dirty="0">
                <a:latin typeface="Verdana"/>
                <a:cs typeface="Verdana"/>
              </a:rPr>
              <a:t>a	</a:t>
            </a:r>
            <a:r>
              <a:rPr sz="2000" b="1" spc="-5" dirty="0">
                <a:latin typeface="Verdana"/>
                <a:cs typeface="Verdana"/>
              </a:rPr>
              <a:t>la</a:t>
            </a:r>
            <a:endParaRPr sz="2000">
              <a:latin typeface="Verdana"/>
              <a:cs typeface="Verdana"/>
            </a:endParaRPr>
          </a:p>
        </p:txBody>
      </p:sp>
      <p:sp>
        <p:nvSpPr>
          <p:cNvPr id="9" name="object 9"/>
          <p:cNvSpPr txBox="1"/>
          <p:nvPr/>
        </p:nvSpPr>
        <p:spPr>
          <a:xfrm>
            <a:off x="1005839" y="2862579"/>
            <a:ext cx="8714740" cy="1671320"/>
          </a:xfrm>
          <a:prstGeom prst="rect">
            <a:avLst/>
          </a:prstGeom>
        </p:spPr>
        <p:txBody>
          <a:bodyPr vert="horz" wrap="square" lIns="0" tIns="12700" rIns="0" bIns="0" rtlCol="0">
            <a:spAutoFit/>
          </a:bodyPr>
          <a:lstStyle/>
          <a:p>
            <a:pPr marL="355600">
              <a:lnSpc>
                <a:spcPct val="100000"/>
              </a:lnSpc>
              <a:spcBef>
                <a:spcPts val="100"/>
              </a:spcBef>
            </a:pPr>
            <a:r>
              <a:rPr sz="2000" b="1" spc="-5" dirty="0">
                <a:latin typeface="Verdana"/>
                <a:cs typeface="Verdana"/>
              </a:rPr>
              <a:t>reutilización</a:t>
            </a:r>
            <a:r>
              <a:rPr sz="2000" b="1" spc="-1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objetos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 </a:t>
            </a:r>
            <a:r>
              <a:rPr sz="2000" b="1" spc="-5" dirty="0">
                <a:latin typeface="Verdana"/>
                <a:cs typeface="Verdana"/>
              </a:rPr>
              <a:t>interfaz de la clase de un </a:t>
            </a:r>
            <a:r>
              <a:rPr sz="2000" b="1" dirty="0">
                <a:latin typeface="Verdana"/>
                <a:cs typeface="Verdana"/>
              </a:rPr>
              <a:t>objeto </a:t>
            </a:r>
            <a:r>
              <a:rPr sz="2000" b="1" spc="-5" dirty="0">
                <a:latin typeface="Verdana"/>
                <a:cs typeface="Verdana"/>
              </a:rPr>
              <a:t>permite que </a:t>
            </a:r>
            <a:r>
              <a:rPr sz="2000" b="1" dirty="0">
                <a:latin typeface="Verdana"/>
                <a:cs typeface="Verdana"/>
              </a:rPr>
              <a:t>otros </a:t>
            </a:r>
            <a:r>
              <a:rPr sz="2000" b="1" spc="5" dirty="0">
                <a:latin typeface="Verdana"/>
                <a:cs typeface="Verdana"/>
              </a:rPr>
              <a:t> </a:t>
            </a:r>
            <a:r>
              <a:rPr sz="2000" b="1" spc="-5" dirty="0">
                <a:latin typeface="Verdana"/>
                <a:cs typeface="Verdana"/>
              </a:rPr>
              <a:t>objetos accedan </a:t>
            </a:r>
            <a:r>
              <a:rPr sz="2000" b="1" dirty="0">
                <a:latin typeface="Verdana"/>
                <a:cs typeface="Verdana"/>
              </a:rPr>
              <a:t>a </a:t>
            </a:r>
            <a:r>
              <a:rPr sz="2000" b="1" spc="-5" dirty="0">
                <a:latin typeface="Verdana"/>
                <a:cs typeface="Verdana"/>
              </a:rPr>
              <a:t>los </a:t>
            </a:r>
            <a:r>
              <a:rPr sz="2000" b="1" dirty="0">
                <a:latin typeface="Verdana"/>
                <a:cs typeface="Verdana"/>
              </a:rPr>
              <a:t>atributos y a </a:t>
            </a:r>
            <a:r>
              <a:rPr sz="2000" b="1" spc="-5" dirty="0">
                <a:latin typeface="Verdana"/>
                <a:cs typeface="Verdana"/>
              </a:rPr>
              <a:t>los </a:t>
            </a:r>
            <a:r>
              <a:rPr sz="2000" b="1" dirty="0">
                <a:latin typeface="Verdana"/>
                <a:cs typeface="Verdana"/>
              </a:rPr>
              <a:t>métodos públicos </a:t>
            </a:r>
            <a:r>
              <a:rPr sz="2000" b="1" spc="5" dirty="0">
                <a:latin typeface="Verdana"/>
                <a:cs typeface="Verdana"/>
              </a:rPr>
              <a:t> </a:t>
            </a:r>
            <a:r>
              <a:rPr sz="2000" b="1" spc="-5" dirty="0">
                <a:latin typeface="Verdana"/>
                <a:cs typeface="Verdana"/>
              </a:rPr>
              <a:t>de</a:t>
            </a:r>
            <a:r>
              <a:rPr sz="2000" b="1" spc="-20"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objeto</a:t>
            </a:r>
            <a:endParaRPr sz="2000">
              <a:latin typeface="Verdana"/>
              <a:cs typeface="Verdan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2656205"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15" dirty="0">
                <a:latin typeface="Verdana"/>
                <a:cs typeface="Verdana"/>
              </a:rPr>
              <a:t> </a:t>
            </a:r>
            <a:r>
              <a:rPr sz="2000" b="1" dirty="0">
                <a:latin typeface="Verdana"/>
                <a:cs typeface="Verdana"/>
              </a:rPr>
              <a:t>y</a:t>
            </a:r>
            <a:r>
              <a:rPr sz="2000" b="1" spc="-10" dirty="0">
                <a:latin typeface="Verdana"/>
                <a:cs typeface="Verdana"/>
              </a:rPr>
              <a:t> subclases</a:t>
            </a:r>
            <a:endParaRPr sz="2000">
              <a:latin typeface="Verdana"/>
              <a:cs typeface="Verdana"/>
            </a:endParaRPr>
          </a:p>
        </p:txBody>
      </p:sp>
      <p:sp>
        <p:nvSpPr>
          <p:cNvPr id="4" name="object 4"/>
          <p:cNvSpPr txBox="1"/>
          <p:nvPr/>
        </p:nvSpPr>
        <p:spPr>
          <a:xfrm>
            <a:off x="1005839" y="2252979"/>
            <a:ext cx="3463290" cy="33020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 pos="895985" algn="l"/>
                <a:tab pos="2333625" algn="l"/>
              </a:tabLst>
            </a:pPr>
            <a:r>
              <a:rPr sz="2000" b="1" dirty="0">
                <a:latin typeface="Verdana"/>
                <a:cs typeface="Verdana"/>
              </a:rPr>
              <a:t>La	</a:t>
            </a:r>
            <a:r>
              <a:rPr sz="2000" b="1" spc="-10" dirty="0">
                <a:latin typeface="Verdana"/>
                <a:cs typeface="Verdana"/>
              </a:rPr>
              <a:t>h</a:t>
            </a:r>
            <a:r>
              <a:rPr sz="2000" b="1" spc="-15" dirty="0">
                <a:latin typeface="Verdana"/>
                <a:cs typeface="Verdana"/>
              </a:rPr>
              <a:t>e</a:t>
            </a:r>
            <a:r>
              <a:rPr sz="2000" b="1" dirty="0">
                <a:latin typeface="Verdana"/>
                <a:cs typeface="Verdana"/>
              </a:rPr>
              <a:t>r</a:t>
            </a:r>
            <a:r>
              <a:rPr sz="2000" b="1" spc="-15" dirty="0">
                <a:latin typeface="Verdana"/>
                <a:cs typeface="Verdana"/>
              </a:rPr>
              <a:t>e</a:t>
            </a:r>
            <a:r>
              <a:rPr sz="2000" b="1" spc="-10" dirty="0">
                <a:latin typeface="Verdana"/>
                <a:cs typeface="Verdana"/>
              </a:rPr>
              <a:t>n</a:t>
            </a:r>
            <a:r>
              <a:rPr sz="2000" b="1" spc="-5" dirty="0">
                <a:latin typeface="Verdana"/>
                <a:cs typeface="Verdana"/>
              </a:rPr>
              <a:t>ci</a:t>
            </a:r>
            <a:r>
              <a:rPr sz="2000" b="1" dirty="0">
                <a:latin typeface="Verdana"/>
                <a:cs typeface="Verdana"/>
              </a:rPr>
              <a:t>a	</a:t>
            </a:r>
            <a:r>
              <a:rPr sz="2000" b="1" spc="-5" dirty="0">
                <a:latin typeface="Verdana"/>
                <a:cs typeface="Verdana"/>
              </a:rPr>
              <a:t>p</a:t>
            </a:r>
            <a:r>
              <a:rPr sz="2000" b="1" spc="-15" dirty="0">
                <a:latin typeface="Verdana"/>
                <a:cs typeface="Verdana"/>
              </a:rPr>
              <a:t>e</a:t>
            </a:r>
            <a:r>
              <a:rPr sz="2000" b="1" spc="20" dirty="0">
                <a:latin typeface="Verdana"/>
                <a:cs typeface="Verdana"/>
              </a:rPr>
              <a:t>r</a:t>
            </a:r>
            <a:r>
              <a:rPr sz="2000" b="1" spc="-5" dirty="0">
                <a:latin typeface="Verdana"/>
                <a:cs typeface="Verdana"/>
              </a:rPr>
              <a:t>m</a:t>
            </a:r>
            <a:r>
              <a:rPr sz="2000" b="1" spc="-10" dirty="0">
                <a:latin typeface="Verdana"/>
                <a:cs typeface="Verdana"/>
              </a:rPr>
              <a:t>i</a:t>
            </a:r>
            <a:r>
              <a:rPr sz="2000" b="1" dirty="0">
                <a:latin typeface="Verdana"/>
                <a:cs typeface="Verdana"/>
              </a:rPr>
              <a:t>t</a:t>
            </a:r>
            <a:r>
              <a:rPr sz="2000" b="1" spc="-5" dirty="0">
                <a:latin typeface="Verdana"/>
                <a:cs typeface="Verdana"/>
              </a:rPr>
              <a:t>e</a:t>
            </a:r>
            <a:endParaRPr sz="2000">
              <a:latin typeface="Verdana"/>
              <a:cs typeface="Verdana"/>
            </a:endParaRPr>
          </a:p>
        </p:txBody>
      </p:sp>
      <p:sp>
        <p:nvSpPr>
          <p:cNvPr id="5" name="object 5"/>
          <p:cNvSpPr txBox="1"/>
          <p:nvPr/>
        </p:nvSpPr>
        <p:spPr>
          <a:xfrm>
            <a:off x="4650371" y="2252979"/>
            <a:ext cx="5068570" cy="330200"/>
          </a:xfrm>
          <a:prstGeom prst="rect">
            <a:avLst/>
          </a:prstGeom>
        </p:spPr>
        <p:txBody>
          <a:bodyPr vert="horz" wrap="square" lIns="0" tIns="12700" rIns="0" bIns="0" rtlCol="0">
            <a:spAutoFit/>
          </a:bodyPr>
          <a:lstStyle/>
          <a:p>
            <a:pPr marL="12700">
              <a:lnSpc>
                <a:spcPct val="100000"/>
              </a:lnSpc>
              <a:spcBef>
                <a:spcPts val="100"/>
              </a:spcBef>
              <a:tabLst>
                <a:tab pos="1279525" algn="l"/>
                <a:tab pos="2364105" algn="l"/>
                <a:tab pos="2742565" algn="l"/>
                <a:tab pos="3755390" algn="l"/>
                <a:tab pos="4314190" algn="l"/>
              </a:tabLst>
            </a:pPr>
            <a:r>
              <a:rPr sz="2000" b="1" spc="-5" dirty="0">
                <a:latin typeface="Verdana"/>
                <a:cs typeface="Verdana"/>
              </a:rPr>
              <a:t>diseñar	clases	</a:t>
            </a:r>
            <a:r>
              <a:rPr sz="2000" b="1" dirty="0">
                <a:latin typeface="Verdana"/>
                <a:cs typeface="Verdana"/>
              </a:rPr>
              <a:t>a	</a:t>
            </a:r>
            <a:r>
              <a:rPr sz="2000" b="1" spc="-5" dirty="0">
                <a:latin typeface="Verdana"/>
                <a:cs typeface="Verdana"/>
              </a:rPr>
              <a:t>partir	</a:t>
            </a:r>
            <a:r>
              <a:rPr sz="2000" b="1" spc="5" dirty="0">
                <a:latin typeface="Verdana"/>
                <a:cs typeface="Verdana"/>
              </a:rPr>
              <a:t>de	</a:t>
            </a:r>
            <a:r>
              <a:rPr sz="2000" b="1" dirty="0">
                <a:latin typeface="Verdana"/>
                <a:cs typeface="Verdana"/>
              </a:rPr>
              <a:t>otras</a:t>
            </a:r>
            <a:endParaRPr sz="2000">
              <a:latin typeface="Verdana"/>
              <a:cs typeface="Verdana"/>
            </a:endParaRPr>
          </a:p>
        </p:txBody>
      </p:sp>
      <p:sp>
        <p:nvSpPr>
          <p:cNvPr id="6" name="object 6"/>
          <p:cNvSpPr txBox="1"/>
          <p:nvPr/>
        </p:nvSpPr>
        <p:spPr>
          <a:xfrm>
            <a:off x="1348739" y="2557779"/>
            <a:ext cx="8366125" cy="635000"/>
          </a:xfrm>
          <a:prstGeom prst="rect">
            <a:avLst/>
          </a:prstGeom>
        </p:spPr>
        <p:txBody>
          <a:bodyPr vert="horz" wrap="square" lIns="0" tIns="12700" rIns="0" bIns="0" rtlCol="0">
            <a:spAutoFit/>
          </a:bodyPr>
          <a:lstStyle/>
          <a:p>
            <a:pPr marL="12700" marR="5080">
              <a:lnSpc>
                <a:spcPct val="100000"/>
              </a:lnSpc>
              <a:spcBef>
                <a:spcPts val="100"/>
              </a:spcBef>
              <a:tabLst>
                <a:tab pos="1266825" algn="l"/>
                <a:tab pos="2112645" algn="l"/>
                <a:tab pos="3634104" algn="l"/>
                <a:tab pos="4794885" algn="l"/>
                <a:tab pos="5996305" algn="l"/>
                <a:tab pos="6458585" algn="l"/>
                <a:tab pos="8096884" algn="l"/>
              </a:tabLst>
            </a:pPr>
            <a:r>
              <a:rPr sz="2000" b="1" dirty="0">
                <a:latin typeface="Verdana"/>
                <a:cs typeface="Verdana"/>
              </a:rPr>
              <a:t>c</a:t>
            </a:r>
            <a:r>
              <a:rPr sz="2000" b="1" spc="-5" dirty="0">
                <a:latin typeface="Verdana"/>
                <a:cs typeface="Verdana"/>
              </a:rPr>
              <a:t>l</a:t>
            </a:r>
            <a:r>
              <a:rPr sz="2000" b="1" dirty="0">
                <a:latin typeface="Verdana"/>
                <a:cs typeface="Verdana"/>
              </a:rPr>
              <a:t>a</a:t>
            </a:r>
            <a:r>
              <a:rPr sz="2000" b="1" spc="-15" dirty="0">
                <a:latin typeface="Verdana"/>
                <a:cs typeface="Verdana"/>
              </a:rPr>
              <a:t>ses</a:t>
            </a:r>
            <a:r>
              <a:rPr sz="2000" b="1" spc="-5" dirty="0">
                <a:latin typeface="Verdana"/>
                <a:cs typeface="Verdana"/>
              </a:rPr>
              <a:t>.</a:t>
            </a:r>
            <a:r>
              <a:rPr sz="2000" b="1" dirty="0">
                <a:latin typeface="Verdana"/>
                <a:cs typeface="Verdana"/>
              </a:rPr>
              <a:t>	</a:t>
            </a:r>
            <a:r>
              <a:rPr sz="2000" b="1" spc="-15" dirty="0">
                <a:latin typeface="Verdana"/>
                <a:cs typeface="Verdana"/>
              </a:rPr>
              <a:t>Un</a:t>
            </a:r>
            <a:r>
              <a:rPr sz="2000" b="1" spc="-5" dirty="0">
                <a:latin typeface="Verdana"/>
                <a:cs typeface="Verdana"/>
              </a:rPr>
              <a:t>a</a:t>
            </a:r>
            <a:r>
              <a:rPr sz="2000" b="1" dirty="0">
                <a:latin typeface="Verdana"/>
                <a:cs typeface="Verdana"/>
              </a:rPr>
              <a:t>	</a:t>
            </a:r>
            <a:r>
              <a:rPr sz="2000" b="1" spc="-15" dirty="0">
                <a:latin typeface="Verdana"/>
                <a:cs typeface="Verdana"/>
              </a:rPr>
              <a:t>s</a:t>
            </a:r>
            <a:r>
              <a:rPr sz="2000" b="1" spc="10" dirty="0">
                <a:latin typeface="Verdana"/>
                <a:cs typeface="Verdana"/>
              </a:rPr>
              <a:t>u</a:t>
            </a:r>
            <a:r>
              <a:rPr sz="2000" b="1" spc="-5" dirty="0">
                <a:latin typeface="Verdana"/>
                <a:cs typeface="Verdana"/>
              </a:rPr>
              <a:t>bcl</a:t>
            </a:r>
            <a:r>
              <a:rPr sz="2000" b="1" dirty="0">
                <a:latin typeface="Verdana"/>
                <a:cs typeface="Verdana"/>
              </a:rPr>
              <a:t>a</a:t>
            </a:r>
            <a:r>
              <a:rPr sz="2000" b="1" spc="-15" dirty="0">
                <a:latin typeface="Verdana"/>
                <a:cs typeface="Verdana"/>
              </a:rPr>
              <a:t>s</a:t>
            </a:r>
            <a:r>
              <a:rPr sz="2000" b="1" spc="-5" dirty="0">
                <a:latin typeface="Verdana"/>
                <a:cs typeface="Verdana"/>
              </a:rPr>
              <a:t>e</a:t>
            </a:r>
            <a:r>
              <a:rPr sz="2000" b="1" dirty="0">
                <a:latin typeface="Verdana"/>
                <a:cs typeface="Verdana"/>
              </a:rPr>
              <a:t>	</a:t>
            </a:r>
            <a:r>
              <a:rPr sz="2000" b="1" spc="-5" dirty="0">
                <a:latin typeface="Verdana"/>
                <a:cs typeface="Verdana"/>
              </a:rPr>
              <a:t>p</a:t>
            </a:r>
            <a:r>
              <a:rPr sz="2000" b="1" spc="10" dirty="0">
                <a:latin typeface="Verdana"/>
                <a:cs typeface="Verdana"/>
              </a:rPr>
              <a:t>u</a:t>
            </a:r>
            <a:r>
              <a:rPr sz="2000" b="1" spc="-15" dirty="0">
                <a:latin typeface="Verdana"/>
                <a:cs typeface="Verdana"/>
              </a:rPr>
              <a:t>e</a:t>
            </a:r>
            <a:r>
              <a:rPr sz="2000" b="1" spc="-5" dirty="0">
                <a:latin typeface="Verdana"/>
                <a:cs typeface="Verdana"/>
              </a:rPr>
              <a:t>de</a:t>
            </a:r>
            <a:r>
              <a:rPr sz="2000" b="1" dirty="0">
                <a:latin typeface="Verdana"/>
                <a:cs typeface="Verdana"/>
              </a:rPr>
              <a:t>	</a:t>
            </a:r>
            <a:r>
              <a:rPr sz="2000" b="1" spc="20" dirty="0">
                <a:latin typeface="Verdana"/>
                <a:cs typeface="Verdana"/>
              </a:rPr>
              <a:t>a</a:t>
            </a:r>
            <a:r>
              <a:rPr sz="2000" b="1" spc="-10" dirty="0">
                <a:latin typeface="Verdana"/>
                <a:cs typeface="Verdana"/>
              </a:rPr>
              <a:t>ñ</a:t>
            </a:r>
            <a:r>
              <a:rPr sz="2000" b="1" dirty="0">
                <a:latin typeface="Verdana"/>
                <a:cs typeface="Verdana"/>
              </a:rPr>
              <a:t>a</a:t>
            </a:r>
            <a:r>
              <a:rPr sz="2000" b="1" spc="-5" dirty="0">
                <a:latin typeface="Verdana"/>
                <a:cs typeface="Verdana"/>
              </a:rPr>
              <a:t>d</a:t>
            </a:r>
            <a:r>
              <a:rPr sz="2000" b="1" spc="-10" dirty="0">
                <a:latin typeface="Verdana"/>
                <a:cs typeface="Verdana"/>
              </a:rPr>
              <a:t>i</a:t>
            </a:r>
            <a:r>
              <a:rPr sz="2000" b="1" spc="-5" dirty="0">
                <a:latin typeface="Verdana"/>
                <a:cs typeface="Verdana"/>
              </a:rPr>
              <a:t>r	o	m</a:t>
            </a:r>
            <a:r>
              <a:rPr sz="2000" b="1" dirty="0">
                <a:latin typeface="Verdana"/>
                <a:cs typeface="Verdana"/>
              </a:rPr>
              <a:t>o</a:t>
            </a:r>
            <a:r>
              <a:rPr sz="2000" b="1" spc="-5" dirty="0">
                <a:latin typeface="Verdana"/>
                <a:cs typeface="Verdana"/>
              </a:rPr>
              <a:t>di</a:t>
            </a:r>
            <a:r>
              <a:rPr sz="2000" b="1" spc="10" dirty="0">
                <a:latin typeface="Verdana"/>
                <a:cs typeface="Verdana"/>
              </a:rPr>
              <a:t>f</a:t>
            </a:r>
            <a:r>
              <a:rPr sz="2000" b="1" spc="-5" dirty="0">
                <a:latin typeface="Verdana"/>
                <a:cs typeface="Verdana"/>
              </a:rPr>
              <a:t>icar</a:t>
            </a:r>
            <a:r>
              <a:rPr sz="2000" b="1" dirty="0">
                <a:latin typeface="Verdana"/>
                <a:cs typeface="Verdana"/>
              </a:rPr>
              <a:t>	</a:t>
            </a:r>
            <a:r>
              <a:rPr sz="2000" b="1" spc="-5" dirty="0">
                <a:latin typeface="Verdana"/>
                <a:cs typeface="Verdana"/>
              </a:rPr>
              <a:t>la  funcionalidad</a:t>
            </a:r>
            <a:r>
              <a:rPr sz="2000" b="1" spc="1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orden</a:t>
            </a:r>
            <a:r>
              <a:rPr sz="2000" b="1" spc="10" dirty="0">
                <a:latin typeface="Verdana"/>
                <a:cs typeface="Verdana"/>
              </a:rPr>
              <a:t> </a:t>
            </a:r>
            <a:r>
              <a:rPr sz="2000" b="1" spc="-5" dirty="0">
                <a:latin typeface="Verdana"/>
                <a:cs typeface="Verdana"/>
              </a:rPr>
              <a:t>superior</a:t>
            </a:r>
            <a:endParaRPr sz="2000">
              <a:latin typeface="Verdana"/>
              <a:cs typeface="Verdana"/>
            </a:endParaRPr>
          </a:p>
        </p:txBody>
      </p:sp>
      <p:grpSp>
        <p:nvGrpSpPr>
          <p:cNvPr id="7" name="object 7"/>
          <p:cNvGrpSpPr/>
          <p:nvPr/>
        </p:nvGrpSpPr>
        <p:grpSpPr>
          <a:xfrm>
            <a:off x="3642359" y="3528059"/>
            <a:ext cx="3586479" cy="2621280"/>
            <a:chOff x="3642359" y="3528059"/>
            <a:chExt cx="3586479" cy="2621280"/>
          </a:xfrm>
        </p:grpSpPr>
        <p:sp>
          <p:nvSpPr>
            <p:cNvPr id="8" name="object 8"/>
            <p:cNvSpPr/>
            <p:nvPr/>
          </p:nvSpPr>
          <p:spPr>
            <a:xfrm>
              <a:off x="4881879" y="3533139"/>
              <a:ext cx="1117600" cy="0"/>
            </a:xfrm>
            <a:custGeom>
              <a:avLst/>
              <a:gdLst/>
              <a:ahLst/>
              <a:cxnLst/>
              <a:rect l="l" t="t" r="r" b="b"/>
              <a:pathLst>
                <a:path w="1117600">
                  <a:moveTo>
                    <a:pt x="0" y="0"/>
                  </a:moveTo>
                  <a:lnTo>
                    <a:pt x="1117600" y="0"/>
                  </a:lnTo>
                </a:path>
              </a:pathLst>
            </a:custGeom>
            <a:ln w="10160">
              <a:solidFill>
                <a:srgbClr val="000000"/>
              </a:solidFill>
            </a:ln>
          </p:spPr>
          <p:txBody>
            <a:bodyPr wrap="square" lIns="0" tIns="0" rIns="0" bIns="0" rtlCol="0"/>
            <a:lstStyle/>
            <a:p>
              <a:endParaRPr/>
            </a:p>
          </p:txBody>
        </p:sp>
        <p:sp>
          <p:nvSpPr>
            <p:cNvPr id="9" name="object 9"/>
            <p:cNvSpPr/>
            <p:nvPr/>
          </p:nvSpPr>
          <p:spPr>
            <a:xfrm>
              <a:off x="4886959" y="3538219"/>
              <a:ext cx="1107440" cy="568960"/>
            </a:xfrm>
            <a:custGeom>
              <a:avLst/>
              <a:gdLst/>
              <a:ahLst/>
              <a:cxnLst/>
              <a:rect l="l" t="t" r="r" b="b"/>
              <a:pathLst>
                <a:path w="1107439" h="568960">
                  <a:moveTo>
                    <a:pt x="0" y="0"/>
                  </a:moveTo>
                  <a:lnTo>
                    <a:pt x="0" y="568959"/>
                  </a:lnTo>
                </a:path>
                <a:path w="1107439" h="568960">
                  <a:moveTo>
                    <a:pt x="1107440" y="0"/>
                  </a:moveTo>
                  <a:lnTo>
                    <a:pt x="1107440" y="568959"/>
                  </a:lnTo>
                </a:path>
              </a:pathLst>
            </a:custGeom>
            <a:ln w="10160">
              <a:solidFill>
                <a:srgbClr val="000000"/>
              </a:solidFill>
            </a:ln>
          </p:spPr>
          <p:txBody>
            <a:bodyPr wrap="square" lIns="0" tIns="0" rIns="0" bIns="0" rtlCol="0"/>
            <a:lstStyle/>
            <a:p>
              <a:endParaRPr/>
            </a:p>
          </p:txBody>
        </p:sp>
        <p:sp>
          <p:nvSpPr>
            <p:cNvPr id="10" name="object 10"/>
            <p:cNvSpPr/>
            <p:nvPr/>
          </p:nvSpPr>
          <p:spPr>
            <a:xfrm>
              <a:off x="4881879" y="3756659"/>
              <a:ext cx="1117600" cy="538480"/>
            </a:xfrm>
            <a:custGeom>
              <a:avLst/>
              <a:gdLst/>
              <a:ahLst/>
              <a:cxnLst/>
              <a:rect l="l" t="t" r="r" b="b"/>
              <a:pathLst>
                <a:path w="1117600" h="538479">
                  <a:moveTo>
                    <a:pt x="416560" y="0"/>
                  </a:moveTo>
                  <a:lnTo>
                    <a:pt x="436880" y="0"/>
                  </a:lnTo>
                </a:path>
                <a:path w="1117600" h="538479">
                  <a:moveTo>
                    <a:pt x="304800" y="10160"/>
                  </a:moveTo>
                  <a:lnTo>
                    <a:pt x="375920" y="10160"/>
                  </a:lnTo>
                </a:path>
                <a:path w="1117600" h="538479">
                  <a:moveTo>
                    <a:pt x="416560" y="10160"/>
                  </a:moveTo>
                  <a:lnTo>
                    <a:pt x="436880" y="10160"/>
                  </a:lnTo>
                </a:path>
                <a:path w="1117600" h="538479">
                  <a:moveTo>
                    <a:pt x="294640" y="20320"/>
                  </a:moveTo>
                  <a:lnTo>
                    <a:pt x="335280" y="20320"/>
                  </a:lnTo>
                </a:path>
                <a:path w="1117600" h="538479">
                  <a:moveTo>
                    <a:pt x="365760" y="20320"/>
                  </a:moveTo>
                  <a:lnTo>
                    <a:pt x="386080" y="20320"/>
                  </a:lnTo>
                </a:path>
                <a:path w="1117600" h="538479">
                  <a:moveTo>
                    <a:pt x="416560" y="20320"/>
                  </a:moveTo>
                  <a:lnTo>
                    <a:pt x="436880" y="20320"/>
                  </a:lnTo>
                </a:path>
                <a:path w="1117600" h="538479">
                  <a:moveTo>
                    <a:pt x="294640" y="30480"/>
                  </a:moveTo>
                  <a:lnTo>
                    <a:pt x="335280" y="30480"/>
                  </a:lnTo>
                </a:path>
                <a:path w="1117600" h="538479">
                  <a:moveTo>
                    <a:pt x="365760" y="30480"/>
                  </a:moveTo>
                  <a:lnTo>
                    <a:pt x="386080" y="30480"/>
                  </a:lnTo>
                </a:path>
                <a:path w="1117600" h="538479">
                  <a:moveTo>
                    <a:pt x="416560" y="30480"/>
                  </a:moveTo>
                  <a:lnTo>
                    <a:pt x="436880" y="30480"/>
                  </a:lnTo>
                </a:path>
                <a:path w="1117600" h="538479">
                  <a:moveTo>
                    <a:pt x="294640" y="40640"/>
                  </a:moveTo>
                  <a:lnTo>
                    <a:pt x="325120" y="40640"/>
                  </a:lnTo>
                </a:path>
                <a:path w="1117600" h="538479">
                  <a:moveTo>
                    <a:pt x="365760" y="40640"/>
                  </a:moveTo>
                  <a:lnTo>
                    <a:pt x="386080" y="40640"/>
                  </a:lnTo>
                </a:path>
                <a:path w="1117600" h="538479">
                  <a:moveTo>
                    <a:pt x="416560" y="40640"/>
                  </a:moveTo>
                  <a:lnTo>
                    <a:pt x="436880" y="40640"/>
                  </a:lnTo>
                </a:path>
                <a:path w="1117600" h="538479">
                  <a:moveTo>
                    <a:pt x="447040" y="40640"/>
                  </a:moveTo>
                  <a:lnTo>
                    <a:pt x="487680" y="40640"/>
                  </a:lnTo>
                </a:path>
                <a:path w="1117600" h="538479">
                  <a:moveTo>
                    <a:pt x="528320" y="40640"/>
                  </a:moveTo>
                  <a:lnTo>
                    <a:pt x="579120" y="40640"/>
                  </a:lnTo>
                </a:path>
                <a:path w="1117600" h="538479">
                  <a:moveTo>
                    <a:pt x="619760" y="40640"/>
                  </a:moveTo>
                  <a:lnTo>
                    <a:pt x="640080" y="40640"/>
                  </a:lnTo>
                </a:path>
                <a:path w="1117600" h="538479">
                  <a:moveTo>
                    <a:pt x="650240" y="40640"/>
                  </a:moveTo>
                  <a:lnTo>
                    <a:pt x="701040" y="40640"/>
                  </a:lnTo>
                </a:path>
                <a:path w="1117600" h="538479">
                  <a:moveTo>
                    <a:pt x="731520" y="40640"/>
                  </a:moveTo>
                  <a:lnTo>
                    <a:pt x="792480" y="40640"/>
                  </a:lnTo>
                </a:path>
                <a:path w="1117600" h="538479">
                  <a:moveTo>
                    <a:pt x="294640" y="50800"/>
                  </a:moveTo>
                  <a:lnTo>
                    <a:pt x="335280" y="50800"/>
                  </a:lnTo>
                </a:path>
                <a:path w="1117600" h="538479">
                  <a:moveTo>
                    <a:pt x="416560" y="50800"/>
                  </a:moveTo>
                  <a:lnTo>
                    <a:pt x="447039" y="50800"/>
                  </a:lnTo>
                </a:path>
                <a:path w="1117600" h="538479">
                  <a:moveTo>
                    <a:pt x="477520" y="50800"/>
                  </a:moveTo>
                  <a:lnTo>
                    <a:pt x="508000" y="50800"/>
                  </a:lnTo>
                </a:path>
                <a:path w="1117600" h="538479">
                  <a:moveTo>
                    <a:pt x="568960" y="50800"/>
                  </a:moveTo>
                  <a:lnTo>
                    <a:pt x="599439" y="50800"/>
                  </a:lnTo>
                </a:path>
                <a:path w="1117600" h="538479">
                  <a:moveTo>
                    <a:pt x="619760" y="50800"/>
                  </a:moveTo>
                  <a:lnTo>
                    <a:pt x="650239" y="50800"/>
                  </a:lnTo>
                </a:path>
                <a:path w="1117600" h="538479">
                  <a:moveTo>
                    <a:pt x="670560" y="50800"/>
                  </a:moveTo>
                  <a:lnTo>
                    <a:pt x="711200" y="50800"/>
                  </a:lnTo>
                </a:path>
                <a:path w="1117600" h="538479">
                  <a:moveTo>
                    <a:pt x="721360" y="50800"/>
                  </a:moveTo>
                  <a:lnTo>
                    <a:pt x="741680" y="50800"/>
                  </a:lnTo>
                </a:path>
                <a:path w="1117600" h="538479">
                  <a:moveTo>
                    <a:pt x="772160" y="50800"/>
                  </a:moveTo>
                  <a:lnTo>
                    <a:pt x="802639" y="50800"/>
                  </a:lnTo>
                </a:path>
                <a:path w="1117600" h="538479">
                  <a:moveTo>
                    <a:pt x="304800" y="60960"/>
                  </a:moveTo>
                  <a:lnTo>
                    <a:pt x="375920" y="60960"/>
                  </a:lnTo>
                </a:path>
                <a:path w="1117600" h="538479">
                  <a:moveTo>
                    <a:pt x="416560" y="60960"/>
                  </a:moveTo>
                  <a:lnTo>
                    <a:pt x="436880" y="60960"/>
                  </a:lnTo>
                </a:path>
                <a:path w="1117600" h="538479">
                  <a:moveTo>
                    <a:pt x="477520" y="60960"/>
                  </a:moveTo>
                  <a:lnTo>
                    <a:pt x="508000" y="60960"/>
                  </a:lnTo>
                </a:path>
                <a:path w="1117600" h="538479">
                  <a:moveTo>
                    <a:pt x="528320" y="60960"/>
                  </a:moveTo>
                  <a:lnTo>
                    <a:pt x="599440" y="60960"/>
                  </a:lnTo>
                </a:path>
                <a:path w="1117600" h="538479">
                  <a:moveTo>
                    <a:pt x="619760" y="60960"/>
                  </a:moveTo>
                  <a:lnTo>
                    <a:pt x="640080" y="60960"/>
                  </a:lnTo>
                </a:path>
                <a:path w="1117600" h="538479">
                  <a:moveTo>
                    <a:pt x="680720" y="60960"/>
                  </a:moveTo>
                  <a:lnTo>
                    <a:pt x="711200" y="60960"/>
                  </a:lnTo>
                </a:path>
                <a:path w="1117600" h="538479">
                  <a:moveTo>
                    <a:pt x="721360" y="60960"/>
                  </a:moveTo>
                  <a:lnTo>
                    <a:pt x="741680" y="60960"/>
                  </a:lnTo>
                </a:path>
                <a:path w="1117600" h="538479">
                  <a:moveTo>
                    <a:pt x="772160" y="60960"/>
                  </a:moveTo>
                  <a:lnTo>
                    <a:pt x="802639" y="60960"/>
                  </a:lnTo>
                </a:path>
                <a:path w="1117600" h="538479">
                  <a:moveTo>
                    <a:pt x="355600" y="71120"/>
                  </a:moveTo>
                  <a:lnTo>
                    <a:pt x="386079" y="71120"/>
                  </a:lnTo>
                </a:path>
                <a:path w="1117600" h="538479">
                  <a:moveTo>
                    <a:pt x="416560" y="71120"/>
                  </a:moveTo>
                  <a:lnTo>
                    <a:pt x="436880" y="71120"/>
                  </a:lnTo>
                </a:path>
                <a:path w="1117600" h="538479">
                  <a:moveTo>
                    <a:pt x="477520" y="71120"/>
                  </a:moveTo>
                  <a:lnTo>
                    <a:pt x="508000" y="71120"/>
                  </a:lnTo>
                </a:path>
                <a:path w="1117600" h="538479">
                  <a:moveTo>
                    <a:pt x="518160" y="71120"/>
                  </a:moveTo>
                  <a:lnTo>
                    <a:pt x="538480" y="71120"/>
                  </a:lnTo>
                </a:path>
                <a:path w="1117600" h="538479">
                  <a:moveTo>
                    <a:pt x="568960" y="71120"/>
                  </a:moveTo>
                  <a:lnTo>
                    <a:pt x="599439" y="71120"/>
                  </a:lnTo>
                </a:path>
                <a:path w="1117600" h="538479">
                  <a:moveTo>
                    <a:pt x="619760" y="71120"/>
                  </a:moveTo>
                  <a:lnTo>
                    <a:pt x="640080" y="71120"/>
                  </a:lnTo>
                </a:path>
                <a:path w="1117600" h="538479">
                  <a:moveTo>
                    <a:pt x="680720" y="71120"/>
                  </a:moveTo>
                  <a:lnTo>
                    <a:pt x="711200" y="71120"/>
                  </a:lnTo>
                </a:path>
                <a:path w="1117600" h="538479">
                  <a:moveTo>
                    <a:pt x="721360" y="71120"/>
                  </a:moveTo>
                  <a:lnTo>
                    <a:pt x="802639" y="71120"/>
                  </a:lnTo>
                </a:path>
                <a:path w="1117600" h="538479">
                  <a:moveTo>
                    <a:pt x="294640" y="81280"/>
                  </a:moveTo>
                  <a:lnTo>
                    <a:pt x="325120" y="81280"/>
                  </a:lnTo>
                </a:path>
                <a:path w="1117600" h="538479">
                  <a:moveTo>
                    <a:pt x="365760" y="81280"/>
                  </a:moveTo>
                  <a:lnTo>
                    <a:pt x="386080" y="81280"/>
                  </a:lnTo>
                </a:path>
                <a:path w="1117600" h="538479">
                  <a:moveTo>
                    <a:pt x="416560" y="81280"/>
                  </a:moveTo>
                  <a:lnTo>
                    <a:pt x="436880" y="81280"/>
                  </a:lnTo>
                </a:path>
                <a:path w="1117600" h="538479">
                  <a:moveTo>
                    <a:pt x="477520" y="81280"/>
                  </a:moveTo>
                  <a:lnTo>
                    <a:pt x="508000" y="81280"/>
                  </a:lnTo>
                </a:path>
                <a:path w="1117600" h="538479">
                  <a:moveTo>
                    <a:pt x="518160" y="81280"/>
                  </a:moveTo>
                  <a:lnTo>
                    <a:pt x="538480" y="81280"/>
                  </a:lnTo>
                </a:path>
                <a:path w="1117600" h="538479">
                  <a:moveTo>
                    <a:pt x="568960" y="81280"/>
                  </a:moveTo>
                  <a:lnTo>
                    <a:pt x="599439" y="81280"/>
                  </a:lnTo>
                </a:path>
                <a:path w="1117600" h="538479">
                  <a:moveTo>
                    <a:pt x="619760" y="81280"/>
                  </a:moveTo>
                  <a:lnTo>
                    <a:pt x="640080" y="81280"/>
                  </a:lnTo>
                </a:path>
                <a:path w="1117600" h="538479">
                  <a:moveTo>
                    <a:pt x="680720" y="81280"/>
                  </a:moveTo>
                  <a:lnTo>
                    <a:pt x="711200" y="81280"/>
                  </a:lnTo>
                </a:path>
                <a:path w="1117600" h="538479">
                  <a:moveTo>
                    <a:pt x="721360" y="81280"/>
                  </a:moveTo>
                  <a:lnTo>
                    <a:pt x="741680" y="81280"/>
                  </a:lnTo>
                </a:path>
                <a:path w="1117600" h="538479">
                  <a:moveTo>
                    <a:pt x="294640" y="91440"/>
                  </a:moveTo>
                  <a:lnTo>
                    <a:pt x="325120" y="91440"/>
                  </a:lnTo>
                </a:path>
                <a:path w="1117600" h="538479">
                  <a:moveTo>
                    <a:pt x="365760" y="91440"/>
                  </a:moveTo>
                  <a:lnTo>
                    <a:pt x="386080" y="91440"/>
                  </a:lnTo>
                </a:path>
                <a:path w="1117600" h="538479">
                  <a:moveTo>
                    <a:pt x="416560" y="91440"/>
                  </a:moveTo>
                  <a:lnTo>
                    <a:pt x="436880" y="91440"/>
                  </a:lnTo>
                </a:path>
                <a:path w="1117600" h="538479">
                  <a:moveTo>
                    <a:pt x="477520" y="91440"/>
                  </a:moveTo>
                  <a:lnTo>
                    <a:pt x="508000" y="91440"/>
                  </a:lnTo>
                </a:path>
                <a:path w="1117600" h="538479">
                  <a:moveTo>
                    <a:pt x="518160" y="91440"/>
                  </a:moveTo>
                  <a:lnTo>
                    <a:pt x="538480" y="91440"/>
                  </a:lnTo>
                </a:path>
                <a:path w="1117600" h="538479">
                  <a:moveTo>
                    <a:pt x="568960" y="91440"/>
                  </a:moveTo>
                  <a:lnTo>
                    <a:pt x="599439" y="91440"/>
                  </a:lnTo>
                </a:path>
                <a:path w="1117600" h="538479">
                  <a:moveTo>
                    <a:pt x="619760" y="91440"/>
                  </a:moveTo>
                  <a:lnTo>
                    <a:pt x="640080" y="91440"/>
                  </a:lnTo>
                </a:path>
                <a:path w="1117600" h="538479">
                  <a:moveTo>
                    <a:pt x="670560" y="91440"/>
                  </a:moveTo>
                  <a:lnTo>
                    <a:pt x="711200" y="91440"/>
                  </a:lnTo>
                </a:path>
                <a:path w="1117600" h="538479">
                  <a:moveTo>
                    <a:pt x="721360" y="91440"/>
                  </a:moveTo>
                  <a:lnTo>
                    <a:pt x="741680" y="91440"/>
                  </a:lnTo>
                </a:path>
                <a:path w="1117600" h="538479">
                  <a:moveTo>
                    <a:pt x="772160" y="91440"/>
                  </a:moveTo>
                  <a:lnTo>
                    <a:pt x="802639" y="91440"/>
                  </a:lnTo>
                </a:path>
                <a:path w="1117600" h="538479">
                  <a:moveTo>
                    <a:pt x="304800" y="101600"/>
                  </a:moveTo>
                  <a:lnTo>
                    <a:pt x="375920" y="101600"/>
                  </a:lnTo>
                </a:path>
                <a:path w="1117600" h="538479">
                  <a:moveTo>
                    <a:pt x="416560" y="101600"/>
                  </a:moveTo>
                  <a:lnTo>
                    <a:pt x="436880" y="101600"/>
                  </a:lnTo>
                </a:path>
                <a:path w="1117600" h="538479">
                  <a:moveTo>
                    <a:pt x="477520" y="101600"/>
                  </a:moveTo>
                  <a:lnTo>
                    <a:pt x="508000" y="101600"/>
                  </a:lnTo>
                </a:path>
                <a:path w="1117600" h="538479">
                  <a:moveTo>
                    <a:pt x="528320" y="101600"/>
                  </a:moveTo>
                  <a:lnTo>
                    <a:pt x="599440" y="101600"/>
                  </a:lnTo>
                </a:path>
                <a:path w="1117600" h="538479">
                  <a:moveTo>
                    <a:pt x="619760" y="101600"/>
                  </a:moveTo>
                  <a:lnTo>
                    <a:pt x="680720" y="101600"/>
                  </a:lnTo>
                </a:path>
                <a:path w="1117600" h="538479">
                  <a:moveTo>
                    <a:pt x="731520" y="101600"/>
                  </a:moveTo>
                  <a:lnTo>
                    <a:pt x="792480" y="101600"/>
                  </a:lnTo>
                </a:path>
                <a:path w="1117600" h="538479">
                  <a:moveTo>
                    <a:pt x="619760" y="111760"/>
                  </a:moveTo>
                  <a:lnTo>
                    <a:pt x="640080" y="111760"/>
                  </a:lnTo>
                </a:path>
                <a:path w="1117600" h="538479">
                  <a:moveTo>
                    <a:pt x="619760" y="121920"/>
                  </a:moveTo>
                  <a:lnTo>
                    <a:pt x="640080" y="121920"/>
                  </a:lnTo>
                </a:path>
                <a:path w="1117600" h="538479">
                  <a:moveTo>
                    <a:pt x="619760" y="132080"/>
                  </a:moveTo>
                  <a:lnTo>
                    <a:pt x="640080" y="132080"/>
                  </a:lnTo>
                </a:path>
                <a:path w="1117600" h="538479">
                  <a:moveTo>
                    <a:pt x="619760" y="142240"/>
                  </a:moveTo>
                  <a:lnTo>
                    <a:pt x="640080" y="142240"/>
                  </a:lnTo>
                </a:path>
                <a:path w="1117600" h="538479">
                  <a:moveTo>
                    <a:pt x="0" y="355600"/>
                  </a:moveTo>
                  <a:lnTo>
                    <a:pt x="1117600" y="355600"/>
                  </a:lnTo>
                </a:path>
                <a:path w="1117600" h="538479">
                  <a:moveTo>
                    <a:pt x="0" y="365760"/>
                  </a:moveTo>
                  <a:lnTo>
                    <a:pt x="10160" y="365760"/>
                  </a:lnTo>
                </a:path>
                <a:path w="1117600" h="538479">
                  <a:moveTo>
                    <a:pt x="1107440" y="365760"/>
                  </a:moveTo>
                  <a:lnTo>
                    <a:pt x="1117600" y="365760"/>
                  </a:lnTo>
                </a:path>
                <a:path w="1117600" h="538479">
                  <a:moveTo>
                    <a:pt x="0" y="375920"/>
                  </a:moveTo>
                  <a:lnTo>
                    <a:pt x="10160" y="375920"/>
                  </a:lnTo>
                </a:path>
                <a:path w="1117600" h="538479">
                  <a:moveTo>
                    <a:pt x="1107440" y="375920"/>
                  </a:moveTo>
                  <a:lnTo>
                    <a:pt x="1117600" y="375920"/>
                  </a:lnTo>
                </a:path>
                <a:path w="1117600" h="538479">
                  <a:moveTo>
                    <a:pt x="0" y="386080"/>
                  </a:moveTo>
                  <a:lnTo>
                    <a:pt x="10160" y="386080"/>
                  </a:lnTo>
                </a:path>
                <a:path w="1117600" h="538479">
                  <a:moveTo>
                    <a:pt x="1107440" y="386080"/>
                  </a:moveTo>
                  <a:lnTo>
                    <a:pt x="1117600" y="386080"/>
                  </a:lnTo>
                </a:path>
                <a:path w="1117600" h="538479">
                  <a:moveTo>
                    <a:pt x="0" y="396240"/>
                  </a:moveTo>
                  <a:lnTo>
                    <a:pt x="10160" y="396240"/>
                  </a:lnTo>
                </a:path>
                <a:path w="1117600" h="538479">
                  <a:moveTo>
                    <a:pt x="1107440" y="396240"/>
                  </a:moveTo>
                  <a:lnTo>
                    <a:pt x="1117600" y="396240"/>
                  </a:lnTo>
                </a:path>
                <a:path w="1117600" h="538479">
                  <a:moveTo>
                    <a:pt x="0" y="406400"/>
                  </a:moveTo>
                  <a:lnTo>
                    <a:pt x="10160" y="406400"/>
                  </a:lnTo>
                </a:path>
                <a:path w="1117600" h="538479">
                  <a:moveTo>
                    <a:pt x="142240" y="406400"/>
                  </a:moveTo>
                  <a:lnTo>
                    <a:pt x="152400" y="406400"/>
                  </a:lnTo>
                </a:path>
                <a:path w="1117600" h="538479">
                  <a:moveTo>
                    <a:pt x="487680" y="406400"/>
                  </a:moveTo>
                  <a:lnTo>
                    <a:pt x="508000" y="406400"/>
                  </a:lnTo>
                </a:path>
                <a:path w="1117600" h="538479">
                  <a:moveTo>
                    <a:pt x="528320" y="406400"/>
                  </a:moveTo>
                  <a:lnTo>
                    <a:pt x="538480" y="406400"/>
                  </a:lnTo>
                </a:path>
                <a:path w="1117600" h="538479">
                  <a:moveTo>
                    <a:pt x="1107440" y="406400"/>
                  </a:moveTo>
                  <a:lnTo>
                    <a:pt x="1117600" y="406400"/>
                  </a:lnTo>
                </a:path>
                <a:path w="1117600" h="538479">
                  <a:moveTo>
                    <a:pt x="0" y="416560"/>
                  </a:moveTo>
                  <a:lnTo>
                    <a:pt x="10160" y="416560"/>
                  </a:lnTo>
                </a:path>
                <a:path w="1117600" h="538479">
                  <a:moveTo>
                    <a:pt x="142240" y="416560"/>
                  </a:moveTo>
                  <a:lnTo>
                    <a:pt x="152400" y="416560"/>
                  </a:lnTo>
                </a:path>
                <a:path w="1117600" h="538479">
                  <a:moveTo>
                    <a:pt x="477520" y="416560"/>
                  </a:moveTo>
                  <a:lnTo>
                    <a:pt x="487680" y="416560"/>
                  </a:lnTo>
                </a:path>
                <a:path w="1117600" h="538479">
                  <a:moveTo>
                    <a:pt x="538480" y="416560"/>
                  </a:moveTo>
                  <a:lnTo>
                    <a:pt x="548640" y="416560"/>
                  </a:lnTo>
                </a:path>
                <a:path w="1117600" h="538479">
                  <a:moveTo>
                    <a:pt x="1107440" y="416560"/>
                  </a:moveTo>
                  <a:lnTo>
                    <a:pt x="1117600" y="416560"/>
                  </a:lnTo>
                </a:path>
                <a:path w="1117600" h="538479">
                  <a:moveTo>
                    <a:pt x="0" y="426720"/>
                  </a:moveTo>
                  <a:lnTo>
                    <a:pt x="10160" y="426720"/>
                  </a:lnTo>
                </a:path>
                <a:path w="1117600" h="538479">
                  <a:moveTo>
                    <a:pt x="142240" y="426720"/>
                  </a:moveTo>
                  <a:lnTo>
                    <a:pt x="152400" y="426720"/>
                  </a:lnTo>
                </a:path>
                <a:path w="1117600" h="538479">
                  <a:moveTo>
                    <a:pt x="467360" y="426720"/>
                  </a:moveTo>
                  <a:lnTo>
                    <a:pt x="477520" y="426720"/>
                  </a:lnTo>
                </a:path>
                <a:path w="1117600" h="538479">
                  <a:moveTo>
                    <a:pt x="548640" y="426720"/>
                  </a:moveTo>
                  <a:lnTo>
                    <a:pt x="558800" y="426720"/>
                  </a:lnTo>
                </a:path>
                <a:path w="1117600" h="538479">
                  <a:moveTo>
                    <a:pt x="1107440" y="426720"/>
                  </a:moveTo>
                  <a:lnTo>
                    <a:pt x="1117600" y="426720"/>
                  </a:lnTo>
                </a:path>
                <a:path w="1117600" h="538479">
                  <a:moveTo>
                    <a:pt x="0" y="436880"/>
                  </a:moveTo>
                  <a:lnTo>
                    <a:pt x="10160" y="436880"/>
                  </a:lnTo>
                </a:path>
                <a:path w="1117600" h="538479">
                  <a:moveTo>
                    <a:pt x="91440" y="436880"/>
                  </a:moveTo>
                  <a:lnTo>
                    <a:pt x="152400" y="436880"/>
                  </a:lnTo>
                </a:path>
                <a:path w="1117600" h="538479">
                  <a:moveTo>
                    <a:pt x="172720" y="436880"/>
                  </a:moveTo>
                  <a:lnTo>
                    <a:pt x="182880" y="436880"/>
                  </a:lnTo>
                </a:path>
                <a:path w="1117600" h="538479">
                  <a:moveTo>
                    <a:pt x="193040" y="436880"/>
                  </a:moveTo>
                  <a:lnTo>
                    <a:pt x="213360" y="436880"/>
                  </a:lnTo>
                </a:path>
                <a:path w="1117600" h="538479">
                  <a:moveTo>
                    <a:pt x="254000" y="436880"/>
                  </a:moveTo>
                  <a:lnTo>
                    <a:pt x="294639" y="436880"/>
                  </a:lnTo>
                </a:path>
                <a:path w="1117600" h="538479">
                  <a:moveTo>
                    <a:pt x="335280" y="436880"/>
                  </a:moveTo>
                  <a:lnTo>
                    <a:pt x="345440" y="436880"/>
                  </a:lnTo>
                </a:path>
                <a:path w="1117600" h="538479">
                  <a:moveTo>
                    <a:pt x="375920" y="436880"/>
                  </a:moveTo>
                  <a:lnTo>
                    <a:pt x="386080" y="436880"/>
                  </a:lnTo>
                </a:path>
                <a:path w="1117600" h="538479">
                  <a:moveTo>
                    <a:pt x="426720" y="436880"/>
                  </a:moveTo>
                  <a:lnTo>
                    <a:pt x="436880" y="436880"/>
                  </a:lnTo>
                </a:path>
                <a:path w="1117600" h="538479">
                  <a:moveTo>
                    <a:pt x="467360" y="436880"/>
                  </a:moveTo>
                  <a:lnTo>
                    <a:pt x="477520" y="436880"/>
                  </a:lnTo>
                </a:path>
                <a:path w="1117600" h="538479">
                  <a:moveTo>
                    <a:pt x="548640" y="436880"/>
                  </a:moveTo>
                  <a:lnTo>
                    <a:pt x="558800" y="436880"/>
                  </a:lnTo>
                </a:path>
                <a:path w="1117600" h="538479">
                  <a:moveTo>
                    <a:pt x="1107440" y="436880"/>
                  </a:moveTo>
                  <a:lnTo>
                    <a:pt x="1117600" y="436880"/>
                  </a:lnTo>
                </a:path>
                <a:path w="1117600" h="538479">
                  <a:moveTo>
                    <a:pt x="0" y="447040"/>
                  </a:moveTo>
                  <a:lnTo>
                    <a:pt x="10160" y="447040"/>
                  </a:lnTo>
                </a:path>
                <a:path w="1117600" h="538479">
                  <a:moveTo>
                    <a:pt x="81280" y="447040"/>
                  </a:moveTo>
                  <a:lnTo>
                    <a:pt x="91440" y="447040"/>
                  </a:lnTo>
                </a:path>
                <a:path w="1117600" h="538479">
                  <a:moveTo>
                    <a:pt x="142240" y="447040"/>
                  </a:moveTo>
                  <a:lnTo>
                    <a:pt x="152400" y="447040"/>
                  </a:lnTo>
                </a:path>
                <a:path w="1117600" h="538479">
                  <a:moveTo>
                    <a:pt x="172720" y="447040"/>
                  </a:moveTo>
                  <a:lnTo>
                    <a:pt x="193040" y="447040"/>
                  </a:lnTo>
                </a:path>
                <a:path w="1117600" h="538479">
                  <a:moveTo>
                    <a:pt x="294640" y="447040"/>
                  </a:moveTo>
                  <a:lnTo>
                    <a:pt x="304800" y="447040"/>
                  </a:lnTo>
                </a:path>
                <a:path w="1117600" h="538479">
                  <a:moveTo>
                    <a:pt x="335280" y="447040"/>
                  </a:moveTo>
                  <a:lnTo>
                    <a:pt x="345440" y="447040"/>
                  </a:lnTo>
                </a:path>
                <a:path w="1117600" h="538479">
                  <a:moveTo>
                    <a:pt x="375920" y="447040"/>
                  </a:moveTo>
                  <a:lnTo>
                    <a:pt x="386080" y="447040"/>
                  </a:lnTo>
                </a:path>
                <a:path w="1117600" h="538479">
                  <a:moveTo>
                    <a:pt x="426720" y="447040"/>
                  </a:moveTo>
                  <a:lnTo>
                    <a:pt x="436880" y="447040"/>
                  </a:lnTo>
                </a:path>
                <a:path w="1117600" h="538479">
                  <a:moveTo>
                    <a:pt x="457200" y="447040"/>
                  </a:moveTo>
                  <a:lnTo>
                    <a:pt x="467360" y="447040"/>
                  </a:lnTo>
                </a:path>
                <a:path w="1117600" h="538479">
                  <a:moveTo>
                    <a:pt x="558800" y="447040"/>
                  </a:moveTo>
                  <a:lnTo>
                    <a:pt x="568960" y="447040"/>
                  </a:lnTo>
                </a:path>
                <a:path w="1117600" h="538479">
                  <a:moveTo>
                    <a:pt x="1107440" y="447040"/>
                  </a:moveTo>
                  <a:lnTo>
                    <a:pt x="1117600" y="447040"/>
                  </a:lnTo>
                </a:path>
                <a:path w="1117600" h="538479">
                  <a:moveTo>
                    <a:pt x="0" y="457200"/>
                  </a:moveTo>
                  <a:lnTo>
                    <a:pt x="10160" y="457200"/>
                  </a:lnTo>
                </a:path>
                <a:path w="1117600" h="538479">
                  <a:moveTo>
                    <a:pt x="81280" y="457200"/>
                  </a:moveTo>
                  <a:lnTo>
                    <a:pt x="91440" y="457200"/>
                  </a:lnTo>
                </a:path>
                <a:path w="1117600" h="538479">
                  <a:moveTo>
                    <a:pt x="142240" y="457200"/>
                  </a:moveTo>
                  <a:lnTo>
                    <a:pt x="152400" y="457200"/>
                  </a:lnTo>
                </a:path>
                <a:path w="1117600" h="538479">
                  <a:moveTo>
                    <a:pt x="172720" y="457200"/>
                  </a:moveTo>
                  <a:lnTo>
                    <a:pt x="182880" y="457200"/>
                  </a:lnTo>
                </a:path>
                <a:path w="1117600" h="538479">
                  <a:moveTo>
                    <a:pt x="294640" y="457200"/>
                  </a:moveTo>
                  <a:lnTo>
                    <a:pt x="304800" y="457200"/>
                  </a:lnTo>
                </a:path>
                <a:path w="1117600" h="538479">
                  <a:moveTo>
                    <a:pt x="345440" y="457200"/>
                  </a:moveTo>
                  <a:lnTo>
                    <a:pt x="355600" y="457200"/>
                  </a:lnTo>
                </a:path>
                <a:path w="1117600" h="538479">
                  <a:moveTo>
                    <a:pt x="365760" y="457200"/>
                  </a:moveTo>
                  <a:lnTo>
                    <a:pt x="375920" y="457200"/>
                  </a:lnTo>
                </a:path>
                <a:path w="1117600" h="538479">
                  <a:moveTo>
                    <a:pt x="386080" y="457200"/>
                  </a:moveTo>
                  <a:lnTo>
                    <a:pt x="396240" y="457200"/>
                  </a:lnTo>
                </a:path>
                <a:path w="1117600" h="538479">
                  <a:moveTo>
                    <a:pt x="416560" y="457200"/>
                  </a:moveTo>
                  <a:lnTo>
                    <a:pt x="426720" y="457200"/>
                  </a:lnTo>
                </a:path>
                <a:path w="1117600" h="538479">
                  <a:moveTo>
                    <a:pt x="457200" y="457200"/>
                  </a:moveTo>
                  <a:lnTo>
                    <a:pt x="467360" y="457200"/>
                  </a:lnTo>
                </a:path>
                <a:path w="1117600" h="538479">
                  <a:moveTo>
                    <a:pt x="558800" y="457200"/>
                  </a:moveTo>
                  <a:lnTo>
                    <a:pt x="568960" y="457200"/>
                  </a:lnTo>
                </a:path>
                <a:path w="1117600" h="538479">
                  <a:moveTo>
                    <a:pt x="1107440" y="457200"/>
                  </a:moveTo>
                  <a:lnTo>
                    <a:pt x="1117600" y="457200"/>
                  </a:lnTo>
                </a:path>
                <a:path w="1117600" h="538479">
                  <a:moveTo>
                    <a:pt x="0" y="467360"/>
                  </a:moveTo>
                  <a:lnTo>
                    <a:pt x="10160" y="467360"/>
                  </a:lnTo>
                </a:path>
                <a:path w="1117600" h="538479">
                  <a:moveTo>
                    <a:pt x="81280" y="467360"/>
                  </a:moveTo>
                  <a:lnTo>
                    <a:pt x="91440" y="467360"/>
                  </a:lnTo>
                </a:path>
                <a:path w="1117600" h="538479">
                  <a:moveTo>
                    <a:pt x="142240" y="467360"/>
                  </a:moveTo>
                  <a:lnTo>
                    <a:pt x="152400" y="467360"/>
                  </a:lnTo>
                </a:path>
                <a:path w="1117600" h="538479">
                  <a:moveTo>
                    <a:pt x="172720" y="467360"/>
                  </a:moveTo>
                  <a:lnTo>
                    <a:pt x="182880" y="467360"/>
                  </a:lnTo>
                </a:path>
                <a:path w="1117600" h="538479">
                  <a:moveTo>
                    <a:pt x="254000" y="467360"/>
                  </a:moveTo>
                  <a:lnTo>
                    <a:pt x="304800" y="467360"/>
                  </a:lnTo>
                </a:path>
                <a:path w="1117600" h="538479">
                  <a:moveTo>
                    <a:pt x="345440" y="467360"/>
                  </a:moveTo>
                  <a:lnTo>
                    <a:pt x="355600" y="467360"/>
                  </a:lnTo>
                </a:path>
                <a:path w="1117600" h="538479">
                  <a:moveTo>
                    <a:pt x="365760" y="467360"/>
                  </a:moveTo>
                  <a:lnTo>
                    <a:pt x="375920" y="467360"/>
                  </a:lnTo>
                </a:path>
                <a:path w="1117600" h="538479">
                  <a:moveTo>
                    <a:pt x="386080" y="467360"/>
                  </a:moveTo>
                  <a:lnTo>
                    <a:pt x="396240" y="467360"/>
                  </a:lnTo>
                </a:path>
                <a:path w="1117600" h="538479">
                  <a:moveTo>
                    <a:pt x="416560" y="467360"/>
                  </a:moveTo>
                  <a:lnTo>
                    <a:pt x="426720" y="467360"/>
                  </a:lnTo>
                </a:path>
                <a:path w="1117600" h="538479">
                  <a:moveTo>
                    <a:pt x="457200" y="467360"/>
                  </a:moveTo>
                  <a:lnTo>
                    <a:pt x="467360" y="467360"/>
                  </a:lnTo>
                </a:path>
                <a:path w="1117600" h="538479">
                  <a:moveTo>
                    <a:pt x="558800" y="467360"/>
                  </a:moveTo>
                  <a:lnTo>
                    <a:pt x="568960" y="467360"/>
                  </a:lnTo>
                </a:path>
                <a:path w="1117600" h="538479">
                  <a:moveTo>
                    <a:pt x="1107440" y="467360"/>
                  </a:moveTo>
                  <a:lnTo>
                    <a:pt x="1117600" y="467360"/>
                  </a:lnTo>
                </a:path>
                <a:path w="1117600" h="538479">
                  <a:moveTo>
                    <a:pt x="0" y="477520"/>
                  </a:moveTo>
                  <a:lnTo>
                    <a:pt x="10160" y="477520"/>
                  </a:lnTo>
                </a:path>
                <a:path w="1117600" h="538479">
                  <a:moveTo>
                    <a:pt x="81280" y="477520"/>
                  </a:moveTo>
                  <a:lnTo>
                    <a:pt x="91440" y="477520"/>
                  </a:lnTo>
                </a:path>
                <a:path w="1117600" h="538479">
                  <a:moveTo>
                    <a:pt x="142240" y="477520"/>
                  </a:moveTo>
                  <a:lnTo>
                    <a:pt x="152400" y="477520"/>
                  </a:lnTo>
                </a:path>
                <a:path w="1117600" h="538479">
                  <a:moveTo>
                    <a:pt x="172720" y="477520"/>
                  </a:moveTo>
                  <a:lnTo>
                    <a:pt x="182880" y="477520"/>
                  </a:lnTo>
                </a:path>
                <a:path w="1117600" h="538479">
                  <a:moveTo>
                    <a:pt x="243840" y="477520"/>
                  </a:moveTo>
                  <a:lnTo>
                    <a:pt x="254000" y="477520"/>
                  </a:lnTo>
                </a:path>
                <a:path w="1117600" h="538479">
                  <a:moveTo>
                    <a:pt x="294640" y="477520"/>
                  </a:moveTo>
                  <a:lnTo>
                    <a:pt x="304800" y="477520"/>
                  </a:lnTo>
                </a:path>
                <a:path w="1117600" h="538479">
                  <a:moveTo>
                    <a:pt x="345440" y="477520"/>
                  </a:moveTo>
                  <a:lnTo>
                    <a:pt x="355600" y="477520"/>
                  </a:lnTo>
                </a:path>
                <a:path w="1117600" h="538479">
                  <a:moveTo>
                    <a:pt x="365760" y="477520"/>
                  </a:moveTo>
                  <a:lnTo>
                    <a:pt x="375920" y="477520"/>
                  </a:lnTo>
                </a:path>
                <a:path w="1117600" h="538479">
                  <a:moveTo>
                    <a:pt x="386080" y="477520"/>
                  </a:moveTo>
                  <a:lnTo>
                    <a:pt x="396240" y="477520"/>
                  </a:lnTo>
                </a:path>
                <a:path w="1117600" h="538479">
                  <a:moveTo>
                    <a:pt x="416560" y="477520"/>
                  </a:moveTo>
                  <a:lnTo>
                    <a:pt x="426720" y="477520"/>
                  </a:lnTo>
                </a:path>
                <a:path w="1117600" h="538479">
                  <a:moveTo>
                    <a:pt x="457200" y="477520"/>
                  </a:moveTo>
                  <a:lnTo>
                    <a:pt x="467360" y="477520"/>
                  </a:lnTo>
                </a:path>
                <a:path w="1117600" h="538479">
                  <a:moveTo>
                    <a:pt x="558800" y="477520"/>
                  </a:moveTo>
                  <a:lnTo>
                    <a:pt x="568960" y="477520"/>
                  </a:lnTo>
                </a:path>
                <a:path w="1117600" h="538479">
                  <a:moveTo>
                    <a:pt x="1107440" y="477520"/>
                  </a:moveTo>
                  <a:lnTo>
                    <a:pt x="1117600" y="477520"/>
                  </a:lnTo>
                </a:path>
                <a:path w="1117600" h="538479">
                  <a:moveTo>
                    <a:pt x="0" y="487680"/>
                  </a:moveTo>
                  <a:lnTo>
                    <a:pt x="10160" y="487680"/>
                  </a:lnTo>
                </a:path>
                <a:path w="1117600" h="538479">
                  <a:moveTo>
                    <a:pt x="81280" y="487680"/>
                  </a:moveTo>
                  <a:lnTo>
                    <a:pt x="91440" y="487680"/>
                  </a:lnTo>
                </a:path>
                <a:path w="1117600" h="538479">
                  <a:moveTo>
                    <a:pt x="121920" y="487680"/>
                  </a:moveTo>
                  <a:lnTo>
                    <a:pt x="152400" y="487680"/>
                  </a:lnTo>
                </a:path>
                <a:path w="1117600" h="538479">
                  <a:moveTo>
                    <a:pt x="172720" y="487680"/>
                  </a:moveTo>
                  <a:lnTo>
                    <a:pt x="182880" y="487680"/>
                  </a:lnTo>
                </a:path>
                <a:path w="1117600" h="538479">
                  <a:moveTo>
                    <a:pt x="243840" y="487680"/>
                  </a:moveTo>
                  <a:lnTo>
                    <a:pt x="254000" y="487680"/>
                  </a:lnTo>
                </a:path>
                <a:path w="1117600" h="538479">
                  <a:moveTo>
                    <a:pt x="294640" y="487680"/>
                  </a:moveTo>
                  <a:lnTo>
                    <a:pt x="304800" y="487680"/>
                  </a:lnTo>
                </a:path>
                <a:path w="1117600" h="538479">
                  <a:moveTo>
                    <a:pt x="355600" y="487680"/>
                  </a:moveTo>
                  <a:lnTo>
                    <a:pt x="365760" y="487680"/>
                  </a:lnTo>
                </a:path>
                <a:path w="1117600" h="538479">
                  <a:moveTo>
                    <a:pt x="396240" y="487680"/>
                  </a:moveTo>
                  <a:lnTo>
                    <a:pt x="416560" y="487680"/>
                  </a:lnTo>
                </a:path>
                <a:path w="1117600" h="538479">
                  <a:moveTo>
                    <a:pt x="457200" y="487680"/>
                  </a:moveTo>
                  <a:lnTo>
                    <a:pt x="467360" y="487680"/>
                  </a:lnTo>
                </a:path>
                <a:path w="1117600" h="538479">
                  <a:moveTo>
                    <a:pt x="558800" y="487680"/>
                  </a:moveTo>
                  <a:lnTo>
                    <a:pt x="568960" y="487680"/>
                  </a:lnTo>
                </a:path>
                <a:path w="1117600" h="538479">
                  <a:moveTo>
                    <a:pt x="1107440" y="487680"/>
                  </a:moveTo>
                  <a:lnTo>
                    <a:pt x="1117600" y="487680"/>
                  </a:lnTo>
                </a:path>
                <a:path w="1117600" h="538479">
                  <a:moveTo>
                    <a:pt x="0" y="497840"/>
                  </a:moveTo>
                  <a:lnTo>
                    <a:pt x="10160" y="497840"/>
                  </a:lnTo>
                </a:path>
                <a:path w="1117600" h="538479">
                  <a:moveTo>
                    <a:pt x="81280" y="497840"/>
                  </a:moveTo>
                  <a:lnTo>
                    <a:pt x="91440" y="497840"/>
                  </a:lnTo>
                </a:path>
                <a:path w="1117600" h="538479">
                  <a:moveTo>
                    <a:pt x="121920" y="497840"/>
                  </a:moveTo>
                  <a:lnTo>
                    <a:pt x="152400" y="497840"/>
                  </a:lnTo>
                </a:path>
                <a:path w="1117600" h="538479">
                  <a:moveTo>
                    <a:pt x="172720" y="497840"/>
                  </a:moveTo>
                  <a:lnTo>
                    <a:pt x="182880" y="497840"/>
                  </a:lnTo>
                </a:path>
                <a:path w="1117600" h="538479">
                  <a:moveTo>
                    <a:pt x="243840" y="497840"/>
                  </a:moveTo>
                  <a:lnTo>
                    <a:pt x="254000" y="497840"/>
                  </a:lnTo>
                </a:path>
                <a:path w="1117600" h="538479">
                  <a:moveTo>
                    <a:pt x="294640" y="497840"/>
                  </a:moveTo>
                  <a:lnTo>
                    <a:pt x="304800" y="497840"/>
                  </a:lnTo>
                </a:path>
                <a:path w="1117600" h="538479">
                  <a:moveTo>
                    <a:pt x="355600" y="497840"/>
                  </a:moveTo>
                  <a:lnTo>
                    <a:pt x="365760" y="497840"/>
                  </a:lnTo>
                </a:path>
                <a:path w="1117600" h="538479">
                  <a:moveTo>
                    <a:pt x="396240" y="497840"/>
                  </a:moveTo>
                  <a:lnTo>
                    <a:pt x="416560" y="497840"/>
                  </a:lnTo>
                </a:path>
                <a:path w="1117600" h="538479">
                  <a:moveTo>
                    <a:pt x="457200" y="497840"/>
                  </a:moveTo>
                  <a:lnTo>
                    <a:pt x="467360" y="497840"/>
                  </a:lnTo>
                </a:path>
                <a:path w="1117600" h="538479">
                  <a:moveTo>
                    <a:pt x="558800" y="497840"/>
                  </a:moveTo>
                  <a:lnTo>
                    <a:pt x="568960" y="497840"/>
                  </a:lnTo>
                </a:path>
                <a:path w="1117600" h="538479">
                  <a:moveTo>
                    <a:pt x="1107440" y="497840"/>
                  </a:moveTo>
                  <a:lnTo>
                    <a:pt x="1117600" y="497840"/>
                  </a:lnTo>
                </a:path>
                <a:path w="1117600" h="538479">
                  <a:moveTo>
                    <a:pt x="0" y="508000"/>
                  </a:moveTo>
                  <a:lnTo>
                    <a:pt x="10160" y="508000"/>
                  </a:lnTo>
                </a:path>
                <a:path w="1117600" h="538479">
                  <a:moveTo>
                    <a:pt x="91440" y="508000"/>
                  </a:moveTo>
                  <a:lnTo>
                    <a:pt x="121920" y="508000"/>
                  </a:lnTo>
                </a:path>
                <a:path w="1117600" h="538479">
                  <a:moveTo>
                    <a:pt x="142240" y="508000"/>
                  </a:moveTo>
                  <a:lnTo>
                    <a:pt x="152400" y="508000"/>
                  </a:lnTo>
                </a:path>
                <a:path w="1117600" h="538479">
                  <a:moveTo>
                    <a:pt x="172720" y="508000"/>
                  </a:moveTo>
                  <a:lnTo>
                    <a:pt x="182880" y="508000"/>
                  </a:lnTo>
                </a:path>
                <a:path w="1117600" h="538479">
                  <a:moveTo>
                    <a:pt x="254000" y="508000"/>
                  </a:moveTo>
                  <a:lnTo>
                    <a:pt x="304800" y="508000"/>
                  </a:lnTo>
                </a:path>
                <a:path w="1117600" h="538479">
                  <a:moveTo>
                    <a:pt x="355600" y="508000"/>
                  </a:moveTo>
                  <a:lnTo>
                    <a:pt x="365760" y="508000"/>
                  </a:lnTo>
                </a:path>
                <a:path w="1117600" h="538479">
                  <a:moveTo>
                    <a:pt x="396240" y="508000"/>
                  </a:moveTo>
                  <a:lnTo>
                    <a:pt x="416560" y="508000"/>
                  </a:lnTo>
                </a:path>
                <a:path w="1117600" h="538479">
                  <a:moveTo>
                    <a:pt x="467360" y="508000"/>
                  </a:moveTo>
                  <a:lnTo>
                    <a:pt x="477520" y="508000"/>
                  </a:lnTo>
                </a:path>
                <a:path w="1117600" h="538479">
                  <a:moveTo>
                    <a:pt x="548640" y="508000"/>
                  </a:moveTo>
                  <a:lnTo>
                    <a:pt x="558800" y="508000"/>
                  </a:lnTo>
                </a:path>
                <a:path w="1117600" h="538479">
                  <a:moveTo>
                    <a:pt x="1107440" y="508000"/>
                  </a:moveTo>
                  <a:lnTo>
                    <a:pt x="1117600" y="508000"/>
                  </a:lnTo>
                </a:path>
                <a:path w="1117600" h="538479">
                  <a:moveTo>
                    <a:pt x="0" y="518160"/>
                  </a:moveTo>
                  <a:lnTo>
                    <a:pt x="10160" y="518160"/>
                  </a:lnTo>
                </a:path>
                <a:path w="1117600" h="538479">
                  <a:moveTo>
                    <a:pt x="467360" y="518160"/>
                  </a:moveTo>
                  <a:lnTo>
                    <a:pt x="477520" y="518160"/>
                  </a:lnTo>
                </a:path>
                <a:path w="1117600" h="538479">
                  <a:moveTo>
                    <a:pt x="548640" y="518160"/>
                  </a:moveTo>
                  <a:lnTo>
                    <a:pt x="558800" y="518160"/>
                  </a:lnTo>
                </a:path>
                <a:path w="1117600" h="538479">
                  <a:moveTo>
                    <a:pt x="1107440" y="518160"/>
                  </a:moveTo>
                  <a:lnTo>
                    <a:pt x="1117600" y="518160"/>
                  </a:lnTo>
                </a:path>
                <a:path w="1117600" h="538479">
                  <a:moveTo>
                    <a:pt x="0" y="528320"/>
                  </a:moveTo>
                  <a:lnTo>
                    <a:pt x="10160" y="528320"/>
                  </a:lnTo>
                </a:path>
                <a:path w="1117600" h="538479">
                  <a:moveTo>
                    <a:pt x="477520" y="528320"/>
                  </a:moveTo>
                  <a:lnTo>
                    <a:pt x="487680" y="528320"/>
                  </a:lnTo>
                </a:path>
                <a:path w="1117600" h="538479">
                  <a:moveTo>
                    <a:pt x="538480" y="528320"/>
                  </a:moveTo>
                  <a:lnTo>
                    <a:pt x="548640" y="528320"/>
                  </a:lnTo>
                </a:path>
                <a:path w="1117600" h="538479">
                  <a:moveTo>
                    <a:pt x="1107440" y="528320"/>
                  </a:moveTo>
                  <a:lnTo>
                    <a:pt x="1117600" y="528320"/>
                  </a:lnTo>
                </a:path>
                <a:path w="1117600" h="538479">
                  <a:moveTo>
                    <a:pt x="0" y="538480"/>
                  </a:moveTo>
                  <a:lnTo>
                    <a:pt x="10160" y="538480"/>
                  </a:lnTo>
                </a:path>
                <a:path w="1117600" h="538479">
                  <a:moveTo>
                    <a:pt x="487680" y="538480"/>
                  </a:moveTo>
                  <a:lnTo>
                    <a:pt x="508000" y="538480"/>
                  </a:lnTo>
                </a:path>
                <a:path w="1117600" h="538479">
                  <a:moveTo>
                    <a:pt x="528320" y="538480"/>
                  </a:moveTo>
                  <a:lnTo>
                    <a:pt x="538480" y="538480"/>
                  </a:lnTo>
                </a:path>
                <a:path w="1117600" h="538479">
                  <a:moveTo>
                    <a:pt x="1107440" y="538480"/>
                  </a:moveTo>
                  <a:lnTo>
                    <a:pt x="1117600" y="538480"/>
                  </a:lnTo>
                </a:path>
              </a:pathLst>
            </a:custGeom>
            <a:ln w="10160">
              <a:solidFill>
                <a:srgbClr val="000000"/>
              </a:solidFill>
            </a:ln>
          </p:spPr>
          <p:txBody>
            <a:bodyPr wrap="square" lIns="0" tIns="0" rIns="0" bIns="0" rtlCol="0"/>
            <a:lstStyle/>
            <a:p>
              <a:endParaRPr/>
            </a:p>
          </p:txBody>
        </p:sp>
        <p:sp>
          <p:nvSpPr>
            <p:cNvPr id="11" name="object 11"/>
            <p:cNvSpPr/>
            <p:nvPr/>
          </p:nvSpPr>
          <p:spPr>
            <a:xfrm>
              <a:off x="4881879" y="4305299"/>
              <a:ext cx="1117600" cy="0"/>
            </a:xfrm>
            <a:custGeom>
              <a:avLst/>
              <a:gdLst/>
              <a:ahLst/>
              <a:cxnLst/>
              <a:rect l="l" t="t" r="r" b="b"/>
              <a:pathLst>
                <a:path w="1117600">
                  <a:moveTo>
                    <a:pt x="0" y="0"/>
                  </a:moveTo>
                  <a:lnTo>
                    <a:pt x="10160" y="0"/>
                  </a:lnTo>
                </a:path>
                <a:path w="1117600">
                  <a:moveTo>
                    <a:pt x="1107440" y="0"/>
                  </a:moveTo>
                  <a:lnTo>
                    <a:pt x="1117600" y="0"/>
                  </a:lnTo>
                </a:path>
              </a:pathLst>
            </a:custGeom>
            <a:ln w="10159">
              <a:solidFill>
                <a:srgbClr val="000000"/>
              </a:solidFill>
            </a:ln>
          </p:spPr>
          <p:txBody>
            <a:bodyPr wrap="square" lIns="0" tIns="0" rIns="0" bIns="0" rtlCol="0"/>
            <a:lstStyle/>
            <a:p>
              <a:endParaRPr/>
            </a:p>
          </p:txBody>
        </p:sp>
        <p:sp>
          <p:nvSpPr>
            <p:cNvPr id="12" name="object 12"/>
            <p:cNvSpPr/>
            <p:nvPr/>
          </p:nvSpPr>
          <p:spPr>
            <a:xfrm>
              <a:off x="4190999" y="4315459"/>
              <a:ext cx="2499360" cy="995680"/>
            </a:xfrm>
            <a:custGeom>
              <a:avLst/>
              <a:gdLst/>
              <a:ahLst/>
              <a:cxnLst/>
              <a:rect l="l" t="t" r="r" b="b"/>
              <a:pathLst>
                <a:path w="2499359" h="995679">
                  <a:moveTo>
                    <a:pt x="690879" y="0"/>
                  </a:moveTo>
                  <a:lnTo>
                    <a:pt x="701039" y="0"/>
                  </a:lnTo>
                </a:path>
                <a:path w="2499359" h="995679">
                  <a:moveTo>
                    <a:pt x="1798320" y="0"/>
                  </a:moveTo>
                  <a:lnTo>
                    <a:pt x="1808480" y="0"/>
                  </a:lnTo>
                </a:path>
                <a:path w="2499359" h="995679">
                  <a:moveTo>
                    <a:pt x="690879" y="10160"/>
                  </a:moveTo>
                  <a:lnTo>
                    <a:pt x="701039" y="10160"/>
                  </a:lnTo>
                </a:path>
                <a:path w="2499359" h="995679">
                  <a:moveTo>
                    <a:pt x="1798320" y="10160"/>
                  </a:moveTo>
                  <a:lnTo>
                    <a:pt x="1808480" y="10160"/>
                  </a:lnTo>
                </a:path>
                <a:path w="2499359" h="995679">
                  <a:moveTo>
                    <a:pt x="690879" y="20320"/>
                  </a:moveTo>
                  <a:lnTo>
                    <a:pt x="701039" y="20320"/>
                  </a:lnTo>
                </a:path>
                <a:path w="2499359" h="995679">
                  <a:moveTo>
                    <a:pt x="1219200" y="20320"/>
                  </a:moveTo>
                  <a:lnTo>
                    <a:pt x="1229360" y="20320"/>
                  </a:lnTo>
                </a:path>
                <a:path w="2499359" h="995679">
                  <a:moveTo>
                    <a:pt x="1249679" y="20320"/>
                  </a:moveTo>
                  <a:lnTo>
                    <a:pt x="1259839" y="20320"/>
                  </a:lnTo>
                </a:path>
                <a:path w="2499359" h="995679">
                  <a:moveTo>
                    <a:pt x="1798320" y="20320"/>
                  </a:moveTo>
                  <a:lnTo>
                    <a:pt x="1808480" y="20320"/>
                  </a:lnTo>
                </a:path>
                <a:path w="2499359" h="995679">
                  <a:moveTo>
                    <a:pt x="690879" y="30480"/>
                  </a:moveTo>
                  <a:lnTo>
                    <a:pt x="701039" y="30480"/>
                  </a:lnTo>
                </a:path>
                <a:path w="2499359" h="995679">
                  <a:moveTo>
                    <a:pt x="1219200" y="30480"/>
                  </a:moveTo>
                  <a:lnTo>
                    <a:pt x="1229360" y="30480"/>
                  </a:lnTo>
                </a:path>
                <a:path w="2499359" h="995679">
                  <a:moveTo>
                    <a:pt x="1249679" y="30480"/>
                  </a:moveTo>
                  <a:lnTo>
                    <a:pt x="1259839" y="30480"/>
                  </a:lnTo>
                </a:path>
                <a:path w="2499359" h="995679">
                  <a:moveTo>
                    <a:pt x="1798320" y="30480"/>
                  </a:moveTo>
                  <a:lnTo>
                    <a:pt x="1808480" y="30480"/>
                  </a:lnTo>
                </a:path>
                <a:path w="2499359" h="995679">
                  <a:moveTo>
                    <a:pt x="690879" y="40640"/>
                  </a:moveTo>
                  <a:lnTo>
                    <a:pt x="701039" y="40640"/>
                  </a:lnTo>
                </a:path>
                <a:path w="2499359" h="995679">
                  <a:moveTo>
                    <a:pt x="1209039" y="40640"/>
                  </a:moveTo>
                  <a:lnTo>
                    <a:pt x="1219200" y="40640"/>
                  </a:lnTo>
                </a:path>
                <a:path w="2499359" h="995679">
                  <a:moveTo>
                    <a:pt x="1259839" y="40640"/>
                  </a:moveTo>
                  <a:lnTo>
                    <a:pt x="1270000" y="40640"/>
                  </a:lnTo>
                </a:path>
                <a:path w="2499359" h="995679">
                  <a:moveTo>
                    <a:pt x="1798320" y="40640"/>
                  </a:moveTo>
                  <a:lnTo>
                    <a:pt x="1808480" y="40640"/>
                  </a:lnTo>
                </a:path>
                <a:path w="2499359" h="995679">
                  <a:moveTo>
                    <a:pt x="690879" y="50800"/>
                  </a:moveTo>
                  <a:lnTo>
                    <a:pt x="701039" y="50800"/>
                  </a:lnTo>
                </a:path>
                <a:path w="2499359" h="995679">
                  <a:moveTo>
                    <a:pt x="1198879" y="50800"/>
                  </a:moveTo>
                  <a:lnTo>
                    <a:pt x="1209039" y="50800"/>
                  </a:lnTo>
                </a:path>
                <a:path w="2499359" h="995679">
                  <a:moveTo>
                    <a:pt x="1270000" y="50800"/>
                  </a:moveTo>
                  <a:lnTo>
                    <a:pt x="1290320" y="50800"/>
                  </a:lnTo>
                </a:path>
                <a:path w="2499359" h="995679">
                  <a:moveTo>
                    <a:pt x="1798320" y="50800"/>
                  </a:moveTo>
                  <a:lnTo>
                    <a:pt x="1808480" y="50800"/>
                  </a:lnTo>
                </a:path>
                <a:path w="2499359" h="995679">
                  <a:moveTo>
                    <a:pt x="690879" y="60960"/>
                  </a:moveTo>
                  <a:lnTo>
                    <a:pt x="701039" y="60960"/>
                  </a:lnTo>
                </a:path>
                <a:path w="2499359" h="995679">
                  <a:moveTo>
                    <a:pt x="782320" y="60960"/>
                  </a:moveTo>
                  <a:lnTo>
                    <a:pt x="833120" y="60960"/>
                  </a:lnTo>
                </a:path>
                <a:path w="2499359" h="995679">
                  <a:moveTo>
                    <a:pt x="863600" y="60960"/>
                  </a:moveTo>
                  <a:lnTo>
                    <a:pt x="873760" y="60960"/>
                  </a:lnTo>
                </a:path>
                <a:path w="2499359" h="995679">
                  <a:moveTo>
                    <a:pt x="883920" y="60960"/>
                  </a:moveTo>
                  <a:lnTo>
                    <a:pt x="904240" y="60960"/>
                  </a:lnTo>
                </a:path>
                <a:path w="2499359" h="995679">
                  <a:moveTo>
                    <a:pt x="934720" y="60960"/>
                  </a:moveTo>
                  <a:lnTo>
                    <a:pt x="975360" y="60960"/>
                  </a:lnTo>
                </a:path>
                <a:path w="2499359" h="995679">
                  <a:moveTo>
                    <a:pt x="1026160" y="60960"/>
                  </a:moveTo>
                  <a:lnTo>
                    <a:pt x="1066800" y="60960"/>
                  </a:lnTo>
                </a:path>
                <a:path w="2499359" h="995679">
                  <a:moveTo>
                    <a:pt x="1107439" y="60960"/>
                  </a:moveTo>
                  <a:lnTo>
                    <a:pt x="1148079" y="60960"/>
                  </a:lnTo>
                </a:path>
                <a:path w="2499359" h="995679">
                  <a:moveTo>
                    <a:pt x="1198879" y="60960"/>
                  </a:moveTo>
                  <a:lnTo>
                    <a:pt x="1209039" y="60960"/>
                  </a:lnTo>
                </a:path>
                <a:path w="2499359" h="995679">
                  <a:moveTo>
                    <a:pt x="1270000" y="60960"/>
                  </a:moveTo>
                  <a:lnTo>
                    <a:pt x="1290320" y="60960"/>
                  </a:lnTo>
                </a:path>
                <a:path w="2499359" h="995679">
                  <a:moveTo>
                    <a:pt x="1798320" y="60960"/>
                  </a:moveTo>
                  <a:lnTo>
                    <a:pt x="1808480" y="60960"/>
                  </a:lnTo>
                </a:path>
                <a:path w="2499359" h="995679">
                  <a:moveTo>
                    <a:pt x="690879" y="71120"/>
                  </a:moveTo>
                  <a:lnTo>
                    <a:pt x="701039" y="71120"/>
                  </a:lnTo>
                </a:path>
                <a:path w="2499359" h="995679">
                  <a:moveTo>
                    <a:pt x="772160" y="71120"/>
                  </a:moveTo>
                  <a:lnTo>
                    <a:pt x="782320" y="71120"/>
                  </a:lnTo>
                </a:path>
                <a:path w="2499359" h="995679">
                  <a:moveTo>
                    <a:pt x="833120" y="71120"/>
                  </a:moveTo>
                  <a:lnTo>
                    <a:pt x="843280" y="71120"/>
                  </a:lnTo>
                </a:path>
                <a:path w="2499359" h="995679">
                  <a:moveTo>
                    <a:pt x="863600" y="71120"/>
                  </a:moveTo>
                  <a:lnTo>
                    <a:pt x="883920" y="71120"/>
                  </a:lnTo>
                </a:path>
                <a:path w="2499359" h="995679">
                  <a:moveTo>
                    <a:pt x="975360" y="71120"/>
                  </a:moveTo>
                  <a:lnTo>
                    <a:pt x="985520" y="71120"/>
                  </a:lnTo>
                </a:path>
                <a:path w="2499359" h="995679">
                  <a:moveTo>
                    <a:pt x="1016000" y="71120"/>
                  </a:moveTo>
                  <a:lnTo>
                    <a:pt x="1026160" y="71120"/>
                  </a:lnTo>
                </a:path>
                <a:path w="2499359" h="995679">
                  <a:moveTo>
                    <a:pt x="1087120" y="71120"/>
                  </a:moveTo>
                  <a:lnTo>
                    <a:pt x="1107440" y="71120"/>
                  </a:lnTo>
                </a:path>
                <a:path w="2499359" h="995679">
                  <a:moveTo>
                    <a:pt x="1148079" y="71120"/>
                  </a:moveTo>
                  <a:lnTo>
                    <a:pt x="1158239" y="71120"/>
                  </a:lnTo>
                </a:path>
                <a:path w="2499359" h="995679">
                  <a:moveTo>
                    <a:pt x="1178560" y="71120"/>
                  </a:moveTo>
                  <a:lnTo>
                    <a:pt x="1198880" y="71120"/>
                  </a:lnTo>
                </a:path>
                <a:path w="2499359" h="995679">
                  <a:moveTo>
                    <a:pt x="1290320" y="71120"/>
                  </a:moveTo>
                  <a:lnTo>
                    <a:pt x="1300480" y="71120"/>
                  </a:lnTo>
                </a:path>
                <a:path w="2499359" h="995679">
                  <a:moveTo>
                    <a:pt x="1798320" y="71120"/>
                  </a:moveTo>
                  <a:lnTo>
                    <a:pt x="1808480" y="71120"/>
                  </a:lnTo>
                </a:path>
                <a:path w="2499359" h="995679">
                  <a:moveTo>
                    <a:pt x="690879" y="81280"/>
                  </a:moveTo>
                  <a:lnTo>
                    <a:pt x="701039" y="81280"/>
                  </a:lnTo>
                </a:path>
                <a:path w="2499359" h="995679">
                  <a:moveTo>
                    <a:pt x="772160" y="81280"/>
                  </a:moveTo>
                  <a:lnTo>
                    <a:pt x="782320" y="81280"/>
                  </a:lnTo>
                </a:path>
                <a:path w="2499359" h="995679">
                  <a:moveTo>
                    <a:pt x="833120" y="81280"/>
                  </a:moveTo>
                  <a:lnTo>
                    <a:pt x="843280" y="81280"/>
                  </a:lnTo>
                </a:path>
                <a:path w="2499359" h="995679">
                  <a:moveTo>
                    <a:pt x="863600" y="81280"/>
                  </a:moveTo>
                  <a:lnTo>
                    <a:pt x="873760" y="81280"/>
                  </a:lnTo>
                </a:path>
                <a:path w="2499359" h="995679">
                  <a:moveTo>
                    <a:pt x="975360" y="81280"/>
                  </a:moveTo>
                  <a:lnTo>
                    <a:pt x="985520" y="81280"/>
                  </a:lnTo>
                </a:path>
                <a:path w="2499359" h="995679">
                  <a:moveTo>
                    <a:pt x="1016000" y="81280"/>
                  </a:moveTo>
                  <a:lnTo>
                    <a:pt x="1026160" y="81280"/>
                  </a:lnTo>
                </a:path>
                <a:path w="2499359" h="995679">
                  <a:moveTo>
                    <a:pt x="1087120" y="81280"/>
                  </a:moveTo>
                  <a:lnTo>
                    <a:pt x="1107440" y="81280"/>
                  </a:lnTo>
                </a:path>
                <a:path w="2499359" h="995679">
                  <a:moveTo>
                    <a:pt x="1148079" y="81280"/>
                  </a:moveTo>
                  <a:lnTo>
                    <a:pt x="1158239" y="81280"/>
                  </a:lnTo>
                </a:path>
                <a:path w="2499359" h="995679">
                  <a:moveTo>
                    <a:pt x="1178560" y="81280"/>
                  </a:moveTo>
                  <a:lnTo>
                    <a:pt x="1198880" y="81280"/>
                  </a:lnTo>
                </a:path>
                <a:path w="2499359" h="995679">
                  <a:moveTo>
                    <a:pt x="1290320" y="81280"/>
                  </a:moveTo>
                  <a:lnTo>
                    <a:pt x="1300480" y="81280"/>
                  </a:lnTo>
                </a:path>
                <a:path w="2499359" h="995679">
                  <a:moveTo>
                    <a:pt x="1798320" y="81280"/>
                  </a:moveTo>
                  <a:lnTo>
                    <a:pt x="1808480" y="81280"/>
                  </a:lnTo>
                </a:path>
                <a:path w="2499359" h="995679">
                  <a:moveTo>
                    <a:pt x="690879" y="91440"/>
                  </a:moveTo>
                  <a:lnTo>
                    <a:pt x="701039" y="91440"/>
                  </a:lnTo>
                </a:path>
                <a:path w="2499359" h="995679">
                  <a:moveTo>
                    <a:pt x="772160" y="91440"/>
                  </a:moveTo>
                  <a:lnTo>
                    <a:pt x="843280" y="91440"/>
                  </a:lnTo>
                </a:path>
                <a:path w="2499359" h="995679">
                  <a:moveTo>
                    <a:pt x="863600" y="91440"/>
                  </a:moveTo>
                  <a:lnTo>
                    <a:pt x="873760" y="91440"/>
                  </a:lnTo>
                </a:path>
                <a:path w="2499359" h="995679">
                  <a:moveTo>
                    <a:pt x="934720" y="91440"/>
                  </a:moveTo>
                  <a:lnTo>
                    <a:pt x="985520" y="91440"/>
                  </a:lnTo>
                </a:path>
                <a:path w="2499359" h="995679">
                  <a:moveTo>
                    <a:pt x="1026160" y="91440"/>
                  </a:moveTo>
                  <a:lnTo>
                    <a:pt x="1056639" y="91440"/>
                  </a:lnTo>
                </a:path>
                <a:path w="2499359" h="995679">
                  <a:moveTo>
                    <a:pt x="1087120" y="91440"/>
                  </a:moveTo>
                  <a:lnTo>
                    <a:pt x="1158240" y="91440"/>
                  </a:lnTo>
                </a:path>
                <a:path w="2499359" h="995679">
                  <a:moveTo>
                    <a:pt x="1178560" y="91440"/>
                  </a:moveTo>
                  <a:lnTo>
                    <a:pt x="1198880" y="91440"/>
                  </a:lnTo>
                </a:path>
                <a:path w="2499359" h="995679">
                  <a:moveTo>
                    <a:pt x="1290320" y="91440"/>
                  </a:moveTo>
                  <a:lnTo>
                    <a:pt x="1300480" y="91440"/>
                  </a:lnTo>
                </a:path>
                <a:path w="2499359" h="995679">
                  <a:moveTo>
                    <a:pt x="1798320" y="91440"/>
                  </a:moveTo>
                  <a:lnTo>
                    <a:pt x="1808480" y="91440"/>
                  </a:lnTo>
                </a:path>
                <a:path w="2499359" h="995679">
                  <a:moveTo>
                    <a:pt x="690879" y="101600"/>
                  </a:moveTo>
                  <a:lnTo>
                    <a:pt x="701039" y="101600"/>
                  </a:lnTo>
                </a:path>
                <a:path w="2499359" h="995679">
                  <a:moveTo>
                    <a:pt x="772160" y="101600"/>
                  </a:moveTo>
                  <a:lnTo>
                    <a:pt x="782320" y="101600"/>
                  </a:lnTo>
                </a:path>
                <a:path w="2499359" h="995679">
                  <a:moveTo>
                    <a:pt x="863600" y="101600"/>
                  </a:moveTo>
                  <a:lnTo>
                    <a:pt x="873760" y="101600"/>
                  </a:lnTo>
                </a:path>
                <a:path w="2499359" h="995679">
                  <a:moveTo>
                    <a:pt x="924560" y="101600"/>
                  </a:moveTo>
                  <a:lnTo>
                    <a:pt x="934720" y="101600"/>
                  </a:lnTo>
                </a:path>
                <a:path w="2499359" h="995679">
                  <a:moveTo>
                    <a:pt x="975360" y="101600"/>
                  </a:moveTo>
                  <a:lnTo>
                    <a:pt x="985520" y="101600"/>
                  </a:lnTo>
                </a:path>
                <a:path w="2499359" h="995679">
                  <a:moveTo>
                    <a:pt x="1056639" y="101600"/>
                  </a:moveTo>
                  <a:lnTo>
                    <a:pt x="1066800" y="101600"/>
                  </a:lnTo>
                </a:path>
                <a:path w="2499359" h="995679">
                  <a:moveTo>
                    <a:pt x="1087120" y="101600"/>
                  </a:moveTo>
                  <a:lnTo>
                    <a:pt x="1107440" y="101600"/>
                  </a:lnTo>
                </a:path>
                <a:path w="2499359" h="995679">
                  <a:moveTo>
                    <a:pt x="1178560" y="101600"/>
                  </a:moveTo>
                  <a:lnTo>
                    <a:pt x="1198880" y="101600"/>
                  </a:lnTo>
                </a:path>
                <a:path w="2499359" h="995679">
                  <a:moveTo>
                    <a:pt x="1290320" y="101600"/>
                  </a:moveTo>
                  <a:lnTo>
                    <a:pt x="1300480" y="101600"/>
                  </a:lnTo>
                </a:path>
                <a:path w="2499359" h="995679">
                  <a:moveTo>
                    <a:pt x="1798320" y="101600"/>
                  </a:moveTo>
                  <a:lnTo>
                    <a:pt x="1808480" y="101600"/>
                  </a:lnTo>
                </a:path>
                <a:path w="2499359" h="995679">
                  <a:moveTo>
                    <a:pt x="690879" y="111760"/>
                  </a:moveTo>
                  <a:lnTo>
                    <a:pt x="701039" y="111760"/>
                  </a:lnTo>
                </a:path>
                <a:path w="2499359" h="995679">
                  <a:moveTo>
                    <a:pt x="772160" y="111760"/>
                  </a:moveTo>
                  <a:lnTo>
                    <a:pt x="782320" y="111760"/>
                  </a:lnTo>
                </a:path>
                <a:path w="2499359" h="995679">
                  <a:moveTo>
                    <a:pt x="833120" y="111760"/>
                  </a:moveTo>
                  <a:lnTo>
                    <a:pt x="843280" y="111760"/>
                  </a:lnTo>
                </a:path>
                <a:path w="2499359" h="995679">
                  <a:moveTo>
                    <a:pt x="863600" y="111760"/>
                  </a:moveTo>
                  <a:lnTo>
                    <a:pt x="873760" y="111760"/>
                  </a:lnTo>
                </a:path>
                <a:path w="2499359" h="995679">
                  <a:moveTo>
                    <a:pt x="924560" y="111760"/>
                  </a:moveTo>
                  <a:lnTo>
                    <a:pt x="934720" y="111760"/>
                  </a:lnTo>
                </a:path>
                <a:path w="2499359" h="995679">
                  <a:moveTo>
                    <a:pt x="975360" y="111760"/>
                  </a:moveTo>
                  <a:lnTo>
                    <a:pt x="985520" y="111760"/>
                  </a:lnTo>
                </a:path>
                <a:path w="2499359" h="995679">
                  <a:moveTo>
                    <a:pt x="1056639" y="111760"/>
                  </a:moveTo>
                  <a:lnTo>
                    <a:pt x="1066800" y="111760"/>
                  </a:lnTo>
                </a:path>
                <a:path w="2499359" h="995679">
                  <a:moveTo>
                    <a:pt x="1087120" y="111760"/>
                  </a:moveTo>
                  <a:lnTo>
                    <a:pt x="1107440" y="111760"/>
                  </a:lnTo>
                </a:path>
                <a:path w="2499359" h="995679">
                  <a:moveTo>
                    <a:pt x="1148079" y="111760"/>
                  </a:moveTo>
                  <a:lnTo>
                    <a:pt x="1158239" y="111760"/>
                  </a:lnTo>
                </a:path>
                <a:path w="2499359" h="995679">
                  <a:moveTo>
                    <a:pt x="1178560" y="111760"/>
                  </a:moveTo>
                  <a:lnTo>
                    <a:pt x="1198880" y="111760"/>
                  </a:lnTo>
                </a:path>
                <a:path w="2499359" h="995679">
                  <a:moveTo>
                    <a:pt x="1290320" y="111760"/>
                  </a:moveTo>
                  <a:lnTo>
                    <a:pt x="1300480" y="111760"/>
                  </a:lnTo>
                </a:path>
                <a:path w="2499359" h="995679">
                  <a:moveTo>
                    <a:pt x="1798320" y="111760"/>
                  </a:moveTo>
                  <a:lnTo>
                    <a:pt x="1808480" y="111760"/>
                  </a:lnTo>
                </a:path>
                <a:path w="2499359" h="995679">
                  <a:moveTo>
                    <a:pt x="690879" y="121920"/>
                  </a:moveTo>
                  <a:lnTo>
                    <a:pt x="701039" y="121920"/>
                  </a:lnTo>
                </a:path>
                <a:path w="2499359" h="995679">
                  <a:moveTo>
                    <a:pt x="772160" y="121920"/>
                  </a:moveTo>
                  <a:lnTo>
                    <a:pt x="782320" y="121920"/>
                  </a:lnTo>
                </a:path>
                <a:path w="2499359" h="995679">
                  <a:moveTo>
                    <a:pt x="833120" y="121920"/>
                  </a:moveTo>
                  <a:lnTo>
                    <a:pt x="843280" y="121920"/>
                  </a:lnTo>
                </a:path>
                <a:path w="2499359" h="995679">
                  <a:moveTo>
                    <a:pt x="863600" y="121920"/>
                  </a:moveTo>
                  <a:lnTo>
                    <a:pt x="873760" y="121920"/>
                  </a:lnTo>
                </a:path>
                <a:path w="2499359" h="995679">
                  <a:moveTo>
                    <a:pt x="924560" y="121920"/>
                  </a:moveTo>
                  <a:lnTo>
                    <a:pt x="934720" y="121920"/>
                  </a:lnTo>
                </a:path>
                <a:path w="2499359" h="995679">
                  <a:moveTo>
                    <a:pt x="975360" y="121920"/>
                  </a:moveTo>
                  <a:lnTo>
                    <a:pt x="985520" y="121920"/>
                  </a:lnTo>
                </a:path>
                <a:path w="2499359" h="995679">
                  <a:moveTo>
                    <a:pt x="1056639" y="121920"/>
                  </a:moveTo>
                  <a:lnTo>
                    <a:pt x="1066800" y="121920"/>
                  </a:lnTo>
                </a:path>
                <a:path w="2499359" h="995679">
                  <a:moveTo>
                    <a:pt x="1087120" y="121920"/>
                  </a:moveTo>
                  <a:lnTo>
                    <a:pt x="1107440" y="121920"/>
                  </a:lnTo>
                </a:path>
                <a:path w="2499359" h="995679">
                  <a:moveTo>
                    <a:pt x="1148079" y="121920"/>
                  </a:moveTo>
                  <a:lnTo>
                    <a:pt x="1158239" y="121920"/>
                  </a:lnTo>
                </a:path>
                <a:path w="2499359" h="995679">
                  <a:moveTo>
                    <a:pt x="1178560" y="121920"/>
                  </a:moveTo>
                  <a:lnTo>
                    <a:pt x="1198880" y="121920"/>
                  </a:lnTo>
                </a:path>
                <a:path w="2499359" h="995679">
                  <a:moveTo>
                    <a:pt x="1290320" y="121920"/>
                  </a:moveTo>
                  <a:lnTo>
                    <a:pt x="1300480" y="121920"/>
                  </a:lnTo>
                </a:path>
                <a:path w="2499359" h="995679">
                  <a:moveTo>
                    <a:pt x="1798320" y="121920"/>
                  </a:moveTo>
                  <a:lnTo>
                    <a:pt x="1808480" y="121920"/>
                  </a:lnTo>
                </a:path>
                <a:path w="2499359" h="995679">
                  <a:moveTo>
                    <a:pt x="690879" y="132080"/>
                  </a:moveTo>
                  <a:lnTo>
                    <a:pt x="701039" y="132080"/>
                  </a:lnTo>
                </a:path>
                <a:path w="2499359" h="995679">
                  <a:moveTo>
                    <a:pt x="782320" y="132080"/>
                  </a:moveTo>
                  <a:lnTo>
                    <a:pt x="833120" y="132080"/>
                  </a:lnTo>
                </a:path>
                <a:path w="2499359" h="995679">
                  <a:moveTo>
                    <a:pt x="863600" y="132080"/>
                  </a:moveTo>
                  <a:lnTo>
                    <a:pt x="873760" y="132080"/>
                  </a:lnTo>
                </a:path>
                <a:path w="2499359" h="995679">
                  <a:moveTo>
                    <a:pt x="934720" y="132080"/>
                  </a:moveTo>
                  <a:lnTo>
                    <a:pt x="985520" y="132080"/>
                  </a:lnTo>
                </a:path>
                <a:path w="2499359" h="995679">
                  <a:moveTo>
                    <a:pt x="1016000" y="132080"/>
                  </a:moveTo>
                  <a:lnTo>
                    <a:pt x="1056639" y="132080"/>
                  </a:lnTo>
                </a:path>
                <a:path w="2499359" h="995679">
                  <a:moveTo>
                    <a:pt x="1107439" y="132080"/>
                  </a:moveTo>
                  <a:lnTo>
                    <a:pt x="1148079" y="132080"/>
                  </a:lnTo>
                </a:path>
                <a:path w="2499359" h="995679">
                  <a:moveTo>
                    <a:pt x="1198879" y="132080"/>
                  </a:moveTo>
                  <a:lnTo>
                    <a:pt x="1209039" y="132080"/>
                  </a:lnTo>
                </a:path>
                <a:path w="2499359" h="995679">
                  <a:moveTo>
                    <a:pt x="1270000" y="132080"/>
                  </a:moveTo>
                  <a:lnTo>
                    <a:pt x="1290320" y="132080"/>
                  </a:lnTo>
                </a:path>
                <a:path w="2499359" h="995679">
                  <a:moveTo>
                    <a:pt x="1798320" y="132080"/>
                  </a:moveTo>
                  <a:lnTo>
                    <a:pt x="1808480" y="132080"/>
                  </a:lnTo>
                </a:path>
                <a:path w="2499359" h="995679">
                  <a:moveTo>
                    <a:pt x="690879" y="142240"/>
                  </a:moveTo>
                  <a:lnTo>
                    <a:pt x="701039" y="142240"/>
                  </a:lnTo>
                </a:path>
                <a:path w="2499359" h="995679">
                  <a:moveTo>
                    <a:pt x="1198879" y="142240"/>
                  </a:moveTo>
                  <a:lnTo>
                    <a:pt x="1209039" y="142240"/>
                  </a:lnTo>
                </a:path>
                <a:path w="2499359" h="995679">
                  <a:moveTo>
                    <a:pt x="1270000" y="142240"/>
                  </a:moveTo>
                  <a:lnTo>
                    <a:pt x="1290320" y="142240"/>
                  </a:lnTo>
                </a:path>
                <a:path w="2499359" h="995679">
                  <a:moveTo>
                    <a:pt x="1798320" y="142240"/>
                  </a:moveTo>
                  <a:lnTo>
                    <a:pt x="1808480" y="142240"/>
                  </a:lnTo>
                </a:path>
                <a:path w="2499359" h="995679">
                  <a:moveTo>
                    <a:pt x="690879" y="152400"/>
                  </a:moveTo>
                  <a:lnTo>
                    <a:pt x="701039" y="152400"/>
                  </a:lnTo>
                </a:path>
                <a:path w="2499359" h="995679">
                  <a:moveTo>
                    <a:pt x="1209039" y="152400"/>
                  </a:moveTo>
                  <a:lnTo>
                    <a:pt x="1219200" y="152400"/>
                  </a:lnTo>
                </a:path>
                <a:path w="2499359" h="995679">
                  <a:moveTo>
                    <a:pt x="1259839" y="152400"/>
                  </a:moveTo>
                  <a:lnTo>
                    <a:pt x="1270000" y="152400"/>
                  </a:lnTo>
                </a:path>
                <a:path w="2499359" h="995679">
                  <a:moveTo>
                    <a:pt x="1798320" y="152400"/>
                  </a:moveTo>
                  <a:lnTo>
                    <a:pt x="1808480" y="152400"/>
                  </a:lnTo>
                </a:path>
                <a:path w="2499359" h="995679">
                  <a:moveTo>
                    <a:pt x="690879" y="162560"/>
                  </a:moveTo>
                  <a:lnTo>
                    <a:pt x="701039" y="162560"/>
                  </a:lnTo>
                </a:path>
                <a:path w="2499359" h="995679">
                  <a:moveTo>
                    <a:pt x="1219200" y="162560"/>
                  </a:moveTo>
                  <a:lnTo>
                    <a:pt x="1229360" y="162560"/>
                  </a:lnTo>
                </a:path>
                <a:path w="2499359" h="995679">
                  <a:moveTo>
                    <a:pt x="1249679" y="162560"/>
                  </a:moveTo>
                  <a:lnTo>
                    <a:pt x="1259839" y="162560"/>
                  </a:lnTo>
                </a:path>
                <a:path w="2499359" h="995679">
                  <a:moveTo>
                    <a:pt x="1798320" y="162560"/>
                  </a:moveTo>
                  <a:lnTo>
                    <a:pt x="1808480" y="162560"/>
                  </a:lnTo>
                </a:path>
                <a:path w="2499359" h="995679">
                  <a:moveTo>
                    <a:pt x="690879" y="172720"/>
                  </a:moveTo>
                  <a:lnTo>
                    <a:pt x="701039" y="172720"/>
                  </a:lnTo>
                </a:path>
                <a:path w="2499359" h="995679">
                  <a:moveTo>
                    <a:pt x="1798320" y="172720"/>
                  </a:moveTo>
                  <a:lnTo>
                    <a:pt x="1808480" y="172720"/>
                  </a:lnTo>
                </a:path>
                <a:path w="2499359" h="995679">
                  <a:moveTo>
                    <a:pt x="690879" y="182880"/>
                  </a:moveTo>
                  <a:lnTo>
                    <a:pt x="701039" y="182880"/>
                  </a:lnTo>
                </a:path>
                <a:path w="2499359" h="995679">
                  <a:moveTo>
                    <a:pt x="1798320" y="182880"/>
                  </a:moveTo>
                  <a:lnTo>
                    <a:pt x="1808480" y="182880"/>
                  </a:lnTo>
                </a:path>
                <a:path w="2499359" h="995679">
                  <a:moveTo>
                    <a:pt x="690879" y="193040"/>
                  </a:moveTo>
                  <a:lnTo>
                    <a:pt x="701039" y="193040"/>
                  </a:lnTo>
                </a:path>
                <a:path w="2499359" h="995679">
                  <a:moveTo>
                    <a:pt x="1798320" y="193040"/>
                  </a:moveTo>
                  <a:lnTo>
                    <a:pt x="1808480" y="193040"/>
                  </a:lnTo>
                </a:path>
                <a:path w="2499359" h="995679">
                  <a:moveTo>
                    <a:pt x="690879" y="203200"/>
                  </a:moveTo>
                  <a:lnTo>
                    <a:pt x="701039" y="203200"/>
                  </a:lnTo>
                </a:path>
                <a:path w="2499359" h="995679">
                  <a:moveTo>
                    <a:pt x="1229360" y="203200"/>
                  </a:moveTo>
                  <a:lnTo>
                    <a:pt x="1239520" y="203200"/>
                  </a:lnTo>
                </a:path>
                <a:path w="2499359" h="995679">
                  <a:moveTo>
                    <a:pt x="1259839" y="203200"/>
                  </a:moveTo>
                  <a:lnTo>
                    <a:pt x="1270000" y="203200"/>
                  </a:lnTo>
                </a:path>
                <a:path w="2499359" h="995679">
                  <a:moveTo>
                    <a:pt x="1798320" y="203200"/>
                  </a:moveTo>
                  <a:lnTo>
                    <a:pt x="1808480" y="203200"/>
                  </a:lnTo>
                </a:path>
                <a:path w="2499359" h="995679">
                  <a:moveTo>
                    <a:pt x="690879" y="213360"/>
                  </a:moveTo>
                  <a:lnTo>
                    <a:pt x="701039" y="213360"/>
                  </a:lnTo>
                </a:path>
                <a:path w="2499359" h="995679">
                  <a:moveTo>
                    <a:pt x="1229360" y="213360"/>
                  </a:moveTo>
                  <a:lnTo>
                    <a:pt x="1239520" y="213360"/>
                  </a:lnTo>
                </a:path>
                <a:path w="2499359" h="995679">
                  <a:moveTo>
                    <a:pt x="1259839" y="213360"/>
                  </a:moveTo>
                  <a:lnTo>
                    <a:pt x="1270000" y="213360"/>
                  </a:lnTo>
                </a:path>
                <a:path w="2499359" h="995679">
                  <a:moveTo>
                    <a:pt x="1798320" y="213360"/>
                  </a:moveTo>
                  <a:lnTo>
                    <a:pt x="1808480" y="213360"/>
                  </a:lnTo>
                </a:path>
                <a:path w="2499359" h="995679">
                  <a:moveTo>
                    <a:pt x="690879" y="223520"/>
                  </a:moveTo>
                  <a:lnTo>
                    <a:pt x="701039" y="223520"/>
                  </a:lnTo>
                </a:path>
                <a:path w="2499359" h="995679">
                  <a:moveTo>
                    <a:pt x="1219200" y="223520"/>
                  </a:moveTo>
                  <a:lnTo>
                    <a:pt x="1229360" y="223520"/>
                  </a:lnTo>
                </a:path>
                <a:path w="2499359" h="995679">
                  <a:moveTo>
                    <a:pt x="1270000" y="223520"/>
                  </a:moveTo>
                  <a:lnTo>
                    <a:pt x="1290320" y="223520"/>
                  </a:lnTo>
                </a:path>
                <a:path w="2499359" h="995679">
                  <a:moveTo>
                    <a:pt x="1798320" y="223520"/>
                  </a:moveTo>
                  <a:lnTo>
                    <a:pt x="1808480" y="223520"/>
                  </a:lnTo>
                </a:path>
                <a:path w="2499359" h="995679">
                  <a:moveTo>
                    <a:pt x="690879" y="233680"/>
                  </a:moveTo>
                  <a:lnTo>
                    <a:pt x="701039" y="233680"/>
                  </a:lnTo>
                </a:path>
                <a:path w="2499359" h="995679">
                  <a:moveTo>
                    <a:pt x="1209039" y="233680"/>
                  </a:moveTo>
                  <a:lnTo>
                    <a:pt x="1219200" y="233680"/>
                  </a:lnTo>
                </a:path>
                <a:path w="2499359" h="995679">
                  <a:moveTo>
                    <a:pt x="1290320" y="233680"/>
                  </a:moveTo>
                  <a:lnTo>
                    <a:pt x="1300480" y="233680"/>
                  </a:lnTo>
                </a:path>
                <a:path w="2499359" h="995679">
                  <a:moveTo>
                    <a:pt x="1798320" y="233680"/>
                  </a:moveTo>
                  <a:lnTo>
                    <a:pt x="1808480" y="233680"/>
                  </a:lnTo>
                </a:path>
                <a:path w="2499359" h="995679">
                  <a:moveTo>
                    <a:pt x="690879" y="243840"/>
                  </a:moveTo>
                  <a:lnTo>
                    <a:pt x="701039" y="243840"/>
                  </a:lnTo>
                </a:path>
                <a:path w="2499359" h="995679">
                  <a:moveTo>
                    <a:pt x="772160" y="243840"/>
                  </a:moveTo>
                  <a:lnTo>
                    <a:pt x="782320" y="243840"/>
                  </a:lnTo>
                </a:path>
                <a:path w="2499359" h="995679">
                  <a:moveTo>
                    <a:pt x="792479" y="243840"/>
                  </a:moveTo>
                  <a:lnTo>
                    <a:pt x="812800" y="243840"/>
                  </a:lnTo>
                </a:path>
                <a:path w="2499359" h="995679">
                  <a:moveTo>
                    <a:pt x="843279" y="243840"/>
                  </a:moveTo>
                  <a:lnTo>
                    <a:pt x="863600" y="243840"/>
                  </a:lnTo>
                </a:path>
                <a:path w="2499359" h="995679">
                  <a:moveTo>
                    <a:pt x="934720" y="243840"/>
                  </a:moveTo>
                  <a:lnTo>
                    <a:pt x="975360" y="243840"/>
                  </a:lnTo>
                </a:path>
                <a:path w="2499359" h="995679">
                  <a:moveTo>
                    <a:pt x="1016000" y="243840"/>
                  </a:moveTo>
                  <a:lnTo>
                    <a:pt x="1026160" y="243840"/>
                  </a:lnTo>
                </a:path>
                <a:path w="2499359" h="995679">
                  <a:moveTo>
                    <a:pt x="1066800" y="243840"/>
                  </a:moveTo>
                  <a:lnTo>
                    <a:pt x="1076960" y="243840"/>
                  </a:lnTo>
                </a:path>
                <a:path w="2499359" h="995679">
                  <a:moveTo>
                    <a:pt x="1117600" y="243840"/>
                  </a:moveTo>
                  <a:lnTo>
                    <a:pt x="1158239" y="243840"/>
                  </a:lnTo>
                </a:path>
                <a:path w="2499359" h="995679">
                  <a:moveTo>
                    <a:pt x="1209039" y="243840"/>
                  </a:moveTo>
                  <a:lnTo>
                    <a:pt x="1219200" y="243840"/>
                  </a:lnTo>
                </a:path>
                <a:path w="2499359" h="995679">
                  <a:moveTo>
                    <a:pt x="1290320" y="243840"/>
                  </a:moveTo>
                  <a:lnTo>
                    <a:pt x="1300480" y="243840"/>
                  </a:lnTo>
                </a:path>
                <a:path w="2499359" h="995679">
                  <a:moveTo>
                    <a:pt x="1798320" y="243840"/>
                  </a:moveTo>
                  <a:lnTo>
                    <a:pt x="1808480" y="243840"/>
                  </a:lnTo>
                </a:path>
                <a:path w="2499359" h="995679">
                  <a:moveTo>
                    <a:pt x="690879" y="254000"/>
                  </a:moveTo>
                  <a:lnTo>
                    <a:pt x="701039" y="254000"/>
                  </a:lnTo>
                </a:path>
                <a:path w="2499359" h="995679">
                  <a:moveTo>
                    <a:pt x="772160" y="254000"/>
                  </a:moveTo>
                  <a:lnTo>
                    <a:pt x="792480" y="254000"/>
                  </a:lnTo>
                </a:path>
                <a:path w="2499359" h="995679">
                  <a:moveTo>
                    <a:pt x="812800" y="254000"/>
                  </a:moveTo>
                  <a:lnTo>
                    <a:pt x="843279" y="254000"/>
                  </a:lnTo>
                </a:path>
                <a:path w="2499359" h="995679">
                  <a:moveTo>
                    <a:pt x="863600" y="254000"/>
                  </a:moveTo>
                  <a:lnTo>
                    <a:pt x="873760" y="254000"/>
                  </a:lnTo>
                </a:path>
                <a:path w="2499359" h="995679">
                  <a:moveTo>
                    <a:pt x="924560" y="254000"/>
                  </a:moveTo>
                  <a:lnTo>
                    <a:pt x="934720" y="254000"/>
                  </a:lnTo>
                </a:path>
                <a:path w="2499359" h="995679">
                  <a:moveTo>
                    <a:pt x="975360" y="254000"/>
                  </a:moveTo>
                  <a:lnTo>
                    <a:pt x="985520" y="254000"/>
                  </a:lnTo>
                </a:path>
                <a:path w="2499359" h="995679">
                  <a:moveTo>
                    <a:pt x="1016000" y="254000"/>
                  </a:moveTo>
                  <a:lnTo>
                    <a:pt x="1026160" y="254000"/>
                  </a:lnTo>
                </a:path>
                <a:path w="2499359" h="995679">
                  <a:moveTo>
                    <a:pt x="1066800" y="254000"/>
                  </a:moveTo>
                  <a:lnTo>
                    <a:pt x="1076960" y="254000"/>
                  </a:lnTo>
                </a:path>
                <a:path w="2499359" h="995679">
                  <a:moveTo>
                    <a:pt x="1107439" y="254000"/>
                  </a:moveTo>
                  <a:lnTo>
                    <a:pt x="1117600" y="254000"/>
                  </a:lnTo>
                </a:path>
                <a:path w="2499359" h="995679">
                  <a:moveTo>
                    <a:pt x="1158239" y="254000"/>
                  </a:moveTo>
                  <a:lnTo>
                    <a:pt x="1168400" y="254000"/>
                  </a:lnTo>
                </a:path>
                <a:path w="2499359" h="995679">
                  <a:moveTo>
                    <a:pt x="1198879" y="254000"/>
                  </a:moveTo>
                  <a:lnTo>
                    <a:pt x="1209039" y="254000"/>
                  </a:lnTo>
                </a:path>
                <a:path w="2499359" h="995679">
                  <a:moveTo>
                    <a:pt x="1300479" y="254000"/>
                  </a:moveTo>
                  <a:lnTo>
                    <a:pt x="1310639" y="254000"/>
                  </a:lnTo>
                </a:path>
                <a:path w="2499359" h="995679">
                  <a:moveTo>
                    <a:pt x="1798320" y="254000"/>
                  </a:moveTo>
                  <a:lnTo>
                    <a:pt x="1808480" y="254000"/>
                  </a:lnTo>
                </a:path>
                <a:path w="2499359" h="995679">
                  <a:moveTo>
                    <a:pt x="690879" y="264160"/>
                  </a:moveTo>
                  <a:lnTo>
                    <a:pt x="701039" y="264160"/>
                  </a:lnTo>
                </a:path>
                <a:path w="2499359" h="995679">
                  <a:moveTo>
                    <a:pt x="772160" y="264160"/>
                  </a:moveTo>
                  <a:lnTo>
                    <a:pt x="782320" y="264160"/>
                  </a:lnTo>
                </a:path>
                <a:path w="2499359" h="995679">
                  <a:moveTo>
                    <a:pt x="812800" y="264160"/>
                  </a:moveTo>
                  <a:lnTo>
                    <a:pt x="833120" y="264160"/>
                  </a:lnTo>
                </a:path>
                <a:path w="2499359" h="995679">
                  <a:moveTo>
                    <a:pt x="863600" y="264160"/>
                  </a:moveTo>
                  <a:lnTo>
                    <a:pt x="873760" y="264160"/>
                  </a:lnTo>
                </a:path>
                <a:path w="2499359" h="995679">
                  <a:moveTo>
                    <a:pt x="924560" y="264160"/>
                  </a:moveTo>
                  <a:lnTo>
                    <a:pt x="934720" y="264160"/>
                  </a:lnTo>
                </a:path>
                <a:path w="2499359" h="995679">
                  <a:moveTo>
                    <a:pt x="975360" y="264160"/>
                  </a:moveTo>
                  <a:lnTo>
                    <a:pt x="985520" y="264160"/>
                  </a:lnTo>
                </a:path>
                <a:path w="2499359" h="995679">
                  <a:moveTo>
                    <a:pt x="1026160" y="264160"/>
                  </a:moveTo>
                  <a:lnTo>
                    <a:pt x="1036320" y="264160"/>
                  </a:lnTo>
                </a:path>
                <a:path w="2499359" h="995679">
                  <a:moveTo>
                    <a:pt x="1056639" y="264160"/>
                  </a:moveTo>
                  <a:lnTo>
                    <a:pt x="1066800" y="264160"/>
                  </a:lnTo>
                </a:path>
                <a:path w="2499359" h="995679">
                  <a:moveTo>
                    <a:pt x="1107439" y="264160"/>
                  </a:moveTo>
                  <a:lnTo>
                    <a:pt x="1117600" y="264160"/>
                  </a:lnTo>
                </a:path>
                <a:path w="2499359" h="995679">
                  <a:moveTo>
                    <a:pt x="1158239" y="264160"/>
                  </a:moveTo>
                  <a:lnTo>
                    <a:pt x="1168400" y="264160"/>
                  </a:lnTo>
                </a:path>
                <a:path w="2499359" h="995679">
                  <a:moveTo>
                    <a:pt x="1198879" y="264160"/>
                  </a:moveTo>
                  <a:lnTo>
                    <a:pt x="1209039" y="264160"/>
                  </a:lnTo>
                </a:path>
                <a:path w="2499359" h="995679">
                  <a:moveTo>
                    <a:pt x="1300479" y="264160"/>
                  </a:moveTo>
                  <a:lnTo>
                    <a:pt x="1310639" y="264160"/>
                  </a:lnTo>
                </a:path>
                <a:path w="2499359" h="995679">
                  <a:moveTo>
                    <a:pt x="1798320" y="264160"/>
                  </a:moveTo>
                  <a:lnTo>
                    <a:pt x="1808480" y="264160"/>
                  </a:lnTo>
                </a:path>
                <a:path w="2499359" h="995679">
                  <a:moveTo>
                    <a:pt x="690879" y="274320"/>
                  </a:moveTo>
                  <a:lnTo>
                    <a:pt x="701039" y="274320"/>
                  </a:lnTo>
                </a:path>
                <a:path w="2499359" h="995679">
                  <a:moveTo>
                    <a:pt x="772160" y="274320"/>
                  </a:moveTo>
                  <a:lnTo>
                    <a:pt x="782320" y="274320"/>
                  </a:lnTo>
                </a:path>
                <a:path w="2499359" h="995679">
                  <a:moveTo>
                    <a:pt x="812800" y="274320"/>
                  </a:moveTo>
                  <a:lnTo>
                    <a:pt x="833120" y="274320"/>
                  </a:lnTo>
                </a:path>
                <a:path w="2499359" h="995679">
                  <a:moveTo>
                    <a:pt x="863600" y="274320"/>
                  </a:moveTo>
                  <a:lnTo>
                    <a:pt x="873760" y="274320"/>
                  </a:lnTo>
                </a:path>
                <a:path w="2499359" h="995679">
                  <a:moveTo>
                    <a:pt x="924560" y="274320"/>
                  </a:moveTo>
                  <a:lnTo>
                    <a:pt x="934720" y="274320"/>
                  </a:lnTo>
                </a:path>
                <a:path w="2499359" h="995679">
                  <a:moveTo>
                    <a:pt x="975360" y="274320"/>
                  </a:moveTo>
                  <a:lnTo>
                    <a:pt x="985520" y="274320"/>
                  </a:lnTo>
                </a:path>
                <a:path w="2499359" h="995679">
                  <a:moveTo>
                    <a:pt x="1026160" y="274320"/>
                  </a:moveTo>
                  <a:lnTo>
                    <a:pt x="1036320" y="274320"/>
                  </a:lnTo>
                </a:path>
                <a:path w="2499359" h="995679">
                  <a:moveTo>
                    <a:pt x="1056639" y="274320"/>
                  </a:moveTo>
                  <a:lnTo>
                    <a:pt x="1066800" y="274320"/>
                  </a:lnTo>
                </a:path>
                <a:path w="2499359" h="995679">
                  <a:moveTo>
                    <a:pt x="1107439" y="274320"/>
                  </a:moveTo>
                  <a:lnTo>
                    <a:pt x="1168400" y="274320"/>
                  </a:lnTo>
                </a:path>
                <a:path w="2499359" h="995679">
                  <a:moveTo>
                    <a:pt x="1198879" y="274320"/>
                  </a:moveTo>
                  <a:lnTo>
                    <a:pt x="1209039" y="274320"/>
                  </a:lnTo>
                </a:path>
                <a:path w="2499359" h="995679">
                  <a:moveTo>
                    <a:pt x="1300479" y="274320"/>
                  </a:moveTo>
                  <a:lnTo>
                    <a:pt x="1310639" y="274320"/>
                  </a:lnTo>
                </a:path>
                <a:path w="2499359" h="995679">
                  <a:moveTo>
                    <a:pt x="1798320" y="274320"/>
                  </a:moveTo>
                  <a:lnTo>
                    <a:pt x="1808480" y="274320"/>
                  </a:lnTo>
                </a:path>
                <a:path w="2499359" h="995679">
                  <a:moveTo>
                    <a:pt x="690879" y="284480"/>
                  </a:moveTo>
                  <a:lnTo>
                    <a:pt x="701039" y="284480"/>
                  </a:lnTo>
                </a:path>
                <a:path w="2499359" h="995679">
                  <a:moveTo>
                    <a:pt x="772160" y="284480"/>
                  </a:moveTo>
                  <a:lnTo>
                    <a:pt x="782320" y="284480"/>
                  </a:lnTo>
                </a:path>
                <a:path w="2499359" h="995679">
                  <a:moveTo>
                    <a:pt x="812800" y="284480"/>
                  </a:moveTo>
                  <a:lnTo>
                    <a:pt x="833120" y="284480"/>
                  </a:lnTo>
                </a:path>
                <a:path w="2499359" h="995679">
                  <a:moveTo>
                    <a:pt x="863600" y="284480"/>
                  </a:moveTo>
                  <a:lnTo>
                    <a:pt x="873760" y="284480"/>
                  </a:lnTo>
                </a:path>
                <a:path w="2499359" h="995679">
                  <a:moveTo>
                    <a:pt x="924560" y="284480"/>
                  </a:moveTo>
                  <a:lnTo>
                    <a:pt x="934720" y="284480"/>
                  </a:lnTo>
                </a:path>
                <a:path w="2499359" h="995679">
                  <a:moveTo>
                    <a:pt x="975360" y="284480"/>
                  </a:moveTo>
                  <a:lnTo>
                    <a:pt x="985520" y="284480"/>
                  </a:lnTo>
                </a:path>
                <a:path w="2499359" h="995679">
                  <a:moveTo>
                    <a:pt x="1026160" y="284480"/>
                  </a:moveTo>
                  <a:lnTo>
                    <a:pt x="1036320" y="284480"/>
                  </a:lnTo>
                </a:path>
                <a:path w="2499359" h="995679">
                  <a:moveTo>
                    <a:pt x="1056639" y="284480"/>
                  </a:moveTo>
                  <a:lnTo>
                    <a:pt x="1066800" y="284480"/>
                  </a:lnTo>
                </a:path>
                <a:path w="2499359" h="995679">
                  <a:moveTo>
                    <a:pt x="1107439" y="284480"/>
                  </a:moveTo>
                  <a:lnTo>
                    <a:pt x="1117600" y="284480"/>
                  </a:lnTo>
                </a:path>
                <a:path w="2499359" h="995679">
                  <a:moveTo>
                    <a:pt x="1198879" y="284480"/>
                  </a:moveTo>
                  <a:lnTo>
                    <a:pt x="1209039" y="284480"/>
                  </a:lnTo>
                </a:path>
                <a:path w="2499359" h="995679">
                  <a:moveTo>
                    <a:pt x="1300479" y="284480"/>
                  </a:moveTo>
                  <a:lnTo>
                    <a:pt x="1310639" y="284480"/>
                  </a:lnTo>
                </a:path>
                <a:path w="2499359" h="995679">
                  <a:moveTo>
                    <a:pt x="1798320" y="284480"/>
                  </a:moveTo>
                  <a:lnTo>
                    <a:pt x="1808480" y="284480"/>
                  </a:lnTo>
                </a:path>
                <a:path w="2499359" h="995679">
                  <a:moveTo>
                    <a:pt x="690879" y="294640"/>
                  </a:moveTo>
                  <a:lnTo>
                    <a:pt x="701039" y="294640"/>
                  </a:lnTo>
                </a:path>
                <a:path w="2499359" h="995679">
                  <a:moveTo>
                    <a:pt x="772160" y="294640"/>
                  </a:moveTo>
                  <a:lnTo>
                    <a:pt x="782320" y="294640"/>
                  </a:lnTo>
                </a:path>
                <a:path w="2499359" h="995679">
                  <a:moveTo>
                    <a:pt x="812800" y="294640"/>
                  </a:moveTo>
                  <a:lnTo>
                    <a:pt x="833120" y="294640"/>
                  </a:lnTo>
                </a:path>
                <a:path w="2499359" h="995679">
                  <a:moveTo>
                    <a:pt x="863600" y="294640"/>
                  </a:moveTo>
                  <a:lnTo>
                    <a:pt x="873760" y="294640"/>
                  </a:lnTo>
                </a:path>
                <a:path w="2499359" h="995679">
                  <a:moveTo>
                    <a:pt x="924560" y="294640"/>
                  </a:moveTo>
                  <a:lnTo>
                    <a:pt x="934720" y="294640"/>
                  </a:lnTo>
                </a:path>
                <a:path w="2499359" h="995679">
                  <a:moveTo>
                    <a:pt x="975360" y="294640"/>
                  </a:moveTo>
                  <a:lnTo>
                    <a:pt x="985520" y="294640"/>
                  </a:lnTo>
                </a:path>
                <a:path w="2499359" h="995679">
                  <a:moveTo>
                    <a:pt x="1036320" y="294640"/>
                  </a:moveTo>
                  <a:lnTo>
                    <a:pt x="1056640" y="294640"/>
                  </a:lnTo>
                </a:path>
                <a:path w="2499359" h="995679">
                  <a:moveTo>
                    <a:pt x="1107439" y="294640"/>
                  </a:moveTo>
                  <a:lnTo>
                    <a:pt x="1117600" y="294640"/>
                  </a:lnTo>
                </a:path>
                <a:path w="2499359" h="995679">
                  <a:moveTo>
                    <a:pt x="1158239" y="294640"/>
                  </a:moveTo>
                  <a:lnTo>
                    <a:pt x="1168400" y="294640"/>
                  </a:lnTo>
                </a:path>
                <a:path w="2499359" h="995679">
                  <a:moveTo>
                    <a:pt x="1198879" y="294640"/>
                  </a:moveTo>
                  <a:lnTo>
                    <a:pt x="1209039" y="294640"/>
                  </a:lnTo>
                </a:path>
                <a:path w="2499359" h="995679">
                  <a:moveTo>
                    <a:pt x="1300479" y="294640"/>
                  </a:moveTo>
                  <a:lnTo>
                    <a:pt x="1310639" y="294640"/>
                  </a:lnTo>
                </a:path>
                <a:path w="2499359" h="995679">
                  <a:moveTo>
                    <a:pt x="1798320" y="294640"/>
                  </a:moveTo>
                  <a:lnTo>
                    <a:pt x="1808480" y="294640"/>
                  </a:lnTo>
                </a:path>
                <a:path w="2499359" h="995679">
                  <a:moveTo>
                    <a:pt x="690879" y="304800"/>
                  </a:moveTo>
                  <a:lnTo>
                    <a:pt x="701039" y="304800"/>
                  </a:lnTo>
                </a:path>
                <a:path w="2499359" h="995679">
                  <a:moveTo>
                    <a:pt x="772160" y="304800"/>
                  </a:moveTo>
                  <a:lnTo>
                    <a:pt x="782320" y="304800"/>
                  </a:lnTo>
                </a:path>
                <a:path w="2499359" h="995679">
                  <a:moveTo>
                    <a:pt x="812800" y="304800"/>
                  </a:moveTo>
                  <a:lnTo>
                    <a:pt x="833120" y="304800"/>
                  </a:lnTo>
                </a:path>
                <a:path w="2499359" h="995679">
                  <a:moveTo>
                    <a:pt x="863600" y="304800"/>
                  </a:moveTo>
                  <a:lnTo>
                    <a:pt x="873760" y="304800"/>
                  </a:lnTo>
                </a:path>
                <a:path w="2499359" h="995679">
                  <a:moveTo>
                    <a:pt x="924560" y="304800"/>
                  </a:moveTo>
                  <a:lnTo>
                    <a:pt x="934720" y="304800"/>
                  </a:lnTo>
                </a:path>
                <a:path w="2499359" h="995679">
                  <a:moveTo>
                    <a:pt x="975360" y="304800"/>
                  </a:moveTo>
                  <a:lnTo>
                    <a:pt x="985520" y="304800"/>
                  </a:lnTo>
                </a:path>
                <a:path w="2499359" h="995679">
                  <a:moveTo>
                    <a:pt x="1036320" y="304800"/>
                  </a:moveTo>
                  <a:lnTo>
                    <a:pt x="1056640" y="304800"/>
                  </a:lnTo>
                </a:path>
                <a:path w="2499359" h="995679">
                  <a:moveTo>
                    <a:pt x="1107439" y="304800"/>
                  </a:moveTo>
                  <a:lnTo>
                    <a:pt x="1117600" y="304800"/>
                  </a:lnTo>
                </a:path>
                <a:path w="2499359" h="995679">
                  <a:moveTo>
                    <a:pt x="1158239" y="304800"/>
                  </a:moveTo>
                  <a:lnTo>
                    <a:pt x="1168400" y="304800"/>
                  </a:lnTo>
                </a:path>
                <a:path w="2499359" h="995679">
                  <a:moveTo>
                    <a:pt x="1198879" y="304800"/>
                  </a:moveTo>
                  <a:lnTo>
                    <a:pt x="1209039" y="304800"/>
                  </a:lnTo>
                </a:path>
                <a:path w="2499359" h="995679">
                  <a:moveTo>
                    <a:pt x="1300479" y="304800"/>
                  </a:moveTo>
                  <a:lnTo>
                    <a:pt x="1310639" y="304800"/>
                  </a:lnTo>
                </a:path>
                <a:path w="2499359" h="995679">
                  <a:moveTo>
                    <a:pt x="1798320" y="304800"/>
                  </a:moveTo>
                  <a:lnTo>
                    <a:pt x="1808480" y="304800"/>
                  </a:lnTo>
                </a:path>
                <a:path w="2499359" h="995679">
                  <a:moveTo>
                    <a:pt x="690879" y="314960"/>
                  </a:moveTo>
                  <a:lnTo>
                    <a:pt x="701039" y="314960"/>
                  </a:lnTo>
                </a:path>
                <a:path w="2499359" h="995679">
                  <a:moveTo>
                    <a:pt x="772160" y="314960"/>
                  </a:moveTo>
                  <a:lnTo>
                    <a:pt x="782320" y="314960"/>
                  </a:lnTo>
                </a:path>
                <a:path w="2499359" h="995679">
                  <a:moveTo>
                    <a:pt x="812800" y="314960"/>
                  </a:moveTo>
                  <a:lnTo>
                    <a:pt x="833120" y="314960"/>
                  </a:lnTo>
                </a:path>
                <a:path w="2499359" h="995679">
                  <a:moveTo>
                    <a:pt x="863600" y="314960"/>
                  </a:moveTo>
                  <a:lnTo>
                    <a:pt x="873760" y="314960"/>
                  </a:lnTo>
                </a:path>
                <a:path w="2499359" h="995679">
                  <a:moveTo>
                    <a:pt x="934720" y="314960"/>
                  </a:moveTo>
                  <a:lnTo>
                    <a:pt x="975360" y="314960"/>
                  </a:lnTo>
                </a:path>
                <a:path w="2499359" h="995679">
                  <a:moveTo>
                    <a:pt x="1036320" y="314960"/>
                  </a:moveTo>
                  <a:lnTo>
                    <a:pt x="1056640" y="314960"/>
                  </a:lnTo>
                </a:path>
                <a:path w="2499359" h="995679">
                  <a:moveTo>
                    <a:pt x="1117600" y="314960"/>
                  </a:moveTo>
                  <a:lnTo>
                    <a:pt x="1158239" y="314960"/>
                  </a:lnTo>
                </a:path>
                <a:path w="2499359" h="995679">
                  <a:moveTo>
                    <a:pt x="1209039" y="314960"/>
                  </a:moveTo>
                  <a:lnTo>
                    <a:pt x="1219200" y="314960"/>
                  </a:lnTo>
                </a:path>
                <a:path w="2499359" h="995679">
                  <a:moveTo>
                    <a:pt x="1290320" y="314960"/>
                  </a:moveTo>
                  <a:lnTo>
                    <a:pt x="1300480" y="314960"/>
                  </a:lnTo>
                </a:path>
                <a:path w="2499359" h="995679">
                  <a:moveTo>
                    <a:pt x="1798320" y="314960"/>
                  </a:moveTo>
                  <a:lnTo>
                    <a:pt x="1808480" y="314960"/>
                  </a:lnTo>
                </a:path>
                <a:path w="2499359" h="995679">
                  <a:moveTo>
                    <a:pt x="690879" y="325120"/>
                  </a:moveTo>
                  <a:lnTo>
                    <a:pt x="701039" y="325120"/>
                  </a:lnTo>
                </a:path>
                <a:path w="2499359" h="995679">
                  <a:moveTo>
                    <a:pt x="1209039" y="325120"/>
                  </a:moveTo>
                  <a:lnTo>
                    <a:pt x="1219200" y="325120"/>
                  </a:lnTo>
                </a:path>
                <a:path w="2499359" h="995679">
                  <a:moveTo>
                    <a:pt x="1290320" y="325120"/>
                  </a:moveTo>
                  <a:lnTo>
                    <a:pt x="1300480" y="325120"/>
                  </a:lnTo>
                </a:path>
                <a:path w="2499359" h="995679">
                  <a:moveTo>
                    <a:pt x="1798320" y="325120"/>
                  </a:moveTo>
                  <a:lnTo>
                    <a:pt x="1808480" y="325120"/>
                  </a:lnTo>
                </a:path>
                <a:path w="2499359" h="995679">
                  <a:moveTo>
                    <a:pt x="690879" y="335280"/>
                  </a:moveTo>
                  <a:lnTo>
                    <a:pt x="701039" y="335280"/>
                  </a:lnTo>
                </a:path>
                <a:path w="2499359" h="995679">
                  <a:moveTo>
                    <a:pt x="1219200" y="335280"/>
                  </a:moveTo>
                  <a:lnTo>
                    <a:pt x="1229360" y="335280"/>
                  </a:lnTo>
                </a:path>
                <a:path w="2499359" h="995679">
                  <a:moveTo>
                    <a:pt x="1270000" y="335280"/>
                  </a:moveTo>
                  <a:lnTo>
                    <a:pt x="1290320" y="335280"/>
                  </a:lnTo>
                </a:path>
                <a:path w="2499359" h="995679">
                  <a:moveTo>
                    <a:pt x="1798320" y="335280"/>
                  </a:moveTo>
                  <a:lnTo>
                    <a:pt x="1808480" y="335280"/>
                  </a:lnTo>
                </a:path>
                <a:path w="2499359" h="995679">
                  <a:moveTo>
                    <a:pt x="690879" y="345440"/>
                  </a:moveTo>
                  <a:lnTo>
                    <a:pt x="701039" y="345440"/>
                  </a:lnTo>
                </a:path>
                <a:path w="2499359" h="995679">
                  <a:moveTo>
                    <a:pt x="1229360" y="345440"/>
                  </a:moveTo>
                  <a:lnTo>
                    <a:pt x="1239520" y="345440"/>
                  </a:lnTo>
                </a:path>
                <a:path w="2499359" h="995679">
                  <a:moveTo>
                    <a:pt x="1259839" y="345440"/>
                  </a:moveTo>
                  <a:lnTo>
                    <a:pt x="1270000" y="345440"/>
                  </a:lnTo>
                </a:path>
                <a:path w="2499359" h="995679">
                  <a:moveTo>
                    <a:pt x="1798320" y="345440"/>
                  </a:moveTo>
                  <a:lnTo>
                    <a:pt x="1808480" y="345440"/>
                  </a:lnTo>
                </a:path>
                <a:path w="2499359" h="995679">
                  <a:moveTo>
                    <a:pt x="690879" y="355600"/>
                  </a:moveTo>
                  <a:lnTo>
                    <a:pt x="701039" y="355600"/>
                  </a:lnTo>
                </a:path>
                <a:path w="2499359" h="995679">
                  <a:moveTo>
                    <a:pt x="1798320" y="355600"/>
                  </a:moveTo>
                  <a:lnTo>
                    <a:pt x="1808480" y="355600"/>
                  </a:lnTo>
                </a:path>
                <a:path w="2499359" h="995679">
                  <a:moveTo>
                    <a:pt x="690879" y="365760"/>
                  </a:moveTo>
                  <a:lnTo>
                    <a:pt x="701039" y="365760"/>
                  </a:lnTo>
                </a:path>
                <a:path w="2499359" h="995679">
                  <a:moveTo>
                    <a:pt x="1798320" y="365760"/>
                  </a:moveTo>
                  <a:lnTo>
                    <a:pt x="1808480" y="365760"/>
                  </a:lnTo>
                </a:path>
                <a:path w="2499359" h="995679">
                  <a:moveTo>
                    <a:pt x="690879" y="375920"/>
                  </a:moveTo>
                  <a:lnTo>
                    <a:pt x="701039" y="375920"/>
                  </a:lnTo>
                </a:path>
                <a:path w="2499359" h="995679">
                  <a:moveTo>
                    <a:pt x="1798320" y="375920"/>
                  </a:moveTo>
                  <a:lnTo>
                    <a:pt x="1808480" y="375920"/>
                  </a:lnTo>
                </a:path>
                <a:path w="2499359" h="995679">
                  <a:moveTo>
                    <a:pt x="690879" y="386080"/>
                  </a:moveTo>
                  <a:lnTo>
                    <a:pt x="701039" y="386080"/>
                  </a:lnTo>
                </a:path>
                <a:path w="2499359" h="995679">
                  <a:moveTo>
                    <a:pt x="1219200" y="386080"/>
                  </a:moveTo>
                  <a:lnTo>
                    <a:pt x="1229360" y="386080"/>
                  </a:lnTo>
                </a:path>
                <a:path w="2499359" h="995679">
                  <a:moveTo>
                    <a:pt x="1442720" y="386080"/>
                  </a:moveTo>
                  <a:lnTo>
                    <a:pt x="1452880" y="386080"/>
                  </a:lnTo>
                </a:path>
                <a:path w="2499359" h="995679">
                  <a:moveTo>
                    <a:pt x="1483360" y="386080"/>
                  </a:moveTo>
                  <a:lnTo>
                    <a:pt x="1493520" y="386080"/>
                  </a:lnTo>
                </a:path>
                <a:path w="2499359" h="995679">
                  <a:moveTo>
                    <a:pt x="1798320" y="386080"/>
                  </a:moveTo>
                  <a:lnTo>
                    <a:pt x="1808480" y="386080"/>
                  </a:lnTo>
                </a:path>
                <a:path w="2499359" h="995679">
                  <a:moveTo>
                    <a:pt x="690879" y="396240"/>
                  </a:moveTo>
                  <a:lnTo>
                    <a:pt x="701039" y="396240"/>
                  </a:lnTo>
                </a:path>
                <a:path w="2499359" h="995679">
                  <a:moveTo>
                    <a:pt x="1219200" y="396240"/>
                  </a:moveTo>
                  <a:lnTo>
                    <a:pt x="1229360" y="396240"/>
                  </a:lnTo>
                </a:path>
                <a:path w="2499359" h="995679">
                  <a:moveTo>
                    <a:pt x="1442720" y="396240"/>
                  </a:moveTo>
                  <a:lnTo>
                    <a:pt x="1452880" y="396240"/>
                  </a:lnTo>
                </a:path>
                <a:path w="2499359" h="995679">
                  <a:moveTo>
                    <a:pt x="1483360" y="396240"/>
                  </a:moveTo>
                  <a:lnTo>
                    <a:pt x="1493520" y="396240"/>
                  </a:lnTo>
                </a:path>
                <a:path w="2499359" h="995679">
                  <a:moveTo>
                    <a:pt x="1798320" y="396240"/>
                  </a:moveTo>
                  <a:lnTo>
                    <a:pt x="1808480" y="396240"/>
                  </a:lnTo>
                </a:path>
                <a:path w="2499359" h="995679">
                  <a:moveTo>
                    <a:pt x="690879" y="406400"/>
                  </a:moveTo>
                  <a:lnTo>
                    <a:pt x="701039" y="406400"/>
                  </a:lnTo>
                </a:path>
                <a:path w="2499359" h="995679">
                  <a:moveTo>
                    <a:pt x="965200" y="406400"/>
                  </a:moveTo>
                  <a:lnTo>
                    <a:pt x="975360" y="406400"/>
                  </a:lnTo>
                </a:path>
                <a:path w="2499359" h="995679">
                  <a:moveTo>
                    <a:pt x="1036320" y="406400"/>
                  </a:moveTo>
                  <a:lnTo>
                    <a:pt x="1076960" y="406400"/>
                  </a:lnTo>
                </a:path>
                <a:path w="2499359" h="995679">
                  <a:moveTo>
                    <a:pt x="1219200" y="406400"/>
                  </a:moveTo>
                  <a:lnTo>
                    <a:pt x="1229360" y="406400"/>
                  </a:lnTo>
                </a:path>
                <a:path w="2499359" h="995679">
                  <a:moveTo>
                    <a:pt x="1432560" y="406400"/>
                  </a:moveTo>
                  <a:lnTo>
                    <a:pt x="1442720" y="406400"/>
                  </a:lnTo>
                </a:path>
                <a:path w="2499359" h="995679">
                  <a:moveTo>
                    <a:pt x="1493520" y="406400"/>
                  </a:moveTo>
                  <a:lnTo>
                    <a:pt x="1503680" y="406400"/>
                  </a:lnTo>
                </a:path>
                <a:path w="2499359" h="995679">
                  <a:moveTo>
                    <a:pt x="1798320" y="406400"/>
                  </a:moveTo>
                  <a:lnTo>
                    <a:pt x="1808480" y="406400"/>
                  </a:lnTo>
                </a:path>
                <a:path w="2499359" h="995679">
                  <a:moveTo>
                    <a:pt x="690879" y="416560"/>
                  </a:moveTo>
                  <a:lnTo>
                    <a:pt x="701039" y="416560"/>
                  </a:lnTo>
                </a:path>
                <a:path w="2499359" h="995679">
                  <a:moveTo>
                    <a:pt x="965200" y="416560"/>
                  </a:moveTo>
                  <a:lnTo>
                    <a:pt x="975360" y="416560"/>
                  </a:lnTo>
                </a:path>
                <a:path w="2499359" h="995679">
                  <a:moveTo>
                    <a:pt x="1026160" y="416560"/>
                  </a:moveTo>
                  <a:lnTo>
                    <a:pt x="1036320" y="416560"/>
                  </a:lnTo>
                </a:path>
                <a:path w="2499359" h="995679">
                  <a:moveTo>
                    <a:pt x="1076960" y="416560"/>
                  </a:moveTo>
                  <a:lnTo>
                    <a:pt x="1087120" y="416560"/>
                  </a:lnTo>
                </a:path>
                <a:path w="2499359" h="995679">
                  <a:moveTo>
                    <a:pt x="1219200" y="416560"/>
                  </a:moveTo>
                  <a:lnTo>
                    <a:pt x="1229360" y="416560"/>
                  </a:lnTo>
                </a:path>
                <a:path w="2499359" h="995679">
                  <a:moveTo>
                    <a:pt x="1422400" y="416560"/>
                  </a:moveTo>
                  <a:lnTo>
                    <a:pt x="1432560" y="416560"/>
                  </a:lnTo>
                </a:path>
                <a:path w="2499359" h="995679">
                  <a:moveTo>
                    <a:pt x="1503679" y="416560"/>
                  </a:moveTo>
                  <a:lnTo>
                    <a:pt x="1513839" y="416560"/>
                  </a:lnTo>
                </a:path>
                <a:path w="2499359" h="995679">
                  <a:moveTo>
                    <a:pt x="1798320" y="416560"/>
                  </a:moveTo>
                  <a:lnTo>
                    <a:pt x="1808480" y="416560"/>
                  </a:lnTo>
                </a:path>
                <a:path w="2499359" h="995679">
                  <a:moveTo>
                    <a:pt x="690879" y="426720"/>
                  </a:moveTo>
                  <a:lnTo>
                    <a:pt x="701039" y="426720"/>
                  </a:lnTo>
                </a:path>
                <a:path w="2499359" h="995679">
                  <a:moveTo>
                    <a:pt x="782320" y="426720"/>
                  </a:moveTo>
                  <a:lnTo>
                    <a:pt x="843280" y="426720"/>
                  </a:lnTo>
                </a:path>
                <a:path w="2499359" h="995679">
                  <a:moveTo>
                    <a:pt x="873760" y="426720"/>
                  </a:moveTo>
                  <a:lnTo>
                    <a:pt x="924560" y="426720"/>
                  </a:lnTo>
                </a:path>
                <a:path w="2499359" h="995679">
                  <a:moveTo>
                    <a:pt x="955039" y="426720"/>
                  </a:moveTo>
                  <a:lnTo>
                    <a:pt x="995679" y="426720"/>
                  </a:lnTo>
                </a:path>
                <a:path w="2499359" h="995679">
                  <a:moveTo>
                    <a:pt x="1016000" y="426720"/>
                  </a:moveTo>
                  <a:lnTo>
                    <a:pt x="1026160" y="426720"/>
                  </a:lnTo>
                </a:path>
                <a:path w="2499359" h="995679">
                  <a:moveTo>
                    <a:pt x="1137920" y="426720"/>
                  </a:moveTo>
                  <a:lnTo>
                    <a:pt x="1178560" y="426720"/>
                  </a:lnTo>
                </a:path>
                <a:path w="2499359" h="995679">
                  <a:moveTo>
                    <a:pt x="1219200" y="426720"/>
                  </a:moveTo>
                  <a:lnTo>
                    <a:pt x="1229360" y="426720"/>
                  </a:lnTo>
                </a:path>
                <a:path w="2499359" h="995679">
                  <a:moveTo>
                    <a:pt x="1270000" y="426720"/>
                  </a:moveTo>
                  <a:lnTo>
                    <a:pt x="1320800" y="426720"/>
                  </a:lnTo>
                </a:path>
                <a:path w="2499359" h="995679">
                  <a:moveTo>
                    <a:pt x="1351279" y="426720"/>
                  </a:moveTo>
                  <a:lnTo>
                    <a:pt x="1361439" y="426720"/>
                  </a:lnTo>
                </a:path>
                <a:path w="2499359" h="995679">
                  <a:moveTo>
                    <a:pt x="1371600" y="426720"/>
                  </a:moveTo>
                  <a:lnTo>
                    <a:pt x="1402079" y="426720"/>
                  </a:lnTo>
                </a:path>
                <a:path w="2499359" h="995679">
                  <a:moveTo>
                    <a:pt x="1422400" y="426720"/>
                  </a:moveTo>
                  <a:lnTo>
                    <a:pt x="1432560" y="426720"/>
                  </a:lnTo>
                </a:path>
                <a:path w="2499359" h="995679">
                  <a:moveTo>
                    <a:pt x="1503679" y="426720"/>
                  </a:moveTo>
                  <a:lnTo>
                    <a:pt x="1513839" y="426720"/>
                  </a:lnTo>
                </a:path>
                <a:path w="2499359" h="995679">
                  <a:moveTo>
                    <a:pt x="1798320" y="426720"/>
                  </a:moveTo>
                  <a:lnTo>
                    <a:pt x="1808480" y="426720"/>
                  </a:lnTo>
                </a:path>
                <a:path w="2499359" h="995679">
                  <a:moveTo>
                    <a:pt x="690879" y="436880"/>
                  </a:moveTo>
                  <a:lnTo>
                    <a:pt x="701039" y="436880"/>
                  </a:lnTo>
                </a:path>
                <a:path w="2499359" h="995679">
                  <a:moveTo>
                    <a:pt x="772160" y="436880"/>
                  </a:moveTo>
                  <a:lnTo>
                    <a:pt x="782320" y="436880"/>
                  </a:lnTo>
                </a:path>
                <a:path w="2499359" h="995679">
                  <a:moveTo>
                    <a:pt x="833120" y="436880"/>
                  </a:moveTo>
                  <a:lnTo>
                    <a:pt x="843280" y="436880"/>
                  </a:lnTo>
                </a:path>
                <a:path w="2499359" h="995679">
                  <a:moveTo>
                    <a:pt x="863600" y="436880"/>
                  </a:moveTo>
                  <a:lnTo>
                    <a:pt x="873760" y="436880"/>
                  </a:lnTo>
                </a:path>
                <a:path w="2499359" h="995679">
                  <a:moveTo>
                    <a:pt x="924560" y="436880"/>
                  </a:moveTo>
                  <a:lnTo>
                    <a:pt x="934720" y="436880"/>
                  </a:lnTo>
                </a:path>
                <a:path w="2499359" h="995679">
                  <a:moveTo>
                    <a:pt x="965200" y="436880"/>
                  </a:moveTo>
                  <a:lnTo>
                    <a:pt x="975360" y="436880"/>
                  </a:lnTo>
                </a:path>
                <a:path w="2499359" h="995679">
                  <a:moveTo>
                    <a:pt x="1016000" y="436880"/>
                  </a:moveTo>
                  <a:lnTo>
                    <a:pt x="1026160" y="436880"/>
                  </a:lnTo>
                </a:path>
                <a:path w="2499359" h="995679">
                  <a:moveTo>
                    <a:pt x="1127760" y="436880"/>
                  </a:moveTo>
                  <a:lnTo>
                    <a:pt x="1137920" y="436880"/>
                  </a:lnTo>
                </a:path>
                <a:path w="2499359" h="995679">
                  <a:moveTo>
                    <a:pt x="1178560" y="436880"/>
                  </a:moveTo>
                  <a:lnTo>
                    <a:pt x="1198880" y="436880"/>
                  </a:lnTo>
                </a:path>
                <a:path w="2499359" h="995679">
                  <a:moveTo>
                    <a:pt x="1219200" y="436880"/>
                  </a:moveTo>
                  <a:lnTo>
                    <a:pt x="1229360" y="436880"/>
                  </a:lnTo>
                </a:path>
                <a:path w="2499359" h="995679">
                  <a:moveTo>
                    <a:pt x="1259839" y="436880"/>
                  </a:moveTo>
                  <a:lnTo>
                    <a:pt x="1270000" y="436880"/>
                  </a:lnTo>
                </a:path>
                <a:path w="2499359" h="995679">
                  <a:moveTo>
                    <a:pt x="1320800" y="436880"/>
                  </a:moveTo>
                  <a:lnTo>
                    <a:pt x="1330960" y="436880"/>
                  </a:lnTo>
                </a:path>
                <a:path w="2499359" h="995679">
                  <a:moveTo>
                    <a:pt x="1351279" y="436880"/>
                  </a:moveTo>
                  <a:lnTo>
                    <a:pt x="1371600" y="436880"/>
                  </a:lnTo>
                </a:path>
                <a:path w="2499359" h="995679">
                  <a:moveTo>
                    <a:pt x="1412239" y="436880"/>
                  </a:moveTo>
                  <a:lnTo>
                    <a:pt x="1422400" y="436880"/>
                  </a:lnTo>
                </a:path>
                <a:path w="2499359" h="995679">
                  <a:moveTo>
                    <a:pt x="1513839" y="436880"/>
                  </a:moveTo>
                  <a:lnTo>
                    <a:pt x="1524000" y="436880"/>
                  </a:lnTo>
                </a:path>
                <a:path w="2499359" h="995679">
                  <a:moveTo>
                    <a:pt x="1798320" y="436880"/>
                  </a:moveTo>
                  <a:lnTo>
                    <a:pt x="1808480" y="436880"/>
                  </a:lnTo>
                </a:path>
                <a:path w="2499359" h="995679">
                  <a:moveTo>
                    <a:pt x="690879" y="447040"/>
                  </a:moveTo>
                  <a:lnTo>
                    <a:pt x="701039" y="447040"/>
                  </a:lnTo>
                </a:path>
                <a:path w="2499359" h="995679">
                  <a:moveTo>
                    <a:pt x="772160" y="447040"/>
                  </a:moveTo>
                  <a:lnTo>
                    <a:pt x="782320" y="447040"/>
                  </a:lnTo>
                </a:path>
                <a:path w="2499359" h="995679">
                  <a:moveTo>
                    <a:pt x="833120" y="447040"/>
                  </a:moveTo>
                  <a:lnTo>
                    <a:pt x="843280" y="447040"/>
                  </a:lnTo>
                </a:path>
                <a:path w="2499359" h="995679">
                  <a:moveTo>
                    <a:pt x="863600" y="447040"/>
                  </a:moveTo>
                  <a:lnTo>
                    <a:pt x="873760" y="447040"/>
                  </a:lnTo>
                </a:path>
                <a:path w="2499359" h="995679">
                  <a:moveTo>
                    <a:pt x="924560" y="447040"/>
                  </a:moveTo>
                  <a:lnTo>
                    <a:pt x="934720" y="447040"/>
                  </a:lnTo>
                </a:path>
                <a:path w="2499359" h="995679">
                  <a:moveTo>
                    <a:pt x="965200" y="447040"/>
                  </a:moveTo>
                  <a:lnTo>
                    <a:pt x="975360" y="447040"/>
                  </a:lnTo>
                </a:path>
                <a:path w="2499359" h="995679">
                  <a:moveTo>
                    <a:pt x="1016000" y="447040"/>
                  </a:moveTo>
                  <a:lnTo>
                    <a:pt x="1026160" y="447040"/>
                  </a:lnTo>
                </a:path>
                <a:path w="2499359" h="995679">
                  <a:moveTo>
                    <a:pt x="1127760" y="447040"/>
                  </a:moveTo>
                  <a:lnTo>
                    <a:pt x="1137920" y="447040"/>
                  </a:lnTo>
                </a:path>
                <a:path w="2499359" h="995679">
                  <a:moveTo>
                    <a:pt x="1178560" y="447040"/>
                  </a:moveTo>
                  <a:lnTo>
                    <a:pt x="1198880" y="447040"/>
                  </a:lnTo>
                </a:path>
                <a:path w="2499359" h="995679">
                  <a:moveTo>
                    <a:pt x="1219200" y="447040"/>
                  </a:moveTo>
                  <a:lnTo>
                    <a:pt x="1229360" y="447040"/>
                  </a:lnTo>
                </a:path>
                <a:path w="2499359" h="995679">
                  <a:moveTo>
                    <a:pt x="1259839" y="447040"/>
                  </a:moveTo>
                  <a:lnTo>
                    <a:pt x="1270000" y="447040"/>
                  </a:lnTo>
                </a:path>
                <a:path w="2499359" h="995679">
                  <a:moveTo>
                    <a:pt x="1320800" y="447040"/>
                  </a:moveTo>
                  <a:lnTo>
                    <a:pt x="1330960" y="447040"/>
                  </a:lnTo>
                </a:path>
                <a:path w="2499359" h="995679">
                  <a:moveTo>
                    <a:pt x="1351279" y="447040"/>
                  </a:moveTo>
                  <a:lnTo>
                    <a:pt x="1361439" y="447040"/>
                  </a:lnTo>
                </a:path>
                <a:path w="2499359" h="995679">
                  <a:moveTo>
                    <a:pt x="1412239" y="447040"/>
                  </a:moveTo>
                  <a:lnTo>
                    <a:pt x="1422400" y="447040"/>
                  </a:lnTo>
                </a:path>
                <a:path w="2499359" h="995679">
                  <a:moveTo>
                    <a:pt x="1513839" y="447040"/>
                  </a:moveTo>
                  <a:lnTo>
                    <a:pt x="1524000" y="447040"/>
                  </a:lnTo>
                </a:path>
                <a:path w="2499359" h="995679">
                  <a:moveTo>
                    <a:pt x="1798320" y="447040"/>
                  </a:moveTo>
                  <a:lnTo>
                    <a:pt x="1808480" y="447040"/>
                  </a:lnTo>
                </a:path>
                <a:path w="2499359" h="995679">
                  <a:moveTo>
                    <a:pt x="690879" y="457200"/>
                  </a:moveTo>
                  <a:lnTo>
                    <a:pt x="701039" y="457200"/>
                  </a:lnTo>
                </a:path>
                <a:path w="2499359" h="995679">
                  <a:moveTo>
                    <a:pt x="772160" y="457200"/>
                  </a:moveTo>
                  <a:lnTo>
                    <a:pt x="782320" y="457200"/>
                  </a:lnTo>
                </a:path>
                <a:path w="2499359" h="995679">
                  <a:moveTo>
                    <a:pt x="833120" y="457200"/>
                  </a:moveTo>
                  <a:lnTo>
                    <a:pt x="843280" y="457200"/>
                  </a:lnTo>
                </a:path>
                <a:path w="2499359" h="995679">
                  <a:moveTo>
                    <a:pt x="863600" y="457200"/>
                  </a:moveTo>
                  <a:lnTo>
                    <a:pt x="934720" y="457200"/>
                  </a:lnTo>
                </a:path>
                <a:path w="2499359" h="995679">
                  <a:moveTo>
                    <a:pt x="965200" y="457200"/>
                  </a:moveTo>
                  <a:lnTo>
                    <a:pt x="975360" y="457200"/>
                  </a:lnTo>
                </a:path>
                <a:path w="2499359" h="995679">
                  <a:moveTo>
                    <a:pt x="1016000" y="457200"/>
                  </a:moveTo>
                  <a:lnTo>
                    <a:pt x="1026160" y="457200"/>
                  </a:lnTo>
                </a:path>
                <a:path w="2499359" h="995679">
                  <a:moveTo>
                    <a:pt x="1127760" y="457200"/>
                  </a:moveTo>
                  <a:lnTo>
                    <a:pt x="1137920" y="457200"/>
                  </a:lnTo>
                </a:path>
                <a:path w="2499359" h="995679">
                  <a:moveTo>
                    <a:pt x="1178560" y="457200"/>
                  </a:moveTo>
                  <a:lnTo>
                    <a:pt x="1198880" y="457200"/>
                  </a:lnTo>
                </a:path>
                <a:path w="2499359" h="995679">
                  <a:moveTo>
                    <a:pt x="1219200" y="457200"/>
                  </a:moveTo>
                  <a:lnTo>
                    <a:pt x="1229360" y="457200"/>
                  </a:lnTo>
                </a:path>
                <a:path w="2499359" h="995679">
                  <a:moveTo>
                    <a:pt x="1259839" y="457200"/>
                  </a:moveTo>
                  <a:lnTo>
                    <a:pt x="1270000" y="457200"/>
                  </a:lnTo>
                </a:path>
                <a:path w="2499359" h="995679">
                  <a:moveTo>
                    <a:pt x="1320800" y="457200"/>
                  </a:moveTo>
                  <a:lnTo>
                    <a:pt x="1330960" y="457200"/>
                  </a:lnTo>
                </a:path>
                <a:path w="2499359" h="995679">
                  <a:moveTo>
                    <a:pt x="1351279" y="457200"/>
                  </a:moveTo>
                  <a:lnTo>
                    <a:pt x="1361439" y="457200"/>
                  </a:lnTo>
                </a:path>
                <a:path w="2499359" h="995679">
                  <a:moveTo>
                    <a:pt x="1412239" y="457200"/>
                  </a:moveTo>
                  <a:lnTo>
                    <a:pt x="1422400" y="457200"/>
                  </a:lnTo>
                </a:path>
                <a:path w="2499359" h="995679">
                  <a:moveTo>
                    <a:pt x="1513839" y="457200"/>
                  </a:moveTo>
                  <a:lnTo>
                    <a:pt x="1524000" y="457200"/>
                  </a:lnTo>
                </a:path>
                <a:path w="2499359" h="995679">
                  <a:moveTo>
                    <a:pt x="1798320" y="457200"/>
                  </a:moveTo>
                  <a:lnTo>
                    <a:pt x="1808480" y="457200"/>
                  </a:lnTo>
                </a:path>
                <a:path w="2499359" h="995679">
                  <a:moveTo>
                    <a:pt x="690879" y="467360"/>
                  </a:moveTo>
                  <a:lnTo>
                    <a:pt x="701039" y="467360"/>
                  </a:lnTo>
                </a:path>
                <a:path w="2499359" h="995679">
                  <a:moveTo>
                    <a:pt x="772160" y="467360"/>
                  </a:moveTo>
                  <a:lnTo>
                    <a:pt x="782320" y="467360"/>
                  </a:lnTo>
                </a:path>
                <a:path w="2499359" h="995679">
                  <a:moveTo>
                    <a:pt x="833120" y="467360"/>
                  </a:moveTo>
                  <a:lnTo>
                    <a:pt x="843280" y="467360"/>
                  </a:lnTo>
                </a:path>
                <a:path w="2499359" h="995679">
                  <a:moveTo>
                    <a:pt x="863600" y="467360"/>
                  </a:moveTo>
                  <a:lnTo>
                    <a:pt x="873760" y="467360"/>
                  </a:lnTo>
                </a:path>
                <a:path w="2499359" h="995679">
                  <a:moveTo>
                    <a:pt x="965200" y="467360"/>
                  </a:moveTo>
                  <a:lnTo>
                    <a:pt x="975360" y="467360"/>
                  </a:lnTo>
                </a:path>
                <a:path w="2499359" h="995679">
                  <a:moveTo>
                    <a:pt x="1016000" y="467360"/>
                  </a:moveTo>
                  <a:lnTo>
                    <a:pt x="1026160" y="467360"/>
                  </a:lnTo>
                </a:path>
                <a:path w="2499359" h="995679">
                  <a:moveTo>
                    <a:pt x="1127760" y="467360"/>
                  </a:moveTo>
                  <a:lnTo>
                    <a:pt x="1137920" y="467360"/>
                  </a:lnTo>
                </a:path>
                <a:path w="2499359" h="995679">
                  <a:moveTo>
                    <a:pt x="1178560" y="467360"/>
                  </a:moveTo>
                  <a:lnTo>
                    <a:pt x="1198880" y="467360"/>
                  </a:lnTo>
                </a:path>
                <a:path w="2499359" h="995679">
                  <a:moveTo>
                    <a:pt x="1219200" y="467360"/>
                  </a:moveTo>
                  <a:lnTo>
                    <a:pt x="1229360" y="467360"/>
                  </a:lnTo>
                </a:path>
                <a:path w="2499359" h="995679">
                  <a:moveTo>
                    <a:pt x="1259839" y="467360"/>
                  </a:moveTo>
                  <a:lnTo>
                    <a:pt x="1270000" y="467360"/>
                  </a:lnTo>
                </a:path>
                <a:path w="2499359" h="995679">
                  <a:moveTo>
                    <a:pt x="1320800" y="467360"/>
                  </a:moveTo>
                  <a:lnTo>
                    <a:pt x="1330960" y="467360"/>
                  </a:lnTo>
                </a:path>
                <a:path w="2499359" h="995679">
                  <a:moveTo>
                    <a:pt x="1351279" y="467360"/>
                  </a:moveTo>
                  <a:lnTo>
                    <a:pt x="1361439" y="467360"/>
                  </a:lnTo>
                </a:path>
                <a:path w="2499359" h="995679">
                  <a:moveTo>
                    <a:pt x="1412239" y="467360"/>
                  </a:moveTo>
                  <a:lnTo>
                    <a:pt x="1422400" y="467360"/>
                  </a:lnTo>
                </a:path>
                <a:path w="2499359" h="995679">
                  <a:moveTo>
                    <a:pt x="1513839" y="467360"/>
                  </a:moveTo>
                  <a:lnTo>
                    <a:pt x="1524000" y="467360"/>
                  </a:lnTo>
                </a:path>
                <a:path w="2499359" h="995679">
                  <a:moveTo>
                    <a:pt x="1798320" y="467360"/>
                  </a:moveTo>
                  <a:lnTo>
                    <a:pt x="1808480" y="467360"/>
                  </a:lnTo>
                </a:path>
                <a:path w="2499359" h="995679">
                  <a:moveTo>
                    <a:pt x="690879" y="477520"/>
                  </a:moveTo>
                  <a:lnTo>
                    <a:pt x="701039" y="477520"/>
                  </a:lnTo>
                </a:path>
                <a:path w="2499359" h="995679">
                  <a:moveTo>
                    <a:pt x="772160" y="477520"/>
                  </a:moveTo>
                  <a:lnTo>
                    <a:pt x="782320" y="477520"/>
                  </a:lnTo>
                </a:path>
                <a:path w="2499359" h="995679">
                  <a:moveTo>
                    <a:pt x="812800" y="477520"/>
                  </a:moveTo>
                  <a:lnTo>
                    <a:pt x="843279" y="477520"/>
                  </a:lnTo>
                </a:path>
                <a:path w="2499359" h="995679">
                  <a:moveTo>
                    <a:pt x="863600" y="477520"/>
                  </a:moveTo>
                  <a:lnTo>
                    <a:pt x="873760" y="477520"/>
                  </a:lnTo>
                </a:path>
                <a:path w="2499359" h="995679">
                  <a:moveTo>
                    <a:pt x="924560" y="477520"/>
                  </a:moveTo>
                  <a:lnTo>
                    <a:pt x="934720" y="477520"/>
                  </a:lnTo>
                </a:path>
                <a:path w="2499359" h="995679">
                  <a:moveTo>
                    <a:pt x="965200" y="477520"/>
                  </a:moveTo>
                  <a:lnTo>
                    <a:pt x="975360" y="477520"/>
                  </a:lnTo>
                </a:path>
                <a:path w="2499359" h="995679">
                  <a:moveTo>
                    <a:pt x="1026160" y="477520"/>
                  </a:moveTo>
                  <a:lnTo>
                    <a:pt x="1036320" y="477520"/>
                  </a:lnTo>
                </a:path>
                <a:path w="2499359" h="995679">
                  <a:moveTo>
                    <a:pt x="1076960" y="477520"/>
                  </a:moveTo>
                  <a:lnTo>
                    <a:pt x="1087120" y="477520"/>
                  </a:lnTo>
                </a:path>
                <a:path w="2499359" h="995679">
                  <a:moveTo>
                    <a:pt x="1127760" y="477520"/>
                  </a:moveTo>
                  <a:lnTo>
                    <a:pt x="1137920" y="477520"/>
                  </a:lnTo>
                </a:path>
                <a:path w="2499359" h="995679">
                  <a:moveTo>
                    <a:pt x="1178560" y="477520"/>
                  </a:moveTo>
                  <a:lnTo>
                    <a:pt x="1198880" y="477520"/>
                  </a:lnTo>
                </a:path>
                <a:path w="2499359" h="995679">
                  <a:moveTo>
                    <a:pt x="1219200" y="477520"/>
                  </a:moveTo>
                  <a:lnTo>
                    <a:pt x="1229360" y="477520"/>
                  </a:lnTo>
                </a:path>
                <a:path w="2499359" h="995679">
                  <a:moveTo>
                    <a:pt x="1259839" y="477520"/>
                  </a:moveTo>
                  <a:lnTo>
                    <a:pt x="1270000" y="477520"/>
                  </a:lnTo>
                </a:path>
                <a:path w="2499359" h="995679">
                  <a:moveTo>
                    <a:pt x="1320800" y="477520"/>
                  </a:moveTo>
                  <a:lnTo>
                    <a:pt x="1330960" y="477520"/>
                  </a:lnTo>
                </a:path>
                <a:path w="2499359" h="995679">
                  <a:moveTo>
                    <a:pt x="1351279" y="477520"/>
                  </a:moveTo>
                  <a:lnTo>
                    <a:pt x="1361439" y="477520"/>
                  </a:lnTo>
                </a:path>
                <a:path w="2499359" h="995679">
                  <a:moveTo>
                    <a:pt x="1412239" y="477520"/>
                  </a:moveTo>
                  <a:lnTo>
                    <a:pt x="1422400" y="477520"/>
                  </a:lnTo>
                </a:path>
                <a:path w="2499359" h="995679">
                  <a:moveTo>
                    <a:pt x="1513839" y="477520"/>
                  </a:moveTo>
                  <a:lnTo>
                    <a:pt x="1524000" y="477520"/>
                  </a:lnTo>
                </a:path>
                <a:path w="2499359" h="995679">
                  <a:moveTo>
                    <a:pt x="1798320" y="477520"/>
                  </a:moveTo>
                  <a:lnTo>
                    <a:pt x="1808480" y="477520"/>
                  </a:lnTo>
                </a:path>
                <a:path w="2499359" h="995679">
                  <a:moveTo>
                    <a:pt x="690879" y="487680"/>
                  </a:moveTo>
                  <a:lnTo>
                    <a:pt x="701039" y="487680"/>
                  </a:lnTo>
                </a:path>
                <a:path w="2499359" h="995679">
                  <a:moveTo>
                    <a:pt x="772160" y="487680"/>
                  </a:moveTo>
                  <a:lnTo>
                    <a:pt x="782320" y="487680"/>
                  </a:lnTo>
                </a:path>
                <a:path w="2499359" h="995679">
                  <a:moveTo>
                    <a:pt x="812800" y="487680"/>
                  </a:moveTo>
                  <a:lnTo>
                    <a:pt x="843279" y="487680"/>
                  </a:lnTo>
                </a:path>
                <a:path w="2499359" h="995679">
                  <a:moveTo>
                    <a:pt x="863600" y="487680"/>
                  </a:moveTo>
                  <a:lnTo>
                    <a:pt x="873760" y="487680"/>
                  </a:lnTo>
                </a:path>
                <a:path w="2499359" h="995679">
                  <a:moveTo>
                    <a:pt x="924560" y="487680"/>
                  </a:moveTo>
                  <a:lnTo>
                    <a:pt x="934720" y="487680"/>
                  </a:lnTo>
                </a:path>
                <a:path w="2499359" h="995679">
                  <a:moveTo>
                    <a:pt x="965200" y="487680"/>
                  </a:moveTo>
                  <a:lnTo>
                    <a:pt x="975360" y="487680"/>
                  </a:lnTo>
                </a:path>
                <a:path w="2499359" h="995679">
                  <a:moveTo>
                    <a:pt x="1026160" y="487680"/>
                  </a:moveTo>
                  <a:lnTo>
                    <a:pt x="1036320" y="487680"/>
                  </a:lnTo>
                </a:path>
                <a:path w="2499359" h="995679">
                  <a:moveTo>
                    <a:pt x="1076960" y="487680"/>
                  </a:moveTo>
                  <a:lnTo>
                    <a:pt x="1087120" y="487680"/>
                  </a:lnTo>
                </a:path>
                <a:path w="2499359" h="995679">
                  <a:moveTo>
                    <a:pt x="1127760" y="487680"/>
                  </a:moveTo>
                  <a:lnTo>
                    <a:pt x="1137920" y="487680"/>
                  </a:lnTo>
                </a:path>
                <a:path w="2499359" h="995679">
                  <a:moveTo>
                    <a:pt x="1178560" y="487680"/>
                  </a:moveTo>
                  <a:lnTo>
                    <a:pt x="1198880" y="487680"/>
                  </a:lnTo>
                </a:path>
                <a:path w="2499359" h="995679">
                  <a:moveTo>
                    <a:pt x="1219200" y="487680"/>
                  </a:moveTo>
                  <a:lnTo>
                    <a:pt x="1229360" y="487680"/>
                  </a:lnTo>
                </a:path>
                <a:path w="2499359" h="995679">
                  <a:moveTo>
                    <a:pt x="1259839" y="487680"/>
                  </a:moveTo>
                  <a:lnTo>
                    <a:pt x="1270000" y="487680"/>
                  </a:lnTo>
                </a:path>
                <a:path w="2499359" h="995679">
                  <a:moveTo>
                    <a:pt x="1320800" y="487680"/>
                  </a:moveTo>
                  <a:lnTo>
                    <a:pt x="1330960" y="487680"/>
                  </a:lnTo>
                </a:path>
                <a:path w="2499359" h="995679">
                  <a:moveTo>
                    <a:pt x="1351279" y="487680"/>
                  </a:moveTo>
                  <a:lnTo>
                    <a:pt x="1361439" y="487680"/>
                  </a:lnTo>
                </a:path>
                <a:path w="2499359" h="995679">
                  <a:moveTo>
                    <a:pt x="1412239" y="487680"/>
                  </a:moveTo>
                  <a:lnTo>
                    <a:pt x="1422400" y="487680"/>
                  </a:lnTo>
                </a:path>
                <a:path w="2499359" h="995679">
                  <a:moveTo>
                    <a:pt x="1513839" y="487680"/>
                  </a:moveTo>
                  <a:lnTo>
                    <a:pt x="1524000" y="487680"/>
                  </a:lnTo>
                </a:path>
                <a:path w="2499359" h="995679">
                  <a:moveTo>
                    <a:pt x="1798320" y="487680"/>
                  </a:moveTo>
                  <a:lnTo>
                    <a:pt x="1808480" y="487680"/>
                  </a:lnTo>
                </a:path>
                <a:path w="2499359" h="995679">
                  <a:moveTo>
                    <a:pt x="690879" y="497840"/>
                  </a:moveTo>
                  <a:lnTo>
                    <a:pt x="701039" y="497840"/>
                  </a:lnTo>
                </a:path>
                <a:path w="2499359" h="995679">
                  <a:moveTo>
                    <a:pt x="782320" y="497840"/>
                  </a:moveTo>
                  <a:lnTo>
                    <a:pt x="812800" y="497840"/>
                  </a:lnTo>
                </a:path>
                <a:path w="2499359" h="995679">
                  <a:moveTo>
                    <a:pt x="833120" y="497840"/>
                  </a:moveTo>
                  <a:lnTo>
                    <a:pt x="843280" y="497840"/>
                  </a:lnTo>
                </a:path>
                <a:path w="2499359" h="995679">
                  <a:moveTo>
                    <a:pt x="873760" y="497840"/>
                  </a:moveTo>
                  <a:lnTo>
                    <a:pt x="924560" y="497840"/>
                  </a:lnTo>
                </a:path>
                <a:path w="2499359" h="995679">
                  <a:moveTo>
                    <a:pt x="975360" y="497840"/>
                  </a:moveTo>
                  <a:lnTo>
                    <a:pt x="995680" y="497840"/>
                  </a:lnTo>
                </a:path>
                <a:path w="2499359" h="995679">
                  <a:moveTo>
                    <a:pt x="1036320" y="497840"/>
                  </a:moveTo>
                  <a:lnTo>
                    <a:pt x="1076960" y="497840"/>
                  </a:lnTo>
                </a:path>
                <a:path w="2499359" h="995679">
                  <a:moveTo>
                    <a:pt x="1137920" y="497840"/>
                  </a:moveTo>
                  <a:lnTo>
                    <a:pt x="1178560" y="497840"/>
                  </a:lnTo>
                </a:path>
                <a:path w="2499359" h="995679">
                  <a:moveTo>
                    <a:pt x="1219200" y="497840"/>
                  </a:moveTo>
                  <a:lnTo>
                    <a:pt x="1229360" y="497840"/>
                  </a:lnTo>
                </a:path>
                <a:path w="2499359" h="995679">
                  <a:moveTo>
                    <a:pt x="1270000" y="497840"/>
                  </a:moveTo>
                  <a:lnTo>
                    <a:pt x="1320800" y="497840"/>
                  </a:lnTo>
                </a:path>
                <a:path w="2499359" h="995679">
                  <a:moveTo>
                    <a:pt x="1351279" y="497840"/>
                  </a:moveTo>
                  <a:lnTo>
                    <a:pt x="1361439" y="497840"/>
                  </a:lnTo>
                </a:path>
                <a:path w="2499359" h="995679">
                  <a:moveTo>
                    <a:pt x="1422400" y="497840"/>
                  </a:moveTo>
                  <a:lnTo>
                    <a:pt x="1432560" y="497840"/>
                  </a:lnTo>
                </a:path>
                <a:path w="2499359" h="995679">
                  <a:moveTo>
                    <a:pt x="1503679" y="497840"/>
                  </a:moveTo>
                  <a:lnTo>
                    <a:pt x="1513839" y="497840"/>
                  </a:lnTo>
                </a:path>
                <a:path w="2499359" h="995679">
                  <a:moveTo>
                    <a:pt x="1798320" y="497840"/>
                  </a:moveTo>
                  <a:lnTo>
                    <a:pt x="1808480" y="497840"/>
                  </a:lnTo>
                </a:path>
                <a:path w="2499359" h="995679">
                  <a:moveTo>
                    <a:pt x="690879" y="508000"/>
                  </a:moveTo>
                  <a:lnTo>
                    <a:pt x="701039" y="508000"/>
                  </a:lnTo>
                </a:path>
                <a:path w="2499359" h="995679">
                  <a:moveTo>
                    <a:pt x="833120" y="508000"/>
                  </a:moveTo>
                  <a:lnTo>
                    <a:pt x="843280" y="508000"/>
                  </a:lnTo>
                </a:path>
                <a:path w="2499359" h="995679">
                  <a:moveTo>
                    <a:pt x="1422400" y="508000"/>
                  </a:moveTo>
                  <a:lnTo>
                    <a:pt x="1432560" y="508000"/>
                  </a:lnTo>
                </a:path>
                <a:path w="2499359" h="995679">
                  <a:moveTo>
                    <a:pt x="1503679" y="508000"/>
                  </a:moveTo>
                  <a:lnTo>
                    <a:pt x="1513839" y="508000"/>
                  </a:lnTo>
                </a:path>
                <a:path w="2499359" h="995679">
                  <a:moveTo>
                    <a:pt x="1798320" y="508000"/>
                  </a:moveTo>
                  <a:lnTo>
                    <a:pt x="1808480" y="508000"/>
                  </a:lnTo>
                </a:path>
                <a:path w="2499359" h="995679">
                  <a:moveTo>
                    <a:pt x="690879" y="518160"/>
                  </a:moveTo>
                  <a:lnTo>
                    <a:pt x="701039" y="518160"/>
                  </a:lnTo>
                </a:path>
                <a:path w="2499359" h="995679">
                  <a:moveTo>
                    <a:pt x="833120" y="518160"/>
                  </a:moveTo>
                  <a:lnTo>
                    <a:pt x="843280" y="518160"/>
                  </a:lnTo>
                </a:path>
                <a:path w="2499359" h="995679">
                  <a:moveTo>
                    <a:pt x="1432560" y="518160"/>
                  </a:moveTo>
                  <a:lnTo>
                    <a:pt x="1442720" y="518160"/>
                  </a:lnTo>
                </a:path>
                <a:path w="2499359" h="995679">
                  <a:moveTo>
                    <a:pt x="1493520" y="518160"/>
                  </a:moveTo>
                  <a:lnTo>
                    <a:pt x="1503680" y="518160"/>
                  </a:lnTo>
                </a:path>
                <a:path w="2499359" h="995679">
                  <a:moveTo>
                    <a:pt x="1798320" y="518160"/>
                  </a:moveTo>
                  <a:lnTo>
                    <a:pt x="1808480" y="518160"/>
                  </a:lnTo>
                </a:path>
                <a:path w="2499359" h="995679">
                  <a:moveTo>
                    <a:pt x="690879" y="528320"/>
                  </a:moveTo>
                  <a:lnTo>
                    <a:pt x="701039" y="528320"/>
                  </a:lnTo>
                </a:path>
                <a:path w="2499359" h="995679">
                  <a:moveTo>
                    <a:pt x="782320" y="528320"/>
                  </a:moveTo>
                  <a:lnTo>
                    <a:pt x="833120" y="528320"/>
                  </a:lnTo>
                </a:path>
                <a:path w="2499359" h="995679">
                  <a:moveTo>
                    <a:pt x="1442720" y="528320"/>
                  </a:moveTo>
                  <a:lnTo>
                    <a:pt x="1452880" y="528320"/>
                  </a:lnTo>
                </a:path>
                <a:path w="2499359" h="995679">
                  <a:moveTo>
                    <a:pt x="1483360" y="528320"/>
                  </a:moveTo>
                  <a:lnTo>
                    <a:pt x="1493520" y="528320"/>
                  </a:lnTo>
                </a:path>
                <a:path w="2499359" h="995679">
                  <a:moveTo>
                    <a:pt x="1798320" y="528320"/>
                  </a:moveTo>
                  <a:lnTo>
                    <a:pt x="1808480" y="528320"/>
                  </a:lnTo>
                </a:path>
                <a:path w="2499359" h="995679">
                  <a:moveTo>
                    <a:pt x="690879" y="538480"/>
                  </a:moveTo>
                  <a:lnTo>
                    <a:pt x="701039" y="538480"/>
                  </a:lnTo>
                </a:path>
                <a:path w="2499359" h="995679">
                  <a:moveTo>
                    <a:pt x="1798320" y="538480"/>
                  </a:moveTo>
                  <a:lnTo>
                    <a:pt x="1808480" y="538480"/>
                  </a:lnTo>
                </a:path>
                <a:path w="2499359" h="995679">
                  <a:moveTo>
                    <a:pt x="690879" y="548640"/>
                  </a:moveTo>
                  <a:lnTo>
                    <a:pt x="701039" y="548640"/>
                  </a:lnTo>
                </a:path>
                <a:path w="2499359" h="995679">
                  <a:moveTo>
                    <a:pt x="1798320" y="548640"/>
                  </a:moveTo>
                  <a:lnTo>
                    <a:pt x="1808480" y="548640"/>
                  </a:lnTo>
                </a:path>
                <a:path w="2499359" h="995679">
                  <a:moveTo>
                    <a:pt x="690879" y="558800"/>
                  </a:moveTo>
                  <a:lnTo>
                    <a:pt x="701039" y="558800"/>
                  </a:lnTo>
                </a:path>
                <a:path w="2499359" h="995679">
                  <a:moveTo>
                    <a:pt x="1798320" y="558800"/>
                  </a:moveTo>
                  <a:lnTo>
                    <a:pt x="1808480" y="558800"/>
                  </a:lnTo>
                </a:path>
                <a:path w="2499359" h="995679">
                  <a:moveTo>
                    <a:pt x="690879" y="568960"/>
                  </a:moveTo>
                  <a:lnTo>
                    <a:pt x="701039" y="568960"/>
                  </a:lnTo>
                </a:path>
                <a:path w="2499359" h="995679">
                  <a:moveTo>
                    <a:pt x="1198879" y="568960"/>
                  </a:moveTo>
                  <a:lnTo>
                    <a:pt x="1209039" y="568960"/>
                  </a:lnTo>
                </a:path>
                <a:path w="2499359" h="995679">
                  <a:moveTo>
                    <a:pt x="1432560" y="568960"/>
                  </a:moveTo>
                  <a:lnTo>
                    <a:pt x="1442720" y="568960"/>
                  </a:lnTo>
                </a:path>
                <a:path w="2499359" h="995679">
                  <a:moveTo>
                    <a:pt x="1463039" y="568960"/>
                  </a:moveTo>
                  <a:lnTo>
                    <a:pt x="1483360" y="568960"/>
                  </a:lnTo>
                </a:path>
                <a:path w="2499359" h="995679">
                  <a:moveTo>
                    <a:pt x="1798320" y="568960"/>
                  </a:moveTo>
                  <a:lnTo>
                    <a:pt x="1808480" y="568960"/>
                  </a:lnTo>
                </a:path>
                <a:path w="2499359" h="995679">
                  <a:moveTo>
                    <a:pt x="690879" y="579120"/>
                  </a:moveTo>
                  <a:lnTo>
                    <a:pt x="701039" y="579120"/>
                  </a:lnTo>
                </a:path>
                <a:path w="2499359" h="995679">
                  <a:moveTo>
                    <a:pt x="955039" y="579120"/>
                  </a:moveTo>
                  <a:lnTo>
                    <a:pt x="965200" y="579120"/>
                  </a:lnTo>
                </a:path>
                <a:path w="2499359" h="995679">
                  <a:moveTo>
                    <a:pt x="1026160" y="579120"/>
                  </a:moveTo>
                  <a:lnTo>
                    <a:pt x="1066800" y="579120"/>
                  </a:lnTo>
                </a:path>
                <a:path w="2499359" h="995679">
                  <a:moveTo>
                    <a:pt x="1198879" y="579120"/>
                  </a:moveTo>
                  <a:lnTo>
                    <a:pt x="1209039" y="579120"/>
                  </a:lnTo>
                </a:path>
                <a:path w="2499359" h="995679">
                  <a:moveTo>
                    <a:pt x="1422400" y="579120"/>
                  </a:moveTo>
                  <a:lnTo>
                    <a:pt x="1432560" y="579120"/>
                  </a:lnTo>
                </a:path>
                <a:path w="2499359" h="995679">
                  <a:moveTo>
                    <a:pt x="1483360" y="579120"/>
                  </a:moveTo>
                  <a:lnTo>
                    <a:pt x="1493520" y="579120"/>
                  </a:lnTo>
                </a:path>
                <a:path w="2499359" h="995679">
                  <a:moveTo>
                    <a:pt x="1798320" y="579120"/>
                  </a:moveTo>
                  <a:lnTo>
                    <a:pt x="1808480" y="579120"/>
                  </a:lnTo>
                </a:path>
                <a:path w="2499359" h="995679">
                  <a:moveTo>
                    <a:pt x="690879" y="589280"/>
                  </a:moveTo>
                  <a:lnTo>
                    <a:pt x="701039" y="589280"/>
                  </a:lnTo>
                </a:path>
                <a:path w="2499359" h="995679">
                  <a:moveTo>
                    <a:pt x="955039" y="589280"/>
                  </a:moveTo>
                  <a:lnTo>
                    <a:pt x="965200" y="589280"/>
                  </a:lnTo>
                </a:path>
                <a:path w="2499359" h="995679">
                  <a:moveTo>
                    <a:pt x="1026160" y="589280"/>
                  </a:moveTo>
                  <a:lnTo>
                    <a:pt x="1066800" y="589280"/>
                  </a:lnTo>
                </a:path>
                <a:path w="2499359" h="995679">
                  <a:moveTo>
                    <a:pt x="1198879" y="589280"/>
                  </a:moveTo>
                  <a:lnTo>
                    <a:pt x="1209039" y="589280"/>
                  </a:lnTo>
                </a:path>
                <a:path w="2499359" h="995679">
                  <a:moveTo>
                    <a:pt x="1422400" y="589280"/>
                  </a:moveTo>
                  <a:lnTo>
                    <a:pt x="1432560" y="589280"/>
                  </a:lnTo>
                </a:path>
                <a:path w="2499359" h="995679">
                  <a:moveTo>
                    <a:pt x="1483360" y="589280"/>
                  </a:moveTo>
                  <a:lnTo>
                    <a:pt x="1493520" y="589280"/>
                  </a:lnTo>
                </a:path>
                <a:path w="2499359" h="995679">
                  <a:moveTo>
                    <a:pt x="1798320" y="589280"/>
                  </a:moveTo>
                  <a:lnTo>
                    <a:pt x="1808480" y="589280"/>
                  </a:lnTo>
                </a:path>
                <a:path w="2499359" h="995679">
                  <a:moveTo>
                    <a:pt x="690879" y="599440"/>
                  </a:moveTo>
                  <a:lnTo>
                    <a:pt x="701039" y="599440"/>
                  </a:lnTo>
                </a:path>
                <a:path w="2499359" h="995679">
                  <a:moveTo>
                    <a:pt x="955039" y="599440"/>
                  </a:moveTo>
                  <a:lnTo>
                    <a:pt x="965200" y="599440"/>
                  </a:lnTo>
                </a:path>
                <a:path w="2499359" h="995679">
                  <a:moveTo>
                    <a:pt x="1016000" y="599440"/>
                  </a:moveTo>
                  <a:lnTo>
                    <a:pt x="1026160" y="599440"/>
                  </a:lnTo>
                </a:path>
                <a:path w="2499359" h="995679">
                  <a:moveTo>
                    <a:pt x="1066800" y="599440"/>
                  </a:moveTo>
                  <a:lnTo>
                    <a:pt x="1076960" y="599440"/>
                  </a:lnTo>
                </a:path>
                <a:path w="2499359" h="995679">
                  <a:moveTo>
                    <a:pt x="1198879" y="599440"/>
                  </a:moveTo>
                  <a:lnTo>
                    <a:pt x="1209039" y="599440"/>
                  </a:lnTo>
                </a:path>
                <a:path w="2499359" h="995679">
                  <a:moveTo>
                    <a:pt x="1412239" y="599440"/>
                  </a:moveTo>
                  <a:lnTo>
                    <a:pt x="1422400" y="599440"/>
                  </a:lnTo>
                </a:path>
                <a:path w="2499359" h="995679">
                  <a:moveTo>
                    <a:pt x="1493520" y="599440"/>
                  </a:moveTo>
                  <a:lnTo>
                    <a:pt x="1503680" y="599440"/>
                  </a:lnTo>
                </a:path>
                <a:path w="2499359" h="995679">
                  <a:moveTo>
                    <a:pt x="1798320" y="599440"/>
                  </a:moveTo>
                  <a:lnTo>
                    <a:pt x="1808480" y="599440"/>
                  </a:lnTo>
                </a:path>
                <a:path w="2499359" h="995679">
                  <a:moveTo>
                    <a:pt x="690879" y="609600"/>
                  </a:moveTo>
                  <a:lnTo>
                    <a:pt x="701039" y="609600"/>
                  </a:lnTo>
                </a:path>
                <a:path w="2499359" h="995679">
                  <a:moveTo>
                    <a:pt x="782320" y="609600"/>
                  </a:moveTo>
                  <a:lnTo>
                    <a:pt x="833120" y="609600"/>
                  </a:lnTo>
                </a:path>
                <a:path w="2499359" h="995679">
                  <a:moveTo>
                    <a:pt x="863600" y="609600"/>
                  </a:moveTo>
                  <a:lnTo>
                    <a:pt x="904239" y="609600"/>
                  </a:lnTo>
                </a:path>
                <a:path w="2499359" h="995679">
                  <a:moveTo>
                    <a:pt x="944879" y="609600"/>
                  </a:moveTo>
                  <a:lnTo>
                    <a:pt x="985519" y="609600"/>
                  </a:lnTo>
                </a:path>
                <a:path w="2499359" h="995679">
                  <a:moveTo>
                    <a:pt x="995679" y="609600"/>
                  </a:moveTo>
                  <a:lnTo>
                    <a:pt x="1016000" y="609600"/>
                  </a:lnTo>
                </a:path>
                <a:path w="2499359" h="995679">
                  <a:moveTo>
                    <a:pt x="1117600" y="609600"/>
                  </a:moveTo>
                  <a:lnTo>
                    <a:pt x="1158239" y="609600"/>
                  </a:lnTo>
                </a:path>
                <a:path w="2499359" h="995679">
                  <a:moveTo>
                    <a:pt x="1198879" y="609600"/>
                  </a:moveTo>
                  <a:lnTo>
                    <a:pt x="1209039" y="609600"/>
                  </a:lnTo>
                </a:path>
                <a:path w="2499359" h="995679">
                  <a:moveTo>
                    <a:pt x="1249679" y="609600"/>
                  </a:moveTo>
                  <a:lnTo>
                    <a:pt x="1300479" y="609600"/>
                  </a:lnTo>
                </a:path>
                <a:path w="2499359" h="995679">
                  <a:moveTo>
                    <a:pt x="1330960" y="609600"/>
                  </a:moveTo>
                  <a:lnTo>
                    <a:pt x="1341120" y="609600"/>
                  </a:lnTo>
                </a:path>
                <a:path w="2499359" h="995679">
                  <a:moveTo>
                    <a:pt x="1351279" y="609600"/>
                  </a:moveTo>
                  <a:lnTo>
                    <a:pt x="1371600" y="609600"/>
                  </a:lnTo>
                </a:path>
                <a:path w="2499359" h="995679">
                  <a:moveTo>
                    <a:pt x="1412239" y="609600"/>
                  </a:moveTo>
                  <a:lnTo>
                    <a:pt x="1422400" y="609600"/>
                  </a:lnTo>
                </a:path>
                <a:path w="2499359" h="995679">
                  <a:moveTo>
                    <a:pt x="1493520" y="609600"/>
                  </a:moveTo>
                  <a:lnTo>
                    <a:pt x="1503680" y="609600"/>
                  </a:lnTo>
                </a:path>
                <a:path w="2499359" h="995679">
                  <a:moveTo>
                    <a:pt x="1798320" y="609600"/>
                  </a:moveTo>
                  <a:lnTo>
                    <a:pt x="1808480" y="609600"/>
                  </a:lnTo>
                </a:path>
                <a:path w="2499359" h="995679">
                  <a:moveTo>
                    <a:pt x="690879" y="619760"/>
                  </a:moveTo>
                  <a:lnTo>
                    <a:pt x="701039" y="619760"/>
                  </a:lnTo>
                </a:path>
                <a:path w="2499359" h="995679">
                  <a:moveTo>
                    <a:pt x="772160" y="619760"/>
                  </a:moveTo>
                  <a:lnTo>
                    <a:pt x="782320" y="619760"/>
                  </a:lnTo>
                </a:path>
                <a:path w="2499359" h="995679">
                  <a:moveTo>
                    <a:pt x="853439" y="619760"/>
                  </a:moveTo>
                  <a:lnTo>
                    <a:pt x="863600" y="619760"/>
                  </a:lnTo>
                </a:path>
                <a:path w="2499359" h="995679">
                  <a:moveTo>
                    <a:pt x="904239" y="619760"/>
                  </a:moveTo>
                  <a:lnTo>
                    <a:pt x="924560" y="619760"/>
                  </a:lnTo>
                </a:path>
                <a:path w="2499359" h="995679">
                  <a:moveTo>
                    <a:pt x="955039" y="619760"/>
                  </a:moveTo>
                  <a:lnTo>
                    <a:pt x="965200" y="619760"/>
                  </a:lnTo>
                </a:path>
                <a:path w="2499359" h="995679">
                  <a:moveTo>
                    <a:pt x="995679" y="619760"/>
                  </a:moveTo>
                  <a:lnTo>
                    <a:pt x="1016000" y="619760"/>
                  </a:lnTo>
                </a:path>
                <a:path w="2499359" h="995679">
                  <a:moveTo>
                    <a:pt x="1107439" y="619760"/>
                  </a:moveTo>
                  <a:lnTo>
                    <a:pt x="1117600" y="619760"/>
                  </a:lnTo>
                </a:path>
                <a:path w="2499359" h="995679">
                  <a:moveTo>
                    <a:pt x="1158239" y="619760"/>
                  </a:moveTo>
                  <a:lnTo>
                    <a:pt x="1168400" y="619760"/>
                  </a:lnTo>
                </a:path>
                <a:path w="2499359" h="995679">
                  <a:moveTo>
                    <a:pt x="1198879" y="619760"/>
                  </a:moveTo>
                  <a:lnTo>
                    <a:pt x="1209039" y="619760"/>
                  </a:lnTo>
                </a:path>
                <a:path w="2499359" h="995679">
                  <a:moveTo>
                    <a:pt x="1239520" y="619760"/>
                  </a:moveTo>
                  <a:lnTo>
                    <a:pt x="1249680" y="619760"/>
                  </a:lnTo>
                </a:path>
                <a:path w="2499359" h="995679">
                  <a:moveTo>
                    <a:pt x="1300479" y="619760"/>
                  </a:moveTo>
                  <a:lnTo>
                    <a:pt x="1310639" y="619760"/>
                  </a:lnTo>
                </a:path>
                <a:path w="2499359" h="995679">
                  <a:moveTo>
                    <a:pt x="1330960" y="619760"/>
                  </a:moveTo>
                  <a:lnTo>
                    <a:pt x="1351280" y="619760"/>
                  </a:lnTo>
                </a:path>
                <a:path w="2499359" h="995679">
                  <a:moveTo>
                    <a:pt x="1402079" y="619760"/>
                  </a:moveTo>
                  <a:lnTo>
                    <a:pt x="1412239" y="619760"/>
                  </a:lnTo>
                </a:path>
                <a:path w="2499359" h="995679">
                  <a:moveTo>
                    <a:pt x="1503679" y="619760"/>
                  </a:moveTo>
                  <a:lnTo>
                    <a:pt x="1513839" y="619760"/>
                  </a:lnTo>
                </a:path>
                <a:path w="2499359" h="995679">
                  <a:moveTo>
                    <a:pt x="1798320" y="619760"/>
                  </a:moveTo>
                  <a:lnTo>
                    <a:pt x="1808480" y="619760"/>
                  </a:lnTo>
                </a:path>
                <a:path w="2499359" h="995679">
                  <a:moveTo>
                    <a:pt x="690879" y="629920"/>
                  </a:moveTo>
                  <a:lnTo>
                    <a:pt x="701039" y="629920"/>
                  </a:lnTo>
                </a:path>
                <a:path w="2499359" h="995679">
                  <a:moveTo>
                    <a:pt x="772160" y="629920"/>
                  </a:moveTo>
                  <a:lnTo>
                    <a:pt x="782320" y="629920"/>
                  </a:lnTo>
                </a:path>
                <a:path w="2499359" h="995679">
                  <a:moveTo>
                    <a:pt x="853439" y="629920"/>
                  </a:moveTo>
                  <a:lnTo>
                    <a:pt x="863600" y="629920"/>
                  </a:lnTo>
                </a:path>
                <a:path w="2499359" h="995679">
                  <a:moveTo>
                    <a:pt x="904239" y="629920"/>
                  </a:moveTo>
                  <a:lnTo>
                    <a:pt x="924560" y="629920"/>
                  </a:lnTo>
                </a:path>
                <a:path w="2499359" h="995679">
                  <a:moveTo>
                    <a:pt x="955039" y="629920"/>
                  </a:moveTo>
                  <a:lnTo>
                    <a:pt x="965200" y="629920"/>
                  </a:lnTo>
                </a:path>
                <a:path w="2499359" h="995679">
                  <a:moveTo>
                    <a:pt x="995679" y="629920"/>
                  </a:moveTo>
                  <a:lnTo>
                    <a:pt x="1016000" y="629920"/>
                  </a:lnTo>
                </a:path>
                <a:path w="2499359" h="995679">
                  <a:moveTo>
                    <a:pt x="1107439" y="629920"/>
                  </a:moveTo>
                  <a:lnTo>
                    <a:pt x="1117600" y="629920"/>
                  </a:lnTo>
                </a:path>
                <a:path w="2499359" h="995679">
                  <a:moveTo>
                    <a:pt x="1158239" y="629920"/>
                  </a:moveTo>
                  <a:lnTo>
                    <a:pt x="1168400" y="629920"/>
                  </a:lnTo>
                </a:path>
                <a:path w="2499359" h="995679">
                  <a:moveTo>
                    <a:pt x="1198879" y="629920"/>
                  </a:moveTo>
                  <a:lnTo>
                    <a:pt x="1209039" y="629920"/>
                  </a:lnTo>
                </a:path>
                <a:path w="2499359" h="995679">
                  <a:moveTo>
                    <a:pt x="1239520" y="629920"/>
                  </a:moveTo>
                  <a:lnTo>
                    <a:pt x="1249680" y="629920"/>
                  </a:lnTo>
                </a:path>
                <a:path w="2499359" h="995679">
                  <a:moveTo>
                    <a:pt x="1300479" y="629920"/>
                  </a:moveTo>
                  <a:lnTo>
                    <a:pt x="1310639" y="629920"/>
                  </a:lnTo>
                </a:path>
                <a:path w="2499359" h="995679">
                  <a:moveTo>
                    <a:pt x="1330960" y="629920"/>
                  </a:moveTo>
                  <a:lnTo>
                    <a:pt x="1341120" y="629920"/>
                  </a:lnTo>
                </a:path>
                <a:path w="2499359" h="995679">
                  <a:moveTo>
                    <a:pt x="1402079" y="629920"/>
                  </a:moveTo>
                  <a:lnTo>
                    <a:pt x="1412239" y="629920"/>
                  </a:lnTo>
                </a:path>
                <a:path w="2499359" h="995679">
                  <a:moveTo>
                    <a:pt x="1503679" y="629920"/>
                  </a:moveTo>
                  <a:lnTo>
                    <a:pt x="1513839" y="629920"/>
                  </a:lnTo>
                </a:path>
                <a:path w="2499359" h="995679">
                  <a:moveTo>
                    <a:pt x="1798320" y="629920"/>
                  </a:moveTo>
                  <a:lnTo>
                    <a:pt x="1808480" y="629920"/>
                  </a:lnTo>
                </a:path>
                <a:path w="2499359" h="995679">
                  <a:moveTo>
                    <a:pt x="690879" y="640080"/>
                  </a:moveTo>
                  <a:lnTo>
                    <a:pt x="701039" y="640080"/>
                  </a:lnTo>
                </a:path>
                <a:path w="2499359" h="995679">
                  <a:moveTo>
                    <a:pt x="782320" y="640080"/>
                  </a:moveTo>
                  <a:lnTo>
                    <a:pt x="812800" y="640080"/>
                  </a:lnTo>
                </a:path>
                <a:path w="2499359" h="995679">
                  <a:moveTo>
                    <a:pt x="853439" y="640080"/>
                  </a:moveTo>
                  <a:lnTo>
                    <a:pt x="924560" y="640080"/>
                  </a:lnTo>
                </a:path>
                <a:path w="2499359" h="995679">
                  <a:moveTo>
                    <a:pt x="955039" y="640080"/>
                  </a:moveTo>
                  <a:lnTo>
                    <a:pt x="965200" y="640080"/>
                  </a:lnTo>
                </a:path>
                <a:path w="2499359" h="995679">
                  <a:moveTo>
                    <a:pt x="995679" y="640080"/>
                  </a:moveTo>
                  <a:lnTo>
                    <a:pt x="1016000" y="640080"/>
                  </a:lnTo>
                </a:path>
                <a:path w="2499359" h="995679">
                  <a:moveTo>
                    <a:pt x="1107439" y="640080"/>
                  </a:moveTo>
                  <a:lnTo>
                    <a:pt x="1117600" y="640080"/>
                  </a:lnTo>
                </a:path>
                <a:path w="2499359" h="995679">
                  <a:moveTo>
                    <a:pt x="1158239" y="640080"/>
                  </a:moveTo>
                  <a:lnTo>
                    <a:pt x="1168400" y="640080"/>
                  </a:lnTo>
                </a:path>
                <a:path w="2499359" h="995679">
                  <a:moveTo>
                    <a:pt x="1198879" y="640080"/>
                  </a:moveTo>
                  <a:lnTo>
                    <a:pt x="1209039" y="640080"/>
                  </a:lnTo>
                </a:path>
                <a:path w="2499359" h="995679">
                  <a:moveTo>
                    <a:pt x="1239520" y="640080"/>
                  </a:moveTo>
                  <a:lnTo>
                    <a:pt x="1249680" y="640080"/>
                  </a:lnTo>
                </a:path>
                <a:path w="2499359" h="995679">
                  <a:moveTo>
                    <a:pt x="1300479" y="640080"/>
                  </a:moveTo>
                  <a:lnTo>
                    <a:pt x="1310639" y="640080"/>
                  </a:lnTo>
                </a:path>
                <a:path w="2499359" h="995679">
                  <a:moveTo>
                    <a:pt x="1330960" y="640080"/>
                  </a:moveTo>
                  <a:lnTo>
                    <a:pt x="1341120" y="640080"/>
                  </a:lnTo>
                </a:path>
                <a:path w="2499359" h="995679">
                  <a:moveTo>
                    <a:pt x="1402079" y="640080"/>
                  </a:moveTo>
                  <a:lnTo>
                    <a:pt x="1412239" y="640080"/>
                  </a:lnTo>
                </a:path>
                <a:path w="2499359" h="995679">
                  <a:moveTo>
                    <a:pt x="1503679" y="640080"/>
                  </a:moveTo>
                  <a:lnTo>
                    <a:pt x="1513839" y="640080"/>
                  </a:lnTo>
                </a:path>
                <a:path w="2499359" h="995679">
                  <a:moveTo>
                    <a:pt x="1798320" y="640080"/>
                  </a:moveTo>
                  <a:lnTo>
                    <a:pt x="1808480" y="640080"/>
                  </a:lnTo>
                </a:path>
                <a:path w="2499359" h="995679">
                  <a:moveTo>
                    <a:pt x="690879" y="650240"/>
                  </a:moveTo>
                  <a:lnTo>
                    <a:pt x="701039" y="650240"/>
                  </a:lnTo>
                </a:path>
                <a:path w="2499359" h="995679">
                  <a:moveTo>
                    <a:pt x="812800" y="650240"/>
                  </a:moveTo>
                  <a:lnTo>
                    <a:pt x="833120" y="650240"/>
                  </a:lnTo>
                </a:path>
                <a:path w="2499359" h="995679">
                  <a:moveTo>
                    <a:pt x="853439" y="650240"/>
                  </a:moveTo>
                  <a:lnTo>
                    <a:pt x="863600" y="650240"/>
                  </a:lnTo>
                </a:path>
                <a:path w="2499359" h="995679">
                  <a:moveTo>
                    <a:pt x="955039" y="650240"/>
                  </a:moveTo>
                  <a:lnTo>
                    <a:pt x="965200" y="650240"/>
                  </a:lnTo>
                </a:path>
                <a:path w="2499359" h="995679">
                  <a:moveTo>
                    <a:pt x="995679" y="650240"/>
                  </a:moveTo>
                  <a:lnTo>
                    <a:pt x="1016000" y="650240"/>
                  </a:lnTo>
                </a:path>
                <a:path w="2499359" h="995679">
                  <a:moveTo>
                    <a:pt x="1107439" y="650240"/>
                  </a:moveTo>
                  <a:lnTo>
                    <a:pt x="1117600" y="650240"/>
                  </a:lnTo>
                </a:path>
                <a:path w="2499359" h="995679">
                  <a:moveTo>
                    <a:pt x="1158239" y="650240"/>
                  </a:moveTo>
                  <a:lnTo>
                    <a:pt x="1168400" y="650240"/>
                  </a:lnTo>
                </a:path>
                <a:path w="2499359" h="995679">
                  <a:moveTo>
                    <a:pt x="1198879" y="650240"/>
                  </a:moveTo>
                  <a:lnTo>
                    <a:pt x="1209039" y="650240"/>
                  </a:lnTo>
                </a:path>
                <a:path w="2499359" h="995679">
                  <a:moveTo>
                    <a:pt x="1239520" y="650240"/>
                  </a:moveTo>
                  <a:lnTo>
                    <a:pt x="1249680" y="650240"/>
                  </a:lnTo>
                </a:path>
                <a:path w="2499359" h="995679">
                  <a:moveTo>
                    <a:pt x="1300479" y="650240"/>
                  </a:moveTo>
                  <a:lnTo>
                    <a:pt x="1310639" y="650240"/>
                  </a:lnTo>
                </a:path>
                <a:path w="2499359" h="995679">
                  <a:moveTo>
                    <a:pt x="1330960" y="650240"/>
                  </a:moveTo>
                  <a:lnTo>
                    <a:pt x="1341120" y="650240"/>
                  </a:lnTo>
                </a:path>
                <a:path w="2499359" h="995679">
                  <a:moveTo>
                    <a:pt x="1402079" y="650240"/>
                  </a:moveTo>
                  <a:lnTo>
                    <a:pt x="1412239" y="650240"/>
                  </a:lnTo>
                </a:path>
                <a:path w="2499359" h="995679">
                  <a:moveTo>
                    <a:pt x="1503679" y="650240"/>
                  </a:moveTo>
                  <a:lnTo>
                    <a:pt x="1513839" y="650240"/>
                  </a:lnTo>
                </a:path>
                <a:path w="2499359" h="995679">
                  <a:moveTo>
                    <a:pt x="1798320" y="650240"/>
                  </a:moveTo>
                  <a:lnTo>
                    <a:pt x="1808480" y="650240"/>
                  </a:lnTo>
                </a:path>
                <a:path w="2499359" h="995679">
                  <a:moveTo>
                    <a:pt x="690879" y="660400"/>
                  </a:moveTo>
                  <a:lnTo>
                    <a:pt x="701039" y="660400"/>
                  </a:lnTo>
                </a:path>
                <a:path w="2499359" h="995679">
                  <a:moveTo>
                    <a:pt x="812800" y="660400"/>
                  </a:moveTo>
                  <a:lnTo>
                    <a:pt x="833120" y="660400"/>
                  </a:lnTo>
                </a:path>
                <a:path w="2499359" h="995679">
                  <a:moveTo>
                    <a:pt x="853439" y="660400"/>
                  </a:moveTo>
                  <a:lnTo>
                    <a:pt x="863600" y="660400"/>
                  </a:lnTo>
                </a:path>
                <a:path w="2499359" h="995679">
                  <a:moveTo>
                    <a:pt x="904239" y="660400"/>
                  </a:moveTo>
                  <a:lnTo>
                    <a:pt x="924560" y="660400"/>
                  </a:lnTo>
                </a:path>
                <a:path w="2499359" h="995679">
                  <a:moveTo>
                    <a:pt x="955039" y="660400"/>
                  </a:moveTo>
                  <a:lnTo>
                    <a:pt x="965200" y="660400"/>
                  </a:lnTo>
                </a:path>
                <a:path w="2499359" h="995679">
                  <a:moveTo>
                    <a:pt x="1016000" y="660400"/>
                  </a:moveTo>
                  <a:lnTo>
                    <a:pt x="1026160" y="660400"/>
                  </a:lnTo>
                </a:path>
                <a:path w="2499359" h="995679">
                  <a:moveTo>
                    <a:pt x="1066800" y="660400"/>
                  </a:moveTo>
                  <a:lnTo>
                    <a:pt x="1076960" y="660400"/>
                  </a:lnTo>
                </a:path>
                <a:path w="2499359" h="995679">
                  <a:moveTo>
                    <a:pt x="1107439" y="660400"/>
                  </a:moveTo>
                  <a:lnTo>
                    <a:pt x="1117600" y="660400"/>
                  </a:lnTo>
                </a:path>
                <a:path w="2499359" h="995679">
                  <a:moveTo>
                    <a:pt x="1158239" y="660400"/>
                  </a:moveTo>
                  <a:lnTo>
                    <a:pt x="1168400" y="660400"/>
                  </a:lnTo>
                </a:path>
                <a:path w="2499359" h="995679">
                  <a:moveTo>
                    <a:pt x="1198879" y="660400"/>
                  </a:moveTo>
                  <a:lnTo>
                    <a:pt x="1209039" y="660400"/>
                  </a:lnTo>
                </a:path>
                <a:path w="2499359" h="995679">
                  <a:moveTo>
                    <a:pt x="1239520" y="660400"/>
                  </a:moveTo>
                  <a:lnTo>
                    <a:pt x="1249680" y="660400"/>
                  </a:lnTo>
                </a:path>
                <a:path w="2499359" h="995679">
                  <a:moveTo>
                    <a:pt x="1300479" y="660400"/>
                  </a:moveTo>
                  <a:lnTo>
                    <a:pt x="1310639" y="660400"/>
                  </a:lnTo>
                </a:path>
                <a:path w="2499359" h="995679">
                  <a:moveTo>
                    <a:pt x="1330960" y="660400"/>
                  </a:moveTo>
                  <a:lnTo>
                    <a:pt x="1341120" y="660400"/>
                  </a:lnTo>
                </a:path>
                <a:path w="2499359" h="995679">
                  <a:moveTo>
                    <a:pt x="1402079" y="660400"/>
                  </a:moveTo>
                  <a:lnTo>
                    <a:pt x="1412239" y="660400"/>
                  </a:lnTo>
                </a:path>
                <a:path w="2499359" h="995679">
                  <a:moveTo>
                    <a:pt x="1503679" y="660400"/>
                  </a:moveTo>
                  <a:lnTo>
                    <a:pt x="1513839" y="660400"/>
                  </a:lnTo>
                </a:path>
                <a:path w="2499359" h="995679">
                  <a:moveTo>
                    <a:pt x="1798320" y="660400"/>
                  </a:moveTo>
                  <a:lnTo>
                    <a:pt x="1808480" y="660400"/>
                  </a:lnTo>
                </a:path>
                <a:path w="2499359" h="995679">
                  <a:moveTo>
                    <a:pt x="690879" y="670560"/>
                  </a:moveTo>
                  <a:lnTo>
                    <a:pt x="701039" y="670560"/>
                  </a:lnTo>
                </a:path>
                <a:path w="2499359" h="995679">
                  <a:moveTo>
                    <a:pt x="772160" y="670560"/>
                  </a:moveTo>
                  <a:lnTo>
                    <a:pt x="812800" y="670560"/>
                  </a:lnTo>
                </a:path>
                <a:path w="2499359" h="995679">
                  <a:moveTo>
                    <a:pt x="863600" y="670560"/>
                  </a:moveTo>
                  <a:lnTo>
                    <a:pt x="904239" y="670560"/>
                  </a:lnTo>
                </a:path>
                <a:path w="2499359" h="995679">
                  <a:moveTo>
                    <a:pt x="965200" y="670560"/>
                  </a:moveTo>
                  <a:lnTo>
                    <a:pt x="985520" y="670560"/>
                  </a:lnTo>
                </a:path>
                <a:path w="2499359" h="995679">
                  <a:moveTo>
                    <a:pt x="1026160" y="670560"/>
                  </a:moveTo>
                  <a:lnTo>
                    <a:pt x="1066800" y="670560"/>
                  </a:lnTo>
                </a:path>
                <a:path w="2499359" h="995679">
                  <a:moveTo>
                    <a:pt x="1117600" y="670560"/>
                  </a:moveTo>
                  <a:lnTo>
                    <a:pt x="1158239" y="670560"/>
                  </a:lnTo>
                </a:path>
                <a:path w="2499359" h="995679">
                  <a:moveTo>
                    <a:pt x="1198879" y="670560"/>
                  </a:moveTo>
                  <a:lnTo>
                    <a:pt x="1209039" y="670560"/>
                  </a:lnTo>
                </a:path>
                <a:path w="2499359" h="995679">
                  <a:moveTo>
                    <a:pt x="1249679" y="670560"/>
                  </a:moveTo>
                  <a:lnTo>
                    <a:pt x="1300479" y="670560"/>
                  </a:lnTo>
                </a:path>
                <a:path w="2499359" h="995679">
                  <a:moveTo>
                    <a:pt x="1330960" y="670560"/>
                  </a:moveTo>
                  <a:lnTo>
                    <a:pt x="1341120" y="670560"/>
                  </a:lnTo>
                </a:path>
                <a:path w="2499359" h="995679">
                  <a:moveTo>
                    <a:pt x="1412239" y="670560"/>
                  </a:moveTo>
                  <a:lnTo>
                    <a:pt x="1422400" y="670560"/>
                  </a:lnTo>
                </a:path>
                <a:path w="2499359" h="995679">
                  <a:moveTo>
                    <a:pt x="1493520" y="670560"/>
                  </a:moveTo>
                  <a:lnTo>
                    <a:pt x="1503680" y="670560"/>
                  </a:lnTo>
                </a:path>
                <a:path w="2499359" h="995679">
                  <a:moveTo>
                    <a:pt x="1798320" y="670560"/>
                  </a:moveTo>
                  <a:lnTo>
                    <a:pt x="1808480" y="670560"/>
                  </a:lnTo>
                </a:path>
                <a:path w="2499359" h="995679">
                  <a:moveTo>
                    <a:pt x="690879" y="680720"/>
                  </a:moveTo>
                  <a:lnTo>
                    <a:pt x="701039" y="680720"/>
                  </a:lnTo>
                </a:path>
                <a:path w="2499359" h="995679">
                  <a:moveTo>
                    <a:pt x="772160" y="680720"/>
                  </a:moveTo>
                  <a:lnTo>
                    <a:pt x="812800" y="680720"/>
                  </a:lnTo>
                </a:path>
                <a:path w="2499359" h="995679">
                  <a:moveTo>
                    <a:pt x="863600" y="680720"/>
                  </a:moveTo>
                  <a:lnTo>
                    <a:pt x="904239" y="680720"/>
                  </a:lnTo>
                </a:path>
                <a:path w="2499359" h="995679">
                  <a:moveTo>
                    <a:pt x="965200" y="680720"/>
                  </a:moveTo>
                  <a:lnTo>
                    <a:pt x="985520" y="680720"/>
                  </a:lnTo>
                </a:path>
                <a:path w="2499359" h="995679">
                  <a:moveTo>
                    <a:pt x="1026160" y="680720"/>
                  </a:moveTo>
                  <a:lnTo>
                    <a:pt x="1066800" y="680720"/>
                  </a:lnTo>
                </a:path>
                <a:path w="2499359" h="995679">
                  <a:moveTo>
                    <a:pt x="1117600" y="680720"/>
                  </a:moveTo>
                  <a:lnTo>
                    <a:pt x="1158239" y="680720"/>
                  </a:lnTo>
                </a:path>
                <a:path w="2499359" h="995679">
                  <a:moveTo>
                    <a:pt x="1198879" y="680720"/>
                  </a:moveTo>
                  <a:lnTo>
                    <a:pt x="1209039" y="680720"/>
                  </a:lnTo>
                </a:path>
                <a:path w="2499359" h="995679">
                  <a:moveTo>
                    <a:pt x="1249679" y="680720"/>
                  </a:moveTo>
                  <a:lnTo>
                    <a:pt x="1300479" y="680720"/>
                  </a:lnTo>
                </a:path>
                <a:path w="2499359" h="995679">
                  <a:moveTo>
                    <a:pt x="1330960" y="680720"/>
                  </a:moveTo>
                  <a:lnTo>
                    <a:pt x="1341120" y="680720"/>
                  </a:lnTo>
                </a:path>
                <a:path w="2499359" h="995679">
                  <a:moveTo>
                    <a:pt x="1412239" y="680720"/>
                  </a:moveTo>
                  <a:lnTo>
                    <a:pt x="1422400" y="680720"/>
                  </a:lnTo>
                </a:path>
                <a:path w="2499359" h="995679">
                  <a:moveTo>
                    <a:pt x="1493520" y="680720"/>
                  </a:moveTo>
                  <a:lnTo>
                    <a:pt x="1503680" y="680720"/>
                  </a:lnTo>
                </a:path>
                <a:path w="2499359" h="995679">
                  <a:moveTo>
                    <a:pt x="1798320" y="680720"/>
                  </a:moveTo>
                  <a:lnTo>
                    <a:pt x="1808480" y="680720"/>
                  </a:lnTo>
                </a:path>
                <a:path w="2499359" h="995679">
                  <a:moveTo>
                    <a:pt x="690879" y="690880"/>
                  </a:moveTo>
                  <a:lnTo>
                    <a:pt x="701039" y="690880"/>
                  </a:lnTo>
                </a:path>
                <a:path w="2499359" h="995679">
                  <a:moveTo>
                    <a:pt x="1412239" y="690880"/>
                  </a:moveTo>
                  <a:lnTo>
                    <a:pt x="1422400" y="690880"/>
                  </a:lnTo>
                </a:path>
                <a:path w="2499359" h="995679">
                  <a:moveTo>
                    <a:pt x="1493520" y="690880"/>
                  </a:moveTo>
                  <a:lnTo>
                    <a:pt x="1503680" y="690880"/>
                  </a:lnTo>
                </a:path>
                <a:path w="2499359" h="995679">
                  <a:moveTo>
                    <a:pt x="1798320" y="690880"/>
                  </a:moveTo>
                  <a:lnTo>
                    <a:pt x="1808480" y="690880"/>
                  </a:lnTo>
                </a:path>
                <a:path w="2499359" h="995679">
                  <a:moveTo>
                    <a:pt x="690879" y="701040"/>
                  </a:moveTo>
                  <a:lnTo>
                    <a:pt x="701039" y="701040"/>
                  </a:lnTo>
                </a:path>
                <a:path w="2499359" h="995679">
                  <a:moveTo>
                    <a:pt x="1422400" y="701040"/>
                  </a:moveTo>
                  <a:lnTo>
                    <a:pt x="1432560" y="701040"/>
                  </a:lnTo>
                </a:path>
                <a:path w="2499359" h="995679">
                  <a:moveTo>
                    <a:pt x="1483360" y="701040"/>
                  </a:moveTo>
                  <a:lnTo>
                    <a:pt x="1493520" y="701040"/>
                  </a:lnTo>
                </a:path>
                <a:path w="2499359" h="995679">
                  <a:moveTo>
                    <a:pt x="1798320" y="701040"/>
                  </a:moveTo>
                  <a:lnTo>
                    <a:pt x="1808480" y="701040"/>
                  </a:lnTo>
                </a:path>
                <a:path w="2499359" h="995679">
                  <a:moveTo>
                    <a:pt x="690879" y="711200"/>
                  </a:moveTo>
                  <a:lnTo>
                    <a:pt x="701039" y="711200"/>
                  </a:lnTo>
                </a:path>
                <a:path w="2499359" h="995679">
                  <a:moveTo>
                    <a:pt x="1432560" y="711200"/>
                  </a:moveTo>
                  <a:lnTo>
                    <a:pt x="1442720" y="711200"/>
                  </a:lnTo>
                </a:path>
                <a:path w="2499359" h="995679">
                  <a:moveTo>
                    <a:pt x="1463039" y="711200"/>
                  </a:moveTo>
                  <a:lnTo>
                    <a:pt x="1483360" y="711200"/>
                  </a:lnTo>
                </a:path>
                <a:path w="2499359" h="995679">
                  <a:moveTo>
                    <a:pt x="1798320" y="711200"/>
                  </a:moveTo>
                  <a:lnTo>
                    <a:pt x="1808480" y="711200"/>
                  </a:lnTo>
                </a:path>
                <a:path w="2499359" h="995679">
                  <a:moveTo>
                    <a:pt x="690879" y="721360"/>
                  </a:moveTo>
                  <a:lnTo>
                    <a:pt x="701039" y="721360"/>
                  </a:lnTo>
                </a:path>
                <a:path w="2499359" h="995679">
                  <a:moveTo>
                    <a:pt x="1798320" y="721360"/>
                  </a:moveTo>
                  <a:lnTo>
                    <a:pt x="1808480" y="721360"/>
                  </a:lnTo>
                </a:path>
                <a:path w="2499359" h="995679">
                  <a:moveTo>
                    <a:pt x="690879" y="731520"/>
                  </a:moveTo>
                  <a:lnTo>
                    <a:pt x="701039" y="731520"/>
                  </a:lnTo>
                </a:path>
                <a:path w="2499359" h="995679">
                  <a:moveTo>
                    <a:pt x="1798320" y="731520"/>
                  </a:moveTo>
                  <a:lnTo>
                    <a:pt x="1808480" y="731520"/>
                  </a:lnTo>
                </a:path>
                <a:path w="2499359" h="995679">
                  <a:moveTo>
                    <a:pt x="690879" y="741680"/>
                  </a:moveTo>
                  <a:lnTo>
                    <a:pt x="701039" y="741680"/>
                  </a:lnTo>
                </a:path>
                <a:path w="2499359" h="995679">
                  <a:moveTo>
                    <a:pt x="1798320" y="741680"/>
                  </a:moveTo>
                  <a:lnTo>
                    <a:pt x="1808480" y="741680"/>
                  </a:lnTo>
                </a:path>
                <a:path w="2499359" h="995679">
                  <a:moveTo>
                    <a:pt x="690879" y="751840"/>
                  </a:moveTo>
                  <a:lnTo>
                    <a:pt x="1808479" y="751840"/>
                  </a:lnTo>
                </a:path>
                <a:path w="2499359" h="995679">
                  <a:moveTo>
                    <a:pt x="1239520" y="762000"/>
                  </a:moveTo>
                  <a:lnTo>
                    <a:pt x="1249680" y="762000"/>
                  </a:lnTo>
                </a:path>
                <a:path w="2499359" h="995679">
                  <a:moveTo>
                    <a:pt x="1239520" y="772160"/>
                  </a:moveTo>
                  <a:lnTo>
                    <a:pt x="1249680" y="772160"/>
                  </a:lnTo>
                </a:path>
                <a:path w="2499359" h="995679">
                  <a:moveTo>
                    <a:pt x="1229360" y="782320"/>
                  </a:moveTo>
                  <a:lnTo>
                    <a:pt x="1239520" y="782320"/>
                  </a:lnTo>
                </a:path>
                <a:path w="2499359" h="995679">
                  <a:moveTo>
                    <a:pt x="1249679" y="782320"/>
                  </a:moveTo>
                  <a:lnTo>
                    <a:pt x="1259839" y="782320"/>
                  </a:lnTo>
                </a:path>
                <a:path w="2499359" h="995679">
                  <a:moveTo>
                    <a:pt x="1229360" y="792480"/>
                  </a:moveTo>
                  <a:lnTo>
                    <a:pt x="1239520" y="792480"/>
                  </a:lnTo>
                </a:path>
                <a:path w="2499359" h="995679">
                  <a:moveTo>
                    <a:pt x="1249679" y="792480"/>
                  </a:moveTo>
                  <a:lnTo>
                    <a:pt x="1259839" y="792480"/>
                  </a:lnTo>
                </a:path>
                <a:path w="2499359" h="995679">
                  <a:moveTo>
                    <a:pt x="1229360" y="802640"/>
                  </a:moveTo>
                  <a:lnTo>
                    <a:pt x="1239520" y="802640"/>
                  </a:lnTo>
                </a:path>
                <a:path w="2499359" h="995679">
                  <a:moveTo>
                    <a:pt x="1249679" y="802640"/>
                  </a:moveTo>
                  <a:lnTo>
                    <a:pt x="1259839" y="802640"/>
                  </a:lnTo>
                </a:path>
                <a:path w="2499359" h="995679">
                  <a:moveTo>
                    <a:pt x="1229360" y="812800"/>
                  </a:moveTo>
                  <a:lnTo>
                    <a:pt x="1239520" y="812800"/>
                  </a:lnTo>
                </a:path>
                <a:path w="2499359" h="995679">
                  <a:moveTo>
                    <a:pt x="1259839" y="812800"/>
                  </a:moveTo>
                  <a:lnTo>
                    <a:pt x="1270000" y="812800"/>
                  </a:lnTo>
                </a:path>
                <a:path w="2499359" h="995679">
                  <a:moveTo>
                    <a:pt x="1219200" y="822960"/>
                  </a:moveTo>
                  <a:lnTo>
                    <a:pt x="1229360" y="822960"/>
                  </a:lnTo>
                </a:path>
                <a:path w="2499359" h="995679">
                  <a:moveTo>
                    <a:pt x="1259839" y="822960"/>
                  </a:moveTo>
                  <a:lnTo>
                    <a:pt x="1270000" y="822960"/>
                  </a:lnTo>
                </a:path>
                <a:path w="2499359" h="995679">
                  <a:moveTo>
                    <a:pt x="1219200" y="833120"/>
                  </a:moveTo>
                  <a:lnTo>
                    <a:pt x="1229360" y="833120"/>
                  </a:lnTo>
                </a:path>
                <a:path w="2499359" h="995679">
                  <a:moveTo>
                    <a:pt x="1259839" y="833120"/>
                  </a:moveTo>
                  <a:lnTo>
                    <a:pt x="1270000" y="833120"/>
                  </a:lnTo>
                </a:path>
                <a:path w="2499359" h="995679">
                  <a:moveTo>
                    <a:pt x="1219200" y="843280"/>
                  </a:moveTo>
                  <a:lnTo>
                    <a:pt x="1229360" y="843280"/>
                  </a:lnTo>
                </a:path>
                <a:path w="2499359" h="995679">
                  <a:moveTo>
                    <a:pt x="1270000" y="843280"/>
                  </a:moveTo>
                  <a:lnTo>
                    <a:pt x="1290320" y="843280"/>
                  </a:lnTo>
                </a:path>
                <a:path w="2499359" h="995679">
                  <a:moveTo>
                    <a:pt x="1209039" y="853440"/>
                  </a:moveTo>
                  <a:lnTo>
                    <a:pt x="1219200" y="853440"/>
                  </a:lnTo>
                </a:path>
                <a:path w="2499359" h="995679">
                  <a:moveTo>
                    <a:pt x="1270000" y="853440"/>
                  </a:moveTo>
                  <a:lnTo>
                    <a:pt x="1290320" y="853440"/>
                  </a:lnTo>
                </a:path>
                <a:path w="2499359" h="995679">
                  <a:moveTo>
                    <a:pt x="1209039" y="863600"/>
                  </a:moveTo>
                  <a:lnTo>
                    <a:pt x="1219200" y="863600"/>
                  </a:lnTo>
                </a:path>
                <a:path w="2499359" h="995679">
                  <a:moveTo>
                    <a:pt x="1270000" y="863600"/>
                  </a:moveTo>
                  <a:lnTo>
                    <a:pt x="1290320" y="863600"/>
                  </a:lnTo>
                </a:path>
                <a:path w="2499359" h="995679">
                  <a:moveTo>
                    <a:pt x="1209039" y="873760"/>
                  </a:moveTo>
                  <a:lnTo>
                    <a:pt x="1219200" y="873760"/>
                  </a:lnTo>
                </a:path>
                <a:path w="2499359" h="995679">
                  <a:moveTo>
                    <a:pt x="1290320" y="873760"/>
                  </a:moveTo>
                  <a:lnTo>
                    <a:pt x="1300480" y="873760"/>
                  </a:lnTo>
                </a:path>
                <a:path w="2499359" h="995679">
                  <a:moveTo>
                    <a:pt x="1209039" y="883920"/>
                  </a:moveTo>
                  <a:lnTo>
                    <a:pt x="1219200" y="883920"/>
                  </a:lnTo>
                </a:path>
                <a:path w="2499359" h="995679">
                  <a:moveTo>
                    <a:pt x="1290320" y="883920"/>
                  </a:moveTo>
                  <a:lnTo>
                    <a:pt x="1300480" y="883920"/>
                  </a:lnTo>
                </a:path>
                <a:path w="2499359" h="995679">
                  <a:moveTo>
                    <a:pt x="1209039" y="894080"/>
                  </a:moveTo>
                  <a:lnTo>
                    <a:pt x="1219200" y="894080"/>
                  </a:lnTo>
                </a:path>
                <a:path w="2499359" h="995679">
                  <a:moveTo>
                    <a:pt x="1290320" y="894080"/>
                  </a:moveTo>
                  <a:lnTo>
                    <a:pt x="1300480" y="894080"/>
                  </a:lnTo>
                </a:path>
                <a:path w="2499359" h="995679">
                  <a:moveTo>
                    <a:pt x="1198879" y="904240"/>
                  </a:moveTo>
                  <a:lnTo>
                    <a:pt x="1209039" y="904240"/>
                  </a:lnTo>
                </a:path>
                <a:path w="2499359" h="995679">
                  <a:moveTo>
                    <a:pt x="1300479" y="904240"/>
                  </a:moveTo>
                  <a:lnTo>
                    <a:pt x="1310639" y="904240"/>
                  </a:lnTo>
                </a:path>
                <a:path w="2499359" h="995679">
                  <a:moveTo>
                    <a:pt x="1198879" y="914400"/>
                  </a:moveTo>
                  <a:lnTo>
                    <a:pt x="1310639" y="914400"/>
                  </a:lnTo>
                </a:path>
                <a:path w="2499359" h="995679">
                  <a:moveTo>
                    <a:pt x="1239520" y="924560"/>
                  </a:moveTo>
                  <a:lnTo>
                    <a:pt x="1249680" y="924560"/>
                  </a:lnTo>
                </a:path>
                <a:path w="2499359" h="995679">
                  <a:moveTo>
                    <a:pt x="1239520" y="934720"/>
                  </a:moveTo>
                  <a:lnTo>
                    <a:pt x="1249680" y="934720"/>
                  </a:lnTo>
                </a:path>
                <a:path w="2499359" h="995679">
                  <a:moveTo>
                    <a:pt x="1239520" y="944880"/>
                  </a:moveTo>
                  <a:lnTo>
                    <a:pt x="1249680" y="944880"/>
                  </a:lnTo>
                </a:path>
                <a:path w="2499359" h="995679">
                  <a:moveTo>
                    <a:pt x="1239520" y="955040"/>
                  </a:moveTo>
                  <a:lnTo>
                    <a:pt x="1249680" y="955040"/>
                  </a:lnTo>
                </a:path>
                <a:path w="2499359" h="995679">
                  <a:moveTo>
                    <a:pt x="1239520" y="965200"/>
                  </a:moveTo>
                  <a:lnTo>
                    <a:pt x="1249680" y="965200"/>
                  </a:lnTo>
                </a:path>
                <a:path w="2499359" h="995679">
                  <a:moveTo>
                    <a:pt x="1239520" y="975360"/>
                  </a:moveTo>
                  <a:lnTo>
                    <a:pt x="1249680" y="975360"/>
                  </a:lnTo>
                </a:path>
                <a:path w="2499359" h="995679">
                  <a:moveTo>
                    <a:pt x="1239520" y="985520"/>
                  </a:moveTo>
                  <a:lnTo>
                    <a:pt x="1249680" y="985520"/>
                  </a:lnTo>
                </a:path>
                <a:path w="2499359" h="995679">
                  <a:moveTo>
                    <a:pt x="0" y="995680"/>
                  </a:moveTo>
                  <a:lnTo>
                    <a:pt x="2499359" y="995680"/>
                  </a:lnTo>
                </a:path>
              </a:pathLst>
            </a:custGeom>
            <a:ln w="10160">
              <a:solidFill>
                <a:srgbClr val="000000"/>
              </a:solidFill>
            </a:ln>
          </p:spPr>
          <p:txBody>
            <a:bodyPr wrap="square" lIns="0" tIns="0" rIns="0" bIns="0" rtlCol="0"/>
            <a:lstStyle/>
            <a:p>
              <a:endParaRPr/>
            </a:p>
          </p:txBody>
        </p:sp>
        <p:sp>
          <p:nvSpPr>
            <p:cNvPr id="13" name="object 13"/>
            <p:cNvSpPr/>
            <p:nvPr/>
          </p:nvSpPr>
          <p:spPr>
            <a:xfrm>
              <a:off x="4196079" y="5316219"/>
              <a:ext cx="1239520" cy="243840"/>
            </a:xfrm>
            <a:custGeom>
              <a:avLst/>
              <a:gdLst/>
              <a:ahLst/>
              <a:cxnLst/>
              <a:rect l="l" t="t" r="r" b="b"/>
              <a:pathLst>
                <a:path w="1239520" h="243839">
                  <a:moveTo>
                    <a:pt x="0" y="0"/>
                  </a:moveTo>
                  <a:lnTo>
                    <a:pt x="0" y="243839"/>
                  </a:lnTo>
                </a:path>
                <a:path w="1239520" h="243839">
                  <a:moveTo>
                    <a:pt x="1239520" y="0"/>
                  </a:moveTo>
                  <a:lnTo>
                    <a:pt x="1239520" y="243839"/>
                  </a:lnTo>
                </a:path>
              </a:pathLst>
            </a:custGeom>
            <a:ln w="10160">
              <a:solidFill>
                <a:srgbClr val="000000"/>
              </a:solidFill>
            </a:ln>
          </p:spPr>
          <p:txBody>
            <a:bodyPr wrap="square" lIns="0" tIns="0" rIns="0" bIns="0" rtlCol="0"/>
            <a:lstStyle/>
            <a:p>
              <a:endParaRPr/>
            </a:p>
          </p:txBody>
        </p:sp>
        <p:sp>
          <p:nvSpPr>
            <p:cNvPr id="14" name="object 14"/>
            <p:cNvSpPr/>
            <p:nvPr/>
          </p:nvSpPr>
          <p:spPr>
            <a:xfrm>
              <a:off x="6680199" y="5316219"/>
              <a:ext cx="0" cy="243840"/>
            </a:xfrm>
            <a:custGeom>
              <a:avLst/>
              <a:gdLst/>
              <a:ahLst/>
              <a:cxnLst/>
              <a:rect l="l" t="t" r="r" b="b"/>
              <a:pathLst>
                <a:path h="243839">
                  <a:moveTo>
                    <a:pt x="0" y="0"/>
                  </a:moveTo>
                  <a:lnTo>
                    <a:pt x="0" y="243839"/>
                  </a:lnTo>
                </a:path>
              </a:pathLst>
            </a:custGeom>
            <a:ln w="20320">
              <a:solidFill>
                <a:srgbClr val="000000"/>
              </a:solidFill>
            </a:ln>
          </p:spPr>
          <p:txBody>
            <a:bodyPr wrap="square" lIns="0" tIns="0" rIns="0" bIns="0" rtlCol="0"/>
            <a:lstStyle/>
            <a:p>
              <a:endParaRPr/>
            </a:p>
          </p:txBody>
        </p:sp>
        <p:sp>
          <p:nvSpPr>
            <p:cNvPr id="15" name="object 15"/>
            <p:cNvSpPr/>
            <p:nvPr/>
          </p:nvSpPr>
          <p:spPr>
            <a:xfrm>
              <a:off x="3642359" y="5565139"/>
              <a:ext cx="3586479" cy="365760"/>
            </a:xfrm>
            <a:custGeom>
              <a:avLst/>
              <a:gdLst/>
              <a:ahLst/>
              <a:cxnLst/>
              <a:rect l="l" t="t" r="r" b="b"/>
              <a:pathLst>
                <a:path w="3586479" h="365760">
                  <a:moveTo>
                    <a:pt x="0" y="0"/>
                  </a:moveTo>
                  <a:lnTo>
                    <a:pt x="1117600" y="0"/>
                  </a:lnTo>
                </a:path>
                <a:path w="3586479" h="365760">
                  <a:moveTo>
                    <a:pt x="1239519" y="0"/>
                  </a:moveTo>
                  <a:lnTo>
                    <a:pt x="2357119" y="0"/>
                  </a:lnTo>
                </a:path>
                <a:path w="3586479" h="365760">
                  <a:moveTo>
                    <a:pt x="2489200" y="0"/>
                  </a:moveTo>
                  <a:lnTo>
                    <a:pt x="3586480" y="0"/>
                  </a:lnTo>
                </a:path>
                <a:path w="3586479" h="365760">
                  <a:moveTo>
                    <a:pt x="0" y="10160"/>
                  </a:moveTo>
                  <a:lnTo>
                    <a:pt x="10160" y="10160"/>
                  </a:lnTo>
                </a:path>
                <a:path w="3586479" h="365760">
                  <a:moveTo>
                    <a:pt x="1107439" y="10160"/>
                  </a:moveTo>
                  <a:lnTo>
                    <a:pt x="1117600" y="10160"/>
                  </a:lnTo>
                </a:path>
                <a:path w="3586479" h="365760">
                  <a:moveTo>
                    <a:pt x="1239519" y="10160"/>
                  </a:moveTo>
                  <a:lnTo>
                    <a:pt x="1249679" y="10160"/>
                  </a:lnTo>
                </a:path>
                <a:path w="3586479" h="365760">
                  <a:moveTo>
                    <a:pt x="2346960" y="10160"/>
                  </a:moveTo>
                  <a:lnTo>
                    <a:pt x="2357120" y="10160"/>
                  </a:lnTo>
                </a:path>
                <a:path w="3586479" h="365760">
                  <a:moveTo>
                    <a:pt x="2489200" y="10160"/>
                  </a:moveTo>
                  <a:lnTo>
                    <a:pt x="2499360" y="10160"/>
                  </a:lnTo>
                </a:path>
                <a:path w="3586479" h="365760">
                  <a:moveTo>
                    <a:pt x="3576319" y="10160"/>
                  </a:moveTo>
                  <a:lnTo>
                    <a:pt x="3586479" y="10160"/>
                  </a:lnTo>
                </a:path>
                <a:path w="3586479" h="365760">
                  <a:moveTo>
                    <a:pt x="0" y="20319"/>
                  </a:moveTo>
                  <a:lnTo>
                    <a:pt x="10160" y="20319"/>
                  </a:lnTo>
                </a:path>
                <a:path w="3586479" h="365760">
                  <a:moveTo>
                    <a:pt x="1107439" y="20319"/>
                  </a:moveTo>
                  <a:lnTo>
                    <a:pt x="1117600" y="20319"/>
                  </a:lnTo>
                </a:path>
                <a:path w="3586479" h="365760">
                  <a:moveTo>
                    <a:pt x="1239519" y="20319"/>
                  </a:moveTo>
                  <a:lnTo>
                    <a:pt x="1249679" y="20319"/>
                  </a:lnTo>
                </a:path>
                <a:path w="3586479" h="365760">
                  <a:moveTo>
                    <a:pt x="2346960" y="20319"/>
                  </a:moveTo>
                  <a:lnTo>
                    <a:pt x="2357120" y="20319"/>
                  </a:lnTo>
                </a:path>
                <a:path w="3586479" h="365760">
                  <a:moveTo>
                    <a:pt x="2489200" y="20319"/>
                  </a:moveTo>
                  <a:lnTo>
                    <a:pt x="2499360" y="20319"/>
                  </a:lnTo>
                </a:path>
                <a:path w="3586479" h="365760">
                  <a:moveTo>
                    <a:pt x="3576319" y="20319"/>
                  </a:moveTo>
                  <a:lnTo>
                    <a:pt x="3586479" y="20319"/>
                  </a:lnTo>
                </a:path>
                <a:path w="3586479" h="365760">
                  <a:moveTo>
                    <a:pt x="0" y="30480"/>
                  </a:moveTo>
                  <a:lnTo>
                    <a:pt x="10160" y="30480"/>
                  </a:lnTo>
                </a:path>
                <a:path w="3586479" h="365760">
                  <a:moveTo>
                    <a:pt x="1107439" y="30480"/>
                  </a:moveTo>
                  <a:lnTo>
                    <a:pt x="1117600" y="30480"/>
                  </a:lnTo>
                </a:path>
                <a:path w="3586479" h="365760">
                  <a:moveTo>
                    <a:pt x="1239519" y="30480"/>
                  </a:moveTo>
                  <a:lnTo>
                    <a:pt x="1249679" y="30480"/>
                  </a:lnTo>
                </a:path>
                <a:path w="3586479" h="365760">
                  <a:moveTo>
                    <a:pt x="2346960" y="30480"/>
                  </a:moveTo>
                  <a:lnTo>
                    <a:pt x="2357120" y="30480"/>
                  </a:lnTo>
                </a:path>
                <a:path w="3586479" h="365760">
                  <a:moveTo>
                    <a:pt x="2489200" y="30480"/>
                  </a:moveTo>
                  <a:lnTo>
                    <a:pt x="2499360" y="30480"/>
                  </a:lnTo>
                </a:path>
                <a:path w="3586479" h="365760">
                  <a:moveTo>
                    <a:pt x="3576319" y="30480"/>
                  </a:moveTo>
                  <a:lnTo>
                    <a:pt x="3586479" y="30480"/>
                  </a:lnTo>
                </a:path>
                <a:path w="3586479" h="365760">
                  <a:moveTo>
                    <a:pt x="0" y="40640"/>
                  </a:moveTo>
                  <a:lnTo>
                    <a:pt x="10160" y="40640"/>
                  </a:lnTo>
                </a:path>
                <a:path w="3586479" h="365760">
                  <a:moveTo>
                    <a:pt x="1107439" y="40640"/>
                  </a:moveTo>
                  <a:lnTo>
                    <a:pt x="1117600" y="40640"/>
                  </a:lnTo>
                </a:path>
                <a:path w="3586479" h="365760">
                  <a:moveTo>
                    <a:pt x="1239519" y="40640"/>
                  </a:moveTo>
                  <a:lnTo>
                    <a:pt x="1249679" y="40640"/>
                  </a:lnTo>
                </a:path>
                <a:path w="3586479" h="365760">
                  <a:moveTo>
                    <a:pt x="2346960" y="40640"/>
                  </a:moveTo>
                  <a:lnTo>
                    <a:pt x="2357120" y="40640"/>
                  </a:lnTo>
                </a:path>
                <a:path w="3586479" h="365760">
                  <a:moveTo>
                    <a:pt x="2489200" y="40640"/>
                  </a:moveTo>
                  <a:lnTo>
                    <a:pt x="2499360" y="40640"/>
                  </a:lnTo>
                </a:path>
                <a:path w="3586479" h="365760">
                  <a:moveTo>
                    <a:pt x="3576319" y="40640"/>
                  </a:moveTo>
                  <a:lnTo>
                    <a:pt x="3586479" y="40640"/>
                  </a:lnTo>
                </a:path>
                <a:path w="3586479" h="365760">
                  <a:moveTo>
                    <a:pt x="0" y="50800"/>
                  </a:moveTo>
                  <a:lnTo>
                    <a:pt x="10160" y="50800"/>
                  </a:lnTo>
                </a:path>
                <a:path w="3586479" h="365760">
                  <a:moveTo>
                    <a:pt x="1107439" y="50800"/>
                  </a:moveTo>
                  <a:lnTo>
                    <a:pt x="1117600" y="50800"/>
                  </a:lnTo>
                </a:path>
                <a:path w="3586479" h="365760">
                  <a:moveTo>
                    <a:pt x="1239519" y="50800"/>
                  </a:moveTo>
                  <a:lnTo>
                    <a:pt x="1249679" y="50800"/>
                  </a:lnTo>
                </a:path>
                <a:path w="3586479" h="365760">
                  <a:moveTo>
                    <a:pt x="2346960" y="50800"/>
                  </a:moveTo>
                  <a:lnTo>
                    <a:pt x="2357120" y="50800"/>
                  </a:lnTo>
                </a:path>
                <a:path w="3586479" h="365760">
                  <a:moveTo>
                    <a:pt x="2489200" y="50800"/>
                  </a:moveTo>
                  <a:lnTo>
                    <a:pt x="2499360" y="50800"/>
                  </a:lnTo>
                </a:path>
                <a:path w="3586479" h="365760">
                  <a:moveTo>
                    <a:pt x="3576319" y="50800"/>
                  </a:moveTo>
                  <a:lnTo>
                    <a:pt x="3586479" y="50800"/>
                  </a:lnTo>
                </a:path>
                <a:path w="3586479" h="365760">
                  <a:moveTo>
                    <a:pt x="0" y="60960"/>
                  </a:moveTo>
                  <a:lnTo>
                    <a:pt x="10160" y="60960"/>
                  </a:lnTo>
                </a:path>
                <a:path w="3586479" h="365760">
                  <a:moveTo>
                    <a:pt x="1107439" y="60960"/>
                  </a:moveTo>
                  <a:lnTo>
                    <a:pt x="1117600" y="60960"/>
                  </a:lnTo>
                </a:path>
                <a:path w="3586479" h="365760">
                  <a:moveTo>
                    <a:pt x="1239519" y="60960"/>
                  </a:moveTo>
                  <a:lnTo>
                    <a:pt x="1249679" y="60960"/>
                  </a:lnTo>
                </a:path>
                <a:path w="3586479" h="365760">
                  <a:moveTo>
                    <a:pt x="2346960" y="60960"/>
                  </a:moveTo>
                  <a:lnTo>
                    <a:pt x="2357120" y="60960"/>
                  </a:lnTo>
                </a:path>
                <a:path w="3586479" h="365760">
                  <a:moveTo>
                    <a:pt x="2489200" y="60960"/>
                  </a:moveTo>
                  <a:lnTo>
                    <a:pt x="2499360" y="60960"/>
                  </a:lnTo>
                </a:path>
                <a:path w="3586479" h="365760">
                  <a:moveTo>
                    <a:pt x="3576319" y="60960"/>
                  </a:moveTo>
                  <a:lnTo>
                    <a:pt x="3586479" y="60960"/>
                  </a:lnTo>
                </a:path>
                <a:path w="3586479" h="365760">
                  <a:moveTo>
                    <a:pt x="0" y="71119"/>
                  </a:moveTo>
                  <a:lnTo>
                    <a:pt x="10160" y="71119"/>
                  </a:lnTo>
                </a:path>
                <a:path w="3586479" h="365760">
                  <a:moveTo>
                    <a:pt x="1107439" y="71119"/>
                  </a:moveTo>
                  <a:lnTo>
                    <a:pt x="1117600" y="71119"/>
                  </a:lnTo>
                </a:path>
                <a:path w="3586479" h="365760">
                  <a:moveTo>
                    <a:pt x="1239519" y="71119"/>
                  </a:moveTo>
                  <a:lnTo>
                    <a:pt x="1249679" y="71119"/>
                  </a:lnTo>
                </a:path>
                <a:path w="3586479" h="365760">
                  <a:moveTo>
                    <a:pt x="2346960" y="71119"/>
                  </a:moveTo>
                  <a:lnTo>
                    <a:pt x="2357120" y="71119"/>
                  </a:lnTo>
                </a:path>
                <a:path w="3586479" h="365760">
                  <a:moveTo>
                    <a:pt x="2489200" y="71119"/>
                  </a:moveTo>
                  <a:lnTo>
                    <a:pt x="2499360" y="71119"/>
                  </a:lnTo>
                </a:path>
                <a:path w="3586479" h="365760">
                  <a:moveTo>
                    <a:pt x="3576319" y="71119"/>
                  </a:moveTo>
                  <a:lnTo>
                    <a:pt x="3586479" y="71119"/>
                  </a:lnTo>
                </a:path>
                <a:path w="3586479" h="365760">
                  <a:moveTo>
                    <a:pt x="0" y="81280"/>
                  </a:moveTo>
                  <a:lnTo>
                    <a:pt x="10160" y="81280"/>
                  </a:lnTo>
                </a:path>
                <a:path w="3586479" h="365760">
                  <a:moveTo>
                    <a:pt x="1107439" y="81280"/>
                  </a:moveTo>
                  <a:lnTo>
                    <a:pt x="1117600" y="81280"/>
                  </a:lnTo>
                </a:path>
                <a:path w="3586479" h="365760">
                  <a:moveTo>
                    <a:pt x="1239519" y="81280"/>
                  </a:moveTo>
                  <a:lnTo>
                    <a:pt x="1249679" y="81280"/>
                  </a:lnTo>
                </a:path>
                <a:path w="3586479" h="365760">
                  <a:moveTo>
                    <a:pt x="2346960" y="81280"/>
                  </a:moveTo>
                  <a:lnTo>
                    <a:pt x="2357120" y="81280"/>
                  </a:lnTo>
                </a:path>
                <a:path w="3586479" h="365760">
                  <a:moveTo>
                    <a:pt x="2489200" y="81280"/>
                  </a:moveTo>
                  <a:lnTo>
                    <a:pt x="2499360" y="81280"/>
                  </a:lnTo>
                </a:path>
                <a:path w="3586479" h="365760">
                  <a:moveTo>
                    <a:pt x="3576319" y="81280"/>
                  </a:moveTo>
                  <a:lnTo>
                    <a:pt x="3586479" y="81280"/>
                  </a:lnTo>
                </a:path>
                <a:path w="3586479" h="365760">
                  <a:moveTo>
                    <a:pt x="0" y="91440"/>
                  </a:moveTo>
                  <a:lnTo>
                    <a:pt x="10160" y="91440"/>
                  </a:lnTo>
                </a:path>
                <a:path w="3586479" h="365760">
                  <a:moveTo>
                    <a:pt x="1107439" y="91440"/>
                  </a:moveTo>
                  <a:lnTo>
                    <a:pt x="1117600" y="91440"/>
                  </a:lnTo>
                </a:path>
                <a:path w="3586479" h="365760">
                  <a:moveTo>
                    <a:pt x="1239519" y="91440"/>
                  </a:moveTo>
                  <a:lnTo>
                    <a:pt x="1249679" y="91440"/>
                  </a:lnTo>
                </a:path>
                <a:path w="3586479" h="365760">
                  <a:moveTo>
                    <a:pt x="2346960" y="91440"/>
                  </a:moveTo>
                  <a:lnTo>
                    <a:pt x="2357120" y="91440"/>
                  </a:lnTo>
                </a:path>
                <a:path w="3586479" h="365760">
                  <a:moveTo>
                    <a:pt x="2489200" y="91440"/>
                  </a:moveTo>
                  <a:lnTo>
                    <a:pt x="2499360" y="91440"/>
                  </a:lnTo>
                </a:path>
                <a:path w="3586479" h="365760">
                  <a:moveTo>
                    <a:pt x="3576319" y="91440"/>
                  </a:moveTo>
                  <a:lnTo>
                    <a:pt x="3586479" y="91440"/>
                  </a:lnTo>
                </a:path>
                <a:path w="3586479" h="365760">
                  <a:moveTo>
                    <a:pt x="0" y="101600"/>
                  </a:moveTo>
                  <a:lnTo>
                    <a:pt x="10160" y="101600"/>
                  </a:lnTo>
                </a:path>
                <a:path w="3586479" h="365760">
                  <a:moveTo>
                    <a:pt x="1107439" y="101600"/>
                  </a:moveTo>
                  <a:lnTo>
                    <a:pt x="1117600" y="101600"/>
                  </a:lnTo>
                </a:path>
                <a:path w="3586479" h="365760">
                  <a:moveTo>
                    <a:pt x="1239519" y="101600"/>
                  </a:moveTo>
                  <a:lnTo>
                    <a:pt x="1249679" y="101600"/>
                  </a:lnTo>
                </a:path>
                <a:path w="3586479" h="365760">
                  <a:moveTo>
                    <a:pt x="2346960" y="101600"/>
                  </a:moveTo>
                  <a:lnTo>
                    <a:pt x="2357120" y="101600"/>
                  </a:lnTo>
                </a:path>
                <a:path w="3586479" h="365760">
                  <a:moveTo>
                    <a:pt x="2489200" y="101600"/>
                  </a:moveTo>
                  <a:lnTo>
                    <a:pt x="2499360" y="101600"/>
                  </a:lnTo>
                </a:path>
                <a:path w="3586479" h="365760">
                  <a:moveTo>
                    <a:pt x="3576319" y="101600"/>
                  </a:moveTo>
                  <a:lnTo>
                    <a:pt x="3586479" y="101600"/>
                  </a:lnTo>
                </a:path>
                <a:path w="3586479" h="365760">
                  <a:moveTo>
                    <a:pt x="0" y="111760"/>
                  </a:moveTo>
                  <a:lnTo>
                    <a:pt x="10160" y="111760"/>
                  </a:lnTo>
                </a:path>
                <a:path w="3586479" h="365760">
                  <a:moveTo>
                    <a:pt x="1107439" y="111760"/>
                  </a:moveTo>
                  <a:lnTo>
                    <a:pt x="1117600" y="111760"/>
                  </a:lnTo>
                </a:path>
                <a:path w="3586479" h="365760">
                  <a:moveTo>
                    <a:pt x="1239519" y="111760"/>
                  </a:moveTo>
                  <a:lnTo>
                    <a:pt x="1249679" y="111760"/>
                  </a:lnTo>
                </a:path>
                <a:path w="3586479" h="365760">
                  <a:moveTo>
                    <a:pt x="2346960" y="111760"/>
                  </a:moveTo>
                  <a:lnTo>
                    <a:pt x="2357120" y="111760"/>
                  </a:lnTo>
                </a:path>
                <a:path w="3586479" h="365760">
                  <a:moveTo>
                    <a:pt x="2489200" y="111760"/>
                  </a:moveTo>
                  <a:lnTo>
                    <a:pt x="2499360" y="111760"/>
                  </a:lnTo>
                </a:path>
                <a:path w="3586479" h="365760">
                  <a:moveTo>
                    <a:pt x="3576319" y="111760"/>
                  </a:moveTo>
                  <a:lnTo>
                    <a:pt x="3586479" y="111760"/>
                  </a:lnTo>
                </a:path>
                <a:path w="3586479" h="365760">
                  <a:moveTo>
                    <a:pt x="0" y="121919"/>
                  </a:moveTo>
                  <a:lnTo>
                    <a:pt x="10160" y="121919"/>
                  </a:lnTo>
                </a:path>
                <a:path w="3586479" h="365760">
                  <a:moveTo>
                    <a:pt x="1107439" y="121919"/>
                  </a:moveTo>
                  <a:lnTo>
                    <a:pt x="1117600" y="121919"/>
                  </a:lnTo>
                </a:path>
                <a:path w="3586479" h="365760">
                  <a:moveTo>
                    <a:pt x="1239519" y="121919"/>
                  </a:moveTo>
                  <a:lnTo>
                    <a:pt x="1249679" y="121919"/>
                  </a:lnTo>
                </a:path>
                <a:path w="3586479" h="365760">
                  <a:moveTo>
                    <a:pt x="2346960" y="121919"/>
                  </a:moveTo>
                  <a:lnTo>
                    <a:pt x="2357120" y="121919"/>
                  </a:lnTo>
                </a:path>
                <a:path w="3586479" h="365760">
                  <a:moveTo>
                    <a:pt x="2489200" y="121919"/>
                  </a:moveTo>
                  <a:lnTo>
                    <a:pt x="2499360" y="121919"/>
                  </a:lnTo>
                </a:path>
                <a:path w="3586479" h="365760">
                  <a:moveTo>
                    <a:pt x="3576319" y="121919"/>
                  </a:moveTo>
                  <a:lnTo>
                    <a:pt x="3586479" y="121919"/>
                  </a:lnTo>
                </a:path>
                <a:path w="3586479" h="365760">
                  <a:moveTo>
                    <a:pt x="0" y="132080"/>
                  </a:moveTo>
                  <a:lnTo>
                    <a:pt x="10160" y="132080"/>
                  </a:lnTo>
                </a:path>
                <a:path w="3586479" h="365760">
                  <a:moveTo>
                    <a:pt x="1107439" y="132080"/>
                  </a:moveTo>
                  <a:lnTo>
                    <a:pt x="1117600" y="132080"/>
                  </a:lnTo>
                </a:path>
                <a:path w="3586479" h="365760">
                  <a:moveTo>
                    <a:pt x="1239519" y="132080"/>
                  </a:moveTo>
                  <a:lnTo>
                    <a:pt x="1249679" y="132080"/>
                  </a:lnTo>
                </a:path>
                <a:path w="3586479" h="365760">
                  <a:moveTo>
                    <a:pt x="2346960" y="132080"/>
                  </a:moveTo>
                  <a:lnTo>
                    <a:pt x="2357120" y="132080"/>
                  </a:lnTo>
                </a:path>
                <a:path w="3586479" h="365760">
                  <a:moveTo>
                    <a:pt x="2489200" y="132080"/>
                  </a:moveTo>
                  <a:lnTo>
                    <a:pt x="2499360" y="132080"/>
                  </a:lnTo>
                </a:path>
                <a:path w="3586479" h="365760">
                  <a:moveTo>
                    <a:pt x="3576319" y="132080"/>
                  </a:moveTo>
                  <a:lnTo>
                    <a:pt x="3586479" y="132080"/>
                  </a:lnTo>
                </a:path>
                <a:path w="3586479" h="365760">
                  <a:moveTo>
                    <a:pt x="0" y="142240"/>
                  </a:moveTo>
                  <a:lnTo>
                    <a:pt x="10160" y="142240"/>
                  </a:lnTo>
                </a:path>
                <a:path w="3586479" h="365760">
                  <a:moveTo>
                    <a:pt x="1107439" y="142240"/>
                  </a:moveTo>
                  <a:lnTo>
                    <a:pt x="1117600" y="142240"/>
                  </a:lnTo>
                </a:path>
                <a:path w="3586479" h="365760">
                  <a:moveTo>
                    <a:pt x="1239519" y="142240"/>
                  </a:moveTo>
                  <a:lnTo>
                    <a:pt x="1249679" y="142240"/>
                  </a:lnTo>
                </a:path>
                <a:path w="3586479" h="365760">
                  <a:moveTo>
                    <a:pt x="2346960" y="142240"/>
                  </a:moveTo>
                  <a:lnTo>
                    <a:pt x="2357120" y="142240"/>
                  </a:lnTo>
                </a:path>
                <a:path w="3586479" h="365760">
                  <a:moveTo>
                    <a:pt x="2489200" y="142240"/>
                  </a:moveTo>
                  <a:lnTo>
                    <a:pt x="2499360" y="142240"/>
                  </a:lnTo>
                </a:path>
                <a:path w="3586479" h="365760">
                  <a:moveTo>
                    <a:pt x="3576319" y="142240"/>
                  </a:moveTo>
                  <a:lnTo>
                    <a:pt x="3586479" y="142240"/>
                  </a:lnTo>
                </a:path>
                <a:path w="3586479" h="365760">
                  <a:moveTo>
                    <a:pt x="0" y="152400"/>
                  </a:moveTo>
                  <a:lnTo>
                    <a:pt x="10160" y="152400"/>
                  </a:lnTo>
                </a:path>
                <a:path w="3586479" h="365760">
                  <a:moveTo>
                    <a:pt x="1107439" y="152400"/>
                  </a:moveTo>
                  <a:lnTo>
                    <a:pt x="1117600" y="152400"/>
                  </a:lnTo>
                </a:path>
                <a:path w="3586479" h="365760">
                  <a:moveTo>
                    <a:pt x="1239519" y="152400"/>
                  </a:moveTo>
                  <a:lnTo>
                    <a:pt x="1249679" y="152400"/>
                  </a:lnTo>
                </a:path>
                <a:path w="3586479" h="365760">
                  <a:moveTo>
                    <a:pt x="2346960" y="152400"/>
                  </a:moveTo>
                  <a:lnTo>
                    <a:pt x="2357120" y="152400"/>
                  </a:lnTo>
                </a:path>
                <a:path w="3586479" h="365760">
                  <a:moveTo>
                    <a:pt x="2489200" y="152400"/>
                  </a:moveTo>
                  <a:lnTo>
                    <a:pt x="2499360" y="152400"/>
                  </a:lnTo>
                </a:path>
                <a:path w="3586479" h="365760">
                  <a:moveTo>
                    <a:pt x="3576319" y="152400"/>
                  </a:moveTo>
                  <a:lnTo>
                    <a:pt x="3586479" y="152400"/>
                  </a:lnTo>
                </a:path>
                <a:path w="3586479" h="365760">
                  <a:moveTo>
                    <a:pt x="0" y="162560"/>
                  </a:moveTo>
                  <a:lnTo>
                    <a:pt x="10160" y="162560"/>
                  </a:lnTo>
                </a:path>
                <a:path w="3586479" h="365760">
                  <a:moveTo>
                    <a:pt x="1107439" y="162560"/>
                  </a:moveTo>
                  <a:lnTo>
                    <a:pt x="1117600" y="162560"/>
                  </a:lnTo>
                </a:path>
                <a:path w="3586479" h="365760">
                  <a:moveTo>
                    <a:pt x="1239519" y="162560"/>
                  </a:moveTo>
                  <a:lnTo>
                    <a:pt x="1249679" y="162560"/>
                  </a:lnTo>
                </a:path>
                <a:path w="3586479" h="365760">
                  <a:moveTo>
                    <a:pt x="2346960" y="162560"/>
                  </a:moveTo>
                  <a:lnTo>
                    <a:pt x="2357120" y="162560"/>
                  </a:lnTo>
                </a:path>
                <a:path w="3586479" h="365760">
                  <a:moveTo>
                    <a:pt x="2489200" y="162560"/>
                  </a:moveTo>
                  <a:lnTo>
                    <a:pt x="2499360" y="162560"/>
                  </a:lnTo>
                </a:path>
                <a:path w="3586479" h="365760">
                  <a:moveTo>
                    <a:pt x="3576319" y="162560"/>
                  </a:moveTo>
                  <a:lnTo>
                    <a:pt x="3586479" y="162560"/>
                  </a:lnTo>
                </a:path>
                <a:path w="3586479" h="365760">
                  <a:moveTo>
                    <a:pt x="0" y="172719"/>
                  </a:moveTo>
                  <a:lnTo>
                    <a:pt x="10160" y="172719"/>
                  </a:lnTo>
                </a:path>
                <a:path w="3586479" h="365760">
                  <a:moveTo>
                    <a:pt x="1107439" y="172719"/>
                  </a:moveTo>
                  <a:lnTo>
                    <a:pt x="1117600" y="172719"/>
                  </a:lnTo>
                </a:path>
                <a:path w="3586479" h="365760">
                  <a:moveTo>
                    <a:pt x="1239519" y="172719"/>
                  </a:moveTo>
                  <a:lnTo>
                    <a:pt x="1249679" y="172719"/>
                  </a:lnTo>
                </a:path>
                <a:path w="3586479" h="365760">
                  <a:moveTo>
                    <a:pt x="2346960" y="172719"/>
                  </a:moveTo>
                  <a:lnTo>
                    <a:pt x="2357120" y="172719"/>
                  </a:lnTo>
                </a:path>
                <a:path w="3586479" h="365760">
                  <a:moveTo>
                    <a:pt x="2489200" y="172719"/>
                  </a:moveTo>
                  <a:lnTo>
                    <a:pt x="2499360" y="172719"/>
                  </a:lnTo>
                </a:path>
                <a:path w="3586479" h="365760">
                  <a:moveTo>
                    <a:pt x="3576319" y="172719"/>
                  </a:moveTo>
                  <a:lnTo>
                    <a:pt x="3586479" y="172719"/>
                  </a:lnTo>
                </a:path>
                <a:path w="3586479" h="365760">
                  <a:moveTo>
                    <a:pt x="0" y="182880"/>
                  </a:moveTo>
                  <a:lnTo>
                    <a:pt x="10160" y="182880"/>
                  </a:lnTo>
                </a:path>
                <a:path w="3586479" h="365760">
                  <a:moveTo>
                    <a:pt x="1107439" y="182880"/>
                  </a:moveTo>
                  <a:lnTo>
                    <a:pt x="1117600" y="182880"/>
                  </a:lnTo>
                </a:path>
                <a:path w="3586479" h="365760">
                  <a:moveTo>
                    <a:pt x="1239519" y="182880"/>
                  </a:moveTo>
                  <a:lnTo>
                    <a:pt x="1249679" y="182880"/>
                  </a:lnTo>
                </a:path>
                <a:path w="3586479" h="365760">
                  <a:moveTo>
                    <a:pt x="2346960" y="182880"/>
                  </a:moveTo>
                  <a:lnTo>
                    <a:pt x="2357120" y="182880"/>
                  </a:lnTo>
                </a:path>
                <a:path w="3586479" h="365760">
                  <a:moveTo>
                    <a:pt x="2489200" y="182880"/>
                  </a:moveTo>
                  <a:lnTo>
                    <a:pt x="2499360" y="182880"/>
                  </a:lnTo>
                </a:path>
                <a:path w="3586479" h="365760">
                  <a:moveTo>
                    <a:pt x="3576319" y="182880"/>
                  </a:moveTo>
                  <a:lnTo>
                    <a:pt x="3586479" y="182880"/>
                  </a:lnTo>
                </a:path>
                <a:path w="3586479" h="365760">
                  <a:moveTo>
                    <a:pt x="0" y="193040"/>
                  </a:moveTo>
                  <a:lnTo>
                    <a:pt x="10160" y="193040"/>
                  </a:lnTo>
                </a:path>
                <a:path w="3586479" h="365760">
                  <a:moveTo>
                    <a:pt x="1107439" y="193040"/>
                  </a:moveTo>
                  <a:lnTo>
                    <a:pt x="1117600" y="193040"/>
                  </a:lnTo>
                </a:path>
                <a:path w="3586479" h="365760">
                  <a:moveTo>
                    <a:pt x="1239519" y="193040"/>
                  </a:moveTo>
                  <a:lnTo>
                    <a:pt x="1249679" y="193040"/>
                  </a:lnTo>
                </a:path>
                <a:path w="3586479" h="365760">
                  <a:moveTo>
                    <a:pt x="2346960" y="193040"/>
                  </a:moveTo>
                  <a:lnTo>
                    <a:pt x="2357120" y="193040"/>
                  </a:lnTo>
                </a:path>
                <a:path w="3586479" h="365760">
                  <a:moveTo>
                    <a:pt x="2489200" y="193040"/>
                  </a:moveTo>
                  <a:lnTo>
                    <a:pt x="2499360" y="193040"/>
                  </a:lnTo>
                </a:path>
                <a:path w="3586479" h="365760">
                  <a:moveTo>
                    <a:pt x="3576319" y="193040"/>
                  </a:moveTo>
                  <a:lnTo>
                    <a:pt x="3586479" y="193040"/>
                  </a:lnTo>
                </a:path>
                <a:path w="3586479" h="365760">
                  <a:moveTo>
                    <a:pt x="0" y="203200"/>
                  </a:moveTo>
                  <a:lnTo>
                    <a:pt x="10160" y="203200"/>
                  </a:lnTo>
                </a:path>
                <a:path w="3586479" h="365760">
                  <a:moveTo>
                    <a:pt x="1107439" y="203200"/>
                  </a:moveTo>
                  <a:lnTo>
                    <a:pt x="1117600" y="203200"/>
                  </a:lnTo>
                </a:path>
                <a:path w="3586479" h="365760">
                  <a:moveTo>
                    <a:pt x="1239519" y="203200"/>
                  </a:moveTo>
                  <a:lnTo>
                    <a:pt x="1249679" y="203200"/>
                  </a:lnTo>
                </a:path>
                <a:path w="3586479" h="365760">
                  <a:moveTo>
                    <a:pt x="2346960" y="203200"/>
                  </a:moveTo>
                  <a:lnTo>
                    <a:pt x="2357120" y="203200"/>
                  </a:lnTo>
                </a:path>
                <a:path w="3586479" h="365760">
                  <a:moveTo>
                    <a:pt x="2489200" y="203200"/>
                  </a:moveTo>
                  <a:lnTo>
                    <a:pt x="2499360" y="203200"/>
                  </a:lnTo>
                </a:path>
                <a:path w="3586479" h="365760">
                  <a:moveTo>
                    <a:pt x="3576319" y="203200"/>
                  </a:moveTo>
                  <a:lnTo>
                    <a:pt x="3586479" y="203200"/>
                  </a:lnTo>
                </a:path>
                <a:path w="3586479" h="365760">
                  <a:moveTo>
                    <a:pt x="0" y="213360"/>
                  </a:moveTo>
                  <a:lnTo>
                    <a:pt x="10160" y="213360"/>
                  </a:lnTo>
                </a:path>
                <a:path w="3586479" h="365760">
                  <a:moveTo>
                    <a:pt x="426719" y="213360"/>
                  </a:moveTo>
                  <a:lnTo>
                    <a:pt x="457199" y="213360"/>
                  </a:lnTo>
                </a:path>
                <a:path w="3586479" h="365760">
                  <a:moveTo>
                    <a:pt x="650239" y="213360"/>
                  </a:moveTo>
                  <a:lnTo>
                    <a:pt x="670560" y="213360"/>
                  </a:lnTo>
                </a:path>
                <a:path w="3586479" h="365760">
                  <a:moveTo>
                    <a:pt x="1107439" y="213360"/>
                  </a:moveTo>
                  <a:lnTo>
                    <a:pt x="1117600" y="213360"/>
                  </a:lnTo>
                </a:path>
                <a:path w="3586479" h="365760">
                  <a:moveTo>
                    <a:pt x="1239519" y="213360"/>
                  </a:moveTo>
                  <a:lnTo>
                    <a:pt x="1249679" y="213360"/>
                  </a:lnTo>
                </a:path>
                <a:path w="3586479" h="365760">
                  <a:moveTo>
                    <a:pt x="2346960" y="213360"/>
                  </a:moveTo>
                  <a:lnTo>
                    <a:pt x="2357120" y="213360"/>
                  </a:lnTo>
                </a:path>
                <a:path w="3586479" h="365760">
                  <a:moveTo>
                    <a:pt x="2489200" y="213360"/>
                  </a:moveTo>
                  <a:lnTo>
                    <a:pt x="2499360" y="213360"/>
                  </a:lnTo>
                </a:path>
                <a:path w="3586479" h="365760">
                  <a:moveTo>
                    <a:pt x="2875280" y="213360"/>
                  </a:moveTo>
                  <a:lnTo>
                    <a:pt x="2895600" y="213360"/>
                  </a:lnTo>
                </a:path>
                <a:path w="3586479" h="365760">
                  <a:moveTo>
                    <a:pt x="3241040" y="213360"/>
                  </a:moveTo>
                  <a:lnTo>
                    <a:pt x="3261360" y="213360"/>
                  </a:lnTo>
                </a:path>
                <a:path w="3586479" h="365760">
                  <a:moveTo>
                    <a:pt x="3576319" y="213360"/>
                  </a:moveTo>
                  <a:lnTo>
                    <a:pt x="3586479" y="213360"/>
                  </a:lnTo>
                </a:path>
                <a:path w="3586479" h="365760">
                  <a:moveTo>
                    <a:pt x="0" y="223519"/>
                  </a:moveTo>
                  <a:lnTo>
                    <a:pt x="10160" y="223519"/>
                  </a:lnTo>
                </a:path>
                <a:path w="3586479" h="365760">
                  <a:moveTo>
                    <a:pt x="355600" y="223519"/>
                  </a:moveTo>
                  <a:lnTo>
                    <a:pt x="406400" y="223519"/>
                  </a:lnTo>
                </a:path>
                <a:path w="3586479" h="365760">
                  <a:moveTo>
                    <a:pt x="426719" y="223519"/>
                  </a:moveTo>
                  <a:lnTo>
                    <a:pt x="457199" y="223519"/>
                  </a:lnTo>
                </a:path>
                <a:path w="3586479" h="365760">
                  <a:moveTo>
                    <a:pt x="650239" y="223519"/>
                  </a:moveTo>
                  <a:lnTo>
                    <a:pt x="670560" y="223519"/>
                  </a:lnTo>
                </a:path>
                <a:path w="3586479" h="365760">
                  <a:moveTo>
                    <a:pt x="1107439" y="223519"/>
                  </a:moveTo>
                  <a:lnTo>
                    <a:pt x="1117600" y="223519"/>
                  </a:lnTo>
                </a:path>
                <a:path w="3586479" h="365760">
                  <a:moveTo>
                    <a:pt x="1239519" y="223519"/>
                  </a:moveTo>
                  <a:lnTo>
                    <a:pt x="1249679" y="223519"/>
                  </a:lnTo>
                </a:path>
                <a:path w="3586479" h="365760">
                  <a:moveTo>
                    <a:pt x="1513839" y="223519"/>
                  </a:moveTo>
                  <a:lnTo>
                    <a:pt x="1584960" y="223519"/>
                  </a:lnTo>
                </a:path>
                <a:path w="3586479" h="365760">
                  <a:moveTo>
                    <a:pt x="2346960" y="223519"/>
                  </a:moveTo>
                  <a:lnTo>
                    <a:pt x="2357120" y="223519"/>
                  </a:lnTo>
                </a:path>
                <a:path w="3586479" h="365760">
                  <a:moveTo>
                    <a:pt x="2489200" y="223519"/>
                  </a:moveTo>
                  <a:lnTo>
                    <a:pt x="2499360" y="223519"/>
                  </a:lnTo>
                </a:path>
                <a:path w="3586479" h="365760">
                  <a:moveTo>
                    <a:pt x="2692400" y="223519"/>
                  </a:moveTo>
                  <a:lnTo>
                    <a:pt x="2783840" y="223519"/>
                  </a:lnTo>
                </a:path>
                <a:path w="3586479" h="365760">
                  <a:moveTo>
                    <a:pt x="2875280" y="223519"/>
                  </a:moveTo>
                  <a:lnTo>
                    <a:pt x="2895600" y="223519"/>
                  </a:lnTo>
                </a:path>
                <a:path w="3586479" h="365760">
                  <a:moveTo>
                    <a:pt x="3241040" y="223519"/>
                  </a:moveTo>
                  <a:lnTo>
                    <a:pt x="3261360" y="223519"/>
                  </a:lnTo>
                </a:path>
                <a:path w="3586479" h="365760">
                  <a:moveTo>
                    <a:pt x="3576319" y="223519"/>
                  </a:moveTo>
                  <a:lnTo>
                    <a:pt x="3586479" y="223519"/>
                  </a:lnTo>
                </a:path>
                <a:path w="3586479" h="365760">
                  <a:moveTo>
                    <a:pt x="0" y="233680"/>
                  </a:moveTo>
                  <a:lnTo>
                    <a:pt x="10160" y="233680"/>
                  </a:lnTo>
                </a:path>
                <a:path w="3586479" h="365760">
                  <a:moveTo>
                    <a:pt x="325119" y="233680"/>
                  </a:moveTo>
                  <a:lnTo>
                    <a:pt x="355599" y="233680"/>
                  </a:lnTo>
                </a:path>
                <a:path w="3586479" h="365760">
                  <a:moveTo>
                    <a:pt x="396239" y="233680"/>
                  </a:moveTo>
                  <a:lnTo>
                    <a:pt x="416560" y="233680"/>
                  </a:lnTo>
                </a:path>
                <a:path w="3586479" h="365760">
                  <a:moveTo>
                    <a:pt x="650239" y="233680"/>
                  </a:moveTo>
                  <a:lnTo>
                    <a:pt x="670560" y="233680"/>
                  </a:lnTo>
                </a:path>
                <a:path w="3586479" h="365760">
                  <a:moveTo>
                    <a:pt x="1107439" y="233680"/>
                  </a:moveTo>
                  <a:lnTo>
                    <a:pt x="1117600" y="233680"/>
                  </a:lnTo>
                </a:path>
                <a:path w="3586479" h="365760">
                  <a:moveTo>
                    <a:pt x="1239519" y="233680"/>
                  </a:moveTo>
                  <a:lnTo>
                    <a:pt x="1249679" y="233680"/>
                  </a:lnTo>
                </a:path>
                <a:path w="3586479" h="365760">
                  <a:moveTo>
                    <a:pt x="1503679" y="233680"/>
                  </a:moveTo>
                  <a:lnTo>
                    <a:pt x="1534159" y="233680"/>
                  </a:lnTo>
                </a:path>
                <a:path w="3586479" h="365760">
                  <a:moveTo>
                    <a:pt x="1574800" y="233680"/>
                  </a:moveTo>
                  <a:lnTo>
                    <a:pt x="1595120" y="233680"/>
                  </a:lnTo>
                </a:path>
                <a:path w="3586479" h="365760">
                  <a:moveTo>
                    <a:pt x="2346960" y="233680"/>
                  </a:moveTo>
                  <a:lnTo>
                    <a:pt x="2357120" y="233680"/>
                  </a:lnTo>
                </a:path>
                <a:path w="3586479" h="365760">
                  <a:moveTo>
                    <a:pt x="2489200" y="233680"/>
                  </a:moveTo>
                  <a:lnTo>
                    <a:pt x="2499360" y="233680"/>
                  </a:lnTo>
                </a:path>
                <a:path w="3586479" h="365760">
                  <a:moveTo>
                    <a:pt x="2722879" y="233680"/>
                  </a:moveTo>
                  <a:lnTo>
                    <a:pt x="2743200" y="233680"/>
                  </a:lnTo>
                </a:path>
                <a:path w="3586479" h="365760">
                  <a:moveTo>
                    <a:pt x="3241040" y="233680"/>
                  </a:moveTo>
                  <a:lnTo>
                    <a:pt x="3261360" y="233680"/>
                  </a:lnTo>
                </a:path>
                <a:path w="3586479" h="365760">
                  <a:moveTo>
                    <a:pt x="3576319" y="233680"/>
                  </a:moveTo>
                  <a:lnTo>
                    <a:pt x="3586479" y="233680"/>
                  </a:lnTo>
                </a:path>
                <a:path w="3586479" h="365760">
                  <a:moveTo>
                    <a:pt x="0" y="243840"/>
                  </a:moveTo>
                  <a:lnTo>
                    <a:pt x="10160" y="243840"/>
                  </a:lnTo>
                </a:path>
                <a:path w="3586479" h="365760">
                  <a:moveTo>
                    <a:pt x="314960" y="243840"/>
                  </a:moveTo>
                  <a:lnTo>
                    <a:pt x="335280" y="243840"/>
                  </a:lnTo>
                </a:path>
                <a:path w="3586479" h="365760">
                  <a:moveTo>
                    <a:pt x="396239" y="243840"/>
                  </a:moveTo>
                  <a:lnTo>
                    <a:pt x="416560" y="243840"/>
                  </a:lnTo>
                </a:path>
                <a:path w="3586479" h="365760">
                  <a:moveTo>
                    <a:pt x="426719" y="243840"/>
                  </a:moveTo>
                  <a:lnTo>
                    <a:pt x="457199" y="243840"/>
                  </a:lnTo>
                </a:path>
                <a:path w="3586479" h="365760">
                  <a:moveTo>
                    <a:pt x="477519" y="243840"/>
                  </a:moveTo>
                  <a:lnTo>
                    <a:pt x="497839" y="243840"/>
                  </a:lnTo>
                </a:path>
                <a:path w="3586479" h="365760">
                  <a:moveTo>
                    <a:pt x="508000" y="243840"/>
                  </a:moveTo>
                  <a:lnTo>
                    <a:pt x="548639" y="243840"/>
                  </a:lnTo>
                </a:path>
                <a:path w="3586479" h="365760">
                  <a:moveTo>
                    <a:pt x="568960" y="243840"/>
                  </a:moveTo>
                  <a:lnTo>
                    <a:pt x="629920" y="243840"/>
                  </a:lnTo>
                </a:path>
                <a:path w="3586479" h="365760">
                  <a:moveTo>
                    <a:pt x="650239" y="243840"/>
                  </a:moveTo>
                  <a:lnTo>
                    <a:pt x="670560" y="243840"/>
                  </a:lnTo>
                </a:path>
                <a:path w="3586479" h="365760">
                  <a:moveTo>
                    <a:pt x="701039" y="243840"/>
                  </a:moveTo>
                  <a:lnTo>
                    <a:pt x="762000" y="243840"/>
                  </a:lnTo>
                </a:path>
                <a:path w="3586479" h="365760">
                  <a:moveTo>
                    <a:pt x="1107439" y="243840"/>
                  </a:moveTo>
                  <a:lnTo>
                    <a:pt x="1117600" y="243840"/>
                  </a:lnTo>
                </a:path>
                <a:path w="3586479" h="365760">
                  <a:moveTo>
                    <a:pt x="1239519" y="243840"/>
                  </a:moveTo>
                  <a:lnTo>
                    <a:pt x="1249679" y="243840"/>
                  </a:lnTo>
                </a:path>
                <a:path w="3586479" h="365760">
                  <a:moveTo>
                    <a:pt x="1503679" y="243840"/>
                  </a:moveTo>
                  <a:lnTo>
                    <a:pt x="1524000" y="243840"/>
                  </a:lnTo>
                </a:path>
                <a:path w="3586479" h="365760">
                  <a:moveTo>
                    <a:pt x="1574800" y="243840"/>
                  </a:moveTo>
                  <a:lnTo>
                    <a:pt x="1595120" y="243840"/>
                  </a:lnTo>
                </a:path>
                <a:path w="3586479" h="365760">
                  <a:moveTo>
                    <a:pt x="1635760" y="243840"/>
                  </a:moveTo>
                  <a:lnTo>
                    <a:pt x="1706880" y="243840"/>
                  </a:lnTo>
                </a:path>
                <a:path w="3586479" h="365760">
                  <a:moveTo>
                    <a:pt x="1717039" y="243840"/>
                  </a:moveTo>
                  <a:lnTo>
                    <a:pt x="1747519" y="243840"/>
                  </a:lnTo>
                </a:path>
                <a:path w="3586479" h="365760">
                  <a:moveTo>
                    <a:pt x="1788160" y="243840"/>
                  </a:moveTo>
                  <a:lnTo>
                    <a:pt x="1808480" y="243840"/>
                  </a:lnTo>
                </a:path>
                <a:path w="3586479" h="365760">
                  <a:moveTo>
                    <a:pt x="1838960" y="243840"/>
                  </a:moveTo>
                  <a:lnTo>
                    <a:pt x="1889760" y="243840"/>
                  </a:lnTo>
                </a:path>
                <a:path w="3586479" h="365760">
                  <a:moveTo>
                    <a:pt x="1920239" y="243840"/>
                  </a:moveTo>
                  <a:lnTo>
                    <a:pt x="1950719" y="243840"/>
                  </a:lnTo>
                </a:path>
                <a:path w="3586479" h="365760">
                  <a:moveTo>
                    <a:pt x="1960879" y="243840"/>
                  </a:moveTo>
                  <a:lnTo>
                    <a:pt x="1991359" y="243840"/>
                  </a:lnTo>
                </a:path>
                <a:path w="3586479" h="365760">
                  <a:moveTo>
                    <a:pt x="2011679" y="243840"/>
                  </a:moveTo>
                  <a:lnTo>
                    <a:pt x="2072639" y="243840"/>
                  </a:lnTo>
                </a:path>
                <a:path w="3586479" h="365760">
                  <a:moveTo>
                    <a:pt x="2346960" y="243840"/>
                  </a:moveTo>
                  <a:lnTo>
                    <a:pt x="2357120" y="243840"/>
                  </a:lnTo>
                </a:path>
                <a:path w="3586479" h="365760">
                  <a:moveTo>
                    <a:pt x="2489200" y="243840"/>
                  </a:moveTo>
                  <a:lnTo>
                    <a:pt x="2499360" y="243840"/>
                  </a:lnTo>
                </a:path>
                <a:path w="3586479" h="365760">
                  <a:moveTo>
                    <a:pt x="2722879" y="243840"/>
                  </a:moveTo>
                  <a:lnTo>
                    <a:pt x="2743200" y="243840"/>
                  </a:lnTo>
                </a:path>
                <a:path w="3586479" h="365760">
                  <a:moveTo>
                    <a:pt x="2794000" y="243840"/>
                  </a:moveTo>
                  <a:lnTo>
                    <a:pt x="2814320" y="243840"/>
                  </a:lnTo>
                </a:path>
                <a:path w="3586479" h="365760">
                  <a:moveTo>
                    <a:pt x="2824479" y="243840"/>
                  </a:moveTo>
                  <a:lnTo>
                    <a:pt x="2865119" y="243840"/>
                  </a:lnTo>
                </a:path>
                <a:path w="3586479" h="365760">
                  <a:moveTo>
                    <a:pt x="2875280" y="243840"/>
                  </a:moveTo>
                  <a:lnTo>
                    <a:pt x="2895600" y="243840"/>
                  </a:lnTo>
                </a:path>
                <a:path w="3586479" h="365760">
                  <a:moveTo>
                    <a:pt x="2926080" y="243840"/>
                  </a:moveTo>
                  <a:lnTo>
                    <a:pt x="2987040" y="243840"/>
                  </a:lnTo>
                </a:path>
                <a:path w="3586479" h="365760">
                  <a:moveTo>
                    <a:pt x="3017519" y="243840"/>
                  </a:moveTo>
                  <a:lnTo>
                    <a:pt x="3047999" y="243840"/>
                  </a:lnTo>
                </a:path>
                <a:path w="3586479" h="365760">
                  <a:moveTo>
                    <a:pt x="3058160" y="243840"/>
                  </a:moveTo>
                  <a:lnTo>
                    <a:pt x="3098800" y="243840"/>
                  </a:lnTo>
                </a:path>
                <a:path w="3586479" h="365760">
                  <a:moveTo>
                    <a:pt x="3159760" y="243840"/>
                  </a:moveTo>
                  <a:lnTo>
                    <a:pt x="3220719" y="243840"/>
                  </a:lnTo>
                </a:path>
                <a:path w="3586479" h="365760">
                  <a:moveTo>
                    <a:pt x="3241040" y="243840"/>
                  </a:moveTo>
                  <a:lnTo>
                    <a:pt x="3261360" y="243840"/>
                  </a:lnTo>
                </a:path>
                <a:path w="3586479" h="365760">
                  <a:moveTo>
                    <a:pt x="3301999" y="243840"/>
                  </a:moveTo>
                  <a:lnTo>
                    <a:pt x="3362959" y="243840"/>
                  </a:lnTo>
                </a:path>
                <a:path w="3586479" h="365760">
                  <a:moveTo>
                    <a:pt x="3576319" y="243840"/>
                  </a:moveTo>
                  <a:lnTo>
                    <a:pt x="3586479" y="243840"/>
                  </a:lnTo>
                </a:path>
                <a:path w="3586479" h="365760">
                  <a:moveTo>
                    <a:pt x="0" y="254000"/>
                  </a:moveTo>
                  <a:lnTo>
                    <a:pt x="10160" y="254000"/>
                  </a:lnTo>
                </a:path>
                <a:path w="3586479" h="365760">
                  <a:moveTo>
                    <a:pt x="314960" y="254000"/>
                  </a:moveTo>
                  <a:lnTo>
                    <a:pt x="335280" y="254000"/>
                  </a:lnTo>
                </a:path>
                <a:path w="3586479" h="365760">
                  <a:moveTo>
                    <a:pt x="426719" y="254000"/>
                  </a:moveTo>
                  <a:lnTo>
                    <a:pt x="457199" y="254000"/>
                  </a:lnTo>
                </a:path>
                <a:path w="3586479" h="365760">
                  <a:moveTo>
                    <a:pt x="477519" y="254000"/>
                  </a:moveTo>
                  <a:lnTo>
                    <a:pt x="548639" y="254000"/>
                  </a:lnTo>
                </a:path>
                <a:path w="3586479" h="365760">
                  <a:moveTo>
                    <a:pt x="558800" y="254000"/>
                  </a:moveTo>
                  <a:lnTo>
                    <a:pt x="579120" y="254000"/>
                  </a:lnTo>
                </a:path>
                <a:path w="3586479" h="365760">
                  <a:moveTo>
                    <a:pt x="609600" y="254000"/>
                  </a:moveTo>
                  <a:lnTo>
                    <a:pt x="640079" y="254000"/>
                  </a:lnTo>
                </a:path>
                <a:path w="3586479" h="365760">
                  <a:moveTo>
                    <a:pt x="650239" y="254000"/>
                  </a:moveTo>
                  <a:lnTo>
                    <a:pt x="670560" y="254000"/>
                  </a:lnTo>
                </a:path>
                <a:path w="3586479" h="365760">
                  <a:moveTo>
                    <a:pt x="690879" y="254000"/>
                  </a:moveTo>
                  <a:lnTo>
                    <a:pt x="721359" y="254000"/>
                  </a:lnTo>
                </a:path>
                <a:path w="3586479" h="365760">
                  <a:moveTo>
                    <a:pt x="751839" y="254000"/>
                  </a:moveTo>
                  <a:lnTo>
                    <a:pt x="772160" y="254000"/>
                  </a:lnTo>
                </a:path>
                <a:path w="3586479" h="365760">
                  <a:moveTo>
                    <a:pt x="1107439" y="254000"/>
                  </a:moveTo>
                  <a:lnTo>
                    <a:pt x="1117600" y="254000"/>
                  </a:lnTo>
                </a:path>
                <a:path w="3586479" h="365760">
                  <a:moveTo>
                    <a:pt x="1239519" y="254000"/>
                  </a:moveTo>
                  <a:lnTo>
                    <a:pt x="1249679" y="254000"/>
                  </a:lnTo>
                </a:path>
                <a:path w="3586479" h="365760">
                  <a:moveTo>
                    <a:pt x="1503679" y="254000"/>
                  </a:moveTo>
                  <a:lnTo>
                    <a:pt x="1534159" y="254000"/>
                  </a:lnTo>
                </a:path>
                <a:path w="3586479" h="365760">
                  <a:moveTo>
                    <a:pt x="1615439" y="254000"/>
                  </a:moveTo>
                  <a:lnTo>
                    <a:pt x="1656079" y="254000"/>
                  </a:lnTo>
                </a:path>
                <a:path w="3586479" h="365760">
                  <a:moveTo>
                    <a:pt x="1686560" y="254000"/>
                  </a:moveTo>
                  <a:lnTo>
                    <a:pt x="1706880" y="254000"/>
                  </a:lnTo>
                </a:path>
                <a:path w="3586479" h="365760">
                  <a:moveTo>
                    <a:pt x="1717039" y="254000"/>
                  </a:moveTo>
                  <a:lnTo>
                    <a:pt x="1747519" y="254000"/>
                  </a:lnTo>
                </a:path>
                <a:path w="3586479" h="365760">
                  <a:moveTo>
                    <a:pt x="1788160" y="254000"/>
                  </a:moveTo>
                  <a:lnTo>
                    <a:pt x="1808480" y="254000"/>
                  </a:lnTo>
                </a:path>
                <a:path w="3586479" h="365760">
                  <a:moveTo>
                    <a:pt x="1879600" y="254000"/>
                  </a:moveTo>
                  <a:lnTo>
                    <a:pt x="1899920" y="254000"/>
                  </a:lnTo>
                </a:path>
                <a:path w="3586479" h="365760">
                  <a:moveTo>
                    <a:pt x="1920239" y="254000"/>
                  </a:moveTo>
                  <a:lnTo>
                    <a:pt x="1991360" y="254000"/>
                  </a:lnTo>
                </a:path>
                <a:path w="3586479" h="365760">
                  <a:moveTo>
                    <a:pt x="2001519" y="254000"/>
                  </a:moveTo>
                  <a:lnTo>
                    <a:pt x="2031999" y="254000"/>
                  </a:lnTo>
                </a:path>
                <a:path w="3586479" h="365760">
                  <a:moveTo>
                    <a:pt x="2062479" y="254000"/>
                  </a:moveTo>
                  <a:lnTo>
                    <a:pt x="2082800" y="254000"/>
                  </a:lnTo>
                </a:path>
                <a:path w="3586479" h="365760">
                  <a:moveTo>
                    <a:pt x="2346960" y="254000"/>
                  </a:moveTo>
                  <a:lnTo>
                    <a:pt x="2357120" y="254000"/>
                  </a:lnTo>
                </a:path>
                <a:path w="3586479" h="365760">
                  <a:moveTo>
                    <a:pt x="2489200" y="254000"/>
                  </a:moveTo>
                  <a:lnTo>
                    <a:pt x="2499360" y="254000"/>
                  </a:lnTo>
                </a:path>
                <a:path w="3586479" h="365760">
                  <a:moveTo>
                    <a:pt x="2722879" y="254000"/>
                  </a:moveTo>
                  <a:lnTo>
                    <a:pt x="2743200" y="254000"/>
                  </a:lnTo>
                </a:path>
                <a:path w="3586479" h="365760">
                  <a:moveTo>
                    <a:pt x="2794000" y="254000"/>
                  </a:moveTo>
                  <a:lnTo>
                    <a:pt x="2865119" y="254000"/>
                  </a:lnTo>
                </a:path>
                <a:path w="3586479" h="365760">
                  <a:moveTo>
                    <a:pt x="2875280" y="254000"/>
                  </a:moveTo>
                  <a:lnTo>
                    <a:pt x="2895600" y="254000"/>
                  </a:lnTo>
                </a:path>
                <a:path w="3586479" h="365760">
                  <a:moveTo>
                    <a:pt x="2976880" y="254000"/>
                  </a:moveTo>
                  <a:lnTo>
                    <a:pt x="2997200" y="254000"/>
                  </a:lnTo>
                </a:path>
                <a:path w="3586479" h="365760">
                  <a:moveTo>
                    <a:pt x="3017519" y="254000"/>
                  </a:moveTo>
                  <a:lnTo>
                    <a:pt x="3058160" y="254000"/>
                  </a:lnTo>
                </a:path>
                <a:path w="3586479" h="365760">
                  <a:moveTo>
                    <a:pt x="3088640" y="254000"/>
                  </a:moveTo>
                  <a:lnTo>
                    <a:pt x="3108960" y="254000"/>
                  </a:lnTo>
                </a:path>
                <a:path w="3586479" h="365760">
                  <a:moveTo>
                    <a:pt x="3149599" y="254000"/>
                  </a:moveTo>
                  <a:lnTo>
                    <a:pt x="3159759" y="254000"/>
                  </a:lnTo>
                </a:path>
                <a:path w="3586479" h="365760">
                  <a:moveTo>
                    <a:pt x="3200399" y="254000"/>
                  </a:moveTo>
                  <a:lnTo>
                    <a:pt x="3220719" y="254000"/>
                  </a:lnTo>
                </a:path>
                <a:path w="3586479" h="365760">
                  <a:moveTo>
                    <a:pt x="3241040" y="254000"/>
                  </a:moveTo>
                  <a:lnTo>
                    <a:pt x="3261360" y="254000"/>
                  </a:lnTo>
                </a:path>
                <a:path w="3586479" h="365760">
                  <a:moveTo>
                    <a:pt x="3291840" y="254000"/>
                  </a:moveTo>
                  <a:lnTo>
                    <a:pt x="3312160" y="254000"/>
                  </a:lnTo>
                </a:path>
                <a:path w="3586479" h="365760">
                  <a:moveTo>
                    <a:pt x="3352799" y="254000"/>
                  </a:moveTo>
                  <a:lnTo>
                    <a:pt x="3373119" y="254000"/>
                  </a:lnTo>
                </a:path>
                <a:path w="3586479" h="365760">
                  <a:moveTo>
                    <a:pt x="3576319" y="254000"/>
                  </a:moveTo>
                  <a:lnTo>
                    <a:pt x="3586479" y="254000"/>
                  </a:lnTo>
                </a:path>
                <a:path w="3586479" h="365760">
                  <a:moveTo>
                    <a:pt x="0" y="264160"/>
                  </a:moveTo>
                  <a:lnTo>
                    <a:pt x="10160" y="264160"/>
                  </a:lnTo>
                </a:path>
                <a:path w="3586479" h="365760">
                  <a:moveTo>
                    <a:pt x="314960" y="264160"/>
                  </a:moveTo>
                  <a:lnTo>
                    <a:pt x="335280" y="264160"/>
                  </a:lnTo>
                </a:path>
                <a:path w="3586479" h="365760">
                  <a:moveTo>
                    <a:pt x="426719" y="264160"/>
                  </a:moveTo>
                  <a:lnTo>
                    <a:pt x="457199" y="264160"/>
                  </a:lnTo>
                </a:path>
                <a:path w="3586479" h="365760">
                  <a:moveTo>
                    <a:pt x="477519" y="264160"/>
                  </a:moveTo>
                  <a:lnTo>
                    <a:pt x="548639" y="264160"/>
                  </a:lnTo>
                </a:path>
                <a:path w="3586479" h="365760">
                  <a:moveTo>
                    <a:pt x="558800" y="264160"/>
                  </a:moveTo>
                  <a:lnTo>
                    <a:pt x="579120" y="264160"/>
                  </a:lnTo>
                </a:path>
                <a:path w="3586479" h="365760">
                  <a:moveTo>
                    <a:pt x="609600" y="264160"/>
                  </a:moveTo>
                  <a:lnTo>
                    <a:pt x="640079" y="264160"/>
                  </a:lnTo>
                </a:path>
                <a:path w="3586479" h="365760">
                  <a:moveTo>
                    <a:pt x="650239" y="264160"/>
                  </a:moveTo>
                  <a:lnTo>
                    <a:pt x="670560" y="264160"/>
                  </a:lnTo>
                </a:path>
                <a:path w="3586479" h="365760">
                  <a:moveTo>
                    <a:pt x="690879" y="264160"/>
                  </a:moveTo>
                  <a:lnTo>
                    <a:pt x="721359" y="264160"/>
                  </a:lnTo>
                </a:path>
                <a:path w="3586479" h="365760">
                  <a:moveTo>
                    <a:pt x="751839" y="264160"/>
                  </a:moveTo>
                  <a:lnTo>
                    <a:pt x="772160" y="264160"/>
                  </a:lnTo>
                </a:path>
                <a:path w="3586479" h="365760">
                  <a:moveTo>
                    <a:pt x="1107439" y="264160"/>
                  </a:moveTo>
                  <a:lnTo>
                    <a:pt x="1117600" y="264160"/>
                  </a:lnTo>
                </a:path>
                <a:path w="3586479" h="365760">
                  <a:moveTo>
                    <a:pt x="1239519" y="264160"/>
                  </a:moveTo>
                  <a:lnTo>
                    <a:pt x="1249679" y="264160"/>
                  </a:lnTo>
                </a:path>
                <a:path w="3586479" h="365760">
                  <a:moveTo>
                    <a:pt x="1503679" y="264160"/>
                  </a:moveTo>
                  <a:lnTo>
                    <a:pt x="1534159" y="264160"/>
                  </a:lnTo>
                </a:path>
                <a:path w="3586479" h="365760">
                  <a:moveTo>
                    <a:pt x="1615439" y="264160"/>
                  </a:moveTo>
                  <a:lnTo>
                    <a:pt x="1656079" y="264160"/>
                  </a:lnTo>
                </a:path>
                <a:path w="3586479" h="365760">
                  <a:moveTo>
                    <a:pt x="1686560" y="264160"/>
                  </a:moveTo>
                  <a:lnTo>
                    <a:pt x="1706880" y="264160"/>
                  </a:lnTo>
                </a:path>
                <a:path w="3586479" h="365760">
                  <a:moveTo>
                    <a:pt x="1717039" y="264160"/>
                  </a:moveTo>
                  <a:lnTo>
                    <a:pt x="1747519" y="264160"/>
                  </a:lnTo>
                </a:path>
                <a:path w="3586479" h="365760">
                  <a:moveTo>
                    <a:pt x="1788160" y="264160"/>
                  </a:moveTo>
                  <a:lnTo>
                    <a:pt x="1808480" y="264160"/>
                  </a:lnTo>
                </a:path>
                <a:path w="3586479" h="365760">
                  <a:moveTo>
                    <a:pt x="1879600" y="264160"/>
                  </a:moveTo>
                  <a:lnTo>
                    <a:pt x="1899920" y="264160"/>
                  </a:lnTo>
                </a:path>
                <a:path w="3586479" h="365760">
                  <a:moveTo>
                    <a:pt x="1920239" y="264160"/>
                  </a:moveTo>
                  <a:lnTo>
                    <a:pt x="1991360" y="264160"/>
                  </a:lnTo>
                </a:path>
                <a:path w="3586479" h="365760">
                  <a:moveTo>
                    <a:pt x="2001519" y="264160"/>
                  </a:moveTo>
                  <a:lnTo>
                    <a:pt x="2031999" y="264160"/>
                  </a:lnTo>
                </a:path>
                <a:path w="3586479" h="365760">
                  <a:moveTo>
                    <a:pt x="2062479" y="264160"/>
                  </a:moveTo>
                  <a:lnTo>
                    <a:pt x="2082800" y="264160"/>
                  </a:lnTo>
                </a:path>
                <a:path w="3586479" h="365760">
                  <a:moveTo>
                    <a:pt x="2346960" y="264160"/>
                  </a:moveTo>
                  <a:lnTo>
                    <a:pt x="2357120" y="264160"/>
                  </a:lnTo>
                </a:path>
                <a:path w="3586479" h="365760">
                  <a:moveTo>
                    <a:pt x="2489200" y="264160"/>
                  </a:moveTo>
                  <a:lnTo>
                    <a:pt x="2499360" y="264160"/>
                  </a:lnTo>
                </a:path>
                <a:path w="3586479" h="365760">
                  <a:moveTo>
                    <a:pt x="2722879" y="264160"/>
                  </a:moveTo>
                  <a:lnTo>
                    <a:pt x="2743200" y="264160"/>
                  </a:lnTo>
                </a:path>
                <a:path w="3586479" h="365760">
                  <a:moveTo>
                    <a:pt x="2794000" y="264160"/>
                  </a:moveTo>
                  <a:lnTo>
                    <a:pt x="2865119" y="264160"/>
                  </a:lnTo>
                </a:path>
                <a:path w="3586479" h="365760">
                  <a:moveTo>
                    <a:pt x="2875280" y="264160"/>
                  </a:moveTo>
                  <a:lnTo>
                    <a:pt x="2895600" y="264160"/>
                  </a:lnTo>
                </a:path>
                <a:path w="3586479" h="365760">
                  <a:moveTo>
                    <a:pt x="2976880" y="264160"/>
                  </a:moveTo>
                  <a:lnTo>
                    <a:pt x="2997200" y="264160"/>
                  </a:lnTo>
                </a:path>
                <a:path w="3586479" h="365760">
                  <a:moveTo>
                    <a:pt x="3017519" y="264160"/>
                  </a:moveTo>
                  <a:lnTo>
                    <a:pt x="3058160" y="264160"/>
                  </a:lnTo>
                </a:path>
                <a:path w="3586479" h="365760">
                  <a:moveTo>
                    <a:pt x="3088640" y="264160"/>
                  </a:moveTo>
                  <a:lnTo>
                    <a:pt x="3108960" y="264160"/>
                  </a:lnTo>
                </a:path>
                <a:path w="3586479" h="365760">
                  <a:moveTo>
                    <a:pt x="3149599" y="264160"/>
                  </a:moveTo>
                  <a:lnTo>
                    <a:pt x="3159759" y="264160"/>
                  </a:lnTo>
                </a:path>
                <a:path w="3586479" h="365760">
                  <a:moveTo>
                    <a:pt x="3200399" y="264160"/>
                  </a:moveTo>
                  <a:lnTo>
                    <a:pt x="3220719" y="264160"/>
                  </a:lnTo>
                </a:path>
                <a:path w="3586479" h="365760">
                  <a:moveTo>
                    <a:pt x="3241040" y="264160"/>
                  </a:moveTo>
                  <a:lnTo>
                    <a:pt x="3261360" y="264160"/>
                  </a:lnTo>
                </a:path>
                <a:path w="3586479" h="365760">
                  <a:moveTo>
                    <a:pt x="3291840" y="264160"/>
                  </a:moveTo>
                  <a:lnTo>
                    <a:pt x="3312160" y="264160"/>
                  </a:lnTo>
                </a:path>
                <a:path w="3586479" h="365760">
                  <a:moveTo>
                    <a:pt x="3352799" y="264160"/>
                  </a:moveTo>
                  <a:lnTo>
                    <a:pt x="3373119" y="264160"/>
                  </a:lnTo>
                </a:path>
                <a:path w="3586479" h="365760">
                  <a:moveTo>
                    <a:pt x="3576319" y="264160"/>
                  </a:moveTo>
                  <a:lnTo>
                    <a:pt x="3586479" y="264160"/>
                  </a:lnTo>
                </a:path>
                <a:path w="3586479" h="365760">
                  <a:moveTo>
                    <a:pt x="0" y="274319"/>
                  </a:moveTo>
                  <a:lnTo>
                    <a:pt x="10160" y="274319"/>
                  </a:lnTo>
                </a:path>
                <a:path w="3586479" h="365760">
                  <a:moveTo>
                    <a:pt x="314960" y="274319"/>
                  </a:moveTo>
                  <a:lnTo>
                    <a:pt x="335280" y="274319"/>
                  </a:lnTo>
                </a:path>
                <a:path w="3586479" h="365760">
                  <a:moveTo>
                    <a:pt x="426719" y="274319"/>
                  </a:moveTo>
                  <a:lnTo>
                    <a:pt x="457199" y="274319"/>
                  </a:lnTo>
                </a:path>
                <a:path w="3586479" h="365760">
                  <a:moveTo>
                    <a:pt x="477519" y="274319"/>
                  </a:moveTo>
                  <a:lnTo>
                    <a:pt x="497839" y="274319"/>
                  </a:lnTo>
                </a:path>
                <a:path w="3586479" h="365760">
                  <a:moveTo>
                    <a:pt x="558800" y="274319"/>
                  </a:moveTo>
                  <a:lnTo>
                    <a:pt x="579120" y="274319"/>
                  </a:lnTo>
                </a:path>
                <a:path w="3586479" h="365760">
                  <a:moveTo>
                    <a:pt x="650239" y="274319"/>
                  </a:moveTo>
                  <a:lnTo>
                    <a:pt x="670560" y="274319"/>
                  </a:lnTo>
                </a:path>
                <a:path w="3586479" h="365760">
                  <a:moveTo>
                    <a:pt x="690879" y="274319"/>
                  </a:moveTo>
                  <a:lnTo>
                    <a:pt x="721359" y="274319"/>
                  </a:lnTo>
                </a:path>
                <a:path w="3586479" h="365760">
                  <a:moveTo>
                    <a:pt x="751839" y="274319"/>
                  </a:moveTo>
                  <a:lnTo>
                    <a:pt x="772160" y="274319"/>
                  </a:lnTo>
                </a:path>
                <a:path w="3586479" h="365760">
                  <a:moveTo>
                    <a:pt x="1107439" y="274319"/>
                  </a:moveTo>
                  <a:lnTo>
                    <a:pt x="1117600" y="274319"/>
                  </a:lnTo>
                </a:path>
                <a:path w="3586479" h="365760">
                  <a:moveTo>
                    <a:pt x="1239519" y="274319"/>
                  </a:moveTo>
                  <a:lnTo>
                    <a:pt x="1249679" y="274319"/>
                  </a:lnTo>
                </a:path>
                <a:path w="3586479" h="365760">
                  <a:moveTo>
                    <a:pt x="1513839" y="274319"/>
                  </a:moveTo>
                  <a:lnTo>
                    <a:pt x="1584960" y="274319"/>
                  </a:lnTo>
                </a:path>
                <a:path w="3586479" h="365760">
                  <a:moveTo>
                    <a:pt x="1615439" y="274319"/>
                  </a:moveTo>
                  <a:lnTo>
                    <a:pt x="1635760" y="274319"/>
                  </a:lnTo>
                </a:path>
                <a:path w="3586479" h="365760">
                  <a:moveTo>
                    <a:pt x="1686560" y="274319"/>
                  </a:moveTo>
                  <a:lnTo>
                    <a:pt x="1706880" y="274319"/>
                  </a:lnTo>
                </a:path>
                <a:path w="3586479" h="365760">
                  <a:moveTo>
                    <a:pt x="1717039" y="274319"/>
                  </a:moveTo>
                  <a:lnTo>
                    <a:pt x="1747519" y="274319"/>
                  </a:lnTo>
                </a:path>
                <a:path w="3586479" h="365760">
                  <a:moveTo>
                    <a:pt x="1788160" y="274319"/>
                  </a:moveTo>
                  <a:lnTo>
                    <a:pt x="1808480" y="274319"/>
                  </a:lnTo>
                </a:path>
                <a:path w="3586479" h="365760">
                  <a:moveTo>
                    <a:pt x="1838960" y="274319"/>
                  </a:moveTo>
                  <a:lnTo>
                    <a:pt x="1899920" y="274319"/>
                  </a:lnTo>
                </a:path>
                <a:path w="3586479" h="365760">
                  <a:moveTo>
                    <a:pt x="1920239" y="274319"/>
                  </a:moveTo>
                  <a:lnTo>
                    <a:pt x="1950719" y="274319"/>
                  </a:lnTo>
                </a:path>
                <a:path w="3586479" h="365760">
                  <a:moveTo>
                    <a:pt x="2001519" y="274319"/>
                  </a:moveTo>
                  <a:lnTo>
                    <a:pt x="2031999" y="274319"/>
                  </a:lnTo>
                </a:path>
                <a:path w="3586479" h="365760">
                  <a:moveTo>
                    <a:pt x="2062479" y="274319"/>
                  </a:moveTo>
                  <a:lnTo>
                    <a:pt x="2082800" y="274319"/>
                  </a:lnTo>
                </a:path>
                <a:path w="3586479" h="365760">
                  <a:moveTo>
                    <a:pt x="2346960" y="274319"/>
                  </a:moveTo>
                  <a:lnTo>
                    <a:pt x="2357120" y="274319"/>
                  </a:lnTo>
                </a:path>
                <a:path w="3586479" h="365760">
                  <a:moveTo>
                    <a:pt x="2489200" y="274319"/>
                  </a:moveTo>
                  <a:lnTo>
                    <a:pt x="2499360" y="274319"/>
                  </a:lnTo>
                </a:path>
                <a:path w="3586479" h="365760">
                  <a:moveTo>
                    <a:pt x="2722879" y="274319"/>
                  </a:moveTo>
                  <a:lnTo>
                    <a:pt x="2743200" y="274319"/>
                  </a:lnTo>
                </a:path>
                <a:path w="3586479" h="365760">
                  <a:moveTo>
                    <a:pt x="2794000" y="274319"/>
                  </a:moveTo>
                  <a:lnTo>
                    <a:pt x="2814320" y="274319"/>
                  </a:lnTo>
                </a:path>
                <a:path w="3586479" h="365760">
                  <a:moveTo>
                    <a:pt x="2875280" y="274319"/>
                  </a:moveTo>
                  <a:lnTo>
                    <a:pt x="2895600" y="274319"/>
                  </a:lnTo>
                </a:path>
                <a:path w="3586479" h="365760">
                  <a:moveTo>
                    <a:pt x="2926080" y="274319"/>
                  </a:moveTo>
                  <a:lnTo>
                    <a:pt x="2997200" y="274319"/>
                  </a:lnTo>
                </a:path>
                <a:path w="3586479" h="365760">
                  <a:moveTo>
                    <a:pt x="3017519" y="274319"/>
                  </a:moveTo>
                  <a:lnTo>
                    <a:pt x="3047999" y="274319"/>
                  </a:lnTo>
                </a:path>
                <a:path w="3586479" h="365760">
                  <a:moveTo>
                    <a:pt x="3088640" y="274319"/>
                  </a:moveTo>
                  <a:lnTo>
                    <a:pt x="3108960" y="274319"/>
                  </a:lnTo>
                </a:path>
                <a:path w="3586479" h="365760">
                  <a:moveTo>
                    <a:pt x="3129280" y="274319"/>
                  </a:moveTo>
                  <a:lnTo>
                    <a:pt x="3159760" y="274319"/>
                  </a:lnTo>
                </a:path>
                <a:path w="3586479" h="365760">
                  <a:moveTo>
                    <a:pt x="3200399" y="274319"/>
                  </a:moveTo>
                  <a:lnTo>
                    <a:pt x="3220719" y="274319"/>
                  </a:lnTo>
                </a:path>
                <a:path w="3586479" h="365760">
                  <a:moveTo>
                    <a:pt x="3241040" y="274319"/>
                  </a:moveTo>
                  <a:lnTo>
                    <a:pt x="3261360" y="274319"/>
                  </a:lnTo>
                </a:path>
                <a:path w="3586479" h="365760">
                  <a:moveTo>
                    <a:pt x="3291840" y="274319"/>
                  </a:moveTo>
                  <a:lnTo>
                    <a:pt x="3312160" y="274319"/>
                  </a:lnTo>
                </a:path>
                <a:path w="3586479" h="365760">
                  <a:moveTo>
                    <a:pt x="3352799" y="274319"/>
                  </a:moveTo>
                  <a:lnTo>
                    <a:pt x="3373119" y="274319"/>
                  </a:lnTo>
                </a:path>
                <a:path w="3586479" h="365760">
                  <a:moveTo>
                    <a:pt x="3576319" y="274319"/>
                  </a:moveTo>
                  <a:lnTo>
                    <a:pt x="3586479" y="274319"/>
                  </a:lnTo>
                </a:path>
                <a:path w="3586479" h="365760">
                  <a:moveTo>
                    <a:pt x="0" y="284480"/>
                  </a:moveTo>
                  <a:lnTo>
                    <a:pt x="10160" y="284480"/>
                  </a:lnTo>
                </a:path>
                <a:path w="3586479" h="365760">
                  <a:moveTo>
                    <a:pt x="314960" y="284480"/>
                  </a:moveTo>
                  <a:lnTo>
                    <a:pt x="335280" y="284480"/>
                  </a:lnTo>
                </a:path>
                <a:path w="3586479" h="365760">
                  <a:moveTo>
                    <a:pt x="426719" y="284480"/>
                  </a:moveTo>
                  <a:lnTo>
                    <a:pt x="457199" y="284480"/>
                  </a:lnTo>
                </a:path>
                <a:path w="3586479" h="365760">
                  <a:moveTo>
                    <a:pt x="477519" y="284480"/>
                  </a:moveTo>
                  <a:lnTo>
                    <a:pt x="497839" y="284480"/>
                  </a:lnTo>
                </a:path>
                <a:path w="3586479" h="365760">
                  <a:moveTo>
                    <a:pt x="558800" y="284480"/>
                  </a:moveTo>
                  <a:lnTo>
                    <a:pt x="579120" y="284480"/>
                  </a:lnTo>
                </a:path>
                <a:path w="3586479" h="365760">
                  <a:moveTo>
                    <a:pt x="650239" y="284480"/>
                  </a:moveTo>
                  <a:lnTo>
                    <a:pt x="670560" y="284480"/>
                  </a:lnTo>
                </a:path>
                <a:path w="3586479" h="365760">
                  <a:moveTo>
                    <a:pt x="690879" y="284480"/>
                  </a:moveTo>
                  <a:lnTo>
                    <a:pt x="772159" y="284480"/>
                  </a:lnTo>
                </a:path>
                <a:path w="3586479" h="365760">
                  <a:moveTo>
                    <a:pt x="1107439" y="284480"/>
                  </a:moveTo>
                  <a:lnTo>
                    <a:pt x="1117600" y="284480"/>
                  </a:lnTo>
                </a:path>
                <a:path w="3586479" h="365760">
                  <a:moveTo>
                    <a:pt x="1239519" y="284480"/>
                  </a:moveTo>
                  <a:lnTo>
                    <a:pt x="1249679" y="284480"/>
                  </a:lnTo>
                </a:path>
                <a:path w="3586479" h="365760">
                  <a:moveTo>
                    <a:pt x="1564639" y="284480"/>
                  </a:moveTo>
                  <a:lnTo>
                    <a:pt x="1595119" y="284480"/>
                  </a:lnTo>
                </a:path>
                <a:path w="3586479" h="365760">
                  <a:moveTo>
                    <a:pt x="1615439" y="284480"/>
                  </a:moveTo>
                  <a:lnTo>
                    <a:pt x="1635760" y="284480"/>
                  </a:lnTo>
                </a:path>
                <a:path w="3586479" h="365760">
                  <a:moveTo>
                    <a:pt x="1686560" y="284480"/>
                  </a:moveTo>
                  <a:lnTo>
                    <a:pt x="1706880" y="284480"/>
                  </a:lnTo>
                </a:path>
                <a:path w="3586479" h="365760">
                  <a:moveTo>
                    <a:pt x="1717039" y="284480"/>
                  </a:moveTo>
                  <a:lnTo>
                    <a:pt x="1747519" y="284480"/>
                  </a:lnTo>
                </a:path>
                <a:path w="3586479" h="365760">
                  <a:moveTo>
                    <a:pt x="1788160" y="284480"/>
                  </a:moveTo>
                  <a:lnTo>
                    <a:pt x="1808480" y="284480"/>
                  </a:lnTo>
                </a:path>
                <a:path w="3586479" h="365760">
                  <a:moveTo>
                    <a:pt x="1818639" y="284480"/>
                  </a:moveTo>
                  <a:lnTo>
                    <a:pt x="1849119" y="284480"/>
                  </a:lnTo>
                </a:path>
                <a:path w="3586479" h="365760">
                  <a:moveTo>
                    <a:pt x="1879600" y="284480"/>
                  </a:moveTo>
                  <a:lnTo>
                    <a:pt x="1899920" y="284480"/>
                  </a:lnTo>
                </a:path>
                <a:path w="3586479" h="365760">
                  <a:moveTo>
                    <a:pt x="1920239" y="284480"/>
                  </a:moveTo>
                  <a:lnTo>
                    <a:pt x="1950719" y="284480"/>
                  </a:lnTo>
                </a:path>
                <a:path w="3586479" h="365760">
                  <a:moveTo>
                    <a:pt x="2001519" y="284480"/>
                  </a:moveTo>
                  <a:lnTo>
                    <a:pt x="2082799" y="284480"/>
                  </a:lnTo>
                </a:path>
                <a:path w="3586479" h="365760">
                  <a:moveTo>
                    <a:pt x="2346960" y="284480"/>
                  </a:moveTo>
                  <a:lnTo>
                    <a:pt x="2357120" y="284480"/>
                  </a:lnTo>
                </a:path>
                <a:path w="3586479" h="365760">
                  <a:moveTo>
                    <a:pt x="2489200" y="284480"/>
                  </a:moveTo>
                  <a:lnTo>
                    <a:pt x="2499360" y="284480"/>
                  </a:lnTo>
                </a:path>
                <a:path w="3586479" h="365760">
                  <a:moveTo>
                    <a:pt x="2722879" y="284480"/>
                  </a:moveTo>
                  <a:lnTo>
                    <a:pt x="2743200" y="284480"/>
                  </a:lnTo>
                </a:path>
                <a:path w="3586479" h="365760">
                  <a:moveTo>
                    <a:pt x="2794000" y="284480"/>
                  </a:moveTo>
                  <a:lnTo>
                    <a:pt x="2814320" y="284480"/>
                  </a:lnTo>
                </a:path>
                <a:path w="3586479" h="365760">
                  <a:moveTo>
                    <a:pt x="2875280" y="284480"/>
                  </a:moveTo>
                  <a:lnTo>
                    <a:pt x="2895600" y="284480"/>
                  </a:lnTo>
                </a:path>
                <a:path w="3586479" h="365760">
                  <a:moveTo>
                    <a:pt x="2915919" y="284480"/>
                  </a:moveTo>
                  <a:lnTo>
                    <a:pt x="2936240" y="284480"/>
                  </a:lnTo>
                </a:path>
                <a:path w="3586479" h="365760">
                  <a:moveTo>
                    <a:pt x="2976880" y="284480"/>
                  </a:moveTo>
                  <a:lnTo>
                    <a:pt x="2997200" y="284480"/>
                  </a:lnTo>
                </a:path>
                <a:path w="3586479" h="365760">
                  <a:moveTo>
                    <a:pt x="3017519" y="284480"/>
                  </a:moveTo>
                  <a:lnTo>
                    <a:pt x="3047999" y="284480"/>
                  </a:lnTo>
                </a:path>
                <a:path w="3586479" h="365760">
                  <a:moveTo>
                    <a:pt x="3088640" y="284480"/>
                  </a:moveTo>
                  <a:lnTo>
                    <a:pt x="3108960" y="284480"/>
                  </a:lnTo>
                </a:path>
                <a:path w="3586479" h="365760">
                  <a:moveTo>
                    <a:pt x="3129280" y="284480"/>
                  </a:moveTo>
                  <a:lnTo>
                    <a:pt x="3159760" y="284480"/>
                  </a:lnTo>
                </a:path>
                <a:path w="3586479" h="365760">
                  <a:moveTo>
                    <a:pt x="3200399" y="284480"/>
                  </a:moveTo>
                  <a:lnTo>
                    <a:pt x="3220719" y="284480"/>
                  </a:lnTo>
                </a:path>
                <a:path w="3586479" h="365760">
                  <a:moveTo>
                    <a:pt x="3241040" y="284480"/>
                  </a:moveTo>
                  <a:lnTo>
                    <a:pt x="3261360" y="284480"/>
                  </a:lnTo>
                </a:path>
                <a:path w="3586479" h="365760">
                  <a:moveTo>
                    <a:pt x="3291840" y="284480"/>
                  </a:moveTo>
                  <a:lnTo>
                    <a:pt x="3373119" y="284480"/>
                  </a:lnTo>
                </a:path>
                <a:path w="3586479" h="365760">
                  <a:moveTo>
                    <a:pt x="3576319" y="284480"/>
                  </a:moveTo>
                  <a:lnTo>
                    <a:pt x="3586479" y="284480"/>
                  </a:lnTo>
                </a:path>
                <a:path w="3586479" h="365760">
                  <a:moveTo>
                    <a:pt x="0" y="294640"/>
                  </a:moveTo>
                  <a:lnTo>
                    <a:pt x="10160" y="294640"/>
                  </a:lnTo>
                </a:path>
                <a:path w="3586479" h="365760">
                  <a:moveTo>
                    <a:pt x="314960" y="294640"/>
                  </a:moveTo>
                  <a:lnTo>
                    <a:pt x="335280" y="294640"/>
                  </a:lnTo>
                </a:path>
                <a:path w="3586479" h="365760">
                  <a:moveTo>
                    <a:pt x="396239" y="294640"/>
                  </a:moveTo>
                  <a:lnTo>
                    <a:pt x="416560" y="294640"/>
                  </a:lnTo>
                </a:path>
                <a:path w="3586479" h="365760">
                  <a:moveTo>
                    <a:pt x="426719" y="294640"/>
                  </a:moveTo>
                  <a:lnTo>
                    <a:pt x="457199" y="294640"/>
                  </a:lnTo>
                </a:path>
                <a:path w="3586479" h="365760">
                  <a:moveTo>
                    <a:pt x="477519" y="294640"/>
                  </a:moveTo>
                  <a:lnTo>
                    <a:pt x="497839" y="294640"/>
                  </a:lnTo>
                </a:path>
                <a:path w="3586479" h="365760">
                  <a:moveTo>
                    <a:pt x="558800" y="294640"/>
                  </a:moveTo>
                  <a:lnTo>
                    <a:pt x="579120" y="294640"/>
                  </a:lnTo>
                </a:path>
                <a:path w="3586479" h="365760">
                  <a:moveTo>
                    <a:pt x="650239" y="294640"/>
                  </a:moveTo>
                  <a:lnTo>
                    <a:pt x="670560" y="294640"/>
                  </a:lnTo>
                </a:path>
                <a:path w="3586479" h="365760">
                  <a:moveTo>
                    <a:pt x="690879" y="294640"/>
                  </a:moveTo>
                  <a:lnTo>
                    <a:pt x="721359" y="294640"/>
                  </a:lnTo>
                </a:path>
                <a:path w="3586479" h="365760">
                  <a:moveTo>
                    <a:pt x="1107439" y="294640"/>
                  </a:moveTo>
                  <a:lnTo>
                    <a:pt x="1117600" y="294640"/>
                  </a:lnTo>
                </a:path>
                <a:path w="3586479" h="365760">
                  <a:moveTo>
                    <a:pt x="1239519" y="294640"/>
                  </a:moveTo>
                  <a:lnTo>
                    <a:pt x="1249679" y="294640"/>
                  </a:lnTo>
                </a:path>
                <a:path w="3586479" h="365760">
                  <a:moveTo>
                    <a:pt x="1503679" y="294640"/>
                  </a:moveTo>
                  <a:lnTo>
                    <a:pt x="1524000" y="294640"/>
                  </a:lnTo>
                </a:path>
                <a:path w="3586479" h="365760">
                  <a:moveTo>
                    <a:pt x="1574800" y="294640"/>
                  </a:moveTo>
                  <a:lnTo>
                    <a:pt x="1595120" y="294640"/>
                  </a:lnTo>
                </a:path>
                <a:path w="3586479" h="365760">
                  <a:moveTo>
                    <a:pt x="1615439" y="294640"/>
                  </a:moveTo>
                  <a:lnTo>
                    <a:pt x="1635760" y="294640"/>
                  </a:lnTo>
                </a:path>
                <a:path w="3586479" h="365760">
                  <a:moveTo>
                    <a:pt x="1686560" y="294640"/>
                  </a:moveTo>
                  <a:lnTo>
                    <a:pt x="1706880" y="294640"/>
                  </a:lnTo>
                </a:path>
                <a:path w="3586479" h="365760">
                  <a:moveTo>
                    <a:pt x="1717039" y="294640"/>
                  </a:moveTo>
                  <a:lnTo>
                    <a:pt x="1747519" y="294640"/>
                  </a:lnTo>
                </a:path>
                <a:path w="3586479" h="365760">
                  <a:moveTo>
                    <a:pt x="1788160" y="294640"/>
                  </a:moveTo>
                  <a:lnTo>
                    <a:pt x="1808480" y="294640"/>
                  </a:lnTo>
                </a:path>
                <a:path w="3586479" h="365760">
                  <a:moveTo>
                    <a:pt x="1818639" y="294640"/>
                  </a:moveTo>
                  <a:lnTo>
                    <a:pt x="1849119" y="294640"/>
                  </a:lnTo>
                </a:path>
                <a:path w="3586479" h="365760">
                  <a:moveTo>
                    <a:pt x="1879600" y="294640"/>
                  </a:moveTo>
                  <a:lnTo>
                    <a:pt x="1899920" y="294640"/>
                  </a:lnTo>
                </a:path>
                <a:path w="3586479" h="365760">
                  <a:moveTo>
                    <a:pt x="1920239" y="294640"/>
                  </a:moveTo>
                  <a:lnTo>
                    <a:pt x="1950719" y="294640"/>
                  </a:lnTo>
                </a:path>
                <a:path w="3586479" h="365760">
                  <a:moveTo>
                    <a:pt x="2001519" y="294640"/>
                  </a:moveTo>
                  <a:lnTo>
                    <a:pt x="2031999" y="294640"/>
                  </a:lnTo>
                </a:path>
                <a:path w="3586479" h="365760">
                  <a:moveTo>
                    <a:pt x="2346960" y="294640"/>
                  </a:moveTo>
                  <a:lnTo>
                    <a:pt x="2357120" y="294640"/>
                  </a:lnTo>
                </a:path>
                <a:path w="3586479" h="365760">
                  <a:moveTo>
                    <a:pt x="2489200" y="294640"/>
                  </a:moveTo>
                  <a:lnTo>
                    <a:pt x="2499360" y="294640"/>
                  </a:lnTo>
                </a:path>
                <a:path w="3586479" h="365760">
                  <a:moveTo>
                    <a:pt x="2722879" y="294640"/>
                  </a:moveTo>
                  <a:lnTo>
                    <a:pt x="2743200" y="294640"/>
                  </a:lnTo>
                </a:path>
                <a:path w="3586479" h="365760">
                  <a:moveTo>
                    <a:pt x="2794000" y="294640"/>
                  </a:moveTo>
                  <a:lnTo>
                    <a:pt x="2814320" y="294640"/>
                  </a:lnTo>
                </a:path>
                <a:path w="3586479" h="365760">
                  <a:moveTo>
                    <a:pt x="2875280" y="294640"/>
                  </a:moveTo>
                  <a:lnTo>
                    <a:pt x="2895600" y="294640"/>
                  </a:lnTo>
                </a:path>
                <a:path w="3586479" h="365760">
                  <a:moveTo>
                    <a:pt x="2915919" y="294640"/>
                  </a:moveTo>
                  <a:lnTo>
                    <a:pt x="2936240" y="294640"/>
                  </a:lnTo>
                </a:path>
                <a:path w="3586479" h="365760">
                  <a:moveTo>
                    <a:pt x="2976880" y="294640"/>
                  </a:moveTo>
                  <a:lnTo>
                    <a:pt x="2997200" y="294640"/>
                  </a:lnTo>
                </a:path>
                <a:path w="3586479" h="365760">
                  <a:moveTo>
                    <a:pt x="3017519" y="294640"/>
                  </a:moveTo>
                  <a:lnTo>
                    <a:pt x="3047999" y="294640"/>
                  </a:lnTo>
                </a:path>
                <a:path w="3586479" h="365760">
                  <a:moveTo>
                    <a:pt x="3088640" y="294640"/>
                  </a:moveTo>
                  <a:lnTo>
                    <a:pt x="3108960" y="294640"/>
                  </a:lnTo>
                </a:path>
                <a:path w="3586479" h="365760">
                  <a:moveTo>
                    <a:pt x="3129280" y="294640"/>
                  </a:moveTo>
                  <a:lnTo>
                    <a:pt x="3159760" y="294640"/>
                  </a:lnTo>
                </a:path>
                <a:path w="3586479" h="365760">
                  <a:moveTo>
                    <a:pt x="3200399" y="294640"/>
                  </a:moveTo>
                  <a:lnTo>
                    <a:pt x="3220719" y="294640"/>
                  </a:lnTo>
                </a:path>
                <a:path w="3586479" h="365760">
                  <a:moveTo>
                    <a:pt x="3241040" y="294640"/>
                  </a:moveTo>
                  <a:lnTo>
                    <a:pt x="3261360" y="294640"/>
                  </a:lnTo>
                </a:path>
                <a:path w="3586479" h="365760">
                  <a:moveTo>
                    <a:pt x="3291840" y="294640"/>
                  </a:moveTo>
                  <a:lnTo>
                    <a:pt x="3312160" y="294640"/>
                  </a:lnTo>
                </a:path>
                <a:path w="3586479" h="365760">
                  <a:moveTo>
                    <a:pt x="3576319" y="294640"/>
                  </a:moveTo>
                  <a:lnTo>
                    <a:pt x="3586479" y="294640"/>
                  </a:lnTo>
                </a:path>
                <a:path w="3586479" h="365760">
                  <a:moveTo>
                    <a:pt x="0" y="304800"/>
                  </a:moveTo>
                  <a:lnTo>
                    <a:pt x="10160" y="304800"/>
                  </a:lnTo>
                </a:path>
                <a:path w="3586479" h="365760">
                  <a:moveTo>
                    <a:pt x="325119" y="304800"/>
                  </a:moveTo>
                  <a:lnTo>
                    <a:pt x="355599" y="304800"/>
                  </a:lnTo>
                </a:path>
                <a:path w="3586479" h="365760">
                  <a:moveTo>
                    <a:pt x="396239" y="304800"/>
                  </a:moveTo>
                  <a:lnTo>
                    <a:pt x="416560" y="304800"/>
                  </a:lnTo>
                </a:path>
                <a:path w="3586479" h="365760">
                  <a:moveTo>
                    <a:pt x="426719" y="304800"/>
                  </a:moveTo>
                  <a:lnTo>
                    <a:pt x="457199" y="304800"/>
                  </a:lnTo>
                </a:path>
                <a:path w="3586479" h="365760">
                  <a:moveTo>
                    <a:pt x="477519" y="304800"/>
                  </a:moveTo>
                  <a:lnTo>
                    <a:pt x="497839" y="304800"/>
                  </a:lnTo>
                </a:path>
                <a:path w="3586479" h="365760">
                  <a:moveTo>
                    <a:pt x="558800" y="304800"/>
                  </a:moveTo>
                  <a:lnTo>
                    <a:pt x="579120" y="304800"/>
                  </a:lnTo>
                </a:path>
                <a:path w="3586479" h="365760">
                  <a:moveTo>
                    <a:pt x="609600" y="304800"/>
                  </a:moveTo>
                  <a:lnTo>
                    <a:pt x="640079" y="304800"/>
                  </a:lnTo>
                </a:path>
                <a:path w="3586479" h="365760">
                  <a:moveTo>
                    <a:pt x="650239" y="304800"/>
                  </a:moveTo>
                  <a:lnTo>
                    <a:pt x="670560" y="304800"/>
                  </a:lnTo>
                </a:path>
                <a:path w="3586479" h="365760">
                  <a:moveTo>
                    <a:pt x="690879" y="304800"/>
                  </a:moveTo>
                  <a:lnTo>
                    <a:pt x="721359" y="304800"/>
                  </a:lnTo>
                </a:path>
                <a:path w="3586479" h="365760">
                  <a:moveTo>
                    <a:pt x="751839" y="304800"/>
                  </a:moveTo>
                  <a:lnTo>
                    <a:pt x="772160" y="304800"/>
                  </a:lnTo>
                </a:path>
                <a:path w="3586479" h="365760">
                  <a:moveTo>
                    <a:pt x="1107439" y="304800"/>
                  </a:moveTo>
                  <a:lnTo>
                    <a:pt x="1117600" y="304800"/>
                  </a:lnTo>
                </a:path>
                <a:path w="3586479" h="365760">
                  <a:moveTo>
                    <a:pt x="1239519" y="304800"/>
                  </a:moveTo>
                  <a:lnTo>
                    <a:pt x="1249679" y="304800"/>
                  </a:lnTo>
                </a:path>
                <a:path w="3586479" h="365760">
                  <a:moveTo>
                    <a:pt x="1503679" y="304800"/>
                  </a:moveTo>
                  <a:lnTo>
                    <a:pt x="1524000" y="304800"/>
                  </a:lnTo>
                </a:path>
                <a:path w="3586479" h="365760">
                  <a:moveTo>
                    <a:pt x="1574800" y="304800"/>
                  </a:moveTo>
                  <a:lnTo>
                    <a:pt x="1595120" y="304800"/>
                  </a:lnTo>
                </a:path>
                <a:path w="3586479" h="365760">
                  <a:moveTo>
                    <a:pt x="1615439" y="304800"/>
                  </a:moveTo>
                  <a:lnTo>
                    <a:pt x="1656079" y="304800"/>
                  </a:lnTo>
                </a:path>
                <a:path w="3586479" h="365760">
                  <a:moveTo>
                    <a:pt x="1676400" y="304800"/>
                  </a:moveTo>
                  <a:lnTo>
                    <a:pt x="1706879" y="304800"/>
                  </a:lnTo>
                </a:path>
                <a:path w="3586479" h="365760">
                  <a:moveTo>
                    <a:pt x="1717039" y="304800"/>
                  </a:moveTo>
                  <a:lnTo>
                    <a:pt x="1747519" y="304800"/>
                  </a:lnTo>
                </a:path>
                <a:path w="3586479" h="365760">
                  <a:moveTo>
                    <a:pt x="1778000" y="304800"/>
                  </a:moveTo>
                  <a:lnTo>
                    <a:pt x="1808479" y="304800"/>
                  </a:lnTo>
                </a:path>
                <a:path w="3586479" h="365760">
                  <a:moveTo>
                    <a:pt x="1818639" y="304800"/>
                  </a:moveTo>
                  <a:lnTo>
                    <a:pt x="1849119" y="304800"/>
                  </a:lnTo>
                </a:path>
                <a:path w="3586479" h="365760">
                  <a:moveTo>
                    <a:pt x="1879600" y="304800"/>
                  </a:moveTo>
                  <a:lnTo>
                    <a:pt x="1899920" y="304800"/>
                  </a:lnTo>
                </a:path>
                <a:path w="3586479" h="365760">
                  <a:moveTo>
                    <a:pt x="1920239" y="304800"/>
                  </a:moveTo>
                  <a:lnTo>
                    <a:pt x="1950719" y="304800"/>
                  </a:lnTo>
                </a:path>
                <a:path w="3586479" h="365760">
                  <a:moveTo>
                    <a:pt x="2001519" y="304800"/>
                  </a:moveTo>
                  <a:lnTo>
                    <a:pt x="2031999" y="304800"/>
                  </a:lnTo>
                </a:path>
                <a:path w="3586479" h="365760">
                  <a:moveTo>
                    <a:pt x="2062479" y="304800"/>
                  </a:moveTo>
                  <a:lnTo>
                    <a:pt x="2082800" y="304800"/>
                  </a:lnTo>
                </a:path>
                <a:path w="3586479" h="365760">
                  <a:moveTo>
                    <a:pt x="2346960" y="304800"/>
                  </a:moveTo>
                  <a:lnTo>
                    <a:pt x="2357120" y="304800"/>
                  </a:lnTo>
                </a:path>
                <a:path w="3586479" h="365760">
                  <a:moveTo>
                    <a:pt x="2489200" y="304800"/>
                  </a:moveTo>
                  <a:lnTo>
                    <a:pt x="2499360" y="304800"/>
                  </a:lnTo>
                </a:path>
                <a:path w="3586479" h="365760">
                  <a:moveTo>
                    <a:pt x="2722879" y="304800"/>
                  </a:moveTo>
                  <a:lnTo>
                    <a:pt x="2743200" y="304800"/>
                  </a:lnTo>
                </a:path>
                <a:path w="3586479" h="365760">
                  <a:moveTo>
                    <a:pt x="2794000" y="304800"/>
                  </a:moveTo>
                  <a:lnTo>
                    <a:pt x="2814320" y="304800"/>
                  </a:lnTo>
                </a:path>
                <a:path w="3586479" h="365760">
                  <a:moveTo>
                    <a:pt x="2875280" y="304800"/>
                  </a:moveTo>
                  <a:lnTo>
                    <a:pt x="2895600" y="304800"/>
                  </a:lnTo>
                </a:path>
                <a:path w="3586479" h="365760">
                  <a:moveTo>
                    <a:pt x="2915919" y="304800"/>
                  </a:moveTo>
                  <a:lnTo>
                    <a:pt x="2936240" y="304800"/>
                  </a:lnTo>
                </a:path>
                <a:path w="3586479" h="365760">
                  <a:moveTo>
                    <a:pt x="2976880" y="304800"/>
                  </a:moveTo>
                  <a:lnTo>
                    <a:pt x="2997200" y="304800"/>
                  </a:lnTo>
                </a:path>
                <a:path w="3586479" h="365760">
                  <a:moveTo>
                    <a:pt x="3017519" y="304800"/>
                  </a:moveTo>
                  <a:lnTo>
                    <a:pt x="3047999" y="304800"/>
                  </a:lnTo>
                </a:path>
                <a:path w="3586479" h="365760">
                  <a:moveTo>
                    <a:pt x="3088640" y="304800"/>
                  </a:moveTo>
                  <a:lnTo>
                    <a:pt x="3108960" y="304800"/>
                  </a:lnTo>
                </a:path>
                <a:path w="3586479" h="365760">
                  <a:moveTo>
                    <a:pt x="3129280" y="304800"/>
                  </a:moveTo>
                  <a:lnTo>
                    <a:pt x="3169920" y="304800"/>
                  </a:lnTo>
                </a:path>
                <a:path w="3586479" h="365760">
                  <a:moveTo>
                    <a:pt x="3190240" y="304800"/>
                  </a:moveTo>
                  <a:lnTo>
                    <a:pt x="3220719" y="304800"/>
                  </a:lnTo>
                </a:path>
                <a:path w="3586479" h="365760">
                  <a:moveTo>
                    <a:pt x="3241040" y="304800"/>
                  </a:moveTo>
                  <a:lnTo>
                    <a:pt x="3261360" y="304800"/>
                  </a:lnTo>
                </a:path>
                <a:path w="3586479" h="365760">
                  <a:moveTo>
                    <a:pt x="3291840" y="304800"/>
                  </a:moveTo>
                  <a:lnTo>
                    <a:pt x="3312160" y="304800"/>
                  </a:lnTo>
                </a:path>
                <a:path w="3586479" h="365760">
                  <a:moveTo>
                    <a:pt x="3352799" y="304800"/>
                  </a:moveTo>
                  <a:lnTo>
                    <a:pt x="3373119" y="304800"/>
                  </a:lnTo>
                </a:path>
                <a:path w="3586479" h="365760">
                  <a:moveTo>
                    <a:pt x="3576319" y="304800"/>
                  </a:moveTo>
                  <a:lnTo>
                    <a:pt x="3586479" y="304800"/>
                  </a:lnTo>
                </a:path>
                <a:path w="3586479" h="365760">
                  <a:moveTo>
                    <a:pt x="0" y="314960"/>
                  </a:moveTo>
                  <a:lnTo>
                    <a:pt x="10160" y="314960"/>
                  </a:lnTo>
                </a:path>
                <a:path w="3586479" h="365760">
                  <a:moveTo>
                    <a:pt x="355600" y="314960"/>
                  </a:moveTo>
                  <a:lnTo>
                    <a:pt x="406400" y="314960"/>
                  </a:lnTo>
                </a:path>
                <a:path w="3586479" h="365760">
                  <a:moveTo>
                    <a:pt x="426719" y="314960"/>
                  </a:moveTo>
                  <a:lnTo>
                    <a:pt x="457199" y="314960"/>
                  </a:lnTo>
                </a:path>
                <a:path w="3586479" h="365760">
                  <a:moveTo>
                    <a:pt x="477519" y="314960"/>
                  </a:moveTo>
                  <a:lnTo>
                    <a:pt x="497839" y="314960"/>
                  </a:lnTo>
                </a:path>
                <a:path w="3586479" h="365760">
                  <a:moveTo>
                    <a:pt x="568960" y="314960"/>
                  </a:moveTo>
                  <a:lnTo>
                    <a:pt x="629920" y="314960"/>
                  </a:lnTo>
                </a:path>
                <a:path w="3586479" h="365760">
                  <a:moveTo>
                    <a:pt x="650239" y="314960"/>
                  </a:moveTo>
                  <a:lnTo>
                    <a:pt x="670560" y="314960"/>
                  </a:lnTo>
                </a:path>
                <a:path w="3586479" h="365760">
                  <a:moveTo>
                    <a:pt x="701039" y="314960"/>
                  </a:moveTo>
                  <a:lnTo>
                    <a:pt x="762000" y="314960"/>
                  </a:lnTo>
                </a:path>
                <a:path w="3586479" h="365760">
                  <a:moveTo>
                    <a:pt x="1107439" y="314960"/>
                  </a:moveTo>
                  <a:lnTo>
                    <a:pt x="1117600" y="314960"/>
                  </a:lnTo>
                </a:path>
                <a:path w="3586479" h="365760">
                  <a:moveTo>
                    <a:pt x="1239519" y="314960"/>
                  </a:moveTo>
                  <a:lnTo>
                    <a:pt x="1249679" y="314960"/>
                  </a:lnTo>
                </a:path>
                <a:path w="3586479" h="365760">
                  <a:moveTo>
                    <a:pt x="1513839" y="314960"/>
                  </a:moveTo>
                  <a:lnTo>
                    <a:pt x="1584960" y="314960"/>
                  </a:lnTo>
                </a:path>
                <a:path w="3586479" h="365760">
                  <a:moveTo>
                    <a:pt x="1625600" y="314960"/>
                  </a:moveTo>
                  <a:lnTo>
                    <a:pt x="1676400" y="314960"/>
                  </a:lnTo>
                </a:path>
                <a:path w="3586479" h="365760">
                  <a:moveTo>
                    <a:pt x="1686560" y="314960"/>
                  </a:moveTo>
                  <a:lnTo>
                    <a:pt x="1706880" y="314960"/>
                  </a:lnTo>
                </a:path>
                <a:path w="3586479" h="365760">
                  <a:moveTo>
                    <a:pt x="1727200" y="314960"/>
                  </a:moveTo>
                  <a:lnTo>
                    <a:pt x="1778000" y="314960"/>
                  </a:lnTo>
                </a:path>
                <a:path w="3586479" h="365760">
                  <a:moveTo>
                    <a:pt x="1788160" y="314960"/>
                  </a:moveTo>
                  <a:lnTo>
                    <a:pt x="1808480" y="314960"/>
                  </a:lnTo>
                </a:path>
                <a:path w="3586479" h="365760">
                  <a:moveTo>
                    <a:pt x="1838960" y="314960"/>
                  </a:moveTo>
                  <a:lnTo>
                    <a:pt x="1899920" y="314960"/>
                  </a:lnTo>
                </a:path>
                <a:path w="3586479" h="365760">
                  <a:moveTo>
                    <a:pt x="1920239" y="314960"/>
                  </a:moveTo>
                  <a:lnTo>
                    <a:pt x="1950719" y="314960"/>
                  </a:lnTo>
                </a:path>
                <a:path w="3586479" h="365760">
                  <a:moveTo>
                    <a:pt x="2011679" y="314960"/>
                  </a:moveTo>
                  <a:lnTo>
                    <a:pt x="2072639" y="314960"/>
                  </a:lnTo>
                </a:path>
                <a:path w="3586479" h="365760">
                  <a:moveTo>
                    <a:pt x="2346960" y="314960"/>
                  </a:moveTo>
                  <a:lnTo>
                    <a:pt x="2357120" y="314960"/>
                  </a:lnTo>
                </a:path>
                <a:path w="3586479" h="365760">
                  <a:moveTo>
                    <a:pt x="2489200" y="314960"/>
                  </a:moveTo>
                  <a:lnTo>
                    <a:pt x="2499360" y="314960"/>
                  </a:lnTo>
                </a:path>
                <a:path w="3586479" h="365760">
                  <a:moveTo>
                    <a:pt x="2722879" y="314960"/>
                  </a:moveTo>
                  <a:lnTo>
                    <a:pt x="2743200" y="314960"/>
                  </a:lnTo>
                </a:path>
                <a:path w="3586479" h="365760">
                  <a:moveTo>
                    <a:pt x="2794000" y="314960"/>
                  </a:moveTo>
                  <a:lnTo>
                    <a:pt x="2814320" y="314960"/>
                  </a:lnTo>
                </a:path>
                <a:path w="3586479" h="365760">
                  <a:moveTo>
                    <a:pt x="2875280" y="314960"/>
                  </a:moveTo>
                  <a:lnTo>
                    <a:pt x="2895600" y="314960"/>
                  </a:lnTo>
                </a:path>
                <a:path w="3586479" h="365760">
                  <a:moveTo>
                    <a:pt x="2926080" y="314960"/>
                  </a:moveTo>
                  <a:lnTo>
                    <a:pt x="2997200" y="314960"/>
                  </a:lnTo>
                </a:path>
                <a:path w="3586479" h="365760">
                  <a:moveTo>
                    <a:pt x="3017519" y="314960"/>
                  </a:moveTo>
                  <a:lnTo>
                    <a:pt x="3047999" y="314960"/>
                  </a:lnTo>
                </a:path>
                <a:path w="3586479" h="365760">
                  <a:moveTo>
                    <a:pt x="3088640" y="314960"/>
                  </a:moveTo>
                  <a:lnTo>
                    <a:pt x="3108960" y="314960"/>
                  </a:lnTo>
                </a:path>
                <a:path w="3586479" h="365760">
                  <a:moveTo>
                    <a:pt x="3149599" y="314960"/>
                  </a:moveTo>
                  <a:lnTo>
                    <a:pt x="3190240" y="314960"/>
                  </a:lnTo>
                </a:path>
                <a:path w="3586479" h="365760">
                  <a:moveTo>
                    <a:pt x="3200399" y="314960"/>
                  </a:moveTo>
                  <a:lnTo>
                    <a:pt x="3220719" y="314960"/>
                  </a:lnTo>
                </a:path>
                <a:path w="3586479" h="365760">
                  <a:moveTo>
                    <a:pt x="3241040" y="314960"/>
                  </a:moveTo>
                  <a:lnTo>
                    <a:pt x="3261360" y="314960"/>
                  </a:lnTo>
                </a:path>
                <a:path w="3586479" h="365760">
                  <a:moveTo>
                    <a:pt x="3301999" y="314960"/>
                  </a:moveTo>
                  <a:lnTo>
                    <a:pt x="3362959" y="314960"/>
                  </a:lnTo>
                </a:path>
                <a:path w="3586479" h="365760">
                  <a:moveTo>
                    <a:pt x="3576319" y="314960"/>
                  </a:moveTo>
                  <a:lnTo>
                    <a:pt x="3586479" y="314960"/>
                  </a:lnTo>
                </a:path>
                <a:path w="3586479" h="365760">
                  <a:moveTo>
                    <a:pt x="0" y="325119"/>
                  </a:moveTo>
                  <a:lnTo>
                    <a:pt x="10160" y="325119"/>
                  </a:lnTo>
                </a:path>
                <a:path w="3586479" h="365760">
                  <a:moveTo>
                    <a:pt x="1107439" y="325119"/>
                  </a:moveTo>
                  <a:lnTo>
                    <a:pt x="1117600" y="325119"/>
                  </a:lnTo>
                </a:path>
                <a:path w="3586479" h="365760">
                  <a:moveTo>
                    <a:pt x="1239519" y="325119"/>
                  </a:moveTo>
                  <a:lnTo>
                    <a:pt x="1249679" y="325119"/>
                  </a:lnTo>
                </a:path>
                <a:path w="3586479" h="365760">
                  <a:moveTo>
                    <a:pt x="1686560" y="325119"/>
                  </a:moveTo>
                  <a:lnTo>
                    <a:pt x="1706880" y="325119"/>
                  </a:lnTo>
                </a:path>
                <a:path w="3586479" h="365760">
                  <a:moveTo>
                    <a:pt x="2346960" y="325119"/>
                  </a:moveTo>
                  <a:lnTo>
                    <a:pt x="2357120" y="325119"/>
                  </a:lnTo>
                </a:path>
                <a:path w="3586479" h="365760">
                  <a:moveTo>
                    <a:pt x="2489200" y="325119"/>
                  </a:moveTo>
                  <a:lnTo>
                    <a:pt x="2499360" y="325119"/>
                  </a:lnTo>
                </a:path>
                <a:path w="3586479" h="365760">
                  <a:moveTo>
                    <a:pt x="3200399" y="325119"/>
                  </a:moveTo>
                  <a:lnTo>
                    <a:pt x="3220719" y="325119"/>
                  </a:lnTo>
                </a:path>
                <a:path w="3586479" h="365760">
                  <a:moveTo>
                    <a:pt x="3576319" y="325119"/>
                  </a:moveTo>
                  <a:lnTo>
                    <a:pt x="3586479" y="325119"/>
                  </a:lnTo>
                </a:path>
                <a:path w="3586479" h="365760">
                  <a:moveTo>
                    <a:pt x="0" y="335280"/>
                  </a:moveTo>
                  <a:lnTo>
                    <a:pt x="10160" y="335280"/>
                  </a:lnTo>
                </a:path>
                <a:path w="3586479" h="365760">
                  <a:moveTo>
                    <a:pt x="1107439" y="335280"/>
                  </a:moveTo>
                  <a:lnTo>
                    <a:pt x="1117600" y="335280"/>
                  </a:lnTo>
                </a:path>
                <a:path w="3586479" h="365760">
                  <a:moveTo>
                    <a:pt x="1239519" y="335280"/>
                  </a:moveTo>
                  <a:lnTo>
                    <a:pt x="1249679" y="335280"/>
                  </a:lnTo>
                </a:path>
                <a:path w="3586479" h="365760">
                  <a:moveTo>
                    <a:pt x="1686560" y="335280"/>
                  </a:moveTo>
                  <a:lnTo>
                    <a:pt x="1706880" y="335280"/>
                  </a:lnTo>
                </a:path>
                <a:path w="3586479" h="365760">
                  <a:moveTo>
                    <a:pt x="2346960" y="335280"/>
                  </a:moveTo>
                  <a:lnTo>
                    <a:pt x="2357120" y="335280"/>
                  </a:lnTo>
                </a:path>
                <a:path w="3586479" h="365760">
                  <a:moveTo>
                    <a:pt x="2489200" y="335280"/>
                  </a:moveTo>
                  <a:lnTo>
                    <a:pt x="2499360" y="335280"/>
                  </a:lnTo>
                </a:path>
                <a:path w="3586479" h="365760">
                  <a:moveTo>
                    <a:pt x="3190240" y="335280"/>
                  </a:moveTo>
                  <a:lnTo>
                    <a:pt x="3220719" y="335280"/>
                  </a:lnTo>
                </a:path>
                <a:path w="3586479" h="365760">
                  <a:moveTo>
                    <a:pt x="3576319" y="335280"/>
                  </a:moveTo>
                  <a:lnTo>
                    <a:pt x="3586479" y="335280"/>
                  </a:lnTo>
                </a:path>
                <a:path w="3586479" h="365760">
                  <a:moveTo>
                    <a:pt x="0" y="345440"/>
                  </a:moveTo>
                  <a:lnTo>
                    <a:pt x="10160" y="345440"/>
                  </a:lnTo>
                </a:path>
                <a:path w="3586479" h="365760">
                  <a:moveTo>
                    <a:pt x="1107439" y="345440"/>
                  </a:moveTo>
                  <a:lnTo>
                    <a:pt x="1117600" y="345440"/>
                  </a:lnTo>
                </a:path>
                <a:path w="3586479" h="365760">
                  <a:moveTo>
                    <a:pt x="1239519" y="345440"/>
                  </a:moveTo>
                  <a:lnTo>
                    <a:pt x="1249679" y="345440"/>
                  </a:lnTo>
                </a:path>
                <a:path w="3586479" h="365760">
                  <a:moveTo>
                    <a:pt x="1686560" y="345440"/>
                  </a:moveTo>
                  <a:lnTo>
                    <a:pt x="1706880" y="345440"/>
                  </a:lnTo>
                </a:path>
                <a:path w="3586479" h="365760">
                  <a:moveTo>
                    <a:pt x="2346960" y="345440"/>
                  </a:moveTo>
                  <a:lnTo>
                    <a:pt x="2357120" y="345440"/>
                  </a:lnTo>
                </a:path>
                <a:path w="3586479" h="365760">
                  <a:moveTo>
                    <a:pt x="2489200" y="345440"/>
                  </a:moveTo>
                  <a:lnTo>
                    <a:pt x="2499360" y="345440"/>
                  </a:lnTo>
                </a:path>
                <a:path w="3586479" h="365760">
                  <a:moveTo>
                    <a:pt x="3149599" y="345440"/>
                  </a:moveTo>
                  <a:lnTo>
                    <a:pt x="3200399" y="345440"/>
                  </a:lnTo>
                </a:path>
                <a:path w="3586479" h="365760">
                  <a:moveTo>
                    <a:pt x="3576319" y="345440"/>
                  </a:moveTo>
                  <a:lnTo>
                    <a:pt x="3586479" y="345440"/>
                  </a:lnTo>
                </a:path>
                <a:path w="3586479" h="365760">
                  <a:moveTo>
                    <a:pt x="0" y="355600"/>
                  </a:moveTo>
                  <a:lnTo>
                    <a:pt x="10160" y="355600"/>
                  </a:lnTo>
                </a:path>
                <a:path w="3586479" h="365760">
                  <a:moveTo>
                    <a:pt x="1107439" y="355600"/>
                  </a:moveTo>
                  <a:lnTo>
                    <a:pt x="1117600" y="355600"/>
                  </a:lnTo>
                </a:path>
                <a:path w="3586479" h="365760">
                  <a:moveTo>
                    <a:pt x="1239519" y="355600"/>
                  </a:moveTo>
                  <a:lnTo>
                    <a:pt x="1249679" y="355600"/>
                  </a:lnTo>
                </a:path>
                <a:path w="3586479" h="365760">
                  <a:moveTo>
                    <a:pt x="1686560" y="355600"/>
                  </a:moveTo>
                  <a:lnTo>
                    <a:pt x="1706880" y="355600"/>
                  </a:lnTo>
                </a:path>
                <a:path w="3586479" h="365760">
                  <a:moveTo>
                    <a:pt x="2346960" y="355600"/>
                  </a:moveTo>
                  <a:lnTo>
                    <a:pt x="2357120" y="355600"/>
                  </a:lnTo>
                </a:path>
                <a:path w="3586479" h="365760">
                  <a:moveTo>
                    <a:pt x="2489200" y="355600"/>
                  </a:moveTo>
                  <a:lnTo>
                    <a:pt x="2499360" y="355600"/>
                  </a:lnTo>
                </a:path>
                <a:path w="3586479" h="365760">
                  <a:moveTo>
                    <a:pt x="3149599" y="355600"/>
                  </a:moveTo>
                  <a:lnTo>
                    <a:pt x="3200399" y="355600"/>
                  </a:lnTo>
                </a:path>
                <a:path w="3586479" h="365760">
                  <a:moveTo>
                    <a:pt x="3576319" y="355600"/>
                  </a:moveTo>
                  <a:lnTo>
                    <a:pt x="3586479" y="355600"/>
                  </a:lnTo>
                </a:path>
                <a:path w="3586479" h="365760">
                  <a:moveTo>
                    <a:pt x="0" y="365760"/>
                  </a:moveTo>
                  <a:lnTo>
                    <a:pt x="10160" y="365760"/>
                  </a:lnTo>
                </a:path>
                <a:path w="3586479" h="365760">
                  <a:moveTo>
                    <a:pt x="1107439" y="365760"/>
                  </a:moveTo>
                  <a:lnTo>
                    <a:pt x="1117600" y="365760"/>
                  </a:lnTo>
                </a:path>
                <a:path w="3586479" h="365760">
                  <a:moveTo>
                    <a:pt x="1239519" y="365760"/>
                  </a:moveTo>
                  <a:lnTo>
                    <a:pt x="1249679" y="365760"/>
                  </a:lnTo>
                </a:path>
                <a:path w="3586479" h="365760">
                  <a:moveTo>
                    <a:pt x="2346960" y="365760"/>
                  </a:moveTo>
                  <a:lnTo>
                    <a:pt x="2357120" y="365760"/>
                  </a:lnTo>
                </a:path>
                <a:path w="3586479" h="365760">
                  <a:moveTo>
                    <a:pt x="2489200" y="365760"/>
                  </a:moveTo>
                  <a:lnTo>
                    <a:pt x="2499360" y="365760"/>
                  </a:lnTo>
                </a:path>
                <a:path w="3586479" h="365760">
                  <a:moveTo>
                    <a:pt x="3576319" y="365760"/>
                  </a:moveTo>
                  <a:lnTo>
                    <a:pt x="3586479" y="365760"/>
                  </a:lnTo>
                </a:path>
              </a:pathLst>
            </a:custGeom>
            <a:ln w="10160">
              <a:solidFill>
                <a:srgbClr val="000000"/>
              </a:solidFill>
            </a:ln>
          </p:spPr>
          <p:txBody>
            <a:bodyPr wrap="square" lIns="0" tIns="0" rIns="0" bIns="0" rtlCol="0"/>
            <a:lstStyle/>
            <a:p>
              <a:endParaRPr/>
            </a:p>
          </p:txBody>
        </p:sp>
        <p:sp>
          <p:nvSpPr>
            <p:cNvPr id="16" name="object 16"/>
            <p:cNvSpPr/>
            <p:nvPr/>
          </p:nvSpPr>
          <p:spPr>
            <a:xfrm>
              <a:off x="3642359" y="5941059"/>
              <a:ext cx="3586479" cy="203200"/>
            </a:xfrm>
            <a:custGeom>
              <a:avLst/>
              <a:gdLst/>
              <a:ahLst/>
              <a:cxnLst/>
              <a:rect l="l" t="t" r="r" b="b"/>
              <a:pathLst>
                <a:path w="3586479" h="203200">
                  <a:moveTo>
                    <a:pt x="0" y="0"/>
                  </a:moveTo>
                  <a:lnTo>
                    <a:pt x="10160" y="0"/>
                  </a:lnTo>
                </a:path>
                <a:path w="3586479" h="203200">
                  <a:moveTo>
                    <a:pt x="1107439" y="0"/>
                  </a:moveTo>
                  <a:lnTo>
                    <a:pt x="1117600" y="0"/>
                  </a:lnTo>
                </a:path>
                <a:path w="3586479" h="203200">
                  <a:moveTo>
                    <a:pt x="1239519" y="0"/>
                  </a:moveTo>
                  <a:lnTo>
                    <a:pt x="1249679" y="0"/>
                  </a:lnTo>
                </a:path>
                <a:path w="3586479" h="203200">
                  <a:moveTo>
                    <a:pt x="2346960" y="0"/>
                  </a:moveTo>
                  <a:lnTo>
                    <a:pt x="2357120" y="0"/>
                  </a:lnTo>
                </a:path>
                <a:path w="3586479" h="203200">
                  <a:moveTo>
                    <a:pt x="2489200" y="0"/>
                  </a:moveTo>
                  <a:lnTo>
                    <a:pt x="2499360" y="0"/>
                  </a:lnTo>
                </a:path>
                <a:path w="3586479" h="203200">
                  <a:moveTo>
                    <a:pt x="3576319" y="0"/>
                  </a:moveTo>
                  <a:lnTo>
                    <a:pt x="3586479" y="0"/>
                  </a:lnTo>
                </a:path>
                <a:path w="3586479" h="203200">
                  <a:moveTo>
                    <a:pt x="0" y="10159"/>
                  </a:moveTo>
                  <a:lnTo>
                    <a:pt x="10160" y="10159"/>
                  </a:lnTo>
                </a:path>
                <a:path w="3586479" h="203200">
                  <a:moveTo>
                    <a:pt x="1107439" y="10159"/>
                  </a:moveTo>
                  <a:lnTo>
                    <a:pt x="1117600" y="10159"/>
                  </a:lnTo>
                </a:path>
                <a:path w="3586479" h="203200">
                  <a:moveTo>
                    <a:pt x="1239519" y="10159"/>
                  </a:moveTo>
                  <a:lnTo>
                    <a:pt x="1249679" y="10159"/>
                  </a:lnTo>
                </a:path>
                <a:path w="3586479" h="203200">
                  <a:moveTo>
                    <a:pt x="2346960" y="10159"/>
                  </a:moveTo>
                  <a:lnTo>
                    <a:pt x="2357120" y="10159"/>
                  </a:lnTo>
                </a:path>
                <a:path w="3586479" h="203200">
                  <a:moveTo>
                    <a:pt x="2489200" y="10159"/>
                  </a:moveTo>
                  <a:lnTo>
                    <a:pt x="2499360" y="10159"/>
                  </a:lnTo>
                </a:path>
                <a:path w="3586479" h="203200">
                  <a:moveTo>
                    <a:pt x="3576319" y="10159"/>
                  </a:moveTo>
                  <a:lnTo>
                    <a:pt x="3586479" y="10159"/>
                  </a:lnTo>
                </a:path>
                <a:path w="3586479" h="203200">
                  <a:moveTo>
                    <a:pt x="0" y="20319"/>
                  </a:moveTo>
                  <a:lnTo>
                    <a:pt x="10160" y="20319"/>
                  </a:lnTo>
                </a:path>
                <a:path w="3586479" h="203200">
                  <a:moveTo>
                    <a:pt x="1107439" y="20319"/>
                  </a:moveTo>
                  <a:lnTo>
                    <a:pt x="1117600" y="20319"/>
                  </a:lnTo>
                </a:path>
                <a:path w="3586479" h="203200">
                  <a:moveTo>
                    <a:pt x="1239519" y="20319"/>
                  </a:moveTo>
                  <a:lnTo>
                    <a:pt x="1249679" y="20319"/>
                  </a:lnTo>
                </a:path>
                <a:path w="3586479" h="203200">
                  <a:moveTo>
                    <a:pt x="2346960" y="20319"/>
                  </a:moveTo>
                  <a:lnTo>
                    <a:pt x="2357120" y="20319"/>
                  </a:lnTo>
                </a:path>
                <a:path w="3586479" h="203200">
                  <a:moveTo>
                    <a:pt x="2489200" y="20319"/>
                  </a:moveTo>
                  <a:lnTo>
                    <a:pt x="2499360" y="20319"/>
                  </a:lnTo>
                </a:path>
                <a:path w="3586479" h="203200">
                  <a:moveTo>
                    <a:pt x="3576319" y="20319"/>
                  </a:moveTo>
                  <a:lnTo>
                    <a:pt x="3586479" y="20319"/>
                  </a:lnTo>
                </a:path>
                <a:path w="3586479" h="203200">
                  <a:moveTo>
                    <a:pt x="0" y="30479"/>
                  </a:moveTo>
                  <a:lnTo>
                    <a:pt x="10160" y="30479"/>
                  </a:lnTo>
                </a:path>
                <a:path w="3586479" h="203200">
                  <a:moveTo>
                    <a:pt x="1107439" y="30479"/>
                  </a:moveTo>
                  <a:lnTo>
                    <a:pt x="1117600" y="30479"/>
                  </a:lnTo>
                </a:path>
                <a:path w="3586479" h="203200">
                  <a:moveTo>
                    <a:pt x="1239519" y="30479"/>
                  </a:moveTo>
                  <a:lnTo>
                    <a:pt x="1249679" y="30479"/>
                  </a:lnTo>
                </a:path>
                <a:path w="3586479" h="203200">
                  <a:moveTo>
                    <a:pt x="2346960" y="30479"/>
                  </a:moveTo>
                  <a:lnTo>
                    <a:pt x="2357120" y="30479"/>
                  </a:lnTo>
                </a:path>
                <a:path w="3586479" h="203200">
                  <a:moveTo>
                    <a:pt x="2489200" y="30479"/>
                  </a:moveTo>
                  <a:lnTo>
                    <a:pt x="2499360" y="30479"/>
                  </a:lnTo>
                </a:path>
                <a:path w="3586479" h="203200">
                  <a:moveTo>
                    <a:pt x="3576319" y="30479"/>
                  </a:moveTo>
                  <a:lnTo>
                    <a:pt x="3586479" y="30479"/>
                  </a:lnTo>
                </a:path>
                <a:path w="3586479" h="203200">
                  <a:moveTo>
                    <a:pt x="0" y="40639"/>
                  </a:moveTo>
                  <a:lnTo>
                    <a:pt x="10160" y="40639"/>
                  </a:lnTo>
                </a:path>
                <a:path w="3586479" h="203200">
                  <a:moveTo>
                    <a:pt x="1107439" y="40639"/>
                  </a:moveTo>
                  <a:lnTo>
                    <a:pt x="1117600" y="40639"/>
                  </a:lnTo>
                </a:path>
                <a:path w="3586479" h="203200">
                  <a:moveTo>
                    <a:pt x="1239519" y="40639"/>
                  </a:moveTo>
                  <a:lnTo>
                    <a:pt x="1249679" y="40639"/>
                  </a:lnTo>
                </a:path>
                <a:path w="3586479" h="203200">
                  <a:moveTo>
                    <a:pt x="2346960" y="40639"/>
                  </a:moveTo>
                  <a:lnTo>
                    <a:pt x="2357120" y="40639"/>
                  </a:lnTo>
                </a:path>
                <a:path w="3586479" h="203200">
                  <a:moveTo>
                    <a:pt x="2489200" y="40639"/>
                  </a:moveTo>
                  <a:lnTo>
                    <a:pt x="2499360" y="40639"/>
                  </a:lnTo>
                </a:path>
                <a:path w="3586479" h="203200">
                  <a:moveTo>
                    <a:pt x="3576319" y="40639"/>
                  </a:moveTo>
                  <a:lnTo>
                    <a:pt x="3586479" y="40639"/>
                  </a:lnTo>
                </a:path>
                <a:path w="3586479" h="203200">
                  <a:moveTo>
                    <a:pt x="0" y="50800"/>
                  </a:moveTo>
                  <a:lnTo>
                    <a:pt x="10160" y="50800"/>
                  </a:lnTo>
                </a:path>
                <a:path w="3586479" h="203200">
                  <a:moveTo>
                    <a:pt x="1107439" y="50800"/>
                  </a:moveTo>
                  <a:lnTo>
                    <a:pt x="1117600" y="50800"/>
                  </a:lnTo>
                </a:path>
                <a:path w="3586479" h="203200">
                  <a:moveTo>
                    <a:pt x="1239519" y="50800"/>
                  </a:moveTo>
                  <a:lnTo>
                    <a:pt x="1249679" y="50800"/>
                  </a:lnTo>
                </a:path>
                <a:path w="3586479" h="203200">
                  <a:moveTo>
                    <a:pt x="2346960" y="50800"/>
                  </a:moveTo>
                  <a:lnTo>
                    <a:pt x="2357120" y="50800"/>
                  </a:lnTo>
                </a:path>
                <a:path w="3586479" h="203200">
                  <a:moveTo>
                    <a:pt x="2489200" y="50800"/>
                  </a:moveTo>
                  <a:lnTo>
                    <a:pt x="2499360" y="50800"/>
                  </a:lnTo>
                </a:path>
                <a:path w="3586479" h="203200">
                  <a:moveTo>
                    <a:pt x="3576319" y="50800"/>
                  </a:moveTo>
                  <a:lnTo>
                    <a:pt x="3586479" y="50800"/>
                  </a:lnTo>
                </a:path>
                <a:path w="3586479" h="203200">
                  <a:moveTo>
                    <a:pt x="0" y="60959"/>
                  </a:moveTo>
                  <a:lnTo>
                    <a:pt x="10160" y="60959"/>
                  </a:lnTo>
                </a:path>
                <a:path w="3586479" h="203200">
                  <a:moveTo>
                    <a:pt x="1107439" y="60959"/>
                  </a:moveTo>
                  <a:lnTo>
                    <a:pt x="1117600" y="60959"/>
                  </a:lnTo>
                </a:path>
                <a:path w="3586479" h="203200">
                  <a:moveTo>
                    <a:pt x="1239519" y="60959"/>
                  </a:moveTo>
                  <a:lnTo>
                    <a:pt x="1249679" y="60959"/>
                  </a:lnTo>
                </a:path>
                <a:path w="3586479" h="203200">
                  <a:moveTo>
                    <a:pt x="2346960" y="60959"/>
                  </a:moveTo>
                  <a:lnTo>
                    <a:pt x="2357120" y="60959"/>
                  </a:lnTo>
                </a:path>
                <a:path w="3586479" h="203200">
                  <a:moveTo>
                    <a:pt x="2489200" y="60959"/>
                  </a:moveTo>
                  <a:lnTo>
                    <a:pt x="2499360" y="60959"/>
                  </a:lnTo>
                </a:path>
                <a:path w="3586479" h="203200">
                  <a:moveTo>
                    <a:pt x="3576319" y="60959"/>
                  </a:moveTo>
                  <a:lnTo>
                    <a:pt x="3586479" y="60959"/>
                  </a:lnTo>
                </a:path>
                <a:path w="3586479" h="203200">
                  <a:moveTo>
                    <a:pt x="0" y="71119"/>
                  </a:moveTo>
                  <a:lnTo>
                    <a:pt x="10160" y="71119"/>
                  </a:lnTo>
                </a:path>
                <a:path w="3586479" h="203200">
                  <a:moveTo>
                    <a:pt x="1107439" y="71119"/>
                  </a:moveTo>
                  <a:lnTo>
                    <a:pt x="1117600" y="71119"/>
                  </a:lnTo>
                </a:path>
                <a:path w="3586479" h="203200">
                  <a:moveTo>
                    <a:pt x="1239519" y="71119"/>
                  </a:moveTo>
                  <a:lnTo>
                    <a:pt x="1249679" y="71119"/>
                  </a:lnTo>
                </a:path>
                <a:path w="3586479" h="203200">
                  <a:moveTo>
                    <a:pt x="2346960" y="71119"/>
                  </a:moveTo>
                  <a:lnTo>
                    <a:pt x="2357120" y="71119"/>
                  </a:lnTo>
                </a:path>
                <a:path w="3586479" h="203200">
                  <a:moveTo>
                    <a:pt x="2489200" y="71119"/>
                  </a:moveTo>
                  <a:lnTo>
                    <a:pt x="2499360" y="71119"/>
                  </a:lnTo>
                </a:path>
                <a:path w="3586479" h="203200">
                  <a:moveTo>
                    <a:pt x="3576319" y="71119"/>
                  </a:moveTo>
                  <a:lnTo>
                    <a:pt x="3586479" y="71119"/>
                  </a:lnTo>
                </a:path>
                <a:path w="3586479" h="203200">
                  <a:moveTo>
                    <a:pt x="0" y="81279"/>
                  </a:moveTo>
                  <a:lnTo>
                    <a:pt x="10160" y="81279"/>
                  </a:lnTo>
                </a:path>
                <a:path w="3586479" h="203200">
                  <a:moveTo>
                    <a:pt x="1107439" y="81279"/>
                  </a:moveTo>
                  <a:lnTo>
                    <a:pt x="1117600" y="81279"/>
                  </a:lnTo>
                </a:path>
                <a:path w="3586479" h="203200">
                  <a:moveTo>
                    <a:pt x="1239519" y="81279"/>
                  </a:moveTo>
                  <a:lnTo>
                    <a:pt x="1249679" y="81279"/>
                  </a:lnTo>
                </a:path>
                <a:path w="3586479" h="203200">
                  <a:moveTo>
                    <a:pt x="2346960" y="81279"/>
                  </a:moveTo>
                  <a:lnTo>
                    <a:pt x="2357120" y="81279"/>
                  </a:lnTo>
                </a:path>
                <a:path w="3586479" h="203200">
                  <a:moveTo>
                    <a:pt x="2489200" y="81279"/>
                  </a:moveTo>
                  <a:lnTo>
                    <a:pt x="2499360" y="81279"/>
                  </a:lnTo>
                </a:path>
                <a:path w="3586479" h="203200">
                  <a:moveTo>
                    <a:pt x="3576319" y="81279"/>
                  </a:moveTo>
                  <a:lnTo>
                    <a:pt x="3586479" y="81279"/>
                  </a:lnTo>
                </a:path>
                <a:path w="3586479" h="203200">
                  <a:moveTo>
                    <a:pt x="0" y="91439"/>
                  </a:moveTo>
                  <a:lnTo>
                    <a:pt x="10160" y="91439"/>
                  </a:lnTo>
                </a:path>
                <a:path w="3586479" h="203200">
                  <a:moveTo>
                    <a:pt x="1107439" y="91439"/>
                  </a:moveTo>
                  <a:lnTo>
                    <a:pt x="1117600" y="91439"/>
                  </a:lnTo>
                </a:path>
                <a:path w="3586479" h="203200">
                  <a:moveTo>
                    <a:pt x="1239519" y="91439"/>
                  </a:moveTo>
                  <a:lnTo>
                    <a:pt x="1249679" y="91439"/>
                  </a:lnTo>
                </a:path>
                <a:path w="3586479" h="203200">
                  <a:moveTo>
                    <a:pt x="2346960" y="91439"/>
                  </a:moveTo>
                  <a:lnTo>
                    <a:pt x="2357120" y="91439"/>
                  </a:lnTo>
                </a:path>
                <a:path w="3586479" h="203200">
                  <a:moveTo>
                    <a:pt x="2489200" y="91439"/>
                  </a:moveTo>
                  <a:lnTo>
                    <a:pt x="2499360" y="91439"/>
                  </a:lnTo>
                </a:path>
                <a:path w="3586479" h="203200">
                  <a:moveTo>
                    <a:pt x="3576319" y="91439"/>
                  </a:moveTo>
                  <a:lnTo>
                    <a:pt x="3586479" y="91439"/>
                  </a:lnTo>
                </a:path>
                <a:path w="3586479" h="203200">
                  <a:moveTo>
                    <a:pt x="0" y="101600"/>
                  </a:moveTo>
                  <a:lnTo>
                    <a:pt x="10160" y="101600"/>
                  </a:lnTo>
                </a:path>
                <a:path w="3586479" h="203200">
                  <a:moveTo>
                    <a:pt x="1107439" y="101600"/>
                  </a:moveTo>
                  <a:lnTo>
                    <a:pt x="1117600" y="101600"/>
                  </a:lnTo>
                </a:path>
                <a:path w="3586479" h="203200">
                  <a:moveTo>
                    <a:pt x="1239519" y="101600"/>
                  </a:moveTo>
                  <a:lnTo>
                    <a:pt x="1249679" y="101600"/>
                  </a:lnTo>
                </a:path>
                <a:path w="3586479" h="203200">
                  <a:moveTo>
                    <a:pt x="2346960" y="101600"/>
                  </a:moveTo>
                  <a:lnTo>
                    <a:pt x="2357120" y="101600"/>
                  </a:lnTo>
                </a:path>
                <a:path w="3586479" h="203200">
                  <a:moveTo>
                    <a:pt x="2489200" y="101600"/>
                  </a:moveTo>
                  <a:lnTo>
                    <a:pt x="2499360" y="101600"/>
                  </a:lnTo>
                </a:path>
                <a:path w="3586479" h="203200">
                  <a:moveTo>
                    <a:pt x="3576319" y="101600"/>
                  </a:moveTo>
                  <a:lnTo>
                    <a:pt x="3586479" y="101600"/>
                  </a:lnTo>
                </a:path>
                <a:path w="3586479" h="203200">
                  <a:moveTo>
                    <a:pt x="0" y="111759"/>
                  </a:moveTo>
                  <a:lnTo>
                    <a:pt x="10160" y="111759"/>
                  </a:lnTo>
                </a:path>
                <a:path w="3586479" h="203200">
                  <a:moveTo>
                    <a:pt x="1107439" y="111759"/>
                  </a:moveTo>
                  <a:lnTo>
                    <a:pt x="1117600" y="111759"/>
                  </a:lnTo>
                </a:path>
                <a:path w="3586479" h="203200">
                  <a:moveTo>
                    <a:pt x="1239519" y="111759"/>
                  </a:moveTo>
                  <a:lnTo>
                    <a:pt x="1249679" y="111759"/>
                  </a:lnTo>
                </a:path>
                <a:path w="3586479" h="203200">
                  <a:moveTo>
                    <a:pt x="2346960" y="111759"/>
                  </a:moveTo>
                  <a:lnTo>
                    <a:pt x="2357120" y="111759"/>
                  </a:lnTo>
                </a:path>
                <a:path w="3586479" h="203200">
                  <a:moveTo>
                    <a:pt x="2489200" y="111759"/>
                  </a:moveTo>
                  <a:lnTo>
                    <a:pt x="2499360" y="111759"/>
                  </a:lnTo>
                </a:path>
                <a:path w="3586479" h="203200">
                  <a:moveTo>
                    <a:pt x="3576319" y="111759"/>
                  </a:moveTo>
                  <a:lnTo>
                    <a:pt x="3586479" y="111759"/>
                  </a:lnTo>
                </a:path>
                <a:path w="3586479" h="203200">
                  <a:moveTo>
                    <a:pt x="0" y="121919"/>
                  </a:moveTo>
                  <a:lnTo>
                    <a:pt x="10160" y="121919"/>
                  </a:lnTo>
                </a:path>
                <a:path w="3586479" h="203200">
                  <a:moveTo>
                    <a:pt x="1107439" y="121919"/>
                  </a:moveTo>
                  <a:lnTo>
                    <a:pt x="1117600" y="121919"/>
                  </a:lnTo>
                </a:path>
                <a:path w="3586479" h="203200">
                  <a:moveTo>
                    <a:pt x="1239519" y="121919"/>
                  </a:moveTo>
                  <a:lnTo>
                    <a:pt x="1249679" y="121919"/>
                  </a:lnTo>
                </a:path>
                <a:path w="3586479" h="203200">
                  <a:moveTo>
                    <a:pt x="2346960" y="121919"/>
                  </a:moveTo>
                  <a:lnTo>
                    <a:pt x="2357120" y="121919"/>
                  </a:lnTo>
                </a:path>
                <a:path w="3586479" h="203200">
                  <a:moveTo>
                    <a:pt x="2489200" y="121919"/>
                  </a:moveTo>
                  <a:lnTo>
                    <a:pt x="2499360" y="121919"/>
                  </a:lnTo>
                </a:path>
                <a:path w="3586479" h="203200">
                  <a:moveTo>
                    <a:pt x="3576319" y="121919"/>
                  </a:moveTo>
                  <a:lnTo>
                    <a:pt x="3586479" y="121919"/>
                  </a:lnTo>
                </a:path>
                <a:path w="3586479" h="203200">
                  <a:moveTo>
                    <a:pt x="0" y="132079"/>
                  </a:moveTo>
                  <a:lnTo>
                    <a:pt x="10160" y="132079"/>
                  </a:lnTo>
                </a:path>
                <a:path w="3586479" h="203200">
                  <a:moveTo>
                    <a:pt x="1107439" y="132079"/>
                  </a:moveTo>
                  <a:lnTo>
                    <a:pt x="1117600" y="132079"/>
                  </a:lnTo>
                </a:path>
                <a:path w="3586479" h="203200">
                  <a:moveTo>
                    <a:pt x="1239519" y="132079"/>
                  </a:moveTo>
                  <a:lnTo>
                    <a:pt x="1249679" y="132079"/>
                  </a:lnTo>
                </a:path>
                <a:path w="3586479" h="203200">
                  <a:moveTo>
                    <a:pt x="2346960" y="132079"/>
                  </a:moveTo>
                  <a:lnTo>
                    <a:pt x="2357120" y="132079"/>
                  </a:lnTo>
                </a:path>
                <a:path w="3586479" h="203200">
                  <a:moveTo>
                    <a:pt x="2489200" y="132079"/>
                  </a:moveTo>
                  <a:lnTo>
                    <a:pt x="2499360" y="132079"/>
                  </a:lnTo>
                </a:path>
                <a:path w="3586479" h="203200">
                  <a:moveTo>
                    <a:pt x="3576319" y="132079"/>
                  </a:moveTo>
                  <a:lnTo>
                    <a:pt x="3586479" y="132079"/>
                  </a:lnTo>
                </a:path>
                <a:path w="3586479" h="203200">
                  <a:moveTo>
                    <a:pt x="0" y="142239"/>
                  </a:moveTo>
                  <a:lnTo>
                    <a:pt x="10160" y="142239"/>
                  </a:lnTo>
                </a:path>
                <a:path w="3586479" h="203200">
                  <a:moveTo>
                    <a:pt x="1107439" y="142239"/>
                  </a:moveTo>
                  <a:lnTo>
                    <a:pt x="1117600" y="142239"/>
                  </a:lnTo>
                </a:path>
                <a:path w="3586479" h="203200">
                  <a:moveTo>
                    <a:pt x="1239519" y="142239"/>
                  </a:moveTo>
                  <a:lnTo>
                    <a:pt x="1249679" y="142239"/>
                  </a:lnTo>
                </a:path>
                <a:path w="3586479" h="203200">
                  <a:moveTo>
                    <a:pt x="2346960" y="142239"/>
                  </a:moveTo>
                  <a:lnTo>
                    <a:pt x="2357120" y="142239"/>
                  </a:lnTo>
                </a:path>
                <a:path w="3586479" h="203200">
                  <a:moveTo>
                    <a:pt x="2489200" y="142239"/>
                  </a:moveTo>
                  <a:lnTo>
                    <a:pt x="2499360" y="142239"/>
                  </a:lnTo>
                </a:path>
                <a:path w="3586479" h="203200">
                  <a:moveTo>
                    <a:pt x="3576319" y="142239"/>
                  </a:moveTo>
                  <a:lnTo>
                    <a:pt x="3586479" y="142239"/>
                  </a:lnTo>
                </a:path>
                <a:path w="3586479" h="203200">
                  <a:moveTo>
                    <a:pt x="0" y="152400"/>
                  </a:moveTo>
                  <a:lnTo>
                    <a:pt x="10160" y="152400"/>
                  </a:lnTo>
                </a:path>
                <a:path w="3586479" h="203200">
                  <a:moveTo>
                    <a:pt x="1107439" y="152400"/>
                  </a:moveTo>
                  <a:lnTo>
                    <a:pt x="1117600" y="152400"/>
                  </a:lnTo>
                </a:path>
                <a:path w="3586479" h="203200">
                  <a:moveTo>
                    <a:pt x="1239519" y="152400"/>
                  </a:moveTo>
                  <a:lnTo>
                    <a:pt x="1249679" y="152400"/>
                  </a:lnTo>
                </a:path>
                <a:path w="3586479" h="203200">
                  <a:moveTo>
                    <a:pt x="2346960" y="152400"/>
                  </a:moveTo>
                  <a:lnTo>
                    <a:pt x="2357120" y="152400"/>
                  </a:lnTo>
                </a:path>
                <a:path w="3586479" h="203200">
                  <a:moveTo>
                    <a:pt x="2489200" y="152400"/>
                  </a:moveTo>
                  <a:lnTo>
                    <a:pt x="2499360" y="152400"/>
                  </a:lnTo>
                </a:path>
                <a:path w="3586479" h="203200">
                  <a:moveTo>
                    <a:pt x="3576319" y="152400"/>
                  </a:moveTo>
                  <a:lnTo>
                    <a:pt x="3586479" y="152400"/>
                  </a:lnTo>
                </a:path>
                <a:path w="3586479" h="203200">
                  <a:moveTo>
                    <a:pt x="0" y="162559"/>
                  </a:moveTo>
                  <a:lnTo>
                    <a:pt x="10160" y="162559"/>
                  </a:lnTo>
                </a:path>
                <a:path w="3586479" h="203200">
                  <a:moveTo>
                    <a:pt x="1107439" y="162559"/>
                  </a:moveTo>
                  <a:lnTo>
                    <a:pt x="1117600" y="162559"/>
                  </a:lnTo>
                </a:path>
                <a:path w="3586479" h="203200">
                  <a:moveTo>
                    <a:pt x="1239519" y="162559"/>
                  </a:moveTo>
                  <a:lnTo>
                    <a:pt x="1249679" y="162559"/>
                  </a:lnTo>
                </a:path>
                <a:path w="3586479" h="203200">
                  <a:moveTo>
                    <a:pt x="2346960" y="162559"/>
                  </a:moveTo>
                  <a:lnTo>
                    <a:pt x="2357120" y="162559"/>
                  </a:lnTo>
                </a:path>
                <a:path w="3586479" h="203200">
                  <a:moveTo>
                    <a:pt x="2489200" y="162559"/>
                  </a:moveTo>
                  <a:lnTo>
                    <a:pt x="2499360" y="162559"/>
                  </a:lnTo>
                </a:path>
                <a:path w="3586479" h="203200">
                  <a:moveTo>
                    <a:pt x="3576319" y="162559"/>
                  </a:moveTo>
                  <a:lnTo>
                    <a:pt x="3586479" y="162559"/>
                  </a:lnTo>
                </a:path>
                <a:path w="3586479" h="203200">
                  <a:moveTo>
                    <a:pt x="0" y="172719"/>
                  </a:moveTo>
                  <a:lnTo>
                    <a:pt x="10160" y="172719"/>
                  </a:lnTo>
                </a:path>
                <a:path w="3586479" h="203200">
                  <a:moveTo>
                    <a:pt x="1107439" y="172719"/>
                  </a:moveTo>
                  <a:lnTo>
                    <a:pt x="1117600" y="172719"/>
                  </a:lnTo>
                </a:path>
                <a:path w="3586479" h="203200">
                  <a:moveTo>
                    <a:pt x="1239519" y="172719"/>
                  </a:moveTo>
                  <a:lnTo>
                    <a:pt x="1249679" y="172719"/>
                  </a:lnTo>
                </a:path>
                <a:path w="3586479" h="203200">
                  <a:moveTo>
                    <a:pt x="2346960" y="172719"/>
                  </a:moveTo>
                  <a:lnTo>
                    <a:pt x="2357120" y="172719"/>
                  </a:lnTo>
                </a:path>
                <a:path w="3586479" h="203200">
                  <a:moveTo>
                    <a:pt x="2489200" y="172719"/>
                  </a:moveTo>
                  <a:lnTo>
                    <a:pt x="2499360" y="172719"/>
                  </a:lnTo>
                </a:path>
                <a:path w="3586479" h="203200">
                  <a:moveTo>
                    <a:pt x="3576319" y="172719"/>
                  </a:moveTo>
                  <a:lnTo>
                    <a:pt x="3586479" y="172719"/>
                  </a:lnTo>
                </a:path>
                <a:path w="3586479" h="203200">
                  <a:moveTo>
                    <a:pt x="0" y="182879"/>
                  </a:moveTo>
                  <a:lnTo>
                    <a:pt x="10160" y="182879"/>
                  </a:lnTo>
                </a:path>
                <a:path w="3586479" h="203200">
                  <a:moveTo>
                    <a:pt x="1107439" y="182879"/>
                  </a:moveTo>
                  <a:lnTo>
                    <a:pt x="1117600" y="182879"/>
                  </a:lnTo>
                </a:path>
                <a:path w="3586479" h="203200">
                  <a:moveTo>
                    <a:pt x="1239519" y="182879"/>
                  </a:moveTo>
                  <a:lnTo>
                    <a:pt x="1249679" y="182879"/>
                  </a:lnTo>
                </a:path>
                <a:path w="3586479" h="203200">
                  <a:moveTo>
                    <a:pt x="2346960" y="182879"/>
                  </a:moveTo>
                  <a:lnTo>
                    <a:pt x="2357120" y="182879"/>
                  </a:lnTo>
                </a:path>
                <a:path w="3586479" h="203200">
                  <a:moveTo>
                    <a:pt x="2489200" y="182879"/>
                  </a:moveTo>
                  <a:lnTo>
                    <a:pt x="2499360" y="182879"/>
                  </a:lnTo>
                </a:path>
                <a:path w="3586479" h="203200">
                  <a:moveTo>
                    <a:pt x="3576319" y="182879"/>
                  </a:moveTo>
                  <a:lnTo>
                    <a:pt x="3586479" y="182879"/>
                  </a:lnTo>
                </a:path>
                <a:path w="3586479" h="203200">
                  <a:moveTo>
                    <a:pt x="0" y="193039"/>
                  </a:moveTo>
                  <a:lnTo>
                    <a:pt x="10160" y="193039"/>
                  </a:lnTo>
                </a:path>
                <a:path w="3586479" h="203200">
                  <a:moveTo>
                    <a:pt x="1107439" y="193039"/>
                  </a:moveTo>
                  <a:lnTo>
                    <a:pt x="1117600" y="193039"/>
                  </a:lnTo>
                </a:path>
                <a:path w="3586479" h="203200">
                  <a:moveTo>
                    <a:pt x="1239519" y="193039"/>
                  </a:moveTo>
                  <a:lnTo>
                    <a:pt x="1249679" y="193039"/>
                  </a:lnTo>
                </a:path>
                <a:path w="3586479" h="203200">
                  <a:moveTo>
                    <a:pt x="2346960" y="193039"/>
                  </a:moveTo>
                  <a:lnTo>
                    <a:pt x="2357120" y="193039"/>
                  </a:lnTo>
                </a:path>
                <a:path w="3586479" h="203200">
                  <a:moveTo>
                    <a:pt x="2489200" y="193039"/>
                  </a:moveTo>
                  <a:lnTo>
                    <a:pt x="2499360" y="193039"/>
                  </a:lnTo>
                </a:path>
                <a:path w="3586479" h="203200">
                  <a:moveTo>
                    <a:pt x="3576319" y="193039"/>
                  </a:moveTo>
                  <a:lnTo>
                    <a:pt x="3586479" y="193039"/>
                  </a:lnTo>
                </a:path>
                <a:path w="3586479" h="203200">
                  <a:moveTo>
                    <a:pt x="0" y="203200"/>
                  </a:moveTo>
                  <a:lnTo>
                    <a:pt x="1117600" y="203200"/>
                  </a:lnTo>
                </a:path>
                <a:path w="3586479" h="203200">
                  <a:moveTo>
                    <a:pt x="1239519" y="203200"/>
                  </a:moveTo>
                  <a:lnTo>
                    <a:pt x="2357119" y="203200"/>
                  </a:lnTo>
                </a:path>
                <a:path w="3586479" h="203200">
                  <a:moveTo>
                    <a:pt x="2489200" y="203200"/>
                  </a:moveTo>
                  <a:lnTo>
                    <a:pt x="3586480" y="203200"/>
                  </a:lnTo>
                </a:path>
              </a:pathLst>
            </a:custGeom>
            <a:ln w="10159">
              <a:solidFill>
                <a:srgbClr val="000000"/>
              </a:solidFill>
            </a:ln>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82</a:t>
            </a:fld>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09660" cy="136652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 </a:t>
            </a:r>
            <a:r>
              <a:rPr sz="2000" b="1" dirty="0">
                <a:latin typeface="Verdana"/>
                <a:cs typeface="Verdana"/>
              </a:rPr>
              <a:t>y</a:t>
            </a:r>
            <a:r>
              <a:rPr sz="2000" b="1" spc="-5" dirty="0">
                <a:latin typeface="Verdana"/>
                <a:cs typeface="Verdana"/>
              </a:rPr>
              <a:t> </a:t>
            </a:r>
            <a:r>
              <a:rPr sz="2000" b="1" spc="-10" dirty="0">
                <a:latin typeface="Verdana"/>
                <a:cs typeface="Verdana"/>
              </a:rPr>
              <a:t>subclases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391285" algn="l"/>
                <a:tab pos="3108325" algn="l"/>
                <a:tab pos="4459605" algn="l"/>
                <a:tab pos="6029325" algn="l"/>
                <a:tab pos="6684645" algn="l"/>
                <a:tab pos="8442325" algn="l"/>
              </a:tabLst>
            </a:pPr>
            <a:r>
              <a:rPr sz="2000" b="1" spc="-10" dirty="0">
                <a:latin typeface="Verdana"/>
                <a:cs typeface="Verdana"/>
              </a:rPr>
              <a:t>Un</a:t>
            </a:r>
            <a:r>
              <a:rPr sz="2000" b="1" spc="-5" dirty="0">
                <a:latin typeface="Verdana"/>
                <a:cs typeface="Verdana"/>
              </a:rPr>
              <a:t>a</a:t>
            </a:r>
            <a:r>
              <a:rPr sz="2000" b="1" dirty="0">
                <a:latin typeface="Verdana"/>
                <a:cs typeface="Verdana"/>
              </a:rPr>
              <a:t>	</a:t>
            </a:r>
            <a:r>
              <a:rPr sz="2000" b="1" spc="-10" dirty="0">
                <a:latin typeface="Verdana"/>
                <a:cs typeface="Verdana"/>
              </a:rPr>
              <a:t>su</a:t>
            </a:r>
            <a:r>
              <a:rPr sz="2000" b="1" spc="-5" dirty="0">
                <a:latin typeface="Verdana"/>
                <a:cs typeface="Verdana"/>
              </a:rPr>
              <a:t>bcl</a:t>
            </a:r>
            <a:r>
              <a:rPr sz="2000" b="1" spc="20" dirty="0">
                <a:latin typeface="Verdana"/>
                <a:cs typeface="Verdana"/>
              </a:rPr>
              <a:t>a</a:t>
            </a:r>
            <a:r>
              <a:rPr sz="2000" b="1" spc="-15" dirty="0">
                <a:latin typeface="Verdana"/>
                <a:cs typeface="Verdana"/>
              </a:rPr>
              <a:t>s</a:t>
            </a:r>
            <a:r>
              <a:rPr sz="2000" b="1" spc="-5" dirty="0">
                <a:latin typeface="Verdana"/>
                <a:cs typeface="Verdana"/>
              </a:rPr>
              <a:t>e</a:t>
            </a:r>
            <a:r>
              <a:rPr sz="2000" b="1" dirty="0">
                <a:latin typeface="Verdana"/>
                <a:cs typeface="Verdana"/>
              </a:rPr>
              <a:t>	</a:t>
            </a:r>
            <a:r>
              <a:rPr sz="2000" b="1" spc="-5" dirty="0">
                <a:latin typeface="Verdana"/>
                <a:cs typeface="Verdana"/>
              </a:rPr>
              <a:t>p</a:t>
            </a:r>
            <a:r>
              <a:rPr sz="2000" b="1" spc="-10" dirty="0">
                <a:latin typeface="Verdana"/>
                <a:cs typeface="Verdana"/>
              </a:rPr>
              <a:t>u</a:t>
            </a:r>
            <a:r>
              <a:rPr sz="2000" b="1" spc="-15" dirty="0">
                <a:latin typeface="Verdana"/>
                <a:cs typeface="Verdana"/>
              </a:rPr>
              <a:t>e</a:t>
            </a:r>
            <a:r>
              <a:rPr sz="2000" b="1" spc="-5" dirty="0">
                <a:latin typeface="Verdana"/>
                <a:cs typeface="Verdana"/>
              </a:rPr>
              <a:t>de</a:t>
            </a:r>
            <a:r>
              <a:rPr sz="2000" b="1" dirty="0">
                <a:latin typeface="Verdana"/>
                <a:cs typeface="Verdana"/>
              </a:rPr>
              <a:t>	am</a:t>
            </a:r>
            <a:r>
              <a:rPr sz="2000" b="1" spc="-5" dirty="0">
                <a:latin typeface="Verdana"/>
                <a:cs typeface="Verdana"/>
              </a:rPr>
              <a:t>p</a:t>
            </a:r>
            <a:r>
              <a:rPr sz="2000" b="1" spc="15" dirty="0">
                <a:latin typeface="Verdana"/>
                <a:cs typeface="Verdana"/>
              </a:rPr>
              <a:t>l</a:t>
            </a:r>
            <a:r>
              <a:rPr sz="2000" b="1" spc="-5" dirty="0">
                <a:latin typeface="Verdana"/>
                <a:cs typeface="Verdana"/>
              </a:rPr>
              <a:t>i</a:t>
            </a:r>
            <a:r>
              <a:rPr sz="2000" b="1" dirty="0">
                <a:latin typeface="Verdana"/>
                <a:cs typeface="Verdana"/>
              </a:rPr>
              <a:t>ar	o	</a:t>
            </a:r>
            <a:r>
              <a:rPr sz="2000" b="1" spc="-10" dirty="0">
                <a:latin typeface="Verdana"/>
                <a:cs typeface="Verdana"/>
              </a:rPr>
              <a:t>e</a:t>
            </a:r>
            <a:r>
              <a:rPr sz="2000" b="1" dirty="0">
                <a:latin typeface="Verdana"/>
                <a:cs typeface="Verdana"/>
              </a:rPr>
              <a:t>x</a:t>
            </a:r>
            <a:r>
              <a:rPr sz="2000" b="1" spc="5" dirty="0">
                <a:latin typeface="Verdana"/>
                <a:cs typeface="Verdana"/>
              </a:rPr>
              <a:t>t</a:t>
            </a:r>
            <a:r>
              <a:rPr sz="2000" b="1" spc="-10" dirty="0">
                <a:latin typeface="Verdana"/>
                <a:cs typeface="Verdana"/>
              </a:rPr>
              <a:t>en</a:t>
            </a:r>
            <a:r>
              <a:rPr sz="2000" b="1" spc="15" dirty="0">
                <a:latin typeface="Verdana"/>
                <a:cs typeface="Verdana"/>
              </a:rPr>
              <a:t>d</a:t>
            </a:r>
            <a:r>
              <a:rPr sz="2000" b="1" spc="-15" dirty="0">
                <a:latin typeface="Verdana"/>
                <a:cs typeface="Verdana"/>
              </a:rPr>
              <a:t>e</a:t>
            </a:r>
            <a:r>
              <a:rPr sz="2000" b="1" spc="-5" dirty="0">
                <a:latin typeface="Verdana"/>
                <a:cs typeface="Verdana"/>
              </a:rPr>
              <a:t>r</a:t>
            </a:r>
            <a:r>
              <a:rPr sz="2000" b="1" dirty="0">
                <a:latin typeface="Verdana"/>
                <a:cs typeface="Verdana"/>
              </a:rPr>
              <a:t>	</a:t>
            </a:r>
            <a:r>
              <a:rPr sz="2000" b="1" spc="-10" dirty="0">
                <a:latin typeface="Verdana"/>
                <a:cs typeface="Verdana"/>
              </a:rPr>
              <a:t>el  </a:t>
            </a:r>
            <a:r>
              <a:rPr sz="2000" b="1" dirty="0">
                <a:latin typeface="Verdana"/>
                <a:cs typeface="Verdana"/>
              </a:rPr>
              <a:t>comportamiento</a:t>
            </a:r>
            <a:r>
              <a:rPr sz="2000" b="1" spc="-4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orden</a:t>
            </a:r>
            <a:r>
              <a:rPr sz="2000" b="1" spc="-15" dirty="0">
                <a:latin typeface="Verdana"/>
                <a:cs typeface="Verdana"/>
              </a:rPr>
              <a:t> </a:t>
            </a:r>
            <a:r>
              <a:rPr sz="2000" b="1" spc="-5" dirty="0">
                <a:latin typeface="Verdana"/>
                <a:cs typeface="Verdana"/>
              </a:rPr>
              <a:t>superior</a:t>
            </a:r>
            <a:endParaRPr sz="2000">
              <a:latin typeface="Verdana"/>
              <a:cs typeface="Verdana"/>
            </a:endParaRPr>
          </a:p>
        </p:txBody>
      </p:sp>
      <p:pic>
        <p:nvPicPr>
          <p:cNvPr id="4" name="object 4"/>
          <p:cNvPicPr/>
          <p:nvPr/>
        </p:nvPicPr>
        <p:blipFill>
          <a:blip r:embed="rId2" cstate="print"/>
          <a:stretch>
            <a:fillRect/>
          </a:stretch>
        </p:blipFill>
        <p:spPr>
          <a:xfrm>
            <a:off x="3474713" y="3295650"/>
            <a:ext cx="3862170" cy="3086099"/>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83</a:t>
            </a:fld>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3" name="object 3"/>
          <p:cNvSpPr txBox="1"/>
          <p:nvPr/>
        </p:nvSpPr>
        <p:spPr>
          <a:xfrm>
            <a:off x="1005839" y="1521459"/>
            <a:ext cx="8706485" cy="136652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 </a:t>
            </a:r>
            <a:r>
              <a:rPr sz="2000" b="1" dirty="0">
                <a:latin typeface="Verdana"/>
                <a:cs typeface="Verdana"/>
              </a:rPr>
              <a:t>y</a:t>
            </a:r>
            <a:r>
              <a:rPr sz="2000" b="1" spc="-5" dirty="0">
                <a:latin typeface="Verdana"/>
                <a:cs typeface="Verdana"/>
              </a:rPr>
              <a:t> </a:t>
            </a:r>
            <a:r>
              <a:rPr sz="2000" b="1" spc="-10" dirty="0">
                <a:latin typeface="Verdana"/>
                <a:cs typeface="Verdana"/>
              </a:rPr>
              <a:t>subclases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071245" algn="l"/>
                <a:tab pos="2465705" algn="l"/>
                <a:tab pos="3496310" algn="l"/>
                <a:tab pos="5006975" algn="l"/>
                <a:tab pos="5423535" algn="l"/>
                <a:tab pos="7934959" algn="l"/>
                <a:tab pos="8437245" algn="l"/>
              </a:tabLst>
            </a:pPr>
            <a:r>
              <a:rPr sz="2000" b="1" spc="-10" dirty="0">
                <a:latin typeface="Verdana"/>
                <a:cs typeface="Verdana"/>
              </a:rPr>
              <a:t>Un</a:t>
            </a:r>
            <a:r>
              <a:rPr sz="2000" b="1" dirty="0">
                <a:latin typeface="Verdana"/>
                <a:cs typeface="Verdana"/>
              </a:rPr>
              <a:t>a	</a:t>
            </a:r>
            <a:r>
              <a:rPr sz="2000" b="1" spc="-15" dirty="0">
                <a:latin typeface="Verdana"/>
                <a:cs typeface="Verdana"/>
              </a:rPr>
              <a:t>su</a:t>
            </a:r>
            <a:r>
              <a:rPr sz="2000" b="1" spc="-5" dirty="0">
                <a:latin typeface="Verdana"/>
                <a:cs typeface="Verdana"/>
              </a:rPr>
              <a:t>bcl</a:t>
            </a:r>
            <a:r>
              <a:rPr sz="2000" b="1" dirty="0">
                <a:latin typeface="Verdana"/>
                <a:cs typeface="Verdana"/>
              </a:rPr>
              <a:t>a</a:t>
            </a:r>
            <a:r>
              <a:rPr sz="2000" b="1" spc="5" dirty="0">
                <a:latin typeface="Verdana"/>
                <a:cs typeface="Verdana"/>
              </a:rPr>
              <a:t>s</a:t>
            </a:r>
            <a:r>
              <a:rPr sz="2000" b="1" spc="-5" dirty="0">
                <a:latin typeface="Verdana"/>
                <a:cs typeface="Verdana"/>
              </a:rPr>
              <a:t>e	p</a:t>
            </a:r>
            <a:r>
              <a:rPr sz="2000" b="1" spc="10" dirty="0">
                <a:latin typeface="Verdana"/>
                <a:cs typeface="Verdana"/>
              </a:rPr>
              <a:t>u</a:t>
            </a:r>
            <a:r>
              <a:rPr sz="2000" b="1" spc="-15" dirty="0">
                <a:latin typeface="Verdana"/>
                <a:cs typeface="Verdana"/>
              </a:rPr>
              <a:t>e</a:t>
            </a:r>
            <a:r>
              <a:rPr sz="2000" b="1" spc="-5" dirty="0">
                <a:latin typeface="Verdana"/>
                <a:cs typeface="Verdana"/>
              </a:rPr>
              <a:t>de	m</a:t>
            </a:r>
            <a:r>
              <a:rPr sz="2000" b="1" dirty="0">
                <a:latin typeface="Verdana"/>
                <a:cs typeface="Verdana"/>
              </a:rPr>
              <a:t>o</a:t>
            </a:r>
            <a:r>
              <a:rPr sz="2000" b="1" spc="-5" dirty="0">
                <a:latin typeface="Verdana"/>
                <a:cs typeface="Verdana"/>
              </a:rPr>
              <a:t>d</a:t>
            </a:r>
            <a:r>
              <a:rPr sz="2000" b="1" spc="15" dirty="0">
                <a:latin typeface="Verdana"/>
                <a:cs typeface="Verdana"/>
              </a:rPr>
              <a:t>i</a:t>
            </a:r>
            <a:r>
              <a:rPr sz="2000" b="1" spc="-10" dirty="0">
                <a:latin typeface="Verdana"/>
                <a:cs typeface="Verdana"/>
              </a:rPr>
              <a:t>fi</a:t>
            </a:r>
            <a:r>
              <a:rPr sz="2000" b="1" spc="-5" dirty="0">
                <a:latin typeface="Verdana"/>
                <a:cs typeface="Verdana"/>
              </a:rPr>
              <a:t>car</a:t>
            </a:r>
            <a:r>
              <a:rPr sz="2000" b="1" dirty="0">
                <a:latin typeface="Verdana"/>
                <a:cs typeface="Verdana"/>
              </a:rPr>
              <a:t>	</a:t>
            </a:r>
            <a:r>
              <a:rPr sz="2000" b="1" spc="-10" dirty="0">
                <a:latin typeface="Verdana"/>
                <a:cs typeface="Verdana"/>
              </a:rPr>
              <a:t>e</a:t>
            </a:r>
            <a:r>
              <a:rPr sz="2000" b="1" dirty="0">
                <a:latin typeface="Verdana"/>
                <a:cs typeface="Verdana"/>
              </a:rPr>
              <a:t>l	</a:t>
            </a:r>
            <a:r>
              <a:rPr sz="2000" b="1" spc="-5" dirty="0">
                <a:latin typeface="Verdana"/>
                <a:cs typeface="Verdana"/>
              </a:rPr>
              <a:t>comp</a:t>
            </a:r>
            <a:r>
              <a:rPr sz="2000" b="1" dirty="0">
                <a:latin typeface="Verdana"/>
                <a:cs typeface="Verdana"/>
              </a:rPr>
              <a:t>or</a:t>
            </a:r>
            <a:r>
              <a:rPr sz="2000" b="1" spc="-20" dirty="0">
                <a:latin typeface="Verdana"/>
                <a:cs typeface="Verdana"/>
              </a:rPr>
              <a:t>t</a:t>
            </a:r>
            <a:r>
              <a:rPr sz="2000" b="1" spc="-5" dirty="0">
                <a:latin typeface="Verdana"/>
                <a:cs typeface="Verdana"/>
              </a:rPr>
              <a:t>ami</a:t>
            </a:r>
            <a:r>
              <a:rPr sz="2000" b="1" spc="-15" dirty="0">
                <a:latin typeface="Verdana"/>
                <a:cs typeface="Verdana"/>
              </a:rPr>
              <a:t>e</a:t>
            </a:r>
            <a:r>
              <a:rPr sz="2000" b="1" spc="-10" dirty="0">
                <a:latin typeface="Verdana"/>
                <a:cs typeface="Verdana"/>
              </a:rPr>
              <a:t>n</a:t>
            </a:r>
            <a:r>
              <a:rPr sz="2000" b="1" spc="5" dirty="0">
                <a:latin typeface="Verdana"/>
                <a:cs typeface="Verdana"/>
              </a:rPr>
              <a:t>t</a:t>
            </a:r>
            <a:r>
              <a:rPr sz="2000" b="1" dirty="0">
                <a:latin typeface="Verdana"/>
                <a:cs typeface="Verdana"/>
              </a:rPr>
              <a:t>o	</a:t>
            </a:r>
            <a:r>
              <a:rPr sz="2000" b="1" spc="-5" dirty="0">
                <a:latin typeface="Verdana"/>
                <a:cs typeface="Verdana"/>
              </a:rPr>
              <a:t>de	</a:t>
            </a:r>
            <a:r>
              <a:rPr sz="2000" b="1" spc="-10" dirty="0">
                <a:latin typeface="Verdana"/>
                <a:cs typeface="Verdana"/>
              </a:rPr>
              <a:t>la  </a:t>
            </a:r>
            <a:r>
              <a:rPr sz="2000" b="1" spc="-5" dirty="0">
                <a:latin typeface="Verdana"/>
                <a:cs typeface="Verdana"/>
              </a:rPr>
              <a:t>clase</a:t>
            </a:r>
            <a:r>
              <a:rPr sz="2000" b="1" spc="-2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orden</a:t>
            </a:r>
            <a:r>
              <a:rPr sz="2000" b="1" spc="-10" dirty="0">
                <a:latin typeface="Verdana"/>
                <a:cs typeface="Verdana"/>
              </a:rPr>
              <a:t> </a:t>
            </a:r>
            <a:r>
              <a:rPr sz="2000" b="1" spc="-5" dirty="0">
                <a:latin typeface="Verdana"/>
                <a:cs typeface="Verdana"/>
              </a:rPr>
              <a:t>superior</a:t>
            </a:r>
            <a:endParaRPr sz="2000">
              <a:latin typeface="Verdana"/>
              <a:cs typeface="Verdana"/>
            </a:endParaRPr>
          </a:p>
        </p:txBody>
      </p:sp>
      <p:pic>
        <p:nvPicPr>
          <p:cNvPr id="4" name="object 4"/>
          <p:cNvPicPr/>
          <p:nvPr/>
        </p:nvPicPr>
        <p:blipFill>
          <a:blip r:embed="rId2" cstate="print"/>
          <a:stretch>
            <a:fillRect/>
          </a:stretch>
        </p:blipFill>
        <p:spPr>
          <a:xfrm>
            <a:off x="3418861" y="3295880"/>
            <a:ext cx="3741139" cy="3088401"/>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84</a:t>
            </a:fld>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pic>
        <p:nvPicPr>
          <p:cNvPr id="3" name="object 3"/>
          <p:cNvPicPr/>
          <p:nvPr/>
        </p:nvPicPr>
        <p:blipFill>
          <a:blip r:embed="rId2" cstate="print"/>
          <a:stretch>
            <a:fillRect/>
          </a:stretch>
        </p:blipFill>
        <p:spPr>
          <a:xfrm>
            <a:off x="2611125" y="3789679"/>
            <a:ext cx="4790365" cy="2137410"/>
          </a:xfrm>
          <a:prstGeom prst="rect">
            <a:avLst/>
          </a:prstGeom>
        </p:spPr>
      </p:pic>
      <p:sp>
        <p:nvSpPr>
          <p:cNvPr id="4" name="object 4"/>
          <p:cNvSpPr txBox="1"/>
          <p:nvPr/>
        </p:nvSpPr>
        <p:spPr>
          <a:xfrm>
            <a:off x="1005839" y="1521459"/>
            <a:ext cx="8712200" cy="16713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Polimorfismo </a:t>
            </a:r>
            <a:r>
              <a:rPr sz="2000" b="1" dirty="0">
                <a:latin typeface="Verdana"/>
                <a:cs typeface="Verdana"/>
              </a:rPr>
              <a:t>y</a:t>
            </a:r>
            <a:r>
              <a:rPr sz="2000" b="1" spc="-10" dirty="0">
                <a:latin typeface="Verdana"/>
                <a:cs typeface="Verdana"/>
              </a:rPr>
              <a:t> </a:t>
            </a:r>
            <a:r>
              <a:rPr sz="2000" b="1" spc="-5" dirty="0">
                <a:latin typeface="Verdana"/>
                <a:cs typeface="Verdana"/>
              </a:rPr>
              <a:t>sobreescritura</a:t>
            </a:r>
            <a:r>
              <a:rPr sz="2000" b="1" spc="4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a:t>
            </a:r>
            <a:r>
              <a:rPr sz="2000" b="1" dirty="0">
                <a:latin typeface="Verdana"/>
                <a:cs typeface="Verdana"/>
              </a:rPr>
              <a:t>polimorfismo</a:t>
            </a:r>
            <a:r>
              <a:rPr sz="2000" b="1" spc="5" dirty="0">
                <a:latin typeface="Verdana"/>
                <a:cs typeface="Verdana"/>
              </a:rPr>
              <a:t> </a:t>
            </a:r>
            <a:r>
              <a:rPr sz="2000" b="1" spc="-10" dirty="0">
                <a:latin typeface="Verdana"/>
                <a:cs typeface="Verdana"/>
              </a:rPr>
              <a:t>es</a:t>
            </a:r>
            <a:r>
              <a:rPr sz="2000" b="1" spc="-5" dirty="0">
                <a:latin typeface="Verdana"/>
                <a:cs typeface="Verdana"/>
              </a:rPr>
              <a:t> la</a:t>
            </a:r>
            <a:r>
              <a:rPr sz="2000" b="1" dirty="0">
                <a:latin typeface="Verdana"/>
                <a:cs typeface="Verdana"/>
              </a:rPr>
              <a:t> capacidad</a:t>
            </a:r>
            <a:r>
              <a:rPr sz="2000" b="1" spc="5" dirty="0">
                <a:latin typeface="Verdana"/>
                <a:cs typeface="Verdana"/>
              </a:rPr>
              <a:t> </a:t>
            </a:r>
            <a:r>
              <a:rPr sz="2000" b="1" spc="-5" dirty="0">
                <a:latin typeface="Verdana"/>
                <a:cs typeface="Verdana"/>
              </a:rPr>
              <a:t>de</a:t>
            </a:r>
            <a:r>
              <a:rPr sz="2000" b="1" dirty="0">
                <a:latin typeface="Verdana"/>
                <a:cs typeface="Verdana"/>
              </a:rPr>
              <a:t> modificar</a:t>
            </a:r>
            <a:r>
              <a:rPr sz="2000" b="1" spc="5" dirty="0">
                <a:latin typeface="Verdana"/>
                <a:cs typeface="Verdana"/>
              </a:rPr>
              <a:t> </a:t>
            </a:r>
            <a:r>
              <a:rPr sz="2000" b="1" spc="-15" dirty="0">
                <a:latin typeface="Verdana"/>
                <a:cs typeface="Verdana"/>
              </a:rPr>
              <a:t>el </a:t>
            </a:r>
            <a:r>
              <a:rPr sz="2000" b="1" spc="-10" dirty="0">
                <a:latin typeface="Verdana"/>
                <a:cs typeface="Verdana"/>
              </a:rPr>
              <a:t> </a:t>
            </a:r>
            <a:r>
              <a:rPr sz="2000" b="1" spc="-5" dirty="0">
                <a:latin typeface="Verdana"/>
                <a:cs typeface="Verdana"/>
              </a:rPr>
              <a:t>comportamiento de una </a:t>
            </a:r>
            <a:r>
              <a:rPr sz="2000" b="1" dirty="0">
                <a:latin typeface="Verdana"/>
                <a:cs typeface="Verdana"/>
              </a:rPr>
              <a:t>clase mediante </a:t>
            </a:r>
            <a:r>
              <a:rPr sz="2000" b="1" spc="-5" dirty="0">
                <a:latin typeface="Verdana"/>
                <a:cs typeface="Verdana"/>
              </a:rPr>
              <a:t>la </a:t>
            </a:r>
            <a:r>
              <a:rPr sz="2000" b="1" dirty="0">
                <a:latin typeface="Verdana"/>
                <a:cs typeface="Verdana"/>
              </a:rPr>
              <a:t>sobreescritura </a:t>
            </a:r>
            <a:r>
              <a:rPr sz="2000" b="1" spc="5"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métodos</a:t>
            </a:r>
            <a:endParaRPr sz="2000">
              <a:latin typeface="Verdana"/>
              <a:cs typeface="Verdan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85</a:t>
            </a:fld>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86</a:t>
            </a:fld>
            <a:endParaRPr dirty="0"/>
          </a:p>
        </p:txBody>
      </p:sp>
      <p:sp>
        <p:nvSpPr>
          <p:cNvPr id="3" name="object 3"/>
          <p:cNvSpPr txBox="1"/>
          <p:nvPr/>
        </p:nvSpPr>
        <p:spPr>
          <a:xfrm>
            <a:off x="1005839" y="1521459"/>
            <a:ext cx="8712200" cy="43535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¿Cómo</a:t>
            </a:r>
            <a:r>
              <a:rPr sz="2000" b="1" spc="-25" dirty="0">
                <a:latin typeface="Verdana"/>
                <a:cs typeface="Verdana"/>
              </a:rPr>
              <a:t> </a:t>
            </a:r>
            <a:r>
              <a:rPr sz="2000" b="1" spc="-5" dirty="0">
                <a:latin typeface="Verdana"/>
                <a:cs typeface="Verdana"/>
              </a:rPr>
              <a:t>identificar</a:t>
            </a:r>
            <a:r>
              <a:rPr sz="2000" b="1" spc="35" dirty="0">
                <a:latin typeface="Verdana"/>
                <a:cs typeface="Verdana"/>
              </a:rPr>
              <a:t> </a:t>
            </a:r>
            <a:r>
              <a:rPr sz="2000" b="1" spc="-5" dirty="0">
                <a:latin typeface="Verdana"/>
                <a:cs typeface="Verdana"/>
              </a:rPr>
              <a:t>las</a:t>
            </a:r>
            <a:r>
              <a:rPr sz="2000" b="1" spc="10" dirty="0">
                <a:latin typeface="Verdana"/>
                <a:cs typeface="Verdana"/>
              </a:rPr>
              <a:t> </a:t>
            </a:r>
            <a:r>
              <a:rPr sz="2000" b="1" spc="-5" dirty="0">
                <a:latin typeface="Verdana"/>
                <a:cs typeface="Verdana"/>
              </a:rPr>
              <a:t>clases</a:t>
            </a:r>
            <a:r>
              <a:rPr sz="2000" b="1" spc="5" dirty="0">
                <a:latin typeface="Verdana"/>
                <a:cs typeface="Verdana"/>
              </a:rPr>
              <a:t> </a:t>
            </a:r>
            <a:r>
              <a:rPr sz="2000" b="1" dirty="0">
                <a:latin typeface="Verdana"/>
                <a:cs typeface="Verdana"/>
              </a:rPr>
              <a:t>y</a:t>
            </a:r>
            <a:r>
              <a:rPr sz="2000" b="1" spc="-15"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métodos</a:t>
            </a:r>
            <a:r>
              <a:rPr sz="2000" b="1" spc="-15"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un</a:t>
            </a:r>
            <a:r>
              <a:rPr sz="2000" b="1" spc="5" dirty="0">
                <a:latin typeface="Verdana"/>
                <a:cs typeface="Verdana"/>
              </a:rPr>
              <a:t> </a:t>
            </a:r>
            <a:r>
              <a:rPr sz="2000" b="1" spc="-5" dirty="0">
                <a:latin typeface="Verdana"/>
                <a:cs typeface="Verdana"/>
              </a:rPr>
              <a:t>sistema?</a:t>
            </a:r>
            <a:endParaRPr sz="2000">
              <a:latin typeface="Verdana"/>
              <a:cs typeface="Verdana"/>
            </a:endParaRPr>
          </a:p>
          <a:p>
            <a:pPr>
              <a:lnSpc>
                <a:spcPct val="100000"/>
              </a:lnSpc>
              <a:spcBef>
                <a:spcPts val="15"/>
              </a:spcBef>
            </a:pPr>
            <a:endParaRPr sz="2750">
              <a:latin typeface="Verdana"/>
              <a:cs typeface="Verdana"/>
            </a:endParaRPr>
          </a:p>
          <a:p>
            <a:pPr marL="469900" marR="5715" indent="-457200" algn="just">
              <a:lnSpc>
                <a:spcPct val="100000"/>
              </a:lnSpc>
              <a:buClr>
                <a:srgbClr val="D32D50"/>
              </a:buClr>
              <a:buFont typeface="Wingdings"/>
              <a:buChar char=""/>
              <a:tabLst>
                <a:tab pos="469900" algn="l"/>
              </a:tabLst>
            </a:pPr>
            <a:r>
              <a:rPr sz="2000" b="1" spc="-5" dirty="0">
                <a:latin typeface="Verdana"/>
                <a:cs typeface="Verdana"/>
              </a:rPr>
              <a:t>Identificar</a:t>
            </a:r>
            <a:r>
              <a:rPr sz="2000" b="1" dirty="0">
                <a:latin typeface="Verdana"/>
                <a:cs typeface="Verdana"/>
              </a:rPr>
              <a:t> </a:t>
            </a:r>
            <a:r>
              <a:rPr sz="2000" b="1" spc="-5" dirty="0">
                <a:latin typeface="Verdana"/>
                <a:cs typeface="Verdana"/>
              </a:rPr>
              <a:t>las</a:t>
            </a:r>
            <a:r>
              <a:rPr sz="2000" b="1" dirty="0">
                <a:latin typeface="Verdana"/>
                <a:cs typeface="Verdana"/>
              </a:rPr>
              <a:t> </a:t>
            </a:r>
            <a:r>
              <a:rPr sz="2000" b="1" spc="-5" dirty="0">
                <a:latin typeface="Verdana"/>
                <a:cs typeface="Verdana"/>
              </a:rPr>
              <a:t>clases</a:t>
            </a:r>
            <a:r>
              <a:rPr sz="2000" b="1" dirty="0">
                <a:latin typeface="Verdana"/>
                <a:cs typeface="Verdana"/>
              </a:rPr>
              <a:t> del</a:t>
            </a:r>
            <a:r>
              <a:rPr sz="2000" b="1" spc="5" dirty="0">
                <a:latin typeface="Verdana"/>
                <a:cs typeface="Verdana"/>
              </a:rPr>
              <a:t> </a:t>
            </a:r>
            <a:r>
              <a:rPr sz="2000" b="1" spc="-5" dirty="0">
                <a:latin typeface="Verdana"/>
                <a:cs typeface="Verdana"/>
              </a:rPr>
              <a:t>sistema.</a:t>
            </a:r>
            <a:r>
              <a:rPr sz="2000" b="1" dirty="0">
                <a:latin typeface="Verdana"/>
                <a:cs typeface="Verdana"/>
              </a:rPr>
              <a:t> </a:t>
            </a:r>
            <a:r>
              <a:rPr sz="2000" b="1" spc="-5" dirty="0">
                <a:latin typeface="Verdana"/>
                <a:cs typeface="Verdana"/>
              </a:rPr>
              <a:t>Normalmente,</a:t>
            </a:r>
            <a:r>
              <a:rPr sz="2000" b="1" dirty="0">
                <a:latin typeface="Verdana"/>
                <a:cs typeface="Verdana"/>
              </a:rPr>
              <a:t> </a:t>
            </a:r>
            <a:r>
              <a:rPr sz="2000" b="1" spc="-5" dirty="0">
                <a:latin typeface="Verdana"/>
                <a:cs typeface="Verdana"/>
              </a:rPr>
              <a:t>las </a:t>
            </a:r>
            <a:r>
              <a:rPr sz="2000" b="1" dirty="0">
                <a:latin typeface="Verdana"/>
                <a:cs typeface="Verdana"/>
              </a:rPr>
              <a:t> </a:t>
            </a:r>
            <a:r>
              <a:rPr sz="2000" b="1" spc="-5" dirty="0">
                <a:latin typeface="Verdana"/>
                <a:cs typeface="Verdana"/>
              </a:rPr>
              <a:t>clases corresponden con los sustantivos que </a:t>
            </a:r>
            <a:r>
              <a:rPr sz="2000" b="1" spc="-10" dirty="0">
                <a:latin typeface="Verdana"/>
                <a:cs typeface="Verdana"/>
              </a:rPr>
              <a:t>se </a:t>
            </a:r>
            <a:r>
              <a:rPr sz="2000" b="1" dirty="0">
                <a:latin typeface="Verdana"/>
                <a:cs typeface="Verdana"/>
              </a:rPr>
              <a:t>utilizan </a:t>
            </a:r>
            <a:r>
              <a:rPr sz="2000" b="1" spc="5"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describir</a:t>
            </a:r>
            <a:r>
              <a:rPr sz="2000" b="1" spc="40" dirty="0">
                <a:latin typeface="Verdana"/>
                <a:cs typeface="Verdana"/>
              </a:rPr>
              <a:t> </a:t>
            </a:r>
            <a:r>
              <a:rPr sz="2000" b="1" spc="-5" dirty="0">
                <a:latin typeface="Verdana"/>
                <a:cs typeface="Verdana"/>
              </a:rPr>
              <a:t>el</a:t>
            </a:r>
            <a:r>
              <a:rPr sz="2000" b="1" spc="10" dirty="0">
                <a:latin typeface="Verdana"/>
                <a:cs typeface="Verdana"/>
              </a:rPr>
              <a:t> </a:t>
            </a:r>
            <a:r>
              <a:rPr sz="2000" b="1" spc="-10" dirty="0">
                <a:latin typeface="Verdana"/>
                <a:cs typeface="Verdana"/>
              </a:rPr>
              <a:t>sistema</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469900" marR="8255" indent="-457200" algn="just">
              <a:lnSpc>
                <a:spcPct val="100000"/>
              </a:lnSpc>
              <a:buClr>
                <a:srgbClr val="D32D50"/>
              </a:buClr>
              <a:buFont typeface="Wingdings"/>
              <a:buChar char=""/>
              <a:tabLst>
                <a:tab pos="469900" algn="l"/>
              </a:tabLst>
            </a:pPr>
            <a:r>
              <a:rPr sz="2000" b="1" spc="-5" dirty="0">
                <a:latin typeface="Verdana"/>
                <a:cs typeface="Verdana"/>
              </a:rPr>
              <a:t>Definir</a:t>
            </a:r>
            <a:r>
              <a:rPr sz="2000" b="1" dirty="0">
                <a:latin typeface="Verdana"/>
                <a:cs typeface="Verdana"/>
              </a:rPr>
              <a:t> </a:t>
            </a:r>
            <a:r>
              <a:rPr sz="2000" b="1" spc="-5" dirty="0">
                <a:latin typeface="Verdana"/>
                <a:cs typeface="Verdana"/>
              </a:rPr>
              <a:t>los</a:t>
            </a:r>
            <a:r>
              <a:rPr sz="2000" b="1" dirty="0">
                <a:latin typeface="Verdana"/>
                <a:cs typeface="Verdana"/>
              </a:rPr>
              <a:t> atributos</a:t>
            </a:r>
            <a:r>
              <a:rPr sz="2000" b="1" spc="5" dirty="0">
                <a:latin typeface="Verdana"/>
                <a:cs typeface="Verdana"/>
              </a:rPr>
              <a:t> </a:t>
            </a:r>
            <a:r>
              <a:rPr sz="2000" b="1" spc="-5" dirty="0">
                <a:latin typeface="Verdana"/>
                <a:cs typeface="Verdana"/>
              </a:rPr>
              <a:t>de</a:t>
            </a:r>
            <a:r>
              <a:rPr sz="2000" b="1" dirty="0">
                <a:latin typeface="Verdana"/>
                <a:cs typeface="Verdana"/>
              </a:rPr>
              <a:t> las</a:t>
            </a:r>
            <a:r>
              <a:rPr sz="2000" b="1" spc="5" dirty="0">
                <a:latin typeface="Verdana"/>
                <a:cs typeface="Verdana"/>
              </a:rPr>
              <a:t> </a:t>
            </a:r>
            <a:r>
              <a:rPr sz="2000" b="1" spc="-5" dirty="0">
                <a:latin typeface="Verdana"/>
                <a:cs typeface="Verdana"/>
              </a:rPr>
              <a:t>clases.</a:t>
            </a:r>
            <a:r>
              <a:rPr sz="2000" b="1" dirty="0">
                <a:latin typeface="Verdana"/>
                <a:cs typeface="Verdana"/>
              </a:rPr>
              <a:t> </a:t>
            </a:r>
            <a:r>
              <a:rPr sz="2000" b="1" spc="-10" dirty="0">
                <a:latin typeface="Verdana"/>
                <a:cs typeface="Verdana"/>
              </a:rPr>
              <a:t>En</a:t>
            </a:r>
            <a:r>
              <a:rPr sz="2000" b="1" spc="-5" dirty="0">
                <a:latin typeface="Verdana"/>
                <a:cs typeface="Verdana"/>
              </a:rPr>
              <a:t> general,</a:t>
            </a:r>
            <a:r>
              <a:rPr sz="2000" b="1" dirty="0">
                <a:latin typeface="Verdana"/>
                <a:cs typeface="Verdana"/>
              </a:rPr>
              <a:t> los </a:t>
            </a:r>
            <a:r>
              <a:rPr sz="2000" b="1" spc="5" dirty="0">
                <a:latin typeface="Verdana"/>
                <a:cs typeface="Verdana"/>
              </a:rPr>
              <a:t> </a:t>
            </a:r>
            <a:r>
              <a:rPr sz="2000" b="1" dirty="0">
                <a:latin typeface="Verdana"/>
                <a:cs typeface="Verdana"/>
              </a:rPr>
              <a:t>atributos</a:t>
            </a:r>
            <a:r>
              <a:rPr sz="2000" b="1" spc="5" dirty="0">
                <a:latin typeface="Verdana"/>
                <a:cs typeface="Verdana"/>
              </a:rPr>
              <a:t> </a:t>
            </a:r>
            <a:r>
              <a:rPr sz="2000" b="1" spc="-5" dirty="0">
                <a:latin typeface="Verdana"/>
                <a:cs typeface="Verdana"/>
              </a:rPr>
              <a:t>coinciden</a:t>
            </a:r>
            <a:r>
              <a:rPr sz="2000" b="1" dirty="0">
                <a:latin typeface="Verdana"/>
                <a:cs typeface="Verdana"/>
              </a:rPr>
              <a:t> </a:t>
            </a:r>
            <a:r>
              <a:rPr sz="2000" b="1" spc="-5" dirty="0">
                <a:latin typeface="Verdana"/>
                <a:cs typeface="Verdana"/>
              </a:rPr>
              <a:t>con</a:t>
            </a:r>
            <a:r>
              <a:rPr sz="2000" b="1" dirty="0">
                <a:latin typeface="Verdana"/>
                <a:cs typeface="Verdana"/>
              </a:rPr>
              <a:t> </a:t>
            </a:r>
            <a:r>
              <a:rPr sz="2000" b="1" spc="-5" dirty="0">
                <a:latin typeface="Verdana"/>
                <a:cs typeface="Verdana"/>
              </a:rPr>
              <a:t>los</a:t>
            </a:r>
            <a:r>
              <a:rPr sz="2000" b="1" dirty="0">
                <a:latin typeface="Verdana"/>
                <a:cs typeface="Verdana"/>
              </a:rPr>
              <a:t> </a:t>
            </a:r>
            <a:r>
              <a:rPr sz="2000" b="1" spc="-5" dirty="0">
                <a:latin typeface="Verdana"/>
                <a:cs typeface="Verdana"/>
              </a:rPr>
              <a:t>adjetivos</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10" dirty="0">
                <a:latin typeface="Verdana"/>
                <a:cs typeface="Verdana"/>
              </a:rPr>
              <a:t>se</a:t>
            </a:r>
            <a:r>
              <a:rPr sz="2000" b="1" spc="660" dirty="0">
                <a:latin typeface="Verdana"/>
                <a:cs typeface="Verdana"/>
              </a:rPr>
              <a:t> </a:t>
            </a:r>
            <a:r>
              <a:rPr sz="2000" b="1" spc="-5" dirty="0">
                <a:latin typeface="Verdana"/>
                <a:cs typeface="Verdana"/>
              </a:rPr>
              <a:t>emplean </a:t>
            </a:r>
            <a:r>
              <a:rPr sz="2000" b="1" spc="-670" dirty="0">
                <a:latin typeface="Verdana"/>
                <a:cs typeface="Verdana"/>
              </a:rPr>
              <a:t> </a:t>
            </a:r>
            <a:r>
              <a:rPr sz="2000" b="1" spc="-5" dirty="0">
                <a:latin typeface="Verdana"/>
                <a:cs typeface="Verdana"/>
              </a:rPr>
              <a:t>para</a:t>
            </a:r>
            <a:r>
              <a:rPr sz="2000" b="1" spc="-25" dirty="0">
                <a:latin typeface="Verdana"/>
                <a:cs typeface="Verdana"/>
              </a:rPr>
              <a:t> </a:t>
            </a:r>
            <a:r>
              <a:rPr sz="2000" b="1" spc="-5" dirty="0">
                <a:latin typeface="Verdana"/>
                <a:cs typeface="Verdana"/>
              </a:rPr>
              <a:t>describir</a:t>
            </a:r>
            <a:r>
              <a:rPr sz="2000" b="1" spc="40" dirty="0">
                <a:latin typeface="Verdana"/>
                <a:cs typeface="Verdana"/>
              </a:rPr>
              <a:t> </a:t>
            </a:r>
            <a:r>
              <a:rPr sz="2000" b="1" spc="-5" dirty="0">
                <a:latin typeface="Verdana"/>
                <a:cs typeface="Verdana"/>
              </a:rPr>
              <a:t>las</a:t>
            </a:r>
            <a:r>
              <a:rPr sz="2000" b="1" spc="10" dirty="0">
                <a:latin typeface="Verdana"/>
                <a:cs typeface="Verdana"/>
              </a:rPr>
              <a:t> </a:t>
            </a:r>
            <a:r>
              <a:rPr sz="2000" b="1" spc="-10" dirty="0">
                <a:latin typeface="Verdana"/>
                <a:cs typeface="Verdana"/>
              </a:rPr>
              <a:t>clases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469900" marR="5080" indent="-457200" algn="just">
              <a:lnSpc>
                <a:spcPct val="100000"/>
              </a:lnSpc>
              <a:buClr>
                <a:srgbClr val="D32D50"/>
              </a:buClr>
              <a:buFont typeface="Wingdings"/>
              <a:buChar char=""/>
              <a:tabLst>
                <a:tab pos="469900" algn="l"/>
              </a:tabLst>
            </a:pPr>
            <a:r>
              <a:rPr sz="2000" b="1" spc="-5" dirty="0">
                <a:latin typeface="Verdana"/>
                <a:cs typeface="Verdana"/>
              </a:rPr>
              <a:t>Definir</a:t>
            </a:r>
            <a:r>
              <a:rPr sz="2000" b="1" dirty="0">
                <a:latin typeface="Verdana"/>
                <a:cs typeface="Verdana"/>
              </a:rPr>
              <a:t> </a:t>
            </a:r>
            <a:r>
              <a:rPr sz="2000" b="1" spc="-5" dirty="0">
                <a:latin typeface="Verdana"/>
                <a:cs typeface="Verdana"/>
              </a:rPr>
              <a:t>los</a:t>
            </a:r>
            <a:r>
              <a:rPr sz="2000" b="1" dirty="0">
                <a:latin typeface="Verdana"/>
                <a:cs typeface="Verdana"/>
              </a:rPr>
              <a:t> métodos</a:t>
            </a:r>
            <a:r>
              <a:rPr sz="2000" b="1" spc="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cada</a:t>
            </a:r>
            <a:r>
              <a:rPr sz="2000" b="1" dirty="0">
                <a:latin typeface="Verdana"/>
                <a:cs typeface="Verdana"/>
              </a:rPr>
              <a:t> </a:t>
            </a:r>
            <a:r>
              <a:rPr sz="2000" b="1" spc="-5" dirty="0">
                <a:latin typeface="Verdana"/>
                <a:cs typeface="Verdana"/>
              </a:rPr>
              <a:t>clase.</a:t>
            </a:r>
            <a:r>
              <a:rPr sz="2000" b="1" dirty="0">
                <a:latin typeface="Verdana"/>
                <a:cs typeface="Verdana"/>
              </a:rPr>
              <a:t> Normalmente</a:t>
            </a:r>
            <a:r>
              <a:rPr sz="2000" b="1" spc="5" dirty="0">
                <a:latin typeface="Verdana"/>
                <a:cs typeface="Verdana"/>
              </a:rPr>
              <a:t> </a:t>
            </a:r>
            <a:r>
              <a:rPr sz="2000" b="1" dirty="0">
                <a:latin typeface="Verdana"/>
                <a:cs typeface="Verdana"/>
              </a:rPr>
              <a:t>los </a:t>
            </a:r>
            <a:r>
              <a:rPr sz="2000" b="1" spc="5" dirty="0">
                <a:latin typeface="Verdana"/>
                <a:cs typeface="Verdana"/>
              </a:rPr>
              <a:t> </a:t>
            </a:r>
            <a:r>
              <a:rPr sz="2000" b="1" spc="-5" dirty="0">
                <a:latin typeface="Verdana"/>
                <a:cs typeface="Verdana"/>
              </a:rPr>
              <a:t>verbos</a:t>
            </a:r>
            <a:r>
              <a:rPr sz="2000" b="1" dirty="0">
                <a:latin typeface="Verdana"/>
                <a:cs typeface="Verdana"/>
              </a:rPr>
              <a:t> o</a:t>
            </a:r>
            <a:r>
              <a:rPr sz="2000" b="1" spc="5" dirty="0">
                <a:latin typeface="Verdana"/>
                <a:cs typeface="Verdana"/>
              </a:rPr>
              <a:t> </a:t>
            </a:r>
            <a:r>
              <a:rPr sz="2000" b="1" spc="-5" dirty="0">
                <a:latin typeface="Verdana"/>
                <a:cs typeface="Verdana"/>
              </a:rPr>
              <a:t>las</a:t>
            </a:r>
            <a:r>
              <a:rPr sz="2000" b="1" dirty="0">
                <a:latin typeface="Verdana"/>
                <a:cs typeface="Verdana"/>
              </a:rPr>
              <a:t> </a:t>
            </a:r>
            <a:r>
              <a:rPr sz="2000" b="1" spc="-5" dirty="0">
                <a:latin typeface="Verdana"/>
                <a:cs typeface="Verdana"/>
              </a:rPr>
              <a:t>acciones</a:t>
            </a:r>
            <a:r>
              <a:rPr sz="2000" b="1" dirty="0">
                <a:latin typeface="Verdana"/>
                <a:cs typeface="Verdana"/>
              </a:rPr>
              <a:t> </a:t>
            </a:r>
            <a:r>
              <a:rPr sz="2000" b="1" spc="-5" dirty="0">
                <a:latin typeface="Verdana"/>
                <a:cs typeface="Verdana"/>
              </a:rPr>
              <a:t>que</a:t>
            </a:r>
            <a:r>
              <a:rPr sz="2000" b="1" dirty="0">
                <a:latin typeface="Verdana"/>
                <a:cs typeface="Verdana"/>
              </a:rPr>
              <a:t> </a:t>
            </a:r>
            <a:r>
              <a:rPr sz="2000" b="1" spc="-5" dirty="0">
                <a:latin typeface="Verdana"/>
                <a:cs typeface="Verdana"/>
              </a:rPr>
              <a:t>describen</a:t>
            </a:r>
            <a:r>
              <a:rPr sz="2000" b="1" dirty="0">
                <a:latin typeface="Verdana"/>
                <a:cs typeface="Verdana"/>
              </a:rPr>
              <a:t> </a:t>
            </a:r>
            <a:r>
              <a:rPr sz="2000" b="1" spc="-5" dirty="0">
                <a:latin typeface="Verdana"/>
                <a:cs typeface="Verdana"/>
              </a:rPr>
              <a:t>el</a:t>
            </a:r>
            <a:r>
              <a:rPr sz="2000" b="1" dirty="0">
                <a:latin typeface="Verdana"/>
                <a:cs typeface="Verdana"/>
              </a:rPr>
              <a:t> </a:t>
            </a:r>
            <a:r>
              <a:rPr sz="2000" b="1" spc="-5" dirty="0">
                <a:latin typeface="Verdana"/>
                <a:cs typeface="Verdana"/>
              </a:rPr>
              <a:t>sistema </a:t>
            </a:r>
            <a:r>
              <a:rPr sz="2000" b="1" dirty="0">
                <a:latin typeface="Verdana"/>
                <a:cs typeface="Verdana"/>
              </a:rPr>
              <a:t> </a:t>
            </a:r>
            <a:r>
              <a:rPr sz="2000" b="1" spc="-5" dirty="0">
                <a:latin typeface="Verdana"/>
                <a:cs typeface="Verdana"/>
              </a:rPr>
              <a:t>corresponderán</a:t>
            </a:r>
            <a:r>
              <a:rPr sz="2000" b="1" spc="-15" dirty="0">
                <a:latin typeface="Verdana"/>
                <a:cs typeface="Verdana"/>
              </a:rPr>
              <a:t> </a:t>
            </a:r>
            <a:r>
              <a:rPr sz="2000" b="1" spc="-5" dirty="0">
                <a:latin typeface="Verdana"/>
                <a:cs typeface="Verdana"/>
              </a:rPr>
              <a:t>con</a:t>
            </a:r>
            <a:r>
              <a:rPr sz="2000" b="1" spc="-10" dirty="0">
                <a:latin typeface="Verdana"/>
                <a:cs typeface="Verdana"/>
              </a:rPr>
              <a:t> </a:t>
            </a:r>
            <a:r>
              <a:rPr sz="2000" b="1" spc="-5" dirty="0">
                <a:latin typeface="Verdana"/>
                <a:cs typeface="Verdana"/>
              </a:rPr>
              <a:t>los</a:t>
            </a:r>
            <a:r>
              <a:rPr sz="2000" b="1" spc="10" dirty="0">
                <a:latin typeface="Verdana"/>
                <a:cs typeface="Verdana"/>
              </a:rPr>
              <a:t> </a:t>
            </a:r>
            <a:r>
              <a:rPr sz="2000" b="1" dirty="0">
                <a:latin typeface="Verdana"/>
                <a:cs typeface="Verdana"/>
              </a:rPr>
              <a:t>métodos</a:t>
            </a:r>
            <a:endParaRPr sz="2000">
              <a:latin typeface="Verdana"/>
              <a:cs typeface="Verdan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87</a:t>
            </a:fld>
            <a:endParaRPr dirty="0"/>
          </a:p>
        </p:txBody>
      </p:sp>
      <p:sp>
        <p:nvSpPr>
          <p:cNvPr id="3" name="object 3"/>
          <p:cNvSpPr txBox="1"/>
          <p:nvPr/>
        </p:nvSpPr>
        <p:spPr>
          <a:xfrm>
            <a:off x="1005839" y="1521459"/>
            <a:ext cx="8714740" cy="3426460"/>
          </a:xfrm>
          <a:prstGeom prst="rect">
            <a:avLst/>
          </a:prstGeom>
        </p:spPr>
        <p:txBody>
          <a:bodyPr vert="horz" wrap="square" lIns="0" tIns="12700" rIns="0" bIns="0" rtlCol="0">
            <a:spAutoFit/>
          </a:bodyPr>
          <a:lstStyle/>
          <a:p>
            <a:pPr marL="12700">
              <a:lnSpc>
                <a:spcPct val="100000"/>
              </a:lnSpc>
              <a:spcBef>
                <a:spcPts val="100"/>
              </a:spcBef>
            </a:pPr>
            <a:r>
              <a:rPr sz="2000" b="1" dirty="0">
                <a:latin typeface="Verdana"/>
                <a:cs typeface="Verdana"/>
              </a:rPr>
              <a:t>Java</a:t>
            </a:r>
            <a:r>
              <a:rPr sz="2000" b="1" spc="-25" dirty="0">
                <a:latin typeface="Verdana"/>
                <a:cs typeface="Verdana"/>
              </a:rPr>
              <a:t> </a:t>
            </a:r>
            <a:r>
              <a:rPr sz="2000" b="1" spc="-10" dirty="0">
                <a:latin typeface="Verdana"/>
                <a:cs typeface="Verdana"/>
              </a:rPr>
              <a:t>es</a:t>
            </a:r>
            <a:r>
              <a:rPr sz="2000" b="1" spc="10"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lenguaje</a:t>
            </a:r>
            <a:r>
              <a:rPr sz="2000" b="1" spc="5" dirty="0">
                <a:latin typeface="Verdana"/>
                <a:cs typeface="Verdana"/>
              </a:rPr>
              <a:t> </a:t>
            </a:r>
            <a:r>
              <a:rPr sz="2000" b="1" spc="-5" dirty="0">
                <a:latin typeface="Verdana"/>
                <a:cs typeface="Verdana"/>
              </a:rPr>
              <a:t>orientado</a:t>
            </a:r>
            <a:r>
              <a:rPr sz="2000" b="1" spc="20" dirty="0">
                <a:latin typeface="Verdana"/>
                <a:cs typeface="Verdana"/>
              </a:rPr>
              <a:t> </a:t>
            </a:r>
            <a:r>
              <a:rPr sz="2000" b="1" dirty="0">
                <a:latin typeface="Verdana"/>
                <a:cs typeface="Verdana"/>
              </a:rPr>
              <a:t>a </a:t>
            </a:r>
            <a:r>
              <a:rPr sz="2000" b="1" spc="-5" dirty="0">
                <a:latin typeface="Verdana"/>
                <a:cs typeface="Verdana"/>
              </a:rPr>
              <a:t>objetos</a:t>
            </a:r>
            <a:endParaRPr sz="2000">
              <a:latin typeface="Verdana"/>
              <a:cs typeface="Verdana"/>
            </a:endParaRPr>
          </a:p>
          <a:p>
            <a:pPr>
              <a:lnSpc>
                <a:spcPct val="100000"/>
              </a:lnSpc>
              <a:spcBef>
                <a:spcPts val="15"/>
              </a:spcBef>
            </a:pPr>
            <a:endParaRPr sz="2750">
              <a:latin typeface="Verdana"/>
              <a:cs typeface="Verdana"/>
            </a:endParaRPr>
          </a:p>
          <a:p>
            <a:pPr marL="355600" marR="10795" indent="-342900">
              <a:lnSpc>
                <a:spcPct val="100000"/>
              </a:lnSpc>
              <a:buClr>
                <a:srgbClr val="D32D50"/>
              </a:buClr>
              <a:buFont typeface="Wingdings"/>
              <a:buChar char=""/>
              <a:tabLst>
                <a:tab pos="354965" algn="l"/>
                <a:tab pos="355600" algn="l"/>
                <a:tab pos="870585" algn="l"/>
                <a:tab pos="1772285" algn="l"/>
                <a:tab pos="2580005" algn="l"/>
                <a:tab pos="3062605" algn="l"/>
                <a:tab pos="3585845" algn="l"/>
                <a:tab pos="4754245" algn="l"/>
                <a:tab pos="5407025" algn="l"/>
                <a:tab pos="6633209" algn="l"/>
                <a:tab pos="7113270" algn="l"/>
                <a:tab pos="8347709" algn="l"/>
              </a:tabLst>
            </a:pP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5" dirty="0">
                <a:latin typeface="Verdana"/>
                <a:cs typeface="Verdana"/>
              </a:rPr>
              <a:t>J</a:t>
            </a:r>
            <a:r>
              <a:rPr sz="2000" b="1" dirty="0">
                <a:latin typeface="Verdana"/>
                <a:cs typeface="Verdana"/>
              </a:rPr>
              <a:t>ava</a:t>
            </a:r>
            <a:r>
              <a:rPr sz="2000" b="1" spc="-5" dirty="0">
                <a:latin typeface="Verdana"/>
                <a:cs typeface="Verdana"/>
              </a:rPr>
              <a:t>,</a:t>
            </a:r>
            <a:r>
              <a:rPr sz="2000" b="1" dirty="0">
                <a:latin typeface="Verdana"/>
                <a:cs typeface="Verdana"/>
              </a:rPr>
              <a:t>	</a:t>
            </a:r>
            <a:r>
              <a:rPr sz="2000" b="1" spc="5" dirty="0">
                <a:latin typeface="Verdana"/>
                <a:cs typeface="Verdana"/>
              </a:rPr>
              <a:t>to</a:t>
            </a:r>
            <a:r>
              <a:rPr sz="2000" b="1" spc="-5" dirty="0">
                <a:latin typeface="Verdana"/>
                <a:cs typeface="Verdana"/>
              </a:rPr>
              <a:t>d</a:t>
            </a:r>
            <a:r>
              <a:rPr sz="2000" b="1" dirty="0">
                <a:latin typeface="Verdana"/>
                <a:cs typeface="Verdana"/>
              </a:rPr>
              <a:t>o	</a:t>
            </a:r>
            <a:r>
              <a:rPr sz="2000" b="1" spc="-10" dirty="0">
                <a:latin typeface="Verdana"/>
                <a:cs typeface="Verdana"/>
              </a:rPr>
              <a:t>e</a:t>
            </a:r>
            <a:r>
              <a:rPr sz="2000" b="1" spc="-5" dirty="0">
                <a:latin typeface="Verdana"/>
                <a:cs typeface="Verdana"/>
              </a:rPr>
              <a:t>s</a:t>
            </a:r>
            <a:r>
              <a:rPr sz="2000" b="1" dirty="0">
                <a:latin typeface="Verdana"/>
                <a:cs typeface="Verdana"/>
              </a:rPr>
              <a:t>	</a:t>
            </a:r>
            <a:r>
              <a:rPr sz="2000" b="1" spc="-10" dirty="0">
                <a:latin typeface="Verdana"/>
                <a:cs typeface="Verdana"/>
              </a:rPr>
              <a:t>u</a:t>
            </a:r>
            <a:r>
              <a:rPr sz="2000" b="1" spc="-5" dirty="0">
                <a:latin typeface="Verdana"/>
                <a:cs typeface="Verdana"/>
              </a:rPr>
              <a:t>n</a:t>
            </a:r>
            <a:r>
              <a:rPr sz="2000" b="1" dirty="0">
                <a:latin typeface="Verdana"/>
                <a:cs typeface="Verdana"/>
              </a:rPr>
              <a:t>	</a:t>
            </a:r>
            <a:r>
              <a:rPr sz="2000" b="1" spc="5" dirty="0">
                <a:latin typeface="Verdana"/>
                <a:cs typeface="Verdana"/>
              </a:rPr>
              <a:t>o</a:t>
            </a:r>
            <a:r>
              <a:rPr sz="2000" b="1" spc="-5" dirty="0">
                <a:latin typeface="Verdana"/>
                <a:cs typeface="Verdana"/>
              </a:rPr>
              <a:t>b</a:t>
            </a:r>
            <a:r>
              <a:rPr sz="2000" b="1" spc="-10" dirty="0">
                <a:latin typeface="Verdana"/>
                <a:cs typeface="Verdana"/>
              </a:rPr>
              <a:t>je</a:t>
            </a:r>
            <a:r>
              <a:rPr sz="2000" b="1" spc="5" dirty="0">
                <a:latin typeface="Verdana"/>
                <a:cs typeface="Verdana"/>
              </a:rPr>
              <a:t>to</a:t>
            </a:r>
            <a:r>
              <a:rPr sz="2000" b="1" spc="-5" dirty="0">
                <a:latin typeface="Verdana"/>
                <a:cs typeface="Verdana"/>
              </a:rPr>
              <a:t>.</a:t>
            </a:r>
            <a:r>
              <a:rPr sz="2000" b="1" dirty="0">
                <a:latin typeface="Verdana"/>
                <a:cs typeface="Verdana"/>
              </a:rPr>
              <a:t>	Lo</a:t>
            </a:r>
            <a:r>
              <a:rPr sz="2000" b="1" spc="-5" dirty="0">
                <a:latin typeface="Verdana"/>
                <a:cs typeface="Verdana"/>
              </a:rPr>
              <a:t>s</a:t>
            </a:r>
            <a:r>
              <a:rPr sz="2000" b="1" dirty="0">
                <a:latin typeface="Verdana"/>
                <a:cs typeface="Verdana"/>
              </a:rPr>
              <a:t>	</a:t>
            </a:r>
            <a:r>
              <a:rPr sz="2000" b="1" spc="5" dirty="0">
                <a:latin typeface="Verdana"/>
                <a:cs typeface="Verdana"/>
              </a:rPr>
              <a:t>o</a:t>
            </a:r>
            <a:r>
              <a:rPr sz="2000" b="1" spc="-5" dirty="0">
                <a:latin typeface="Verdana"/>
                <a:cs typeface="Verdana"/>
              </a:rPr>
              <a:t>b</a:t>
            </a:r>
            <a:r>
              <a:rPr sz="2000" b="1" spc="-10" dirty="0">
                <a:latin typeface="Verdana"/>
                <a:cs typeface="Verdana"/>
              </a:rPr>
              <a:t>je</a:t>
            </a:r>
            <a:r>
              <a:rPr sz="2000" b="1" spc="5" dirty="0">
                <a:latin typeface="Verdana"/>
                <a:cs typeface="Verdana"/>
              </a:rPr>
              <a:t>to</a:t>
            </a:r>
            <a:r>
              <a:rPr sz="2000" b="1" spc="-5" dirty="0">
                <a:latin typeface="Verdana"/>
                <a:cs typeface="Verdana"/>
              </a:rPr>
              <a:t>s</a:t>
            </a:r>
            <a:r>
              <a:rPr sz="2000" b="1" dirty="0">
                <a:latin typeface="Verdana"/>
                <a:cs typeface="Verdana"/>
              </a:rPr>
              <a:t>	</a:t>
            </a:r>
            <a:r>
              <a:rPr sz="2000" b="1" spc="-15" dirty="0">
                <a:latin typeface="Verdana"/>
                <a:cs typeface="Verdana"/>
              </a:rPr>
              <a:t>s</a:t>
            </a:r>
            <a:r>
              <a:rPr sz="2000" b="1" spc="-5" dirty="0">
                <a:latin typeface="Verdana"/>
                <a:cs typeface="Verdana"/>
              </a:rPr>
              <a:t>e	d</a:t>
            </a:r>
            <a:r>
              <a:rPr sz="2000" b="1" spc="5" dirty="0">
                <a:latin typeface="Verdana"/>
                <a:cs typeface="Verdana"/>
              </a:rPr>
              <a:t>e</a:t>
            </a:r>
            <a:r>
              <a:rPr sz="2000" b="1" spc="-10" dirty="0">
                <a:latin typeface="Verdana"/>
                <a:cs typeface="Verdana"/>
              </a:rPr>
              <a:t>fi</a:t>
            </a:r>
            <a:r>
              <a:rPr sz="2000" b="1" spc="10" dirty="0">
                <a:latin typeface="Verdana"/>
                <a:cs typeface="Verdana"/>
              </a:rPr>
              <a:t>n</a:t>
            </a:r>
            <a:r>
              <a:rPr sz="2000" b="1" spc="-15" dirty="0">
                <a:latin typeface="Verdana"/>
                <a:cs typeface="Verdana"/>
              </a:rPr>
              <a:t>e</a:t>
            </a:r>
            <a:r>
              <a:rPr sz="2000" b="1" spc="-5" dirty="0">
                <a:latin typeface="Verdana"/>
                <a:cs typeface="Verdana"/>
              </a:rPr>
              <a:t>n</a:t>
            </a:r>
            <a:r>
              <a:rPr sz="2000" b="1" dirty="0">
                <a:latin typeface="Verdana"/>
                <a:cs typeface="Verdana"/>
              </a:rPr>
              <a:t>	</a:t>
            </a:r>
            <a:r>
              <a:rPr sz="2000" b="1" spc="-15" dirty="0">
                <a:latin typeface="Verdana"/>
                <a:cs typeface="Verdana"/>
              </a:rPr>
              <a:t>en  </a:t>
            </a:r>
            <a:r>
              <a:rPr sz="2000" b="1" spc="-5" dirty="0">
                <a:latin typeface="Verdana"/>
                <a:cs typeface="Verdana"/>
              </a:rPr>
              <a:t>términos</a:t>
            </a:r>
            <a:r>
              <a:rPr sz="2000" b="1" spc="-15"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clase</a:t>
            </a:r>
            <a:r>
              <a:rPr sz="2000" b="1" spc="5" dirty="0">
                <a:latin typeface="Verdana"/>
                <a:cs typeface="Verdana"/>
              </a:rPr>
              <a:t> </a:t>
            </a:r>
            <a:r>
              <a:rPr sz="2000" b="1" spc="-5" dirty="0">
                <a:latin typeface="Verdana"/>
                <a:cs typeface="Verdana"/>
              </a:rPr>
              <a:t>a</a:t>
            </a:r>
            <a:r>
              <a:rPr sz="2000" b="1"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que</a:t>
            </a:r>
            <a:r>
              <a:rPr sz="2000" b="1" spc="5" dirty="0">
                <a:latin typeface="Verdana"/>
                <a:cs typeface="Verdana"/>
              </a:rPr>
              <a:t> </a:t>
            </a:r>
            <a:r>
              <a:rPr sz="2000" b="1" spc="-5" dirty="0">
                <a:latin typeface="Verdana"/>
                <a:cs typeface="Verdana"/>
              </a:rPr>
              <a:t>pertenecen</a:t>
            </a:r>
            <a:endParaRPr sz="2000">
              <a:latin typeface="Verdana"/>
              <a:cs typeface="Verdana"/>
            </a:endParaRPr>
          </a:p>
          <a:p>
            <a:pPr>
              <a:lnSpc>
                <a:spcPct val="100000"/>
              </a:lnSpc>
              <a:spcBef>
                <a:spcPts val="25"/>
              </a:spcBef>
              <a:buClr>
                <a:srgbClr val="D32D50"/>
              </a:buClr>
              <a:buFont typeface="Wingdings"/>
              <a:buChar char=""/>
            </a:pPr>
            <a:endParaRPr sz="2350">
              <a:latin typeface="Verdana"/>
              <a:cs typeface="Verdana"/>
            </a:endParaRPr>
          </a:p>
          <a:p>
            <a:pPr marL="469900" marR="6071235">
              <a:lnSpc>
                <a:spcPct val="120400"/>
              </a:lnSpc>
            </a:pPr>
            <a:r>
              <a:rPr sz="1800" b="1" dirty="0">
                <a:latin typeface="Verdana"/>
                <a:cs typeface="Verdana"/>
              </a:rPr>
              <a:t>String nombre; </a:t>
            </a:r>
            <a:r>
              <a:rPr sz="1800" b="1" spc="5" dirty="0">
                <a:latin typeface="Verdana"/>
                <a:cs typeface="Verdana"/>
              </a:rPr>
              <a:t> </a:t>
            </a:r>
            <a:r>
              <a:rPr sz="1800" b="1" spc="-5" dirty="0">
                <a:latin typeface="Verdana"/>
                <a:cs typeface="Verdana"/>
              </a:rPr>
              <a:t>Persona</a:t>
            </a:r>
            <a:r>
              <a:rPr sz="1800" b="1" spc="-70" dirty="0">
                <a:latin typeface="Verdana"/>
                <a:cs typeface="Verdana"/>
              </a:rPr>
              <a:t> </a:t>
            </a:r>
            <a:r>
              <a:rPr sz="1800" b="1" spc="-5" dirty="0">
                <a:latin typeface="Verdana"/>
                <a:cs typeface="Verdana"/>
              </a:rPr>
              <a:t>alumno;</a:t>
            </a:r>
            <a:endParaRPr sz="1800">
              <a:latin typeface="Verdana"/>
              <a:cs typeface="Verdana"/>
            </a:endParaRPr>
          </a:p>
          <a:p>
            <a:pPr>
              <a:lnSpc>
                <a:spcPct val="100000"/>
              </a:lnSpc>
              <a:spcBef>
                <a:spcPts val="55"/>
              </a:spcBef>
            </a:pPr>
            <a:endParaRPr sz="2700">
              <a:latin typeface="Verdana"/>
              <a:cs typeface="Verdana"/>
            </a:endParaRPr>
          </a:p>
          <a:p>
            <a:pPr marL="355600" marR="5080" indent="-342900">
              <a:lnSpc>
                <a:spcPct val="100000"/>
              </a:lnSpc>
              <a:spcBef>
                <a:spcPts val="5"/>
              </a:spcBef>
              <a:buClr>
                <a:srgbClr val="D32D50"/>
              </a:buClr>
              <a:buFont typeface="Wingdings"/>
              <a:buChar char=""/>
              <a:tabLst>
                <a:tab pos="354965" algn="l"/>
                <a:tab pos="355600" algn="l"/>
              </a:tabLst>
            </a:pPr>
            <a:r>
              <a:rPr sz="2000" b="1" spc="-10" dirty="0">
                <a:latin typeface="Verdana"/>
                <a:cs typeface="Verdana"/>
              </a:rPr>
              <a:t>El</a:t>
            </a:r>
            <a:r>
              <a:rPr sz="2000" b="1" spc="95" dirty="0">
                <a:latin typeface="Verdana"/>
                <a:cs typeface="Verdana"/>
              </a:rPr>
              <a:t> </a:t>
            </a:r>
            <a:r>
              <a:rPr sz="2000" b="1" dirty="0">
                <a:latin typeface="Verdana"/>
                <a:cs typeface="Verdana"/>
              </a:rPr>
              <a:t>estado</a:t>
            </a:r>
            <a:r>
              <a:rPr sz="2000" b="1" spc="105" dirty="0">
                <a:latin typeface="Verdana"/>
                <a:cs typeface="Verdana"/>
              </a:rPr>
              <a:t> </a:t>
            </a:r>
            <a:r>
              <a:rPr sz="2000" b="1" spc="-5" dirty="0">
                <a:latin typeface="Verdana"/>
                <a:cs typeface="Verdana"/>
              </a:rPr>
              <a:t>de</a:t>
            </a:r>
            <a:r>
              <a:rPr sz="2000" b="1" spc="110" dirty="0">
                <a:latin typeface="Verdana"/>
                <a:cs typeface="Verdana"/>
              </a:rPr>
              <a:t> </a:t>
            </a:r>
            <a:r>
              <a:rPr sz="2000" b="1" spc="-5" dirty="0">
                <a:latin typeface="Verdana"/>
                <a:cs typeface="Verdana"/>
              </a:rPr>
              <a:t>un</a:t>
            </a:r>
            <a:r>
              <a:rPr sz="2000" b="1" spc="114" dirty="0">
                <a:latin typeface="Verdana"/>
                <a:cs typeface="Verdana"/>
              </a:rPr>
              <a:t> </a:t>
            </a:r>
            <a:r>
              <a:rPr sz="2000" b="1" dirty="0">
                <a:latin typeface="Verdana"/>
                <a:cs typeface="Verdana"/>
              </a:rPr>
              <a:t>objeto</a:t>
            </a:r>
            <a:r>
              <a:rPr sz="2000" b="1" spc="105" dirty="0">
                <a:latin typeface="Verdana"/>
                <a:cs typeface="Verdana"/>
              </a:rPr>
              <a:t> </a:t>
            </a:r>
            <a:r>
              <a:rPr sz="2000" b="1" spc="-10" dirty="0">
                <a:latin typeface="Verdana"/>
                <a:cs typeface="Verdana"/>
              </a:rPr>
              <a:t>se</a:t>
            </a:r>
            <a:r>
              <a:rPr sz="2000" b="1" spc="114" dirty="0">
                <a:latin typeface="Verdana"/>
                <a:cs typeface="Verdana"/>
              </a:rPr>
              <a:t> </a:t>
            </a:r>
            <a:r>
              <a:rPr sz="2000" b="1" spc="-5" dirty="0">
                <a:latin typeface="Verdana"/>
                <a:cs typeface="Verdana"/>
              </a:rPr>
              <a:t>modifica</a:t>
            </a:r>
            <a:r>
              <a:rPr sz="2000" b="1" spc="145" dirty="0">
                <a:latin typeface="Verdana"/>
                <a:cs typeface="Verdana"/>
              </a:rPr>
              <a:t> </a:t>
            </a:r>
            <a:r>
              <a:rPr sz="2000" b="1" spc="-5" dirty="0">
                <a:latin typeface="Verdana"/>
                <a:cs typeface="Verdana"/>
              </a:rPr>
              <a:t>utilizando</a:t>
            </a:r>
            <a:r>
              <a:rPr sz="2000" b="1" spc="105" dirty="0">
                <a:latin typeface="Verdana"/>
                <a:cs typeface="Verdana"/>
              </a:rPr>
              <a:t> </a:t>
            </a:r>
            <a:r>
              <a:rPr sz="2000" b="1" spc="-5" dirty="0">
                <a:latin typeface="Verdana"/>
                <a:cs typeface="Verdana"/>
              </a:rPr>
              <a:t>los</a:t>
            </a:r>
            <a:r>
              <a:rPr sz="2000" b="1" spc="114" dirty="0">
                <a:latin typeface="Verdana"/>
                <a:cs typeface="Verdana"/>
              </a:rPr>
              <a:t> </a:t>
            </a:r>
            <a:r>
              <a:rPr sz="2000" b="1" dirty="0">
                <a:latin typeface="Verdana"/>
                <a:cs typeface="Verdana"/>
              </a:rPr>
              <a:t>métodos </a:t>
            </a:r>
            <a:r>
              <a:rPr sz="2000" b="1" spc="-665" dirty="0">
                <a:latin typeface="Verdana"/>
                <a:cs typeface="Verdana"/>
              </a:rPr>
              <a:t> </a:t>
            </a:r>
            <a:r>
              <a:rPr sz="2000" b="1" spc="-5" dirty="0">
                <a:latin typeface="Verdana"/>
                <a:cs typeface="Verdana"/>
              </a:rPr>
              <a:t>de</a:t>
            </a:r>
            <a:r>
              <a:rPr sz="2000" b="1" spc="-20" dirty="0">
                <a:latin typeface="Verdana"/>
                <a:cs typeface="Verdana"/>
              </a:rPr>
              <a:t> </a:t>
            </a:r>
            <a:r>
              <a:rPr sz="2000" b="1" spc="-5" dirty="0">
                <a:latin typeface="Verdana"/>
                <a:cs typeface="Verdana"/>
              </a:rPr>
              <a:t>la</a:t>
            </a:r>
            <a:r>
              <a:rPr sz="2000" b="1" dirty="0">
                <a:latin typeface="Verdana"/>
                <a:cs typeface="Verdana"/>
              </a:rPr>
              <a:t> </a:t>
            </a:r>
            <a:r>
              <a:rPr sz="2000" b="1" spc="-10" dirty="0">
                <a:latin typeface="Verdana"/>
                <a:cs typeface="Verdana"/>
              </a:rPr>
              <a:t>clase</a:t>
            </a:r>
            <a:endParaRPr sz="2000">
              <a:latin typeface="Verdana"/>
              <a:cs typeface="Verdan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88</a:t>
            </a:fld>
            <a:endParaRPr dirty="0"/>
          </a:p>
        </p:txBody>
      </p:sp>
      <p:sp>
        <p:nvSpPr>
          <p:cNvPr id="3" name="object 3"/>
          <p:cNvSpPr txBox="1"/>
          <p:nvPr/>
        </p:nvSpPr>
        <p:spPr>
          <a:xfrm>
            <a:off x="1005839" y="1521459"/>
            <a:ext cx="8716010" cy="40487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5" dirty="0">
                <a:latin typeface="Verdana"/>
                <a:cs typeface="Verdana"/>
              </a:rPr>
              <a:t> </a:t>
            </a:r>
            <a:r>
              <a:rPr sz="2000" b="1" dirty="0">
                <a:latin typeface="Verdana"/>
                <a:cs typeface="Verdana"/>
              </a:rPr>
              <a:t>y</a:t>
            </a:r>
            <a:r>
              <a:rPr sz="2000" b="1" spc="-5" dirty="0">
                <a:latin typeface="Verdana"/>
                <a:cs typeface="Verdana"/>
              </a:rPr>
              <a:t> objetos</a:t>
            </a:r>
            <a:endParaRPr sz="2000">
              <a:latin typeface="Verdana"/>
              <a:cs typeface="Verdana"/>
            </a:endParaRPr>
          </a:p>
          <a:p>
            <a:pPr>
              <a:lnSpc>
                <a:spcPct val="100000"/>
              </a:lnSpc>
              <a:spcBef>
                <a:spcPts val="15"/>
              </a:spcBef>
            </a:pPr>
            <a:endParaRPr sz="2750">
              <a:latin typeface="Verdana"/>
              <a:cs typeface="Verdana"/>
            </a:endParaRPr>
          </a:p>
          <a:p>
            <a:pPr marL="355600" marR="10795" indent="-342900" algn="just">
              <a:lnSpc>
                <a:spcPct val="100000"/>
              </a:lnSpc>
              <a:buClr>
                <a:srgbClr val="D32D50"/>
              </a:buClr>
              <a:buFont typeface="Wingdings"/>
              <a:buChar char=""/>
              <a:tabLst>
                <a:tab pos="355600" algn="l"/>
              </a:tabLst>
            </a:pPr>
            <a:r>
              <a:rPr sz="2000" b="1" dirty="0">
                <a:latin typeface="Verdana"/>
                <a:cs typeface="Verdana"/>
              </a:rPr>
              <a:t>Las </a:t>
            </a:r>
            <a:r>
              <a:rPr sz="2000" b="1" spc="-5" dirty="0">
                <a:latin typeface="Verdana"/>
                <a:cs typeface="Verdana"/>
              </a:rPr>
              <a:t>clases </a:t>
            </a:r>
            <a:r>
              <a:rPr sz="2000" b="1" dirty="0">
                <a:latin typeface="Verdana"/>
                <a:cs typeface="Verdana"/>
              </a:rPr>
              <a:t>representan </a:t>
            </a:r>
            <a:r>
              <a:rPr sz="2000" b="1" spc="-5" dirty="0">
                <a:latin typeface="Verdana"/>
                <a:cs typeface="Verdana"/>
              </a:rPr>
              <a:t>objetos de </a:t>
            </a:r>
            <a:r>
              <a:rPr sz="2000" b="1" spc="5" dirty="0">
                <a:latin typeface="Verdana"/>
                <a:cs typeface="Verdana"/>
              </a:rPr>
              <a:t>la </a:t>
            </a:r>
            <a:r>
              <a:rPr sz="2000" b="1" spc="-5" dirty="0">
                <a:latin typeface="Verdana"/>
                <a:cs typeface="Verdana"/>
              </a:rPr>
              <a:t>realidad </a:t>
            </a:r>
            <a:r>
              <a:rPr sz="2000" b="1" dirty="0">
                <a:latin typeface="Verdana"/>
                <a:cs typeface="Verdana"/>
              </a:rPr>
              <a:t>(dominio) al </a:t>
            </a:r>
            <a:r>
              <a:rPr sz="2000" b="1" spc="-670" dirty="0">
                <a:latin typeface="Verdana"/>
                <a:cs typeface="Verdana"/>
              </a:rPr>
              <a:t> </a:t>
            </a:r>
            <a:r>
              <a:rPr sz="2000" b="1" spc="-5" dirty="0">
                <a:latin typeface="Verdana"/>
                <a:cs typeface="Verdana"/>
              </a:rPr>
              <a:t>que</a:t>
            </a:r>
            <a:r>
              <a:rPr sz="2000" b="1" spc="-20"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refiere</a:t>
            </a:r>
            <a:r>
              <a:rPr sz="2000" b="1" spc="25" dirty="0">
                <a:latin typeface="Verdana"/>
                <a:cs typeface="Verdana"/>
              </a:rPr>
              <a:t> </a:t>
            </a:r>
            <a:r>
              <a:rPr sz="2000" b="1" spc="-5" dirty="0">
                <a:latin typeface="Verdana"/>
                <a:cs typeface="Verdana"/>
              </a:rPr>
              <a:t>un</a:t>
            </a:r>
            <a:r>
              <a:rPr sz="2000" b="1" spc="10" dirty="0">
                <a:latin typeface="Verdana"/>
                <a:cs typeface="Verdana"/>
              </a:rPr>
              <a:t> </a:t>
            </a:r>
            <a:r>
              <a:rPr sz="2000" b="1" dirty="0">
                <a:latin typeface="Verdana"/>
                <a:cs typeface="Verdana"/>
              </a:rPr>
              <a:t>programa</a:t>
            </a:r>
            <a:r>
              <a:rPr sz="2000" b="1" spc="-20" dirty="0">
                <a:latin typeface="Verdana"/>
                <a:cs typeface="Verdana"/>
              </a:rPr>
              <a:t> </a:t>
            </a:r>
            <a:r>
              <a:rPr sz="2000" b="1" dirty="0">
                <a:latin typeface="Verdana"/>
                <a:cs typeface="Verdana"/>
              </a:rPr>
              <a:t>Java</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Las</a:t>
            </a:r>
            <a:r>
              <a:rPr sz="2000" b="1" spc="90" dirty="0">
                <a:latin typeface="Verdana"/>
                <a:cs typeface="Verdana"/>
              </a:rPr>
              <a:t> </a:t>
            </a:r>
            <a:r>
              <a:rPr sz="2000" b="1" spc="-5" dirty="0">
                <a:latin typeface="Verdana"/>
                <a:cs typeface="Verdana"/>
              </a:rPr>
              <a:t>clases</a:t>
            </a:r>
            <a:r>
              <a:rPr sz="2000" b="1" spc="114" dirty="0">
                <a:latin typeface="Verdana"/>
                <a:cs typeface="Verdana"/>
              </a:rPr>
              <a:t> </a:t>
            </a:r>
            <a:r>
              <a:rPr sz="2000" b="1" spc="-10" dirty="0">
                <a:latin typeface="Verdana"/>
                <a:cs typeface="Verdana"/>
              </a:rPr>
              <a:t>se</a:t>
            </a:r>
            <a:r>
              <a:rPr sz="2000" b="1" spc="110" dirty="0">
                <a:latin typeface="Verdana"/>
                <a:cs typeface="Verdana"/>
              </a:rPr>
              <a:t> </a:t>
            </a:r>
            <a:r>
              <a:rPr sz="2000" b="1" dirty="0">
                <a:latin typeface="Verdana"/>
                <a:cs typeface="Verdana"/>
              </a:rPr>
              <a:t>definen</a:t>
            </a:r>
            <a:r>
              <a:rPr sz="2000" b="1" spc="95" dirty="0">
                <a:latin typeface="Verdana"/>
                <a:cs typeface="Verdana"/>
              </a:rPr>
              <a:t> </a:t>
            </a:r>
            <a:r>
              <a:rPr sz="2000" b="1" dirty="0">
                <a:latin typeface="Verdana"/>
                <a:cs typeface="Verdana"/>
              </a:rPr>
              <a:t>a</a:t>
            </a:r>
            <a:r>
              <a:rPr sz="2000" b="1" spc="125" dirty="0">
                <a:latin typeface="Verdana"/>
                <a:cs typeface="Verdana"/>
              </a:rPr>
              <a:t> </a:t>
            </a:r>
            <a:r>
              <a:rPr sz="2000" b="1" spc="-5" dirty="0">
                <a:latin typeface="Verdana"/>
                <a:cs typeface="Verdana"/>
              </a:rPr>
              <a:t>partir</a:t>
            </a:r>
            <a:r>
              <a:rPr sz="2000" b="1" spc="105" dirty="0">
                <a:latin typeface="Verdana"/>
                <a:cs typeface="Verdana"/>
              </a:rPr>
              <a:t> </a:t>
            </a:r>
            <a:r>
              <a:rPr sz="2000" b="1" spc="5" dirty="0">
                <a:latin typeface="Verdana"/>
                <a:cs typeface="Verdana"/>
              </a:rPr>
              <a:t>de</a:t>
            </a:r>
            <a:r>
              <a:rPr sz="2000" b="1" spc="110" dirty="0">
                <a:latin typeface="Verdana"/>
                <a:cs typeface="Verdana"/>
              </a:rPr>
              <a:t> </a:t>
            </a:r>
            <a:r>
              <a:rPr sz="2000" b="1" spc="5" dirty="0">
                <a:latin typeface="Verdana"/>
                <a:cs typeface="Verdana"/>
              </a:rPr>
              <a:t>un</a:t>
            </a:r>
            <a:r>
              <a:rPr sz="2000" b="1" spc="95" dirty="0">
                <a:latin typeface="Verdana"/>
                <a:cs typeface="Verdana"/>
              </a:rPr>
              <a:t> </a:t>
            </a:r>
            <a:r>
              <a:rPr sz="2000" b="1" spc="-5" dirty="0">
                <a:latin typeface="Verdana"/>
                <a:cs typeface="Verdana"/>
              </a:rPr>
              <a:t>conjunto</a:t>
            </a:r>
            <a:r>
              <a:rPr sz="2000" b="1" spc="105" dirty="0">
                <a:latin typeface="Verdana"/>
                <a:cs typeface="Verdana"/>
              </a:rPr>
              <a:t> </a:t>
            </a:r>
            <a:r>
              <a:rPr sz="2000" b="1" spc="-5" dirty="0">
                <a:latin typeface="Verdana"/>
                <a:cs typeface="Verdana"/>
              </a:rPr>
              <a:t>de</a:t>
            </a:r>
            <a:r>
              <a:rPr sz="2000" b="1" spc="110" dirty="0">
                <a:latin typeface="Verdana"/>
                <a:cs typeface="Verdana"/>
              </a:rPr>
              <a:t> </a:t>
            </a:r>
            <a:r>
              <a:rPr sz="2000" b="1" dirty="0">
                <a:latin typeface="Verdana"/>
                <a:cs typeface="Verdana"/>
              </a:rPr>
              <a:t>atributos </a:t>
            </a:r>
            <a:r>
              <a:rPr sz="2000" b="1" spc="-670" dirty="0">
                <a:latin typeface="Verdana"/>
                <a:cs typeface="Verdana"/>
              </a:rPr>
              <a:t> </a:t>
            </a:r>
            <a:r>
              <a:rPr sz="2000" b="1" dirty="0">
                <a:latin typeface="Verdana"/>
                <a:cs typeface="Verdana"/>
              </a:rPr>
              <a:t>y</a:t>
            </a:r>
            <a:r>
              <a:rPr sz="2000" b="1" spc="5" dirty="0">
                <a:latin typeface="Verdana"/>
                <a:cs typeface="Verdana"/>
              </a:rPr>
              <a:t> </a:t>
            </a:r>
            <a:r>
              <a:rPr sz="2000" b="1" spc="-5" dirty="0">
                <a:latin typeface="Verdana"/>
                <a:cs typeface="Verdana"/>
              </a:rPr>
              <a:t>métodos.</a:t>
            </a:r>
            <a:r>
              <a:rPr sz="2000" b="1" dirty="0">
                <a:latin typeface="Verdana"/>
                <a:cs typeface="Verdana"/>
              </a:rPr>
              <a:t> Cada</a:t>
            </a:r>
            <a:r>
              <a:rPr sz="2000" b="1" spc="5" dirty="0">
                <a:latin typeface="Verdana"/>
                <a:cs typeface="Verdana"/>
              </a:rPr>
              <a:t> </a:t>
            </a:r>
            <a:r>
              <a:rPr sz="2000" b="1" dirty="0">
                <a:latin typeface="Verdana"/>
                <a:cs typeface="Verdana"/>
              </a:rPr>
              <a:t>atributo</a:t>
            </a:r>
            <a:r>
              <a:rPr sz="2000" b="1" spc="5" dirty="0">
                <a:latin typeface="Verdana"/>
                <a:cs typeface="Verdana"/>
              </a:rPr>
              <a:t> </a:t>
            </a:r>
            <a:r>
              <a:rPr sz="2000" b="1" dirty="0">
                <a:latin typeface="Verdana"/>
                <a:cs typeface="Verdana"/>
              </a:rPr>
              <a:t>puede</a:t>
            </a:r>
            <a:r>
              <a:rPr sz="2000" b="1" spc="5" dirty="0">
                <a:latin typeface="Verdana"/>
                <a:cs typeface="Verdana"/>
              </a:rPr>
              <a:t> </a:t>
            </a:r>
            <a:r>
              <a:rPr sz="2000" b="1" dirty="0">
                <a:latin typeface="Verdana"/>
                <a:cs typeface="Verdana"/>
              </a:rPr>
              <a:t>estar</a:t>
            </a:r>
            <a:r>
              <a:rPr sz="2000" b="1" spc="5" dirty="0">
                <a:latin typeface="Verdana"/>
                <a:cs typeface="Verdana"/>
              </a:rPr>
              <a:t> </a:t>
            </a:r>
            <a:r>
              <a:rPr sz="2000" b="1" spc="-5" dirty="0">
                <a:latin typeface="Verdana"/>
                <a:cs typeface="Verdana"/>
              </a:rPr>
              <a:t>limitado</a:t>
            </a:r>
            <a:r>
              <a:rPr sz="2000" b="1" dirty="0">
                <a:latin typeface="Verdana"/>
                <a:cs typeface="Verdana"/>
              </a:rPr>
              <a:t> a</a:t>
            </a:r>
            <a:r>
              <a:rPr sz="2000" b="1" spc="5" dirty="0">
                <a:latin typeface="Verdana"/>
                <a:cs typeface="Verdana"/>
              </a:rPr>
              <a:t> </a:t>
            </a:r>
            <a:r>
              <a:rPr sz="2000" b="1" spc="10" dirty="0">
                <a:latin typeface="Verdana"/>
                <a:cs typeface="Verdana"/>
              </a:rPr>
              <a:t>un </a:t>
            </a:r>
            <a:r>
              <a:rPr sz="2000" b="1" spc="15" dirty="0">
                <a:latin typeface="Verdana"/>
                <a:cs typeface="Verdana"/>
              </a:rPr>
              <a:t> </a:t>
            </a:r>
            <a:r>
              <a:rPr sz="2000" b="1" spc="-5" dirty="0">
                <a:latin typeface="Verdana"/>
                <a:cs typeface="Verdana"/>
              </a:rPr>
              <a:t>dominio de</a:t>
            </a:r>
            <a:r>
              <a:rPr sz="2000" b="1" spc="-15" dirty="0">
                <a:latin typeface="Verdana"/>
                <a:cs typeface="Verdana"/>
              </a:rPr>
              <a:t> </a:t>
            </a:r>
            <a:r>
              <a:rPr sz="2000" b="1" spc="-5" dirty="0">
                <a:latin typeface="Verdana"/>
                <a:cs typeface="Verdana"/>
              </a:rPr>
              <a:t>valores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Las</a:t>
            </a:r>
            <a:r>
              <a:rPr sz="2000" b="1" spc="5" dirty="0">
                <a:latin typeface="Verdana"/>
                <a:cs typeface="Verdana"/>
              </a:rPr>
              <a:t> </a:t>
            </a:r>
            <a:r>
              <a:rPr sz="2000" b="1" spc="-5" dirty="0">
                <a:latin typeface="Verdana"/>
                <a:cs typeface="Verdana"/>
              </a:rPr>
              <a:t>clases</a:t>
            </a:r>
            <a:r>
              <a:rPr sz="2000" b="1" dirty="0">
                <a:latin typeface="Verdana"/>
                <a:cs typeface="Verdana"/>
              </a:rPr>
              <a:t> </a:t>
            </a:r>
            <a:r>
              <a:rPr sz="2000" b="1" spc="-5" dirty="0">
                <a:latin typeface="Verdana"/>
                <a:cs typeface="Verdana"/>
              </a:rPr>
              <a:t>son</a:t>
            </a:r>
            <a:r>
              <a:rPr sz="2000" b="1" dirty="0">
                <a:latin typeface="Verdana"/>
                <a:cs typeface="Verdana"/>
              </a:rPr>
              <a:t> </a:t>
            </a:r>
            <a:r>
              <a:rPr sz="2000" b="1" spc="-5" dirty="0">
                <a:latin typeface="Verdana"/>
                <a:cs typeface="Verdana"/>
              </a:rPr>
              <a:t>conceptos</a:t>
            </a:r>
            <a:r>
              <a:rPr sz="2000" b="1" dirty="0">
                <a:latin typeface="Verdana"/>
                <a:cs typeface="Verdana"/>
              </a:rPr>
              <a:t> </a:t>
            </a:r>
            <a:r>
              <a:rPr sz="2000" b="1" spc="-5" dirty="0">
                <a:latin typeface="Verdana"/>
                <a:cs typeface="Verdana"/>
              </a:rPr>
              <a:t>abstractos.</a:t>
            </a:r>
            <a:r>
              <a:rPr sz="2000" b="1" dirty="0">
                <a:latin typeface="Verdana"/>
                <a:cs typeface="Verdana"/>
              </a:rPr>
              <a:t> Los</a:t>
            </a:r>
            <a:r>
              <a:rPr sz="2000" b="1" spc="5" dirty="0">
                <a:latin typeface="Verdana"/>
                <a:cs typeface="Verdana"/>
              </a:rPr>
              <a:t> </a:t>
            </a:r>
            <a:r>
              <a:rPr sz="2000" b="1" spc="-5" dirty="0">
                <a:latin typeface="Verdana"/>
                <a:cs typeface="Verdana"/>
              </a:rPr>
              <a:t>objetos</a:t>
            </a:r>
            <a:r>
              <a:rPr sz="2000" b="1" dirty="0">
                <a:latin typeface="Verdana"/>
                <a:cs typeface="Verdana"/>
              </a:rPr>
              <a:t> </a:t>
            </a:r>
            <a:r>
              <a:rPr sz="2000" b="1" spc="-5" dirty="0">
                <a:latin typeface="Verdana"/>
                <a:cs typeface="Verdana"/>
              </a:rPr>
              <a:t>son </a:t>
            </a:r>
            <a:r>
              <a:rPr sz="2000" b="1" dirty="0">
                <a:latin typeface="Verdana"/>
                <a:cs typeface="Verdana"/>
              </a:rPr>
              <a:t> </a:t>
            </a:r>
            <a:r>
              <a:rPr sz="2000" b="1" spc="-5" dirty="0">
                <a:latin typeface="Verdana"/>
                <a:cs typeface="Verdana"/>
              </a:rPr>
              <a:t>instancias de </a:t>
            </a:r>
            <a:r>
              <a:rPr sz="2000" b="1" dirty="0">
                <a:latin typeface="Verdana"/>
                <a:cs typeface="Verdana"/>
              </a:rPr>
              <a:t>las </a:t>
            </a:r>
            <a:r>
              <a:rPr sz="2000" b="1" spc="-10" dirty="0">
                <a:latin typeface="Verdana"/>
                <a:cs typeface="Verdana"/>
              </a:rPr>
              <a:t>clases, </a:t>
            </a:r>
            <a:r>
              <a:rPr sz="2000" b="1" dirty="0">
                <a:latin typeface="Verdana"/>
                <a:cs typeface="Verdana"/>
              </a:rPr>
              <a:t>se </a:t>
            </a:r>
            <a:r>
              <a:rPr sz="2000" b="1" spc="-5" dirty="0">
                <a:latin typeface="Verdana"/>
                <a:cs typeface="Verdana"/>
              </a:rPr>
              <a:t>crean </a:t>
            </a:r>
            <a:r>
              <a:rPr sz="2000" b="1" dirty="0">
                <a:latin typeface="Verdana"/>
                <a:cs typeface="Verdana"/>
              </a:rPr>
              <a:t>durante </a:t>
            </a:r>
            <a:r>
              <a:rPr sz="2000" b="1" spc="-5" dirty="0">
                <a:latin typeface="Verdana"/>
                <a:cs typeface="Verdana"/>
              </a:rPr>
              <a:t>la </a:t>
            </a:r>
            <a:r>
              <a:rPr sz="2000" b="1" dirty="0">
                <a:latin typeface="Verdana"/>
                <a:cs typeface="Verdana"/>
              </a:rPr>
              <a:t>ejecución </a:t>
            </a:r>
            <a:r>
              <a:rPr sz="2000" b="1" spc="-5" dirty="0">
                <a:latin typeface="Verdana"/>
                <a:cs typeface="Verdana"/>
              </a:rPr>
              <a:t>de </a:t>
            </a:r>
            <a:r>
              <a:rPr sz="2000" b="1" dirty="0">
                <a:latin typeface="Verdana"/>
                <a:cs typeface="Verdana"/>
              </a:rPr>
              <a:t> </a:t>
            </a:r>
            <a:r>
              <a:rPr sz="2000" b="1" spc="-5" dirty="0">
                <a:latin typeface="Verdana"/>
                <a:cs typeface="Verdana"/>
              </a:rPr>
              <a:t>los</a:t>
            </a:r>
            <a:r>
              <a:rPr sz="2000" b="1" spc="-15" dirty="0">
                <a:latin typeface="Verdana"/>
                <a:cs typeface="Verdana"/>
              </a:rPr>
              <a:t> </a:t>
            </a:r>
            <a:r>
              <a:rPr sz="2000" b="1" dirty="0">
                <a:latin typeface="Verdana"/>
                <a:cs typeface="Verdana"/>
              </a:rPr>
              <a:t>programas</a:t>
            </a:r>
            <a:endParaRPr sz="2000">
              <a:latin typeface="Verdana"/>
              <a:cs typeface="Verdan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3" name="object 3"/>
          <p:cNvSpPr txBox="1"/>
          <p:nvPr/>
        </p:nvSpPr>
        <p:spPr>
          <a:xfrm>
            <a:off x="1005839" y="1521459"/>
            <a:ext cx="8712835" cy="136652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Clases</a:t>
            </a:r>
            <a:r>
              <a:rPr sz="2000" b="1" spc="-15" dirty="0">
                <a:latin typeface="Verdana"/>
                <a:cs typeface="Verdana"/>
              </a:rPr>
              <a:t> </a:t>
            </a:r>
            <a:r>
              <a:rPr sz="2000" b="1" dirty="0">
                <a:latin typeface="Verdana"/>
                <a:cs typeface="Verdana"/>
              </a:rPr>
              <a:t>y</a:t>
            </a:r>
            <a:r>
              <a:rPr sz="2000" b="1" spc="-15"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1142365" algn="l"/>
                <a:tab pos="2673985" algn="l"/>
                <a:tab pos="3316604" algn="l"/>
                <a:tab pos="4022725" algn="l"/>
                <a:tab pos="5198745" algn="l"/>
                <a:tab pos="6641465" algn="l"/>
                <a:tab pos="8173084" algn="l"/>
              </a:tabLst>
            </a:pPr>
            <a:r>
              <a:rPr sz="2000" b="1" dirty="0">
                <a:latin typeface="Verdana"/>
                <a:cs typeface="Verdana"/>
              </a:rPr>
              <a:t>Lo</a:t>
            </a:r>
            <a:r>
              <a:rPr sz="2000" b="1" spc="-5" dirty="0">
                <a:latin typeface="Verdana"/>
                <a:cs typeface="Verdana"/>
              </a:rPr>
              <a:t>s</a:t>
            </a:r>
            <a:r>
              <a:rPr sz="2000" b="1" dirty="0">
                <a:latin typeface="Verdana"/>
                <a:cs typeface="Verdana"/>
              </a:rPr>
              <a:t>	m</a:t>
            </a:r>
            <a:r>
              <a:rPr sz="2000" b="1" spc="-10" dirty="0">
                <a:latin typeface="Verdana"/>
                <a:cs typeface="Verdana"/>
              </a:rPr>
              <a:t>é</a:t>
            </a:r>
            <a:r>
              <a:rPr sz="2000" b="1" spc="5" dirty="0">
                <a:latin typeface="Verdana"/>
                <a:cs typeface="Verdana"/>
              </a:rPr>
              <a:t>to</a:t>
            </a:r>
            <a:r>
              <a:rPr sz="2000" b="1" spc="-5" dirty="0">
                <a:latin typeface="Verdana"/>
                <a:cs typeface="Verdana"/>
              </a:rPr>
              <a:t>d</a:t>
            </a:r>
            <a:r>
              <a:rPr sz="2000" b="1" dirty="0">
                <a:latin typeface="Verdana"/>
                <a:cs typeface="Verdana"/>
              </a:rPr>
              <a:t>o</a:t>
            </a:r>
            <a:r>
              <a:rPr sz="2000" b="1" spc="-5" dirty="0">
                <a:latin typeface="Verdana"/>
                <a:cs typeface="Verdana"/>
              </a:rPr>
              <a:t>s</a:t>
            </a:r>
            <a:r>
              <a:rPr sz="2000" b="1" dirty="0">
                <a:latin typeface="Verdana"/>
                <a:cs typeface="Verdana"/>
              </a:rPr>
              <a:t>	</a:t>
            </a:r>
            <a:r>
              <a:rPr sz="2000" b="1" spc="-25" dirty="0">
                <a:latin typeface="Verdana"/>
                <a:cs typeface="Verdana"/>
              </a:rPr>
              <a:t>d</a:t>
            </a:r>
            <a:r>
              <a:rPr sz="2000" b="1" spc="-5" dirty="0">
                <a:latin typeface="Verdana"/>
                <a:cs typeface="Verdana"/>
              </a:rPr>
              <a:t>e</a:t>
            </a:r>
            <a:r>
              <a:rPr sz="2000" b="1" dirty="0">
                <a:latin typeface="Verdana"/>
                <a:cs typeface="Verdana"/>
              </a:rPr>
              <a:t>	</a:t>
            </a:r>
            <a:r>
              <a:rPr sz="2000" b="1" spc="-5" dirty="0">
                <a:latin typeface="Verdana"/>
                <a:cs typeface="Verdana"/>
              </a:rPr>
              <a:t>las</a:t>
            </a:r>
            <a:r>
              <a:rPr sz="2000" b="1" dirty="0">
                <a:latin typeface="Verdana"/>
                <a:cs typeface="Verdana"/>
              </a:rPr>
              <a:t>	</a:t>
            </a:r>
            <a:r>
              <a:rPr sz="2000" b="1" spc="-5" dirty="0">
                <a:latin typeface="Verdana"/>
                <a:cs typeface="Verdana"/>
              </a:rPr>
              <a:t>cl</a:t>
            </a:r>
            <a:r>
              <a:rPr sz="2000" b="1" dirty="0">
                <a:latin typeface="Verdana"/>
                <a:cs typeface="Verdana"/>
              </a:rPr>
              <a:t>a</a:t>
            </a:r>
            <a:r>
              <a:rPr sz="2000" b="1" spc="-15" dirty="0">
                <a:latin typeface="Verdana"/>
                <a:cs typeface="Verdana"/>
              </a:rPr>
              <a:t>s</a:t>
            </a:r>
            <a:r>
              <a:rPr sz="2000" b="1" spc="5" dirty="0">
                <a:latin typeface="Verdana"/>
                <a:cs typeface="Verdana"/>
              </a:rPr>
              <a:t>e</a:t>
            </a:r>
            <a:r>
              <a:rPr sz="2000" b="1" spc="-5" dirty="0">
                <a:latin typeface="Verdana"/>
                <a:cs typeface="Verdana"/>
              </a:rPr>
              <a:t>s</a:t>
            </a:r>
            <a:r>
              <a:rPr sz="2000" b="1" dirty="0">
                <a:latin typeface="Verdana"/>
                <a:cs typeface="Verdana"/>
              </a:rPr>
              <a:t>	</a:t>
            </a:r>
            <a:r>
              <a:rPr sz="2000" b="1" spc="20" dirty="0">
                <a:latin typeface="Verdana"/>
                <a:cs typeface="Verdana"/>
              </a:rPr>
              <a:t>r</a:t>
            </a:r>
            <a:r>
              <a:rPr sz="2000" b="1" spc="-15" dirty="0">
                <a:latin typeface="Verdana"/>
                <a:cs typeface="Verdana"/>
              </a:rPr>
              <a:t>e</a:t>
            </a:r>
            <a:r>
              <a:rPr sz="2000" b="1" dirty="0">
                <a:latin typeface="Verdana"/>
                <a:cs typeface="Verdana"/>
              </a:rPr>
              <a:t>a</a:t>
            </a:r>
            <a:r>
              <a:rPr sz="2000" b="1" spc="-5" dirty="0">
                <a:latin typeface="Verdana"/>
                <a:cs typeface="Verdana"/>
              </a:rPr>
              <a:t>li</a:t>
            </a:r>
            <a:r>
              <a:rPr sz="2000" b="1" dirty="0">
                <a:latin typeface="Verdana"/>
                <a:cs typeface="Verdana"/>
              </a:rPr>
              <a:t>za</a:t>
            </a:r>
            <a:r>
              <a:rPr sz="2000" b="1" spc="-5" dirty="0">
                <a:latin typeface="Verdana"/>
                <a:cs typeface="Verdana"/>
              </a:rPr>
              <a:t>n</a:t>
            </a:r>
            <a:r>
              <a:rPr sz="2000" b="1" dirty="0">
                <a:latin typeface="Verdana"/>
                <a:cs typeface="Verdana"/>
              </a:rPr>
              <a:t>	acc</a:t>
            </a:r>
            <a:r>
              <a:rPr sz="2000" b="1" spc="-5" dirty="0">
                <a:latin typeface="Verdana"/>
                <a:cs typeface="Verdana"/>
              </a:rPr>
              <a:t>i</a:t>
            </a:r>
            <a:r>
              <a:rPr sz="2000" b="1" spc="5" dirty="0">
                <a:latin typeface="Verdana"/>
                <a:cs typeface="Verdana"/>
              </a:rPr>
              <a:t>o</a:t>
            </a:r>
            <a:r>
              <a:rPr sz="2000" b="1" spc="-10" dirty="0">
                <a:latin typeface="Verdana"/>
                <a:cs typeface="Verdana"/>
              </a:rPr>
              <a:t>n</a:t>
            </a:r>
            <a:r>
              <a:rPr sz="2000" b="1" spc="-15" dirty="0">
                <a:latin typeface="Verdana"/>
                <a:cs typeface="Verdana"/>
              </a:rPr>
              <a:t>e</a:t>
            </a:r>
            <a:r>
              <a:rPr sz="2000" b="1" spc="-5" dirty="0">
                <a:latin typeface="Verdana"/>
                <a:cs typeface="Verdana"/>
              </a:rPr>
              <a:t>s</a:t>
            </a:r>
            <a:r>
              <a:rPr sz="2000" b="1" dirty="0">
                <a:latin typeface="Verdana"/>
                <a:cs typeface="Verdana"/>
              </a:rPr>
              <a:t>	</a:t>
            </a:r>
            <a:r>
              <a:rPr sz="2000" b="1" spc="-5" dirty="0">
                <a:latin typeface="Verdana"/>
                <a:cs typeface="Verdana"/>
              </a:rPr>
              <a:t>q</a:t>
            </a:r>
            <a:r>
              <a:rPr sz="2000" b="1" spc="-10" dirty="0">
                <a:latin typeface="Verdana"/>
                <a:cs typeface="Verdana"/>
              </a:rPr>
              <a:t>ue  </a:t>
            </a:r>
            <a:r>
              <a:rPr sz="2000" b="1" spc="-5" dirty="0">
                <a:latin typeface="Verdana"/>
                <a:cs typeface="Verdana"/>
              </a:rPr>
              <a:t>modifican</a:t>
            </a:r>
            <a:r>
              <a:rPr sz="2000" b="1" spc="-10" dirty="0">
                <a:latin typeface="Verdana"/>
                <a:cs typeface="Verdana"/>
              </a:rPr>
              <a:t> </a:t>
            </a:r>
            <a:r>
              <a:rPr sz="2000" b="1" spc="-5" dirty="0">
                <a:latin typeface="Verdana"/>
                <a:cs typeface="Verdana"/>
              </a:rPr>
              <a:t>las</a:t>
            </a:r>
            <a:r>
              <a:rPr sz="2000" b="1" spc="10" dirty="0">
                <a:latin typeface="Verdana"/>
                <a:cs typeface="Verdana"/>
              </a:rPr>
              <a:t> </a:t>
            </a:r>
            <a:r>
              <a:rPr sz="2000" b="1" spc="-5" dirty="0">
                <a:latin typeface="Verdana"/>
                <a:cs typeface="Verdana"/>
              </a:rPr>
              <a:t>propiedades</a:t>
            </a:r>
            <a:r>
              <a:rPr sz="2000" b="1" spc="10" dirty="0">
                <a:latin typeface="Verdana"/>
                <a:cs typeface="Verdana"/>
              </a:rPr>
              <a:t> </a:t>
            </a:r>
            <a:r>
              <a:rPr sz="2000" b="1" spc="-5" dirty="0">
                <a:latin typeface="Verdana"/>
                <a:cs typeface="Verdana"/>
              </a:rPr>
              <a:t>de</a:t>
            </a:r>
            <a:r>
              <a:rPr sz="2000" b="1" spc="5" dirty="0">
                <a:latin typeface="Verdana"/>
                <a:cs typeface="Verdana"/>
              </a:rPr>
              <a:t> </a:t>
            </a:r>
            <a:r>
              <a:rPr sz="2000" b="1" spc="-5" dirty="0">
                <a:latin typeface="Verdana"/>
                <a:cs typeface="Verdana"/>
              </a:rPr>
              <a:t>los</a:t>
            </a:r>
            <a:r>
              <a:rPr sz="2000" b="1" spc="15" dirty="0">
                <a:latin typeface="Verdana"/>
                <a:cs typeface="Verdana"/>
              </a:rPr>
              <a:t> </a:t>
            </a:r>
            <a:r>
              <a:rPr sz="2000" b="1" spc="-5" dirty="0">
                <a:latin typeface="Verdana"/>
                <a:cs typeface="Verdana"/>
              </a:rPr>
              <a:t>objetos</a:t>
            </a:r>
            <a:endParaRPr sz="2000">
              <a:latin typeface="Verdana"/>
              <a:cs typeface="Verdana"/>
            </a:endParaRPr>
          </a:p>
        </p:txBody>
      </p:sp>
      <p:pic>
        <p:nvPicPr>
          <p:cNvPr id="4" name="object 4"/>
          <p:cNvPicPr/>
          <p:nvPr/>
        </p:nvPicPr>
        <p:blipFill>
          <a:blip r:embed="rId2" cstate="print"/>
          <a:stretch>
            <a:fillRect/>
          </a:stretch>
        </p:blipFill>
        <p:spPr>
          <a:xfrm>
            <a:off x="3474713" y="3295650"/>
            <a:ext cx="3862170" cy="3086099"/>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89</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0660" y="594359"/>
            <a:ext cx="7790180" cy="513080"/>
          </a:xfrm>
          <a:prstGeom prst="rect">
            <a:avLst/>
          </a:prstGeom>
        </p:spPr>
        <p:txBody>
          <a:bodyPr vert="horz" wrap="square" lIns="0" tIns="12700" rIns="0" bIns="0" rtlCol="0">
            <a:spAutoFit/>
          </a:bodyPr>
          <a:lstStyle/>
          <a:p>
            <a:pPr marL="12700">
              <a:lnSpc>
                <a:spcPct val="100000"/>
              </a:lnSpc>
              <a:spcBef>
                <a:spcPts val="100"/>
              </a:spcBef>
            </a:pPr>
            <a:r>
              <a:rPr spc="-5" dirty="0"/>
              <a:t>Programación</a:t>
            </a:r>
            <a:r>
              <a:rPr spc="-45" dirty="0"/>
              <a:t> </a:t>
            </a:r>
            <a:r>
              <a:rPr dirty="0"/>
              <a:t>orientada</a:t>
            </a:r>
            <a:r>
              <a:rPr spc="-5" dirty="0"/>
              <a:t> </a:t>
            </a:r>
            <a:r>
              <a:rPr dirty="0"/>
              <a:t>a</a:t>
            </a:r>
            <a:r>
              <a:rPr spc="-25" dirty="0"/>
              <a:t> </a:t>
            </a:r>
            <a:r>
              <a:rPr spc="-5" dirty="0"/>
              <a:t>objetos</a:t>
            </a: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a:t>
            </a:fld>
            <a:endParaRPr dirty="0"/>
          </a:p>
        </p:txBody>
      </p:sp>
      <p:pic>
        <p:nvPicPr>
          <p:cNvPr id="16" name="Imagen 15">
            <a:extLst>
              <a:ext uri="{FF2B5EF4-FFF2-40B4-BE49-F238E27FC236}">
                <a16:creationId xmlns:a16="http://schemas.microsoft.com/office/drawing/2014/main" id="{21690AAE-D7AE-D626-1E61-DBE293DD2B67}"/>
              </a:ext>
            </a:extLst>
          </p:cNvPr>
          <p:cNvPicPr>
            <a:picLocks noChangeAspect="1"/>
          </p:cNvPicPr>
          <p:nvPr/>
        </p:nvPicPr>
        <p:blipFill>
          <a:blip r:embed="rId2"/>
          <a:stretch>
            <a:fillRect/>
          </a:stretch>
        </p:blipFill>
        <p:spPr>
          <a:xfrm>
            <a:off x="2841625" y="1677138"/>
            <a:ext cx="5048250" cy="2076450"/>
          </a:xfrm>
          <a:prstGeom prst="rect">
            <a:avLst/>
          </a:prstGeom>
        </p:spPr>
      </p:pic>
      <p:sp>
        <p:nvSpPr>
          <p:cNvPr id="4" name="CuadroTexto 3">
            <a:extLst>
              <a:ext uri="{FF2B5EF4-FFF2-40B4-BE49-F238E27FC236}">
                <a16:creationId xmlns:a16="http://schemas.microsoft.com/office/drawing/2014/main" id="{40470E13-B143-F426-9D6A-CD4468B9EC20}"/>
              </a:ext>
            </a:extLst>
          </p:cNvPr>
          <p:cNvSpPr txBox="1"/>
          <p:nvPr/>
        </p:nvSpPr>
        <p:spPr>
          <a:xfrm>
            <a:off x="1451610" y="4159250"/>
            <a:ext cx="7790180" cy="1754326"/>
          </a:xfrm>
          <a:prstGeom prst="rect">
            <a:avLst/>
          </a:prstGeom>
          <a:noFill/>
        </p:spPr>
        <p:txBody>
          <a:bodyPr wrap="square">
            <a:spAutoFit/>
          </a:bodyPr>
          <a:lstStyle/>
          <a:p>
            <a:pPr algn="just"/>
            <a:r>
              <a:rPr lang="es-ES" dirty="0">
                <a:latin typeface="Aptos" panose="020B0004020202020204" pitchFamily="34" charset="0"/>
              </a:rPr>
              <a:t>Las clases tiene dos vistas: una pública y una privada. La vista pública, también llamado interfaz, establece los aspectos visibles de la clase y, por lo tanto, nos ofrece los métodos que podemos utilizar. </a:t>
            </a:r>
          </a:p>
          <a:p>
            <a:pPr algn="just"/>
            <a:endParaRPr lang="es-ES" dirty="0">
              <a:latin typeface="Aptos" panose="020B0004020202020204" pitchFamily="34" charset="0"/>
            </a:endParaRPr>
          </a:p>
          <a:p>
            <a:pPr algn="just"/>
            <a:r>
              <a:rPr lang="es-ES" dirty="0">
                <a:latin typeface="Aptos" panose="020B0004020202020204" pitchFamily="34" charset="0"/>
              </a:rPr>
              <a:t>La vista privada, también llamada implantación, encapsula todos los detalles de la estructura de datos y la implementación de los métodos.</a:t>
            </a:r>
            <a:endParaRPr lang="es-CO" dirty="0">
              <a:latin typeface="Aptos" panose="020B0004020202020204" pitchFamily="34" charset="0"/>
            </a:endParaRPr>
          </a:p>
        </p:txBody>
      </p:sp>
    </p:spTree>
    <p:extLst>
      <p:ext uri="{BB962C8B-B14F-4D97-AF65-F5344CB8AC3E}">
        <p14:creationId xmlns:p14="http://schemas.microsoft.com/office/powerpoint/2010/main" val="24165673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90</a:t>
            </a:fld>
            <a:endParaRPr dirty="0"/>
          </a:p>
        </p:txBody>
      </p:sp>
      <p:sp>
        <p:nvSpPr>
          <p:cNvPr id="3" name="object 3"/>
          <p:cNvSpPr txBox="1"/>
          <p:nvPr/>
        </p:nvSpPr>
        <p:spPr>
          <a:xfrm>
            <a:off x="1005839" y="1521459"/>
            <a:ext cx="8712200" cy="43535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a:t>
            </a:r>
            <a:r>
              <a:rPr sz="2000" b="1" spc="-30" dirty="0">
                <a:latin typeface="Verdana"/>
                <a:cs typeface="Verdana"/>
              </a:rPr>
              <a:t> </a:t>
            </a:r>
            <a:r>
              <a:rPr sz="2000" b="1" spc="-5" dirty="0">
                <a:latin typeface="Verdana"/>
                <a:cs typeface="Verdana"/>
              </a:rPr>
              <a:t>uso</a:t>
            </a:r>
            <a:r>
              <a:rPr sz="2000" b="1" spc="5" dirty="0">
                <a:latin typeface="Verdana"/>
                <a:cs typeface="Verdana"/>
              </a:rPr>
              <a:t> </a:t>
            </a:r>
            <a:r>
              <a:rPr sz="2000" b="1" spc="-5" dirty="0">
                <a:latin typeface="Verdana"/>
                <a:cs typeface="Verdana"/>
              </a:rPr>
              <a:t>de</a:t>
            </a:r>
            <a:r>
              <a:rPr sz="2000" b="1" spc="-35"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a:t>
            </a:r>
            <a:r>
              <a:rPr sz="2000" b="1" spc="5" dirty="0">
                <a:latin typeface="Verdana"/>
                <a:cs typeface="Verdana"/>
              </a:rPr>
              <a:t> </a:t>
            </a:r>
            <a:r>
              <a:rPr sz="2000" b="1" dirty="0">
                <a:latin typeface="Verdana"/>
                <a:cs typeface="Verdana"/>
              </a:rPr>
              <a:t>métodos</a:t>
            </a:r>
            <a:r>
              <a:rPr sz="2000" b="1" spc="5" dirty="0">
                <a:latin typeface="Verdana"/>
                <a:cs typeface="Verdana"/>
              </a:rPr>
              <a:t> </a:t>
            </a:r>
            <a:r>
              <a:rPr sz="2000" b="1" spc="-10" dirty="0">
                <a:latin typeface="Verdana"/>
                <a:cs typeface="Verdana"/>
              </a:rPr>
              <a:t>se</a:t>
            </a:r>
            <a:r>
              <a:rPr sz="2000" b="1" spc="-5" dirty="0">
                <a:latin typeface="Verdana"/>
                <a:cs typeface="Verdana"/>
              </a:rPr>
              <a:t> utilizan</a:t>
            </a:r>
            <a:r>
              <a:rPr sz="2000" b="1" dirty="0">
                <a:latin typeface="Verdana"/>
                <a:cs typeface="Verdana"/>
              </a:rPr>
              <a:t> </a:t>
            </a:r>
            <a:r>
              <a:rPr sz="2000" b="1" spc="-5" dirty="0">
                <a:latin typeface="Verdana"/>
                <a:cs typeface="Verdana"/>
              </a:rPr>
              <a:t>para</a:t>
            </a:r>
            <a:r>
              <a:rPr sz="2000" b="1" dirty="0">
                <a:latin typeface="Verdana"/>
                <a:cs typeface="Verdana"/>
              </a:rPr>
              <a:t> estructurar</a:t>
            </a:r>
            <a:r>
              <a:rPr sz="2000" b="1" spc="5" dirty="0">
                <a:latin typeface="Verdana"/>
                <a:cs typeface="Verdana"/>
              </a:rPr>
              <a:t> </a:t>
            </a:r>
            <a:r>
              <a:rPr sz="2000" b="1" spc="-5" dirty="0">
                <a:latin typeface="Verdana"/>
                <a:cs typeface="Verdana"/>
              </a:rPr>
              <a:t>un</a:t>
            </a:r>
            <a:r>
              <a:rPr sz="2000" b="1" spc="670" dirty="0">
                <a:latin typeface="Verdana"/>
                <a:cs typeface="Verdana"/>
              </a:rPr>
              <a:t> </a:t>
            </a:r>
            <a:r>
              <a:rPr sz="2000" b="1" dirty="0">
                <a:latin typeface="Verdana"/>
                <a:cs typeface="Verdana"/>
              </a:rPr>
              <a:t>programa </a:t>
            </a:r>
            <a:r>
              <a:rPr sz="2000" b="1" spc="-670" dirty="0">
                <a:latin typeface="Verdana"/>
                <a:cs typeface="Verdana"/>
              </a:rPr>
              <a:t> </a:t>
            </a:r>
            <a:r>
              <a:rPr sz="2000" b="1" dirty="0">
                <a:latin typeface="Verdana"/>
                <a:cs typeface="Verdana"/>
              </a:rPr>
              <a:t>Java</a:t>
            </a:r>
            <a:r>
              <a:rPr sz="2000" b="1" spc="-25" dirty="0">
                <a:latin typeface="Verdana"/>
                <a:cs typeface="Verdana"/>
              </a:rPr>
              <a:t> </a:t>
            </a:r>
            <a:r>
              <a:rPr sz="2000" b="1" spc="-5" dirty="0">
                <a:latin typeface="Verdana"/>
                <a:cs typeface="Verdana"/>
              </a:rPr>
              <a:t>de</a:t>
            </a:r>
            <a:r>
              <a:rPr sz="2000" b="1" spc="-15" dirty="0">
                <a:latin typeface="Verdana"/>
                <a:cs typeface="Verdana"/>
              </a:rPr>
              <a:t> </a:t>
            </a:r>
            <a:r>
              <a:rPr sz="2000" b="1" dirty="0">
                <a:latin typeface="Verdana"/>
                <a:cs typeface="Verdana"/>
              </a:rPr>
              <a:t>forma</a:t>
            </a:r>
            <a:r>
              <a:rPr sz="2000" b="1" spc="20" dirty="0">
                <a:latin typeface="Verdana"/>
                <a:cs typeface="Verdana"/>
              </a:rPr>
              <a:t> </a:t>
            </a:r>
            <a:r>
              <a:rPr sz="2000" b="1" spc="-5" dirty="0">
                <a:latin typeface="Verdana"/>
                <a:cs typeface="Verdana"/>
              </a:rPr>
              <a:t>lógica</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spc="-10" dirty="0">
                <a:latin typeface="Verdana"/>
                <a:cs typeface="Verdana"/>
              </a:rPr>
              <a:t>El</a:t>
            </a:r>
            <a:r>
              <a:rPr sz="2000" b="1" spc="-5" dirty="0">
                <a:latin typeface="Verdana"/>
                <a:cs typeface="Verdana"/>
              </a:rPr>
              <a:t> uso</a:t>
            </a:r>
            <a:r>
              <a:rPr sz="2000" b="1" dirty="0">
                <a:latin typeface="Verdana"/>
                <a:cs typeface="Verdana"/>
              </a:rPr>
              <a:t> </a:t>
            </a:r>
            <a:r>
              <a:rPr sz="2000" b="1" spc="5" dirty="0">
                <a:latin typeface="Verdana"/>
                <a:cs typeface="Verdana"/>
              </a:rPr>
              <a:t>de</a:t>
            </a:r>
            <a:r>
              <a:rPr sz="2000" b="1" spc="10" dirty="0">
                <a:latin typeface="Verdana"/>
                <a:cs typeface="Verdana"/>
              </a:rPr>
              <a:t> </a:t>
            </a:r>
            <a:r>
              <a:rPr sz="2000" b="1" dirty="0">
                <a:latin typeface="Verdana"/>
                <a:cs typeface="Verdana"/>
              </a:rPr>
              <a:t>métodos</a:t>
            </a:r>
            <a:r>
              <a:rPr sz="2000" b="1" spc="5" dirty="0">
                <a:latin typeface="Verdana"/>
                <a:cs typeface="Verdana"/>
              </a:rPr>
              <a:t> </a:t>
            </a:r>
            <a:r>
              <a:rPr sz="2000" b="1" spc="-5" dirty="0">
                <a:latin typeface="Verdana"/>
                <a:cs typeface="Verdana"/>
              </a:rPr>
              <a:t>permite</a:t>
            </a:r>
            <a:r>
              <a:rPr sz="2000" b="1" dirty="0">
                <a:latin typeface="Verdana"/>
                <a:cs typeface="Verdana"/>
              </a:rPr>
              <a:t> dividir</a:t>
            </a:r>
            <a:r>
              <a:rPr sz="2000" b="1" spc="5" dirty="0">
                <a:latin typeface="Verdana"/>
                <a:cs typeface="Verdana"/>
              </a:rPr>
              <a:t> un</a:t>
            </a:r>
            <a:r>
              <a:rPr sz="2000" b="1" spc="10" dirty="0">
                <a:latin typeface="Verdana"/>
                <a:cs typeface="Verdana"/>
              </a:rPr>
              <a:t> </a:t>
            </a:r>
            <a:r>
              <a:rPr sz="2000" b="1" dirty="0">
                <a:latin typeface="Verdana"/>
                <a:cs typeface="Verdana"/>
              </a:rPr>
              <a:t>problema</a:t>
            </a:r>
            <a:r>
              <a:rPr sz="2000" b="1" spc="5" dirty="0">
                <a:latin typeface="Verdana"/>
                <a:cs typeface="Verdana"/>
              </a:rPr>
              <a:t> </a:t>
            </a:r>
            <a:r>
              <a:rPr sz="2000" b="1" spc="-15" dirty="0">
                <a:latin typeface="Verdana"/>
                <a:cs typeface="Verdana"/>
              </a:rPr>
              <a:t>en </a:t>
            </a:r>
            <a:r>
              <a:rPr sz="2000" b="1" spc="-10" dirty="0">
                <a:latin typeface="Verdana"/>
                <a:cs typeface="Verdana"/>
              </a:rPr>
              <a:t> </a:t>
            </a:r>
            <a:r>
              <a:rPr sz="2000" b="1" spc="-5" dirty="0">
                <a:latin typeface="Verdana"/>
                <a:cs typeface="Verdana"/>
              </a:rPr>
              <a:t>problemas más pequeños </a:t>
            </a:r>
            <a:r>
              <a:rPr sz="2000" b="1" dirty="0">
                <a:latin typeface="Verdana"/>
                <a:cs typeface="Verdana"/>
              </a:rPr>
              <a:t>que </a:t>
            </a:r>
            <a:r>
              <a:rPr sz="2000" b="1" spc="-5" dirty="0">
                <a:latin typeface="Verdana"/>
                <a:cs typeface="Verdana"/>
              </a:rPr>
              <a:t>son más fáciles de </a:t>
            </a:r>
            <a:r>
              <a:rPr sz="2000" b="1" dirty="0">
                <a:latin typeface="Verdana"/>
                <a:cs typeface="Verdana"/>
              </a:rPr>
              <a:t>resolver </a:t>
            </a:r>
            <a:r>
              <a:rPr sz="2000" b="1" spc="5" dirty="0">
                <a:latin typeface="Verdana"/>
                <a:cs typeface="Verdana"/>
              </a:rPr>
              <a:t> </a:t>
            </a:r>
            <a:r>
              <a:rPr sz="2000" b="1" spc="-5" dirty="0">
                <a:latin typeface="Verdana"/>
                <a:cs typeface="Verdana"/>
              </a:rPr>
              <a:t>(“Divide</a:t>
            </a:r>
            <a:r>
              <a:rPr sz="2000" b="1" dirty="0">
                <a:latin typeface="Verdana"/>
                <a:cs typeface="Verdana"/>
              </a:rPr>
              <a:t> </a:t>
            </a:r>
            <a:r>
              <a:rPr sz="2000" b="1" spc="-5" dirty="0">
                <a:latin typeface="Verdana"/>
                <a:cs typeface="Verdana"/>
              </a:rPr>
              <a:t>y</a:t>
            </a:r>
            <a:r>
              <a:rPr sz="2000" b="1" spc="-10" dirty="0">
                <a:latin typeface="Verdana"/>
                <a:cs typeface="Verdana"/>
              </a:rPr>
              <a:t> </a:t>
            </a:r>
            <a:r>
              <a:rPr sz="2000" b="1" spc="-5" dirty="0">
                <a:latin typeface="Verdana"/>
                <a:cs typeface="Verdana"/>
              </a:rPr>
              <a:t>vencerás”)</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encapsulan un conjunto de instrucciones </a:t>
            </a:r>
            <a:r>
              <a:rPr sz="2000" b="1" spc="5" dirty="0">
                <a:latin typeface="Verdana"/>
                <a:cs typeface="Verdana"/>
              </a:rPr>
              <a:t>que </a:t>
            </a:r>
            <a:r>
              <a:rPr sz="2000" b="1" spc="-670" dirty="0">
                <a:latin typeface="Verdana"/>
                <a:cs typeface="Verdana"/>
              </a:rPr>
              <a:t> </a:t>
            </a:r>
            <a:r>
              <a:rPr sz="2000" b="1" spc="-10" dirty="0">
                <a:latin typeface="Verdana"/>
                <a:cs typeface="Verdana"/>
              </a:rPr>
              <a:t>se </a:t>
            </a:r>
            <a:r>
              <a:rPr sz="2000" b="1" spc="-5" dirty="0">
                <a:latin typeface="Verdana"/>
                <a:cs typeface="Verdana"/>
              </a:rPr>
              <a:t>puede ejecutar </a:t>
            </a:r>
            <a:r>
              <a:rPr sz="2000" b="1" dirty="0">
                <a:latin typeface="Verdana"/>
                <a:cs typeface="Verdana"/>
              </a:rPr>
              <a:t>tantas </a:t>
            </a:r>
            <a:r>
              <a:rPr sz="2000" b="1" spc="-5" dirty="0">
                <a:latin typeface="Verdana"/>
                <a:cs typeface="Verdana"/>
              </a:rPr>
              <a:t>veces como </a:t>
            </a:r>
            <a:r>
              <a:rPr sz="2000" b="1" spc="-10" dirty="0">
                <a:latin typeface="Verdana"/>
                <a:cs typeface="Verdana"/>
              </a:rPr>
              <a:t>sea </a:t>
            </a:r>
            <a:r>
              <a:rPr sz="2000" b="1" spc="-5" dirty="0">
                <a:latin typeface="Verdana"/>
                <a:cs typeface="Verdana"/>
              </a:rPr>
              <a:t>necesario. </a:t>
            </a:r>
            <a:r>
              <a:rPr sz="2000" b="1" spc="5" dirty="0">
                <a:latin typeface="Verdana"/>
                <a:cs typeface="Verdana"/>
              </a:rPr>
              <a:t>El </a:t>
            </a:r>
            <a:r>
              <a:rPr sz="2000" b="1" spc="10" dirty="0">
                <a:latin typeface="Verdana"/>
                <a:cs typeface="Verdana"/>
              </a:rPr>
              <a:t> </a:t>
            </a:r>
            <a:r>
              <a:rPr sz="2000" b="1" spc="-5" dirty="0">
                <a:latin typeface="Verdana"/>
                <a:cs typeface="Verdana"/>
              </a:rPr>
              <a:t>código</a:t>
            </a:r>
            <a:r>
              <a:rPr sz="2000" b="1" dirty="0">
                <a:latin typeface="Verdana"/>
                <a:cs typeface="Verdana"/>
              </a:rPr>
              <a:t> </a:t>
            </a:r>
            <a:r>
              <a:rPr sz="2000" b="1" spc="-5" dirty="0">
                <a:latin typeface="Verdana"/>
                <a:cs typeface="Verdana"/>
              </a:rPr>
              <a:t>del</a:t>
            </a:r>
            <a:r>
              <a:rPr sz="2000" b="1" dirty="0">
                <a:latin typeface="Verdana"/>
                <a:cs typeface="Verdana"/>
              </a:rPr>
              <a:t> </a:t>
            </a:r>
            <a:r>
              <a:rPr sz="2000" b="1" spc="-5" dirty="0">
                <a:latin typeface="Verdana"/>
                <a:cs typeface="Verdana"/>
              </a:rPr>
              <a:t>método</a:t>
            </a:r>
            <a:r>
              <a:rPr sz="2000" b="1" dirty="0">
                <a:latin typeface="Verdana"/>
                <a:cs typeface="Verdana"/>
              </a:rPr>
              <a:t> </a:t>
            </a:r>
            <a:r>
              <a:rPr sz="2000" b="1" spc="-5" dirty="0">
                <a:latin typeface="Verdana"/>
                <a:cs typeface="Verdana"/>
              </a:rPr>
              <a:t>queda</a:t>
            </a:r>
            <a:r>
              <a:rPr sz="2000" b="1" dirty="0">
                <a:latin typeface="Verdana"/>
                <a:cs typeface="Verdana"/>
              </a:rPr>
              <a:t> oculto</a:t>
            </a:r>
            <a:r>
              <a:rPr sz="2000" b="1" spc="5" dirty="0">
                <a:latin typeface="Verdana"/>
                <a:cs typeface="Verdana"/>
              </a:rPr>
              <a:t> </a:t>
            </a:r>
            <a:r>
              <a:rPr sz="2000" b="1" dirty="0">
                <a:latin typeface="Verdana"/>
                <a:cs typeface="Verdana"/>
              </a:rPr>
              <a:t>y</a:t>
            </a:r>
            <a:r>
              <a:rPr sz="2000" b="1" spc="5" dirty="0">
                <a:latin typeface="Verdana"/>
                <a:cs typeface="Verdana"/>
              </a:rPr>
              <a:t> </a:t>
            </a:r>
            <a:r>
              <a:rPr sz="2000" b="1" spc="-5" dirty="0">
                <a:latin typeface="Verdana"/>
                <a:cs typeface="Verdana"/>
              </a:rPr>
              <a:t>sólo</a:t>
            </a:r>
            <a:r>
              <a:rPr sz="2000" b="1" dirty="0">
                <a:latin typeface="Verdana"/>
                <a:cs typeface="Verdana"/>
              </a:rPr>
              <a:t> </a:t>
            </a:r>
            <a:r>
              <a:rPr sz="2000" b="1" spc="-10" dirty="0">
                <a:latin typeface="Verdana"/>
                <a:cs typeface="Verdana"/>
              </a:rPr>
              <a:t>es</a:t>
            </a:r>
            <a:r>
              <a:rPr sz="2000" b="1" spc="-5" dirty="0">
                <a:latin typeface="Verdana"/>
                <a:cs typeface="Verdana"/>
              </a:rPr>
              <a:t> necesario </a:t>
            </a:r>
            <a:r>
              <a:rPr sz="2000" b="1" dirty="0">
                <a:latin typeface="Verdana"/>
                <a:cs typeface="Verdana"/>
              </a:rPr>
              <a:t> </a:t>
            </a:r>
            <a:r>
              <a:rPr sz="2000" b="1" spc="-5" dirty="0">
                <a:latin typeface="Verdana"/>
                <a:cs typeface="Verdana"/>
              </a:rPr>
              <a:t>conocer</a:t>
            </a:r>
            <a:r>
              <a:rPr sz="2000" b="1" spc="-20" dirty="0">
                <a:latin typeface="Verdana"/>
                <a:cs typeface="Verdana"/>
              </a:rPr>
              <a:t> </a:t>
            </a:r>
            <a:r>
              <a:rPr sz="2000" b="1" spc="-10" dirty="0">
                <a:latin typeface="Verdana"/>
                <a:cs typeface="Verdana"/>
              </a:rPr>
              <a:t>su</a:t>
            </a:r>
            <a:r>
              <a:rPr sz="2000" b="1" spc="10" dirty="0">
                <a:latin typeface="Verdana"/>
                <a:cs typeface="Verdana"/>
              </a:rPr>
              <a:t> </a:t>
            </a:r>
            <a:r>
              <a:rPr sz="2000" b="1" spc="-5" dirty="0">
                <a:latin typeface="Verdana"/>
                <a:cs typeface="Verdana"/>
              </a:rPr>
              <a:t>interfaz</a:t>
            </a:r>
            <a:r>
              <a:rPr sz="2000" b="1" spc="20" dirty="0">
                <a:latin typeface="Verdana"/>
                <a:cs typeface="Verdana"/>
              </a:rPr>
              <a:t> </a:t>
            </a:r>
            <a:r>
              <a:rPr sz="2000" b="1" spc="-5" dirty="0">
                <a:latin typeface="Verdana"/>
                <a:cs typeface="Verdana"/>
              </a:rPr>
              <a:t>(parámetros </a:t>
            </a:r>
            <a:r>
              <a:rPr sz="2000" b="1" dirty="0">
                <a:latin typeface="Verdana"/>
                <a:cs typeface="Verdana"/>
              </a:rPr>
              <a:t>y</a:t>
            </a:r>
            <a:r>
              <a:rPr sz="2000" b="1" spc="-10" dirty="0">
                <a:latin typeface="Verdana"/>
                <a:cs typeface="Verdana"/>
              </a:rPr>
              <a:t> </a:t>
            </a:r>
            <a:r>
              <a:rPr sz="2000" b="1" dirty="0">
                <a:latin typeface="Verdana"/>
                <a:cs typeface="Verdana"/>
              </a:rPr>
              <a:t>valor </a:t>
            </a:r>
            <a:r>
              <a:rPr sz="2000" b="1" spc="-5" dirty="0">
                <a:latin typeface="Verdana"/>
                <a:cs typeface="Verdana"/>
              </a:rPr>
              <a:t>de</a:t>
            </a:r>
            <a:r>
              <a:rPr sz="2000" b="1" spc="10" dirty="0">
                <a:latin typeface="Verdana"/>
                <a:cs typeface="Verdana"/>
              </a:rPr>
              <a:t> </a:t>
            </a:r>
            <a:r>
              <a:rPr sz="2000" b="1" dirty="0">
                <a:latin typeface="Verdana"/>
                <a:cs typeface="Verdana"/>
              </a:rPr>
              <a:t>retorno)</a:t>
            </a:r>
            <a:endParaRPr sz="2000">
              <a:latin typeface="Verdana"/>
              <a:cs typeface="Verdan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91</a:t>
            </a:fld>
            <a:endParaRPr dirty="0"/>
          </a:p>
        </p:txBody>
      </p:sp>
      <p:sp>
        <p:nvSpPr>
          <p:cNvPr id="3" name="object 3"/>
          <p:cNvSpPr txBox="1"/>
          <p:nvPr/>
        </p:nvSpPr>
        <p:spPr>
          <a:xfrm>
            <a:off x="1005839" y="1521459"/>
            <a:ext cx="8712200" cy="435356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a:t>
            </a:r>
            <a:r>
              <a:rPr sz="2000" b="1" spc="-30" dirty="0">
                <a:latin typeface="Verdana"/>
                <a:cs typeface="Verdana"/>
              </a:rPr>
              <a:t> </a:t>
            </a:r>
            <a:r>
              <a:rPr sz="2000" b="1" spc="-5" dirty="0">
                <a:latin typeface="Verdana"/>
                <a:cs typeface="Verdana"/>
              </a:rPr>
              <a:t>uso</a:t>
            </a:r>
            <a:r>
              <a:rPr sz="2000" b="1" spc="5" dirty="0">
                <a:latin typeface="Verdana"/>
                <a:cs typeface="Verdana"/>
              </a:rPr>
              <a:t> </a:t>
            </a:r>
            <a:r>
              <a:rPr sz="2000" b="1" spc="-5" dirty="0">
                <a:latin typeface="Verdana"/>
                <a:cs typeface="Verdana"/>
              </a:rPr>
              <a:t>de</a:t>
            </a:r>
            <a:r>
              <a:rPr sz="2000" b="1" spc="-35"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spc="-5" dirty="0">
                <a:latin typeface="Verdana"/>
                <a:cs typeface="Verdana"/>
              </a:rPr>
              <a:t>Un método lleva </a:t>
            </a:r>
            <a:r>
              <a:rPr sz="2000" b="1" dirty="0">
                <a:latin typeface="Verdana"/>
                <a:cs typeface="Verdana"/>
              </a:rPr>
              <a:t>a </a:t>
            </a:r>
            <a:r>
              <a:rPr sz="2000" b="1" spc="-5" dirty="0">
                <a:latin typeface="Verdana"/>
                <a:cs typeface="Verdana"/>
              </a:rPr>
              <a:t>cabo una tarea específica </a:t>
            </a:r>
            <a:r>
              <a:rPr sz="2000" b="1" spc="5" dirty="0">
                <a:latin typeface="Verdana"/>
                <a:cs typeface="Verdana"/>
              </a:rPr>
              <a:t>de </a:t>
            </a:r>
            <a:r>
              <a:rPr sz="2000" b="1" spc="-5" dirty="0">
                <a:latin typeface="Verdana"/>
                <a:cs typeface="Verdana"/>
              </a:rPr>
              <a:t>diversa </a:t>
            </a:r>
            <a:r>
              <a:rPr sz="2000" b="1" dirty="0">
                <a:latin typeface="Verdana"/>
                <a:cs typeface="Verdana"/>
              </a:rPr>
              <a:t> </a:t>
            </a:r>
            <a:r>
              <a:rPr sz="2000" b="1" spc="-5" dirty="0">
                <a:latin typeface="Verdana"/>
                <a:cs typeface="Verdana"/>
              </a:rPr>
              <a:t>naturaleza:</a:t>
            </a:r>
            <a:r>
              <a:rPr sz="2000" b="1" spc="-30" dirty="0">
                <a:latin typeface="Verdana"/>
                <a:cs typeface="Verdana"/>
              </a:rPr>
              <a:t> </a:t>
            </a:r>
            <a:r>
              <a:rPr sz="2000" b="1" spc="-5" dirty="0">
                <a:latin typeface="Verdana"/>
                <a:cs typeface="Verdana"/>
              </a:rPr>
              <a:t>input,</a:t>
            </a:r>
            <a:r>
              <a:rPr sz="2000" b="1" spc="10" dirty="0">
                <a:latin typeface="Verdana"/>
                <a:cs typeface="Verdana"/>
              </a:rPr>
              <a:t> </a:t>
            </a:r>
            <a:r>
              <a:rPr sz="2000" b="1" spc="-5" dirty="0">
                <a:latin typeface="Verdana"/>
                <a:cs typeface="Verdana"/>
              </a:rPr>
              <a:t>output</a:t>
            </a:r>
            <a:r>
              <a:rPr sz="2000" b="1" spc="5" dirty="0">
                <a:latin typeface="Verdana"/>
                <a:cs typeface="Verdana"/>
              </a:rPr>
              <a:t> </a:t>
            </a:r>
            <a:r>
              <a:rPr sz="2000" b="1" dirty="0">
                <a:latin typeface="Verdana"/>
                <a:cs typeface="Verdana"/>
              </a:rPr>
              <a:t>o </a:t>
            </a:r>
            <a:r>
              <a:rPr sz="2000" b="1" spc="-5" dirty="0">
                <a:latin typeface="Verdana"/>
                <a:cs typeface="Verdana"/>
              </a:rPr>
              <a:t>cálculo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Para crear un </a:t>
            </a:r>
            <a:r>
              <a:rPr sz="2000" b="1" dirty="0">
                <a:latin typeface="Verdana"/>
                <a:cs typeface="Verdana"/>
              </a:rPr>
              <a:t>método </a:t>
            </a:r>
            <a:r>
              <a:rPr sz="2000" b="1" spc="-10" dirty="0">
                <a:latin typeface="Verdana"/>
                <a:cs typeface="Verdana"/>
              </a:rPr>
              <a:t>se </a:t>
            </a:r>
            <a:r>
              <a:rPr sz="2000" b="1" spc="-5" dirty="0">
                <a:latin typeface="Verdana"/>
                <a:cs typeface="Verdana"/>
              </a:rPr>
              <a:t>tiene que escribir la </a:t>
            </a:r>
            <a:r>
              <a:rPr sz="2000" b="1" dirty="0">
                <a:latin typeface="Verdana"/>
                <a:cs typeface="Verdana"/>
              </a:rPr>
              <a:t>declaración </a:t>
            </a:r>
            <a:r>
              <a:rPr sz="2000" b="1" spc="5" dirty="0">
                <a:latin typeface="Verdana"/>
                <a:cs typeface="Verdana"/>
              </a:rPr>
              <a:t> </a:t>
            </a:r>
            <a:r>
              <a:rPr sz="2000" b="1" spc="-5" dirty="0">
                <a:latin typeface="Verdana"/>
                <a:cs typeface="Verdana"/>
              </a:rPr>
              <a:t>del </a:t>
            </a:r>
            <a:r>
              <a:rPr sz="2000" b="1" dirty="0">
                <a:latin typeface="Verdana"/>
                <a:cs typeface="Verdana"/>
              </a:rPr>
              <a:t>método, </a:t>
            </a:r>
            <a:r>
              <a:rPr sz="2000" b="1" spc="-5" dirty="0">
                <a:latin typeface="Verdana"/>
                <a:cs typeface="Verdana"/>
              </a:rPr>
              <a:t>el </a:t>
            </a:r>
            <a:r>
              <a:rPr sz="2000" b="1" dirty="0">
                <a:latin typeface="Verdana"/>
                <a:cs typeface="Verdana"/>
              </a:rPr>
              <a:t>encabezado y </a:t>
            </a:r>
            <a:r>
              <a:rPr sz="2000" b="1" spc="-5" dirty="0">
                <a:latin typeface="Verdana"/>
                <a:cs typeface="Verdana"/>
              </a:rPr>
              <a:t>el cuerpo. Dentro del </a:t>
            </a:r>
            <a:r>
              <a:rPr sz="2000" b="1" dirty="0">
                <a:latin typeface="Verdana"/>
                <a:cs typeface="Verdana"/>
              </a:rPr>
              <a:t>cuerpo </a:t>
            </a:r>
            <a:r>
              <a:rPr sz="2000" b="1" spc="5" dirty="0">
                <a:latin typeface="Verdana"/>
                <a:cs typeface="Verdana"/>
              </a:rPr>
              <a:t> </a:t>
            </a:r>
            <a:r>
              <a:rPr sz="2000" b="1" spc="-5" dirty="0">
                <a:latin typeface="Verdana"/>
                <a:cs typeface="Verdana"/>
              </a:rPr>
              <a:t>pueden haber declaraciones </a:t>
            </a:r>
            <a:r>
              <a:rPr sz="2000" b="1" spc="5" dirty="0">
                <a:latin typeface="Verdana"/>
                <a:cs typeface="Verdana"/>
              </a:rPr>
              <a:t>de </a:t>
            </a:r>
            <a:r>
              <a:rPr sz="2000" b="1" spc="-5" dirty="0">
                <a:latin typeface="Verdana"/>
                <a:cs typeface="Verdana"/>
              </a:rPr>
              <a:t>variables </a:t>
            </a:r>
            <a:r>
              <a:rPr sz="2000" b="1" dirty="0">
                <a:latin typeface="Verdana"/>
                <a:cs typeface="Verdana"/>
              </a:rPr>
              <a:t>y </a:t>
            </a:r>
            <a:r>
              <a:rPr sz="2000" b="1" spc="-5" dirty="0">
                <a:latin typeface="Verdana"/>
                <a:cs typeface="Verdana"/>
              </a:rPr>
              <a:t>constantes. </a:t>
            </a:r>
            <a:r>
              <a:rPr sz="2000" b="1" spc="15" dirty="0">
                <a:latin typeface="Verdana"/>
                <a:cs typeface="Verdana"/>
              </a:rPr>
              <a:t>Si </a:t>
            </a:r>
            <a:r>
              <a:rPr sz="2000" b="1" spc="20" dirty="0">
                <a:latin typeface="Verdana"/>
                <a:cs typeface="Verdana"/>
              </a:rPr>
              <a:t> </a:t>
            </a:r>
            <a:r>
              <a:rPr sz="2000" b="1" spc="-5" dirty="0">
                <a:latin typeface="Verdana"/>
                <a:cs typeface="Verdana"/>
              </a:rPr>
              <a:t>las hay </a:t>
            </a:r>
            <a:r>
              <a:rPr sz="2000" b="1" spc="-10" dirty="0">
                <a:latin typeface="Verdana"/>
                <a:cs typeface="Verdana"/>
              </a:rPr>
              <a:t>se </a:t>
            </a:r>
            <a:r>
              <a:rPr sz="2000" b="1" dirty="0">
                <a:latin typeface="Verdana"/>
                <a:cs typeface="Verdana"/>
              </a:rPr>
              <a:t>conocen </a:t>
            </a:r>
            <a:r>
              <a:rPr sz="2000" b="1" spc="-5" dirty="0">
                <a:latin typeface="Verdana"/>
                <a:cs typeface="Verdana"/>
              </a:rPr>
              <a:t>como variables locales </a:t>
            </a:r>
            <a:r>
              <a:rPr sz="2000" b="1" dirty="0">
                <a:latin typeface="Verdana"/>
                <a:cs typeface="Verdana"/>
              </a:rPr>
              <a:t>y </a:t>
            </a:r>
            <a:r>
              <a:rPr sz="2000" b="1" spc="-5" dirty="0">
                <a:latin typeface="Verdana"/>
                <a:cs typeface="Verdana"/>
              </a:rPr>
              <a:t>solo </a:t>
            </a:r>
            <a:r>
              <a:rPr sz="2000" b="1" dirty="0">
                <a:latin typeface="Verdana"/>
                <a:cs typeface="Verdana"/>
              </a:rPr>
              <a:t>pueden </a:t>
            </a:r>
            <a:r>
              <a:rPr sz="2000" b="1" spc="5" dirty="0">
                <a:latin typeface="Verdana"/>
                <a:cs typeface="Verdana"/>
              </a:rPr>
              <a:t> </a:t>
            </a:r>
            <a:r>
              <a:rPr sz="2000" b="1" spc="-10" dirty="0">
                <a:latin typeface="Verdana"/>
                <a:cs typeface="Verdana"/>
              </a:rPr>
              <a:t>ser</a:t>
            </a:r>
            <a:r>
              <a:rPr sz="2000" b="1" dirty="0">
                <a:latin typeface="Verdana"/>
                <a:cs typeface="Verdana"/>
              </a:rPr>
              <a:t> </a:t>
            </a:r>
            <a:r>
              <a:rPr sz="2000" b="1" spc="-5" dirty="0">
                <a:latin typeface="Verdana"/>
                <a:cs typeface="Verdana"/>
              </a:rPr>
              <a:t>utilizadas</a:t>
            </a:r>
            <a:r>
              <a:rPr sz="2000" b="1" spc="10" dirty="0">
                <a:latin typeface="Verdana"/>
                <a:cs typeface="Verdana"/>
              </a:rPr>
              <a:t> </a:t>
            </a:r>
            <a:r>
              <a:rPr sz="2000" b="1" spc="-5" dirty="0">
                <a:latin typeface="Verdana"/>
                <a:cs typeface="Verdana"/>
              </a:rPr>
              <a:t>dentro</a:t>
            </a:r>
            <a:r>
              <a:rPr sz="2000" b="1"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spc="-10" dirty="0">
                <a:latin typeface="Verdana"/>
                <a:cs typeface="Verdana"/>
              </a:rPr>
              <a:t>En </a:t>
            </a:r>
            <a:r>
              <a:rPr sz="2000" b="1" dirty="0">
                <a:latin typeface="Verdana"/>
                <a:cs typeface="Verdana"/>
              </a:rPr>
              <a:t>otros </a:t>
            </a:r>
            <a:r>
              <a:rPr sz="2000" b="1" spc="-5" dirty="0">
                <a:latin typeface="Verdana"/>
                <a:cs typeface="Verdana"/>
              </a:rPr>
              <a:t>lenguajes, los </a:t>
            </a:r>
            <a:r>
              <a:rPr sz="2000" b="1" dirty="0">
                <a:latin typeface="Verdana"/>
                <a:cs typeface="Verdana"/>
              </a:rPr>
              <a:t>métodos </a:t>
            </a:r>
            <a:r>
              <a:rPr sz="2000" b="1" spc="-10" dirty="0">
                <a:latin typeface="Verdana"/>
                <a:cs typeface="Verdana"/>
              </a:rPr>
              <a:t>se </a:t>
            </a:r>
            <a:r>
              <a:rPr sz="2000" b="1" spc="-5" dirty="0">
                <a:latin typeface="Verdana"/>
                <a:cs typeface="Verdana"/>
              </a:rPr>
              <a:t>denominan </a:t>
            </a:r>
            <a:r>
              <a:rPr sz="2000" b="1" dirty="0">
                <a:latin typeface="Verdana"/>
                <a:cs typeface="Verdana"/>
              </a:rPr>
              <a:t>subrutinas </a:t>
            </a:r>
            <a:r>
              <a:rPr sz="2000" b="1" spc="5" dirty="0">
                <a:latin typeface="Verdana"/>
                <a:cs typeface="Verdana"/>
              </a:rPr>
              <a:t> </a:t>
            </a:r>
            <a:r>
              <a:rPr sz="2000" b="1" dirty="0">
                <a:latin typeface="Verdana"/>
                <a:cs typeface="Verdana"/>
              </a:rPr>
              <a:t>o</a:t>
            </a:r>
            <a:r>
              <a:rPr sz="2000" b="1" spc="-25" dirty="0">
                <a:latin typeface="Verdana"/>
                <a:cs typeface="Verdana"/>
              </a:rPr>
              <a:t> </a:t>
            </a:r>
            <a:r>
              <a:rPr sz="2000" b="1" spc="-5" dirty="0">
                <a:latin typeface="Verdana"/>
                <a:cs typeface="Verdana"/>
              </a:rPr>
              <a:t>funciones</a:t>
            </a:r>
            <a:endParaRPr sz="2000">
              <a:latin typeface="Verdana"/>
              <a:cs typeface="Verdan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3" name="object 3"/>
          <p:cNvSpPr txBox="1"/>
          <p:nvPr/>
        </p:nvSpPr>
        <p:spPr>
          <a:xfrm>
            <a:off x="1005839" y="1521459"/>
            <a:ext cx="693991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Declaración</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un</a:t>
            </a:r>
            <a:r>
              <a:rPr sz="2000" b="1" spc="10" dirty="0">
                <a:latin typeface="Verdana"/>
                <a:cs typeface="Verdana"/>
              </a:rPr>
              <a:t> </a:t>
            </a:r>
            <a:r>
              <a:rPr sz="2000" b="1" dirty="0">
                <a:latin typeface="Verdana"/>
                <a:cs typeface="Verdana"/>
              </a:rPr>
              <a:t>método:</a:t>
            </a:r>
            <a:r>
              <a:rPr sz="2000" b="1" spc="-10" dirty="0">
                <a:latin typeface="Verdana"/>
                <a:cs typeface="Verdana"/>
              </a:rPr>
              <a:t> </a:t>
            </a:r>
            <a:r>
              <a:rPr sz="2000" b="1" spc="-5" dirty="0">
                <a:latin typeface="Verdana"/>
                <a:cs typeface="Verdana"/>
              </a:rPr>
              <a:t>encabezado</a:t>
            </a:r>
            <a:r>
              <a:rPr sz="2000" b="1" spc="-20"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cuerpo</a:t>
            </a:r>
            <a:endParaRPr sz="2000">
              <a:latin typeface="Verdana"/>
              <a:cs typeface="Verdana"/>
            </a:endParaRPr>
          </a:p>
        </p:txBody>
      </p:sp>
      <p:sp>
        <p:nvSpPr>
          <p:cNvPr id="4" name="object 4"/>
          <p:cNvSpPr txBox="1"/>
          <p:nvPr/>
        </p:nvSpPr>
        <p:spPr>
          <a:xfrm>
            <a:off x="1490980" y="3032760"/>
            <a:ext cx="7807959" cy="1016000"/>
          </a:xfrm>
          <a:prstGeom prst="rect">
            <a:avLst/>
          </a:prstGeom>
        </p:spPr>
        <p:txBody>
          <a:bodyPr vert="horz" wrap="square" lIns="0" tIns="12700" rIns="0" bIns="0" rtlCol="0">
            <a:spAutoFit/>
          </a:bodyPr>
          <a:lstStyle/>
          <a:p>
            <a:pPr marL="492759" marR="5080" indent="-480059">
              <a:lnSpc>
                <a:spcPct val="120400"/>
              </a:lnSpc>
              <a:spcBef>
                <a:spcPts val="100"/>
              </a:spcBef>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mostrarMensajeBienvenida(String </a:t>
            </a:r>
            <a:r>
              <a:rPr sz="1800" b="1" spc="-10" dirty="0">
                <a:latin typeface="Courier New"/>
                <a:cs typeface="Courier New"/>
              </a:rPr>
              <a:t>msg)</a:t>
            </a:r>
            <a:r>
              <a:rPr sz="1800" b="1" spc="-2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System.out.println(msg);</a:t>
            </a:r>
            <a:endParaRPr sz="1800">
              <a:latin typeface="Courier New"/>
              <a:cs typeface="Courier New"/>
            </a:endParaRPr>
          </a:p>
          <a:p>
            <a:pPr marL="12700">
              <a:lnSpc>
                <a:spcPct val="100000"/>
              </a:lnSpc>
              <a:spcBef>
                <a:spcPts val="439"/>
              </a:spcBef>
            </a:pPr>
            <a:r>
              <a:rPr sz="1800" b="1" spc="-5" dirty="0">
                <a:latin typeface="Courier New"/>
                <a:cs typeface="Courier New"/>
              </a:rPr>
              <a:t>}</a:t>
            </a:r>
            <a:endParaRPr sz="1800">
              <a:latin typeface="Courier New"/>
              <a:cs typeface="Courier New"/>
            </a:endParaRPr>
          </a:p>
        </p:txBody>
      </p:sp>
      <p:sp>
        <p:nvSpPr>
          <p:cNvPr id="5" name="object 5"/>
          <p:cNvSpPr/>
          <p:nvPr/>
        </p:nvSpPr>
        <p:spPr>
          <a:xfrm>
            <a:off x="1310640" y="2555239"/>
            <a:ext cx="8145780" cy="866140"/>
          </a:xfrm>
          <a:custGeom>
            <a:avLst/>
            <a:gdLst/>
            <a:ahLst/>
            <a:cxnLst/>
            <a:rect l="l" t="t" r="r" b="b"/>
            <a:pathLst>
              <a:path w="8145780" h="866139">
                <a:moveTo>
                  <a:pt x="10160" y="825500"/>
                </a:moveTo>
                <a:lnTo>
                  <a:pt x="0" y="825500"/>
                </a:lnTo>
                <a:lnTo>
                  <a:pt x="0" y="863600"/>
                </a:lnTo>
                <a:lnTo>
                  <a:pt x="10160" y="863600"/>
                </a:lnTo>
                <a:lnTo>
                  <a:pt x="10160" y="825500"/>
                </a:lnTo>
                <a:close/>
              </a:path>
              <a:path w="8145780" h="866139">
                <a:moveTo>
                  <a:pt x="10160" y="756920"/>
                </a:moveTo>
                <a:lnTo>
                  <a:pt x="0" y="756920"/>
                </a:lnTo>
                <a:lnTo>
                  <a:pt x="0" y="795020"/>
                </a:lnTo>
                <a:lnTo>
                  <a:pt x="10160" y="795020"/>
                </a:lnTo>
                <a:lnTo>
                  <a:pt x="10160" y="756920"/>
                </a:lnTo>
                <a:close/>
              </a:path>
              <a:path w="8145780" h="866139">
                <a:moveTo>
                  <a:pt x="10160" y="690880"/>
                </a:moveTo>
                <a:lnTo>
                  <a:pt x="0" y="690880"/>
                </a:lnTo>
                <a:lnTo>
                  <a:pt x="0" y="728980"/>
                </a:lnTo>
                <a:lnTo>
                  <a:pt x="10160" y="728980"/>
                </a:lnTo>
                <a:lnTo>
                  <a:pt x="10160" y="690880"/>
                </a:lnTo>
                <a:close/>
              </a:path>
              <a:path w="8145780" h="866139">
                <a:moveTo>
                  <a:pt x="10160" y="624840"/>
                </a:moveTo>
                <a:lnTo>
                  <a:pt x="0" y="624840"/>
                </a:lnTo>
                <a:lnTo>
                  <a:pt x="0" y="662940"/>
                </a:lnTo>
                <a:lnTo>
                  <a:pt x="10160" y="662940"/>
                </a:lnTo>
                <a:lnTo>
                  <a:pt x="10160" y="624840"/>
                </a:lnTo>
                <a:close/>
              </a:path>
              <a:path w="8145780" h="866139">
                <a:moveTo>
                  <a:pt x="10160" y="558800"/>
                </a:moveTo>
                <a:lnTo>
                  <a:pt x="0" y="558800"/>
                </a:lnTo>
                <a:lnTo>
                  <a:pt x="0" y="596900"/>
                </a:lnTo>
                <a:lnTo>
                  <a:pt x="10160" y="596900"/>
                </a:lnTo>
                <a:lnTo>
                  <a:pt x="10160" y="558800"/>
                </a:lnTo>
                <a:close/>
              </a:path>
              <a:path w="8145780" h="866139">
                <a:moveTo>
                  <a:pt x="15240" y="497840"/>
                </a:moveTo>
                <a:lnTo>
                  <a:pt x="0" y="497840"/>
                </a:lnTo>
                <a:lnTo>
                  <a:pt x="0" y="528320"/>
                </a:lnTo>
                <a:lnTo>
                  <a:pt x="10160" y="528320"/>
                </a:lnTo>
                <a:lnTo>
                  <a:pt x="10160" y="508000"/>
                </a:lnTo>
                <a:lnTo>
                  <a:pt x="15240" y="508000"/>
                </a:lnTo>
                <a:lnTo>
                  <a:pt x="15240" y="502920"/>
                </a:lnTo>
                <a:lnTo>
                  <a:pt x="15240" y="497840"/>
                </a:lnTo>
                <a:close/>
              </a:path>
              <a:path w="8145780" h="866139">
                <a:moveTo>
                  <a:pt x="60960" y="858520"/>
                </a:moveTo>
                <a:lnTo>
                  <a:pt x="22860" y="858520"/>
                </a:lnTo>
                <a:lnTo>
                  <a:pt x="22860" y="866140"/>
                </a:lnTo>
                <a:lnTo>
                  <a:pt x="60960" y="866140"/>
                </a:lnTo>
                <a:lnTo>
                  <a:pt x="60960" y="858520"/>
                </a:lnTo>
                <a:close/>
              </a:path>
              <a:path w="8145780" h="866139">
                <a:moveTo>
                  <a:pt x="83820" y="497840"/>
                </a:moveTo>
                <a:lnTo>
                  <a:pt x="45720" y="497840"/>
                </a:lnTo>
                <a:lnTo>
                  <a:pt x="45720" y="508000"/>
                </a:lnTo>
                <a:lnTo>
                  <a:pt x="83820" y="508000"/>
                </a:lnTo>
                <a:lnTo>
                  <a:pt x="83820" y="497840"/>
                </a:lnTo>
                <a:close/>
              </a:path>
              <a:path w="8145780" h="866139">
                <a:moveTo>
                  <a:pt x="129540" y="858520"/>
                </a:moveTo>
                <a:lnTo>
                  <a:pt x="91440" y="858520"/>
                </a:lnTo>
                <a:lnTo>
                  <a:pt x="91440" y="866140"/>
                </a:lnTo>
                <a:lnTo>
                  <a:pt x="129540" y="866140"/>
                </a:lnTo>
                <a:lnTo>
                  <a:pt x="129540" y="858520"/>
                </a:lnTo>
                <a:close/>
              </a:path>
              <a:path w="8145780" h="866139">
                <a:moveTo>
                  <a:pt x="149860" y="497840"/>
                </a:moveTo>
                <a:lnTo>
                  <a:pt x="111760" y="497840"/>
                </a:lnTo>
                <a:lnTo>
                  <a:pt x="111760" y="508000"/>
                </a:lnTo>
                <a:lnTo>
                  <a:pt x="149860" y="508000"/>
                </a:lnTo>
                <a:lnTo>
                  <a:pt x="149860" y="497840"/>
                </a:lnTo>
                <a:close/>
              </a:path>
              <a:path w="8145780" h="866139">
                <a:moveTo>
                  <a:pt x="195580" y="858520"/>
                </a:moveTo>
                <a:lnTo>
                  <a:pt x="157480" y="858520"/>
                </a:lnTo>
                <a:lnTo>
                  <a:pt x="157480" y="866140"/>
                </a:lnTo>
                <a:lnTo>
                  <a:pt x="195580" y="866140"/>
                </a:lnTo>
                <a:lnTo>
                  <a:pt x="195580" y="858520"/>
                </a:lnTo>
                <a:close/>
              </a:path>
              <a:path w="8145780" h="866139">
                <a:moveTo>
                  <a:pt x="215900" y="497840"/>
                </a:moveTo>
                <a:lnTo>
                  <a:pt x="177800" y="497840"/>
                </a:lnTo>
                <a:lnTo>
                  <a:pt x="177800" y="508000"/>
                </a:lnTo>
                <a:lnTo>
                  <a:pt x="215900" y="508000"/>
                </a:lnTo>
                <a:lnTo>
                  <a:pt x="215900" y="497840"/>
                </a:lnTo>
                <a:close/>
              </a:path>
              <a:path w="8145780" h="866139">
                <a:moveTo>
                  <a:pt x="261620" y="858520"/>
                </a:moveTo>
                <a:lnTo>
                  <a:pt x="223520" y="858520"/>
                </a:lnTo>
                <a:lnTo>
                  <a:pt x="223520" y="866140"/>
                </a:lnTo>
                <a:lnTo>
                  <a:pt x="261620" y="866140"/>
                </a:lnTo>
                <a:lnTo>
                  <a:pt x="261620" y="858520"/>
                </a:lnTo>
                <a:close/>
              </a:path>
              <a:path w="8145780" h="866139">
                <a:moveTo>
                  <a:pt x="281940" y="497840"/>
                </a:moveTo>
                <a:lnTo>
                  <a:pt x="243840" y="497840"/>
                </a:lnTo>
                <a:lnTo>
                  <a:pt x="243840" y="508000"/>
                </a:lnTo>
                <a:lnTo>
                  <a:pt x="281940" y="508000"/>
                </a:lnTo>
                <a:lnTo>
                  <a:pt x="281940" y="497840"/>
                </a:lnTo>
                <a:close/>
              </a:path>
              <a:path w="8145780" h="866139">
                <a:moveTo>
                  <a:pt x="327660" y="858520"/>
                </a:moveTo>
                <a:lnTo>
                  <a:pt x="289560" y="858520"/>
                </a:lnTo>
                <a:lnTo>
                  <a:pt x="289560" y="866140"/>
                </a:lnTo>
                <a:lnTo>
                  <a:pt x="327660" y="866140"/>
                </a:lnTo>
                <a:lnTo>
                  <a:pt x="327660" y="858520"/>
                </a:lnTo>
                <a:close/>
              </a:path>
              <a:path w="8145780" h="866139">
                <a:moveTo>
                  <a:pt x="350520" y="497840"/>
                </a:moveTo>
                <a:lnTo>
                  <a:pt x="312420" y="497840"/>
                </a:lnTo>
                <a:lnTo>
                  <a:pt x="312420" y="508000"/>
                </a:lnTo>
                <a:lnTo>
                  <a:pt x="350520" y="508000"/>
                </a:lnTo>
                <a:lnTo>
                  <a:pt x="350520" y="497840"/>
                </a:lnTo>
                <a:close/>
              </a:path>
              <a:path w="8145780" h="866139">
                <a:moveTo>
                  <a:pt x="396240" y="858520"/>
                </a:moveTo>
                <a:lnTo>
                  <a:pt x="358140" y="858520"/>
                </a:lnTo>
                <a:lnTo>
                  <a:pt x="358140" y="866140"/>
                </a:lnTo>
                <a:lnTo>
                  <a:pt x="396240" y="866140"/>
                </a:lnTo>
                <a:lnTo>
                  <a:pt x="396240" y="858520"/>
                </a:lnTo>
                <a:close/>
              </a:path>
              <a:path w="8145780" h="866139">
                <a:moveTo>
                  <a:pt x="416560" y="497840"/>
                </a:moveTo>
                <a:lnTo>
                  <a:pt x="378460" y="497840"/>
                </a:lnTo>
                <a:lnTo>
                  <a:pt x="378460" y="508000"/>
                </a:lnTo>
                <a:lnTo>
                  <a:pt x="416560" y="508000"/>
                </a:lnTo>
                <a:lnTo>
                  <a:pt x="416560" y="497840"/>
                </a:lnTo>
                <a:close/>
              </a:path>
              <a:path w="8145780" h="866139">
                <a:moveTo>
                  <a:pt x="462280" y="858520"/>
                </a:moveTo>
                <a:lnTo>
                  <a:pt x="424180" y="858520"/>
                </a:lnTo>
                <a:lnTo>
                  <a:pt x="424180" y="866140"/>
                </a:lnTo>
                <a:lnTo>
                  <a:pt x="462280" y="866140"/>
                </a:lnTo>
                <a:lnTo>
                  <a:pt x="462280" y="858520"/>
                </a:lnTo>
                <a:close/>
              </a:path>
              <a:path w="8145780" h="866139">
                <a:moveTo>
                  <a:pt x="482600" y="497840"/>
                </a:moveTo>
                <a:lnTo>
                  <a:pt x="444500" y="497840"/>
                </a:lnTo>
                <a:lnTo>
                  <a:pt x="444500" y="508000"/>
                </a:lnTo>
                <a:lnTo>
                  <a:pt x="482600" y="508000"/>
                </a:lnTo>
                <a:lnTo>
                  <a:pt x="482600" y="497840"/>
                </a:lnTo>
                <a:close/>
              </a:path>
              <a:path w="8145780" h="866139">
                <a:moveTo>
                  <a:pt x="528320" y="858520"/>
                </a:moveTo>
                <a:lnTo>
                  <a:pt x="490220" y="858520"/>
                </a:lnTo>
                <a:lnTo>
                  <a:pt x="490220" y="866140"/>
                </a:lnTo>
                <a:lnTo>
                  <a:pt x="528320" y="866140"/>
                </a:lnTo>
                <a:lnTo>
                  <a:pt x="528320" y="858520"/>
                </a:lnTo>
                <a:close/>
              </a:path>
              <a:path w="8145780" h="866139">
                <a:moveTo>
                  <a:pt x="548640" y="497840"/>
                </a:moveTo>
                <a:lnTo>
                  <a:pt x="510540" y="497840"/>
                </a:lnTo>
                <a:lnTo>
                  <a:pt x="510540" y="508000"/>
                </a:lnTo>
                <a:lnTo>
                  <a:pt x="548640" y="508000"/>
                </a:lnTo>
                <a:lnTo>
                  <a:pt x="548640" y="497840"/>
                </a:lnTo>
                <a:close/>
              </a:path>
              <a:path w="8145780" h="866139">
                <a:moveTo>
                  <a:pt x="594360" y="858520"/>
                </a:moveTo>
                <a:lnTo>
                  <a:pt x="556260" y="858520"/>
                </a:lnTo>
                <a:lnTo>
                  <a:pt x="556260" y="866140"/>
                </a:lnTo>
                <a:lnTo>
                  <a:pt x="594360" y="866140"/>
                </a:lnTo>
                <a:lnTo>
                  <a:pt x="594360" y="858520"/>
                </a:lnTo>
                <a:close/>
              </a:path>
              <a:path w="8145780" h="866139">
                <a:moveTo>
                  <a:pt x="617220" y="497840"/>
                </a:moveTo>
                <a:lnTo>
                  <a:pt x="579120" y="497840"/>
                </a:lnTo>
                <a:lnTo>
                  <a:pt x="579120" y="508000"/>
                </a:lnTo>
                <a:lnTo>
                  <a:pt x="617220" y="508000"/>
                </a:lnTo>
                <a:lnTo>
                  <a:pt x="617220" y="497840"/>
                </a:lnTo>
                <a:close/>
              </a:path>
              <a:path w="8145780" h="866139">
                <a:moveTo>
                  <a:pt x="662940" y="858520"/>
                </a:moveTo>
                <a:lnTo>
                  <a:pt x="624840" y="858520"/>
                </a:lnTo>
                <a:lnTo>
                  <a:pt x="624840" y="866140"/>
                </a:lnTo>
                <a:lnTo>
                  <a:pt x="662940" y="866140"/>
                </a:lnTo>
                <a:lnTo>
                  <a:pt x="662940" y="858520"/>
                </a:lnTo>
                <a:close/>
              </a:path>
              <a:path w="8145780" h="866139">
                <a:moveTo>
                  <a:pt x="683260" y="497840"/>
                </a:moveTo>
                <a:lnTo>
                  <a:pt x="645160" y="497840"/>
                </a:lnTo>
                <a:lnTo>
                  <a:pt x="645160" y="508000"/>
                </a:lnTo>
                <a:lnTo>
                  <a:pt x="683260" y="508000"/>
                </a:lnTo>
                <a:lnTo>
                  <a:pt x="683260" y="497840"/>
                </a:lnTo>
                <a:close/>
              </a:path>
              <a:path w="8145780" h="866139">
                <a:moveTo>
                  <a:pt x="728980" y="858520"/>
                </a:moveTo>
                <a:lnTo>
                  <a:pt x="690880" y="858520"/>
                </a:lnTo>
                <a:lnTo>
                  <a:pt x="690880" y="866140"/>
                </a:lnTo>
                <a:lnTo>
                  <a:pt x="728980" y="866140"/>
                </a:lnTo>
                <a:lnTo>
                  <a:pt x="728980" y="858520"/>
                </a:lnTo>
                <a:close/>
              </a:path>
              <a:path w="8145780" h="866139">
                <a:moveTo>
                  <a:pt x="749300" y="497840"/>
                </a:moveTo>
                <a:lnTo>
                  <a:pt x="711200" y="497840"/>
                </a:lnTo>
                <a:lnTo>
                  <a:pt x="711200" y="508000"/>
                </a:lnTo>
                <a:lnTo>
                  <a:pt x="749300" y="508000"/>
                </a:lnTo>
                <a:lnTo>
                  <a:pt x="749300" y="497840"/>
                </a:lnTo>
                <a:close/>
              </a:path>
              <a:path w="8145780" h="866139">
                <a:moveTo>
                  <a:pt x="795020" y="858520"/>
                </a:moveTo>
                <a:lnTo>
                  <a:pt x="756920" y="858520"/>
                </a:lnTo>
                <a:lnTo>
                  <a:pt x="756920" y="866140"/>
                </a:lnTo>
                <a:lnTo>
                  <a:pt x="795020" y="866140"/>
                </a:lnTo>
                <a:lnTo>
                  <a:pt x="795020" y="858520"/>
                </a:lnTo>
                <a:close/>
              </a:path>
              <a:path w="8145780" h="866139">
                <a:moveTo>
                  <a:pt x="815340" y="497840"/>
                </a:moveTo>
                <a:lnTo>
                  <a:pt x="777240" y="497840"/>
                </a:lnTo>
                <a:lnTo>
                  <a:pt x="777240" y="508000"/>
                </a:lnTo>
                <a:lnTo>
                  <a:pt x="815340" y="508000"/>
                </a:lnTo>
                <a:lnTo>
                  <a:pt x="815340" y="497840"/>
                </a:lnTo>
                <a:close/>
              </a:path>
              <a:path w="8145780" h="866139">
                <a:moveTo>
                  <a:pt x="861060" y="858520"/>
                </a:moveTo>
                <a:lnTo>
                  <a:pt x="822960" y="858520"/>
                </a:lnTo>
                <a:lnTo>
                  <a:pt x="822960" y="866140"/>
                </a:lnTo>
                <a:lnTo>
                  <a:pt x="861060" y="866140"/>
                </a:lnTo>
                <a:lnTo>
                  <a:pt x="861060" y="858520"/>
                </a:lnTo>
                <a:close/>
              </a:path>
              <a:path w="8145780" h="866139">
                <a:moveTo>
                  <a:pt x="883920" y="497840"/>
                </a:moveTo>
                <a:lnTo>
                  <a:pt x="845820" y="497840"/>
                </a:lnTo>
                <a:lnTo>
                  <a:pt x="845820" y="508000"/>
                </a:lnTo>
                <a:lnTo>
                  <a:pt x="883920" y="508000"/>
                </a:lnTo>
                <a:lnTo>
                  <a:pt x="883920" y="497840"/>
                </a:lnTo>
                <a:close/>
              </a:path>
              <a:path w="8145780" h="866139">
                <a:moveTo>
                  <a:pt x="929640" y="858520"/>
                </a:moveTo>
                <a:lnTo>
                  <a:pt x="891540" y="858520"/>
                </a:lnTo>
                <a:lnTo>
                  <a:pt x="891540" y="866140"/>
                </a:lnTo>
                <a:lnTo>
                  <a:pt x="929640" y="866140"/>
                </a:lnTo>
                <a:lnTo>
                  <a:pt x="929640" y="858520"/>
                </a:lnTo>
                <a:close/>
              </a:path>
              <a:path w="8145780" h="866139">
                <a:moveTo>
                  <a:pt x="949960" y="497840"/>
                </a:moveTo>
                <a:lnTo>
                  <a:pt x="911860" y="497840"/>
                </a:lnTo>
                <a:lnTo>
                  <a:pt x="911860" y="508000"/>
                </a:lnTo>
                <a:lnTo>
                  <a:pt x="949960" y="508000"/>
                </a:lnTo>
                <a:lnTo>
                  <a:pt x="949960" y="497840"/>
                </a:lnTo>
                <a:close/>
              </a:path>
              <a:path w="8145780" h="866139">
                <a:moveTo>
                  <a:pt x="995680" y="858520"/>
                </a:moveTo>
                <a:lnTo>
                  <a:pt x="957580" y="858520"/>
                </a:lnTo>
                <a:lnTo>
                  <a:pt x="957580" y="866140"/>
                </a:lnTo>
                <a:lnTo>
                  <a:pt x="995680" y="866140"/>
                </a:lnTo>
                <a:lnTo>
                  <a:pt x="995680" y="858520"/>
                </a:lnTo>
                <a:close/>
              </a:path>
              <a:path w="8145780" h="866139">
                <a:moveTo>
                  <a:pt x="1016000" y="497840"/>
                </a:moveTo>
                <a:lnTo>
                  <a:pt x="977900" y="497840"/>
                </a:lnTo>
                <a:lnTo>
                  <a:pt x="977900" y="508000"/>
                </a:lnTo>
                <a:lnTo>
                  <a:pt x="1016000" y="508000"/>
                </a:lnTo>
                <a:lnTo>
                  <a:pt x="1016000" y="497840"/>
                </a:lnTo>
                <a:close/>
              </a:path>
              <a:path w="8145780" h="866139">
                <a:moveTo>
                  <a:pt x="1061720" y="858520"/>
                </a:moveTo>
                <a:lnTo>
                  <a:pt x="1023620" y="858520"/>
                </a:lnTo>
                <a:lnTo>
                  <a:pt x="1023620" y="866140"/>
                </a:lnTo>
                <a:lnTo>
                  <a:pt x="1061720" y="866140"/>
                </a:lnTo>
                <a:lnTo>
                  <a:pt x="1061720" y="858520"/>
                </a:lnTo>
                <a:close/>
              </a:path>
              <a:path w="8145780" h="866139">
                <a:moveTo>
                  <a:pt x="1082040" y="497840"/>
                </a:moveTo>
                <a:lnTo>
                  <a:pt x="1043940" y="497840"/>
                </a:lnTo>
                <a:lnTo>
                  <a:pt x="1043940" y="508000"/>
                </a:lnTo>
                <a:lnTo>
                  <a:pt x="1082040" y="508000"/>
                </a:lnTo>
                <a:lnTo>
                  <a:pt x="1082040" y="497840"/>
                </a:lnTo>
                <a:close/>
              </a:path>
              <a:path w="8145780" h="866139">
                <a:moveTo>
                  <a:pt x="1127760" y="858520"/>
                </a:moveTo>
                <a:lnTo>
                  <a:pt x="1089660" y="858520"/>
                </a:lnTo>
                <a:lnTo>
                  <a:pt x="1089660" y="866140"/>
                </a:lnTo>
                <a:lnTo>
                  <a:pt x="1127760" y="866140"/>
                </a:lnTo>
                <a:lnTo>
                  <a:pt x="1127760" y="858520"/>
                </a:lnTo>
                <a:close/>
              </a:path>
              <a:path w="8145780" h="866139">
                <a:moveTo>
                  <a:pt x="1150620" y="497840"/>
                </a:moveTo>
                <a:lnTo>
                  <a:pt x="1112520" y="497840"/>
                </a:lnTo>
                <a:lnTo>
                  <a:pt x="1112520" y="508000"/>
                </a:lnTo>
                <a:lnTo>
                  <a:pt x="1150620" y="508000"/>
                </a:lnTo>
                <a:lnTo>
                  <a:pt x="1150620" y="497840"/>
                </a:lnTo>
                <a:close/>
              </a:path>
              <a:path w="8145780" h="866139">
                <a:moveTo>
                  <a:pt x="1196340" y="858520"/>
                </a:moveTo>
                <a:lnTo>
                  <a:pt x="1158240" y="858520"/>
                </a:lnTo>
                <a:lnTo>
                  <a:pt x="1158240" y="866140"/>
                </a:lnTo>
                <a:lnTo>
                  <a:pt x="1196340" y="866140"/>
                </a:lnTo>
                <a:lnTo>
                  <a:pt x="1196340" y="858520"/>
                </a:lnTo>
                <a:close/>
              </a:path>
              <a:path w="8145780" h="866139">
                <a:moveTo>
                  <a:pt x="1216660" y="497840"/>
                </a:moveTo>
                <a:lnTo>
                  <a:pt x="1178560" y="497840"/>
                </a:lnTo>
                <a:lnTo>
                  <a:pt x="1178560" y="508000"/>
                </a:lnTo>
                <a:lnTo>
                  <a:pt x="1216660" y="508000"/>
                </a:lnTo>
                <a:lnTo>
                  <a:pt x="1216660" y="497840"/>
                </a:lnTo>
                <a:close/>
              </a:path>
              <a:path w="8145780" h="866139">
                <a:moveTo>
                  <a:pt x="1262380" y="858520"/>
                </a:moveTo>
                <a:lnTo>
                  <a:pt x="1224280" y="858520"/>
                </a:lnTo>
                <a:lnTo>
                  <a:pt x="1224280" y="866140"/>
                </a:lnTo>
                <a:lnTo>
                  <a:pt x="1262380" y="866140"/>
                </a:lnTo>
                <a:lnTo>
                  <a:pt x="1262380" y="858520"/>
                </a:lnTo>
                <a:close/>
              </a:path>
              <a:path w="8145780" h="866139">
                <a:moveTo>
                  <a:pt x="1282700" y="497840"/>
                </a:moveTo>
                <a:lnTo>
                  <a:pt x="1244600" y="497840"/>
                </a:lnTo>
                <a:lnTo>
                  <a:pt x="1244600" y="508000"/>
                </a:lnTo>
                <a:lnTo>
                  <a:pt x="1282700" y="508000"/>
                </a:lnTo>
                <a:lnTo>
                  <a:pt x="1282700" y="497840"/>
                </a:lnTo>
                <a:close/>
              </a:path>
              <a:path w="8145780" h="866139">
                <a:moveTo>
                  <a:pt x="1328420" y="858520"/>
                </a:moveTo>
                <a:lnTo>
                  <a:pt x="1290320" y="858520"/>
                </a:lnTo>
                <a:lnTo>
                  <a:pt x="1290320" y="866140"/>
                </a:lnTo>
                <a:lnTo>
                  <a:pt x="1328420" y="866140"/>
                </a:lnTo>
                <a:lnTo>
                  <a:pt x="1328420" y="858520"/>
                </a:lnTo>
                <a:close/>
              </a:path>
              <a:path w="8145780" h="866139">
                <a:moveTo>
                  <a:pt x="1348740" y="497840"/>
                </a:moveTo>
                <a:lnTo>
                  <a:pt x="1310640" y="497840"/>
                </a:lnTo>
                <a:lnTo>
                  <a:pt x="1310640" y="508000"/>
                </a:lnTo>
                <a:lnTo>
                  <a:pt x="1348740" y="508000"/>
                </a:lnTo>
                <a:lnTo>
                  <a:pt x="1348740" y="497840"/>
                </a:lnTo>
                <a:close/>
              </a:path>
              <a:path w="8145780" h="866139">
                <a:moveTo>
                  <a:pt x="1394460" y="858520"/>
                </a:moveTo>
                <a:lnTo>
                  <a:pt x="1356360" y="858520"/>
                </a:lnTo>
                <a:lnTo>
                  <a:pt x="1356360" y="866140"/>
                </a:lnTo>
                <a:lnTo>
                  <a:pt x="1394460" y="866140"/>
                </a:lnTo>
                <a:lnTo>
                  <a:pt x="1394460" y="858520"/>
                </a:lnTo>
                <a:close/>
              </a:path>
              <a:path w="8145780" h="866139">
                <a:moveTo>
                  <a:pt x="1417320" y="497840"/>
                </a:moveTo>
                <a:lnTo>
                  <a:pt x="1379220" y="497840"/>
                </a:lnTo>
                <a:lnTo>
                  <a:pt x="1379220" y="508000"/>
                </a:lnTo>
                <a:lnTo>
                  <a:pt x="1417320" y="508000"/>
                </a:lnTo>
                <a:lnTo>
                  <a:pt x="1417320" y="497840"/>
                </a:lnTo>
                <a:close/>
              </a:path>
              <a:path w="8145780" h="866139">
                <a:moveTo>
                  <a:pt x="1463040" y="858520"/>
                </a:moveTo>
                <a:lnTo>
                  <a:pt x="1424940" y="858520"/>
                </a:lnTo>
                <a:lnTo>
                  <a:pt x="1424940" y="866140"/>
                </a:lnTo>
                <a:lnTo>
                  <a:pt x="1463040" y="866140"/>
                </a:lnTo>
                <a:lnTo>
                  <a:pt x="1463040" y="858520"/>
                </a:lnTo>
                <a:close/>
              </a:path>
              <a:path w="8145780" h="866139">
                <a:moveTo>
                  <a:pt x="1483360" y="497840"/>
                </a:moveTo>
                <a:lnTo>
                  <a:pt x="1445260" y="497840"/>
                </a:lnTo>
                <a:lnTo>
                  <a:pt x="1445260" y="508000"/>
                </a:lnTo>
                <a:lnTo>
                  <a:pt x="1483360" y="508000"/>
                </a:lnTo>
                <a:lnTo>
                  <a:pt x="1483360" y="497840"/>
                </a:lnTo>
                <a:close/>
              </a:path>
              <a:path w="8145780" h="866139">
                <a:moveTo>
                  <a:pt x="1529080" y="858520"/>
                </a:moveTo>
                <a:lnTo>
                  <a:pt x="1490980" y="858520"/>
                </a:lnTo>
                <a:lnTo>
                  <a:pt x="1490980" y="866140"/>
                </a:lnTo>
                <a:lnTo>
                  <a:pt x="1529080" y="866140"/>
                </a:lnTo>
                <a:lnTo>
                  <a:pt x="1529080" y="858520"/>
                </a:lnTo>
                <a:close/>
              </a:path>
              <a:path w="8145780" h="866139">
                <a:moveTo>
                  <a:pt x="1549400" y="497840"/>
                </a:moveTo>
                <a:lnTo>
                  <a:pt x="1511300" y="497840"/>
                </a:lnTo>
                <a:lnTo>
                  <a:pt x="1511300" y="508000"/>
                </a:lnTo>
                <a:lnTo>
                  <a:pt x="1549400" y="508000"/>
                </a:lnTo>
                <a:lnTo>
                  <a:pt x="1549400" y="497840"/>
                </a:lnTo>
                <a:close/>
              </a:path>
              <a:path w="8145780" h="866139">
                <a:moveTo>
                  <a:pt x="1595120" y="858520"/>
                </a:moveTo>
                <a:lnTo>
                  <a:pt x="1557020" y="858520"/>
                </a:lnTo>
                <a:lnTo>
                  <a:pt x="1557020" y="866140"/>
                </a:lnTo>
                <a:lnTo>
                  <a:pt x="1595120" y="866140"/>
                </a:lnTo>
                <a:lnTo>
                  <a:pt x="1595120" y="858520"/>
                </a:lnTo>
                <a:close/>
              </a:path>
              <a:path w="8145780" h="866139">
                <a:moveTo>
                  <a:pt x="1615440" y="497840"/>
                </a:moveTo>
                <a:lnTo>
                  <a:pt x="1577340" y="497840"/>
                </a:lnTo>
                <a:lnTo>
                  <a:pt x="1577340" y="508000"/>
                </a:lnTo>
                <a:lnTo>
                  <a:pt x="1615440" y="508000"/>
                </a:lnTo>
                <a:lnTo>
                  <a:pt x="1615440" y="497840"/>
                </a:lnTo>
                <a:close/>
              </a:path>
              <a:path w="8145780" h="866139">
                <a:moveTo>
                  <a:pt x="1661160" y="858520"/>
                </a:moveTo>
                <a:lnTo>
                  <a:pt x="1623060" y="858520"/>
                </a:lnTo>
                <a:lnTo>
                  <a:pt x="1623060" y="866140"/>
                </a:lnTo>
                <a:lnTo>
                  <a:pt x="1661160" y="866140"/>
                </a:lnTo>
                <a:lnTo>
                  <a:pt x="1661160" y="858520"/>
                </a:lnTo>
                <a:close/>
              </a:path>
              <a:path w="8145780" h="866139">
                <a:moveTo>
                  <a:pt x="1684020" y="497840"/>
                </a:moveTo>
                <a:lnTo>
                  <a:pt x="1645920" y="497840"/>
                </a:lnTo>
                <a:lnTo>
                  <a:pt x="1645920" y="508000"/>
                </a:lnTo>
                <a:lnTo>
                  <a:pt x="1684020" y="508000"/>
                </a:lnTo>
                <a:lnTo>
                  <a:pt x="1684020" y="497840"/>
                </a:lnTo>
                <a:close/>
              </a:path>
              <a:path w="8145780" h="866139">
                <a:moveTo>
                  <a:pt x="1729740" y="858520"/>
                </a:moveTo>
                <a:lnTo>
                  <a:pt x="1691640" y="858520"/>
                </a:lnTo>
                <a:lnTo>
                  <a:pt x="1691640" y="866140"/>
                </a:lnTo>
                <a:lnTo>
                  <a:pt x="1729740" y="866140"/>
                </a:lnTo>
                <a:lnTo>
                  <a:pt x="1729740" y="858520"/>
                </a:lnTo>
                <a:close/>
              </a:path>
              <a:path w="8145780" h="866139">
                <a:moveTo>
                  <a:pt x="1750060" y="497840"/>
                </a:moveTo>
                <a:lnTo>
                  <a:pt x="1711960" y="497840"/>
                </a:lnTo>
                <a:lnTo>
                  <a:pt x="1711960" y="508000"/>
                </a:lnTo>
                <a:lnTo>
                  <a:pt x="1750060" y="508000"/>
                </a:lnTo>
                <a:lnTo>
                  <a:pt x="1750060" y="497840"/>
                </a:lnTo>
                <a:close/>
              </a:path>
              <a:path w="8145780" h="866139">
                <a:moveTo>
                  <a:pt x="1795780" y="858520"/>
                </a:moveTo>
                <a:lnTo>
                  <a:pt x="1757680" y="858520"/>
                </a:lnTo>
                <a:lnTo>
                  <a:pt x="1757680" y="866140"/>
                </a:lnTo>
                <a:lnTo>
                  <a:pt x="1795780" y="866140"/>
                </a:lnTo>
                <a:lnTo>
                  <a:pt x="1795780" y="858520"/>
                </a:lnTo>
                <a:close/>
              </a:path>
              <a:path w="8145780" h="866139">
                <a:moveTo>
                  <a:pt x="1816100" y="497840"/>
                </a:moveTo>
                <a:lnTo>
                  <a:pt x="1778000" y="497840"/>
                </a:lnTo>
                <a:lnTo>
                  <a:pt x="1778000" y="508000"/>
                </a:lnTo>
                <a:lnTo>
                  <a:pt x="1816100" y="508000"/>
                </a:lnTo>
                <a:lnTo>
                  <a:pt x="1816100" y="497840"/>
                </a:lnTo>
                <a:close/>
              </a:path>
              <a:path w="8145780" h="866139">
                <a:moveTo>
                  <a:pt x="1861820" y="858520"/>
                </a:moveTo>
                <a:lnTo>
                  <a:pt x="1823720" y="858520"/>
                </a:lnTo>
                <a:lnTo>
                  <a:pt x="1823720" y="866140"/>
                </a:lnTo>
                <a:lnTo>
                  <a:pt x="1861820" y="866140"/>
                </a:lnTo>
                <a:lnTo>
                  <a:pt x="1861820" y="858520"/>
                </a:lnTo>
                <a:close/>
              </a:path>
              <a:path w="8145780" h="866139">
                <a:moveTo>
                  <a:pt x="1882140" y="497840"/>
                </a:moveTo>
                <a:lnTo>
                  <a:pt x="1844040" y="497840"/>
                </a:lnTo>
                <a:lnTo>
                  <a:pt x="1844040" y="508000"/>
                </a:lnTo>
                <a:lnTo>
                  <a:pt x="1882140" y="508000"/>
                </a:lnTo>
                <a:lnTo>
                  <a:pt x="1882140" y="497840"/>
                </a:lnTo>
                <a:close/>
              </a:path>
              <a:path w="8145780" h="866139">
                <a:moveTo>
                  <a:pt x="1927860" y="858520"/>
                </a:moveTo>
                <a:lnTo>
                  <a:pt x="1889760" y="858520"/>
                </a:lnTo>
                <a:lnTo>
                  <a:pt x="1889760" y="866140"/>
                </a:lnTo>
                <a:lnTo>
                  <a:pt x="1927860" y="866140"/>
                </a:lnTo>
                <a:lnTo>
                  <a:pt x="1927860" y="858520"/>
                </a:lnTo>
                <a:close/>
              </a:path>
              <a:path w="8145780" h="866139">
                <a:moveTo>
                  <a:pt x="1950720" y="497840"/>
                </a:moveTo>
                <a:lnTo>
                  <a:pt x="1912620" y="497840"/>
                </a:lnTo>
                <a:lnTo>
                  <a:pt x="1912620" y="508000"/>
                </a:lnTo>
                <a:lnTo>
                  <a:pt x="1950720" y="508000"/>
                </a:lnTo>
                <a:lnTo>
                  <a:pt x="1950720" y="497840"/>
                </a:lnTo>
                <a:close/>
              </a:path>
              <a:path w="8145780" h="866139">
                <a:moveTo>
                  <a:pt x="1996427" y="858520"/>
                </a:moveTo>
                <a:lnTo>
                  <a:pt x="1958327" y="858520"/>
                </a:lnTo>
                <a:lnTo>
                  <a:pt x="1958327" y="866140"/>
                </a:lnTo>
                <a:lnTo>
                  <a:pt x="1996427" y="866140"/>
                </a:lnTo>
                <a:lnTo>
                  <a:pt x="1996427" y="858520"/>
                </a:lnTo>
                <a:close/>
              </a:path>
              <a:path w="8145780" h="866139">
                <a:moveTo>
                  <a:pt x="2016760" y="497840"/>
                </a:moveTo>
                <a:lnTo>
                  <a:pt x="1978660" y="497840"/>
                </a:lnTo>
                <a:lnTo>
                  <a:pt x="1978660" y="508000"/>
                </a:lnTo>
                <a:lnTo>
                  <a:pt x="2016760" y="508000"/>
                </a:lnTo>
                <a:lnTo>
                  <a:pt x="2016760" y="497840"/>
                </a:lnTo>
                <a:close/>
              </a:path>
              <a:path w="8145780" h="866139">
                <a:moveTo>
                  <a:pt x="2062480" y="858520"/>
                </a:moveTo>
                <a:lnTo>
                  <a:pt x="2024380" y="858520"/>
                </a:lnTo>
                <a:lnTo>
                  <a:pt x="2024380" y="866140"/>
                </a:lnTo>
                <a:lnTo>
                  <a:pt x="2062480" y="866140"/>
                </a:lnTo>
                <a:lnTo>
                  <a:pt x="2062480" y="858520"/>
                </a:lnTo>
                <a:close/>
              </a:path>
              <a:path w="8145780" h="866139">
                <a:moveTo>
                  <a:pt x="2082800" y="497840"/>
                </a:moveTo>
                <a:lnTo>
                  <a:pt x="2044700" y="497840"/>
                </a:lnTo>
                <a:lnTo>
                  <a:pt x="2044700" y="508000"/>
                </a:lnTo>
                <a:lnTo>
                  <a:pt x="2082800" y="508000"/>
                </a:lnTo>
                <a:lnTo>
                  <a:pt x="2082800" y="497840"/>
                </a:lnTo>
                <a:close/>
              </a:path>
              <a:path w="8145780" h="866139">
                <a:moveTo>
                  <a:pt x="2128520" y="858520"/>
                </a:moveTo>
                <a:lnTo>
                  <a:pt x="2090420" y="858520"/>
                </a:lnTo>
                <a:lnTo>
                  <a:pt x="2090420" y="866140"/>
                </a:lnTo>
                <a:lnTo>
                  <a:pt x="2128520" y="866140"/>
                </a:lnTo>
                <a:lnTo>
                  <a:pt x="2128520" y="858520"/>
                </a:lnTo>
                <a:close/>
              </a:path>
              <a:path w="8145780" h="866139">
                <a:moveTo>
                  <a:pt x="2148840" y="497840"/>
                </a:moveTo>
                <a:lnTo>
                  <a:pt x="2110740" y="497840"/>
                </a:lnTo>
                <a:lnTo>
                  <a:pt x="2110740" y="508000"/>
                </a:lnTo>
                <a:lnTo>
                  <a:pt x="2148840" y="508000"/>
                </a:lnTo>
                <a:lnTo>
                  <a:pt x="2148840" y="497840"/>
                </a:lnTo>
                <a:close/>
              </a:path>
              <a:path w="8145780" h="866139">
                <a:moveTo>
                  <a:pt x="2194560" y="858520"/>
                </a:moveTo>
                <a:lnTo>
                  <a:pt x="2156460" y="858520"/>
                </a:lnTo>
                <a:lnTo>
                  <a:pt x="2156460" y="866140"/>
                </a:lnTo>
                <a:lnTo>
                  <a:pt x="2194560" y="866140"/>
                </a:lnTo>
                <a:lnTo>
                  <a:pt x="2194560" y="858520"/>
                </a:lnTo>
                <a:close/>
              </a:path>
              <a:path w="8145780" h="866139">
                <a:moveTo>
                  <a:pt x="2217420" y="497840"/>
                </a:moveTo>
                <a:lnTo>
                  <a:pt x="2179320" y="497840"/>
                </a:lnTo>
                <a:lnTo>
                  <a:pt x="2179320" y="508000"/>
                </a:lnTo>
                <a:lnTo>
                  <a:pt x="2217420" y="508000"/>
                </a:lnTo>
                <a:lnTo>
                  <a:pt x="2217420" y="497840"/>
                </a:lnTo>
                <a:close/>
              </a:path>
              <a:path w="8145780" h="866139">
                <a:moveTo>
                  <a:pt x="2263140" y="858520"/>
                </a:moveTo>
                <a:lnTo>
                  <a:pt x="2225040" y="858520"/>
                </a:lnTo>
                <a:lnTo>
                  <a:pt x="2225040" y="866140"/>
                </a:lnTo>
                <a:lnTo>
                  <a:pt x="2263140" y="866140"/>
                </a:lnTo>
                <a:lnTo>
                  <a:pt x="2263140" y="858520"/>
                </a:lnTo>
                <a:close/>
              </a:path>
              <a:path w="8145780" h="866139">
                <a:moveTo>
                  <a:pt x="2283460" y="497840"/>
                </a:moveTo>
                <a:lnTo>
                  <a:pt x="2245360" y="497840"/>
                </a:lnTo>
                <a:lnTo>
                  <a:pt x="2245360" y="508000"/>
                </a:lnTo>
                <a:lnTo>
                  <a:pt x="2283460" y="508000"/>
                </a:lnTo>
                <a:lnTo>
                  <a:pt x="2283460" y="497840"/>
                </a:lnTo>
                <a:close/>
              </a:path>
              <a:path w="8145780" h="866139">
                <a:moveTo>
                  <a:pt x="2329180" y="858520"/>
                </a:moveTo>
                <a:lnTo>
                  <a:pt x="2291080" y="858520"/>
                </a:lnTo>
                <a:lnTo>
                  <a:pt x="2291080" y="866140"/>
                </a:lnTo>
                <a:lnTo>
                  <a:pt x="2329180" y="866140"/>
                </a:lnTo>
                <a:lnTo>
                  <a:pt x="2329180" y="858520"/>
                </a:lnTo>
                <a:close/>
              </a:path>
              <a:path w="8145780" h="866139">
                <a:moveTo>
                  <a:pt x="2349500" y="497840"/>
                </a:moveTo>
                <a:lnTo>
                  <a:pt x="2311400" y="497840"/>
                </a:lnTo>
                <a:lnTo>
                  <a:pt x="2311400" y="508000"/>
                </a:lnTo>
                <a:lnTo>
                  <a:pt x="2349500" y="508000"/>
                </a:lnTo>
                <a:lnTo>
                  <a:pt x="2349500" y="497840"/>
                </a:lnTo>
                <a:close/>
              </a:path>
              <a:path w="8145780" h="866139">
                <a:moveTo>
                  <a:pt x="2395220" y="858520"/>
                </a:moveTo>
                <a:lnTo>
                  <a:pt x="2357120" y="858520"/>
                </a:lnTo>
                <a:lnTo>
                  <a:pt x="2357120" y="866140"/>
                </a:lnTo>
                <a:lnTo>
                  <a:pt x="2395220" y="866140"/>
                </a:lnTo>
                <a:lnTo>
                  <a:pt x="2395220" y="858520"/>
                </a:lnTo>
                <a:close/>
              </a:path>
              <a:path w="8145780" h="866139">
                <a:moveTo>
                  <a:pt x="2415540" y="497840"/>
                </a:moveTo>
                <a:lnTo>
                  <a:pt x="2377440" y="497840"/>
                </a:lnTo>
                <a:lnTo>
                  <a:pt x="2377440" y="508000"/>
                </a:lnTo>
                <a:lnTo>
                  <a:pt x="2415540" y="508000"/>
                </a:lnTo>
                <a:lnTo>
                  <a:pt x="2415540" y="497840"/>
                </a:lnTo>
                <a:close/>
              </a:path>
              <a:path w="8145780" h="866139">
                <a:moveTo>
                  <a:pt x="2461260" y="858520"/>
                </a:moveTo>
                <a:lnTo>
                  <a:pt x="2423160" y="858520"/>
                </a:lnTo>
                <a:lnTo>
                  <a:pt x="2423160" y="866140"/>
                </a:lnTo>
                <a:lnTo>
                  <a:pt x="2461260" y="866140"/>
                </a:lnTo>
                <a:lnTo>
                  <a:pt x="2461260" y="858520"/>
                </a:lnTo>
                <a:close/>
              </a:path>
              <a:path w="8145780" h="866139">
                <a:moveTo>
                  <a:pt x="2484120" y="497840"/>
                </a:moveTo>
                <a:lnTo>
                  <a:pt x="2446020" y="497840"/>
                </a:lnTo>
                <a:lnTo>
                  <a:pt x="2446020" y="508000"/>
                </a:lnTo>
                <a:lnTo>
                  <a:pt x="2484120" y="508000"/>
                </a:lnTo>
                <a:lnTo>
                  <a:pt x="2484120" y="497840"/>
                </a:lnTo>
                <a:close/>
              </a:path>
              <a:path w="8145780" h="866139">
                <a:moveTo>
                  <a:pt x="2529840" y="858520"/>
                </a:moveTo>
                <a:lnTo>
                  <a:pt x="2491740" y="858520"/>
                </a:lnTo>
                <a:lnTo>
                  <a:pt x="2491740" y="866140"/>
                </a:lnTo>
                <a:lnTo>
                  <a:pt x="2529840" y="866140"/>
                </a:lnTo>
                <a:lnTo>
                  <a:pt x="2529840" y="858520"/>
                </a:lnTo>
                <a:close/>
              </a:path>
              <a:path w="8145780" h="866139">
                <a:moveTo>
                  <a:pt x="2550160" y="497840"/>
                </a:moveTo>
                <a:lnTo>
                  <a:pt x="2512060" y="497840"/>
                </a:lnTo>
                <a:lnTo>
                  <a:pt x="2512060" y="508000"/>
                </a:lnTo>
                <a:lnTo>
                  <a:pt x="2550160" y="508000"/>
                </a:lnTo>
                <a:lnTo>
                  <a:pt x="2550160" y="497840"/>
                </a:lnTo>
                <a:close/>
              </a:path>
              <a:path w="8145780" h="866139">
                <a:moveTo>
                  <a:pt x="2595880" y="858520"/>
                </a:moveTo>
                <a:lnTo>
                  <a:pt x="2557780" y="858520"/>
                </a:lnTo>
                <a:lnTo>
                  <a:pt x="2557780" y="866140"/>
                </a:lnTo>
                <a:lnTo>
                  <a:pt x="2595880" y="866140"/>
                </a:lnTo>
                <a:lnTo>
                  <a:pt x="2595880" y="858520"/>
                </a:lnTo>
                <a:close/>
              </a:path>
              <a:path w="8145780" h="866139">
                <a:moveTo>
                  <a:pt x="2616200" y="497840"/>
                </a:moveTo>
                <a:lnTo>
                  <a:pt x="2578100" y="497840"/>
                </a:lnTo>
                <a:lnTo>
                  <a:pt x="2578100" y="508000"/>
                </a:lnTo>
                <a:lnTo>
                  <a:pt x="2616200" y="508000"/>
                </a:lnTo>
                <a:lnTo>
                  <a:pt x="2616200" y="497840"/>
                </a:lnTo>
                <a:close/>
              </a:path>
              <a:path w="8145780" h="866139">
                <a:moveTo>
                  <a:pt x="2661920" y="858520"/>
                </a:moveTo>
                <a:lnTo>
                  <a:pt x="2623820" y="858520"/>
                </a:lnTo>
                <a:lnTo>
                  <a:pt x="2623820" y="866140"/>
                </a:lnTo>
                <a:lnTo>
                  <a:pt x="2661920" y="866140"/>
                </a:lnTo>
                <a:lnTo>
                  <a:pt x="2661920" y="858520"/>
                </a:lnTo>
                <a:close/>
              </a:path>
              <a:path w="8145780" h="866139">
                <a:moveTo>
                  <a:pt x="2727960" y="858520"/>
                </a:moveTo>
                <a:lnTo>
                  <a:pt x="2689860" y="858520"/>
                </a:lnTo>
                <a:lnTo>
                  <a:pt x="2689860" y="866140"/>
                </a:lnTo>
                <a:lnTo>
                  <a:pt x="2727960" y="866140"/>
                </a:lnTo>
                <a:lnTo>
                  <a:pt x="2727960" y="858520"/>
                </a:lnTo>
                <a:close/>
              </a:path>
              <a:path w="8145780" h="866139">
                <a:moveTo>
                  <a:pt x="2753360" y="502920"/>
                </a:moveTo>
                <a:lnTo>
                  <a:pt x="2750261" y="487324"/>
                </a:lnTo>
                <a:lnTo>
                  <a:pt x="2741930" y="475310"/>
                </a:lnTo>
                <a:lnTo>
                  <a:pt x="2729776" y="467563"/>
                </a:lnTo>
                <a:lnTo>
                  <a:pt x="2720340" y="465785"/>
                </a:lnTo>
                <a:lnTo>
                  <a:pt x="2720340" y="464820"/>
                </a:lnTo>
                <a:lnTo>
                  <a:pt x="2720340" y="0"/>
                </a:lnTo>
                <a:lnTo>
                  <a:pt x="2707640" y="0"/>
                </a:lnTo>
                <a:lnTo>
                  <a:pt x="2707640" y="466267"/>
                </a:lnTo>
                <a:lnTo>
                  <a:pt x="2700731" y="467563"/>
                </a:lnTo>
                <a:lnTo>
                  <a:pt x="2688590" y="475310"/>
                </a:lnTo>
                <a:lnTo>
                  <a:pt x="2680246" y="487324"/>
                </a:lnTo>
                <a:lnTo>
                  <a:pt x="2678163" y="497840"/>
                </a:lnTo>
                <a:lnTo>
                  <a:pt x="2644140" y="497840"/>
                </a:lnTo>
                <a:lnTo>
                  <a:pt x="2644140" y="508000"/>
                </a:lnTo>
                <a:lnTo>
                  <a:pt x="2678226" y="508000"/>
                </a:lnTo>
                <a:lnTo>
                  <a:pt x="2680246" y="517448"/>
                </a:lnTo>
                <a:lnTo>
                  <a:pt x="2688590" y="529602"/>
                </a:lnTo>
                <a:lnTo>
                  <a:pt x="2700731" y="537933"/>
                </a:lnTo>
                <a:lnTo>
                  <a:pt x="2715260" y="541020"/>
                </a:lnTo>
                <a:lnTo>
                  <a:pt x="2729776" y="537933"/>
                </a:lnTo>
                <a:lnTo>
                  <a:pt x="2741930" y="529602"/>
                </a:lnTo>
                <a:lnTo>
                  <a:pt x="2750261" y="517448"/>
                </a:lnTo>
                <a:lnTo>
                  <a:pt x="2753360" y="502920"/>
                </a:lnTo>
                <a:close/>
              </a:path>
              <a:path w="8145780" h="866139">
                <a:moveTo>
                  <a:pt x="2796540" y="858520"/>
                </a:moveTo>
                <a:lnTo>
                  <a:pt x="2758440" y="858520"/>
                </a:lnTo>
                <a:lnTo>
                  <a:pt x="2758440" y="866140"/>
                </a:lnTo>
                <a:lnTo>
                  <a:pt x="2796540" y="866140"/>
                </a:lnTo>
                <a:lnTo>
                  <a:pt x="2796540" y="858520"/>
                </a:lnTo>
                <a:close/>
              </a:path>
              <a:path w="8145780" h="866139">
                <a:moveTo>
                  <a:pt x="2816860" y="497840"/>
                </a:moveTo>
                <a:lnTo>
                  <a:pt x="2778760" y="497840"/>
                </a:lnTo>
                <a:lnTo>
                  <a:pt x="2778760" y="508000"/>
                </a:lnTo>
                <a:lnTo>
                  <a:pt x="2816860" y="508000"/>
                </a:lnTo>
                <a:lnTo>
                  <a:pt x="2816860" y="497840"/>
                </a:lnTo>
                <a:close/>
              </a:path>
              <a:path w="8145780" h="866139">
                <a:moveTo>
                  <a:pt x="2862580" y="858520"/>
                </a:moveTo>
                <a:lnTo>
                  <a:pt x="2824480" y="858520"/>
                </a:lnTo>
                <a:lnTo>
                  <a:pt x="2824480" y="866140"/>
                </a:lnTo>
                <a:lnTo>
                  <a:pt x="2862580" y="866140"/>
                </a:lnTo>
                <a:lnTo>
                  <a:pt x="2862580" y="858520"/>
                </a:lnTo>
                <a:close/>
              </a:path>
              <a:path w="8145780" h="866139">
                <a:moveTo>
                  <a:pt x="2882900" y="497840"/>
                </a:moveTo>
                <a:lnTo>
                  <a:pt x="2844800" y="497840"/>
                </a:lnTo>
                <a:lnTo>
                  <a:pt x="2844800" y="508000"/>
                </a:lnTo>
                <a:lnTo>
                  <a:pt x="2882900" y="508000"/>
                </a:lnTo>
                <a:lnTo>
                  <a:pt x="2882900" y="497840"/>
                </a:lnTo>
                <a:close/>
              </a:path>
              <a:path w="8145780" h="866139">
                <a:moveTo>
                  <a:pt x="2928620" y="858520"/>
                </a:moveTo>
                <a:lnTo>
                  <a:pt x="2890520" y="858520"/>
                </a:lnTo>
                <a:lnTo>
                  <a:pt x="2890520" y="866140"/>
                </a:lnTo>
                <a:lnTo>
                  <a:pt x="2928620" y="866140"/>
                </a:lnTo>
                <a:lnTo>
                  <a:pt x="2928620" y="858520"/>
                </a:lnTo>
                <a:close/>
              </a:path>
              <a:path w="8145780" h="866139">
                <a:moveTo>
                  <a:pt x="2948940" y="497840"/>
                </a:moveTo>
                <a:lnTo>
                  <a:pt x="2910840" y="497840"/>
                </a:lnTo>
                <a:lnTo>
                  <a:pt x="2910840" y="508000"/>
                </a:lnTo>
                <a:lnTo>
                  <a:pt x="2948940" y="508000"/>
                </a:lnTo>
                <a:lnTo>
                  <a:pt x="2948940" y="497840"/>
                </a:lnTo>
                <a:close/>
              </a:path>
              <a:path w="8145780" h="866139">
                <a:moveTo>
                  <a:pt x="2994660" y="858520"/>
                </a:moveTo>
                <a:lnTo>
                  <a:pt x="2956560" y="858520"/>
                </a:lnTo>
                <a:lnTo>
                  <a:pt x="2956560" y="866140"/>
                </a:lnTo>
                <a:lnTo>
                  <a:pt x="2994660" y="866140"/>
                </a:lnTo>
                <a:lnTo>
                  <a:pt x="2994660" y="858520"/>
                </a:lnTo>
                <a:close/>
              </a:path>
              <a:path w="8145780" h="866139">
                <a:moveTo>
                  <a:pt x="3017520" y="497840"/>
                </a:moveTo>
                <a:lnTo>
                  <a:pt x="2979420" y="497840"/>
                </a:lnTo>
                <a:lnTo>
                  <a:pt x="2979420" y="508000"/>
                </a:lnTo>
                <a:lnTo>
                  <a:pt x="3017520" y="508000"/>
                </a:lnTo>
                <a:lnTo>
                  <a:pt x="3017520" y="497840"/>
                </a:lnTo>
                <a:close/>
              </a:path>
              <a:path w="8145780" h="866139">
                <a:moveTo>
                  <a:pt x="3063240" y="858520"/>
                </a:moveTo>
                <a:lnTo>
                  <a:pt x="3025140" y="858520"/>
                </a:lnTo>
                <a:lnTo>
                  <a:pt x="3025140" y="866140"/>
                </a:lnTo>
                <a:lnTo>
                  <a:pt x="3063240" y="866140"/>
                </a:lnTo>
                <a:lnTo>
                  <a:pt x="3063240" y="858520"/>
                </a:lnTo>
                <a:close/>
              </a:path>
              <a:path w="8145780" h="866139">
                <a:moveTo>
                  <a:pt x="3083560" y="497840"/>
                </a:moveTo>
                <a:lnTo>
                  <a:pt x="3045460" y="497840"/>
                </a:lnTo>
                <a:lnTo>
                  <a:pt x="3045460" y="508000"/>
                </a:lnTo>
                <a:lnTo>
                  <a:pt x="3083560" y="508000"/>
                </a:lnTo>
                <a:lnTo>
                  <a:pt x="3083560" y="497840"/>
                </a:lnTo>
                <a:close/>
              </a:path>
              <a:path w="8145780" h="866139">
                <a:moveTo>
                  <a:pt x="3129280" y="858520"/>
                </a:moveTo>
                <a:lnTo>
                  <a:pt x="3091180" y="858520"/>
                </a:lnTo>
                <a:lnTo>
                  <a:pt x="3091180" y="866140"/>
                </a:lnTo>
                <a:lnTo>
                  <a:pt x="3129280" y="866140"/>
                </a:lnTo>
                <a:lnTo>
                  <a:pt x="3129280" y="858520"/>
                </a:lnTo>
                <a:close/>
              </a:path>
              <a:path w="8145780" h="866139">
                <a:moveTo>
                  <a:pt x="3149600" y="497840"/>
                </a:moveTo>
                <a:lnTo>
                  <a:pt x="3111500" y="497840"/>
                </a:lnTo>
                <a:lnTo>
                  <a:pt x="3111500" y="508000"/>
                </a:lnTo>
                <a:lnTo>
                  <a:pt x="3149600" y="508000"/>
                </a:lnTo>
                <a:lnTo>
                  <a:pt x="3149600" y="497840"/>
                </a:lnTo>
                <a:close/>
              </a:path>
              <a:path w="8145780" h="866139">
                <a:moveTo>
                  <a:pt x="3195320" y="858520"/>
                </a:moveTo>
                <a:lnTo>
                  <a:pt x="3157220" y="858520"/>
                </a:lnTo>
                <a:lnTo>
                  <a:pt x="3157220" y="866140"/>
                </a:lnTo>
                <a:lnTo>
                  <a:pt x="3195320" y="866140"/>
                </a:lnTo>
                <a:lnTo>
                  <a:pt x="3195320" y="858520"/>
                </a:lnTo>
                <a:close/>
              </a:path>
              <a:path w="8145780" h="866139">
                <a:moveTo>
                  <a:pt x="3215640" y="497840"/>
                </a:moveTo>
                <a:lnTo>
                  <a:pt x="3177540" y="497840"/>
                </a:lnTo>
                <a:lnTo>
                  <a:pt x="3177540" y="508000"/>
                </a:lnTo>
                <a:lnTo>
                  <a:pt x="3215640" y="508000"/>
                </a:lnTo>
                <a:lnTo>
                  <a:pt x="3215640" y="497840"/>
                </a:lnTo>
                <a:close/>
              </a:path>
              <a:path w="8145780" h="866139">
                <a:moveTo>
                  <a:pt x="3261360" y="858520"/>
                </a:moveTo>
                <a:lnTo>
                  <a:pt x="3223260" y="858520"/>
                </a:lnTo>
                <a:lnTo>
                  <a:pt x="3223260" y="866140"/>
                </a:lnTo>
                <a:lnTo>
                  <a:pt x="3261360" y="866140"/>
                </a:lnTo>
                <a:lnTo>
                  <a:pt x="3261360" y="858520"/>
                </a:lnTo>
                <a:close/>
              </a:path>
              <a:path w="8145780" h="866139">
                <a:moveTo>
                  <a:pt x="3284220" y="497840"/>
                </a:moveTo>
                <a:lnTo>
                  <a:pt x="3246120" y="497840"/>
                </a:lnTo>
                <a:lnTo>
                  <a:pt x="3246120" y="508000"/>
                </a:lnTo>
                <a:lnTo>
                  <a:pt x="3284220" y="508000"/>
                </a:lnTo>
                <a:lnTo>
                  <a:pt x="3284220" y="497840"/>
                </a:lnTo>
                <a:close/>
              </a:path>
              <a:path w="8145780" h="866139">
                <a:moveTo>
                  <a:pt x="3329940" y="858520"/>
                </a:moveTo>
                <a:lnTo>
                  <a:pt x="3291840" y="858520"/>
                </a:lnTo>
                <a:lnTo>
                  <a:pt x="3291840" y="866140"/>
                </a:lnTo>
                <a:lnTo>
                  <a:pt x="3329940" y="866140"/>
                </a:lnTo>
                <a:lnTo>
                  <a:pt x="3329940" y="858520"/>
                </a:lnTo>
                <a:close/>
              </a:path>
              <a:path w="8145780" h="866139">
                <a:moveTo>
                  <a:pt x="3350260" y="497840"/>
                </a:moveTo>
                <a:lnTo>
                  <a:pt x="3312160" y="497840"/>
                </a:lnTo>
                <a:lnTo>
                  <a:pt x="3312160" y="508000"/>
                </a:lnTo>
                <a:lnTo>
                  <a:pt x="3350260" y="508000"/>
                </a:lnTo>
                <a:lnTo>
                  <a:pt x="3350260" y="497840"/>
                </a:lnTo>
                <a:close/>
              </a:path>
              <a:path w="8145780" h="866139">
                <a:moveTo>
                  <a:pt x="3395980" y="858520"/>
                </a:moveTo>
                <a:lnTo>
                  <a:pt x="3357880" y="858520"/>
                </a:lnTo>
                <a:lnTo>
                  <a:pt x="3357880" y="866140"/>
                </a:lnTo>
                <a:lnTo>
                  <a:pt x="3395980" y="866140"/>
                </a:lnTo>
                <a:lnTo>
                  <a:pt x="3395980" y="858520"/>
                </a:lnTo>
                <a:close/>
              </a:path>
              <a:path w="8145780" h="866139">
                <a:moveTo>
                  <a:pt x="3416300" y="497840"/>
                </a:moveTo>
                <a:lnTo>
                  <a:pt x="3378200" y="497840"/>
                </a:lnTo>
                <a:lnTo>
                  <a:pt x="3378200" y="508000"/>
                </a:lnTo>
                <a:lnTo>
                  <a:pt x="3416300" y="508000"/>
                </a:lnTo>
                <a:lnTo>
                  <a:pt x="3416300" y="497840"/>
                </a:lnTo>
                <a:close/>
              </a:path>
              <a:path w="8145780" h="866139">
                <a:moveTo>
                  <a:pt x="3462020" y="858520"/>
                </a:moveTo>
                <a:lnTo>
                  <a:pt x="3423920" y="858520"/>
                </a:lnTo>
                <a:lnTo>
                  <a:pt x="3423920" y="866140"/>
                </a:lnTo>
                <a:lnTo>
                  <a:pt x="3462020" y="866140"/>
                </a:lnTo>
                <a:lnTo>
                  <a:pt x="3462020" y="858520"/>
                </a:lnTo>
                <a:close/>
              </a:path>
              <a:path w="8145780" h="866139">
                <a:moveTo>
                  <a:pt x="3482340" y="497840"/>
                </a:moveTo>
                <a:lnTo>
                  <a:pt x="3444240" y="497840"/>
                </a:lnTo>
                <a:lnTo>
                  <a:pt x="3444240" y="508000"/>
                </a:lnTo>
                <a:lnTo>
                  <a:pt x="3482340" y="508000"/>
                </a:lnTo>
                <a:lnTo>
                  <a:pt x="3482340" y="497840"/>
                </a:lnTo>
                <a:close/>
              </a:path>
              <a:path w="8145780" h="866139">
                <a:moveTo>
                  <a:pt x="3528060" y="858520"/>
                </a:moveTo>
                <a:lnTo>
                  <a:pt x="3489960" y="858520"/>
                </a:lnTo>
                <a:lnTo>
                  <a:pt x="3489960" y="866140"/>
                </a:lnTo>
                <a:lnTo>
                  <a:pt x="3528060" y="866140"/>
                </a:lnTo>
                <a:lnTo>
                  <a:pt x="3528060" y="858520"/>
                </a:lnTo>
                <a:close/>
              </a:path>
              <a:path w="8145780" h="866139">
                <a:moveTo>
                  <a:pt x="3550920" y="497840"/>
                </a:moveTo>
                <a:lnTo>
                  <a:pt x="3512820" y="497840"/>
                </a:lnTo>
                <a:lnTo>
                  <a:pt x="3512820" y="508000"/>
                </a:lnTo>
                <a:lnTo>
                  <a:pt x="3550920" y="508000"/>
                </a:lnTo>
                <a:lnTo>
                  <a:pt x="3550920" y="497840"/>
                </a:lnTo>
                <a:close/>
              </a:path>
              <a:path w="8145780" h="866139">
                <a:moveTo>
                  <a:pt x="3596640" y="858520"/>
                </a:moveTo>
                <a:lnTo>
                  <a:pt x="3558540" y="858520"/>
                </a:lnTo>
                <a:lnTo>
                  <a:pt x="3558540" y="866140"/>
                </a:lnTo>
                <a:lnTo>
                  <a:pt x="3596640" y="866140"/>
                </a:lnTo>
                <a:lnTo>
                  <a:pt x="3596640" y="858520"/>
                </a:lnTo>
                <a:close/>
              </a:path>
              <a:path w="8145780" h="866139">
                <a:moveTo>
                  <a:pt x="3616960" y="497840"/>
                </a:moveTo>
                <a:lnTo>
                  <a:pt x="3578860" y="497840"/>
                </a:lnTo>
                <a:lnTo>
                  <a:pt x="3578860" y="508000"/>
                </a:lnTo>
                <a:lnTo>
                  <a:pt x="3616960" y="508000"/>
                </a:lnTo>
                <a:lnTo>
                  <a:pt x="3616960" y="497840"/>
                </a:lnTo>
                <a:close/>
              </a:path>
              <a:path w="8145780" h="866139">
                <a:moveTo>
                  <a:pt x="3662680" y="858520"/>
                </a:moveTo>
                <a:lnTo>
                  <a:pt x="3624580" y="858520"/>
                </a:lnTo>
                <a:lnTo>
                  <a:pt x="3624580" y="866140"/>
                </a:lnTo>
                <a:lnTo>
                  <a:pt x="3662680" y="866140"/>
                </a:lnTo>
                <a:lnTo>
                  <a:pt x="3662680" y="858520"/>
                </a:lnTo>
                <a:close/>
              </a:path>
              <a:path w="8145780" h="866139">
                <a:moveTo>
                  <a:pt x="3683000" y="497840"/>
                </a:moveTo>
                <a:lnTo>
                  <a:pt x="3644900" y="497840"/>
                </a:lnTo>
                <a:lnTo>
                  <a:pt x="3644900" y="508000"/>
                </a:lnTo>
                <a:lnTo>
                  <a:pt x="3683000" y="508000"/>
                </a:lnTo>
                <a:lnTo>
                  <a:pt x="3683000" y="497840"/>
                </a:lnTo>
                <a:close/>
              </a:path>
              <a:path w="8145780" h="866139">
                <a:moveTo>
                  <a:pt x="3728720" y="858520"/>
                </a:moveTo>
                <a:lnTo>
                  <a:pt x="3690620" y="858520"/>
                </a:lnTo>
                <a:lnTo>
                  <a:pt x="3690620" y="866140"/>
                </a:lnTo>
                <a:lnTo>
                  <a:pt x="3728720" y="866140"/>
                </a:lnTo>
                <a:lnTo>
                  <a:pt x="3728720" y="858520"/>
                </a:lnTo>
                <a:close/>
              </a:path>
              <a:path w="8145780" h="866139">
                <a:moveTo>
                  <a:pt x="3749040" y="497840"/>
                </a:moveTo>
                <a:lnTo>
                  <a:pt x="3710940" y="497840"/>
                </a:lnTo>
                <a:lnTo>
                  <a:pt x="3710940" y="508000"/>
                </a:lnTo>
                <a:lnTo>
                  <a:pt x="3749040" y="508000"/>
                </a:lnTo>
                <a:lnTo>
                  <a:pt x="3749040" y="497840"/>
                </a:lnTo>
                <a:close/>
              </a:path>
              <a:path w="8145780" h="866139">
                <a:moveTo>
                  <a:pt x="3794760" y="858520"/>
                </a:moveTo>
                <a:lnTo>
                  <a:pt x="3756660" y="858520"/>
                </a:lnTo>
                <a:lnTo>
                  <a:pt x="3756660" y="866140"/>
                </a:lnTo>
                <a:lnTo>
                  <a:pt x="3794760" y="866140"/>
                </a:lnTo>
                <a:lnTo>
                  <a:pt x="3794760" y="858520"/>
                </a:lnTo>
                <a:close/>
              </a:path>
              <a:path w="8145780" h="866139">
                <a:moveTo>
                  <a:pt x="3817620" y="497840"/>
                </a:moveTo>
                <a:lnTo>
                  <a:pt x="3779520" y="497840"/>
                </a:lnTo>
                <a:lnTo>
                  <a:pt x="3779520" y="508000"/>
                </a:lnTo>
                <a:lnTo>
                  <a:pt x="3817620" y="508000"/>
                </a:lnTo>
                <a:lnTo>
                  <a:pt x="3817620" y="497840"/>
                </a:lnTo>
                <a:close/>
              </a:path>
              <a:path w="8145780" h="866139">
                <a:moveTo>
                  <a:pt x="3863340" y="858520"/>
                </a:moveTo>
                <a:lnTo>
                  <a:pt x="3825240" y="858520"/>
                </a:lnTo>
                <a:lnTo>
                  <a:pt x="3825240" y="866140"/>
                </a:lnTo>
                <a:lnTo>
                  <a:pt x="3863340" y="866140"/>
                </a:lnTo>
                <a:lnTo>
                  <a:pt x="3863340" y="858520"/>
                </a:lnTo>
                <a:close/>
              </a:path>
              <a:path w="8145780" h="866139">
                <a:moveTo>
                  <a:pt x="3883660" y="497840"/>
                </a:moveTo>
                <a:lnTo>
                  <a:pt x="3845560" y="497840"/>
                </a:lnTo>
                <a:lnTo>
                  <a:pt x="3845560" y="508000"/>
                </a:lnTo>
                <a:lnTo>
                  <a:pt x="3883660" y="508000"/>
                </a:lnTo>
                <a:lnTo>
                  <a:pt x="3883660" y="497840"/>
                </a:lnTo>
                <a:close/>
              </a:path>
              <a:path w="8145780" h="866139">
                <a:moveTo>
                  <a:pt x="3929380" y="858520"/>
                </a:moveTo>
                <a:lnTo>
                  <a:pt x="3891280" y="858520"/>
                </a:lnTo>
                <a:lnTo>
                  <a:pt x="3891280" y="866140"/>
                </a:lnTo>
                <a:lnTo>
                  <a:pt x="3929380" y="866140"/>
                </a:lnTo>
                <a:lnTo>
                  <a:pt x="3929380" y="858520"/>
                </a:lnTo>
                <a:close/>
              </a:path>
              <a:path w="8145780" h="866139">
                <a:moveTo>
                  <a:pt x="3949700" y="497840"/>
                </a:moveTo>
                <a:lnTo>
                  <a:pt x="3911600" y="497840"/>
                </a:lnTo>
                <a:lnTo>
                  <a:pt x="3911600" y="508000"/>
                </a:lnTo>
                <a:lnTo>
                  <a:pt x="3949700" y="508000"/>
                </a:lnTo>
                <a:lnTo>
                  <a:pt x="3949700" y="497840"/>
                </a:lnTo>
                <a:close/>
              </a:path>
              <a:path w="8145780" h="866139">
                <a:moveTo>
                  <a:pt x="3995420" y="858520"/>
                </a:moveTo>
                <a:lnTo>
                  <a:pt x="3957320" y="858520"/>
                </a:lnTo>
                <a:lnTo>
                  <a:pt x="3957320" y="866140"/>
                </a:lnTo>
                <a:lnTo>
                  <a:pt x="3995420" y="866140"/>
                </a:lnTo>
                <a:lnTo>
                  <a:pt x="3995420" y="858520"/>
                </a:lnTo>
                <a:close/>
              </a:path>
              <a:path w="8145780" h="866139">
                <a:moveTo>
                  <a:pt x="4015740" y="497840"/>
                </a:moveTo>
                <a:lnTo>
                  <a:pt x="3977640" y="497840"/>
                </a:lnTo>
                <a:lnTo>
                  <a:pt x="3977640" y="508000"/>
                </a:lnTo>
                <a:lnTo>
                  <a:pt x="4015740" y="508000"/>
                </a:lnTo>
                <a:lnTo>
                  <a:pt x="4015740" y="497840"/>
                </a:lnTo>
                <a:close/>
              </a:path>
              <a:path w="8145780" h="866139">
                <a:moveTo>
                  <a:pt x="4061460" y="858520"/>
                </a:moveTo>
                <a:lnTo>
                  <a:pt x="4023360" y="858520"/>
                </a:lnTo>
                <a:lnTo>
                  <a:pt x="4023360" y="866140"/>
                </a:lnTo>
                <a:lnTo>
                  <a:pt x="4061460" y="866140"/>
                </a:lnTo>
                <a:lnTo>
                  <a:pt x="4061460" y="858520"/>
                </a:lnTo>
                <a:close/>
              </a:path>
              <a:path w="8145780" h="866139">
                <a:moveTo>
                  <a:pt x="4084320" y="497840"/>
                </a:moveTo>
                <a:lnTo>
                  <a:pt x="4046220" y="497840"/>
                </a:lnTo>
                <a:lnTo>
                  <a:pt x="4046220" y="508000"/>
                </a:lnTo>
                <a:lnTo>
                  <a:pt x="4084320" y="508000"/>
                </a:lnTo>
                <a:lnTo>
                  <a:pt x="4084320" y="497840"/>
                </a:lnTo>
                <a:close/>
              </a:path>
              <a:path w="8145780" h="866139">
                <a:moveTo>
                  <a:pt x="4130040" y="858520"/>
                </a:moveTo>
                <a:lnTo>
                  <a:pt x="4091940" y="858520"/>
                </a:lnTo>
                <a:lnTo>
                  <a:pt x="4091940" y="866140"/>
                </a:lnTo>
                <a:lnTo>
                  <a:pt x="4130040" y="866140"/>
                </a:lnTo>
                <a:lnTo>
                  <a:pt x="4130040" y="858520"/>
                </a:lnTo>
                <a:close/>
              </a:path>
              <a:path w="8145780" h="866139">
                <a:moveTo>
                  <a:pt x="4150360" y="497840"/>
                </a:moveTo>
                <a:lnTo>
                  <a:pt x="4112260" y="497840"/>
                </a:lnTo>
                <a:lnTo>
                  <a:pt x="4112260" y="508000"/>
                </a:lnTo>
                <a:lnTo>
                  <a:pt x="4150360" y="508000"/>
                </a:lnTo>
                <a:lnTo>
                  <a:pt x="4150360" y="497840"/>
                </a:lnTo>
                <a:close/>
              </a:path>
              <a:path w="8145780" h="866139">
                <a:moveTo>
                  <a:pt x="4196080" y="858520"/>
                </a:moveTo>
                <a:lnTo>
                  <a:pt x="4157980" y="858520"/>
                </a:lnTo>
                <a:lnTo>
                  <a:pt x="4157980" y="866140"/>
                </a:lnTo>
                <a:lnTo>
                  <a:pt x="4196080" y="866140"/>
                </a:lnTo>
                <a:lnTo>
                  <a:pt x="4196080" y="858520"/>
                </a:lnTo>
                <a:close/>
              </a:path>
              <a:path w="8145780" h="866139">
                <a:moveTo>
                  <a:pt x="4216400" y="497840"/>
                </a:moveTo>
                <a:lnTo>
                  <a:pt x="4178300" y="497840"/>
                </a:lnTo>
                <a:lnTo>
                  <a:pt x="4178300" y="508000"/>
                </a:lnTo>
                <a:lnTo>
                  <a:pt x="4216400" y="508000"/>
                </a:lnTo>
                <a:lnTo>
                  <a:pt x="4216400" y="497840"/>
                </a:lnTo>
                <a:close/>
              </a:path>
              <a:path w="8145780" h="866139">
                <a:moveTo>
                  <a:pt x="4262120" y="858520"/>
                </a:moveTo>
                <a:lnTo>
                  <a:pt x="4224020" y="858520"/>
                </a:lnTo>
                <a:lnTo>
                  <a:pt x="4224020" y="866140"/>
                </a:lnTo>
                <a:lnTo>
                  <a:pt x="4262120" y="866140"/>
                </a:lnTo>
                <a:lnTo>
                  <a:pt x="4262120" y="858520"/>
                </a:lnTo>
                <a:close/>
              </a:path>
              <a:path w="8145780" h="866139">
                <a:moveTo>
                  <a:pt x="4282440" y="497840"/>
                </a:moveTo>
                <a:lnTo>
                  <a:pt x="4244340" y="497840"/>
                </a:lnTo>
                <a:lnTo>
                  <a:pt x="4244340" y="508000"/>
                </a:lnTo>
                <a:lnTo>
                  <a:pt x="4282440" y="508000"/>
                </a:lnTo>
                <a:lnTo>
                  <a:pt x="4282440" y="497840"/>
                </a:lnTo>
                <a:close/>
              </a:path>
              <a:path w="8145780" h="866139">
                <a:moveTo>
                  <a:pt x="4328160" y="858520"/>
                </a:moveTo>
                <a:lnTo>
                  <a:pt x="4290060" y="858520"/>
                </a:lnTo>
                <a:lnTo>
                  <a:pt x="4290060" y="866140"/>
                </a:lnTo>
                <a:lnTo>
                  <a:pt x="4328160" y="866140"/>
                </a:lnTo>
                <a:lnTo>
                  <a:pt x="4328160" y="858520"/>
                </a:lnTo>
                <a:close/>
              </a:path>
              <a:path w="8145780" h="866139">
                <a:moveTo>
                  <a:pt x="4351020" y="497840"/>
                </a:moveTo>
                <a:lnTo>
                  <a:pt x="4312920" y="497840"/>
                </a:lnTo>
                <a:lnTo>
                  <a:pt x="4312920" y="508000"/>
                </a:lnTo>
                <a:lnTo>
                  <a:pt x="4351020" y="508000"/>
                </a:lnTo>
                <a:lnTo>
                  <a:pt x="4351020" y="497840"/>
                </a:lnTo>
                <a:close/>
              </a:path>
              <a:path w="8145780" h="866139">
                <a:moveTo>
                  <a:pt x="4396740" y="858520"/>
                </a:moveTo>
                <a:lnTo>
                  <a:pt x="4358640" y="858520"/>
                </a:lnTo>
                <a:lnTo>
                  <a:pt x="4358640" y="866140"/>
                </a:lnTo>
                <a:lnTo>
                  <a:pt x="4396740" y="866140"/>
                </a:lnTo>
                <a:lnTo>
                  <a:pt x="4396740" y="858520"/>
                </a:lnTo>
                <a:close/>
              </a:path>
              <a:path w="8145780" h="866139">
                <a:moveTo>
                  <a:pt x="4417060" y="497840"/>
                </a:moveTo>
                <a:lnTo>
                  <a:pt x="4378960" y="497840"/>
                </a:lnTo>
                <a:lnTo>
                  <a:pt x="4378960" y="508000"/>
                </a:lnTo>
                <a:lnTo>
                  <a:pt x="4417060" y="508000"/>
                </a:lnTo>
                <a:lnTo>
                  <a:pt x="4417060" y="497840"/>
                </a:lnTo>
                <a:close/>
              </a:path>
              <a:path w="8145780" h="866139">
                <a:moveTo>
                  <a:pt x="4462780" y="858520"/>
                </a:moveTo>
                <a:lnTo>
                  <a:pt x="4424680" y="858520"/>
                </a:lnTo>
                <a:lnTo>
                  <a:pt x="4424680" y="866140"/>
                </a:lnTo>
                <a:lnTo>
                  <a:pt x="4462780" y="866140"/>
                </a:lnTo>
                <a:lnTo>
                  <a:pt x="4462780" y="858520"/>
                </a:lnTo>
                <a:close/>
              </a:path>
              <a:path w="8145780" h="866139">
                <a:moveTo>
                  <a:pt x="4483100" y="497840"/>
                </a:moveTo>
                <a:lnTo>
                  <a:pt x="4445000" y="497840"/>
                </a:lnTo>
                <a:lnTo>
                  <a:pt x="4445000" y="508000"/>
                </a:lnTo>
                <a:lnTo>
                  <a:pt x="4483100" y="508000"/>
                </a:lnTo>
                <a:lnTo>
                  <a:pt x="4483100" y="497840"/>
                </a:lnTo>
                <a:close/>
              </a:path>
              <a:path w="8145780" h="866139">
                <a:moveTo>
                  <a:pt x="4528820" y="858520"/>
                </a:moveTo>
                <a:lnTo>
                  <a:pt x="4490720" y="858520"/>
                </a:lnTo>
                <a:lnTo>
                  <a:pt x="4490720" y="866140"/>
                </a:lnTo>
                <a:lnTo>
                  <a:pt x="4528820" y="866140"/>
                </a:lnTo>
                <a:lnTo>
                  <a:pt x="4528820" y="858520"/>
                </a:lnTo>
                <a:close/>
              </a:path>
              <a:path w="8145780" h="866139">
                <a:moveTo>
                  <a:pt x="4549140" y="497840"/>
                </a:moveTo>
                <a:lnTo>
                  <a:pt x="4511040" y="497840"/>
                </a:lnTo>
                <a:lnTo>
                  <a:pt x="4511040" y="508000"/>
                </a:lnTo>
                <a:lnTo>
                  <a:pt x="4549140" y="508000"/>
                </a:lnTo>
                <a:lnTo>
                  <a:pt x="4549140" y="497840"/>
                </a:lnTo>
                <a:close/>
              </a:path>
              <a:path w="8145780" h="866139">
                <a:moveTo>
                  <a:pt x="4594860" y="858520"/>
                </a:moveTo>
                <a:lnTo>
                  <a:pt x="4556760" y="858520"/>
                </a:lnTo>
                <a:lnTo>
                  <a:pt x="4556760" y="866140"/>
                </a:lnTo>
                <a:lnTo>
                  <a:pt x="4594860" y="866140"/>
                </a:lnTo>
                <a:lnTo>
                  <a:pt x="4594860" y="858520"/>
                </a:lnTo>
                <a:close/>
              </a:path>
              <a:path w="8145780" h="866139">
                <a:moveTo>
                  <a:pt x="4617720" y="497840"/>
                </a:moveTo>
                <a:lnTo>
                  <a:pt x="4579620" y="497840"/>
                </a:lnTo>
                <a:lnTo>
                  <a:pt x="4579620" y="508000"/>
                </a:lnTo>
                <a:lnTo>
                  <a:pt x="4617720" y="508000"/>
                </a:lnTo>
                <a:lnTo>
                  <a:pt x="4617720" y="497840"/>
                </a:lnTo>
                <a:close/>
              </a:path>
              <a:path w="8145780" h="866139">
                <a:moveTo>
                  <a:pt x="4663440" y="858520"/>
                </a:moveTo>
                <a:lnTo>
                  <a:pt x="4625340" y="858520"/>
                </a:lnTo>
                <a:lnTo>
                  <a:pt x="4625340" y="866140"/>
                </a:lnTo>
                <a:lnTo>
                  <a:pt x="4663440" y="866140"/>
                </a:lnTo>
                <a:lnTo>
                  <a:pt x="4663440" y="858520"/>
                </a:lnTo>
                <a:close/>
              </a:path>
              <a:path w="8145780" h="866139">
                <a:moveTo>
                  <a:pt x="4683760" y="497840"/>
                </a:moveTo>
                <a:lnTo>
                  <a:pt x="4645660" y="497840"/>
                </a:lnTo>
                <a:lnTo>
                  <a:pt x="4645660" y="508000"/>
                </a:lnTo>
                <a:lnTo>
                  <a:pt x="4683760" y="508000"/>
                </a:lnTo>
                <a:lnTo>
                  <a:pt x="4683760" y="497840"/>
                </a:lnTo>
                <a:close/>
              </a:path>
              <a:path w="8145780" h="866139">
                <a:moveTo>
                  <a:pt x="4729480" y="858520"/>
                </a:moveTo>
                <a:lnTo>
                  <a:pt x="4691380" y="858520"/>
                </a:lnTo>
                <a:lnTo>
                  <a:pt x="4691380" y="866140"/>
                </a:lnTo>
                <a:lnTo>
                  <a:pt x="4729480" y="866140"/>
                </a:lnTo>
                <a:lnTo>
                  <a:pt x="4729480" y="858520"/>
                </a:lnTo>
                <a:close/>
              </a:path>
              <a:path w="8145780" h="866139">
                <a:moveTo>
                  <a:pt x="4749800" y="497840"/>
                </a:moveTo>
                <a:lnTo>
                  <a:pt x="4711700" y="497840"/>
                </a:lnTo>
                <a:lnTo>
                  <a:pt x="4711700" y="508000"/>
                </a:lnTo>
                <a:lnTo>
                  <a:pt x="4749800" y="508000"/>
                </a:lnTo>
                <a:lnTo>
                  <a:pt x="4749800" y="497840"/>
                </a:lnTo>
                <a:close/>
              </a:path>
              <a:path w="8145780" h="866139">
                <a:moveTo>
                  <a:pt x="4795520" y="858520"/>
                </a:moveTo>
                <a:lnTo>
                  <a:pt x="4757420" y="858520"/>
                </a:lnTo>
                <a:lnTo>
                  <a:pt x="4757420" y="866140"/>
                </a:lnTo>
                <a:lnTo>
                  <a:pt x="4795520" y="866140"/>
                </a:lnTo>
                <a:lnTo>
                  <a:pt x="4795520" y="858520"/>
                </a:lnTo>
                <a:close/>
              </a:path>
              <a:path w="8145780" h="866139">
                <a:moveTo>
                  <a:pt x="4815840" y="497840"/>
                </a:moveTo>
                <a:lnTo>
                  <a:pt x="4777740" y="497840"/>
                </a:lnTo>
                <a:lnTo>
                  <a:pt x="4777740" y="508000"/>
                </a:lnTo>
                <a:lnTo>
                  <a:pt x="4815840" y="508000"/>
                </a:lnTo>
                <a:lnTo>
                  <a:pt x="4815840" y="497840"/>
                </a:lnTo>
                <a:close/>
              </a:path>
              <a:path w="8145780" h="866139">
                <a:moveTo>
                  <a:pt x="4861560" y="858520"/>
                </a:moveTo>
                <a:lnTo>
                  <a:pt x="4823460" y="858520"/>
                </a:lnTo>
                <a:lnTo>
                  <a:pt x="4823460" y="866140"/>
                </a:lnTo>
                <a:lnTo>
                  <a:pt x="4861560" y="866140"/>
                </a:lnTo>
                <a:lnTo>
                  <a:pt x="4861560" y="858520"/>
                </a:lnTo>
                <a:close/>
              </a:path>
              <a:path w="8145780" h="866139">
                <a:moveTo>
                  <a:pt x="4884420" y="497840"/>
                </a:moveTo>
                <a:lnTo>
                  <a:pt x="4846320" y="497840"/>
                </a:lnTo>
                <a:lnTo>
                  <a:pt x="4846320" y="508000"/>
                </a:lnTo>
                <a:lnTo>
                  <a:pt x="4884420" y="508000"/>
                </a:lnTo>
                <a:lnTo>
                  <a:pt x="4884420" y="497840"/>
                </a:lnTo>
                <a:close/>
              </a:path>
              <a:path w="8145780" h="866139">
                <a:moveTo>
                  <a:pt x="4930140" y="858520"/>
                </a:moveTo>
                <a:lnTo>
                  <a:pt x="4892040" y="858520"/>
                </a:lnTo>
                <a:lnTo>
                  <a:pt x="4892040" y="866140"/>
                </a:lnTo>
                <a:lnTo>
                  <a:pt x="4930140" y="866140"/>
                </a:lnTo>
                <a:lnTo>
                  <a:pt x="4930140" y="858520"/>
                </a:lnTo>
                <a:close/>
              </a:path>
              <a:path w="8145780" h="866139">
                <a:moveTo>
                  <a:pt x="4950460" y="497840"/>
                </a:moveTo>
                <a:lnTo>
                  <a:pt x="4912360" y="497840"/>
                </a:lnTo>
                <a:lnTo>
                  <a:pt x="4912360" y="508000"/>
                </a:lnTo>
                <a:lnTo>
                  <a:pt x="4950460" y="508000"/>
                </a:lnTo>
                <a:lnTo>
                  <a:pt x="4950460" y="497840"/>
                </a:lnTo>
                <a:close/>
              </a:path>
              <a:path w="8145780" h="866139">
                <a:moveTo>
                  <a:pt x="4996180" y="858520"/>
                </a:moveTo>
                <a:lnTo>
                  <a:pt x="4958080" y="858520"/>
                </a:lnTo>
                <a:lnTo>
                  <a:pt x="4958080" y="866140"/>
                </a:lnTo>
                <a:lnTo>
                  <a:pt x="4996180" y="866140"/>
                </a:lnTo>
                <a:lnTo>
                  <a:pt x="4996180" y="858520"/>
                </a:lnTo>
                <a:close/>
              </a:path>
              <a:path w="8145780" h="866139">
                <a:moveTo>
                  <a:pt x="5016500" y="497840"/>
                </a:moveTo>
                <a:lnTo>
                  <a:pt x="4978400" y="497840"/>
                </a:lnTo>
                <a:lnTo>
                  <a:pt x="4978400" y="508000"/>
                </a:lnTo>
                <a:lnTo>
                  <a:pt x="5016500" y="508000"/>
                </a:lnTo>
                <a:lnTo>
                  <a:pt x="5016500" y="497840"/>
                </a:lnTo>
                <a:close/>
              </a:path>
              <a:path w="8145780" h="866139">
                <a:moveTo>
                  <a:pt x="5062220" y="858520"/>
                </a:moveTo>
                <a:lnTo>
                  <a:pt x="5024120" y="858520"/>
                </a:lnTo>
                <a:lnTo>
                  <a:pt x="5024120" y="866140"/>
                </a:lnTo>
                <a:lnTo>
                  <a:pt x="5062220" y="866140"/>
                </a:lnTo>
                <a:lnTo>
                  <a:pt x="5062220" y="858520"/>
                </a:lnTo>
                <a:close/>
              </a:path>
              <a:path w="8145780" h="866139">
                <a:moveTo>
                  <a:pt x="5082540" y="497840"/>
                </a:moveTo>
                <a:lnTo>
                  <a:pt x="5044440" y="497840"/>
                </a:lnTo>
                <a:lnTo>
                  <a:pt x="5044440" y="508000"/>
                </a:lnTo>
                <a:lnTo>
                  <a:pt x="5082540" y="508000"/>
                </a:lnTo>
                <a:lnTo>
                  <a:pt x="5082540" y="497840"/>
                </a:lnTo>
                <a:close/>
              </a:path>
              <a:path w="8145780" h="866139">
                <a:moveTo>
                  <a:pt x="5128260" y="858520"/>
                </a:moveTo>
                <a:lnTo>
                  <a:pt x="5090160" y="858520"/>
                </a:lnTo>
                <a:lnTo>
                  <a:pt x="5090160" y="866140"/>
                </a:lnTo>
                <a:lnTo>
                  <a:pt x="5128260" y="866140"/>
                </a:lnTo>
                <a:lnTo>
                  <a:pt x="5128260" y="858520"/>
                </a:lnTo>
                <a:close/>
              </a:path>
              <a:path w="8145780" h="866139">
                <a:moveTo>
                  <a:pt x="5151120" y="497840"/>
                </a:moveTo>
                <a:lnTo>
                  <a:pt x="5113020" y="497840"/>
                </a:lnTo>
                <a:lnTo>
                  <a:pt x="5113020" y="508000"/>
                </a:lnTo>
                <a:lnTo>
                  <a:pt x="5151120" y="508000"/>
                </a:lnTo>
                <a:lnTo>
                  <a:pt x="5151120" y="497840"/>
                </a:lnTo>
                <a:close/>
              </a:path>
              <a:path w="8145780" h="866139">
                <a:moveTo>
                  <a:pt x="5196840" y="858520"/>
                </a:moveTo>
                <a:lnTo>
                  <a:pt x="5158740" y="858520"/>
                </a:lnTo>
                <a:lnTo>
                  <a:pt x="5158740" y="866140"/>
                </a:lnTo>
                <a:lnTo>
                  <a:pt x="5196840" y="866140"/>
                </a:lnTo>
                <a:lnTo>
                  <a:pt x="5196840" y="858520"/>
                </a:lnTo>
                <a:close/>
              </a:path>
              <a:path w="8145780" h="866139">
                <a:moveTo>
                  <a:pt x="5217160" y="497840"/>
                </a:moveTo>
                <a:lnTo>
                  <a:pt x="5179060" y="497840"/>
                </a:lnTo>
                <a:lnTo>
                  <a:pt x="5179060" y="508000"/>
                </a:lnTo>
                <a:lnTo>
                  <a:pt x="5217160" y="508000"/>
                </a:lnTo>
                <a:lnTo>
                  <a:pt x="5217160" y="497840"/>
                </a:lnTo>
                <a:close/>
              </a:path>
              <a:path w="8145780" h="866139">
                <a:moveTo>
                  <a:pt x="5262880" y="858520"/>
                </a:moveTo>
                <a:lnTo>
                  <a:pt x="5224780" y="858520"/>
                </a:lnTo>
                <a:lnTo>
                  <a:pt x="5224780" y="866140"/>
                </a:lnTo>
                <a:lnTo>
                  <a:pt x="5262880" y="866140"/>
                </a:lnTo>
                <a:lnTo>
                  <a:pt x="5262880" y="858520"/>
                </a:lnTo>
                <a:close/>
              </a:path>
              <a:path w="8145780" h="866139">
                <a:moveTo>
                  <a:pt x="5283200" y="497840"/>
                </a:moveTo>
                <a:lnTo>
                  <a:pt x="5245100" y="497840"/>
                </a:lnTo>
                <a:lnTo>
                  <a:pt x="5245100" y="508000"/>
                </a:lnTo>
                <a:lnTo>
                  <a:pt x="5283200" y="508000"/>
                </a:lnTo>
                <a:lnTo>
                  <a:pt x="5283200" y="497840"/>
                </a:lnTo>
                <a:close/>
              </a:path>
              <a:path w="8145780" h="866139">
                <a:moveTo>
                  <a:pt x="5328907" y="858520"/>
                </a:moveTo>
                <a:lnTo>
                  <a:pt x="5290807" y="858520"/>
                </a:lnTo>
                <a:lnTo>
                  <a:pt x="5290807" y="866140"/>
                </a:lnTo>
                <a:lnTo>
                  <a:pt x="5328907" y="866140"/>
                </a:lnTo>
                <a:lnTo>
                  <a:pt x="5328907" y="858520"/>
                </a:lnTo>
                <a:close/>
              </a:path>
              <a:path w="8145780" h="866139">
                <a:moveTo>
                  <a:pt x="5349240" y="497840"/>
                </a:moveTo>
                <a:lnTo>
                  <a:pt x="5311140" y="497840"/>
                </a:lnTo>
                <a:lnTo>
                  <a:pt x="5311140" y="508000"/>
                </a:lnTo>
                <a:lnTo>
                  <a:pt x="5349240" y="508000"/>
                </a:lnTo>
                <a:lnTo>
                  <a:pt x="5349240" y="497840"/>
                </a:lnTo>
                <a:close/>
              </a:path>
              <a:path w="8145780" h="866139">
                <a:moveTo>
                  <a:pt x="5394960" y="858520"/>
                </a:moveTo>
                <a:lnTo>
                  <a:pt x="5356860" y="858520"/>
                </a:lnTo>
                <a:lnTo>
                  <a:pt x="5356860" y="866140"/>
                </a:lnTo>
                <a:lnTo>
                  <a:pt x="5394960" y="866140"/>
                </a:lnTo>
                <a:lnTo>
                  <a:pt x="5394960" y="858520"/>
                </a:lnTo>
                <a:close/>
              </a:path>
              <a:path w="8145780" h="866139">
                <a:moveTo>
                  <a:pt x="5417820" y="497840"/>
                </a:moveTo>
                <a:lnTo>
                  <a:pt x="5379720" y="497840"/>
                </a:lnTo>
                <a:lnTo>
                  <a:pt x="5379720" y="508000"/>
                </a:lnTo>
                <a:lnTo>
                  <a:pt x="5417820" y="508000"/>
                </a:lnTo>
                <a:lnTo>
                  <a:pt x="5417820" y="497840"/>
                </a:lnTo>
                <a:close/>
              </a:path>
              <a:path w="8145780" h="866139">
                <a:moveTo>
                  <a:pt x="5463540" y="858520"/>
                </a:moveTo>
                <a:lnTo>
                  <a:pt x="5425440" y="858520"/>
                </a:lnTo>
                <a:lnTo>
                  <a:pt x="5425440" y="866140"/>
                </a:lnTo>
                <a:lnTo>
                  <a:pt x="5463540" y="866140"/>
                </a:lnTo>
                <a:lnTo>
                  <a:pt x="5463540" y="858520"/>
                </a:lnTo>
                <a:close/>
              </a:path>
              <a:path w="8145780" h="866139">
                <a:moveTo>
                  <a:pt x="5483860" y="497840"/>
                </a:moveTo>
                <a:lnTo>
                  <a:pt x="5445760" y="497840"/>
                </a:lnTo>
                <a:lnTo>
                  <a:pt x="5445760" y="508000"/>
                </a:lnTo>
                <a:lnTo>
                  <a:pt x="5483860" y="508000"/>
                </a:lnTo>
                <a:lnTo>
                  <a:pt x="5483860" y="497840"/>
                </a:lnTo>
                <a:close/>
              </a:path>
              <a:path w="8145780" h="866139">
                <a:moveTo>
                  <a:pt x="5529580" y="858520"/>
                </a:moveTo>
                <a:lnTo>
                  <a:pt x="5491480" y="858520"/>
                </a:lnTo>
                <a:lnTo>
                  <a:pt x="5491480" y="866140"/>
                </a:lnTo>
                <a:lnTo>
                  <a:pt x="5529580" y="866140"/>
                </a:lnTo>
                <a:lnTo>
                  <a:pt x="5529580" y="858520"/>
                </a:lnTo>
                <a:close/>
              </a:path>
              <a:path w="8145780" h="866139">
                <a:moveTo>
                  <a:pt x="5549900" y="497840"/>
                </a:moveTo>
                <a:lnTo>
                  <a:pt x="5511800" y="497840"/>
                </a:lnTo>
                <a:lnTo>
                  <a:pt x="5511800" y="508000"/>
                </a:lnTo>
                <a:lnTo>
                  <a:pt x="5549900" y="508000"/>
                </a:lnTo>
                <a:lnTo>
                  <a:pt x="5549900" y="497840"/>
                </a:lnTo>
                <a:close/>
              </a:path>
              <a:path w="8145780" h="866139">
                <a:moveTo>
                  <a:pt x="5595620" y="858520"/>
                </a:moveTo>
                <a:lnTo>
                  <a:pt x="5557520" y="858520"/>
                </a:lnTo>
                <a:lnTo>
                  <a:pt x="5557520" y="866140"/>
                </a:lnTo>
                <a:lnTo>
                  <a:pt x="5595620" y="866140"/>
                </a:lnTo>
                <a:lnTo>
                  <a:pt x="5595620" y="858520"/>
                </a:lnTo>
                <a:close/>
              </a:path>
              <a:path w="8145780" h="866139">
                <a:moveTo>
                  <a:pt x="5615940" y="497840"/>
                </a:moveTo>
                <a:lnTo>
                  <a:pt x="5577840" y="497840"/>
                </a:lnTo>
                <a:lnTo>
                  <a:pt x="5577840" y="508000"/>
                </a:lnTo>
                <a:lnTo>
                  <a:pt x="5615940" y="508000"/>
                </a:lnTo>
                <a:lnTo>
                  <a:pt x="5615940" y="497840"/>
                </a:lnTo>
                <a:close/>
              </a:path>
              <a:path w="8145780" h="866139">
                <a:moveTo>
                  <a:pt x="5661660" y="858520"/>
                </a:moveTo>
                <a:lnTo>
                  <a:pt x="5623560" y="858520"/>
                </a:lnTo>
                <a:lnTo>
                  <a:pt x="5623560" y="866140"/>
                </a:lnTo>
                <a:lnTo>
                  <a:pt x="5661660" y="866140"/>
                </a:lnTo>
                <a:lnTo>
                  <a:pt x="5661660" y="858520"/>
                </a:lnTo>
                <a:close/>
              </a:path>
              <a:path w="8145780" h="866139">
                <a:moveTo>
                  <a:pt x="5684520" y="497840"/>
                </a:moveTo>
                <a:lnTo>
                  <a:pt x="5646420" y="497840"/>
                </a:lnTo>
                <a:lnTo>
                  <a:pt x="5646420" y="508000"/>
                </a:lnTo>
                <a:lnTo>
                  <a:pt x="5684520" y="508000"/>
                </a:lnTo>
                <a:lnTo>
                  <a:pt x="5684520" y="497840"/>
                </a:lnTo>
                <a:close/>
              </a:path>
              <a:path w="8145780" h="866139">
                <a:moveTo>
                  <a:pt x="5730240" y="858520"/>
                </a:moveTo>
                <a:lnTo>
                  <a:pt x="5692140" y="858520"/>
                </a:lnTo>
                <a:lnTo>
                  <a:pt x="5692140" y="866140"/>
                </a:lnTo>
                <a:lnTo>
                  <a:pt x="5730240" y="866140"/>
                </a:lnTo>
                <a:lnTo>
                  <a:pt x="5730240" y="858520"/>
                </a:lnTo>
                <a:close/>
              </a:path>
              <a:path w="8145780" h="866139">
                <a:moveTo>
                  <a:pt x="5750560" y="497840"/>
                </a:moveTo>
                <a:lnTo>
                  <a:pt x="5712460" y="497840"/>
                </a:lnTo>
                <a:lnTo>
                  <a:pt x="5712460" y="508000"/>
                </a:lnTo>
                <a:lnTo>
                  <a:pt x="5750560" y="508000"/>
                </a:lnTo>
                <a:lnTo>
                  <a:pt x="5750560" y="497840"/>
                </a:lnTo>
                <a:close/>
              </a:path>
              <a:path w="8145780" h="866139">
                <a:moveTo>
                  <a:pt x="5796280" y="858520"/>
                </a:moveTo>
                <a:lnTo>
                  <a:pt x="5758180" y="858520"/>
                </a:lnTo>
                <a:lnTo>
                  <a:pt x="5758180" y="866140"/>
                </a:lnTo>
                <a:lnTo>
                  <a:pt x="5796280" y="866140"/>
                </a:lnTo>
                <a:lnTo>
                  <a:pt x="5796280" y="858520"/>
                </a:lnTo>
                <a:close/>
              </a:path>
              <a:path w="8145780" h="866139">
                <a:moveTo>
                  <a:pt x="5816600" y="497840"/>
                </a:moveTo>
                <a:lnTo>
                  <a:pt x="5778500" y="497840"/>
                </a:lnTo>
                <a:lnTo>
                  <a:pt x="5778500" y="508000"/>
                </a:lnTo>
                <a:lnTo>
                  <a:pt x="5816600" y="508000"/>
                </a:lnTo>
                <a:lnTo>
                  <a:pt x="5816600" y="497840"/>
                </a:lnTo>
                <a:close/>
              </a:path>
              <a:path w="8145780" h="866139">
                <a:moveTo>
                  <a:pt x="5862320" y="858520"/>
                </a:moveTo>
                <a:lnTo>
                  <a:pt x="5824220" y="858520"/>
                </a:lnTo>
                <a:lnTo>
                  <a:pt x="5824220" y="866140"/>
                </a:lnTo>
                <a:lnTo>
                  <a:pt x="5862320" y="866140"/>
                </a:lnTo>
                <a:lnTo>
                  <a:pt x="5862320" y="858520"/>
                </a:lnTo>
                <a:close/>
              </a:path>
              <a:path w="8145780" h="866139">
                <a:moveTo>
                  <a:pt x="5882640" y="497840"/>
                </a:moveTo>
                <a:lnTo>
                  <a:pt x="5844540" y="497840"/>
                </a:lnTo>
                <a:lnTo>
                  <a:pt x="5844540" y="508000"/>
                </a:lnTo>
                <a:lnTo>
                  <a:pt x="5882640" y="508000"/>
                </a:lnTo>
                <a:lnTo>
                  <a:pt x="5882640" y="497840"/>
                </a:lnTo>
                <a:close/>
              </a:path>
              <a:path w="8145780" h="866139">
                <a:moveTo>
                  <a:pt x="5928360" y="858520"/>
                </a:moveTo>
                <a:lnTo>
                  <a:pt x="5890260" y="858520"/>
                </a:lnTo>
                <a:lnTo>
                  <a:pt x="5890260" y="866140"/>
                </a:lnTo>
                <a:lnTo>
                  <a:pt x="5928360" y="866140"/>
                </a:lnTo>
                <a:lnTo>
                  <a:pt x="5928360" y="858520"/>
                </a:lnTo>
                <a:close/>
              </a:path>
              <a:path w="8145780" h="866139">
                <a:moveTo>
                  <a:pt x="5951220" y="497840"/>
                </a:moveTo>
                <a:lnTo>
                  <a:pt x="5913120" y="497840"/>
                </a:lnTo>
                <a:lnTo>
                  <a:pt x="5913120" y="508000"/>
                </a:lnTo>
                <a:lnTo>
                  <a:pt x="5951220" y="508000"/>
                </a:lnTo>
                <a:lnTo>
                  <a:pt x="5951220" y="497840"/>
                </a:lnTo>
                <a:close/>
              </a:path>
              <a:path w="8145780" h="866139">
                <a:moveTo>
                  <a:pt x="5996940" y="858520"/>
                </a:moveTo>
                <a:lnTo>
                  <a:pt x="5958840" y="858520"/>
                </a:lnTo>
                <a:lnTo>
                  <a:pt x="5958840" y="866140"/>
                </a:lnTo>
                <a:lnTo>
                  <a:pt x="5996940" y="866140"/>
                </a:lnTo>
                <a:lnTo>
                  <a:pt x="5996940" y="858520"/>
                </a:lnTo>
                <a:close/>
              </a:path>
              <a:path w="8145780" h="866139">
                <a:moveTo>
                  <a:pt x="6017260" y="497840"/>
                </a:moveTo>
                <a:lnTo>
                  <a:pt x="5979160" y="497840"/>
                </a:lnTo>
                <a:lnTo>
                  <a:pt x="5979160" y="508000"/>
                </a:lnTo>
                <a:lnTo>
                  <a:pt x="6017260" y="508000"/>
                </a:lnTo>
                <a:lnTo>
                  <a:pt x="6017260" y="497840"/>
                </a:lnTo>
                <a:close/>
              </a:path>
              <a:path w="8145780" h="866139">
                <a:moveTo>
                  <a:pt x="6062980" y="858520"/>
                </a:moveTo>
                <a:lnTo>
                  <a:pt x="6024880" y="858520"/>
                </a:lnTo>
                <a:lnTo>
                  <a:pt x="6024880" y="866140"/>
                </a:lnTo>
                <a:lnTo>
                  <a:pt x="6062980" y="866140"/>
                </a:lnTo>
                <a:lnTo>
                  <a:pt x="6062980" y="858520"/>
                </a:lnTo>
                <a:close/>
              </a:path>
              <a:path w="8145780" h="866139">
                <a:moveTo>
                  <a:pt x="6083300" y="497840"/>
                </a:moveTo>
                <a:lnTo>
                  <a:pt x="6045200" y="497840"/>
                </a:lnTo>
                <a:lnTo>
                  <a:pt x="6045200" y="508000"/>
                </a:lnTo>
                <a:lnTo>
                  <a:pt x="6083300" y="508000"/>
                </a:lnTo>
                <a:lnTo>
                  <a:pt x="6083300" y="497840"/>
                </a:lnTo>
                <a:close/>
              </a:path>
              <a:path w="8145780" h="866139">
                <a:moveTo>
                  <a:pt x="6129020" y="858520"/>
                </a:moveTo>
                <a:lnTo>
                  <a:pt x="6090920" y="858520"/>
                </a:lnTo>
                <a:lnTo>
                  <a:pt x="6090920" y="866140"/>
                </a:lnTo>
                <a:lnTo>
                  <a:pt x="6129020" y="866140"/>
                </a:lnTo>
                <a:lnTo>
                  <a:pt x="6129020" y="858520"/>
                </a:lnTo>
                <a:close/>
              </a:path>
              <a:path w="8145780" h="866139">
                <a:moveTo>
                  <a:pt x="6149340" y="497840"/>
                </a:moveTo>
                <a:lnTo>
                  <a:pt x="6111240" y="497840"/>
                </a:lnTo>
                <a:lnTo>
                  <a:pt x="6111240" y="508000"/>
                </a:lnTo>
                <a:lnTo>
                  <a:pt x="6149340" y="508000"/>
                </a:lnTo>
                <a:lnTo>
                  <a:pt x="6149340" y="497840"/>
                </a:lnTo>
                <a:close/>
              </a:path>
              <a:path w="8145780" h="866139">
                <a:moveTo>
                  <a:pt x="6195060" y="858520"/>
                </a:moveTo>
                <a:lnTo>
                  <a:pt x="6156960" y="858520"/>
                </a:lnTo>
                <a:lnTo>
                  <a:pt x="6156960" y="866140"/>
                </a:lnTo>
                <a:lnTo>
                  <a:pt x="6195060" y="866140"/>
                </a:lnTo>
                <a:lnTo>
                  <a:pt x="6195060" y="858520"/>
                </a:lnTo>
                <a:close/>
              </a:path>
              <a:path w="8145780" h="866139">
                <a:moveTo>
                  <a:pt x="6217920" y="497840"/>
                </a:moveTo>
                <a:lnTo>
                  <a:pt x="6179820" y="497840"/>
                </a:lnTo>
                <a:lnTo>
                  <a:pt x="6179820" y="508000"/>
                </a:lnTo>
                <a:lnTo>
                  <a:pt x="6217920" y="508000"/>
                </a:lnTo>
                <a:lnTo>
                  <a:pt x="6217920" y="497840"/>
                </a:lnTo>
                <a:close/>
              </a:path>
              <a:path w="8145780" h="866139">
                <a:moveTo>
                  <a:pt x="6263640" y="858520"/>
                </a:moveTo>
                <a:lnTo>
                  <a:pt x="6225540" y="858520"/>
                </a:lnTo>
                <a:lnTo>
                  <a:pt x="6225540" y="866140"/>
                </a:lnTo>
                <a:lnTo>
                  <a:pt x="6263640" y="866140"/>
                </a:lnTo>
                <a:lnTo>
                  <a:pt x="6263640" y="858520"/>
                </a:lnTo>
                <a:close/>
              </a:path>
              <a:path w="8145780" h="866139">
                <a:moveTo>
                  <a:pt x="6283960" y="497840"/>
                </a:moveTo>
                <a:lnTo>
                  <a:pt x="6245860" y="497840"/>
                </a:lnTo>
                <a:lnTo>
                  <a:pt x="6245860" y="508000"/>
                </a:lnTo>
                <a:lnTo>
                  <a:pt x="6283960" y="508000"/>
                </a:lnTo>
                <a:lnTo>
                  <a:pt x="6283960" y="497840"/>
                </a:lnTo>
                <a:close/>
              </a:path>
              <a:path w="8145780" h="866139">
                <a:moveTo>
                  <a:pt x="6329680" y="858520"/>
                </a:moveTo>
                <a:lnTo>
                  <a:pt x="6291580" y="858520"/>
                </a:lnTo>
                <a:lnTo>
                  <a:pt x="6291580" y="866140"/>
                </a:lnTo>
                <a:lnTo>
                  <a:pt x="6329680" y="866140"/>
                </a:lnTo>
                <a:lnTo>
                  <a:pt x="6329680" y="858520"/>
                </a:lnTo>
                <a:close/>
              </a:path>
              <a:path w="8145780" h="866139">
                <a:moveTo>
                  <a:pt x="6350000" y="497840"/>
                </a:moveTo>
                <a:lnTo>
                  <a:pt x="6311900" y="497840"/>
                </a:lnTo>
                <a:lnTo>
                  <a:pt x="6311900" y="508000"/>
                </a:lnTo>
                <a:lnTo>
                  <a:pt x="6350000" y="508000"/>
                </a:lnTo>
                <a:lnTo>
                  <a:pt x="6350000" y="497840"/>
                </a:lnTo>
                <a:close/>
              </a:path>
              <a:path w="8145780" h="866139">
                <a:moveTo>
                  <a:pt x="6395720" y="858520"/>
                </a:moveTo>
                <a:lnTo>
                  <a:pt x="6357620" y="858520"/>
                </a:lnTo>
                <a:lnTo>
                  <a:pt x="6357620" y="866140"/>
                </a:lnTo>
                <a:lnTo>
                  <a:pt x="6395720" y="866140"/>
                </a:lnTo>
                <a:lnTo>
                  <a:pt x="6395720" y="858520"/>
                </a:lnTo>
                <a:close/>
              </a:path>
              <a:path w="8145780" h="866139">
                <a:moveTo>
                  <a:pt x="6416040" y="497840"/>
                </a:moveTo>
                <a:lnTo>
                  <a:pt x="6377940" y="497840"/>
                </a:lnTo>
                <a:lnTo>
                  <a:pt x="6377940" y="508000"/>
                </a:lnTo>
                <a:lnTo>
                  <a:pt x="6416040" y="508000"/>
                </a:lnTo>
                <a:lnTo>
                  <a:pt x="6416040" y="497840"/>
                </a:lnTo>
                <a:close/>
              </a:path>
              <a:path w="8145780" h="866139">
                <a:moveTo>
                  <a:pt x="6461760" y="858520"/>
                </a:moveTo>
                <a:lnTo>
                  <a:pt x="6423660" y="858520"/>
                </a:lnTo>
                <a:lnTo>
                  <a:pt x="6423660" y="866140"/>
                </a:lnTo>
                <a:lnTo>
                  <a:pt x="6461760" y="866140"/>
                </a:lnTo>
                <a:lnTo>
                  <a:pt x="6461760" y="858520"/>
                </a:lnTo>
                <a:close/>
              </a:path>
              <a:path w="8145780" h="866139">
                <a:moveTo>
                  <a:pt x="6484620" y="497840"/>
                </a:moveTo>
                <a:lnTo>
                  <a:pt x="6446520" y="497840"/>
                </a:lnTo>
                <a:lnTo>
                  <a:pt x="6446520" y="508000"/>
                </a:lnTo>
                <a:lnTo>
                  <a:pt x="6484620" y="508000"/>
                </a:lnTo>
                <a:lnTo>
                  <a:pt x="6484620" y="497840"/>
                </a:lnTo>
                <a:close/>
              </a:path>
              <a:path w="8145780" h="866139">
                <a:moveTo>
                  <a:pt x="6530340" y="858520"/>
                </a:moveTo>
                <a:lnTo>
                  <a:pt x="6492240" y="858520"/>
                </a:lnTo>
                <a:lnTo>
                  <a:pt x="6492240" y="866140"/>
                </a:lnTo>
                <a:lnTo>
                  <a:pt x="6530340" y="866140"/>
                </a:lnTo>
                <a:lnTo>
                  <a:pt x="6530340" y="858520"/>
                </a:lnTo>
                <a:close/>
              </a:path>
              <a:path w="8145780" h="866139">
                <a:moveTo>
                  <a:pt x="6550660" y="497840"/>
                </a:moveTo>
                <a:lnTo>
                  <a:pt x="6512560" y="497840"/>
                </a:lnTo>
                <a:lnTo>
                  <a:pt x="6512560" y="508000"/>
                </a:lnTo>
                <a:lnTo>
                  <a:pt x="6550660" y="508000"/>
                </a:lnTo>
                <a:lnTo>
                  <a:pt x="6550660" y="497840"/>
                </a:lnTo>
                <a:close/>
              </a:path>
              <a:path w="8145780" h="866139">
                <a:moveTo>
                  <a:pt x="6596380" y="858520"/>
                </a:moveTo>
                <a:lnTo>
                  <a:pt x="6558280" y="858520"/>
                </a:lnTo>
                <a:lnTo>
                  <a:pt x="6558280" y="866140"/>
                </a:lnTo>
                <a:lnTo>
                  <a:pt x="6596380" y="866140"/>
                </a:lnTo>
                <a:lnTo>
                  <a:pt x="6596380" y="858520"/>
                </a:lnTo>
                <a:close/>
              </a:path>
              <a:path w="8145780" h="866139">
                <a:moveTo>
                  <a:pt x="6616700" y="497840"/>
                </a:moveTo>
                <a:lnTo>
                  <a:pt x="6578600" y="497840"/>
                </a:lnTo>
                <a:lnTo>
                  <a:pt x="6578600" y="508000"/>
                </a:lnTo>
                <a:lnTo>
                  <a:pt x="6616700" y="508000"/>
                </a:lnTo>
                <a:lnTo>
                  <a:pt x="6616700" y="497840"/>
                </a:lnTo>
                <a:close/>
              </a:path>
              <a:path w="8145780" h="866139">
                <a:moveTo>
                  <a:pt x="6662420" y="858520"/>
                </a:moveTo>
                <a:lnTo>
                  <a:pt x="6624320" y="858520"/>
                </a:lnTo>
                <a:lnTo>
                  <a:pt x="6624320" y="866140"/>
                </a:lnTo>
                <a:lnTo>
                  <a:pt x="6662420" y="866140"/>
                </a:lnTo>
                <a:lnTo>
                  <a:pt x="6662420" y="858520"/>
                </a:lnTo>
                <a:close/>
              </a:path>
              <a:path w="8145780" h="866139">
                <a:moveTo>
                  <a:pt x="6682740" y="497840"/>
                </a:moveTo>
                <a:lnTo>
                  <a:pt x="6644640" y="497840"/>
                </a:lnTo>
                <a:lnTo>
                  <a:pt x="6644640" y="508000"/>
                </a:lnTo>
                <a:lnTo>
                  <a:pt x="6682740" y="508000"/>
                </a:lnTo>
                <a:lnTo>
                  <a:pt x="6682740" y="497840"/>
                </a:lnTo>
                <a:close/>
              </a:path>
              <a:path w="8145780" h="866139">
                <a:moveTo>
                  <a:pt x="6728460" y="858520"/>
                </a:moveTo>
                <a:lnTo>
                  <a:pt x="6690360" y="858520"/>
                </a:lnTo>
                <a:lnTo>
                  <a:pt x="6690360" y="866140"/>
                </a:lnTo>
                <a:lnTo>
                  <a:pt x="6728460" y="866140"/>
                </a:lnTo>
                <a:lnTo>
                  <a:pt x="6728460" y="858520"/>
                </a:lnTo>
                <a:close/>
              </a:path>
              <a:path w="8145780" h="866139">
                <a:moveTo>
                  <a:pt x="6751320" y="497840"/>
                </a:moveTo>
                <a:lnTo>
                  <a:pt x="6713220" y="497840"/>
                </a:lnTo>
                <a:lnTo>
                  <a:pt x="6713220" y="508000"/>
                </a:lnTo>
                <a:lnTo>
                  <a:pt x="6751320" y="508000"/>
                </a:lnTo>
                <a:lnTo>
                  <a:pt x="6751320" y="497840"/>
                </a:lnTo>
                <a:close/>
              </a:path>
              <a:path w="8145780" h="866139">
                <a:moveTo>
                  <a:pt x="6797040" y="858520"/>
                </a:moveTo>
                <a:lnTo>
                  <a:pt x="6758940" y="858520"/>
                </a:lnTo>
                <a:lnTo>
                  <a:pt x="6758940" y="866140"/>
                </a:lnTo>
                <a:lnTo>
                  <a:pt x="6797040" y="866140"/>
                </a:lnTo>
                <a:lnTo>
                  <a:pt x="6797040" y="858520"/>
                </a:lnTo>
                <a:close/>
              </a:path>
              <a:path w="8145780" h="866139">
                <a:moveTo>
                  <a:pt x="6817360" y="497840"/>
                </a:moveTo>
                <a:lnTo>
                  <a:pt x="6779260" y="497840"/>
                </a:lnTo>
                <a:lnTo>
                  <a:pt x="6779260" y="508000"/>
                </a:lnTo>
                <a:lnTo>
                  <a:pt x="6817360" y="508000"/>
                </a:lnTo>
                <a:lnTo>
                  <a:pt x="6817360" y="497840"/>
                </a:lnTo>
                <a:close/>
              </a:path>
              <a:path w="8145780" h="866139">
                <a:moveTo>
                  <a:pt x="6863080" y="858520"/>
                </a:moveTo>
                <a:lnTo>
                  <a:pt x="6824980" y="858520"/>
                </a:lnTo>
                <a:lnTo>
                  <a:pt x="6824980" y="866140"/>
                </a:lnTo>
                <a:lnTo>
                  <a:pt x="6863080" y="866140"/>
                </a:lnTo>
                <a:lnTo>
                  <a:pt x="6863080" y="858520"/>
                </a:lnTo>
                <a:close/>
              </a:path>
              <a:path w="8145780" h="866139">
                <a:moveTo>
                  <a:pt x="6883400" y="497840"/>
                </a:moveTo>
                <a:lnTo>
                  <a:pt x="6845300" y="497840"/>
                </a:lnTo>
                <a:lnTo>
                  <a:pt x="6845300" y="508000"/>
                </a:lnTo>
                <a:lnTo>
                  <a:pt x="6883400" y="508000"/>
                </a:lnTo>
                <a:lnTo>
                  <a:pt x="6883400" y="497840"/>
                </a:lnTo>
                <a:close/>
              </a:path>
              <a:path w="8145780" h="866139">
                <a:moveTo>
                  <a:pt x="6929120" y="858520"/>
                </a:moveTo>
                <a:lnTo>
                  <a:pt x="6891020" y="858520"/>
                </a:lnTo>
                <a:lnTo>
                  <a:pt x="6891020" y="866140"/>
                </a:lnTo>
                <a:lnTo>
                  <a:pt x="6929120" y="866140"/>
                </a:lnTo>
                <a:lnTo>
                  <a:pt x="6929120" y="858520"/>
                </a:lnTo>
                <a:close/>
              </a:path>
              <a:path w="8145780" h="866139">
                <a:moveTo>
                  <a:pt x="6949440" y="497840"/>
                </a:moveTo>
                <a:lnTo>
                  <a:pt x="6911340" y="497840"/>
                </a:lnTo>
                <a:lnTo>
                  <a:pt x="6911340" y="508000"/>
                </a:lnTo>
                <a:lnTo>
                  <a:pt x="6949440" y="508000"/>
                </a:lnTo>
                <a:lnTo>
                  <a:pt x="6949440" y="497840"/>
                </a:lnTo>
                <a:close/>
              </a:path>
              <a:path w="8145780" h="866139">
                <a:moveTo>
                  <a:pt x="6995160" y="858520"/>
                </a:moveTo>
                <a:lnTo>
                  <a:pt x="6957060" y="858520"/>
                </a:lnTo>
                <a:lnTo>
                  <a:pt x="6957060" y="866140"/>
                </a:lnTo>
                <a:lnTo>
                  <a:pt x="6995160" y="866140"/>
                </a:lnTo>
                <a:lnTo>
                  <a:pt x="6995160" y="858520"/>
                </a:lnTo>
                <a:close/>
              </a:path>
              <a:path w="8145780" h="866139">
                <a:moveTo>
                  <a:pt x="7018020" y="497840"/>
                </a:moveTo>
                <a:lnTo>
                  <a:pt x="6979920" y="497840"/>
                </a:lnTo>
                <a:lnTo>
                  <a:pt x="6979920" y="508000"/>
                </a:lnTo>
                <a:lnTo>
                  <a:pt x="7018020" y="508000"/>
                </a:lnTo>
                <a:lnTo>
                  <a:pt x="7018020" y="497840"/>
                </a:lnTo>
                <a:close/>
              </a:path>
              <a:path w="8145780" h="866139">
                <a:moveTo>
                  <a:pt x="7063740" y="858520"/>
                </a:moveTo>
                <a:lnTo>
                  <a:pt x="7025640" y="858520"/>
                </a:lnTo>
                <a:lnTo>
                  <a:pt x="7025640" y="866140"/>
                </a:lnTo>
                <a:lnTo>
                  <a:pt x="7063740" y="866140"/>
                </a:lnTo>
                <a:lnTo>
                  <a:pt x="7063740" y="858520"/>
                </a:lnTo>
                <a:close/>
              </a:path>
              <a:path w="8145780" h="866139">
                <a:moveTo>
                  <a:pt x="7084060" y="497840"/>
                </a:moveTo>
                <a:lnTo>
                  <a:pt x="7045960" y="497840"/>
                </a:lnTo>
                <a:lnTo>
                  <a:pt x="7045960" y="508000"/>
                </a:lnTo>
                <a:lnTo>
                  <a:pt x="7084060" y="508000"/>
                </a:lnTo>
                <a:lnTo>
                  <a:pt x="7084060" y="497840"/>
                </a:lnTo>
                <a:close/>
              </a:path>
              <a:path w="8145780" h="866139">
                <a:moveTo>
                  <a:pt x="7129780" y="858520"/>
                </a:moveTo>
                <a:lnTo>
                  <a:pt x="7091680" y="858520"/>
                </a:lnTo>
                <a:lnTo>
                  <a:pt x="7091680" y="866140"/>
                </a:lnTo>
                <a:lnTo>
                  <a:pt x="7129780" y="866140"/>
                </a:lnTo>
                <a:lnTo>
                  <a:pt x="7129780" y="858520"/>
                </a:lnTo>
                <a:close/>
              </a:path>
              <a:path w="8145780" h="866139">
                <a:moveTo>
                  <a:pt x="7150100" y="497840"/>
                </a:moveTo>
                <a:lnTo>
                  <a:pt x="7112000" y="497840"/>
                </a:lnTo>
                <a:lnTo>
                  <a:pt x="7112000" y="508000"/>
                </a:lnTo>
                <a:lnTo>
                  <a:pt x="7150100" y="508000"/>
                </a:lnTo>
                <a:lnTo>
                  <a:pt x="7150100" y="497840"/>
                </a:lnTo>
                <a:close/>
              </a:path>
              <a:path w="8145780" h="866139">
                <a:moveTo>
                  <a:pt x="7195820" y="858520"/>
                </a:moveTo>
                <a:lnTo>
                  <a:pt x="7157720" y="858520"/>
                </a:lnTo>
                <a:lnTo>
                  <a:pt x="7157720" y="866140"/>
                </a:lnTo>
                <a:lnTo>
                  <a:pt x="7195820" y="866140"/>
                </a:lnTo>
                <a:lnTo>
                  <a:pt x="7195820" y="858520"/>
                </a:lnTo>
                <a:close/>
              </a:path>
              <a:path w="8145780" h="866139">
                <a:moveTo>
                  <a:pt x="7216140" y="497840"/>
                </a:moveTo>
                <a:lnTo>
                  <a:pt x="7178040" y="497840"/>
                </a:lnTo>
                <a:lnTo>
                  <a:pt x="7178040" y="508000"/>
                </a:lnTo>
                <a:lnTo>
                  <a:pt x="7216140" y="508000"/>
                </a:lnTo>
                <a:lnTo>
                  <a:pt x="7216140" y="497840"/>
                </a:lnTo>
                <a:close/>
              </a:path>
              <a:path w="8145780" h="866139">
                <a:moveTo>
                  <a:pt x="7261860" y="858520"/>
                </a:moveTo>
                <a:lnTo>
                  <a:pt x="7223760" y="858520"/>
                </a:lnTo>
                <a:lnTo>
                  <a:pt x="7223760" y="866140"/>
                </a:lnTo>
                <a:lnTo>
                  <a:pt x="7261860" y="866140"/>
                </a:lnTo>
                <a:lnTo>
                  <a:pt x="7261860" y="858520"/>
                </a:lnTo>
                <a:close/>
              </a:path>
              <a:path w="8145780" h="866139">
                <a:moveTo>
                  <a:pt x="7284720" y="497840"/>
                </a:moveTo>
                <a:lnTo>
                  <a:pt x="7246620" y="497840"/>
                </a:lnTo>
                <a:lnTo>
                  <a:pt x="7246620" y="508000"/>
                </a:lnTo>
                <a:lnTo>
                  <a:pt x="7284720" y="508000"/>
                </a:lnTo>
                <a:lnTo>
                  <a:pt x="7284720" y="497840"/>
                </a:lnTo>
                <a:close/>
              </a:path>
              <a:path w="8145780" h="866139">
                <a:moveTo>
                  <a:pt x="7330440" y="858520"/>
                </a:moveTo>
                <a:lnTo>
                  <a:pt x="7292340" y="858520"/>
                </a:lnTo>
                <a:lnTo>
                  <a:pt x="7292340" y="866140"/>
                </a:lnTo>
                <a:lnTo>
                  <a:pt x="7330440" y="866140"/>
                </a:lnTo>
                <a:lnTo>
                  <a:pt x="7330440" y="858520"/>
                </a:lnTo>
                <a:close/>
              </a:path>
              <a:path w="8145780" h="866139">
                <a:moveTo>
                  <a:pt x="7350760" y="497840"/>
                </a:moveTo>
                <a:lnTo>
                  <a:pt x="7312660" y="497840"/>
                </a:lnTo>
                <a:lnTo>
                  <a:pt x="7312660" y="508000"/>
                </a:lnTo>
                <a:lnTo>
                  <a:pt x="7350760" y="508000"/>
                </a:lnTo>
                <a:lnTo>
                  <a:pt x="7350760" y="497840"/>
                </a:lnTo>
                <a:close/>
              </a:path>
              <a:path w="8145780" h="866139">
                <a:moveTo>
                  <a:pt x="7396480" y="858520"/>
                </a:moveTo>
                <a:lnTo>
                  <a:pt x="7358380" y="858520"/>
                </a:lnTo>
                <a:lnTo>
                  <a:pt x="7358380" y="866140"/>
                </a:lnTo>
                <a:lnTo>
                  <a:pt x="7396480" y="866140"/>
                </a:lnTo>
                <a:lnTo>
                  <a:pt x="7396480" y="858520"/>
                </a:lnTo>
                <a:close/>
              </a:path>
              <a:path w="8145780" h="866139">
                <a:moveTo>
                  <a:pt x="7416800" y="497840"/>
                </a:moveTo>
                <a:lnTo>
                  <a:pt x="7378700" y="497840"/>
                </a:lnTo>
                <a:lnTo>
                  <a:pt x="7378700" y="508000"/>
                </a:lnTo>
                <a:lnTo>
                  <a:pt x="7416800" y="508000"/>
                </a:lnTo>
                <a:lnTo>
                  <a:pt x="7416800" y="497840"/>
                </a:lnTo>
                <a:close/>
              </a:path>
              <a:path w="8145780" h="866139">
                <a:moveTo>
                  <a:pt x="7462520" y="858520"/>
                </a:moveTo>
                <a:lnTo>
                  <a:pt x="7424420" y="858520"/>
                </a:lnTo>
                <a:lnTo>
                  <a:pt x="7424420" y="866140"/>
                </a:lnTo>
                <a:lnTo>
                  <a:pt x="7462520" y="866140"/>
                </a:lnTo>
                <a:lnTo>
                  <a:pt x="7462520" y="858520"/>
                </a:lnTo>
                <a:close/>
              </a:path>
              <a:path w="8145780" h="866139">
                <a:moveTo>
                  <a:pt x="7482840" y="497840"/>
                </a:moveTo>
                <a:lnTo>
                  <a:pt x="7444740" y="497840"/>
                </a:lnTo>
                <a:lnTo>
                  <a:pt x="7444740" y="508000"/>
                </a:lnTo>
                <a:lnTo>
                  <a:pt x="7482840" y="508000"/>
                </a:lnTo>
                <a:lnTo>
                  <a:pt x="7482840" y="497840"/>
                </a:lnTo>
                <a:close/>
              </a:path>
              <a:path w="8145780" h="866139">
                <a:moveTo>
                  <a:pt x="7528560" y="858520"/>
                </a:moveTo>
                <a:lnTo>
                  <a:pt x="7490460" y="858520"/>
                </a:lnTo>
                <a:lnTo>
                  <a:pt x="7490460" y="866140"/>
                </a:lnTo>
                <a:lnTo>
                  <a:pt x="7528560" y="866140"/>
                </a:lnTo>
                <a:lnTo>
                  <a:pt x="7528560" y="858520"/>
                </a:lnTo>
                <a:close/>
              </a:path>
              <a:path w="8145780" h="866139">
                <a:moveTo>
                  <a:pt x="7551420" y="497840"/>
                </a:moveTo>
                <a:lnTo>
                  <a:pt x="7513320" y="497840"/>
                </a:lnTo>
                <a:lnTo>
                  <a:pt x="7513320" y="508000"/>
                </a:lnTo>
                <a:lnTo>
                  <a:pt x="7551420" y="508000"/>
                </a:lnTo>
                <a:lnTo>
                  <a:pt x="7551420" y="497840"/>
                </a:lnTo>
                <a:close/>
              </a:path>
              <a:path w="8145780" h="866139">
                <a:moveTo>
                  <a:pt x="7597140" y="858520"/>
                </a:moveTo>
                <a:lnTo>
                  <a:pt x="7559040" y="858520"/>
                </a:lnTo>
                <a:lnTo>
                  <a:pt x="7559040" y="866140"/>
                </a:lnTo>
                <a:lnTo>
                  <a:pt x="7597140" y="866140"/>
                </a:lnTo>
                <a:lnTo>
                  <a:pt x="7597140" y="858520"/>
                </a:lnTo>
                <a:close/>
              </a:path>
              <a:path w="8145780" h="866139">
                <a:moveTo>
                  <a:pt x="7617460" y="497840"/>
                </a:moveTo>
                <a:lnTo>
                  <a:pt x="7579360" y="497840"/>
                </a:lnTo>
                <a:lnTo>
                  <a:pt x="7579360" y="508000"/>
                </a:lnTo>
                <a:lnTo>
                  <a:pt x="7617460" y="508000"/>
                </a:lnTo>
                <a:lnTo>
                  <a:pt x="7617460" y="497840"/>
                </a:lnTo>
                <a:close/>
              </a:path>
              <a:path w="8145780" h="866139">
                <a:moveTo>
                  <a:pt x="7663180" y="858520"/>
                </a:moveTo>
                <a:lnTo>
                  <a:pt x="7625080" y="858520"/>
                </a:lnTo>
                <a:lnTo>
                  <a:pt x="7625080" y="866140"/>
                </a:lnTo>
                <a:lnTo>
                  <a:pt x="7663180" y="866140"/>
                </a:lnTo>
                <a:lnTo>
                  <a:pt x="7663180" y="858520"/>
                </a:lnTo>
                <a:close/>
              </a:path>
              <a:path w="8145780" h="866139">
                <a:moveTo>
                  <a:pt x="7683500" y="497840"/>
                </a:moveTo>
                <a:lnTo>
                  <a:pt x="7645400" y="497840"/>
                </a:lnTo>
                <a:lnTo>
                  <a:pt x="7645400" y="508000"/>
                </a:lnTo>
                <a:lnTo>
                  <a:pt x="7683500" y="508000"/>
                </a:lnTo>
                <a:lnTo>
                  <a:pt x="7683500" y="497840"/>
                </a:lnTo>
                <a:close/>
              </a:path>
              <a:path w="8145780" h="866139">
                <a:moveTo>
                  <a:pt x="7729220" y="858520"/>
                </a:moveTo>
                <a:lnTo>
                  <a:pt x="7691120" y="858520"/>
                </a:lnTo>
                <a:lnTo>
                  <a:pt x="7691120" y="866140"/>
                </a:lnTo>
                <a:lnTo>
                  <a:pt x="7729220" y="866140"/>
                </a:lnTo>
                <a:lnTo>
                  <a:pt x="7729220" y="858520"/>
                </a:lnTo>
                <a:close/>
              </a:path>
              <a:path w="8145780" h="866139">
                <a:moveTo>
                  <a:pt x="7749540" y="497840"/>
                </a:moveTo>
                <a:lnTo>
                  <a:pt x="7711440" y="497840"/>
                </a:lnTo>
                <a:lnTo>
                  <a:pt x="7711440" y="508000"/>
                </a:lnTo>
                <a:lnTo>
                  <a:pt x="7749540" y="508000"/>
                </a:lnTo>
                <a:lnTo>
                  <a:pt x="7749540" y="497840"/>
                </a:lnTo>
                <a:close/>
              </a:path>
              <a:path w="8145780" h="866139">
                <a:moveTo>
                  <a:pt x="7795260" y="858520"/>
                </a:moveTo>
                <a:lnTo>
                  <a:pt x="7757160" y="858520"/>
                </a:lnTo>
                <a:lnTo>
                  <a:pt x="7757160" y="866140"/>
                </a:lnTo>
                <a:lnTo>
                  <a:pt x="7795260" y="866140"/>
                </a:lnTo>
                <a:lnTo>
                  <a:pt x="7795260" y="858520"/>
                </a:lnTo>
                <a:close/>
              </a:path>
              <a:path w="8145780" h="866139">
                <a:moveTo>
                  <a:pt x="7818120" y="497840"/>
                </a:moveTo>
                <a:lnTo>
                  <a:pt x="7780020" y="497840"/>
                </a:lnTo>
                <a:lnTo>
                  <a:pt x="7780020" y="508000"/>
                </a:lnTo>
                <a:lnTo>
                  <a:pt x="7818120" y="508000"/>
                </a:lnTo>
                <a:lnTo>
                  <a:pt x="7818120" y="497840"/>
                </a:lnTo>
                <a:close/>
              </a:path>
              <a:path w="8145780" h="866139">
                <a:moveTo>
                  <a:pt x="7863840" y="858520"/>
                </a:moveTo>
                <a:lnTo>
                  <a:pt x="7825740" y="858520"/>
                </a:lnTo>
                <a:lnTo>
                  <a:pt x="7825740" y="866140"/>
                </a:lnTo>
                <a:lnTo>
                  <a:pt x="7863840" y="866140"/>
                </a:lnTo>
                <a:lnTo>
                  <a:pt x="7863840" y="858520"/>
                </a:lnTo>
                <a:close/>
              </a:path>
              <a:path w="8145780" h="866139">
                <a:moveTo>
                  <a:pt x="7884160" y="497840"/>
                </a:moveTo>
                <a:lnTo>
                  <a:pt x="7846060" y="497840"/>
                </a:lnTo>
                <a:lnTo>
                  <a:pt x="7846060" y="508000"/>
                </a:lnTo>
                <a:lnTo>
                  <a:pt x="7884160" y="508000"/>
                </a:lnTo>
                <a:lnTo>
                  <a:pt x="7884160" y="497840"/>
                </a:lnTo>
                <a:close/>
              </a:path>
              <a:path w="8145780" h="866139">
                <a:moveTo>
                  <a:pt x="7929880" y="858520"/>
                </a:moveTo>
                <a:lnTo>
                  <a:pt x="7891780" y="858520"/>
                </a:lnTo>
                <a:lnTo>
                  <a:pt x="7891780" y="866140"/>
                </a:lnTo>
                <a:lnTo>
                  <a:pt x="7929880" y="866140"/>
                </a:lnTo>
                <a:lnTo>
                  <a:pt x="7929880" y="858520"/>
                </a:lnTo>
                <a:close/>
              </a:path>
              <a:path w="8145780" h="866139">
                <a:moveTo>
                  <a:pt x="7950200" y="497840"/>
                </a:moveTo>
                <a:lnTo>
                  <a:pt x="7912100" y="497840"/>
                </a:lnTo>
                <a:lnTo>
                  <a:pt x="7912100" y="508000"/>
                </a:lnTo>
                <a:lnTo>
                  <a:pt x="7950200" y="508000"/>
                </a:lnTo>
                <a:lnTo>
                  <a:pt x="7950200" y="497840"/>
                </a:lnTo>
                <a:close/>
              </a:path>
              <a:path w="8145780" h="866139">
                <a:moveTo>
                  <a:pt x="7995920" y="858520"/>
                </a:moveTo>
                <a:lnTo>
                  <a:pt x="7957820" y="858520"/>
                </a:lnTo>
                <a:lnTo>
                  <a:pt x="7957820" y="866140"/>
                </a:lnTo>
                <a:lnTo>
                  <a:pt x="7995920" y="866140"/>
                </a:lnTo>
                <a:lnTo>
                  <a:pt x="7995920" y="858520"/>
                </a:lnTo>
                <a:close/>
              </a:path>
              <a:path w="8145780" h="866139">
                <a:moveTo>
                  <a:pt x="8016240" y="497840"/>
                </a:moveTo>
                <a:lnTo>
                  <a:pt x="7978140" y="497840"/>
                </a:lnTo>
                <a:lnTo>
                  <a:pt x="7978140" y="508000"/>
                </a:lnTo>
                <a:lnTo>
                  <a:pt x="8016240" y="508000"/>
                </a:lnTo>
                <a:lnTo>
                  <a:pt x="8016240" y="497840"/>
                </a:lnTo>
                <a:close/>
              </a:path>
              <a:path w="8145780" h="866139">
                <a:moveTo>
                  <a:pt x="8061960" y="858520"/>
                </a:moveTo>
                <a:lnTo>
                  <a:pt x="8023860" y="858520"/>
                </a:lnTo>
                <a:lnTo>
                  <a:pt x="8023860" y="866140"/>
                </a:lnTo>
                <a:lnTo>
                  <a:pt x="8061960" y="866140"/>
                </a:lnTo>
                <a:lnTo>
                  <a:pt x="8061960" y="858520"/>
                </a:lnTo>
                <a:close/>
              </a:path>
              <a:path w="8145780" h="866139">
                <a:moveTo>
                  <a:pt x="8084820" y="497840"/>
                </a:moveTo>
                <a:lnTo>
                  <a:pt x="8046720" y="497840"/>
                </a:lnTo>
                <a:lnTo>
                  <a:pt x="8046720" y="508000"/>
                </a:lnTo>
                <a:lnTo>
                  <a:pt x="8084820" y="508000"/>
                </a:lnTo>
                <a:lnTo>
                  <a:pt x="8084820" y="497840"/>
                </a:lnTo>
                <a:close/>
              </a:path>
              <a:path w="8145780" h="866139">
                <a:moveTo>
                  <a:pt x="8130540" y="858520"/>
                </a:moveTo>
                <a:lnTo>
                  <a:pt x="8092440" y="858520"/>
                </a:lnTo>
                <a:lnTo>
                  <a:pt x="8092440" y="866140"/>
                </a:lnTo>
                <a:lnTo>
                  <a:pt x="8130540" y="866140"/>
                </a:lnTo>
                <a:lnTo>
                  <a:pt x="8130540" y="858520"/>
                </a:lnTo>
                <a:close/>
              </a:path>
              <a:path w="8145780" h="866139">
                <a:moveTo>
                  <a:pt x="8145780" y="807720"/>
                </a:moveTo>
                <a:lnTo>
                  <a:pt x="8135620" y="807720"/>
                </a:lnTo>
                <a:lnTo>
                  <a:pt x="8135620" y="845820"/>
                </a:lnTo>
                <a:lnTo>
                  <a:pt x="8145780" y="845820"/>
                </a:lnTo>
                <a:lnTo>
                  <a:pt x="8145780" y="807720"/>
                </a:lnTo>
                <a:close/>
              </a:path>
              <a:path w="8145780" h="866139">
                <a:moveTo>
                  <a:pt x="8145780" y="739140"/>
                </a:moveTo>
                <a:lnTo>
                  <a:pt x="8135620" y="739140"/>
                </a:lnTo>
                <a:lnTo>
                  <a:pt x="8135620" y="777240"/>
                </a:lnTo>
                <a:lnTo>
                  <a:pt x="8145780" y="777240"/>
                </a:lnTo>
                <a:lnTo>
                  <a:pt x="8145780" y="739140"/>
                </a:lnTo>
                <a:close/>
              </a:path>
              <a:path w="8145780" h="866139">
                <a:moveTo>
                  <a:pt x="8145780" y="673100"/>
                </a:moveTo>
                <a:lnTo>
                  <a:pt x="8135620" y="673100"/>
                </a:lnTo>
                <a:lnTo>
                  <a:pt x="8135620" y="711200"/>
                </a:lnTo>
                <a:lnTo>
                  <a:pt x="8145780" y="711200"/>
                </a:lnTo>
                <a:lnTo>
                  <a:pt x="8145780" y="673100"/>
                </a:lnTo>
                <a:close/>
              </a:path>
              <a:path w="8145780" h="866139">
                <a:moveTo>
                  <a:pt x="8145780" y="607060"/>
                </a:moveTo>
                <a:lnTo>
                  <a:pt x="8135620" y="607060"/>
                </a:lnTo>
                <a:lnTo>
                  <a:pt x="8135620" y="645160"/>
                </a:lnTo>
                <a:lnTo>
                  <a:pt x="8145780" y="645160"/>
                </a:lnTo>
                <a:lnTo>
                  <a:pt x="8145780" y="607060"/>
                </a:lnTo>
                <a:close/>
              </a:path>
              <a:path w="8145780" h="866139">
                <a:moveTo>
                  <a:pt x="8145780" y="541020"/>
                </a:moveTo>
                <a:lnTo>
                  <a:pt x="8135620" y="541020"/>
                </a:lnTo>
                <a:lnTo>
                  <a:pt x="8135620" y="579120"/>
                </a:lnTo>
                <a:lnTo>
                  <a:pt x="8145780" y="579120"/>
                </a:lnTo>
                <a:lnTo>
                  <a:pt x="8145780" y="541020"/>
                </a:lnTo>
                <a:close/>
              </a:path>
              <a:path w="8145780" h="866139">
                <a:moveTo>
                  <a:pt x="8145780" y="497840"/>
                </a:moveTo>
                <a:lnTo>
                  <a:pt x="8112760" y="497840"/>
                </a:lnTo>
                <a:lnTo>
                  <a:pt x="8112760" y="508000"/>
                </a:lnTo>
                <a:lnTo>
                  <a:pt x="8135620" y="508000"/>
                </a:lnTo>
                <a:lnTo>
                  <a:pt x="8135620" y="510540"/>
                </a:lnTo>
                <a:lnTo>
                  <a:pt x="8145780" y="510540"/>
                </a:lnTo>
                <a:lnTo>
                  <a:pt x="8145780" y="508000"/>
                </a:lnTo>
                <a:lnTo>
                  <a:pt x="8145780" y="502920"/>
                </a:lnTo>
                <a:lnTo>
                  <a:pt x="8145780" y="497840"/>
                </a:lnTo>
                <a:close/>
              </a:path>
            </a:pathLst>
          </a:custGeom>
          <a:solidFill>
            <a:srgbClr val="000000"/>
          </a:solidFill>
        </p:spPr>
        <p:txBody>
          <a:bodyPr wrap="square" lIns="0" tIns="0" rIns="0" bIns="0" rtlCol="0"/>
          <a:lstStyle/>
          <a:p>
            <a:endParaRPr/>
          </a:p>
        </p:txBody>
      </p:sp>
      <p:sp>
        <p:nvSpPr>
          <p:cNvPr id="6" name="object 6"/>
          <p:cNvSpPr txBox="1"/>
          <p:nvPr/>
        </p:nvSpPr>
        <p:spPr>
          <a:xfrm>
            <a:off x="3558540" y="2308859"/>
            <a:ext cx="9277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encabezado</a:t>
            </a:r>
            <a:endParaRPr sz="1200">
              <a:latin typeface="Verdana"/>
              <a:cs typeface="Verdana"/>
            </a:endParaRPr>
          </a:p>
        </p:txBody>
      </p:sp>
      <p:sp>
        <p:nvSpPr>
          <p:cNvPr id="7" name="object 7"/>
          <p:cNvSpPr/>
          <p:nvPr/>
        </p:nvSpPr>
        <p:spPr>
          <a:xfrm>
            <a:off x="3985259" y="3776979"/>
            <a:ext cx="76200" cy="543560"/>
          </a:xfrm>
          <a:custGeom>
            <a:avLst/>
            <a:gdLst/>
            <a:ahLst/>
            <a:cxnLst/>
            <a:rect l="l" t="t" r="r" b="b"/>
            <a:pathLst>
              <a:path w="76200" h="543560">
                <a:moveTo>
                  <a:pt x="30479" y="74862"/>
                </a:moveTo>
                <a:lnTo>
                  <a:pt x="30479" y="543560"/>
                </a:lnTo>
                <a:lnTo>
                  <a:pt x="43179" y="543560"/>
                </a:lnTo>
                <a:lnTo>
                  <a:pt x="43179" y="76200"/>
                </a:lnTo>
                <a:lnTo>
                  <a:pt x="38100" y="76200"/>
                </a:lnTo>
                <a:lnTo>
                  <a:pt x="30479" y="74862"/>
                </a:lnTo>
                <a:close/>
              </a:path>
              <a:path w="76200" h="543560">
                <a:moveTo>
                  <a:pt x="43179" y="38100"/>
                </a:moveTo>
                <a:lnTo>
                  <a:pt x="30479" y="38100"/>
                </a:lnTo>
                <a:lnTo>
                  <a:pt x="30479" y="74862"/>
                </a:lnTo>
                <a:lnTo>
                  <a:pt x="38100" y="76200"/>
                </a:lnTo>
                <a:lnTo>
                  <a:pt x="43179" y="75242"/>
                </a:lnTo>
                <a:lnTo>
                  <a:pt x="43179" y="38100"/>
                </a:lnTo>
                <a:close/>
              </a:path>
              <a:path w="76200" h="543560">
                <a:moveTo>
                  <a:pt x="43179" y="75242"/>
                </a:moveTo>
                <a:lnTo>
                  <a:pt x="38100" y="76200"/>
                </a:lnTo>
                <a:lnTo>
                  <a:pt x="43179" y="76200"/>
                </a:lnTo>
                <a:lnTo>
                  <a:pt x="43179" y="75242"/>
                </a:lnTo>
                <a:close/>
              </a:path>
              <a:path w="76200" h="543560">
                <a:moveTo>
                  <a:pt x="76200" y="38100"/>
                </a:moveTo>
                <a:lnTo>
                  <a:pt x="43179" y="38100"/>
                </a:lnTo>
                <a:lnTo>
                  <a:pt x="43179" y="75242"/>
                </a:lnTo>
                <a:lnTo>
                  <a:pt x="52625" y="73461"/>
                </a:lnTo>
                <a:lnTo>
                  <a:pt x="64769" y="65722"/>
                </a:lnTo>
                <a:lnTo>
                  <a:pt x="73104" y="53697"/>
                </a:lnTo>
                <a:lnTo>
                  <a:pt x="76200" y="38100"/>
                </a:lnTo>
                <a:close/>
              </a:path>
              <a:path w="76200" h="543560">
                <a:moveTo>
                  <a:pt x="38100" y="0"/>
                </a:moveTo>
                <a:lnTo>
                  <a:pt x="22502" y="3095"/>
                </a:lnTo>
                <a:lnTo>
                  <a:pt x="10477" y="11429"/>
                </a:lnTo>
                <a:lnTo>
                  <a:pt x="2738" y="23574"/>
                </a:lnTo>
                <a:lnTo>
                  <a:pt x="0" y="38100"/>
                </a:lnTo>
                <a:lnTo>
                  <a:pt x="2738" y="53697"/>
                </a:lnTo>
                <a:lnTo>
                  <a:pt x="10477" y="65722"/>
                </a:lnTo>
                <a:lnTo>
                  <a:pt x="22502" y="73461"/>
                </a:lnTo>
                <a:lnTo>
                  <a:pt x="30479" y="74862"/>
                </a:lnTo>
                <a:lnTo>
                  <a:pt x="30479" y="38100"/>
                </a:lnTo>
                <a:lnTo>
                  <a:pt x="76200" y="38100"/>
                </a:lnTo>
                <a:lnTo>
                  <a:pt x="73104" y="23574"/>
                </a:lnTo>
                <a:lnTo>
                  <a:pt x="64770" y="11429"/>
                </a:lnTo>
                <a:lnTo>
                  <a:pt x="52625" y="3095"/>
                </a:lnTo>
                <a:lnTo>
                  <a:pt x="38100" y="0"/>
                </a:lnTo>
                <a:close/>
              </a:path>
            </a:pathLst>
          </a:custGeom>
          <a:solidFill>
            <a:srgbClr val="000000"/>
          </a:solidFill>
        </p:spPr>
        <p:txBody>
          <a:bodyPr wrap="square" lIns="0" tIns="0" rIns="0" bIns="0" rtlCol="0"/>
          <a:lstStyle/>
          <a:p>
            <a:endParaRPr/>
          </a:p>
        </p:txBody>
      </p:sp>
      <p:sp>
        <p:nvSpPr>
          <p:cNvPr id="8" name="object 8"/>
          <p:cNvSpPr txBox="1"/>
          <p:nvPr/>
        </p:nvSpPr>
        <p:spPr>
          <a:xfrm>
            <a:off x="3291840" y="4366259"/>
            <a:ext cx="145288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cuerpo</a:t>
            </a:r>
            <a:r>
              <a:rPr sz="1200" spc="-45" dirty="0">
                <a:latin typeface="Verdana"/>
                <a:cs typeface="Verdana"/>
              </a:rPr>
              <a:t> </a:t>
            </a:r>
            <a:r>
              <a:rPr sz="1200" spc="-5" dirty="0">
                <a:latin typeface="Verdana"/>
                <a:cs typeface="Verdana"/>
              </a:rPr>
              <a:t>del</a:t>
            </a:r>
            <a:r>
              <a:rPr sz="1200" spc="-45" dirty="0">
                <a:latin typeface="Verdana"/>
                <a:cs typeface="Verdana"/>
              </a:rPr>
              <a:t> </a:t>
            </a:r>
            <a:r>
              <a:rPr sz="1200" spc="-5" dirty="0">
                <a:latin typeface="Verdana"/>
                <a:cs typeface="Verdana"/>
              </a:rPr>
              <a:t>método</a:t>
            </a:r>
            <a:endParaRPr sz="1200">
              <a:latin typeface="Verdana"/>
              <a:cs typeface="Verdana"/>
            </a:endParaRP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92</a:t>
            </a:fld>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3" name="object 3"/>
          <p:cNvSpPr txBox="1"/>
          <p:nvPr/>
        </p:nvSpPr>
        <p:spPr>
          <a:xfrm>
            <a:off x="1005839" y="1521459"/>
            <a:ext cx="4108450"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a:t>
            </a:r>
            <a:r>
              <a:rPr sz="2000" b="1" spc="-15" dirty="0">
                <a:latin typeface="Verdana"/>
                <a:cs typeface="Verdana"/>
              </a:rPr>
              <a:t> </a:t>
            </a:r>
            <a:r>
              <a:rPr sz="2000" b="1" spc="-5" dirty="0">
                <a:latin typeface="Verdana"/>
                <a:cs typeface="Verdana"/>
              </a:rPr>
              <a:t>encabezado de</a:t>
            </a:r>
            <a:r>
              <a:rPr sz="2000" b="1" spc="-20" dirty="0">
                <a:latin typeface="Verdana"/>
                <a:cs typeface="Verdana"/>
              </a:rPr>
              <a:t> </a:t>
            </a:r>
            <a:r>
              <a:rPr sz="2000" b="1" spc="-5" dirty="0">
                <a:latin typeface="Verdana"/>
                <a:cs typeface="Verdana"/>
              </a:rPr>
              <a:t>un</a:t>
            </a:r>
            <a:r>
              <a:rPr sz="2000" b="1" spc="10" dirty="0">
                <a:latin typeface="Verdana"/>
                <a:cs typeface="Verdana"/>
              </a:rPr>
              <a:t> </a:t>
            </a:r>
            <a:r>
              <a:rPr sz="2000" b="1" spc="-5" dirty="0">
                <a:latin typeface="Verdana"/>
                <a:cs typeface="Verdana"/>
              </a:rPr>
              <a:t>método</a:t>
            </a:r>
            <a:endParaRPr sz="2000">
              <a:latin typeface="Verdana"/>
              <a:cs typeface="Verdana"/>
            </a:endParaRPr>
          </a:p>
        </p:txBody>
      </p:sp>
      <p:sp>
        <p:nvSpPr>
          <p:cNvPr id="4" name="object 4"/>
          <p:cNvSpPr/>
          <p:nvPr/>
        </p:nvSpPr>
        <p:spPr>
          <a:xfrm>
            <a:off x="1902460" y="2542539"/>
            <a:ext cx="76200" cy="541020"/>
          </a:xfrm>
          <a:custGeom>
            <a:avLst/>
            <a:gdLst/>
            <a:ahLst/>
            <a:cxnLst/>
            <a:rect l="l" t="t" r="r" b="b"/>
            <a:pathLst>
              <a:path w="76200" h="541019">
                <a:moveTo>
                  <a:pt x="30479" y="466157"/>
                </a:moveTo>
                <a:lnTo>
                  <a:pt x="22502" y="467558"/>
                </a:lnTo>
                <a:lnTo>
                  <a:pt x="10477" y="475297"/>
                </a:lnTo>
                <a:lnTo>
                  <a:pt x="2738" y="487322"/>
                </a:lnTo>
                <a:lnTo>
                  <a:pt x="0" y="502920"/>
                </a:lnTo>
                <a:lnTo>
                  <a:pt x="2738" y="517445"/>
                </a:lnTo>
                <a:lnTo>
                  <a:pt x="10477" y="529590"/>
                </a:lnTo>
                <a:lnTo>
                  <a:pt x="22502" y="537924"/>
                </a:lnTo>
                <a:lnTo>
                  <a:pt x="38100" y="541020"/>
                </a:lnTo>
                <a:lnTo>
                  <a:pt x="52625" y="537924"/>
                </a:lnTo>
                <a:lnTo>
                  <a:pt x="64769" y="529590"/>
                </a:lnTo>
                <a:lnTo>
                  <a:pt x="73104" y="517445"/>
                </a:lnTo>
                <a:lnTo>
                  <a:pt x="76200" y="502920"/>
                </a:lnTo>
                <a:lnTo>
                  <a:pt x="30479" y="502920"/>
                </a:lnTo>
                <a:lnTo>
                  <a:pt x="30479" y="466157"/>
                </a:lnTo>
                <a:close/>
              </a:path>
              <a:path w="76200" h="541019">
                <a:moveTo>
                  <a:pt x="38100" y="464820"/>
                </a:moveTo>
                <a:lnTo>
                  <a:pt x="30479" y="466157"/>
                </a:lnTo>
                <a:lnTo>
                  <a:pt x="30479" y="502920"/>
                </a:lnTo>
                <a:lnTo>
                  <a:pt x="43179" y="502920"/>
                </a:lnTo>
                <a:lnTo>
                  <a:pt x="43179" y="465777"/>
                </a:lnTo>
                <a:lnTo>
                  <a:pt x="38100" y="464820"/>
                </a:lnTo>
                <a:close/>
              </a:path>
              <a:path w="76200" h="541019">
                <a:moveTo>
                  <a:pt x="43179" y="465777"/>
                </a:moveTo>
                <a:lnTo>
                  <a:pt x="43179" y="502920"/>
                </a:lnTo>
                <a:lnTo>
                  <a:pt x="76200" y="502920"/>
                </a:lnTo>
                <a:lnTo>
                  <a:pt x="73104" y="487322"/>
                </a:lnTo>
                <a:lnTo>
                  <a:pt x="64770" y="475297"/>
                </a:lnTo>
                <a:lnTo>
                  <a:pt x="52625" y="467558"/>
                </a:lnTo>
                <a:lnTo>
                  <a:pt x="43179" y="465777"/>
                </a:lnTo>
                <a:close/>
              </a:path>
              <a:path w="76200" h="541019">
                <a:moveTo>
                  <a:pt x="43179" y="0"/>
                </a:moveTo>
                <a:lnTo>
                  <a:pt x="30479" y="0"/>
                </a:lnTo>
                <a:lnTo>
                  <a:pt x="30479" y="466157"/>
                </a:lnTo>
                <a:lnTo>
                  <a:pt x="38100" y="464820"/>
                </a:lnTo>
                <a:lnTo>
                  <a:pt x="43179" y="464820"/>
                </a:lnTo>
                <a:lnTo>
                  <a:pt x="43179" y="0"/>
                </a:lnTo>
                <a:close/>
              </a:path>
              <a:path w="76200" h="541019">
                <a:moveTo>
                  <a:pt x="43179" y="464820"/>
                </a:moveTo>
                <a:lnTo>
                  <a:pt x="38100" y="464820"/>
                </a:lnTo>
                <a:lnTo>
                  <a:pt x="43179" y="465777"/>
                </a:lnTo>
                <a:lnTo>
                  <a:pt x="43179" y="464820"/>
                </a:lnTo>
                <a:close/>
              </a:path>
            </a:pathLst>
          </a:custGeom>
          <a:solidFill>
            <a:srgbClr val="000000"/>
          </a:solidFill>
        </p:spPr>
        <p:txBody>
          <a:bodyPr wrap="square" lIns="0" tIns="0" rIns="0" bIns="0" rtlCol="0"/>
          <a:lstStyle/>
          <a:p>
            <a:endParaRPr/>
          </a:p>
        </p:txBody>
      </p:sp>
      <p:sp>
        <p:nvSpPr>
          <p:cNvPr id="5" name="object 5"/>
          <p:cNvSpPr txBox="1"/>
          <p:nvPr/>
        </p:nvSpPr>
        <p:spPr>
          <a:xfrm>
            <a:off x="1394460" y="2296159"/>
            <a:ext cx="108648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modificadores</a:t>
            </a:r>
            <a:endParaRPr sz="1200">
              <a:latin typeface="Verdana"/>
              <a:cs typeface="Verdana"/>
            </a:endParaRPr>
          </a:p>
        </p:txBody>
      </p:sp>
      <p:sp>
        <p:nvSpPr>
          <p:cNvPr id="6" name="object 6"/>
          <p:cNvSpPr/>
          <p:nvPr/>
        </p:nvSpPr>
        <p:spPr>
          <a:xfrm>
            <a:off x="3716020" y="2542539"/>
            <a:ext cx="76200" cy="541020"/>
          </a:xfrm>
          <a:custGeom>
            <a:avLst/>
            <a:gdLst/>
            <a:ahLst/>
            <a:cxnLst/>
            <a:rect l="l" t="t" r="r" b="b"/>
            <a:pathLst>
              <a:path w="76200" h="541019">
                <a:moveTo>
                  <a:pt x="30479" y="466256"/>
                </a:moveTo>
                <a:lnTo>
                  <a:pt x="23574" y="467558"/>
                </a:lnTo>
                <a:lnTo>
                  <a:pt x="11429" y="475297"/>
                </a:lnTo>
                <a:lnTo>
                  <a:pt x="3095" y="487322"/>
                </a:lnTo>
                <a:lnTo>
                  <a:pt x="0" y="502920"/>
                </a:lnTo>
                <a:lnTo>
                  <a:pt x="3095" y="517445"/>
                </a:lnTo>
                <a:lnTo>
                  <a:pt x="11429" y="529590"/>
                </a:lnTo>
                <a:lnTo>
                  <a:pt x="23574" y="537924"/>
                </a:lnTo>
                <a:lnTo>
                  <a:pt x="38100" y="541020"/>
                </a:lnTo>
                <a:lnTo>
                  <a:pt x="52625" y="537924"/>
                </a:lnTo>
                <a:lnTo>
                  <a:pt x="64770" y="529590"/>
                </a:lnTo>
                <a:lnTo>
                  <a:pt x="73104" y="517445"/>
                </a:lnTo>
                <a:lnTo>
                  <a:pt x="76200" y="502920"/>
                </a:lnTo>
                <a:lnTo>
                  <a:pt x="30479" y="502920"/>
                </a:lnTo>
                <a:lnTo>
                  <a:pt x="30479" y="466256"/>
                </a:lnTo>
                <a:close/>
              </a:path>
              <a:path w="76200" h="541019">
                <a:moveTo>
                  <a:pt x="38100" y="464820"/>
                </a:moveTo>
                <a:lnTo>
                  <a:pt x="30479" y="466256"/>
                </a:lnTo>
                <a:lnTo>
                  <a:pt x="30479" y="502920"/>
                </a:lnTo>
                <a:lnTo>
                  <a:pt x="43179" y="502920"/>
                </a:lnTo>
                <a:lnTo>
                  <a:pt x="43179" y="465777"/>
                </a:lnTo>
                <a:lnTo>
                  <a:pt x="38100" y="464820"/>
                </a:lnTo>
                <a:close/>
              </a:path>
              <a:path w="76200" h="541019">
                <a:moveTo>
                  <a:pt x="43179" y="465777"/>
                </a:moveTo>
                <a:lnTo>
                  <a:pt x="43179" y="502920"/>
                </a:lnTo>
                <a:lnTo>
                  <a:pt x="76200" y="502920"/>
                </a:lnTo>
                <a:lnTo>
                  <a:pt x="73104" y="487322"/>
                </a:lnTo>
                <a:lnTo>
                  <a:pt x="64770" y="475297"/>
                </a:lnTo>
                <a:lnTo>
                  <a:pt x="52625" y="467558"/>
                </a:lnTo>
                <a:lnTo>
                  <a:pt x="43179" y="465777"/>
                </a:lnTo>
                <a:close/>
              </a:path>
              <a:path w="76200" h="541019">
                <a:moveTo>
                  <a:pt x="43179" y="0"/>
                </a:moveTo>
                <a:lnTo>
                  <a:pt x="30479" y="0"/>
                </a:lnTo>
                <a:lnTo>
                  <a:pt x="30479" y="466256"/>
                </a:lnTo>
                <a:lnTo>
                  <a:pt x="38100" y="464820"/>
                </a:lnTo>
                <a:lnTo>
                  <a:pt x="43179" y="464820"/>
                </a:lnTo>
                <a:lnTo>
                  <a:pt x="43179" y="0"/>
                </a:lnTo>
                <a:close/>
              </a:path>
              <a:path w="76200" h="541019">
                <a:moveTo>
                  <a:pt x="43179" y="464820"/>
                </a:moveTo>
                <a:lnTo>
                  <a:pt x="38100" y="464820"/>
                </a:lnTo>
                <a:lnTo>
                  <a:pt x="43179" y="465777"/>
                </a:lnTo>
                <a:lnTo>
                  <a:pt x="43179" y="464820"/>
                </a:lnTo>
                <a:close/>
              </a:path>
            </a:pathLst>
          </a:custGeom>
          <a:solidFill>
            <a:srgbClr val="000000"/>
          </a:solidFill>
        </p:spPr>
        <p:txBody>
          <a:bodyPr wrap="square" lIns="0" tIns="0" rIns="0" bIns="0" rtlCol="0"/>
          <a:lstStyle/>
          <a:p>
            <a:endParaRPr/>
          </a:p>
        </p:txBody>
      </p:sp>
      <p:sp>
        <p:nvSpPr>
          <p:cNvPr id="7" name="object 7"/>
          <p:cNvSpPr txBox="1"/>
          <p:nvPr/>
        </p:nvSpPr>
        <p:spPr>
          <a:xfrm>
            <a:off x="3121660" y="2296159"/>
            <a:ext cx="125857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valor</a:t>
            </a:r>
            <a:r>
              <a:rPr sz="1200" spc="-50" dirty="0">
                <a:latin typeface="Verdana"/>
                <a:cs typeface="Verdana"/>
              </a:rPr>
              <a:t> </a:t>
            </a:r>
            <a:r>
              <a:rPr sz="1200" spc="-5" dirty="0">
                <a:latin typeface="Verdana"/>
                <a:cs typeface="Verdana"/>
              </a:rPr>
              <a:t>de</a:t>
            </a:r>
            <a:r>
              <a:rPr sz="1200" spc="-35" dirty="0">
                <a:latin typeface="Verdana"/>
                <a:cs typeface="Verdana"/>
              </a:rPr>
              <a:t> </a:t>
            </a:r>
            <a:r>
              <a:rPr sz="1200" dirty="0">
                <a:latin typeface="Verdana"/>
                <a:cs typeface="Verdana"/>
              </a:rPr>
              <a:t>retorno</a:t>
            </a:r>
            <a:endParaRPr sz="1200">
              <a:latin typeface="Verdana"/>
              <a:cs typeface="Verdana"/>
            </a:endParaRPr>
          </a:p>
        </p:txBody>
      </p:sp>
      <p:sp>
        <p:nvSpPr>
          <p:cNvPr id="8" name="object 8"/>
          <p:cNvSpPr txBox="1"/>
          <p:nvPr/>
        </p:nvSpPr>
        <p:spPr>
          <a:xfrm>
            <a:off x="1490980" y="3032760"/>
            <a:ext cx="7807959" cy="1016000"/>
          </a:xfrm>
          <a:prstGeom prst="rect">
            <a:avLst/>
          </a:prstGeom>
        </p:spPr>
        <p:txBody>
          <a:bodyPr vert="horz" wrap="square" lIns="0" tIns="12700" rIns="0" bIns="0" rtlCol="0">
            <a:spAutoFit/>
          </a:bodyPr>
          <a:lstStyle/>
          <a:p>
            <a:pPr marL="492759" marR="5080" indent="-480059">
              <a:lnSpc>
                <a:spcPct val="120400"/>
              </a:lnSpc>
              <a:spcBef>
                <a:spcPts val="100"/>
              </a:spcBef>
            </a:pPr>
            <a:r>
              <a:rPr sz="1800" b="1" spc="-5" dirty="0">
                <a:latin typeface="Courier New"/>
                <a:cs typeface="Courier New"/>
              </a:rPr>
              <a:t>public</a:t>
            </a:r>
            <a:r>
              <a:rPr sz="1800" b="1" spc="-30" dirty="0">
                <a:latin typeface="Courier New"/>
                <a:cs typeface="Courier New"/>
              </a:rPr>
              <a:t> </a:t>
            </a:r>
            <a:r>
              <a:rPr sz="1800" b="1" spc="-5" dirty="0">
                <a:latin typeface="Courier New"/>
                <a:cs typeface="Courier New"/>
              </a:rPr>
              <a:t>static</a:t>
            </a:r>
            <a:r>
              <a:rPr sz="1800" b="1" spc="-25" dirty="0">
                <a:latin typeface="Courier New"/>
                <a:cs typeface="Courier New"/>
              </a:rPr>
              <a:t> </a:t>
            </a:r>
            <a:r>
              <a:rPr sz="1800" b="1" spc="-5" dirty="0">
                <a:latin typeface="Courier New"/>
                <a:cs typeface="Courier New"/>
              </a:rPr>
              <a:t>void</a:t>
            </a:r>
            <a:r>
              <a:rPr sz="1800" b="1" spc="-50" dirty="0">
                <a:latin typeface="Courier New"/>
                <a:cs typeface="Courier New"/>
              </a:rPr>
              <a:t> </a:t>
            </a:r>
            <a:r>
              <a:rPr sz="1800" b="1" spc="-5" dirty="0">
                <a:latin typeface="Courier New"/>
                <a:cs typeface="Courier New"/>
              </a:rPr>
              <a:t>mostrarMensajeBienvenida(String </a:t>
            </a:r>
            <a:r>
              <a:rPr sz="1800" b="1" spc="-10" dirty="0">
                <a:latin typeface="Courier New"/>
                <a:cs typeface="Courier New"/>
              </a:rPr>
              <a:t>msg)</a:t>
            </a:r>
            <a:r>
              <a:rPr sz="1800" b="1" spc="-25" dirty="0">
                <a:latin typeface="Courier New"/>
                <a:cs typeface="Courier New"/>
              </a:rPr>
              <a:t> </a:t>
            </a:r>
            <a:r>
              <a:rPr sz="1800" b="1" spc="-5" dirty="0">
                <a:latin typeface="Courier New"/>
                <a:cs typeface="Courier New"/>
              </a:rPr>
              <a:t>{ </a:t>
            </a:r>
            <a:r>
              <a:rPr sz="1800" b="1" spc="-1065" dirty="0">
                <a:latin typeface="Courier New"/>
                <a:cs typeface="Courier New"/>
              </a:rPr>
              <a:t> </a:t>
            </a:r>
            <a:r>
              <a:rPr sz="1800" b="1" spc="-5" dirty="0">
                <a:latin typeface="Courier New"/>
                <a:cs typeface="Courier New"/>
              </a:rPr>
              <a:t>System.out.println(msg);</a:t>
            </a:r>
            <a:endParaRPr sz="1800">
              <a:latin typeface="Courier New"/>
              <a:cs typeface="Courier New"/>
            </a:endParaRPr>
          </a:p>
          <a:p>
            <a:pPr marL="12700">
              <a:lnSpc>
                <a:spcPct val="100000"/>
              </a:lnSpc>
              <a:spcBef>
                <a:spcPts val="439"/>
              </a:spcBef>
            </a:pPr>
            <a:r>
              <a:rPr sz="1800" b="1" spc="-5" dirty="0">
                <a:latin typeface="Courier New"/>
                <a:cs typeface="Courier New"/>
              </a:rPr>
              <a:t>}</a:t>
            </a:r>
            <a:endParaRPr sz="1800">
              <a:latin typeface="Courier New"/>
              <a:cs typeface="Courier New"/>
            </a:endParaRPr>
          </a:p>
        </p:txBody>
      </p:sp>
      <p:sp>
        <p:nvSpPr>
          <p:cNvPr id="9" name="object 9"/>
          <p:cNvSpPr/>
          <p:nvPr/>
        </p:nvSpPr>
        <p:spPr>
          <a:xfrm>
            <a:off x="5702300" y="2542539"/>
            <a:ext cx="76200" cy="541020"/>
          </a:xfrm>
          <a:custGeom>
            <a:avLst/>
            <a:gdLst/>
            <a:ahLst/>
            <a:cxnLst/>
            <a:rect l="l" t="t" r="r" b="b"/>
            <a:pathLst>
              <a:path w="76200" h="541019">
                <a:moveTo>
                  <a:pt x="33020" y="465777"/>
                </a:moveTo>
                <a:lnTo>
                  <a:pt x="23574" y="467558"/>
                </a:lnTo>
                <a:lnTo>
                  <a:pt x="11429" y="475297"/>
                </a:lnTo>
                <a:lnTo>
                  <a:pt x="3095" y="487322"/>
                </a:lnTo>
                <a:lnTo>
                  <a:pt x="0" y="502920"/>
                </a:lnTo>
                <a:lnTo>
                  <a:pt x="3095" y="517445"/>
                </a:lnTo>
                <a:lnTo>
                  <a:pt x="11429" y="529590"/>
                </a:lnTo>
                <a:lnTo>
                  <a:pt x="23574" y="537924"/>
                </a:lnTo>
                <a:lnTo>
                  <a:pt x="38100" y="541020"/>
                </a:lnTo>
                <a:lnTo>
                  <a:pt x="53697" y="537924"/>
                </a:lnTo>
                <a:lnTo>
                  <a:pt x="65722" y="529590"/>
                </a:lnTo>
                <a:lnTo>
                  <a:pt x="73461" y="517445"/>
                </a:lnTo>
                <a:lnTo>
                  <a:pt x="76200" y="502920"/>
                </a:lnTo>
                <a:lnTo>
                  <a:pt x="33020" y="502920"/>
                </a:lnTo>
                <a:lnTo>
                  <a:pt x="33020" y="465777"/>
                </a:lnTo>
                <a:close/>
              </a:path>
              <a:path w="76200" h="541019">
                <a:moveTo>
                  <a:pt x="38100" y="464820"/>
                </a:moveTo>
                <a:lnTo>
                  <a:pt x="33020" y="465777"/>
                </a:lnTo>
                <a:lnTo>
                  <a:pt x="33020" y="502920"/>
                </a:lnTo>
                <a:lnTo>
                  <a:pt x="45720" y="502920"/>
                </a:lnTo>
                <a:lnTo>
                  <a:pt x="45720" y="466157"/>
                </a:lnTo>
                <a:lnTo>
                  <a:pt x="38100" y="464820"/>
                </a:lnTo>
                <a:close/>
              </a:path>
              <a:path w="76200" h="541019">
                <a:moveTo>
                  <a:pt x="45720" y="466157"/>
                </a:moveTo>
                <a:lnTo>
                  <a:pt x="45720" y="502920"/>
                </a:lnTo>
                <a:lnTo>
                  <a:pt x="76200" y="502920"/>
                </a:lnTo>
                <a:lnTo>
                  <a:pt x="73461" y="487322"/>
                </a:lnTo>
                <a:lnTo>
                  <a:pt x="65722" y="475297"/>
                </a:lnTo>
                <a:lnTo>
                  <a:pt x="53697" y="467558"/>
                </a:lnTo>
                <a:lnTo>
                  <a:pt x="45720" y="466157"/>
                </a:lnTo>
                <a:close/>
              </a:path>
              <a:path w="76200" h="541019">
                <a:moveTo>
                  <a:pt x="45720" y="464820"/>
                </a:moveTo>
                <a:lnTo>
                  <a:pt x="38100" y="464820"/>
                </a:lnTo>
                <a:lnTo>
                  <a:pt x="45720" y="466157"/>
                </a:lnTo>
                <a:lnTo>
                  <a:pt x="45720" y="464820"/>
                </a:lnTo>
                <a:close/>
              </a:path>
              <a:path w="76200" h="541019">
                <a:moveTo>
                  <a:pt x="45720" y="0"/>
                </a:moveTo>
                <a:lnTo>
                  <a:pt x="33020" y="0"/>
                </a:lnTo>
                <a:lnTo>
                  <a:pt x="33020" y="465777"/>
                </a:lnTo>
                <a:lnTo>
                  <a:pt x="38100" y="464820"/>
                </a:lnTo>
                <a:lnTo>
                  <a:pt x="45720" y="464820"/>
                </a:lnTo>
                <a:lnTo>
                  <a:pt x="45720" y="0"/>
                </a:lnTo>
                <a:close/>
              </a:path>
            </a:pathLst>
          </a:custGeom>
          <a:solidFill>
            <a:srgbClr val="000000"/>
          </a:solidFill>
        </p:spPr>
        <p:txBody>
          <a:bodyPr wrap="square" lIns="0" tIns="0" rIns="0" bIns="0" rtlCol="0"/>
          <a:lstStyle/>
          <a:p>
            <a:endParaRPr/>
          </a:p>
        </p:txBody>
      </p:sp>
      <p:sp>
        <p:nvSpPr>
          <p:cNvPr id="10" name="object 10"/>
          <p:cNvSpPr txBox="1"/>
          <p:nvPr/>
        </p:nvSpPr>
        <p:spPr>
          <a:xfrm>
            <a:off x="5110479" y="2296159"/>
            <a:ext cx="152146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nombre</a:t>
            </a:r>
            <a:r>
              <a:rPr sz="1200" spc="-40" dirty="0">
                <a:latin typeface="Verdana"/>
                <a:cs typeface="Verdana"/>
              </a:rPr>
              <a:t> </a:t>
            </a:r>
            <a:r>
              <a:rPr sz="1200" spc="-5" dirty="0">
                <a:latin typeface="Verdana"/>
                <a:cs typeface="Verdana"/>
              </a:rPr>
              <a:t>del</a:t>
            </a:r>
            <a:r>
              <a:rPr sz="1200" spc="-50" dirty="0">
                <a:latin typeface="Verdana"/>
                <a:cs typeface="Verdana"/>
              </a:rPr>
              <a:t> </a:t>
            </a:r>
            <a:r>
              <a:rPr sz="1200" spc="-5" dirty="0">
                <a:latin typeface="Verdana"/>
                <a:cs typeface="Verdana"/>
              </a:rPr>
              <a:t>método</a:t>
            </a:r>
            <a:endParaRPr sz="1200">
              <a:latin typeface="Verdana"/>
              <a:cs typeface="Verdana"/>
            </a:endParaRPr>
          </a:p>
        </p:txBody>
      </p:sp>
      <p:sp>
        <p:nvSpPr>
          <p:cNvPr id="11" name="object 11"/>
          <p:cNvSpPr/>
          <p:nvPr/>
        </p:nvSpPr>
        <p:spPr>
          <a:xfrm>
            <a:off x="8232140" y="2542539"/>
            <a:ext cx="76200" cy="541020"/>
          </a:xfrm>
          <a:custGeom>
            <a:avLst/>
            <a:gdLst/>
            <a:ahLst/>
            <a:cxnLst/>
            <a:rect l="l" t="t" r="r" b="b"/>
            <a:pathLst>
              <a:path w="76200" h="541019">
                <a:moveTo>
                  <a:pt x="33019" y="465777"/>
                </a:moveTo>
                <a:lnTo>
                  <a:pt x="23574" y="467558"/>
                </a:lnTo>
                <a:lnTo>
                  <a:pt x="11429" y="475297"/>
                </a:lnTo>
                <a:lnTo>
                  <a:pt x="3095" y="487322"/>
                </a:lnTo>
                <a:lnTo>
                  <a:pt x="0" y="502920"/>
                </a:lnTo>
                <a:lnTo>
                  <a:pt x="3095" y="517445"/>
                </a:lnTo>
                <a:lnTo>
                  <a:pt x="11430" y="529590"/>
                </a:lnTo>
                <a:lnTo>
                  <a:pt x="23574" y="537924"/>
                </a:lnTo>
                <a:lnTo>
                  <a:pt x="38100" y="541020"/>
                </a:lnTo>
                <a:lnTo>
                  <a:pt x="52625" y="537924"/>
                </a:lnTo>
                <a:lnTo>
                  <a:pt x="64770" y="529590"/>
                </a:lnTo>
                <a:lnTo>
                  <a:pt x="73104" y="517445"/>
                </a:lnTo>
                <a:lnTo>
                  <a:pt x="76200" y="502920"/>
                </a:lnTo>
                <a:lnTo>
                  <a:pt x="33019" y="502920"/>
                </a:lnTo>
                <a:lnTo>
                  <a:pt x="33019" y="465777"/>
                </a:lnTo>
                <a:close/>
              </a:path>
              <a:path w="76200" h="541019">
                <a:moveTo>
                  <a:pt x="38100" y="464820"/>
                </a:moveTo>
                <a:lnTo>
                  <a:pt x="33019" y="465777"/>
                </a:lnTo>
                <a:lnTo>
                  <a:pt x="33019" y="502920"/>
                </a:lnTo>
                <a:lnTo>
                  <a:pt x="45719" y="502920"/>
                </a:lnTo>
                <a:lnTo>
                  <a:pt x="45719" y="466256"/>
                </a:lnTo>
                <a:lnTo>
                  <a:pt x="38100" y="464820"/>
                </a:lnTo>
                <a:close/>
              </a:path>
              <a:path w="76200" h="541019">
                <a:moveTo>
                  <a:pt x="45720" y="466256"/>
                </a:moveTo>
                <a:lnTo>
                  <a:pt x="45719" y="502920"/>
                </a:lnTo>
                <a:lnTo>
                  <a:pt x="76200" y="502920"/>
                </a:lnTo>
                <a:lnTo>
                  <a:pt x="73104" y="487322"/>
                </a:lnTo>
                <a:lnTo>
                  <a:pt x="64769" y="475297"/>
                </a:lnTo>
                <a:lnTo>
                  <a:pt x="52625" y="467558"/>
                </a:lnTo>
                <a:lnTo>
                  <a:pt x="45720" y="466256"/>
                </a:lnTo>
                <a:close/>
              </a:path>
              <a:path w="76200" h="541019">
                <a:moveTo>
                  <a:pt x="45719" y="464820"/>
                </a:moveTo>
                <a:lnTo>
                  <a:pt x="38100" y="464820"/>
                </a:lnTo>
                <a:lnTo>
                  <a:pt x="45720" y="466256"/>
                </a:lnTo>
                <a:lnTo>
                  <a:pt x="45719" y="464820"/>
                </a:lnTo>
                <a:close/>
              </a:path>
              <a:path w="76200" h="541019">
                <a:moveTo>
                  <a:pt x="45719" y="0"/>
                </a:moveTo>
                <a:lnTo>
                  <a:pt x="33019" y="0"/>
                </a:lnTo>
                <a:lnTo>
                  <a:pt x="33019" y="465777"/>
                </a:lnTo>
                <a:lnTo>
                  <a:pt x="38100" y="464820"/>
                </a:lnTo>
                <a:lnTo>
                  <a:pt x="45719" y="464820"/>
                </a:lnTo>
                <a:lnTo>
                  <a:pt x="45719" y="0"/>
                </a:lnTo>
                <a:close/>
              </a:path>
            </a:pathLst>
          </a:custGeom>
          <a:solidFill>
            <a:srgbClr val="000000"/>
          </a:solidFill>
        </p:spPr>
        <p:txBody>
          <a:bodyPr wrap="square" lIns="0" tIns="0" rIns="0" bIns="0" rtlCol="0"/>
          <a:lstStyle/>
          <a:p>
            <a:endParaRPr/>
          </a:p>
        </p:txBody>
      </p:sp>
      <p:sp>
        <p:nvSpPr>
          <p:cNvPr id="12" name="object 12"/>
          <p:cNvSpPr txBox="1"/>
          <p:nvPr/>
        </p:nvSpPr>
        <p:spPr>
          <a:xfrm>
            <a:off x="7513319" y="2296159"/>
            <a:ext cx="150876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lista</a:t>
            </a:r>
            <a:r>
              <a:rPr sz="1200" spc="-25" dirty="0">
                <a:latin typeface="Verdana"/>
                <a:cs typeface="Verdana"/>
              </a:rPr>
              <a:t> </a:t>
            </a:r>
            <a:r>
              <a:rPr sz="1200" spc="-5" dirty="0">
                <a:latin typeface="Verdana"/>
                <a:cs typeface="Verdana"/>
              </a:rPr>
              <a:t>de</a:t>
            </a:r>
            <a:r>
              <a:rPr sz="1200" spc="-20" dirty="0">
                <a:latin typeface="Verdana"/>
                <a:cs typeface="Verdana"/>
              </a:rPr>
              <a:t> </a:t>
            </a:r>
            <a:r>
              <a:rPr sz="1200" spc="-5" dirty="0">
                <a:latin typeface="Verdana"/>
                <a:cs typeface="Verdana"/>
              </a:rPr>
              <a:t>parámetros</a:t>
            </a:r>
            <a:endParaRPr sz="1200">
              <a:latin typeface="Verdana"/>
              <a:cs typeface="Verdana"/>
            </a:endParaRPr>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93</a:t>
            </a:fld>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94</a:t>
            </a:fld>
            <a:endParaRPr dirty="0"/>
          </a:p>
        </p:txBody>
      </p:sp>
      <p:sp>
        <p:nvSpPr>
          <p:cNvPr id="3" name="object 3"/>
          <p:cNvSpPr txBox="1"/>
          <p:nvPr/>
        </p:nvSpPr>
        <p:spPr>
          <a:xfrm>
            <a:off x="1005839" y="1521459"/>
            <a:ext cx="8125459" cy="21590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a:t>
            </a:r>
            <a:r>
              <a:rPr sz="2000" b="1" spc="-15" dirty="0">
                <a:latin typeface="Verdana"/>
                <a:cs typeface="Verdana"/>
              </a:rPr>
              <a:t> </a:t>
            </a:r>
            <a:r>
              <a:rPr sz="2000" b="1" spc="-5" dirty="0">
                <a:latin typeface="Verdana"/>
                <a:cs typeface="Verdana"/>
              </a:rPr>
              <a:t>encabezado de</a:t>
            </a:r>
            <a:r>
              <a:rPr sz="2000" b="1" spc="-15" dirty="0">
                <a:latin typeface="Verdana"/>
                <a:cs typeface="Verdana"/>
              </a:rPr>
              <a:t> </a:t>
            </a:r>
            <a:r>
              <a:rPr sz="2000" b="1" spc="-5" dirty="0">
                <a:latin typeface="Verdana"/>
                <a:cs typeface="Verdana"/>
              </a:rPr>
              <a:t>un</a:t>
            </a:r>
            <a:r>
              <a:rPr sz="2000" b="1" spc="5"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Modificadores</a:t>
            </a:r>
            <a:endParaRPr sz="2000">
              <a:latin typeface="Verdana"/>
              <a:cs typeface="Verdana"/>
            </a:endParaRPr>
          </a:p>
          <a:p>
            <a:pPr>
              <a:lnSpc>
                <a:spcPct val="100000"/>
              </a:lnSpc>
              <a:spcBef>
                <a:spcPts val="25"/>
              </a:spcBef>
            </a:pPr>
            <a:endParaRPr sz="2350">
              <a:latin typeface="Verdana"/>
              <a:cs typeface="Verdana"/>
            </a:endParaRPr>
          </a:p>
          <a:p>
            <a:pPr marL="355600" marR="5080">
              <a:lnSpc>
                <a:spcPct val="120000"/>
              </a:lnSpc>
              <a:tabLst>
                <a:tab pos="1840864" algn="l"/>
              </a:tabLst>
            </a:pPr>
            <a:r>
              <a:rPr sz="2000" b="1" spc="-5" dirty="0">
                <a:latin typeface="Verdana"/>
                <a:cs typeface="Verdana"/>
              </a:rPr>
              <a:t>public	el</a:t>
            </a:r>
            <a:r>
              <a:rPr sz="2000" b="1" spc="-10" dirty="0">
                <a:latin typeface="Verdana"/>
                <a:cs typeface="Verdana"/>
              </a:rPr>
              <a:t> </a:t>
            </a:r>
            <a:r>
              <a:rPr sz="2000" b="1" spc="-5" dirty="0">
                <a:latin typeface="Verdana"/>
                <a:cs typeface="Verdana"/>
              </a:rPr>
              <a:t>método</a:t>
            </a:r>
            <a:r>
              <a:rPr sz="2000" b="1" spc="-15" dirty="0">
                <a:latin typeface="Verdana"/>
                <a:cs typeface="Verdana"/>
              </a:rPr>
              <a:t> </a:t>
            </a:r>
            <a:r>
              <a:rPr sz="2000" b="1" spc="-5" dirty="0">
                <a:latin typeface="Verdana"/>
                <a:cs typeface="Verdana"/>
              </a:rPr>
              <a:t>puede</a:t>
            </a:r>
            <a:r>
              <a:rPr sz="2000" b="1" spc="30" dirty="0">
                <a:latin typeface="Verdana"/>
                <a:cs typeface="Verdana"/>
              </a:rPr>
              <a:t> </a:t>
            </a:r>
            <a:r>
              <a:rPr sz="2000" b="1" spc="-5" dirty="0">
                <a:latin typeface="Verdana"/>
                <a:cs typeface="Verdana"/>
              </a:rPr>
              <a:t>invocarse</a:t>
            </a:r>
            <a:r>
              <a:rPr sz="2000" b="1" spc="5" dirty="0">
                <a:latin typeface="Verdana"/>
                <a:cs typeface="Verdana"/>
              </a:rPr>
              <a:t> </a:t>
            </a:r>
            <a:r>
              <a:rPr sz="2000" b="1" spc="-5" dirty="0">
                <a:latin typeface="Verdana"/>
                <a:cs typeface="Verdana"/>
              </a:rPr>
              <a:t>fuera</a:t>
            </a:r>
            <a:r>
              <a:rPr sz="2000" b="1" spc="25"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a:t>
            </a:r>
            <a:r>
              <a:rPr sz="2000" b="1" spc="25" dirty="0">
                <a:latin typeface="Verdana"/>
                <a:cs typeface="Verdana"/>
              </a:rPr>
              <a:t> </a:t>
            </a:r>
            <a:r>
              <a:rPr sz="2000" b="1" spc="-10" dirty="0">
                <a:latin typeface="Verdana"/>
                <a:cs typeface="Verdana"/>
              </a:rPr>
              <a:t>clase </a:t>
            </a:r>
            <a:r>
              <a:rPr sz="2000" b="1" spc="-670" dirty="0">
                <a:latin typeface="Verdana"/>
                <a:cs typeface="Verdana"/>
              </a:rPr>
              <a:t> </a:t>
            </a:r>
            <a:r>
              <a:rPr sz="2000" b="1" spc="-5" dirty="0">
                <a:latin typeface="Verdana"/>
                <a:cs typeface="Verdana"/>
              </a:rPr>
              <a:t>protected</a:t>
            </a:r>
            <a:r>
              <a:rPr sz="2000" b="1" spc="185" dirty="0">
                <a:latin typeface="Verdana"/>
                <a:cs typeface="Verdana"/>
              </a:rPr>
              <a:t> </a:t>
            </a:r>
            <a:r>
              <a:rPr sz="2000" b="1" spc="-5" dirty="0">
                <a:latin typeface="Verdana"/>
                <a:cs typeface="Verdana"/>
              </a:rPr>
              <a:t>el método</a:t>
            </a:r>
            <a:r>
              <a:rPr sz="2000" b="1" spc="-10" dirty="0">
                <a:latin typeface="Verdana"/>
                <a:cs typeface="Verdana"/>
              </a:rPr>
              <a:t> </a:t>
            </a:r>
            <a:r>
              <a:rPr sz="2000" b="1" spc="-5" dirty="0">
                <a:latin typeface="Verdana"/>
                <a:cs typeface="Verdana"/>
              </a:rPr>
              <a:t>puede</a:t>
            </a:r>
            <a:r>
              <a:rPr sz="2000" b="1" spc="35" dirty="0">
                <a:latin typeface="Verdana"/>
                <a:cs typeface="Verdana"/>
              </a:rPr>
              <a:t> </a:t>
            </a:r>
            <a:r>
              <a:rPr sz="2000" b="1" spc="-5" dirty="0">
                <a:latin typeface="Verdana"/>
                <a:cs typeface="Verdana"/>
              </a:rPr>
              <a:t>invocarse</a:t>
            </a:r>
            <a:r>
              <a:rPr sz="2000" b="1" spc="10" dirty="0">
                <a:latin typeface="Verdana"/>
                <a:cs typeface="Verdana"/>
              </a:rPr>
              <a:t> </a:t>
            </a:r>
            <a:r>
              <a:rPr sz="2000" b="1" spc="-5" dirty="0">
                <a:latin typeface="Verdana"/>
                <a:cs typeface="Verdana"/>
              </a:rPr>
              <a:t>fuera</a:t>
            </a:r>
            <a:r>
              <a:rPr sz="2000" b="1" spc="30" dirty="0">
                <a:latin typeface="Verdana"/>
                <a:cs typeface="Verdana"/>
              </a:rPr>
              <a:t> </a:t>
            </a:r>
            <a:r>
              <a:rPr sz="2000" b="1" spc="-5" dirty="0">
                <a:latin typeface="Verdana"/>
                <a:cs typeface="Verdana"/>
              </a:rPr>
              <a:t>de</a:t>
            </a:r>
            <a:r>
              <a:rPr sz="2000" b="1" spc="-10" dirty="0">
                <a:latin typeface="Verdana"/>
                <a:cs typeface="Verdana"/>
              </a:rPr>
              <a:t> </a:t>
            </a:r>
            <a:r>
              <a:rPr sz="2000" b="1" spc="-5" dirty="0">
                <a:latin typeface="Verdana"/>
                <a:cs typeface="Verdana"/>
              </a:rPr>
              <a:t>la</a:t>
            </a:r>
            <a:r>
              <a:rPr sz="2000" b="1" spc="30" dirty="0">
                <a:latin typeface="Verdana"/>
                <a:cs typeface="Verdana"/>
              </a:rPr>
              <a:t> </a:t>
            </a:r>
            <a:r>
              <a:rPr sz="2000" b="1" spc="-10" dirty="0">
                <a:latin typeface="Verdana"/>
                <a:cs typeface="Verdana"/>
              </a:rPr>
              <a:t>clase</a:t>
            </a:r>
            <a:endParaRPr sz="2000">
              <a:latin typeface="Verdana"/>
              <a:cs typeface="Verdana"/>
            </a:endParaRPr>
          </a:p>
        </p:txBody>
      </p:sp>
      <p:sp>
        <p:nvSpPr>
          <p:cNvPr id="4" name="object 4"/>
          <p:cNvSpPr txBox="1"/>
          <p:nvPr/>
        </p:nvSpPr>
        <p:spPr>
          <a:xfrm>
            <a:off x="1348739" y="3655060"/>
            <a:ext cx="1038225" cy="756920"/>
          </a:xfrm>
          <a:prstGeom prst="rect">
            <a:avLst/>
          </a:prstGeom>
        </p:spPr>
        <p:txBody>
          <a:bodyPr vert="horz" wrap="square" lIns="0" tIns="12700" rIns="0" bIns="0" rtlCol="0">
            <a:spAutoFit/>
          </a:bodyPr>
          <a:lstStyle/>
          <a:p>
            <a:pPr marL="12700" marR="5080">
              <a:lnSpc>
                <a:spcPct val="120000"/>
              </a:lnSpc>
              <a:spcBef>
                <a:spcPts val="100"/>
              </a:spcBef>
            </a:pPr>
            <a:r>
              <a:rPr sz="2000" b="1" spc="-5" dirty="0">
                <a:latin typeface="Verdana"/>
                <a:cs typeface="Verdana"/>
              </a:rPr>
              <a:t>p</a:t>
            </a:r>
            <a:r>
              <a:rPr sz="2000" b="1" dirty="0">
                <a:latin typeface="Verdana"/>
                <a:cs typeface="Verdana"/>
              </a:rPr>
              <a:t>r</a:t>
            </a:r>
            <a:r>
              <a:rPr sz="2000" b="1" spc="-5" dirty="0">
                <a:latin typeface="Verdana"/>
                <a:cs typeface="Verdana"/>
              </a:rPr>
              <a:t>i</a:t>
            </a:r>
            <a:r>
              <a:rPr sz="2000" b="1" dirty="0">
                <a:latin typeface="Verdana"/>
                <a:cs typeface="Verdana"/>
              </a:rPr>
              <a:t>va</a:t>
            </a:r>
            <a:r>
              <a:rPr sz="2000" b="1" spc="5" dirty="0">
                <a:latin typeface="Verdana"/>
                <a:cs typeface="Verdana"/>
              </a:rPr>
              <a:t>te  </a:t>
            </a:r>
            <a:r>
              <a:rPr sz="2000" b="1" spc="-5" dirty="0">
                <a:latin typeface="Verdana"/>
                <a:cs typeface="Verdana"/>
              </a:rPr>
              <a:t>static</a:t>
            </a:r>
            <a:endParaRPr sz="2000">
              <a:latin typeface="Verdana"/>
              <a:cs typeface="Verdana"/>
            </a:endParaRPr>
          </a:p>
        </p:txBody>
      </p:sp>
      <p:sp>
        <p:nvSpPr>
          <p:cNvPr id="5" name="object 5"/>
          <p:cNvSpPr txBox="1"/>
          <p:nvPr/>
        </p:nvSpPr>
        <p:spPr>
          <a:xfrm>
            <a:off x="2834639" y="3655060"/>
            <a:ext cx="6613525" cy="756920"/>
          </a:xfrm>
          <a:prstGeom prst="rect">
            <a:avLst/>
          </a:prstGeom>
        </p:spPr>
        <p:txBody>
          <a:bodyPr vert="horz" wrap="square" lIns="0" tIns="73660" rIns="0" bIns="0" rtlCol="0">
            <a:spAutoFit/>
          </a:bodyPr>
          <a:lstStyle/>
          <a:p>
            <a:pPr marL="12700">
              <a:lnSpc>
                <a:spcPct val="100000"/>
              </a:lnSpc>
              <a:spcBef>
                <a:spcPts val="580"/>
              </a:spcBef>
            </a:pPr>
            <a:r>
              <a:rPr sz="2000" b="1" spc="-5" dirty="0">
                <a:latin typeface="Verdana"/>
                <a:cs typeface="Verdana"/>
              </a:rPr>
              <a:t>no</a:t>
            </a:r>
            <a:r>
              <a:rPr sz="2000" b="1" spc="-25" dirty="0">
                <a:latin typeface="Verdana"/>
                <a:cs typeface="Verdana"/>
              </a:rPr>
              <a:t> </a:t>
            </a:r>
            <a:r>
              <a:rPr sz="2000" b="1" spc="-10" dirty="0">
                <a:latin typeface="Verdana"/>
                <a:cs typeface="Verdana"/>
              </a:rPr>
              <a:t>se</a:t>
            </a:r>
            <a:r>
              <a:rPr sz="2000" b="1" dirty="0">
                <a:latin typeface="Verdana"/>
                <a:cs typeface="Verdana"/>
              </a:rPr>
              <a:t> </a:t>
            </a:r>
            <a:r>
              <a:rPr sz="2000" b="1" spc="-5" dirty="0">
                <a:latin typeface="Verdana"/>
                <a:cs typeface="Verdana"/>
              </a:rPr>
              <a:t>puede</a:t>
            </a:r>
            <a:r>
              <a:rPr sz="2000" b="1" spc="20" dirty="0">
                <a:latin typeface="Verdana"/>
                <a:cs typeface="Verdana"/>
              </a:rPr>
              <a:t> </a:t>
            </a:r>
            <a:r>
              <a:rPr sz="2000" b="1" dirty="0">
                <a:latin typeface="Verdana"/>
                <a:cs typeface="Verdana"/>
              </a:rPr>
              <a:t>invocar </a:t>
            </a:r>
            <a:r>
              <a:rPr sz="2000" b="1" spc="-5" dirty="0">
                <a:latin typeface="Verdana"/>
                <a:cs typeface="Verdana"/>
              </a:rPr>
              <a:t>fuera</a:t>
            </a:r>
            <a:r>
              <a:rPr sz="2000" b="1" spc="15" dirty="0">
                <a:latin typeface="Verdana"/>
                <a:cs typeface="Verdana"/>
              </a:rPr>
              <a:t> </a:t>
            </a:r>
            <a:r>
              <a:rPr sz="2000" b="1" spc="-5" dirty="0">
                <a:latin typeface="Verdana"/>
                <a:cs typeface="Verdana"/>
              </a:rPr>
              <a:t>de</a:t>
            </a:r>
            <a:r>
              <a:rPr sz="2000" b="1" dirty="0">
                <a:latin typeface="Verdana"/>
                <a:cs typeface="Verdana"/>
              </a:rPr>
              <a:t> </a:t>
            </a:r>
            <a:r>
              <a:rPr sz="2000" b="1" spc="-5" dirty="0">
                <a:latin typeface="Verdana"/>
                <a:cs typeface="Verdana"/>
              </a:rPr>
              <a:t>la </a:t>
            </a:r>
            <a:r>
              <a:rPr sz="2000" b="1" spc="-10" dirty="0">
                <a:latin typeface="Verdana"/>
                <a:cs typeface="Verdana"/>
              </a:rPr>
              <a:t>clase</a:t>
            </a:r>
            <a:endParaRPr sz="2000">
              <a:latin typeface="Verdana"/>
              <a:cs typeface="Verdana"/>
            </a:endParaRPr>
          </a:p>
          <a:p>
            <a:pPr marL="12700">
              <a:lnSpc>
                <a:spcPct val="100000"/>
              </a:lnSpc>
              <a:spcBef>
                <a:spcPts val="480"/>
              </a:spcBef>
            </a:pPr>
            <a:r>
              <a:rPr sz="2000" b="1" spc="-10" dirty="0">
                <a:latin typeface="Verdana"/>
                <a:cs typeface="Verdana"/>
              </a:rPr>
              <a:t>el </a:t>
            </a:r>
            <a:r>
              <a:rPr sz="2000" b="1" spc="-5" dirty="0">
                <a:latin typeface="Verdana"/>
                <a:cs typeface="Verdana"/>
              </a:rPr>
              <a:t>método</a:t>
            </a:r>
            <a:r>
              <a:rPr sz="2000" b="1" spc="-20" dirty="0">
                <a:latin typeface="Verdana"/>
                <a:cs typeface="Verdana"/>
              </a:rPr>
              <a:t> </a:t>
            </a:r>
            <a:r>
              <a:rPr sz="2000" b="1" spc="-5" dirty="0">
                <a:latin typeface="Verdana"/>
                <a:cs typeface="Verdana"/>
              </a:rPr>
              <a:t>pertenece</a:t>
            </a:r>
            <a:r>
              <a:rPr sz="2000" b="1" spc="5" dirty="0">
                <a:latin typeface="Verdana"/>
                <a:cs typeface="Verdana"/>
              </a:rPr>
              <a:t> </a:t>
            </a:r>
            <a:r>
              <a:rPr sz="2000" b="1" spc="-5" dirty="0">
                <a:latin typeface="Verdana"/>
                <a:cs typeface="Verdana"/>
              </a:rPr>
              <a:t>a</a:t>
            </a:r>
            <a:r>
              <a:rPr sz="2000" b="1" spc="2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clase,</a:t>
            </a:r>
            <a:r>
              <a:rPr sz="2000" b="1" spc="30" dirty="0">
                <a:latin typeface="Verdana"/>
                <a:cs typeface="Verdana"/>
              </a:rPr>
              <a:t> </a:t>
            </a:r>
            <a:r>
              <a:rPr sz="2000" b="1" spc="-5" dirty="0">
                <a:latin typeface="Verdana"/>
                <a:cs typeface="Verdana"/>
              </a:rPr>
              <a:t>no</a:t>
            </a:r>
            <a:r>
              <a:rPr sz="2000" b="1" dirty="0">
                <a:latin typeface="Verdana"/>
                <a:cs typeface="Verdana"/>
              </a:rPr>
              <a:t> a </a:t>
            </a:r>
            <a:r>
              <a:rPr sz="2000" b="1" spc="-5" dirty="0">
                <a:latin typeface="Verdana"/>
                <a:cs typeface="Verdana"/>
              </a:rPr>
              <a:t>un</a:t>
            </a:r>
            <a:r>
              <a:rPr sz="2000" b="1" spc="10" dirty="0">
                <a:latin typeface="Verdana"/>
                <a:cs typeface="Verdana"/>
              </a:rPr>
              <a:t> </a:t>
            </a:r>
            <a:r>
              <a:rPr sz="2000" b="1" spc="-5" dirty="0">
                <a:latin typeface="Verdana"/>
                <a:cs typeface="Verdana"/>
              </a:rPr>
              <a:t>objeto</a:t>
            </a:r>
            <a:endParaRPr sz="2000">
              <a:latin typeface="Verdana"/>
              <a:cs typeface="Verdana"/>
            </a:endParaRPr>
          </a:p>
        </p:txBody>
      </p:sp>
      <p:sp>
        <p:nvSpPr>
          <p:cNvPr id="6" name="object 6"/>
          <p:cNvSpPr txBox="1"/>
          <p:nvPr/>
        </p:nvSpPr>
        <p:spPr>
          <a:xfrm>
            <a:off x="1005839" y="4813300"/>
            <a:ext cx="8710295" cy="1671320"/>
          </a:xfrm>
          <a:prstGeom prst="rect">
            <a:avLst/>
          </a:prstGeom>
        </p:spPr>
        <p:txBody>
          <a:bodyPr vert="horz" wrap="square" lIns="0" tIns="12700" rIns="0" bIns="0" rtlCol="0">
            <a:spAutoFit/>
          </a:bodyPr>
          <a:lstStyle/>
          <a:p>
            <a:pPr marL="355600" indent="-342900">
              <a:lnSpc>
                <a:spcPct val="100000"/>
              </a:lnSpc>
              <a:spcBef>
                <a:spcPts val="100"/>
              </a:spcBef>
              <a:buClr>
                <a:srgbClr val="D32D50"/>
              </a:buClr>
              <a:buFont typeface="Wingdings"/>
              <a:buChar char=""/>
              <a:tabLst>
                <a:tab pos="354965" algn="l"/>
                <a:tab pos="355600" algn="l"/>
              </a:tabLst>
            </a:pPr>
            <a:r>
              <a:rPr sz="2000" b="1" spc="-5" dirty="0">
                <a:latin typeface="Verdana"/>
                <a:cs typeface="Verdana"/>
              </a:rPr>
              <a:t>Tipo del</a:t>
            </a:r>
            <a:r>
              <a:rPr sz="2000" b="1" spc="5" dirty="0">
                <a:latin typeface="Verdana"/>
                <a:cs typeface="Verdana"/>
              </a:rPr>
              <a:t> </a:t>
            </a:r>
            <a:r>
              <a:rPr sz="2000" b="1" spc="-5" dirty="0">
                <a:latin typeface="Verdana"/>
                <a:cs typeface="Verdana"/>
              </a:rPr>
              <a:t>valor de</a:t>
            </a:r>
            <a:r>
              <a:rPr sz="2000" b="1" spc="5" dirty="0">
                <a:latin typeface="Verdana"/>
                <a:cs typeface="Verdana"/>
              </a:rPr>
              <a:t> </a:t>
            </a:r>
            <a:r>
              <a:rPr sz="2000" b="1" dirty="0">
                <a:latin typeface="Verdana"/>
                <a:cs typeface="Verdana"/>
              </a:rPr>
              <a:t>retorno</a:t>
            </a:r>
            <a:r>
              <a:rPr sz="2000" b="1" spc="-5" dirty="0">
                <a:latin typeface="Verdana"/>
                <a:cs typeface="Verdana"/>
              </a:rPr>
              <a:t> (“Return</a:t>
            </a:r>
            <a:r>
              <a:rPr sz="2000" b="1" spc="5" dirty="0">
                <a:latin typeface="Verdana"/>
                <a:cs typeface="Verdana"/>
              </a:rPr>
              <a:t> </a:t>
            </a:r>
            <a:r>
              <a:rPr sz="2000" b="1" dirty="0">
                <a:latin typeface="Verdana"/>
                <a:cs typeface="Verdana"/>
              </a:rPr>
              <a:t>type”)</a:t>
            </a:r>
            <a:endParaRPr sz="2000">
              <a:latin typeface="Verdana"/>
              <a:cs typeface="Verdana"/>
            </a:endParaRPr>
          </a:p>
          <a:p>
            <a:pPr>
              <a:lnSpc>
                <a:spcPct val="100000"/>
              </a:lnSpc>
              <a:spcBef>
                <a:spcPts val="15"/>
              </a:spcBef>
            </a:pPr>
            <a:endParaRPr sz="2750">
              <a:latin typeface="Verdana"/>
              <a:cs typeface="Verdana"/>
            </a:endParaRPr>
          </a:p>
          <a:p>
            <a:pPr marL="355600" marR="5080" algn="just">
              <a:lnSpc>
                <a:spcPct val="100000"/>
              </a:lnSpc>
            </a:pPr>
            <a:r>
              <a:rPr sz="2000" b="1" spc="-5" dirty="0">
                <a:latin typeface="Verdana"/>
                <a:cs typeface="Verdana"/>
              </a:rPr>
              <a:t>int | long | </a:t>
            </a:r>
            <a:r>
              <a:rPr sz="2000" b="1" dirty="0">
                <a:latin typeface="Verdana"/>
                <a:cs typeface="Verdana"/>
              </a:rPr>
              <a:t>double </a:t>
            </a:r>
            <a:r>
              <a:rPr sz="2000" b="1" spc="-5" dirty="0">
                <a:latin typeface="Verdana"/>
                <a:cs typeface="Verdana"/>
              </a:rPr>
              <a:t>| String </a:t>
            </a:r>
            <a:r>
              <a:rPr sz="2000" b="1" dirty="0">
                <a:latin typeface="Verdana"/>
                <a:cs typeface="Verdana"/>
              </a:rPr>
              <a:t>o cualquier otro </a:t>
            </a:r>
            <a:r>
              <a:rPr sz="2000" b="1" spc="-5" dirty="0">
                <a:latin typeface="Verdana"/>
                <a:cs typeface="Verdana"/>
              </a:rPr>
              <a:t>tipo de </a:t>
            </a:r>
            <a:r>
              <a:rPr sz="2000" b="1" dirty="0">
                <a:latin typeface="Verdana"/>
                <a:cs typeface="Verdana"/>
              </a:rPr>
              <a:t>dato </a:t>
            </a:r>
            <a:r>
              <a:rPr sz="2000" b="1" spc="5" dirty="0">
                <a:latin typeface="Verdana"/>
                <a:cs typeface="Verdana"/>
              </a:rPr>
              <a:t> </a:t>
            </a:r>
            <a:r>
              <a:rPr sz="2000" b="1" spc="-5" dirty="0">
                <a:latin typeface="Verdana"/>
                <a:cs typeface="Verdana"/>
              </a:rPr>
              <a:t>para </a:t>
            </a:r>
            <a:r>
              <a:rPr sz="2000" b="1" dirty="0">
                <a:latin typeface="Verdana"/>
                <a:cs typeface="Verdana"/>
              </a:rPr>
              <a:t>métodos </a:t>
            </a:r>
            <a:r>
              <a:rPr sz="2000" b="1" spc="-5" dirty="0">
                <a:latin typeface="Verdana"/>
                <a:cs typeface="Verdana"/>
              </a:rPr>
              <a:t>que devuelven valores, void </a:t>
            </a:r>
            <a:r>
              <a:rPr sz="2000" b="1" spc="-10" dirty="0">
                <a:latin typeface="Verdana"/>
                <a:cs typeface="Verdana"/>
              </a:rPr>
              <a:t>si </a:t>
            </a:r>
            <a:r>
              <a:rPr sz="2000" b="1" spc="-5" dirty="0">
                <a:latin typeface="Verdana"/>
                <a:cs typeface="Verdana"/>
              </a:rPr>
              <a:t>el método </a:t>
            </a:r>
            <a:r>
              <a:rPr sz="2000" b="1" spc="-10" dirty="0">
                <a:latin typeface="Verdana"/>
                <a:cs typeface="Verdana"/>
              </a:rPr>
              <a:t>no </a:t>
            </a:r>
            <a:r>
              <a:rPr sz="2000" b="1" spc="-670" dirty="0">
                <a:latin typeface="Verdana"/>
                <a:cs typeface="Verdana"/>
              </a:rPr>
              <a:t> </a:t>
            </a:r>
            <a:r>
              <a:rPr sz="2000" b="1" spc="-5" dirty="0">
                <a:latin typeface="Verdana"/>
                <a:cs typeface="Verdana"/>
              </a:rPr>
              <a:t>devuelve</a:t>
            </a:r>
            <a:r>
              <a:rPr sz="2000" b="1" dirty="0">
                <a:latin typeface="Verdana"/>
                <a:cs typeface="Verdana"/>
              </a:rPr>
              <a:t> </a:t>
            </a:r>
            <a:r>
              <a:rPr sz="2000" b="1" spc="-5" dirty="0">
                <a:latin typeface="Verdana"/>
                <a:cs typeface="Verdana"/>
              </a:rPr>
              <a:t>un</a:t>
            </a:r>
            <a:r>
              <a:rPr sz="2000" b="1" spc="10" dirty="0">
                <a:latin typeface="Verdana"/>
                <a:cs typeface="Verdana"/>
              </a:rPr>
              <a:t> </a:t>
            </a:r>
            <a:r>
              <a:rPr sz="2000" b="1" dirty="0">
                <a:latin typeface="Verdana"/>
                <a:cs typeface="Verdana"/>
              </a:rPr>
              <a:t>valor</a:t>
            </a:r>
            <a:endParaRPr sz="2000">
              <a:latin typeface="Verdana"/>
              <a:cs typeface="Verdan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95</a:t>
            </a:fld>
            <a:endParaRPr dirty="0"/>
          </a:p>
        </p:txBody>
      </p:sp>
      <p:sp>
        <p:nvSpPr>
          <p:cNvPr id="3" name="object 3"/>
          <p:cNvSpPr txBox="1"/>
          <p:nvPr/>
        </p:nvSpPr>
        <p:spPr>
          <a:xfrm>
            <a:off x="1005839" y="1521459"/>
            <a:ext cx="8711565" cy="4170679"/>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Verdana"/>
                <a:cs typeface="Verdana"/>
              </a:rPr>
              <a:t>El</a:t>
            </a:r>
            <a:r>
              <a:rPr sz="2000" b="1" spc="-15" dirty="0">
                <a:latin typeface="Verdana"/>
                <a:cs typeface="Verdana"/>
              </a:rPr>
              <a:t> </a:t>
            </a:r>
            <a:r>
              <a:rPr sz="2000" b="1" spc="-5" dirty="0">
                <a:latin typeface="Verdana"/>
                <a:cs typeface="Verdana"/>
              </a:rPr>
              <a:t>encabezado de</a:t>
            </a:r>
            <a:r>
              <a:rPr sz="2000" b="1" spc="-15" dirty="0">
                <a:latin typeface="Verdana"/>
                <a:cs typeface="Verdana"/>
              </a:rPr>
              <a:t> </a:t>
            </a:r>
            <a:r>
              <a:rPr sz="2000" b="1" spc="-5" dirty="0">
                <a:latin typeface="Verdana"/>
                <a:cs typeface="Verdana"/>
              </a:rPr>
              <a:t>un</a:t>
            </a:r>
            <a:r>
              <a:rPr sz="2000" b="1" spc="5"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dirty="0">
                <a:latin typeface="Verdana"/>
                <a:cs typeface="Verdana"/>
              </a:rPr>
              <a:t>Nombre</a:t>
            </a:r>
            <a:r>
              <a:rPr sz="2000" b="1" spc="-70"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8890" algn="just">
              <a:lnSpc>
                <a:spcPct val="100000"/>
              </a:lnSpc>
            </a:pPr>
            <a:r>
              <a:rPr sz="2000" b="1" spc="-5" dirty="0">
                <a:latin typeface="Verdana"/>
                <a:cs typeface="Verdana"/>
              </a:rPr>
              <a:t>Debe </a:t>
            </a:r>
            <a:r>
              <a:rPr sz="2000" b="1" spc="-10" dirty="0">
                <a:latin typeface="Verdana"/>
                <a:cs typeface="Verdana"/>
              </a:rPr>
              <a:t>ser </a:t>
            </a:r>
            <a:r>
              <a:rPr sz="2000" b="1" spc="-5" dirty="0">
                <a:latin typeface="Verdana"/>
                <a:cs typeface="Verdana"/>
              </a:rPr>
              <a:t>un </a:t>
            </a:r>
            <a:r>
              <a:rPr sz="2000" b="1" dirty="0">
                <a:latin typeface="Verdana"/>
                <a:cs typeface="Verdana"/>
              </a:rPr>
              <a:t>nombre </a:t>
            </a:r>
            <a:r>
              <a:rPr sz="2000" b="1" spc="-5" dirty="0">
                <a:latin typeface="Verdana"/>
                <a:cs typeface="Verdana"/>
              </a:rPr>
              <a:t>descriptivo </a:t>
            </a:r>
            <a:r>
              <a:rPr sz="2000" b="1" spc="5" dirty="0">
                <a:latin typeface="Verdana"/>
                <a:cs typeface="Verdana"/>
              </a:rPr>
              <a:t>de </a:t>
            </a:r>
            <a:r>
              <a:rPr sz="2000" b="1" spc="-5" dirty="0">
                <a:latin typeface="Verdana"/>
                <a:cs typeface="Verdana"/>
              </a:rPr>
              <a:t>la tarea </a:t>
            </a:r>
            <a:r>
              <a:rPr sz="2000" b="1" dirty="0">
                <a:latin typeface="Verdana"/>
                <a:cs typeface="Verdana"/>
              </a:rPr>
              <a:t>que realiza </a:t>
            </a:r>
            <a:r>
              <a:rPr sz="2000" b="1" spc="-15" dirty="0">
                <a:latin typeface="Verdana"/>
                <a:cs typeface="Verdana"/>
              </a:rPr>
              <a:t>el </a:t>
            </a:r>
            <a:r>
              <a:rPr sz="2000" b="1" spc="-10" dirty="0">
                <a:latin typeface="Verdana"/>
                <a:cs typeface="Verdana"/>
              </a:rPr>
              <a:t> </a:t>
            </a:r>
            <a:r>
              <a:rPr sz="2000" b="1" spc="-5" dirty="0">
                <a:latin typeface="Verdana"/>
                <a:cs typeface="Verdana"/>
              </a:rPr>
              <a:t>método</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Lista</a:t>
            </a:r>
            <a:r>
              <a:rPr sz="2000" b="1" spc="-40" dirty="0">
                <a:latin typeface="Verdana"/>
                <a:cs typeface="Verdana"/>
              </a:rPr>
              <a:t> </a:t>
            </a:r>
            <a:r>
              <a:rPr sz="2000" b="1" spc="-5" dirty="0">
                <a:latin typeface="Verdana"/>
                <a:cs typeface="Verdana"/>
              </a:rPr>
              <a:t>de</a:t>
            </a:r>
            <a:r>
              <a:rPr sz="2000" b="1" spc="-15" dirty="0">
                <a:latin typeface="Verdana"/>
                <a:cs typeface="Verdana"/>
              </a:rPr>
              <a:t> </a:t>
            </a:r>
            <a:r>
              <a:rPr sz="2000" b="1" dirty="0">
                <a:latin typeface="Verdana"/>
                <a:cs typeface="Verdana"/>
              </a:rPr>
              <a:t>parámetros</a:t>
            </a:r>
            <a:endParaRPr sz="2000">
              <a:latin typeface="Verdana"/>
              <a:cs typeface="Verdana"/>
            </a:endParaRPr>
          </a:p>
          <a:p>
            <a:pPr>
              <a:lnSpc>
                <a:spcPct val="100000"/>
              </a:lnSpc>
              <a:spcBef>
                <a:spcPts val="20"/>
              </a:spcBef>
            </a:pPr>
            <a:endParaRPr sz="2750">
              <a:latin typeface="Verdana"/>
              <a:cs typeface="Verdana"/>
            </a:endParaRPr>
          </a:p>
          <a:p>
            <a:pPr marL="354965" marR="5080" algn="just">
              <a:lnSpc>
                <a:spcPct val="100000"/>
              </a:lnSpc>
            </a:pPr>
            <a:r>
              <a:rPr sz="2000" b="1" dirty="0">
                <a:latin typeface="Verdana"/>
                <a:cs typeface="Verdana"/>
              </a:rPr>
              <a:t>La</a:t>
            </a:r>
            <a:r>
              <a:rPr sz="2000" b="1" spc="5" dirty="0">
                <a:latin typeface="Verdana"/>
                <a:cs typeface="Verdana"/>
              </a:rPr>
              <a:t> </a:t>
            </a:r>
            <a:r>
              <a:rPr sz="2000" b="1" spc="-5" dirty="0">
                <a:latin typeface="Verdana"/>
                <a:cs typeface="Verdana"/>
              </a:rPr>
              <a:t>lista</a:t>
            </a:r>
            <a:r>
              <a:rPr sz="2000" b="1" dirty="0">
                <a:latin typeface="Verdana"/>
                <a:cs typeface="Verdana"/>
              </a:rPr>
              <a:t> </a:t>
            </a:r>
            <a:r>
              <a:rPr sz="2000" b="1" spc="-5" dirty="0">
                <a:latin typeface="Verdana"/>
                <a:cs typeface="Verdana"/>
              </a:rPr>
              <a:t>de</a:t>
            </a:r>
            <a:r>
              <a:rPr sz="2000" b="1" dirty="0">
                <a:latin typeface="Verdana"/>
                <a:cs typeface="Verdana"/>
              </a:rPr>
              <a:t> parámetros</a:t>
            </a:r>
            <a:r>
              <a:rPr sz="2000" b="1" spc="5" dirty="0">
                <a:latin typeface="Verdana"/>
                <a:cs typeface="Verdana"/>
              </a:rPr>
              <a:t> </a:t>
            </a:r>
            <a:r>
              <a:rPr sz="2000" b="1" spc="-10" dirty="0">
                <a:latin typeface="Verdana"/>
                <a:cs typeface="Verdana"/>
              </a:rPr>
              <a:t>es</a:t>
            </a:r>
            <a:r>
              <a:rPr sz="2000" b="1" spc="-5" dirty="0">
                <a:latin typeface="Verdana"/>
                <a:cs typeface="Verdana"/>
              </a:rPr>
              <a:t> opcional.</a:t>
            </a:r>
            <a:r>
              <a:rPr sz="2000" b="1" dirty="0">
                <a:latin typeface="Verdana"/>
                <a:cs typeface="Verdana"/>
              </a:rPr>
              <a:t> </a:t>
            </a:r>
            <a:r>
              <a:rPr sz="2000" b="1" spc="-5" dirty="0">
                <a:latin typeface="Verdana"/>
                <a:cs typeface="Verdana"/>
              </a:rPr>
              <a:t>Contiene</a:t>
            </a:r>
            <a:r>
              <a:rPr sz="2000" b="1" spc="675" dirty="0">
                <a:latin typeface="Verdana"/>
                <a:cs typeface="Verdana"/>
              </a:rPr>
              <a:t> </a:t>
            </a:r>
            <a:r>
              <a:rPr sz="2000" b="1" spc="-5" dirty="0">
                <a:latin typeface="Verdana"/>
                <a:cs typeface="Verdana"/>
              </a:rPr>
              <a:t>la </a:t>
            </a:r>
            <a:r>
              <a:rPr sz="2000" b="1" dirty="0">
                <a:latin typeface="Verdana"/>
                <a:cs typeface="Verdana"/>
              </a:rPr>
              <a:t> </a:t>
            </a:r>
            <a:r>
              <a:rPr sz="2000" b="1" spc="-5" dirty="0">
                <a:latin typeface="Verdana"/>
                <a:cs typeface="Verdana"/>
              </a:rPr>
              <a:t>declaración</a:t>
            </a:r>
            <a:r>
              <a:rPr sz="2000" b="1" dirty="0">
                <a:latin typeface="Verdana"/>
                <a:cs typeface="Verdana"/>
              </a:rPr>
              <a:t> </a:t>
            </a:r>
            <a:r>
              <a:rPr sz="2000" b="1" spc="-5" dirty="0">
                <a:latin typeface="Verdana"/>
                <a:cs typeface="Verdana"/>
              </a:rPr>
              <a:t>de</a:t>
            </a:r>
            <a:r>
              <a:rPr sz="2000" b="1" dirty="0">
                <a:latin typeface="Verdana"/>
                <a:cs typeface="Verdana"/>
              </a:rPr>
              <a:t> parámetros</a:t>
            </a:r>
            <a:r>
              <a:rPr sz="2000" b="1" spc="5" dirty="0">
                <a:latin typeface="Verdana"/>
                <a:cs typeface="Verdana"/>
              </a:rPr>
              <a:t> </a:t>
            </a:r>
            <a:r>
              <a:rPr sz="2000" b="1" spc="-5" dirty="0">
                <a:latin typeface="Verdana"/>
                <a:cs typeface="Verdana"/>
              </a:rPr>
              <a:t>(variables)</a:t>
            </a:r>
            <a:r>
              <a:rPr sz="2000" b="1" dirty="0">
                <a:latin typeface="Verdana"/>
                <a:cs typeface="Verdana"/>
              </a:rPr>
              <a:t> que</a:t>
            </a:r>
            <a:r>
              <a:rPr sz="2000" b="1" spc="5" dirty="0">
                <a:latin typeface="Verdana"/>
                <a:cs typeface="Verdana"/>
              </a:rPr>
              <a:t> </a:t>
            </a:r>
            <a:r>
              <a:rPr sz="2000" b="1" spc="-5" dirty="0">
                <a:latin typeface="Verdana"/>
                <a:cs typeface="Verdana"/>
              </a:rPr>
              <a:t>permiten</a:t>
            </a:r>
            <a:r>
              <a:rPr sz="2000" b="1" dirty="0">
                <a:latin typeface="Verdana"/>
                <a:cs typeface="Verdana"/>
              </a:rPr>
              <a:t> </a:t>
            </a:r>
            <a:r>
              <a:rPr sz="2000" b="1" spc="20" dirty="0">
                <a:latin typeface="Verdana"/>
                <a:cs typeface="Verdana"/>
              </a:rPr>
              <a:t>al </a:t>
            </a:r>
            <a:r>
              <a:rPr sz="2000" b="1" spc="-670" dirty="0">
                <a:latin typeface="Verdana"/>
                <a:cs typeface="Verdana"/>
              </a:rPr>
              <a:t> </a:t>
            </a:r>
            <a:r>
              <a:rPr sz="2000" b="1" spc="-5" dirty="0">
                <a:latin typeface="Verdana"/>
                <a:cs typeface="Verdana"/>
              </a:rPr>
              <a:t>método</a:t>
            </a:r>
            <a:r>
              <a:rPr sz="2000" b="1" spc="-45" dirty="0">
                <a:latin typeface="Verdana"/>
                <a:cs typeface="Verdana"/>
              </a:rPr>
              <a:t> </a:t>
            </a:r>
            <a:r>
              <a:rPr sz="2000" b="1" spc="-5" dirty="0">
                <a:latin typeface="Verdana"/>
                <a:cs typeface="Verdana"/>
              </a:rPr>
              <a:t>recibir</a:t>
            </a:r>
            <a:r>
              <a:rPr sz="2000" b="1" spc="40" dirty="0">
                <a:latin typeface="Verdana"/>
                <a:cs typeface="Verdana"/>
              </a:rPr>
              <a:t> </a:t>
            </a:r>
            <a:r>
              <a:rPr sz="2000" b="1" dirty="0">
                <a:latin typeface="Verdana"/>
                <a:cs typeface="Verdana"/>
              </a:rPr>
              <a:t>datos</a:t>
            </a:r>
            <a:r>
              <a:rPr sz="2000" b="1" spc="-10" dirty="0">
                <a:latin typeface="Verdana"/>
                <a:cs typeface="Verdana"/>
              </a:rPr>
              <a:t> </a:t>
            </a:r>
            <a:r>
              <a:rPr sz="2000" b="1" spc="-5" dirty="0">
                <a:latin typeface="Verdana"/>
                <a:cs typeface="Verdana"/>
              </a:rPr>
              <a:t>del</a:t>
            </a:r>
            <a:r>
              <a:rPr sz="2000" b="1" spc="10" dirty="0">
                <a:latin typeface="Verdana"/>
                <a:cs typeface="Verdana"/>
              </a:rPr>
              <a:t> </a:t>
            </a:r>
            <a:r>
              <a:rPr sz="2000" b="1" spc="-5" dirty="0">
                <a:latin typeface="Verdana"/>
                <a:cs typeface="Verdana"/>
              </a:rPr>
              <a:t>exterior</a:t>
            </a:r>
            <a:endParaRPr sz="2000">
              <a:latin typeface="Verdana"/>
              <a:cs typeface="Verdan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96</a:t>
            </a:fld>
            <a:endParaRPr dirty="0"/>
          </a:p>
        </p:txBody>
      </p:sp>
      <p:sp>
        <p:nvSpPr>
          <p:cNvPr id="3" name="object 3"/>
          <p:cNvSpPr txBox="1"/>
          <p:nvPr/>
        </p:nvSpPr>
        <p:spPr>
          <a:xfrm>
            <a:off x="1005839" y="1521459"/>
            <a:ext cx="8714740" cy="38608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Ejecución</a:t>
            </a:r>
            <a:r>
              <a:rPr sz="2000" b="1" spc="-4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indent="-342900">
              <a:lnSpc>
                <a:spcPct val="100000"/>
              </a:lnSpc>
              <a:buClr>
                <a:srgbClr val="D32D50"/>
              </a:buClr>
              <a:buFont typeface="Wingdings"/>
              <a:buChar char=""/>
              <a:tabLst>
                <a:tab pos="354965" algn="l"/>
                <a:tab pos="355600" algn="l"/>
              </a:tabLst>
            </a:pPr>
            <a:r>
              <a:rPr sz="2000" b="1" spc="-5" dirty="0">
                <a:latin typeface="Verdana"/>
                <a:cs typeface="Verdana"/>
              </a:rPr>
              <a:t>Un</a:t>
            </a:r>
            <a:r>
              <a:rPr sz="2000" b="1" spc="-10" dirty="0">
                <a:latin typeface="Verdana"/>
                <a:cs typeface="Verdana"/>
              </a:rPr>
              <a:t> </a:t>
            </a:r>
            <a:r>
              <a:rPr sz="2000" b="1" spc="-5" dirty="0">
                <a:latin typeface="Verdana"/>
                <a:cs typeface="Verdana"/>
              </a:rPr>
              <a:t>método</a:t>
            </a:r>
            <a:r>
              <a:rPr sz="2000" b="1" spc="-20"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ejecuta</a:t>
            </a:r>
            <a:r>
              <a:rPr sz="2000" b="1" spc="20" dirty="0">
                <a:latin typeface="Verdana"/>
                <a:cs typeface="Verdana"/>
              </a:rPr>
              <a:t> </a:t>
            </a:r>
            <a:r>
              <a:rPr sz="2000" b="1" spc="-5" dirty="0">
                <a:latin typeface="Verdana"/>
                <a:cs typeface="Verdana"/>
              </a:rPr>
              <a:t>cuando</a:t>
            </a:r>
            <a:r>
              <a:rPr sz="2000" b="1" dirty="0">
                <a:latin typeface="Verdana"/>
                <a:cs typeface="Verdana"/>
              </a:rPr>
              <a:t> </a:t>
            </a:r>
            <a:r>
              <a:rPr sz="2000" b="1" spc="-10" dirty="0">
                <a:latin typeface="Verdana"/>
                <a:cs typeface="Verdana"/>
              </a:rPr>
              <a:t>es</a:t>
            </a:r>
            <a:r>
              <a:rPr sz="2000" b="1" spc="10" dirty="0">
                <a:latin typeface="Verdana"/>
                <a:cs typeface="Verdana"/>
              </a:rPr>
              <a:t> </a:t>
            </a:r>
            <a:r>
              <a:rPr sz="2000" b="1" dirty="0">
                <a:latin typeface="Verdana"/>
                <a:cs typeface="Verdana"/>
              </a:rPr>
              <a:t>invocado o </a:t>
            </a:r>
            <a:r>
              <a:rPr sz="2000" b="1" spc="-5" dirty="0">
                <a:latin typeface="Verdana"/>
                <a:cs typeface="Verdana"/>
              </a:rPr>
              <a:t>llamado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nSpc>
                <a:spcPct val="100000"/>
              </a:lnSpc>
              <a:buClr>
                <a:srgbClr val="D32D50"/>
              </a:buClr>
              <a:buFont typeface="Wingdings"/>
              <a:buChar char=""/>
              <a:tabLst>
                <a:tab pos="354965" algn="l"/>
                <a:tab pos="355600" algn="l"/>
                <a:tab pos="2788285" algn="l"/>
              </a:tabLst>
            </a:pPr>
            <a:r>
              <a:rPr sz="2000" b="1" spc="-10" dirty="0">
                <a:latin typeface="Verdana"/>
                <a:cs typeface="Verdana"/>
              </a:rPr>
              <a:t>El</a:t>
            </a:r>
            <a:r>
              <a:rPr sz="2000" b="1" spc="80" dirty="0">
                <a:latin typeface="Verdana"/>
                <a:cs typeface="Verdana"/>
              </a:rPr>
              <a:t> </a:t>
            </a:r>
            <a:r>
              <a:rPr sz="2000" b="1" spc="-5" dirty="0">
                <a:latin typeface="Verdana"/>
                <a:cs typeface="Verdana"/>
              </a:rPr>
              <a:t>método</a:t>
            </a:r>
            <a:r>
              <a:rPr sz="2000" b="1" spc="95" dirty="0">
                <a:latin typeface="Verdana"/>
                <a:cs typeface="Verdana"/>
              </a:rPr>
              <a:t> </a:t>
            </a:r>
            <a:r>
              <a:rPr sz="2000" b="1" spc="-5" dirty="0">
                <a:latin typeface="Verdana"/>
                <a:cs typeface="Verdana"/>
              </a:rPr>
              <a:t>main	</a:t>
            </a:r>
            <a:r>
              <a:rPr sz="2000" b="1" dirty="0">
                <a:latin typeface="Verdana"/>
                <a:cs typeface="Verdana"/>
              </a:rPr>
              <a:t>se</a:t>
            </a:r>
            <a:r>
              <a:rPr sz="2000" b="1" spc="65" dirty="0">
                <a:latin typeface="Verdana"/>
                <a:cs typeface="Verdana"/>
              </a:rPr>
              <a:t> </a:t>
            </a:r>
            <a:r>
              <a:rPr sz="2000" b="1" spc="-5" dirty="0">
                <a:latin typeface="Verdana"/>
                <a:cs typeface="Verdana"/>
              </a:rPr>
              <a:t>ejecuta</a:t>
            </a:r>
            <a:r>
              <a:rPr sz="2000" b="1" spc="80" dirty="0">
                <a:latin typeface="Verdana"/>
                <a:cs typeface="Verdana"/>
              </a:rPr>
              <a:t> </a:t>
            </a:r>
            <a:r>
              <a:rPr sz="2000" b="1" spc="-5" dirty="0">
                <a:latin typeface="Verdana"/>
                <a:cs typeface="Verdana"/>
              </a:rPr>
              <a:t>automáticamente</a:t>
            </a:r>
            <a:r>
              <a:rPr sz="2000" b="1" spc="65" dirty="0">
                <a:latin typeface="Verdana"/>
                <a:cs typeface="Verdana"/>
              </a:rPr>
              <a:t> </a:t>
            </a:r>
            <a:r>
              <a:rPr sz="2000" b="1" dirty="0">
                <a:latin typeface="Verdana"/>
                <a:cs typeface="Verdana"/>
              </a:rPr>
              <a:t>al</a:t>
            </a:r>
            <a:r>
              <a:rPr sz="2000" b="1" spc="70" dirty="0">
                <a:latin typeface="Verdana"/>
                <a:cs typeface="Verdana"/>
              </a:rPr>
              <a:t> </a:t>
            </a:r>
            <a:r>
              <a:rPr sz="2000" b="1" spc="-5" dirty="0">
                <a:latin typeface="Verdana"/>
                <a:cs typeface="Verdana"/>
              </a:rPr>
              <a:t>comenzar </a:t>
            </a:r>
            <a:r>
              <a:rPr sz="2000" b="1" spc="-670" dirty="0">
                <a:latin typeface="Verdana"/>
                <a:cs typeface="Verdana"/>
              </a:rPr>
              <a:t> </a:t>
            </a:r>
            <a:r>
              <a:rPr sz="2000" b="1" spc="-5" dirty="0">
                <a:latin typeface="Verdana"/>
                <a:cs typeface="Verdana"/>
              </a:rPr>
              <a:t>la ejecución</a:t>
            </a:r>
            <a:r>
              <a:rPr sz="2000" b="1" spc="10" dirty="0">
                <a:latin typeface="Verdana"/>
                <a:cs typeface="Verdana"/>
              </a:rPr>
              <a:t> </a:t>
            </a:r>
            <a:r>
              <a:rPr sz="2000" b="1" spc="-5" dirty="0">
                <a:latin typeface="Verdana"/>
                <a:cs typeface="Verdana"/>
              </a:rPr>
              <a:t>de</a:t>
            </a:r>
            <a:r>
              <a:rPr sz="2000" b="1" spc="-15" dirty="0">
                <a:latin typeface="Verdana"/>
                <a:cs typeface="Verdana"/>
              </a:rPr>
              <a:t> </a:t>
            </a:r>
            <a:r>
              <a:rPr sz="2000" b="1" spc="-5" dirty="0">
                <a:latin typeface="Verdana"/>
                <a:cs typeface="Verdana"/>
              </a:rPr>
              <a:t>un</a:t>
            </a:r>
            <a:r>
              <a:rPr sz="2000" b="1" spc="10" dirty="0">
                <a:latin typeface="Verdana"/>
                <a:cs typeface="Verdana"/>
              </a:rPr>
              <a:t> </a:t>
            </a:r>
            <a:r>
              <a:rPr sz="2000" b="1" dirty="0">
                <a:latin typeface="Verdana"/>
                <a:cs typeface="Verdana"/>
              </a:rPr>
              <a:t>programa</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12065" indent="-342900">
              <a:lnSpc>
                <a:spcPct val="100000"/>
              </a:lnSpc>
              <a:buClr>
                <a:srgbClr val="D32D50"/>
              </a:buClr>
              <a:buFont typeface="Wingdings"/>
              <a:buChar char=""/>
              <a:tabLst>
                <a:tab pos="354965" algn="l"/>
                <a:tab pos="355600" algn="l"/>
                <a:tab pos="1223645" algn="l"/>
                <a:tab pos="2620645" algn="l"/>
                <a:tab pos="3199765" algn="l"/>
                <a:tab pos="4497705" algn="l"/>
                <a:tab pos="5497830" algn="l"/>
                <a:tab pos="6947534" algn="l"/>
                <a:tab pos="8263255" algn="l"/>
              </a:tabLst>
            </a:pPr>
            <a:r>
              <a:rPr sz="2000" b="1" spc="-10" dirty="0">
                <a:latin typeface="Verdana"/>
                <a:cs typeface="Verdana"/>
              </a:rPr>
              <a:t>P</a:t>
            </a:r>
            <a:r>
              <a:rPr sz="2000" b="1" dirty="0">
                <a:latin typeface="Verdana"/>
                <a:cs typeface="Verdana"/>
              </a:rPr>
              <a:t>ara	</a:t>
            </a:r>
            <a:r>
              <a:rPr sz="2000" b="1" spc="-10" dirty="0">
                <a:latin typeface="Verdana"/>
                <a:cs typeface="Verdana"/>
              </a:rPr>
              <a:t>eje</a:t>
            </a:r>
            <a:r>
              <a:rPr sz="2000" b="1" spc="-5" dirty="0">
                <a:latin typeface="Verdana"/>
                <a:cs typeface="Verdana"/>
              </a:rPr>
              <a:t>c</a:t>
            </a:r>
            <a:r>
              <a:rPr sz="2000" b="1" spc="-10" dirty="0">
                <a:latin typeface="Verdana"/>
                <a:cs typeface="Verdana"/>
              </a:rPr>
              <a:t>u</a:t>
            </a:r>
            <a:r>
              <a:rPr sz="2000" b="1" spc="5" dirty="0">
                <a:latin typeface="Verdana"/>
                <a:cs typeface="Verdana"/>
              </a:rPr>
              <a:t>t</a:t>
            </a:r>
            <a:r>
              <a:rPr sz="2000" b="1" dirty="0">
                <a:latin typeface="Verdana"/>
                <a:cs typeface="Verdana"/>
              </a:rPr>
              <a:t>a</a:t>
            </a:r>
            <a:r>
              <a:rPr sz="2000" b="1" spc="-5" dirty="0">
                <a:latin typeface="Verdana"/>
                <a:cs typeface="Verdana"/>
              </a:rPr>
              <a:t>r</a:t>
            </a:r>
            <a:r>
              <a:rPr sz="2000" b="1" dirty="0">
                <a:latin typeface="Verdana"/>
                <a:cs typeface="Verdana"/>
              </a:rPr>
              <a:t>	</a:t>
            </a:r>
            <a:r>
              <a:rPr sz="2000" b="1" spc="10" dirty="0">
                <a:latin typeface="Verdana"/>
                <a:cs typeface="Verdana"/>
              </a:rPr>
              <a:t>u</a:t>
            </a:r>
            <a:r>
              <a:rPr sz="2000" b="1" spc="-5" dirty="0">
                <a:latin typeface="Verdana"/>
                <a:cs typeface="Verdana"/>
              </a:rPr>
              <a:t>n</a:t>
            </a:r>
            <a:r>
              <a:rPr sz="2000" b="1" dirty="0">
                <a:latin typeface="Verdana"/>
                <a:cs typeface="Verdana"/>
              </a:rPr>
              <a:t>	m</a:t>
            </a:r>
            <a:r>
              <a:rPr sz="2000" b="1" spc="-10" dirty="0">
                <a:latin typeface="Verdana"/>
                <a:cs typeface="Verdana"/>
              </a:rPr>
              <a:t>é</a:t>
            </a:r>
            <a:r>
              <a:rPr sz="2000" b="1" spc="5" dirty="0">
                <a:latin typeface="Verdana"/>
                <a:cs typeface="Verdana"/>
              </a:rPr>
              <a:t>to</a:t>
            </a:r>
            <a:r>
              <a:rPr sz="2000" b="1" spc="-5" dirty="0">
                <a:latin typeface="Verdana"/>
                <a:cs typeface="Verdana"/>
              </a:rPr>
              <a:t>d</a:t>
            </a:r>
            <a:r>
              <a:rPr sz="2000" b="1" dirty="0">
                <a:latin typeface="Verdana"/>
                <a:cs typeface="Verdana"/>
              </a:rPr>
              <a:t>o	</a:t>
            </a:r>
            <a:r>
              <a:rPr sz="2000" b="1" spc="-5" dirty="0">
                <a:latin typeface="Verdana"/>
                <a:cs typeface="Verdana"/>
              </a:rPr>
              <a:t>b</a:t>
            </a:r>
            <a:r>
              <a:rPr sz="2000" b="1" dirty="0">
                <a:latin typeface="Verdana"/>
                <a:cs typeface="Verdana"/>
              </a:rPr>
              <a:t>a</a:t>
            </a:r>
            <a:r>
              <a:rPr sz="2000" b="1" spc="-15" dirty="0">
                <a:latin typeface="Verdana"/>
                <a:cs typeface="Verdana"/>
              </a:rPr>
              <a:t>s</a:t>
            </a:r>
            <a:r>
              <a:rPr sz="2000" b="1" spc="5" dirty="0">
                <a:latin typeface="Verdana"/>
                <a:cs typeface="Verdana"/>
              </a:rPr>
              <a:t>t</a:t>
            </a:r>
            <a:r>
              <a:rPr sz="2000" b="1" dirty="0">
                <a:latin typeface="Verdana"/>
                <a:cs typeface="Verdana"/>
              </a:rPr>
              <a:t>a	</a:t>
            </a:r>
            <a:r>
              <a:rPr sz="2000" b="1" spc="-10" dirty="0">
                <a:latin typeface="Verdana"/>
                <a:cs typeface="Verdana"/>
              </a:rPr>
              <a:t>in</a:t>
            </a:r>
            <a:r>
              <a:rPr sz="2000" b="1" spc="-5" dirty="0">
                <a:latin typeface="Verdana"/>
                <a:cs typeface="Verdana"/>
              </a:rPr>
              <a:t>dicar</a:t>
            </a:r>
            <a:r>
              <a:rPr sz="2000" b="1" spc="5" dirty="0">
                <a:latin typeface="Verdana"/>
                <a:cs typeface="Verdana"/>
              </a:rPr>
              <a:t>e</a:t>
            </a:r>
            <a:r>
              <a:rPr sz="2000" b="1" spc="-5" dirty="0">
                <a:latin typeface="Verdana"/>
                <a:cs typeface="Verdana"/>
              </a:rPr>
              <a:t>l	</a:t>
            </a:r>
            <a:r>
              <a:rPr sz="2000" b="1" spc="-10" dirty="0">
                <a:latin typeface="Verdana"/>
                <a:cs typeface="Verdana"/>
              </a:rPr>
              <a:t>n</a:t>
            </a:r>
            <a:r>
              <a:rPr sz="2000" b="1" spc="5" dirty="0">
                <a:latin typeface="Verdana"/>
                <a:cs typeface="Verdana"/>
              </a:rPr>
              <a:t>o</a:t>
            </a:r>
            <a:r>
              <a:rPr sz="2000" b="1" dirty="0">
                <a:latin typeface="Verdana"/>
                <a:cs typeface="Verdana"/>
              </a:rPr>
              <a:t>m</a:t>
            </a:r>
            <a:r>
              <a:rPr sz="2000" b="1" spc="-5" dirty="0">
                <a:latin typeface="Verdana"/>
                <a:cs typeface="Verdana"/>
              </a:rPr>
              <a:t>b</a:t>
            </a:r>
            <a:r>
              <a:rPr sz="2000" b="1" spc="20" dirty="0">
                <a:latin typeface="Verdana"/>
                <a:cs typeface="Verdana"/>
              </a:rPr>
              <a:t>r</a:t>
            </a:r>
            <a:r>
              <a:rPr sz="2000" b="1" spc="-5" dirty="0">
                <a:latin typeface="Verdana"/>
                <a:cs typeface="Verdana"/>
              </a:rPr>
              <a:t>e</a:t>
            </a:r>
            <a:r>
              <a:rPr sz="2000" b="1" dirty="0">
                <a:latin typeface="Verdana"/>
                <a:cs typeface="Verdana"/>
              </a:rPr>
              <a:t>	</a:t>
            </a:r>
            <a:r>
              <a:rPr sz="2000" b="1" spc="-5" dirty="0">
                <a:latin typeface="Verdana"/>
                <a:cs typeface="Verdana"/>
              </a:rPr>
              <a:t>d</a:t>
            </a:r>
            <a:r>
              <a:rPr sz="2000" b="1" spc="-15" dirty="0">
                <a:latin typeface="Verdana"/>
                <a:cs typeface="Verdana"/>
              </a:rPr>
              <a:t>el  </a:t>
            </a:r>
            <a:r>
              <a:rPr sz="2000" b="1" spc="-5" dirty="0">
                <a:latin typeface="Verdana"/>
                <a:cs typeface="Verdana"/>
              </a:rPr>
              <a:t>método</a:t>
            </a:r>
            <a:r>
              <a:rPr sz="2000" b="1" spc="-45" dirty="0">
                <a:latin typeface="Verdana"/>
                <a:cs typeface="Verdana"/>
              </a:rPr>
              <a:t> </a:t>
            </a:r>
            <a:r>
              <a:rPr sz="2000" b="1" dirty="0">
                <a:latin typeface="Verdana"/>
                <a:cs typeface="Verdana"/>
              </a:rPr>
              <a:t>y</a:t>
            </a:r>
            <a:r>
              <a:rPr sz="2000" b="1" spc="10" dirty="0">
                <a:latin typeface="Verdana"/>
                <a:cs typeface="Verdana"/>
              </a:rPr>
              <a:t> </a:t>
            </a:r>
            <a:r>
              <a:rPr sz="2000" b="1" spc="-5" dirty="0">
                <a:latin typeface="Verdana"/>
                <a:cs typeface="Verdana"/>
              </a:rPr>
              <a:t>la</a:t>
            </a:r>
            <a:r>
              <a:rPr sz="2000" b="1" dirty="0">
                <a:latin typeface="Verdana"/>
                <a:cs typeface="Verdana"/>
              </a:rPr>
              <a:t> </a:t>
            </a:r>
            <a:r>
              <a:rPr sz="2000" b="1" spc="-5" dirty="0">
                <a:latin typeface="Verdana"/>
                <a:cs typeface="Verdana"/>
              </a:rPr>
              <a:t>lista</a:t>
            </a:r>
            <a:r>
              <a:rPr sz="2000" b="1" spc="20" dirty="0">
                <a:latin typeface="Verdana"/>
                <a:cs typeface="Verdana"/>
              </a:rPr>
              <a:t> </a:t>
            </a:r>
            <a:r>
              <a:rPr sz="2000" b="1" spc="-5" dirty="0">
                <a:latin typeface="Verdana"/>
                <a:cs typeface="Verdana"/>
              </a:rPr>
              <a:t>de</a:t>
            </a:r>
            <a:r>
              <a:rPr sz="2000" b="1" spc="5" dirty="0">
                <a:latin typeface="Verdana"/>
                <a:cs typeface="Verdana"/>
              </a:rPr>
              <a:t> </a:t>
            </a:r>
            <a:r>
              <a:rPr sz="2000" b="1" dirty="0">
                <a:latin typeface="Verdana"/>
                <a:cs typeface="Verdana"/>
              </a:rPr>
              <a:t>parámetros</a:t>
            </a:r>
            <a:endParaRPr sz="2000">
              <a:latin typeface="Verdana"/>
              <a:cs typeface="Verdana"/>
            </a:endParaRPr>
          </a:p>
          <a:p>
            <a:pPr>
              <a:lnSpc>
                <a:spcPct val="100000"/>
              </a:lnSpc>
              <a:spcBef>
                <a:spcPts val="35"/>
              </a:spcBef>
            </a:pPr>
            <a:endParaRPr sz="2900">
              <a:latin typeface="Verdana"/>
              <a:cs typeface="Verdana"/>
            </a:endParaRPr>
          </a:p>
          <a:p>
            <a:pPr marL="355600">
              <a:lnSpc>
                <a:spcPct val="100000"/>
              </a:lnSpc>
              <a:spcBef>
                <a:spcPts val="5"/>
              </a:spcBef>
            </a:pPr>
            <a:r>
              <a:rPr sz="1800" b="1" spc="-5" dirty="0">
                <a:latin typeface="Verdana"/>
                <a:cs typeface="Verdana"/>
              </a:rPr>
              <a:t>mostrarMensajeBienvenida(“Hola</a:t>
            </a:r>
            <a:r>
              <a:rPr sz="1800" b="1" spc="5" dirty="0">
                <a:latin typeface="Verdana"/>
                <a:cs typeface="Verdana"/>
              </a:rPr>
              <a:t> </a:t>
            </a:r>
            <a:r>
              <a:rPr sz="1800" b="1" spc="-5" dirty="0">
                <a:latin typeface="Verdana"/>
                <a:cs typeface="Verdana"/>
              </a:rPr>
              <a:t>mundo”);</a:t>
            </a:r>
            <a:endParaRPr sz="1800">
              <a:latin typeface="Verdana"/>
              <a:cs typeface="Verdan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97</a:t>
            </a:fld>
            <a:endParaRPr dirty="0"/>
          </a:p>
        </p:txBody>
      </p:sp>
      <p:sp>
        <p:nvSpPr>
          <p:cNvPr id="3" name="object 3"/>
          <p:cNvSpPr txBox="1"/>
          <p:nvPr/>
        </p:nvSpPr>
        <p:spPr>
          <a:xfrm>
            <a:off x="1005839" y="1521459"/>
            <a:ext cx="8713470" cy="301244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Ejecución</a:t>
            </a:r>
            <a:r>
              <a:rPr sz="2000" b="1" spc="-4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 </a:t>
            </a:r>
            <a:r>
              <a:rPr sz="2000" b="1" spc="-5" dirty="0">
                <a:latin typeface="Verdana"/>
                <a:cs typeface="Verdana"/>
              </a:rPr>
              <a:t>valores </a:t>
            </a:r>
            <a:r>
              <a:rPr sz="2000" b="1" dirty="0">
                <a:latin typeface="Verdana"/>
                <a:cs typeface="Verdana"/>
              </a:rPr>
              <a:t>que se </a:t>
            </a:r>
            <a:r>
              <a:rPr sz="2000" b="1" spc="-5" dirty="0">
                <a:latin typeface="Verdana"/>
                <a:cs typeface="Verdana"/>
              </a:rPr>
              <a:t>pasan </a:t>
            </a:r>
            <a:r>
              <a:rPr sz="2000" b="1" dirty="0">
                <a:latin typeface="Verdana"/>
                <a:cs typeface="Verdana"/>
              </a:rPr>
              <a:t>a </a:t>
            </a:r>
            <a:r>
              <a:rPr sz="2000" b="1" spc="-5" dirty="0">
                <a:latin typeface="Verdana"/>
                <a:cs typeface="Verdana"/>
              </a:rPr>
              <a:t>un método cuando </a:t>
            </a:r>
            <a:r>
              <a:rPr sz="2000" b="1" spc="-10" dirty="0">
                <a:latin typeface="Verdana"/>
                <a:cs typeface="Verdana"/>
              </a:rPr>
              <a:t>es </a:t>
            </a:r>
            <a:r>
              <a:rPr sz="2000" b="1" dirty="0">
                <a:latin typeface="Verdana"/>
                <a:cs typeface="Verdana"/>
              </a:rPr>
              <a:t>invocado </a:t>
            </a:r>
            <a:r>
              <a:rPr sz="2000" b="1" spc="-670" dirty="0">
                <a:latin typeface="Verdana"/>
                <a:cs typeface="Verdana"/>
              </a:rPr>
              <a:t> </a:t>
            </a:r>
            <a:r>
              <a:rPr sz="2000" b="1" spc="-10" dirty="0">
                <a:latin typeface="Verdana"/>
                <a:cs typeface="Verdana"/>
              </a:rPr>
              <a:t>se</a:t>
            </a:r>
            <a:r>
              <a:rPr sz="2000" b="1" spc="-20" dirty="0">
                <a:latin typeface="Verdana"/>
                <a:cs typeface="Verdana"/>
              </a:rPr>
              <a:t> </a:t>
            </a:r>
            <a:r>
              <a:rPr sz="2000" b="1" spc="-5" dirty="0">
                <a:latin typeface="Verdana"/>
                <a:cs typeface="Verdana"/>
              </a:rPr>
              <a:t>denominan</a:t>
            </a:r>
            <a:r>
              <a:rPr sz="2000" b="1" spc="10" dirty="0">
                <a:latin typeface="Verdana"/>
                <a:cs typeface="Verdana"/>
              </a:rPr>
              <a:t> </a:t>
            </a:r>
            <a:r>
              <a:rPr sz="2000" b="1" spc="-5" dirty="0">
                <a:latin typeface="Verdana"/>
                <a:cs typeface="Verdana"/>
              </a:rPr>
              <a:t>argumentos</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spc="-5" dirty="0">
                <a:latin typeface="Verdana"/>
                <a:cs typeface="Verdana"/>
              </a:rPr>
              <a:t>Para</a:t>
            </a:r>
            <a:r>
              <a:rPr sz="2000" b="1" spc="660" dirty="0">
                <a:latin typeface="Verdana"/>
                <a:cs typeface="Verdana"/>
              </a:rPr>
              <a:t> </a:t>
            </a:r>
            <a:r>
              <a:rPr sz="2000" b="1" dirty="0">
                <a:latin typeface="Verdana"/>
                <a:cs typeface="Verdana"/>
              </a:rPr>
              <a:t>invocar</a:t>
            </a:r>
            <a:r>
              <a:rPr sz="2000" b="1" spc="660" dirty="0">
                <a:latin typeface="Verdana"/>
                <a:cs typeface="Verdana"/>
              </a:rPr>
              <a:t> </a:t>
            </a:r>
            <a:r>
              <a:rPr sz="2000" b="1" spc="-5" dirty="0">
                <a:latin typeface="Verdana"/>
                <a:cs typeface="Verdana"/>
              </a:rPr>
              <a:t>un</a:t>
            </a:r>
            <a:r>
              <a:rPr sz="2000" b="1" spc="655" dirty="0">
                <a:latin typeface="Verdana"/>
                <a:cs typeface="Verdana"/>
              </a:rPr>
              <a:t> </a:t>
            </a:r>
            <a:r>
              <a:rPr sz="2000" b="1" spc="-5" dirty="0">
                <a:latin typeface="Verdana"/>
                <a:cs typeface="Verdana"/>
              </a:rPr>
              <a:t>método</a:t>
            </a:r>
            <a:r>
              <a:rPr sz="2000" b="1" spc="665" dirty="0">
                <a:latin typeface="Verdana"/>
                <a:cs typeface="Verdana"/>
              </a:rPr>
              <a:t> </a:t>
            </a:r>
            <a:r>
              <a:rPr sz="2000" b="1" spc="-5" dirty="0">
                <a:latin typeface="Verdana"/>
                <a:cs typeface="Verdana"/>
              </a:rPr>
              <a:t>que</a:t>
            </a:r>
            <a:r>
              <a:rPr sz="2000" b="1" spc="650" dirty="0">
                <a:latin typeface="Verdana"/>
                <a:cs typeface="Verdana"/>
              </a:rPr>
              <a:t> </a:t>
            </a:r>
            <a:r>
              <a:rPr sz="2000" b="1" spc="-5" dirty="0">
                <a:latin typeface="Verdana"/>
                <a:cs typeface="Verdana"/>
              </a:rPr>
              <a:t>tiene</a:t>
            </a:r>
            <a:r>
              <a:rPr sz="2000" b="1" spc="650" dirty="0">
                <a:latin typeface="Verdana"/>
                <a:cs typeface="Verdana"/>
              </a:rPr>
              <a:t> </a:t>
            </a:r>
            <a:r>
              <a:rPr sz="2000" b="1" spc="-10" dirty="0">
                <a:latin typeface="Verdana"/>
                <a:cs typeface="Verdana"/>
              </a:rPr>
              <a:t>en</a:t>
            </a:r>
            <a:r>
              <a:rPr sz="2000" b="1" spc="10" dirty="0">
                <a:latin typeface="Verdana"/>
                <a:cs typeface="Verdana"/>
              </a:rPr>
              <a:t> </a:t>
            </a:r>
            <a:r>
              <a:rPr sz="2000" b="1" spc="-10" dirty="0">
                <a:latin typeface="Verdana"/>
                <a:cs typeface="Verdana"/>
              </a:rPr>
              <a:t>su</a:t>
            </a:r>
            <a:r>
              <a:rPr sz="2000" b="1" spc="660" dirty="0">
                <a:latin typeface="Verdana"/>
                <a:cs typeface="Verdana"/>
              </a:rPr>
              <a:t> </a:t>
            </a:r>
            <a:r>
              <a:rPr sz="2000" b="1" dirty="0">
                <a:latin typeface="Verdana"/>
                <a:cs typeface="Verdana"/>
              </a:rPr>
              <a:t>lista</a:t>
            </a:r>
            <a:r>
              <a:rPr sz="2000" b="1" spc="675" dirty="0">
                <a:latin typeface="Verdana"/>
                <a:cs typeface="Verdana"/>
              </a:rPr>
              <a:t> </a:t>
            </a:r>
            <a:r>
              <a:rPr sz="2000" b="1" spc="-5" dirty="0">
                <a:latin typeface="Verdana"/>
                <a:cs typeface="Verdana"/>
              </a:rPr>
              <a:t>de </a:t>
            </a:r>
            <a:r>
              <a:rPr sz="2000" b="1" spc="-675" dirty="0">
                <a:latin typeface="Verdana"/>
                <a:cs typeface="Verdana"/>
              </a:rPr>
              <a:t> </a:t>
            </a:r>
            <a:r>
              <a:rPr sz="2000" b="1" dirty="0">
                <a:latin typeface="Verdana"/>
                <a:cs typeface="Verdana"/>
              </a:rPr>
              <a:t>parámetros </a:t>
            </a:r>
            <a:r>
              <a:rPr sz="2000" b="1" spc="-5" dirty="0">
                <a:latin typeface="Verdana"/>
                <a:cs typeface="Verdana"/>
              </a:rPr>
              <a:t>un </a:t>
            </a:r>
            <a:r>
              <a:rPr sz="2000" b="1" dirty="0">
                <a:latin typeface="Verdana"/>
                <a:cs typeface="Verdana"/>
              </a:rPr>
              <a:t>valor </a:t>
            </a:r>
            <a:r>
              <a:rPr sz="2000" b="1" spc="-5" dirty="0">
                <a:latin typeface="Verdana"/>
                <a:cs typeface="Verdana"/>
              </a:rPr>
              <a:t>entero </a:t>
            </a:r>
            <a:r>
              <a:rPr sz="2000" b="1" spc="-10" dirty="0">
                <a:latin typeface="Verdana"/>
                <a:cs typeface="Verdana"/>
              </a:rPr>
              <a:t>se </a:t>
            </a:r>
            <a:r>
              <a:rPr sz="2000" b="1" dirty="0">
                <a:latin typeface="Verdana"/>
                <a:cs typeface="Verdana"/>
              </a:rPr>
              <a:t>debe </a:t>
            </a:r>
            <a:r>
              <a:rPr sz="2000" b="1" spc="-5" dirty="0">
                <a:latin typeface="Verdana"/>
                <a:cs typeface="Verdana"/>
              </a:rPr>
              <a:t>pasar una </a:t>
            </a:r>
            <a:r>
              <a:rPr sz="2000" b="1" dirty="0">
                <a:latin typeface="Verdana"/>
                <a:cs typeface="Verdana"/>
              </a:rPr>
              <a:t>constante </a:t>
            </a:r>
            <a:r>
              <a:rPr sz="2000" b="1" spc="5" dirty="0">
                <a:latin typeface="Verdana"/>
                <a:cs typeface="Verdana"/>
              </a:rPr>
              <a:t> </a:t>
            </a:r>
            <a:r>
              <a:rPr sz="2000" b="1" spc="-5" dirty="0">
                <a:latin typeface="Verdana"/>
                <a:cs typeface="Verdana"/>
              </a:rPr>
              <a:t>entera,</a:t>
            </a:r>
            <a:r>
              <a:rPr sz="2000" b="1" dirty="0">
                <a:latin typeface="Verdana"/>
                <a:cs typeface="Verdana"/>
              </a:rPr>
              <a:t> </a:t>
            </a:r>
            <a:r>
              <a:rPr sz="2000" b="1" spc="-5" dirty="0">
                <a:latin typeface="Verdana"/>
                <a:cs typeface="Verdana"/>
              </a:rPr>
              <a:t>una</a:t>
            </a:r>
            <a:r>
              <a:rPr sz="2000" b="1" dirty="0">
                <a:latin typeface="Verdana"/>
                <a:cs typeface="Verdana"/>
              </a:rPr>
              <a:t> variable</a:t>
            </a:r>
            <a:r>
              <a:rPr sz="2000" b="1" spc="5" dirty="0">
                <a:latin typeface="Verdana"/>
                <a:cs typeface="Verdana"/>
              </a:rPr>
              <a:t> </a:t>
            </a:r>
            <a:r>
              <a:rPr sz="2000" b="1" spc="-5" dirty="0">
                <a:latin typeface="Verdana"/>
                <a:cs typeface="Verdana"/>
              </a:rPr>
              <a:t>entera</a:t>
            </a:r>
            <a:r>
              <a:rPr sz="2000" b="1" dirty="0">
                <a:latin typeface="Verdana"/>
                <a:cs typeface="Verdana"/>
              </a:rPr>
              <a:t> o</a:t>
            </a:r>
            <a:r>
              <a:rPr sz="2000" b="1" spc="5" dirty="0">
                <a:latin typeface="Verdana"/>
                <a:cs typeface="Verdana"/>
              </a:rPr>
              <a:t> </a:t>
            </a:r>
            <a:r>
              <a:rPr sz="2000" b="1" dirty="0">
                <a:latin typeface="Verdana"/>
                <a:cs typeface="Verdana"/>
              </a:rPr>
              <a:t>una</a:t>
            </a:r>
            <a:r>
              <a:rPr sz="2000" b="1" spc="5" dirty="0">
                <a:latin typeface="Verdana"/>
                <a:cs typeface="Verdana"/>
              </a:rPr>
              <a:t> </a:t>
            </a:r>
            <a:r>
              <a:rPr sz="2000" b="1" spc="-5" dirty="0">
                <a:latin typeface="Verdana"/>
                <a:cs typeface="Verdana"/>
              </a:rPr>
              <a:t>expresión</a:t>
            </a:r>
            <a:r>
              <a:rPr sz="2000" b="1" spc="670" dirty="0">
                <a:latin typeface="Verdana"/>
                <a:cs typeface="Verdana"/>
              </a:rPr>
              <a:t> </a:t>
            </a:r>
            <a:r>
              <a:rPr sz="2000" b="1" spc="-5" dirty="0">
                <a:latin typeface="Verdana"/>
                <a:cs typeface="Verdana"/>
              </a:rPr>
              <a:t>de</a:t>
            </a:r>
            <a:r>
              <a:rPr sz="2000" b="1" spc="675" dirty="0">
                <a:latin typeface="Verdana"/>
                <a:cs typeface="Verdana"/>
              </a:rPr>
              <a:t> </a:t>
            </a:r>
            <a:r>
              <a:rPr sz="2000" b="1" spc="-5" dirty="0">
                <a:latin typeface="Verdana"/>
                <a:cs typeface="Verdana"/>
              </a:rPr>
              <a:t>tipo </a:t>
            </a:r>
            <a:r>
              <a:rPr sz="2000" b="1" dirty="0">
                <a:latin typeface="Verdana"/>
                <a:cs typeface="Verdana"/>
              </a:rPr>
              <a:t> </a:t>
            </a:r>
            <a:r>
              <a:rPr sz="2000" b="1" spc="-5" dirty="0">
                <a:latin typeface="Verdana"/>
                <a:cs typeface="Verdana"/>
              </a:rPr>
              <a:t>entero</a:t>
            </a:r>
            <a:endParaRPr sz="2000">
              <a:latin typeface="Verdana"/>
              <a:cs typeface="Verdan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98</a:t>
            </a:fld>
            <a:endParaRPr dirty="0"/>
          </a:p>
        </p:txBody>
      </p:sp>
      <p:sp>
        <p:nvSpPr>
          <p:cNvPr id="3" name="object 3"/>
          <p:cNvSpPr txBox="1"/>
          <p:nvPr/>
        </p:nvSpPr>
        <p:spPr>
          <a:xfrm>
            <a:off x="1005839" y="1521459"/>
            <a:ext cx="8713470" cy="465836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Ejecución</a:t>
            </a:r>
            <a:r>
              <a:rPr sz="2000" b="1" spc="-4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métodos</a:t>
            </a:r>
            <a:endParaRPr sz="2000">
              <a:latin typeface="Verdana"/>
              <a:cs typeface="Verdana"/>
            </a:endParaRPr>
          </a:p>
          <a:p>
            <a:pPr>
              <a:lnSpc>
                <a:spcPct val="100000"/>
              </a:lnSpc>
              <a:spcBef>
                <a:spcPts val="15"/>
              </a:spcBef>
            </a:pPr>
            <a:endParaRPr sz="2750">
              <a:latin typeface="Verdana"/>
              <a:cs typeface="Verdana"/>
            </a:endParaRPr>
          </a:p>
          <a:p>
            <a:pPr marL="355600" marR="762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pueden </a:t>
            </a:r>
            <a:r>
              <a:rPr sz="2000" b="1" spc="-10" dirty="0">
                <a:latin typeface="Verdana"/>
                <a:cs typeface="Verdana"/>
              </a:rPr>
              <a:t>ser </a:t>
            </a:r>
            <a:r>
              <a:rPr sz="2000" b="1" spc="-5" dirty="0">
                <a:latin typeface="Verdana"/>
                <a:cs typeface="Verdana"/>
              </a:rPr>
              <a:t>de </a:t>
            </a:r>
            <a:r>
              <a:rPr sz="2000" b="1" dirty="0">
                <a:latin typeface="Verdana"/>
                <a:cs typeface="Verdana"/>
              </a:rPr>
              <a:t>dos tipos: métodos </a:t>
            </a:r>
            <a:r>
              <a:rPr sz="2000" b="1" spc="-10" dirty="0">
                <a:latin typeface="Verdana"/>
                <a:cs typeface="Verdana"/>
              </a:rPr>
              <a:t>sin </a:t>
            </a:r>
            <a:r>
              <a:rPr sz="2000" b="1" dirty="0">
                <a:latin typeface="Verdana"/>
                <a:cs typeface="Verdana"/>
              </a:rPr>
              <a:t>valor </a:t>
            </a:r>
            <a:r>
              <a:rPr sz="2000" b="1" spc="5"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retorno o métodos</a:t>
            </a:r>
            <a:r>
              <a:rPr sz="2000" b="1" spc="-10" dirty="0">
                <a:latin typeface="Verdana"/>
                <a:cs typeface="Verdana"/>
              </a:rPr>
              <a:t> </a:t>
            </a:r>
            <a:r>
              <a:rPr sz="2000" b="1" spc="-5" dirty="0">
                <a:latin typeface="Verdana"/>
                <a:cs typeface="Verdana"/>
              </a:rPr>
              <a:t>con</a:t>
            </a:r>
            <a:r>
              <a:rPr sz="2000" b="1" spc="-10" dirty="0">
                <a:latin typeface="Verdana"/>
                <a:cs typeface="Verdana"/>
              </a:rPr>
              <a:t> </a:t>
            </a:r>
            <a:r>
              <a:rPr sz="2000" b="1" dirty="0">
                <a:latin typeface="Verdana"/>
                <a:cs typeface="Verdana"/>
              </a:rPr>
              <a:t>valor </a:t>
            </a:r>
            <a:r>
              <a:rPr sz="2000" b="1" spc="-5" dirty="0">
                <a:latin typeface="Verdana"/>
                <a:cs typeface="Verdana"/>
              </a:rPr>
              <a:t>de</a:t>
            </a:r>
            <a:r>
              <a:rPr sz="2000" b="1" dirty="0">
                <a:latin typeface="Verdana"/>
                <a:cs typeface="Verdana"/>
              </a:rPr>
              <a:t> </a:t>
            </a:r>
            <a:r>
              <a:rPr sz="2000" b="1" spc="-5" dirty="0">
                <a:latin typeface="Verdana"/>
                <a:cs typeface="Verdana"/>
              </a:rPr>
              <a:t>retorno</a:t>
            </a:r>
            <a:endParaRPr sz="2000">
              <a:latin typeface="Verdana"/>
              <a:cs typeface="Verdana"/>
            </a:endParaRPr>
          </a:p>
          <a:p>
            <a:pPr>
              <a:lnSpc>
                <a:spcPct val="100000"/>
              </a:lnSpc>
              <a:spcBef>
                <a:spcPts val="20"/>
              </a:spcBef>
              <a:buClr>
                <a:srgbClr val="D32D50"/>
              </a:buClr>
              <a:buFont typeface="Wingdings"/>
              <a:buChar char=""/>
            </a:pPr>
            <a:endParaRPr sz="2750">
              <a:latin typeface="Verdana"/>
              <a:cs typeface="Verdana"/>
            </a:endParaRPr>
          </a:p>
          <a:p>
            <a:pPr marL="355600" marR="8890" indent="-342900" algn="just">
              <a:lnSpc>
                <a:spcPct val="100000"/>
              </a:lnSpc>
              <a:buClr>
                <a:srgbClr val="D32D50"/>
              </a:buClr>
              <a:buFont typeface="Wingdings"/>
              <a:buChar char=""/>
              <a:tabLst>
                <a:tab pos="355600" algn="l"/>
              </a:tabLst>
            </a:pPr>
            <a:r>
              <a:rPr sz="2000" b="1" dirty="0">
                <a:latin typeface="Verdana"/>
                <a:cs typeface="Verdana"/>
              </a:rPr>
              <a:t>Los métodos sin valor </a:t>
            </a:r>
            <a:r>
              <a:rPr sz="2000" b="1" spc="-5" dirty="0">
                <a:latin typeface="Verdana"/>
                <a:cs typeface="Verdana"/>
              </a:rPr>
              <a:t>de </a:t>
            </a:r>
            <a:r>
              <a:rPr sz="2000" b="1" dirty="0">
                <a:latin typeface="Verdana"/>
                <a:cs typeface="Verdana"/>
              </a:rPr>
              <a:t>retorno </a:t>
            </a:r>
            <a:r>
              <a:rPr sz="2000" b="1" spc="-10" dirty="0">
                <a:latin typeface="Verdana"/>
                <a:cs typeface="Verdana"/>
              </a:rPr>
              <a:t>se </a:t>
            </a:r>
            <a:r>
              <a:rPr sz="2000" b="1" dirty="0">
                <a:latin typeface="Verdana"/>
                <a:cs typeface="Verdana"/>
              </a:rPr>
              <a:t>declaran </a:t>
            </a:r>
            <a:r>
              <a:rPr sz="2000" b="1" spc="-5" dirty="0">
                <a:latin typeface="Verdana"/>
                <a:cs typeface="Verdana"/>
              </a:rPr>
              <a:t>con </a:t>
            </a:r>
            <a:r>
              <a:rPr sz="2000" b="1" spc="5" dirty="0">
                <a:latin typeface="Verdana"/>
                <a:cs typeface="Verdana"/>
              </a:rPr>
              <a:t>el </a:t>
            </a:r>
            <a:r>
              <a:rPr sz="2000" b="1" dirty="0">
                <a:latin typeface="Verdana"/>
                <a:cs typeface="Verdana"/>
              </a:rPr>
              <a:t>valor </a:t>
            </a:r>
            <a:r>
              <a:rPr sz="2000" b="1" spc="5" dirty="0">
                <a:latin typeface="Verdana"/>
                <a:cs typeface="Verdana"/>
              </a:rPr>
              <a:t> </a:t>
            </a:r>
            <a:r>
              <a:rPr sz="2000" b="1" spc="-5" dirty="0">
                <a:latin typeface="Verdana"/>
                <a:cs typeface="Verdana"/>
              </a:rPr>
              <a:t>de</a:t>
            </a:r>
            <a:r>
              <a:rPr sz="2000" b="1" spc="-15" dirty="0">
                <a:latin typeface="Verdana"/>
                <a:cs typeface="Verdana"/>
              </a:rPr>
              <a:t> </a:t>
            </a:r>
            <a:r>
              <a:rPr sz="2000" b="1" dirty="0">
                <a:latin typeface="Verdana"/>
                <a:cs typeface="Verdana"/>
              </a:rPr>
              <a:t>retorno </a:t>
            </a:r>
            <a:r>
              <a:rPr sz="2000" b="1" spc="-5" dirty="0">
                <a:latin typeface="Verdana"/>
                <a:cs typeface="Verdana"/>
              </a:rPr>
              <a:t>void.</a:t>
            </a:r>
            <a:r>
              <a:rPr sz="2000" b="1" spc="-10" dirty="0">
                <a:latin typeface="Verdana"/>
                <a:cs typeface="Verdana"/>
              </a:rPr>
              <a:t> El</a:t>
            </a:r>
            <a:r>
              <a:rPr sz="2000" b="1" spc="10" dirty="0">
                <a:latin typeface="Verdana"/>
                <a:cs typeface="Verdana"/>
              </a:rPr>
              <a:t> </a:t>
            </a:r>
            <a:r>
              <a:rPr sz="2000" b="1" spc="-5" dirty="0">
                <a:latin typeface="Verdana"/>
                <a:cs typeface="Verdana"/>
              </a:rPr>
              <a:t>método</a:t>
            </a:r>
            <a:r>
              <a:rPr sz="2000" b="1" dirty="0">
                <a:latin typeface="Verdana"/>
                <a:cs typeface="Verdana"/>
              </a:rPr>
              <a:t> </a:t>
            </a:r>
            <a:r>
              <a:rPr sz="2000" b="1" spc="-5" dirty="0">
                <a:latin typeface="Verdana"/>
                <a:cs typeface="Verdana"/>
              </a:rPr>
              <a:t>main</a:t>
            </a:r>
            <a:r>
              <a:rPr sz="2000" b="1" spc="-10" dirty="0">
                <a:latin typeface="Verdana"/>
                <a:cs typeface="Verdana"/>
              </a:rPr>
              <a:t> </a:t>
            </a:r>
            <a:r>
              <a:rPr sz="2000" b="1" spc="-5" dirty="0">
                <a:latin typeface="Verdana"/>
                <a:cs typeface="Verdana"/>
              </a:rPr>
              <a:t>devuelve</a:t>
            </a:r>
            <a:r>
              <a:rPr sz="2000" b="1" spc="25" dirty="0">
                <a:latin typeface="Verdana"/>
                <a:cs typeface="Verdana"/>
              </a:rPr>
              <a:t> </a:t>
            </a:r>
            <a:r>
              <a:rPr sz="2000" b="1" spc="-5" dirty="0">
                <a:latin typeface="Verdana"/>
                <a:cs typeface="Verdana"/>
              </a:rPr>
              <a:t>void</a:t>
            </a:r>
            <a:endParaRPr sz="2000">
              <a:latin typeface="Verdana"/>
              <a:cs typeface="Verdana"/>
            </a:endParaRPr>
          </a:p>
          <a:p>
            <a:pPr>
              <a:lnSpc>
                <a:spcPct val="100000"/>
              </a:lnSpc>
              <a:spcBef>
                <a:spcPts val="15"/>
              </a:spcBef>
              <a:buClr>
                <a:srgbClr val="D32D50"/>
              </a:buClr>
              <a:buFont typeface="Wingdings"/>
              <a:buChar char=""/>
            </a:pPr>
            <a:endParaRPr sz="2750">
              <a:latin typeface="Verdana"/>
              <a:cs typeface="Verdana"/>
            </a:endParaRPr>
          </a:p>
          <a:p>
            <a:pPr marL="355600" marR="5080" indent="-342900" algn="just">
              <a:lnSpc>
                <a:spcPct val="100000"/>
              </a:lnSpc>
              <a:buClr>
                <a:srgbClr val="D32D50"/>
              </a:buClr>
              <a:buFont typeface="Wingdings"/>
              <a:buChar char=""/>
              <a:tabLst>
                <a:tab pos="355600" algn="l"/>
              </a:tabLst>
            </a:pPr>
            <a:r>
              <a:rPr sz="2000" b="1" dirty="0">
                <a:latin typeface="Verdana"/>
                <a:cs typeface="Verdana"/>
              </a:rPr>
              <a:t>Los métodos </a:t>
            </a:r>
            <a:r>
              <a:rPr sz="2000" b="1" spc="-5" dirty="0">
                <a:latin typeface="Verdana"/>
                <a:cs typeface="Verdana"/>
              </a:rPr>
              <a:t>con </a:t>
            </a:r>
            <a:r>
              <a:rPr sz="2000" b="1" dirty="0">
                <a:latin typeface="Verdana"/>
                <a:cs typeface="Verdana"/>
              </a:rPr>
              <a:t>valor </a:t>
            </a:r>
            <a:r>
              <a:rPr sz="2000" b="1" spc="-5" dirty="0">
                <a:latin typeface="Verdana"/>
                <a:cs typeface="Verdana"/>
              </a:rPr>
              <a:t>de </a:t>
            </a:r>
            <a:r>
              <a:rPr sz="2000" b="1" dirty="0">
                <a:latin typeface="Verdana"/>
                <a:cs typeface="Verdana"/>
              </a:rPr>
              <a:t>retorno </a:t>
            </a:r>
            <a:r>
              <a:rPr sz="2000" b="1" spc="-10" dirty="0">
                <a:latin typeface="Verdana"/>
                <a:cs typeface="Verdana"/>
              </a:rPr>
              <a:t>se </a:t>
            </a:r>
            <a:r>
              <a:rPr sz="2000" b="1" spc="-5" dirty="0">
                <a:latin typeface="Verdana"/>
                <a:cs typeface="Verdana"/>
              </a:rPr>
              <a:t>declaran con </a:t>
            </a:r>
            <a:r>
              <a:rPr sz="2000" b="1" spc="5" dirty="0">
                <a:latin typeface="Verdana"/>
                <a:cs typeface="Verdana"/>
              </a:rPr>
              <a:t>el </a:t>
            </a:r>
            <a:r>
              <a:rPr sz="2000" b="1" spc="-5" dirty="0">
                <a:latin typeface="Verdana"/>
                <a:cs typeface="Verdana"/>
              </a:rPr>
              <a:t>tipo </a:t>
            </a:r>
            <a:r>
              <a:rPr sz="2000" b="1" dirty="0">
                <a:latin typeface="Verdana"/>
                <a:cs typeface="Verdana"/>
              </a:rPr>
              <a:t> </a:t>
            </a:r>
            <a:r>
              <a:rPr sz="2000" b="1" spc="-5" dirty="0">
                <a:latin typeface="Verdana"/>
                <a:cs typeface="Verdana"/>
              </a:rPr>
              <a:t>de </a:t>
            </a:r>
            <a:r>
              <a:rPr sz="2000" b="1" dirty="0">
                <a:latin typeface="Verdana"/>
                <a:cs typeface="Verdana"/>
              </a:rPr>
              <a:t>dato </a:t>
            </a:r>
            <a:r>
              <a:rPr sz="2000" b="1" spc="-5" dirty="0">
                <a:latin typeface="Verdana"/>
                <a:cs typeface="Verdana"/>
              </a:rPr>
              <a:t>correspondiente: int, </a:t>
            </a:r>
            <a:r>
              <a:rPr sz="2000" b="1" dirty="0">
                <a:latin typeface="Verdana"/>
                <a:cs typeface="Verdana"/>
              </a:rPr>
              <a:t>char, </a:t>
            </a:r>
            <a:r>
              <a:rPr sz="2000" b="1" spc="-5" dirty="0">
                <a:latin typeface="Verdana"/>
                <a:cs typeface="Verdana"/>
              </a:rPr>
              <a:t>long, </a:t>
            </a:r>
            <a:r>
              <a:rPr sz="2000" b="1" dirty="0">
                <a:latin typeface="Verdana"/>
                <a:cs typeface="Verdana"/>
              </a:rPr>
              <a:t>double, String o </a:t>
            </a:r>
            <a:r>
              <a:rPr sz="2000" b="1" spc="5" dirty="0">
                <a:latin typeface="Verdana"/>
                <a:cs typeface="Verdana"/>
              </a:rPr>
              <a:t> </a:t>
            </a:r>
            <a:r>
              <a:rPr sz="2000" b="1" spc="-5" dirty="0">
                <a:latin typeface="Verdana"/>
                <a:cs typeface="Verdana"/>
              </a:rPr>
              <a:t>cualquier </a:t>
            </a:r>
            <a:r>
              <a:rPr sz="2000" b="1" dirty="0">
                <a:latin typeface="Verdana"/>
                <a:cs typeface="Verdana"/>
              </a:rPr>
              <a:t>otro tipo. </a:t>
            </a:r>
            <a:r>
              <a:rPr sz="2000" b="1" spc="-5" dirty="0">
                <a:latin typeface="Verdana"/>
                <a:cs typeface="Verdana"/>
              </a:rPr>
              <a:t>Estos </a:t>
            </a:r>
            <a:r>
              <a:rPr sz="2000" b="1" dirty="0">
                <a:latin typeface="Verdana"/>
                <a:cs typeface="Verdana"/>
              </a:rPr>
              <a:t>métodos </a:t>
            </a:r>
            <a:r>
              <a:rPr sz="2000" b="1" spc="-5" dirty="0">
                <a:latin typeface="Verdana"/>
                <a:cs typeface="Verdana"/>
              </a:rPr>
              <a:t>utilizan la </a:t>
            </a:r>
            <a:r>
              <a:rPr sz="2000" b="1" dirty="0">
                <a:latin typeface="Verdana"/>
                <a:cs typeface="Verdana"/>
              </a:rPr>
              <a:t>instrucción </a:t>
            </a:r>
            <a:r>
              <a:rPr sz="2000" b="1" spc="5" dirty="0">
                <a:latin typeface="Verdana"/>
                <a:cs typeface="Verdana"/>
              </a:rPr>
              <a:t> </a:t>
            </a:r>
            <a:r>
              <a:rPr sz="2000" b="1" spc="-5" dirty="0">
                <a:latin typeface="Verdana"/>
                <a:cs typeface="Verdana"/>
              </a:rPr>
              <a:t>return para </a:t>
            </a:r>
            <a:r>
              <a:rPr sz="2000" b="1" dirty="0">
                <a:latin typeface="Verdana"/>
                <a:cs typeface="Verdana"/>
              </a:rPr>
              <a:t>finalizar </a:t>
            </a:r>
            <a:r>
              <a:rPr sz="2000" b="1" spc="-5" dirty="0">
                <a:latin typeface="Verdana"/>
                <a:cs typeface="Verdana"/>
              </a:rPr>
              <a:t>la ejecución </a:t>
            </a:r>
            <a:r>
              <a:rPr sz="2000" b="1" dirty="0">
                <a:latin typeface="Verdana"/>
                <a:cs typeface="Verdana"/>
              </a:rPr>
              <a:t>del método, </a:t>
            </a:r>
            <a:r>
              <a:rPr sz="2000" b="1" spc="-5" dirty="0">
                <a:latin typeface="Verdana"/>
                <a:cs typeface="Verdana"/>
              </a:rPr>
              <a:t>devolver </a:t>
            </a:r>
            <a:r>
              <a:rPr sz="2000" b="1" spc="-15" dirty="0">
                <a:latin typeface="Verdana"/>
                <a:cs typeface="Verdana"/>
              </a:rPr>
              <a:t>el </a:t>
            </a:r>
            <a:r>
              <a:rPr sz="2000" b="1" spc="-10" dirty="0">
                <a:latin typeface="Verdana"/>
                <a:cs typeface="Verdana"/>
              </a:rPr>
              <a:t> </a:t>
            </a:r>
            <a:r>
              <a:rPr sz="2000" b="1" spc="-5" dirty="0">
                <a:latin typeface="Verdana"/>
                <a:cs typeface="Verdana"/>
              </a:rPr>
              <a:t>valor y </a:t>
            </a:r>
            <a:r>
              <a:rPr sz="2000" b="1" spc="-10" dirty="0">
                <a:latin typeface="Verdana"/>
                <a:cs typeface="Verdana"/>
              </a:rPr>
              <a:t>el</a:t>
            </a:r>
            <a:r>
              <a:rPr sz="2000" b="1" spc="660" dirty="0">
                <a:latin typeface="Verdana"/>
                <a:cs typeface="Verdana"/>
              </a:rPr>
              <a:t> </a:t>
            </a:r>
            <a:r>
              <a:rPr sz="2000" b="1" dirty="0">
                <a:latin typeface="Verdana"/>
                <a:cs typeface="Verdana"/>
              </a:rPr>
              <a:t>control </a:t>
            </a:r>
            <a:r>
              <a:rPr sz="2000" b="1" spc="-5" dirty="0">
                <a:latin typeface="Verdana"/>
                <a:cs typeface="Verdana"/>
              </a:rPr>
              <a:t>del </a:t>
            </a:r>
            <a:r>
              <a:rPr sz="2000" b="1" dirty="0">
                <a:latin typeface="Verdana"/>
                <a:cs typeface="Verdana"/>
              </a:rPr>
              <a:t>programa </a:t>
            </a:r>
            <a:r>
              <a:rPr sz="2000" b="1" spc="5" dirty="0">
                <a:latin typeface="Verdana"/>
                <a:cs typeface="Verdana"/>
              </a:rPr>
              <a:t>al </a:t>
            </a:r>
            <a:r>
              <a:rPr sz="2000" b="1" dirty="0">
                <a:latin typeface="Verdana"/>
                <a:cs typeface="Verdana"/>
              </a:rPr>
              <a:t>punto </a:t>
            </a:r>
            <a:r>
              <a:rPr sz="2000" b="1" spc="-5" dirty="0">
                <a:latin typeface="Verdana"/>
                <a:cs typeface="Verdana"/>
              </a:rPr>
              <a:t>donde </a:t>
            </a:r>
            <a:r>
              <a:rPr sz="2000" b="1" spc="-10" dirty="0">
                <a:latin typeface="Verdana"/>
                <a:cs typeface="Verdana"/>
              </a:rPr>
              <a:t>se </a:t>
            </a:r>
            <a:r>
              <a:rPr sz="2000" b="1" dirty="0">
                <a:latin typeface="Verdana"/>
                <a:cs typeface="Verdana"/>
              </a:rPr>
              <a:t>realizó </a:t>
            </a:r>
            <a:r>
              <a:rPr sz="2000" b="1" spc="5" dirty="0">
                <a:latin typeface="Verdana"/>
                <a:cs typeface="Verdana"/>
              </a:rPr>
              <a:t> </a:t>
            </a:r>
            <a:r>
              <a:rPr sz="2000" b="1" spc="-5" dirty="0">
                <a:latin typeface="Verdana"/>
                <a:cs typeface="Verdana"/>
              </a:rPr>
              <a:t>la llamada</a:t>
            </a:r>
            <a:endParaRPr sz="2000">
              <a:latin typeface="Verdana"/>
              <a:cs typeface="Verdan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4610">
              <a:lnSpc>
                <a:spcPct val="100000"/>
              </a:lnSpc>
              <a:spcBef>
                <a:spcPts val="100"/>
              </a:spcBef>
            </a:pPr>
            <a:r>
              <a:rPr spc="-5" dirty="0"/>
              <a:t>Programación</a:t>
            </a:r>
            <a:r>
              <a:rPr spc="-65" dirty="0"/>
              <a:t> </a:t>
            </a:r>
            <a:r>
              <a:rPr spc="-5" dirty="0"/>
              <a:t>Java</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5" dirty="0"/>
              <a:t>Programación orientada</a:t>
            </a:r>
            <a:r>
              <a:rPr spc="-40" dirty="0"/>
              <a:t> </a:t>
            </a:r>
            <a:r>
              <a:rPr dirty="0"/>
              <a:t>a</a:t>
            </a:r>
            <a:r>
              <a:rPr spc="-15" dirty="0"/>
              <a:t> </a:t>
            </a:r>
            <a:r>
              <a:rPr spc="-5" dirty="0"/>
              <a:t>objetos </a:t>
            </a:r>
            <a:r>
              <a:rPr spc="-10" dirty="0"/>
              <a:t>con</a:t>
            </a:r>
            <a:r>
              <a:rPr dirty="0"/>
              <a:t> Java</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99</a:t>
            </a:fld>
            <a:endParaRPr dirty="0"/>
          </a:p>
        </p:txBody>
      </p:sp>
      <p:sp>
        <p:nvSpPr>
          <p:cNvPr id="3" name="object 3"/>
          <p:cNvSpPr txBox="1"/>
          <p:nvPr/>
        </p:nvSpPr>
        <p:spPr>
          <a:xfrm>
            <a:off x="1005839" y="1521459"/>
            <a:ext cx="8260715" cy="471932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Verdana"/>
                <a:cs typeface="Verdana"/>
              </a:rPr>
              <a:t>Ejecución</a:t>
            </a:r>
            <a:r>
              <a:rPr sz="2000" b="1" spc="-40" dirty="0">
                <a:latin typeface="Verdana"/>
                <a:cs typeface="Verdana"/>
              </a:rPr>
              <a:t> </a:t>
            </a:r>
            <a:r>
              <a:rPr sz="2000" b="1" spc="-5" dirty="0">
                <a:latin typeface="Verdana"/>
                <a:cs typeface="Verdana"/>
              </a:rPr>
              <a:t>de</a:t>
            </a:r>
            <a:r>
              <a:rPr sz="2000" b="1" spc="-20" dirty="0">
                <a:latin typeface="Verdana"/>
                <a:cs typeface="Verdana"/>
              </a:rPr>
              <a:t> </a:t>
            </a:r>
            <a:r>
              <a:rPr sz="2000" b="1" dirty="0">
                <a:latin typeface="Verdana"/>
                <a:cs typeface="Verdana"/>
              </a:rPr>
              <a:t>métodos</a:t>
            </a:r>
            <a:endParaRPr sz="2000">
              <a:latin typeface="Verdana"/>
              <a:cs typeface="Verdana"/>
            </a:endParaRPr>
          </a:p>
          <a:p>
            <a:pPr>
              <a:lnSpc>
                <a:spcPct val="100000"/>
              </a:lnSpc>
            </a:pPr>
            <a:endParaRPr sz="2400">
              <a:latin typeface="Verdana"/>
              <a:cs typeface="Verdana"/>
            </a:endParaRPr>
          </a:p>
          <a:p>
            <a:pPr>
              <a:lnSpc>
                <a:spcPct val="100000"/>
              </a:lnSpc>
              <a:spcBef>
                <a:spcPts val="30"/>
              </a:spcBef>
            </a:pPr>
            <a:endParaRPr sz="1950">
              <a:latin typeface="Verdana"/>
              <a:cs typeface="Verdana"/>
            </a:endParaRPr>
          </a:p>
          <a:p>
            <a:pPr marL="1003300" marR="1696720" indent="-457200">
              <a:lnSpc>
                <a:spcPct val="120400"/>
              </a:lnSpc>
            </a:pPr>
            <a:r>
              <a:rPr sz="1800" b="1" spc="-5" dirty="0">
                <a:latin typeface="Courier New"/>
                <a:cs typeface="Courier New"/>
              </a:rPr>
              <a:t>public</a:t>
            </a:r>
            <a:r>
              <a:rPr sz="1800" b="1" spc="-20" dirty="0">
                <a:latin typeface="Courier New"/>
                <a:cs typeface="Courier New"/>
              </a:rPr>
              <a:t> </a:t>
            </a:r>
            <a:r>
              <a:rPr sz="1800" b="1" spc="-5" dirty="0">
                <a:latin typeface="Courier New"/>
                <a:cs typeface="Courier New"/>
              </a:rPr>
              <a:t>static</a:t>
            </a:r>
            <a:r>
              <a:rPr sz="1800" b="1" spc="-20" dirty="0">
                <a:latin typeface="Courier New"/>
                <a:cs typeface="Courier New"/>
              </a:rPr>
              <a:t> </a:t>
            </a:r>
            <a:r>
              <a:rPr sz="1800" b="1" spc="-5" dirty="0">
                <a:latin typeface="Courier New"/>
                <a:cs typeface="Courier New"/>
              </a:rPr>
              <a:t>int</a:t>
            </a:r>
            <a:r>
              <a:rPr sz="1800" b="1" spc="-20" dirty="0">
                <a:latin typeface="Courier New"/>
                <a:cs typeface="Courier New"/>
              </a:rPr>
              <a:t> </a:t>
            </a:r>
            <a:r>
              <a:rPr sz="1800" b="1" spc="-10" dirty="0">
                <a:latin typeface="Courier New"/>
                <a:cs typeface="Courier New"/>
              </a:rPr>
              <a:t>suma</a:t>
            </a:r>
            <a:r>
              <a:rPr sz="1800" b="1" dirty="0">
                <a:latin typeface="Courier New"/>
                <a:cs typeface="Courier New"/>
              </a:rPr>
              <a:t> </a:t>
            </a:r>
            <a:r>
              <a:rPr sz="1800" b="1" spc="-10" dirty="0">
                <a:latin typeface="Courier New"/>
                <a:cs typeface="Courier New"/>
              </a:rPr>
              <a:t>(int</a:t>
            </a:r>
            <a:r>
              <a:rPr sz="1800" b="1" dirty="0">
                <a:latin typeface="Courier New"/>
                <a:cs typeface="Courier New"/>
              </a:rPr>
              <a:t> </a:t>
            </a:r>
            <a:r>
              <a:rPr sz="1800" b="1" spc="-5" dirty="0">
                <a:latin typeface="Courier New"/>
                <a:cs typeface="Courier New"/>
              </a:rPr>
              <a:t>num1,</a:t>
            </a:r>
            <a:r>
              <a:rPr sz="1800" b="1" spc="-20" dirty="0">
                <a:latin typeface="Courier New"/>
                <a:cs typeface="Courier New"/>
              </a:rPr>
              <a:t> </a:t>
            </a:r>
            <a:r>
              <a:rPr sz="1800" b="1" spc="-5" dirty="0">
                <a:latin typeface="Courier New"/>
                <a:cs typeface="Courier New"/>
              </a:rPr>
              <a:t>int</a:t>
            </a:r>
            <a:r>
              <a:rPr sz="1800" b="1" spc="-40" dirty="0">
                <a:latin typeface="Courier New"/>
                <a:cs typeface="Courier New"/>
              </a:rPr>
              <a:t> </a:t>
            </a:r>
            <a:r>
              <a:rPr sz="1800" b="1" spc="-5" dirty="0">
                <a:latin typeface="Courier New"/>
                <a:cs typeface="Courier New"/>
              </a:rPr>
              <a:t>num2){ </a:t>
            </a:r>
            <a:r>
              <a:rPr sz="1800" b="1" spc="-1065" dirty="0">
                <a:latin typeface="Courier New"/>
                <a:cs typeface="Courier New"/>
              </a:rPr>
              <a:t> </a:t>
            </a:r>
            <a:r>
              <a:rPr sz="1800" b="1" spc="-5" dirty="0">
                <a:latin typeface="Courier New"/>
                <a:cs typeface="Courier New"/>
              </a:rPr>
              <a:t>return</a:t>
            </a:r>
            <a:r>
              <a:rPr sz="1800" b="1" spc="-30" dirty="0">
                <a:latin typeface="Courier New"/>
                <a:cs typeface="Courier New"/>
              </a:rPr>
              <a:t> </a:t>
            </a:r>
            <a:r>
              <a:rPr sz="1800" b="1" spc="-5" dirty="0">
                <a:latin typeface="Courier New"/>
                <a:cs typeface="Courier New"/>
              </a:rPr>
              <a:t>(num1 +</a:t>
            </a:r>
            <a:r>
              <a:rPr sz="1800" b="1" spc="-30" dirty="0">
                <a:latin typeface="Courier New"/>
                <a:cs typeface="Courier New"/>
              </a:rPr>
              <a:t> </a:t>
            </a:r>
            <a:r>
              <a:rPr sz="1800" b="1" spc="-10" dirty="0">
                <a:latin typeface="Courier New"/>
                <a:cs typeface="Courier New"/>
              </a:rPr>
              <a:t>num2);</a:t>
            </a:r>
            <a:endParaRPr sz="1800">
              <a:latin typeface="Courier New"/>
              <a:cs typeface="Courier New"/>
            </a:endParaRPr>
          </a:p>
          <a:p>
            <a:pPr marL="546100">
              <a:lnSpc>
                <a:spcPct val="100000"/>
              </a:lnSpc>
              <a:spcBef>
                <a:spcPts val="440"/>
              </a:spcBef>
            </a:pPr>
            <a:r>
              <a:rPr sz="1800" b="1" spc="-5" dirty="0">
                <a:latin typeface="Courier New"/>
                <a:cs typeface="Courier New"/>
              </a:rPr>
              <a:t>}</a:t>
            </a:r>
            <a:endParaRPr sz="1800">
              <a:latin typeface="Courier New"/>
              <a:cs typeface="Courier New"/>
            </a:endParaRPr>
          </a:p>
          <a:p>
            <a:pPr marL="927100" marR="5080" indent="-571500">
              <a:lnSpc>
                <a:spcPct val="240000"/>
              </a:lnSpc>
              <a:spcBef>
                <a:spcPts val="1280"/>
              </a:spcBef>
            </a:pPr>
            <a:r>
              <a:rPr sz="2000" b="1" spc="-10" dirty="0">
                <a:latin typeface="Verdana"/>
                <a:cs typeface="Verdana"/>
              </a:rPr>
              <a:t>El </a:t>
            </a:r>
            <a:r>
              <a:rPr sz="2000" b="1" dirty="0">
                <a:latin typeface="Verdana"/>
                <a:cs typeface="Verdana"/>
              </a:rPr>
              <a:t>valor </a:t>
            </a:r>
            <a:r>
              <a:rPr sz="2000" b="1" spc="-5" dirty="0">
                <a:latin typeface="Verdana"/>
                <a:cs typeface="Verdana"/>
              </a:rPr>
              <a:t>de</a:t>
            </a:r>
            <a:r>
              <a:rPr sz="2000" b="1" spc="5" dirty="0">
                <a:latin typeface="Verdana"/>
                <a:cs typeface="Verdana"/>
              </a:rPr>
              <a:t> </a:t>
            </a:r>
            <a:r>
              <a:rPr sz="2000" b="1" dirty="0">
                <a:latin typeface="Verdana"/>
                <a:cs typeface="Verdana"/>
              </a:rPr>
              <a:t>retorno</a:t>
            </a:r>
            <a:r>
              <a:rPr sz="2000" b="1" spc="5" dirty="0">
                <a:latin typeface="Verdana"/>
                <a:cs typeface="Verdana"/>
              </a:rPr>
              <a:t> </a:t>
            </a:r>
            <a:r>
              <a:rPr sz="2000" b="1" spc="-10" dirty="0">
                <a:latin typeface="Verdana"/>
                <a:cs typeface="Verdana"/>
              </a:rPr>
              <a:t>se</a:t>
            </a:r>
            <a:r>
              <a:rPr sz="2000" b="1" spc="5" dirty="0">
                <a:latin typeface="Verdana"/>
                <a:cs typeface="Verdana"/>
              </a:rPr>
              <a:t> </a:t>
            </a:r>
            <a:r>
              <a:rPr sz="2000" b="1" spc="-5" dirty="0">
                <a:latin typeface="Verdana"/>
                <a:cs typeface="Verdana"/>
              </a:rPr>
              <a:t>almacena</a:t>
            </a:r>
            <a:r>
              <a:rPr sz="2000" b="1" dirty="0">
                <a:latin typeface="Verdana"/>
                <a:cs typeface="Verdana"/>
              </a:rPr>
              <a:t> </a:t>
            </a:r>
            <a:r>
              <a:rPr sz="2000" b="1" spc="-10" dirty="0">
                <a:latin typeface="Verdana"/>
                <a:cs typeface="Verdana"/>
              </a:rPr>
              <a:t>en</a:t>
            </a:r>
            <a:r>
              <a:rPr sz="2000" b="1" spc="15" dirty="0">
                <a:latin typeface="Verdana"/>
                <a:cs typeface="Verdana"/>
              </a:rPr>
              <a:t> </a:t>
            </a:r>
            <a:r>
              <a:rPr sz="2000" b="1" spc="-5" dirty="0">
                <a:latin typeface="Verdana"/>
                <a:cs typeface="Verdana"/>
              </a:rPr>
              <a:t>la</a:t>
            </a:r>
            <a:r>
              <a:rPr sz="2000" b="1" spc="20" dirty="0">
                <a:latin typeface="Verdana"/>
                <a:cs typeface="Verdana"/>
              </a:rPr>
              <a:t> </a:t>
            </a:r>
            <a:r>
              <a:rPr sz="2000" b="1" spc="-5" dirty="0">
                <a:latin typeface="Verdana"/>
                <a:cs typeface="Verdana"/>
              </a:rPr>
              <a:t>variable</a:t>
            </a:r>
            <a:r>
              <a:rPr sz="2000" b="1" spc="5" dirty="0">
                <a:latin typeface="Verdana"/>
                <a:cs typeface="Verdana"/>
              </a:rPr>
              <a:t> </a:t>
            </a:r>
            <a:r>
              <a:rPr sz="2000" b="1" spc="-5" dirty="0">
                <a:latin typeface="Verdana"/>
                <a:cs typeface="Verdana"/>
              </a:rPr>
              <a:t>entera</a:t>
            </a:r>
            <a:r>
              <a:rPr sz="2000" b="1" spc="5" dirty="0">
                <a:latin typeface="Verdana"/>
                <a:cs typeface="Verdana"/>
              </a:rPr>
              <a:t> </a:t>
            </a:r>
            <a:r>
              <a:rPr sz="2000" b="1" spc="-5" dirty="0">
                <a:latin typeface="Verdana"/>
                <a:cs typeface="Verdana"/>
              </a:rPr>
              <a:t>c: </a:t>
            </a:r>
            <a:r>
              <a:rPr sz="2000" b="1" spc="-670" dirty="0">
                <a:latin typeface="Verdana"/>
                <a:cs typeface="Verdana"/>
              </a:rPr>
              <a:t> </a:t>
            </a:r>
            <a:r>
              <a:rPr sz="2000" b="1" spc="-5" dirty="0">
                <a:latin typeface="Verdana"/>
                <a:cs typeface="Verdana"/>
              </a:rPr>
              <a:t>int </a:t>
            </a:r>
            <a:r>
              <a:rPr sz="2000" b="1" dirty="0">
                <a:latin typeface="Verdana"/>
                <a:cs typeface="Verdana"/>
              </a:rPr>
              <a:t>a </a:t>
            </a:r>
            <a:r>
              <a:rPr sz="2000" b="1" spc="-5" dirty="0">
                <a:latin typeface="Verdana"/>
                <a:cs typeface="Verdana"/>
              </a:rPr>
              <a:t>=</a:t>
            </a:r>
            <a:r>
              <a:rPr sz="2000" b="1" dirty="0">
                <a:latin typeface="Verdana"/>
                <a:cs typeface="Verdana"/>
              </a:rPr>
              <a:t> </a:t>
            </a:r>
            <a:r>
              <a:rPr sz="2000" b="1" spc="-5" dirty="0">
                <a:latin typeface="Verdana"/>
                <a:cs typeface="Verdana"/>
              </a:rPr>
              <a:t>5,</a:t>
            </a:r>
            <a:r>
              <a:rPr sz="2000" b="1" spc="10" dirty="0">
                <a:latin typeface="Verdana"/>
                <a:cs typeface="Verdana"/>
              </a:rPr>
              <a:t> </a:t>
            </a:r>
            <a:r>
              <a:rPr sz="2000" b="1" spc="-5" dirty="0">
                <a:latin typeface="Verdana"/>
                <a:cs typeface="Verdana"/>
              </a:rPr>
              <a:t>b</a:t>
            </a:r>
            <a:r>
              <a:rPr sz="2000" b="1" spc="-10" dirty="0">
                <a:latin typeface="Verdana"/>
                <a:cs typeface="Verdana"/>
              </a:rPr>
              <a:t> </a:t>
            </a:r>
            <a:r>
              <a:rPr sz="2000" b="1" spc="-5" dirty="0">
                <a:latin typeface="Verdana"/>
                <a:cs typeface="Verdana"/>
              </a:rPr>
              <a:t>=</a:t>
            </a:r>
            <a:r>
              <a:rPr sz="2000" b="1" spc="20" dirty="0">
                <a:latin typeface="Verdana"/>
                <a:cs typeface="Verdana"/>
              </a:rPr>
              <a:t> </a:t>
            </a:r>
            <a:r>
              <a:rPr sz="2000" b="1" spc="-5" dirty="0">
                <a:latin typeface="Verdana"/>
                <a:cs typeface="Verdana"/>
              </a:rPr>
              <a:t>10,</a:t>
            </a:r>
            <a:r>
              <a:rPr sz="2000" b="1" spc="10" dirty="0">
                <a:latin typeface="Verdana"/>
                <a:cs typeface="Verdana"/>
              </a:rPr>
              <a:t> </a:t>
            </a:r>
            <a:r>
              <a:rPr sz="2000" b="1" spc="-5" dirty="0">
                <a:latin typeface="Verdana"/>
                <a:cs typeface="Verdana"/>
              </a:rPr>
              <a:t>c;</a:t>
            </a:r>
            <a:endParaRPr sz="2000">
              <a:latin typeface="Verdana"/>
              <a:cs typeface="Verdana"/>
            </a:endParaRPr>
          </a:p>
          <a:p>
            <a:pPr>
              <a:lnSpc>
                <a:spcPct val="100000"/>
              </a:lnSpc>
              <a:spcBef>
                <a:spcPts val="20"/>
              </a:spcBef>
            </a:pPr>
            <a:endParaRPr sz="2750">
              <a:latin typeface="Verdana"/>
              <a:cs typeface="Verdana"/>
            </a:endParaRPr>
          </a:p>
          <a:p>
            <a:pPr marL="927100">
              <a:lnSpc>
                <a:spcPct val="100000"/>
              </a:lnSpc>
            </a:pPr>
            <a:r>
              <a:rPr sz="2000" b="1" spc="-5" dirty="0">
                <a:latin typeface="Verdana"/>
                <a:cs typeface="Verdana"/>
              </a:rPr>
              <a:t>c</a:t>
            </a:r>
            <a:r>
              <a:rPr sz="2000" b="1" spc="-35" dirty="0">
                <a:latin typeface="Verdana"/>
                <a:cs typeface="Verdana"/>
              </a:rPr>
              <a:t> </a:t>
            </a:r>
            <a:r>
              <a:rPr sz="2000" b="1" spc="-5" dirty="0">
                <a:latin typeface="Verdana"/>
                <a:cs typeface="Verdana"/>
              </a:rPr>
              <a:t>=</a:t>
            </a:r>
            <a:r>
              <a:rPr sz="2000" b="1" spc="-15" dirty="0">
                <a:latin typeface="Verdana"/>
                <a:cs typeface="Verdana"/>
              </a:rPr>
              <a:t> </a:t>
            </a:r>
            <a:r>
              <a:rPr sz="2000" b="1" spc="-10" dirty="0">
                <a:latin typeface="Verdana"/>
                <a:cs typeface="Verdana"/>
              </a:rPr>
              <a:t>suma(5,</a:t>
            </a:r>
            <a:r>
              <a:rPr sz="2000" b="1" spc="20" dirty="0">
                <a:latin typeface="Verdana"/>
                <a:cs typeface="Verdana"/>
              </a:rPr>
              <a:t> </a:t>
            </a:r>
            <a:r>
              <a:rPr sz="2000" b="1" spc="-10" dirty="0">
                <a:latin typeface="Verdana"/>
                <a:cs typeface="Verdana"/>
              </a:rPr>
              <a:t>10);</a:t>
            </a:r>
            <a:endParaRPr sz="2000">
              <a:latin typeface="Verdana"/>
              <a:cs typeface="Verdana"/>
            </a:endParaRPr>
          </a:p>
          <a:p>
            <a:pPr marL="927100">
              <a:lnSpc>
                <a:spcPct val="100000"/>
              </a:lnSpc>
              <a:spcBef>
                <a:spcPts val="480"/>
              </a:spcBef>
            </a:pPr>
            <a:r>
              <a:rPr sz="2000" b="1" spc="-5" dirty="0">
                <a:latin typeface="Verdana"/>
                <a:cs typeface="Verdana"/>
              </a:rPr>
              <a:t>c=</a:t>
            </a:r>
            <a:r>
              <a:rPr sz="2000" b="1" spc="-50" dirty="0">
                <a:latin typeface="Verdana"/>
                <a:cs typeface="Verdana"/>
              </a:rPr>
              <a:t> </a:t>
            </a:r>
            <a:r>
              <a:rPr sz="2000" b="1" spc="-5" dirty="0">
                <a:latin typeface="Verdana"/>
                <a:cs typeface="Verdana"/>
              </a:rPr>
              <a:t>suma(a,</a:t>
            </a:r>
            <a:r>
              <a:rPr sz="2000" b="1" spc="-15" dirty="0">
                <a:latin typeface="Verdana"/>
                <a:cs typeface="Verdana"/>
              </a:rPr>
              <a:t> </a:t>
            </a:r>
            <a:r>
              <a:rPr sz="2000" b="1" spc="-10" dirty="0">
                <a:latin typeface="Verdana"/>
                <a:cs typeface="Verdana"/>
              </a:rPr>
              <a:t>b);</a:t>
            </a:r>
            <a:endParaRPr sz="20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10274</Words>
  <Application>Microsoft Office PowerPoint</Application>
  <PresentationFormat>Personalizado</PresentationFormat>
  <Paragraphs>1731</Paragraphs>
  <Slides>181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181</vt:i4>
      </vt:variant>
    </vt:vector>
  </HeadingPairs>
  <TitlesOfParts>
    <vt:vector size="189" baseType="lpstr">
      <vt:lpstr>Aptos</vt:lpstr>
      <vt:lpstr>Arial</vt:lpstr>
      <vt:lpstr>Calibri</vt:lpstr>
      <vt:lpstr>Courier New</vt:lpstr>
      <vt:lpstr>Times New Roman</vt:lpstr>
      <vt:lpstr>Verdana</vt:lpstr>
      <vt:lpstr>Wingdings</vt:lpstr>
      <vt:lpstr>Office Theme</vt:lpstr>
      <vt:lpstr>Presentación de PowerPoint</vt:lpstr>
      <vt:lpstr>Contenido</vt:lpstr>
      <vt:lpstr>Introducción</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Programación Java</vt:lpstr>
      <vt:lpstr>Introspección</vt:lpstr>
      <vt:lpstr>Introspección</vt:lpstr>
      <vt:lpstr>Introspección</vt:lpstr>
      <vt:lpstr>Utilidades</vt:lpstr>
      <vt:lpstr>Utilidades</vt:lpstr>
      <vt:lpstr>Utilidades</vt:lpstr>
      <vt:lpstr>Utilidades</vt:lpstr>
      <vt:lpstr>Utilidades</vt:lpstr>
      <vt:lpstr>Utilidades</vt:lpstr>
      <vt:lpstr>Utilidades</vt:lpstr>
      <vt:lpstr>Utilidades</vt:lpstr>
      <vt:lpstr>Utilidades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Programacion orientada a objetos con Java.ppt [Modo de compatibilidad]</dc:title>
  <dc:creator>Papá</dc:creator>
  <cp:lastModifiedBy>Norbey Danilo Muñoz Cañon</cp:lastModifiedBy>
  <cp:revision>1</cp:revision>
  <dcterms:created xsi:type="dcterms:W3CDTF">2023-02-15T17:18:07Z</dcterms:created>
  <dcterms:modified xsi:type="dcterms:W3CDTF">2023-10-05T17:35:20Z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2010-10-04T00:00:00Z</vt:filetime>
  </property>
  <property fmtid="{D5CDD505-2E9C-101B-9397-08002B2CF9AE}" pid="3" name="Creator">
    <vt:lpwstr>pdfFactory Pro www.pdffactory.com</vt:lpwstr>
  </property>
  <property fmtid="{D5CDD505-2E9C-101B-9397-08002B2CF9AE}" pid="4" name="LastSaved">
    <vt:filetime>2010-10-04T00:00:00Z</vt:filetime>
  </property>
</Properties>
</file>