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23.jpg" ContentType="image/jpg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92" r:id="rId6"/>
    <p:sldId id="293" r:id="rId7"/>
    <p:sldId id="294" r:id="rId8"/>
    <p:sldId id="295" r:id="rId9"/>
    <p:sldId id="296" r:id="rId10"/>
    <p:sldId id="297" r:id="rId11"/>
    <p:sldId id="299" r:id="rId12"/>
    <p:sldId id="261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20" r:id="rId31"/>
    <p:sldId id="321" r:id="rId32"/>
    <p:sldId id="322" r:id="rId33"/>
    <p:sldId id="323" r:id="rId34"/>
    <p:sldId id="324" r:id="rId35"/>
    <p:sldId id="266" r:id="rId36"/>
  </p:sldIdLst>
  <p:sldSz cx="9144000" cy="5143500" type="screen16x9"/>
  <p:notesSz cx="6858000" cy="9144000"/>
  <p:embeddedFontLst>
    <p:embeddedFont>
      <p:font typeface="Microsoft Sans Serif" panose="020B0604020202020204" pitchFamily="34" charset="0"/>
      <p:regular r:id="rId38"/>
    </p:embeddedFont>
    <p:embeddedFont>
      <p:font typeface="Montserrat SemiBold" panose="00000700000000000000" pitchFamily="2" charset="0"/>
      <p:regular r:id="rId39"/>
      <p:bold r:id="rId40"/>
      <p:italic r:id="rId41"/>
      <p:boldItalic r:id="rId42"/>
    </p:embeddedFont>
    <p:embeddedFont>
      <p:font typeface="Open Sans" panose="020B0606030504020204" pitchFamily="34" charset="0"/>
      <p:regular r:id="rId43"/>
      <p:bold r:id="rId44"/>
      <p:italic r:id="rId45"/>
      <p:boldItalic r:id="rId46"/>
    </p:embeddedFont>
    <p:embeddedFont>
      <p:font typeface="Poppins" panose="00000500000000000000" pitchFamily="2" charset="0"/>
      <p:regular r:id="rId47"/>
      <p:bold r:id="rId48"/>
      <p:italic r:id="rId49"/>
      <p:boldItalic r:id="rId50"/>
    </p:embeddedFont>
    <p:embeddedFont>
      <p:font typeface="Trebuchet MS" panose="020B0603020202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9C4EC2-DD67-4851-A9D3-CB6D3C7A15B0}" v="7" dt="2023-10-21T13:19:56.0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Y DANILO MUÑOZ CAÑON" userId="29f64d73-8b12-4c53-a9f3-1c223397a229" providerId="ADAL" clId="{A59C4EC2-DD67-4851-A9D3-CB6D3C7A15B0}"/>
    <pc:docChg chg="custSel modSld">
      <pc:chgData name="NORBEY DANILO MUÑOZ CAÑON" userId="29f64d73-8b12-4c53-a9f3-1c223397a229" providerId="ADAL" clId="{A59C4EC2-DD67-4851-A9D3-CB6D3C7A15B0}" dt="2023-10-21T13:19:56.032" v="97" actId="20578"/>
      <pc:docMkLst>
        <pc:docMk/>
      </pc:docMkLst>
      <pc:sldChg chg="modSp mod setBg">
        <pc:chgData name="NORBEY DANILO MUÑOZ CAÑON" userId="29f64d73-8b12-4c53-a9f3-1c223397a229" providerId="ADAL" clId="{A59C4EC2-DD67-4851-A9D3-CB6D3C7A15B0}" dt="2023-10-20T17:30:55.594" v="67" actId="403"/>
        <pc:sldMkLst>
          <pc:docMk/>
          <pc:sldMk cId="0" sldId="257"/>
        </pc:sldMkLst>
        <pc:spChg chg="mod">
          <ac:chgData name="NORBEY DANILO MUÑOZ CAÑON" userId="29f64d73-8b12-4c53-a9f3-1c223397a229" providerId="ADAL" clId="{A59C4EC2-DD67-4851-A9D3-CB6D3C7A15B0}" dt="2023-10-20T17:30:55.594" v="67" actId="403"/>
          <ac:spMkLst>
            <pc:docMk/>
            <pc:sldMk cId="0" sldId="257"/>
            <ac:spMk id="89" creationId="{00000000-0000-0000-0000-000000000000}"/>
          </ac:spMkLst>
        </pc:spChg>
        <pc:spChg chg="mod">
          <ac:chgData name="NORBEY DANILO MUÑOZ CAÑON" userId="29f64d73-8b12-4c53-a9f3-1c223397a229" providerId="ADAL" clId="{A59C4EC2-DD67-4851-A9D3-CB6D3C7A15B0}" dt="2023-10-20T17:30:52.534" v="66" actId="403"/>
          <ac:spMkLst>
            <pc:docMk/>
            <pc:sldMk cId="0" sldId="257"/>
            <ac:spMk id="90" creationId="{00000000-0000-0000-0000-000000000000}"/>
          </ac:spMkLst>
        </pc:spChg>
      </pc:sldChg>
      <pc:sldChg chg="modSp mod">
        <pc:chgData name="NORBEY DANILO MUÑOZ CAÑON" userId="29f64d73-8b12-4c53-a9f3-1c223397a229" providerId="ADAL" clId="{A59C4EC2-DD67-4851-A9D3-CB6D3C7A15B0}" dt="2023-10-20T17:33:16.936" v="69"/>
        <pc:sldMkLst>
          <pc:docMk/>
          <pc:sldMk cId="0" sldId="303"/>
        </pc:sldMkLst>
        <pc:spChg chg="mod">
          <ac:chgData name="NORBEY DANILO MUÑOZ CAÑON" userId="29f64d73-8b12-4c53-a9f3-1c223397a229" providerId="ADAL" clId="{A59C4EC2-DD67-4851-A9D3-CB6D3C7A15B0}" dt="2023-10-20T17:33:16.936" v="69"/>
          <ac:spMkLst>
            <pc:docMk/>
            <pc:sldMk cId="0" sldId="303"/>
            <ac:spMk id="4" creationId="{00000000-0000-0000-0000-000000000000}"/>
          </ac:spMkLst>
        </pc:spChg>
      </pc:sldChg>
      <pc:sldChg chg="modSp mod">
        <pc:chgData name="NORBEY DANILO MUÑOZ CAÑON" userId="29f64d73-8b12-4c53-a9f3-1c223397a229" providerId="ADAL" clId="{A59C4EC2-DD67-4851-A9D3-CB6D3C7A15B0}" dt="2023-10-21T13:19:56.032" v="97" actId="20578"/>
        <pc:sldMkLst>
          <pc:docMk/>
          <pc:sldMk cId="0" sldId="310"/>
        </pc:sldMkLst>
        <pc:spChg chg="mod">
          <ac:chgData name="NORBEY DANILO MUÑOZ CAÑON" userId="29f64d73-8b12-4c53-a9f3-1c223397a229" providerId="ADAL" clId="{A59C4EC2-DD67-4851-A9D3-CB6D3C7A15B0}" dt="2023-10-21T13:19:56.032" v="97" actId="20578"/>
          <ac:spMkLst>
            <pc:docMk/>
            <pc:sldMk cId="0" sldId="310"/>
            <ac:spMk id="3" creationId="{00000000-0000-0000-0000-000000000000}"/>
          </ac:spMkLst>
        </pc:spChg>
      </pc:sldChg>
      <pc:sldChg chg="modSp mod">
        <pc:chgData name="NORBEY DANILO MUÑOZ CAÑON" userId="29f64d73-8b12-4c53-a9f3-1c223397a229" providerId="ADAL" clId="{A59C4EC2-DD67-4851-A9D3-CB6D3C7A15B0}" dt="2023-10-20T17:38:34.570" v="95" actId="20577"/>
        <pc:sldMkLst>
          <pc:docMk/>
          <pc:sldMk cId="0" sldId="316"/>
        </pc:sldMkLst>
        <pc:spChg chg="mod">
          <ac:chgData name="NORBEY DANILO MUÑOZ CAÑON" userId="29f64d73-8b12-4c53-a9f3-1c223397a229" providerId="ADAL" clId="{A59C4EC2-DD67-4851-A9D3-CB6D3C7A15B0}" dt="2023-10-20T17:38:34.570" v="95" actId="20577"/>
          <ac:spMkLst>
            <pc:docMk/>
            <pc:sldMk cId="0" sldId="316"/>
            <ac:spMk id="5" creationId="{00000000-0000-0000-0000-000000000000}"/>
          </ac:spMkLst>
        </pc:spChg>
      </pc:sldChg>
    </pc:docChg>
  </pc:docChgLst>
  <pc:docChgLst>
    <pc:chgData name="NORBEY DANILO MUÑOZ CAÑON" userId="29f64d73-8b12-4c53-a9f3-1c223397a229" providerId="ADAL" clId="{3825ABCF-10C1-413C-9429-B38B50A74AAC}"/>
    <pc:docChg chg="undo custSel addSld delSld modSld sldOrd delMainMaster">
      <pc:chgData name="NORBEY DANILO MUÑOZ CAÑON" userId="29f64d73-8b12-4c53-a9f3-1c223397a229" providerId="ADAL" clId="{3825ABCF-10C1-413C-9429-B38B50A74AAC}" dt="2023-04-25T15:44:57.618" v="433" actId="20577"/>
      <pc:docMkLst>
        <pc:docMk/>
      </pc:docMkLst>
      <pc:sldChg chg="del">
        <pc:chgData name="NORBEY DANILO MUÑOZ CAÑON" userId="29f64d73-8b12-4c53-a9f3-1c223397a229" providerId="ADAL" clId="{3825ABCF-10C1-413C-9429-B38B50A74AAC}" dt="2023-04-25T01:45:38.710" v="0" actId="47"/>
        <pc:sldMkLst>
          <pc:docMk/>
          <pc:sldMk cId="0" sldId="256"/>
        </pc:sldMkLst>
      </pc:sldChg>
      <pc:sldChg chg="addSp modSp mod">
        <pc:chgData name="NORBEY DANILO MUÑOZ CAÑON" userId="29f64d73-8b12-4c53-a9f3-1c223397a229" providerId="ADAL" clId="{3825ABCF-10C1-413C-9429-B38B50A74AAC}" dt="2023-04-25T14:43:40.292" v="9" actId="1076"/>
        <pc:sldMkLst>
          <pc:docMk/>
          <pc:sldMk cId="0" sldId="262"/>
        </pc:sldMkLst>
        <pc:spChg chg="mod">
          <ac:chgData name="NORBEY DANILO MUÑOZ CAÑON" userId="29f64d73-8b12-4c53-a9f3-1c223397a229" providerId="ADAL" clId="{3825ABCF-10C1-413C-9429-B38B50A74AAC}" dt="2023-04-25T01:48:12.478" v="6" actId="20577"/>
          <ac:spMkLst>
            <pc:docMk/>
            <pc:sldMk cId="0" sldId="262"/>
            <ac:spMk id="124" creationId="{00000000-0000-0000-0000-000000000000}"/>
          </ac:spMkLst>
        </pc:spChg>
        <pc:picChg chg="add mod">
          <ac:chgData name="NORBEY DANILO MUÑOZ CAÑON" userId="29f64d73-8b12-4c53-a9f3-1c223397a229" providerId="ADAL" clId="{3825ABCF-10C1-413C-9429-B38B50A74AAC}" dt="2023-04-25T14:43:40.292" v="9" actId="1076"/>
          <ac:picMkLst>
            <pc:docMk/>
            <pc:sldMk cId="0" sldId="262"/>
            <ac:picMk id="3" creationId="{BA4D13DB-223C-021D-600D-617B8F4930BD}"/>
          </ac:picMkLst>
        </pc:picChg>
      </pc:sldChg>
      <pc:sldChg chg="addSp modSp mod">
        <pc:chgData name="NORBEY DANILO MUÑOZ CAÑON" userId="29f64d73-8b12-4c53-a9f3-1c223397a229" providerId="ADAL" clId="{3825ABCF-10C1-413C-9429-B38B50A74AAC}" dt="2023-04-25T14:46:16.693" v="13" actId="1076"/>
        <pc:sldMkLst>
          <pc:docMk/>
          <pc:sldMk cId="0" sldId="263"/>
        </pc:sldMkLst>
        <pc:spChg chg="mod">
          <ac:chgData name="NORBEY DANILO MUÑOZ CAÑON" userId="29f64d73-8b12-4c53-a9f3-1c223397a229" providerId="ADAL" clId="{3825ABCF-10C1-413C-9429-B38B50A74AAC}" dt="2023-04-25T14:46:16.693" v="13" actId="1076"/>
          <ac:spMkLst>
            <pc:docMk/>
            <pc:sldMk cId="0" sldId="263"/>
            <ac:spMk id="129" creationId="{00000000-0000-0000-0000-000000000000}"/>
          </ac:spMkLst>
        </pc:spChg>
        <pc:spChg chg="mod">
          <ac:chgData name="NORBEY DANILO MUÑOZ CAÑON" userId="29f64d73-8b12-4c53-a9f3-1c223397a229" providerId="ADAL" clId="{3825ABCF-10C1-413C-9429-B38B50A74AAC}" dt="2023-04-25T14:46:16.693" v="13" actId="1076"/>
          <ac:spMkLst>
            <pc:docMk/>
            <pc:sldMk cId="0" sldId="263"/>
            <ac:spMk id="130" creationId="{00000000-0000-0000-0000-000000000000}"/>
          </ac:spMkLst>
        </pc:spChg>
        <pc:picChg chg="add mod">
          <ac:chgData name="NORBEY DANILO MUÑOZ CAÑON" userId="29f64d73-8b12-4c53-a9f3-1c223397a229" providerId="ADAL" clId="{3825ABCF-10C1-413C-9429-B38B50A74AAC}" dt="2023-04-25T14:46:10.915" v="12" actId="1076"/>
          <ac:picMkLst>
            <pc:docMk/>
            <pc:sldMk cId="0" sldId="263"/>
            <ac:picMk id="3" creationId="{468D0025-9498-C99B-22C3-61E297A90166}"/>
          </ac:picMkLst>
        </pc:picChg>
      </pc:sldChg>
      <pc:sldChg chg="addSp modSp mod">
        <pc:chgData name="NORBEY DANILO MUÑOZ CAÑON" userId="29f64d73-8b12-4c53-a9f3-1c223397a229" providerId="ADAL" clId="{3825ABCF-10C1-413C-9429-B38B50A74AAC}" dt="2023-04-25T14:52:52.384" v="17" actId="1076"/>
        <pc:sldMkLst>
          <pc:docMk/>
          <pc:sldMk cId="0" sldId="264"/>
        </pc:sldMkLst>
        <pc:spChg chg="mod">
          <ac:chgData name="NORBEY DANILO MUÑOZ CAÑON" userId="29f64d73-8b12-4c53-a9f3-1c223397a229" providerId="ADAL" clId="{3825ABCF-10C1-413C-9429-B38B50A74AAC}" dt="2023-04-25T14:50:23.020" v="14" actId="1076"/>
          <ac:spMkLst>
            <pc:docMk/>
            <pc:sldMk cId="0" sldId="264"/>
            <ac:spMk id="135" creationId="{00000000-0000-0000-0000-000000000000}"/>
          </ac:spMkLst>
        </pc:spChg>
        <pc:picChg chg="add mod">
          <ac:chgData name="NORBEY DANILO MUÑOZ CAÑON" userId="29f64d73-8b12-4c53-a9f3-1c223397a229" providerId="ADAL" clId="{3825ABCF-10C1-413C-9429-B38B50A74AAC}" dt="2023-04-25T14:52:52.384" v="17" actId="1076"/>
          <ac:picMkLst>
            <pc:docMk/>
            <pc:sldMk cId="0" sldId="264"/>
            <ac:picMk id="1026" creationId="{21E7A910-722B-3BF9-D662-15E1551068D9}"/>
          </ac:picMkLst>
        </pc:picChg>
      </pc:sldChg>
      <pc:sldChg chg="modSp mod">
        <pc:chgData name="NORBEY DANILO MUÑOZ CAÑON" userId="29f64d73-8b12-4c53-a9f3-1c223397a229" providerId="ADAL" clId="{3825ABCF-10C1-413C-9429-B38B50A74AAC}" dt="2023-04-25T14:53:05.097" v="20" actId="123"/>
        <pc:sldMkLst>
          <pc:docMk/>
          <pc:sldMk cId="0" sldId="265"/>
        </pc:sldMkLst>
        <pc:spChg chg="mod">
          <ac:chgData name="NORBEY DANILO MUÑOZ CAÑON" userId="29f64d73-8b12-4c53-a9f3-1c223397a229" providerId="ADAL" clId="{3825ABCF-10C1-413C-9429-B38B50A74AAC}" dt="2023-04-25T14:52:59.684" v="18" actId="123"/>
          <ac:spMkLst>
            <pc:docMk/>
            <pc:sldMk cId="0" sldId="265"/>
            <ac:spMk id="141" creationId="{00000000-0000-0000-0000-000000000000}"/>
          </ac:spMkLst>
        </pc:spChg>
        <pc:spChg chg="mod">
          <ac:chgData name="NORBEY DANILO MUÑOZ CAÑON" userId="29f64d73-8b12-4c53-a9f3-1c223397a229" providerId="ADAL" clId="{3825ABCF-10C1-413C-9429-B38B50A74AAC}" dt="2023-04-25T14:53:02.094" v="19" actId="123"/>
          <ac:spMkLst>
            <pc:docMk/>
            <pc:sldMk cId="0" sldId="265"/>
            <ac:spMk id="142" creationId="{00000000-0000-0000-0000-000000000000}"/>
          </ac:spMkLst>
        </pc:spChg>
        <pc:spChg chg="mod">
          <ac:chgData name="NORBEY DANILO MUÑOZ CAÑON" userId="29f64d73-8b12-4c53-a9f3-1c223397a229" providerId="ADAL" clId="{3825ABCF-10C1-413C-9429-B38B50A74AAC}" dt="2023-04-25T14:53:05.097" v="20" actId="123"/>
          <ac:spMkLst>
            <pc:docMk/>
            <pc:sldMk cId="0" sldId="265"/>
            <ac:spMk id="144" creationId="{00000000-0000-0000-0000-000000000000}"/>
          </ac:spMkLst>
        </pc:spChg>
      </pc:sldChg>
      <pc:sldChg chg="delSp modSp add mod ord">
        <pc:chgData name="NORBEY DANILO MUÑOZ CAÑON" userId="29f64d73-8b12-4c53-a9f3-1c223397a229" providerId="ADAL" clId="{3825ABCF-10C1-413C-9429-B38B50A74AAC}" dt="2023-04-25T14:58:21.952" v="81" actId="14100"/>
        <pc:sldMkLst>
          <pc:docMk/>
          <pc:sldMk cId="96436343" sldId="267"/>
        </pc:sldMkLst>
        <pc:spChg chg="mod">
          <ac:chgData name="NORBEY DANILO MUÑOZ CAÑON" userId="29f64d73-8b12-4c53-a9f3-1c223397a229" providerId="ADAL" clId="{3825ABCF-10C1-413C-9429-B38B50A74AAC}" dt="2023-04-25T14:53:37.293" v="54" actId="20577"/>
          <ac:spMkLst>
            <pc:docMk/>
            <pc:sldMk cId="96436343" sldId="267"/>
            <ac:spMk id="123" creationId="{00000000-0000-0000-0000-000000000000}"/>
          </ac:spMkLst>
        </pc:spChg>
        <pc:spChg chg="mod">
          <ac:chgData name="NORBEY DANILO MUÑOZ CAÑON" userId="29f64d73-8b12-4c53-a9f3-1c223397a229" providerId="ADAL" clId="{3825ABCF-10C1-413C-9429-B38B50A74AAC}" dt="2023-04-25T14:58:21.952" v="81" actId="14100"/>
          <ac:spMkLst>
            <pc:docMk/>
            <pc:sldMk cId="96436343" sldId="267"/>
            <ac:spMk id="124" creationId="{00000000-0000-0000-0000-000000000000}"/>
          </ac:spMkLst>
        </pc:spChg>
        <pc:picChg chg="del">
          <ac:chgData name="NORBEY DANILO MUÑOZ CAÑON" userId="29f64d73-8b12-4c53-a9f3-1c223397a229" providerId="ADAL" clId="{3825ABCF-10C1-413C-9429-B38B50A74AAC}" dt="2023-04-25T14:53:39.609" v="55" actId="478"/>
          <ac:picMkLst>
            <pc:docMk/>
            <pc:sldMk cId="96436343" sldId="267"/>
            <ac:picMk id="3" creationId="{BA4D13DB-223C-021D-600D-617B8F4930BD}"/>
          </ac:picMkLst>
        </pc:picChg>
      </pc:sldChg>
      <pc:sldChg chg="add del">
        <pc:chgData name="NORBEY DANILO MUÑOZ CAÑON" userId="29f64d73-8b12-4c53-a9f3-1c223397a229" providerId="ADAL" clId="{3825ABCF-10C1-413C-9429-B38B50A74AAC}" dt="2023-04-25T14:53:18.383" v="22" actId="2890"/>
        <pc:sldMkLst>
          <pc:docMk/>
          <pc:sldMk cId="2818991034" sldId="267"/>
        </pc:sldMkLst>
      </pc:sldChg>
      <pc:sldChg chg="modSp add mod">
        <pc:chgData name="NORBEY DANILO MUÑOZ CAÑON" userId="29f64d73-8b12-4c53-a9f3-1c223397a229" providerId="ADAL" clId="{3825ABCF-10C1-413C-9429-B38B50A74AAC}" dt="2023-04-25T14:59:53.874" v="91" actId="20577"/>
        <pc:sldMkLst>
          <pc:docMk/>
          <pc:sldMk cId="2154225193" sldId="268"/>
        </pc:sldMkLst>
        <pc:spChg chg="mod">
          <ac:chgData name="NORBEY DANILO MUÑOZ CAÑON" userId="29f64d73-8b12-4c53-a9f3-1c223397a229" providerId="ADAL" clId="{3825ABCF-10C1-413C-9429-B38B50A74AAC}" dt="2023-04-25T14:59:53.874" v="91" actId="20577"/>
          <ac:spMkLst>
            <pc:docMk/>
            <pc:sldMk cId="2154225193" sldId="268"/>
            <ac:spMk id="124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3825ABCF-10C1-413C-9429-B38B50A74AAC}" dt="2023-04-25T15:01:29.795" v="99" actId="20577"/>
        <pc:sldMkLst>
          <pc:docMk/>
          <pc:sldMk cId="2413572820" sldId="269"/>
        </pc:sldMkLst>
        <pc:spChg chg="mod">
          <ac:chgData name="NORBEY DANILO MUÑOZ CAÑON" userId="29f64d73-8b12-4c53-a9f3-1c223397a229" providerId="ADAL" clId="{3825ABCF-10C1-413C-9429-B38B50A74AAC}" dt="2023-04-25T15:01:29.795" v="99" actId="20577"/>
          <ac:spMkLst>
            <pc:docMk/>
            <pc:sldMk cId="2413572820" sldId="269"/>
            <ac:spMk id="124" creationId="{00000000-0000-0000-0000-000000000000}"/>
          </ac:spMkLst>
        </pc:spChg>
      </pc:sldChg>
      <pc:sldChg chg="addSp modSp add mod">
        <pc:chgData name="NORBEY DANILO MUÑOZ CAÑON" userId="29f64d73-8b12-4c53-a9f3-1c223397a229" providerId="ADAL" clId="{3825ABCF-10C1-413C-9429-B38B50A74AAC}" dt="2023-04-25T15:04:54.335" v="106" actId="1076"/>
        <pc:sldMkLst>
          <pc:docMk/>
          <pc:sldMk cId="1347833943" sldId="270"/>
        </pc:sldMkLst>
        <pc:spChg chg="mod">
          <ac:chgData name="NORBEY DANILO MUÑOZ CAÑON" userId="29f64d73-8b12-4c53-a9f3-1c223397a229" providerId="ADAL" clId="{3825ABCF-10C1-413C-9429-B38B50A74AAC}" dt="2023-04-25T15:01:59.290" v="101"/>
          <ac:spMkLst>
            <pc:docMk/>
            <pc:sldMk cId="1347833943" sldId="270"/>
            <ac:spMk id="124" creationId="{00000000-0000-0000-0000-000000000000}"/>
          </ac:spMkLst>
        </pc:spChg>
        <pc:picChg chg="add mod">
          <ac:chgData name="NORBEY DANILO MUÑOZ CAÑON" userId="29f64d73-8b12-4c53-a9f3-1c223397a229" providerId="ADAL" clId="{3825ABCF-10C1-413C-9429-B38B50A74AAC}" dt="2023-04-25T15:04:54.335" v="106" actId="1076"/>
          <ac:picMkLst>
            <pc:docMk/>
            <pc:sldMk cId="1347833943" sldId="270"/>
            <ac:picMk id="3" creationId="{3410A2B4-5303-694C-EFEE-1389E04691B6}"/>
          </ac:picMkLst>
        </pc:picChg>
      </pc:sldChg>
      <pc:sldChg chg="delSp modSp add mod">
        <pc:chgData name="NORBEY DANILO MUÑOZ CAÑON" userId="29f64d73-8b12-4c53-a9f3-1c223397a229" providerId="ADAL" clId="{3825ABCF-10C1-413C-9429-B38B50A74AAC}" dt="2023-04-25T15:05:48.072" v="114" actId="20577"/>
        <pc:sldMkLst>
          <pc:docMk/>
          <pc:sldMk cId="3628019261" sldId="271"/>
        </pc:sldMkLst>
        <pc:spChg chg="mod">
          <ac:chgData name="NORBEY DANILO MUÑOZ CAÑON" userId="29f64d73-8b12-4c53-a9f3-1c223397a229" providerId="ADAL" clId="{3825ABCF-10C1-413C-9429-B38B50A74AAC}" dt="2023-04-25T15:05:48.072" v="114" actId="20577"/>
          <ac:spMkLst>
            <pc:docMk/>
            <pc:sldMk cId="3628019261" sldId="271"/>
            <ac:spMk id="124" creationId="{00000000-0000-0000-0000-000000000000}"/>
          </ac:spMkLst>
        </pc:spChg>
        <pc:picChg chg="del">
          <ac:chgData name="NORBEY DANILO MUÑOZ CAÑON" userId="29f64d73-8b12-4c53-a9f3-1c223397a229" providerId="ADAL" clId="{3825ABCF-10C1-413C-9429-B38B50A74AAC}" dt="2023-04-25T15:05:12.999" v="108" actId="478"/>
          <ac:picMkLst>
            <pc:docMk/>
            <pc:sldMk cId="3628019261" sldId="271"/>
            <ac:picMk id="3" creationId="{3410A2B4-5303-694C-EFEE-1389E04691B6}"/>
          </ac:picMkLst>
        </pc:picChg>
      </pc:sldChg>
      <pc:sldChg chg="modSp add mod">
        <pc:chgData name="NORBEY DANILO MUÑOZ CAÑON" userId="29f64d73-8b12-4c53-a9f3-1c223397a229" providerId="ADAL" clId="{3825ABCF-10C1-413C-9429-B38B50A74AAC}" dt="2023-04-25T15:07:37.765" v="121"/>
        <pc:sldMkLst>
          <pc:docMk/>
          <pc:sldMk cId="3268856810" sldId="272"/>
        </pc:sldMkLst>
        <pc:spChg chg="mod">
          <ac:chgData name="NORBEY DANILO MUÑOZ CAÑON" userId="29f64d73-8b12-4c53-a9f3-1c223397a229" providerId="ADAL" clId="{3825ABCF-10C1-413C-9429-B38B50A74AAC}" dt="2023-04-25T15:07:37.765" v="121"/>
          <ac:spMkLst>
            <pc:docMk/>
            <pc:sldMk cId="3268856810" sldId="272"/>
            <ac:spMk id="124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3825ABCF-10C1-413C-9429-B38B50A74AAC}" dt="2023-04-25T15:08:39.474" v="150" actId="20577"/>
        <pc:sldMkLst>
          <pc:docMk/>
          <pc:sldMk cId="2294689090" sldId="273"/>
        </pc:sldMkLst>
        <pc:spChg chg="mod">
          <ac:chgData name="NORBEY DANILO MUÑOZ CAÑON" userId="29f64d73-8b12-4c53-a9f3-1c223397a229" providerId="ADAL" clId="{3825ABCF-10C1-413C-9429-B38B50A74AAC}" dt="2023-04-25T15:08:04.733" v="140" actId="20577"/>
          <ac:spMkLst>
            <pc:docMk/>
            <pc:sldMk cId="2294689090" sldId="273"/>
            <ac:spMk id="123" creationId="{00000000-0000-0000-0000-000000000000}"/>
          </ac:spMkLst>
        </pc:spChg>
        <pc:spChg chg="mod">
          <ac:chgData name="NORBEY DANILO MUÑOZ CAÑON" userId="29f64d73-8b12-4c53-a9f3-1c223397a229" providerId="ADAL" clId="{3825ABCF-10C1-413C-9429-B38B50A74AAC}" dt="2023-04-25T15:08:39.474" v="150" actId="20577"/>
          <ac:spMkLst>
            <pc:docMk/>
            <pc:sldMk cId="2294689090" sldId="273"/>
            <ac:spMk id="124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3825ABCF-10C1-413C-9429-B38B50A74AAC}" dt="2023-04-25T15:12:31.471" v="165" actId="20577"/>
        <pc:sldMkLst>
          <pc:docMk/>
          <pc:sldMk cId="1464392018" sldId="274"/>
        </pc:sldMkLst>
        <pc:spChg chg="mod">
          <ac:chgData name="NORBEY DANILO MUÑOZ CAÑON" userId="29f64d73-8b12-4c53-a9f3-1c223397a229" providerId="ADAL" clId="{3825ABCF-10C1-413C-9429-B38B50A74AAC}" dt="2023-04-25T15:12:31.471" v="165" actId="20577"/>
          <ac:spMkLst>
            <pc:docMk/>
            <pc:sldMk cId="1464392018" sldId="274"/>
            <ac:spMk id="124" creationId="{00000000-0000-0000-0000-000000000000}"/>
          </ac:spMkLst>
        </pc:spChg>
      </pc:sldChg>
      <pc:sldChg chg="addSp delSp modSp add mod">
        <pc:chgData name="NORBEY DANILO MUÑOZ CAÑON" userId="29f64d73-8b12-4c53-a9f3-1c223397a229" providerId="ADAL" clId="{3825ABCF-10C1-413C-9429-B38B50A74AAC}" dt="2023-04-25T15:14:15.786" v="206" actId="20577"/>
        <pc:sldMkLst>
          <pc:docMk/>
          <pc:sldMk cId="3922191254" sldId="275"/>
        </pc:sldMkLst>
        <pc:spChg chg="mod">
          <ac:chgData name="NORBEY DANILO MUÑOZ CAÑON" userId="29f64d73-8b12-4c53-a9f3-1c223397a229" providerId="ADAL" clId="{3825ABCF-10C1-413C-9429-B38B50A74AAC}" dt="2023-04-25T15:13:01.147" v="196" actId="20577"/>
          <ac:spMkLst>
            <pc:docMk/>
            <pc:sldMk cId="3922191254" sldId="275"/>
            <ac:spMk id="123" creationId="{00000000-0000-0000-0000-000000000000}"/>
          </ac:spMkLst>
        </pc:spChg>
        <pc:spChg chg="mod">
          <ac:chgData name="NORBEY DANILO MUÑOZ CAÑON" userId="29f64d73-8b12-4c53-a9f3-1c223397a229" providerId="ADAL" clId="{3825ABCF-10C1-413C-9429-B38B50A74AAC}" dt="2023-04-25T15:14:15.786" v="206" actId="20577"/>
          <ac:spMkLst>
            <pc:docMk/>
            <pc:sldMk cId="3922191254" sldId="275"/>
            <ac:spMk id="124" creationId="{00000000-0000-0000-0000-000000000000}"/>
          </ac:spMkLst>
        </pc:spChg>
        <pc:picChg chg="add del">
          <ac:chgData name="NORBEY DANILO MUÑOZ CAÑON" userId="29f64d73-8b12-4c53-a9f3-1c223397a229" providerId="ADAL" clId="{3825ABCF-10C1-413C-9429-B38B50A74AAC}" dt="2023-04-25T15:13:21.034" v="198" actId="22"/>
          <ac:picMkLst>
            <pc:docMk/>
            <pc:sldMk cId="3922191254" sldId="275"/>
            <ac:picMk id="3" creationId="{E1BC3B1F-A295-957C-4B15-D3C58A3D4C84}"/>
          </ac:picMkLst>
        </pc:picChg>
      </pc:sldChg>
      <pc:sldChg chg="modSp add mod">
        <pc:chgData name="NORBEY DANILO MUÑOZ CAÑON" userId="29f64d73-8b12-4c53-a9f3-1c223397a229" providerId="ADAL" clId="{3825ABCF-10C1-413C-9429-B38B50A74AAC}" dt="2023-04-25T15:14:40.181" v="210" actId="20577"/>
        <pc:sldMkLst>
          <pc:docMk/>
          <pc:sldMk cId="1918573054" sldId="276"/>
        </pc:sldMkLst>
        <pc:spChg chg="mod">
          <ac:chgData name="NORBEY DANILO MUÑOZ CAÑON" userId="29f64d73-8b12-4c53-a9f3-1c223397a229" providerId="ADAL" clId="{3825ABCF-10C1-413C-9429-B38B50A74AAC}" dt="2023-04-25T15:14:40.181" v="210" actId="20577"/>
          <ac:spMkLst>
            <pc:docMk/>
            <pc:sldMk cId="1918573054" sldId="276"/>
            <ac:spMk id="124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3825ABCF-10C1-413C-9429-B38B50A74AAC}" dt="2023-04-25T15:17:23.413" v="286" actId="20577"/>
        <pc:sldMkLst>
          <pc:docMk/>
          <pc:sldMk cId="1748151848" sldId="277"/>
        </pc:sldMkLst>
        <pc:spChg chg="mod">
          <ac:chgData name="NORBEY DANILO MUÑOZ CAÑON" userId="29f64d73-8b12-4c53-a9f3-1c223397a229" providerId="ADAL" clId="{3825ABCF-10C1-413C-9429-B38B50A74AAC}" dt="2023-04-25T15:15:33.609" v="251" actId="20577"/>
          <ac:spMkLst>
            <pc:docMk/>
            <pc:sldMk cId="1748151848" sldId="277"/>
            <ac:spMk id="123" creationId="{00000000-0000-0000-0000-000000000000}"/>
          </ac:spMkLst>
        </pc:spChg>
        <pc:spChg chg="mod">
          <ac:chgData name="NORBEY DANILO MUÑOZ CAÑON" userId="29f64d73-8b12-4c53-a9f3-1c223397a229" providerId="ADAL" clId="{3825ABCF-10C1-413C-9429-B38B50A74AAC}" dt="2023-04-25T15:17:23.413" v="286" actId="20577"/>
          <ac:spMkLst>
            <pc:docMk/>
            <pc:sldMk cId="1748151848" sldId="277"/>
            <ac:spMk id="124" creationId="{00000000-0000-0000-0000-000000000000}"/>
          </ac:spMkLst>
        </pc:spChg>
      </pc:sldChg>
      <pc:sldChg chg="addSp modSp add mod">
        <pc:chgData name="NORBEY DANILO MUÑOZ CAÑON" userId="29f64d73-8b12-4c53-a9f3-1c223397a229" providerId="ADAL" clId="{3825ABCF-10C1-413C-9429-B38B50A74AAC}" dt="2023-04-25T15:19:50.980" v="305" actId="1076"/>
        <pc:sldMkLst>
          <pc:docMk/>
          <pc:sldMk cId="587208273" sldId="278"/>
        </pc:sldMkLst>
        <pc:spChg chg="mod">
          <ac:chgData name="NORBEY DANILO MUÑOZ CAÑON" userId="29f64d73-8b12-4c53-a9f3-1c223397a229" providerId="ADAL" clId="{3825ABCF-10C1-413C-9429-B38B50A74AAC}" dt="2023-04-25T15:19:21.234" v="300" actId="20577"/>
          <ac:spMkLst>
            <pc:docMk/>
            <pc:sldMk cId="587208273" sldId="278"/>
            <ac:spMk id="124" creationId="{00000000-0000-0000-0000-000000000000}"/>
          </ac:spMkLst>
        </pc:spChg>
        <pc:picChg chg="add mod">
          <ac:chgData name="NORBEY DANILO MUÑOZ CAÑON" userId="29f64d73-8b12-4c53-a9f3-1c223397a229" providerId="ADAL" clId="{3825ABCF-10C1-413C-9429-B38B50A74AAC}" dt="2023-04-25T15:19:50.980" v="305" actId="1076"/>
          <ac:picMkLst>
            <pc:docMk/>
            <pc:sldMk cId="587208273" sldId="278"/>
            <ac:picMk id="2050" creationId="{79F66223-3C2E-022E-E703-4A809CEAABF9}"/>
          </ac:picMkLst>
        </pc:picChg>
      </pc:sldChg>
      <pc:sldChg chg="addSp delSp modSp add mod">
        <pc:chgData name="NORBEY DANILO MUÑOZ CAÑON" userId="29f64d73-8b12-4c53-a9f3-1c223397a229" providerId="ADAL" clId="{3825ABCF-10C1-413C-9429-B38B50A74AAC}" dt="2023-04-25T15:33:58.356" v="367" actId="1076"/>
        <pc:sldMkLst>
          <pc:docMk/>
          <pc:sldMk cId="4069427429" sldId="279"/>
        </pc:sldMkLst>
        <pc:spChg chg="add del mod">
          <ac:chgData name="NORBEY DANILO MUÑOZ CAÑON" userId="29f64d73-8b12-4c53-a9f3-1c223397a229" providerId="ADAL" clId="{3825ABCF-10C1-413C-9429-B38B50A74AAC}" dt="2023-04-25T15:32:36.290" v="358" actId="478"/>
          <ac:spMkLst>
            <pc:docMk/>
            <pc:sldMk cId="4069427429" sldId="279"/>
            <ac:spMk id="3" creationId="{5D3F3190-B77D-547D-0227-272747B9E4AD}"/>
          </ac:spMkLst>
        </pc:spChg>
        <pc:spChg chg="mod">
          <ac:chgData name="NORBEY DANILO MUÑOZ CAÑON" userId="29f64d73-8b12-4c53-a9f3-1c223397a229" providerId="ADAL" clId="{3825ABCF-10C1-413C-9429-B38B50A74AAC}" dt="2023-04-25T15:32:22.539" v="356" actId="14100"/>
          <ac:spMkLst>
            <pc:docMk/>
            <pc:sldMk cId="4069427429" sldId="279"/>
            <ac:spMk id="123" creationId="{00000000-0000-0000-0000-000000000000}"/>
          </ac:spMkLst>
        </pc:spChg>
        <pc:spChg chg="del">
          <ac:chgData name="NORBEY DANILO MUÑOZ CAÑON" userId="29f64d73-8b12-4c53-a9f3-1c223397a229" providerId="ADAL" clId="{3825ABCF-10C1-413C-9429-B38B50A74AAC}" dt="2023-04-25T15:32:34.650" v="357" actId="478"/>
          <ac:spMkLst>
            <pc:docMk/>
            <pc:sldMk cId="4069427429" sldId="279"/>
            <ac:spMk id="124" creationId="{00000000-0000-0000-0000-000000000000}"/>
          </ac:spMkLst>
        </pc:spChg>
        <pc:graphicFrameChg chg="add del mod">
          <ac:chgData name="NORBEY DANILO MUÑOZ CAÑON" userId="29f64d73-8b12-4c53-a9f3-1c223397a229" providerId="ADAL" clId="{3825ABCF-10C1-413C-9429-B38B50A74AAC}" dt="2023-04-25T15:33:14.081" v="361"/>
          <ac:graphicFrameMkLst>
            <pc:docMk/>
            <pc:sldMk cId="4069427429" sldId="279"/>
            <ac:graphicFrameMk id="4" creationId="{DA0A22B9-D5DC-2469-745D-2A0E8F4C514D}"/>
          </ac:graphicFrameMkLst>
        </pc:graphicFrameChg>
        <pc:graphicFrameChg chg="add del mod">
          <ac:chgData name="NORBEY DANILO MUÑOZ CAÑON" userId="29f64d73-8b12-4c53-a9f3-1c223397a229" providerId="ADAL" clId="{3825ABCF-10C1-413C-9429-B38B50A74AAC}" dt="2023-04-25T15:33:35.499" v="363" actId="478"/>
          <ac:graphicFrameMkLst>
            <pc:docMk/>
            <pc:sldMk cId="4069427429" sldId="279"/>
            <ac:graphicFrameMk id="5" creationId="{ECC8457E-F0F2-0B1E-2197-FE0BE0C27292}"/>
          </ac:graphicFrameMkLst>
        </pc:graphicFrameChg>
        <pc:picChg chg="add mod">
          <ac:chgData name="NORBEY DANILO MUÑOZ CAÑON" userId="29f64d73-8b12-4c53-a9f3-1c223397a229" providerId="ADAL" clId="{3825ABCF-10C1-413C-9429-B38B50A74AAC}" dt="2023-04-25T15:33:58.356" v="367" actId="1076"/>
          <ac:picMkLst>
            <pc:docMk/>
            <pc:sldMk cId="4069427429" sldId="279"/>
            <ac:picMk id="7" creationId="{79314CD2-F039-2363-AA83-F29EE555E506}"/>
          </ac:picMkLst>
        </pc:picChg>
        <pc:picChg chg="del">
          <ac:chgData name="NORBEY DANILO MUÑOZ CAÑON" userId="29f64d73-8b12-4c53-a9f3-1c223397a229" providerId="ADAL" clId="{3825ABCF-10C1-413C-9429-B38B50A74AAC}" dt="2023-04-25T15:32:37.184" v="359" actId="478"/>
          <ac:picMkLst>
            <pc:docMk/>
            <pc:sldMk cId="4069427429" sldId="279"/>
            <ac:picMk id="2050" creationId="{79F66223-3C2E-022E-E703-4A809CEAABF9}"/>
          </ac:picMkLst>
        </pc:picChg>
      </pc:sldChg>
      <pc:sldChg chg="addSp delSp modSp add mod">
        <pc:chgData name="NORBEY DANILO MUÑOZ CAÑON" userId="29f64d73-8b12-4c53-a9f3-1c223397a229" providerId="ADAL" clId="{3825ABCF-10C1-413C-9429-B38B50A74AAC}" dt="2023-04-25T15:34:35.023" v="372" actId="1076"/>
        <pc:sldMkLst>
          <pc:docMk/>
          <pc:sldMk cId="2175063999" sldId="280"/>
        </pc:sldMkLst>
        <pc:picChg chg="add mod">
          <ac:chgData name="NORBEY DANILO MUÑOZ CAÑON" userId="29f64d73-8b12-4c53-a9f3-1c223397a229" providerId="ADAL" clId="{3825ABCF-10C1-413C-9429-B38B50A74AAC}" dt="2023-04-25T15:34:35.023" v="372" actId="1076"/>
          <ac:picMkLst>
            <pc:docMk/>
            <pc:sldMk cId="2175063999" sldId="280"/>
            <ac:picMk id="3" creationId="{96939F4C-668C-581C-DBD7-1F776F253CC5}"/>
          </ac:picMkLst>
        </pc:picChg>
        <pc:picChg chg="del">
          <ac:chgData name="NORBEY DANILO MUÑOZ CAÑON" userId="29f64d73-8b12-4c53-a9f3-1c223397a229" providerId="ADAL" clId="{3825ABCF-10C1-413C-9429-B38B50A74AAC}" dt="2023-04-25T15:34:04.836" v="369" actId="478"/>
          <ac:picMkLst>
            <pc:docMk/>
            <pc:sldMk cId="2175063999" sldId="280"/>
            <ac:picMk id="7" creationId="{79314CD2-F039-2363-AA83-F29EE555E506}"/>
          </ac:picMkLst>
        </pc:picChg>
      </pc:sldChg>
      <pc:sldChg chg="addSp delSp modSp add mod">
        <pc:chgData name="NORBEY DANILO MUÑOZ CAÑON" userId="29f64d73-8b12-4c53-a9f3-1c223397a229" providerId="ADAL" clId="{3825ABCF-10C1-413C-9429-B38B50A74AAC}" dt="2023-04-25T15:39:55.384" v="379" actId="1076"/>
        <pc:sldMkLst>
          <pc:docMk/>
          <pc:sldMk cId="3127277712" sldId="281"/>
        </pc:sldMkLst>
        <pc:picChg chg="del">
          <ac:chgData name="NORBEY DANILO MUÑOZ CAÑON" userId="29f64d73-8b12-4c53-a9f3-1c223397a229" providerId="ADAL" clId="{3825ABCF-10C1-413C-9429-B38B50A74AAC}" dt="2023-04-25T15:39:44.875" v="374" actId="478"/>
          <ac:picMkLst>
            <pc:docMk/>
            <pc:sldMk cId="3127277712" sldId="281"/>
            <ac:picMk id="3" creationId="{96939F4C-668C-581C-DBD7-1F776F253CC5}"/>
          </ac:picMkLst>
        </pc:picChg>
        <pc:picChg chg="add mod">
          <ac:chgData name="NORBEY DANILO MUÑOZ CAÑON" userId="29f64d73-8b12-4c53-a9f3-1c223397a229" providerId="ADAL" clId="{3825ABCF-10C1-413C-9429-B38B50A74AAC}" dt="2023-04-25T15:39:55.384" v="379" actId="1076"/>
          <ac:picMkLst>
            <pc:docMk/>
            <pc:sldMk cId="3127277712" sldId="281"/>
            <ac:picMk id="4" creationId="{47ECDCBA-B0F5-4485-0E4E-FEE5F6FCC72F}"/>
          </ac:picMkLst>
        </pc:picChg>
      </pc:sldChg>
      <pc:sldChg chg="addSp delSp modSp add mod">
        <pc:chgData name="NORBEY DANILO MUÑOZ CAÑON" userId="29f64d73-8b12-4c53-a9f3-1c223397a229" providerId="ADAL" clId="{3825ABCF-10C1-413C-9429-B38B50A74AAC}" dt="2023-04-25T15:40:23.972" v="384" actId="1076"/>
        <pc:sldMkLst>
          <pc:docMk/>
          <pc:sldMk cId="242418712" sldId="282"/>
        </pc:sldMkLst>
        <pc:picChg chg="add mod">
          <ac:chgData name="NORBEY DANILO MUÑOZ CAÑON" userId="29f64d73-8b12-4c53-a9f3-1c223397a229" providerId="ADAL" clId="{3825ABCF-10C1-413C-9429-B38B50A74AAC}" dt="2023-04-25T15:40:23.972" v="384" actId="1076"/>
          <ac:picMkLst>
            <pc:docMk/>
            <pc:sldMk cId="242418712" sldId="282"/>
            <ac:picMk id="3" creationId="{91A113BD-B8FE-3C3A-7B47-F34FEF33003C}"/>
          </ac:picMkLst>
        </pc:picChg>
        <pc:picChg chg="del">
          <ac:chgData name="NORBEY DANILO MUÑOZ CAÑON" userId="29f64d73-8b12-4c53-a9f3-1c223397a229" providerId="ADAL" clId="{3825ABCF-10C1-413C-9429-B38B50A74AAC}" dt="2023-04-25T15:40:07.332" v="381" actId="478"/>
          <ac:picMkLst>
            <pc:docMk/>
            <pc:sldMk cId="242418712" sldId="282"/>
            <ac:picMk id="4" creationId="{47ECDCBA-B0F5-4485-0E4E-FEE5F6FCC72F}"/>
          </ac:picMkLst>
        </pc:picChg>
      </pc:sldChg>
      <pc:sldChg chg="addSp delSp modSp add mod">
        <pc:chgData name="NORBEY DANILO MUÑOZ CAÑON" userId="29f64d73-8b12-4c53-a9f3-1c223397a229" providerId="ADAL" clId="{3825ABCF-10C1-413C-9429-B38B50A74AAC}" dt="2023-04-25T15:40:51.348" v="389" actId="1076"/>
        <pc:sldMkLst>
          <pc:docMk/>
          <pc:sldMk cId="3816886762" sldId="283"/>
        </pc:sldMkLst>
        <pc:picChg chg="del">
          <ac:chgData name="NORBEY DANILO MUÑOZ CAÑON" userId="29f64d73-8b12-4c53-a9f3-1c223397a229" providerId="ADAL" clId="{3825ABCF-10C1-413C-9429-B38B50A74AAC}" dt="2023-04-25T15:40:27.476" v="386" actId="478"/>
          <ac:picMkLst>
            <pc:docMk/>
            <pc:sldMk cId="3816886762" sldId="283"/>
            <ac:picMk id="3" creationId="{91A113BD-B8FE-3C3A-7B47-F34FEF33003C}"/>
          </ac:picMkLst>
        </pc:picChg>
        <pc:picChg chg="add mod">
          <ac:chgData name="NORBEY DANILO MUÑOZ CAÑON" userId="29f64d73-8b12-4c53-a9f3-1c223397a229" providerId="ADAL" clId="{3825ABCF-10C1-413C-9429-B38B50A74AAC}" dt="2023-04-25T15:40:51.348" v="389" actId="1076"/>
          <ac:picMkLst>
            <pc:docMk/>
            <pc:sldMk cId="3816886762" sldId="283"/>
            <ac:picMk id="4" creationId="{345961A1-105A-8A15-6B47-6D54067E3C81}"/>
          </ac:picMkLst>
        </pc:picChg>
      </pc:sldChg>
      <pc:sldChg chg="addSp delSp modSp add mod">
        <pc:chgData name="NORBEY DANILO MUÑOZ CAÑON" userId="29f64d73-8b12-4c53-a9f3-1c223397a229" providerId="ADAL" clId="{3825ABCF-10C1-413C-9429-B38B50A74AAC}" dt="2023-04-25T15:42:06.045" v="394" actId="1076"/>
        <pc:sldMkLst>
          <pc:docMk/>
          <pc:sldMk cId="3483159146" sldId="284"/>
        </pc:sldMkLst>
        <pc:picChg chg="add mod">
          <ac:chgData name="NORBEY DANILO MUÑOZ CAÑON" userId="29f64d73-8b12-4c53-a9f3-1c223397a229" providerId="ADAL" clId="{3825ABCF-10C1-413C-9429-B38B50A74AAC}" dt="2023-04-25T15:42:06.045" v="394" actId="1076"/>
          <ac:picMkLst>
            <pc:docMk/>
            <pc:sldMk cId="3483159146" sldId="284"/>
            <ac:picMk id="3" creationId="{588CD968-EA6F-456C-450D-9D5D08F76006}"/>
          </ac:picMkLst>
        </pc:picChg>
        <pc:picChg chg="del">
          <ac:chgData name="NORBEY DANILO MUÑOZ CAÑON" userId="29f64d73-8b12-4c53-a9f3-1c223397a229" providerId="ADAL" clId="{3825ABCF-10C1-413C-9429-B38B50A74AAC}" dt="2023-04-25T15:40:55.800" v="391" actId="478"/>
          <ac:picMkLst>
            <pc:docMk/>
            <pc:sldMk cId="3483159146" sldId="284"/>
            <ac:picMk id="4" creationId="{345961A1-105A-8A15-6B47-6D54067E3C81}"/>
          </ac:picMkLst>
        </pc:picChg>
      </pc:sldChg>
      <pc:sldChg chg="addSp delSp modSp add mod">
        <pc:chgData name="NORBEY DANILO MUÑOZ CAÑON" userId="29f64d73-8b12-4c53-a9f3-1c223397a229" providerId="ADAL" clId="{3825ABCF-10C1-413C-9429-B38B50A74AAC}" dt="2023-04-25T15:44:57.618" v="433" actId="20577"/>
        <pc:sldMkLst>
          <pc:docMk/>
          <pc:sldMk cId="4018151666" sldId="285"/>
        </pc:sldMkLst>
        <pc:spChg chg="add mod">
          <ac:chgData name="NORBEY DANILO MUÑOZ CAÑON" userId="29f64d73-8b12-4c53-a9f3-1c223397a229" providerId="ADAL" clId="{3825ABCF-10C1-413C-9429-B38B50A74AAC}" dt="2023-04-25T15:44:57.618" v="433" actId="20577"/>
          <ac:spMkLst>
            <pc:docMk/>
            <pc:sldMk cId="4018151666" sldId="285"/>
            <ac:spMk id="2" creationId="{C68235E1-F58C-1A2A-ECAC-44A9F83FD9BE}"/>
          </ac:spMkLst>
        </pc:spChg>
        <pc:spChg chg="mod">
          <ac:chgData name="NORBEY DANILO MUÑOZ CAÑON" userId="29f64d73-8b12-4c53-a9f3-1c223397a229" providerId="ADAL" clId="{3825ABCF-10C1-413C-9429-B38B50A74AAC}" dt="2023-04-25T15:42:17.382" v="404" actId="20577"/>
          <ac:spMkLst>
            <pc:docMk/>
            <pc:sldMk cId="4018151666" sldId="285"/>
            <ac:spMk id="123" creationId="{00000000-0000-0000-0000-000000000000}"/>
          </ac:spMkLst>
        </pc:spChg>
        <pc:picChg chg="del">
          <ac:chgData name="NORBEY DANILO MUÑOZ CAÑON" userId="29f64d73-8b12-4c53-a9f3-1c223397a229" providerId="ADAL" clId="{3825ABCF-10C1-413C-9429-B38B50A74AAC}" dt="2023-04-25T15:42:22.843" v="405" actId="478"/>
          <ac:picMkLst>
            <pc:docMk/>
            <pc:sldMk cId="4018151666" sldId="285"/>
            <ac:picMk id="3" creationId="{588CD968-EA6F-456C-450D-9D5D08F76006}"/>
          </ac:picMkLst>
        </pc:picChg>
      </pc:sldChg>
      <pc:sldMasterChg chg="del delSldLayout">
        <pc:chgData name="NORBEY DANILO MUÑOZ CAÑON" userId="29f64d73-8b12-4c53-a9f3-1c223397a229" providerId="ADAL" clId="{3825ABCF-10C1-413C-9429-B38B50A74AAC}" dt="2023-04-25T01:45:38.710" v="0" actId="47"/>
        <pc:sldMasterMkLst>
          <pc:docMk/>
          <pc:sldMasterMk cId="0" sldId="2147483665"/>
        </pc:sldMasterMkLst>
        <pc:sldLayoutChg chg="del">
          <pc:chgData name="NORBEY DANILO MUÑOZ CAÑON" userId="29f64d73-8b12-4c53-a9f3-1c223397a229" providerId="ADAL" clId="{3825ABCF-10C1-413C-9429-B38B50A74AAC}" dt="2023-04-25T01:45:38.710" v="0" actId="47"/>
          <pc:sldLayoutMkLst>
            <pc:docMk/>
            <pc:sldMasterMk cId="0" sldId="2147483665"/>
            <pc:sldLayoutMk cId="0" sldId="2147483648"/>
          </pc:sldLayoutMkLst>
        </pc:sldLayoutChg>
        <pc:sldLayoutChg chg="del">
          <pc:chgData name="NORBEY DANILO MUÑOZ CAÑON" userId="29f64d73-8b12-4c53-a9f3-1c223397a229" providerId="ADAL" clId="{3825ABCF-10C1-413C-9429-B38B50A74AAC}" dt="2023-04-25T01:45:38.710" v="0" actId="47"/>
          <pc:sldLayoutMkLst>
            <pc:docMk/>
            <pc:sldMasterMk cId="0" sldId="2147483665"/>
            <pc:sldLayoutMk cId="0" sldId="2147483649"/>
          </pc:sldLayoutMkLst>
        </pc:sldLayoutChg>
        <pc:sldLayoutChg chg="del">
          <pc:chgData name="NORBEY DANILO MUÑOZ CAÑON" userId="29f64d73-8b12-4c53-a9f3-1c223397a229" providerId="ADAL" clId="{3825ABCF-10C1-413C-9429-B38B50A74AAC}" dt="2023-04-25T01:45:38.710" v="0" actId="47"/>
          <pc:sldLayoutMkLst>
            <pc:docMk/>
            <pc:sldMasterMk cId="0" sldId="2147483665"/>
            <pc:sldLayoutMk cId="0" sldId="2147483650"/>
          </pc:sldLayoutMkLst>
        </pc:sldLayoutChg>
        <pc:sldLayoutChg chg="del">
          <pc:chgData name="NORBEY DANILO MUÑOZ CAÑON" userId="29f64d73-8b12-4c53-a9f3-1c223397a229" providerId="ADAL" clId="{3825ABCF-10C1-413C-9429-B38B50A74AAC}" dt="2023-04-25T01:45:38.710" v="0" actId="47"/>
          <pc:sldLayoutMkLst>
            <pc:docMk/>
            <pc:sldMasterMk cId="0" sldId="2147483665"/>
            <pc:sldLayoutMk cId="0" sldId="2147483651"/>
          </pc:sldLayoutMkLst>
        </pc:sldLayoutChg>
        <pc:sldLayoutChg chg="del">
          <pc:chgData name="NORBEY DANILO MUÑOZ CAÑON" userId="29f64d73-8b12-4c53-a9f3-1c223397a229" providerId="ADAL" clId="{3825ABCF-10C1-413C-9429-B38B50A74AAC}" dt="2023-04-25T01:45:38.710" v="0" actId="47"/>
          <pc:sldLayoutMkLst>
            <pc:docMk/>
            <pc:sldMasterMk cId="0" sldId="2147483665"/>
            <pc:sldLayoutMk cId="0" sldId="2147483652"/>
          </pc:sldLayoutMkLst>
        </pc:sldLayoutChg>
        <pc:sldLayoutChg chg="del">
          <pc:chgData name="NORBEY DANILO MUÑOZ CAÑON" userId="29f64d73-8b12-4c53-a9f3-1c223397a229" providerId="ADAL" clId="{3825ABCF-10C1-413C-9429-B38B50A74AAC}" dt="2023-04-25T01:45:38.710" v="0" actId="47"/>
          <pc:sldLayoutMkLst>
            <pc:docMk/>
            <pc:sldMasterMk cId="0" sldId="2147483665"/>
            <pc:sldLayoutMk cId="0" sldId="2147483653"/>
          </pc:sldLayoutMkLst>
        </pc:sldLayoutChg>
        <pc:sldLayoutChg chg="del">
          <pc:chgData name="NORBEY DANILO MUÑOZ CAÑON" userId="29f64d73-8b12-4c53-a9f3-1c223397a229" providerId="ADAL" clId="{3825ABCF-10C1-413C-9429-B38B50A74AAC}" dt="2023-04-25T01:45:38.710" v="0" actId="47"/>
          <pc:sldLayoutMkLst>
            <pc:docMk/>
            <pc:sldMasterMk cId="0" sldId="2147483665"/>
            <pc:sldLayoutMk cId="0" sldId="2147483654"/>
          </pc:sldLayoutMkLst>
        </pc:sldLayoutChg>
        <pc:sldLayoutChg chg="del">
          <pc:chgData name="NORBEY DANILO MUÑOZ CAÑON" userId="29f64d73-8b12-4c53-a9f3-1c223397a229" providerId="ADAL" clId="{3825ABCF-10C1-413C-9429-B38B50A74AAC}" dt="2023-04-25T01:45:38.710" v="0" actId="47"/>
          <pc:sldLayoutMkLst>
            <pc:docMk/>
            <pc:sldMasterMk cId="0" sldId="2147483665"/>
            <pc:sldLayoutMk cId="0" sldId="2147483655"/>
          </pc:sldLayoutMkLst>
        </pc:sldLayoutChg>
        <pc:sldLayoutChg chg="del">
          <pc:chgData name="NORBEY DANILO MUÑOZ CAÑON" userId="29f64d73-8b12-4c53-a9f3-1c223397a229" providerId="ADAL" clId="{3825ABCF-10C1-413C-9429-B38B50A74AAC}" dt="2023-04-25T01:45:38.710" v="0" actId="47"/>
          <pc:sldLayoutMkLst>
            <pc:docMk/>
            <pc:sldMasterMk cId="0" sldId="2147483665"/>
            <pc:sldLayoutMk cId="0" sldId="2147483656"/>
          </pc:sldLayoutMkLst>
        </pc:sldLayoutChg>
        <pc:sldLayoutChg chg="del">
          <pc:chgData name="NORBEY DANILO MUÑOZ CAÑON" userId="29f64d73-8b12-4c53-a9f3-1c223397a229" providerId="ADAL" clId="{3825ABCF-10C1-413C-9429-B38B50A74AAC}" dt="2023-04-25T01:45:38.710" v="0" actId="47"/>
          <pc:sldLayoutMkLst>
            <pc:docMk/>
            <pc:sldMasterMk cId="0" sldId="2147483665"/>
            <pc:sldLayoutMk cId="0" sldId="2147483657"/>
          </pc:sldLayoutMkLst>
        </pc:sldLayoutChg>
        <pc:sldLayoutChg chg="del">
          <pc:chgData name="NORBEY DANILO MUÑOZ CAÑON" userId="29f64d73-8b12-4c53-a9f3-1c223397a229" providerId="ADAL" clId="{3825ABCF-10C1-413C-9429-B38B50A74AAC}" dt="2023-04-25T01:45:38.710" v="0" actId="47"/>
          <pc:sldLayoutMkLst>
            <pc:docMk/>
            <pc:sldMasterMk cId="0" sldId="2147483665"/>
            <pc:sldLayoutMk cId="0" sldId="2147483658"/>
          </pc:sldLayoutMkLst>
        </pc:sldLayoutChg>
      </pc:sldMasterChg>
    </pc:docChg>
  </pc:docChgLst>
  <pc:docChgLst>
    <pc:chgData name="NORBEY DANILO MUÑOZ CAÑON" userId="29f64d73-8b12-4c53-a9f3-1c223397a229" providerId="ADAL" clId="{97FE11DC-736A-40F4-868D-DBBE88A8B770}"/>
    <pc:docChg chg="undo custSel addSld delSld modSld sldOrd">
      <pc:chgData name="NORBEY DANILO MUÑOZ CAÑON" userId="29f64d73-8b12-4c53-a9f3-1c223397a229" providerId="ADAL" clId="{97FE11DC-736A-40F4-868D-DBBE88A8B770}" dt="2023-04-27T19:18:33.443" v="491"/>
      <pc:docMkLst>
        <pc:docMk/>
      </pc:docMkLst>
      <pc:sldChg chg="modSp mod">
        <pc:chgData name="NORBEY DANILO MUÑOZ CAÑON" userId="29f64d73-8b12-4c53-a9f3-1c223397a229" providerId="ADAL" clId="{97FE11DC-736A-40F4-868D-DBBE88A8B770}" dt="2023-04-25T17:35:26.195" v="7"/>
        <pc:sldMkLst>
          <pc:docMk/>
          <pc:sldMk cId="0" sldId="257"/>
        </pc:sldMkLst>
        <pc:spChg chg="mod">
          <ac:chgData name="NORBEY DANILO MUÑOZ CAÑON" userId="29f64d73-8b12-4c53-a9f3-1c223397a229" providerId="ADAL" clId="{97FE11DC-736A-40F4-868D-DBBE88A8B770}" dt="2023-04-25T17:34:24.474" v="3" actId="20577"/>
          <ac:spMkLst>
            <pc:docMk/>
            <pc:sldMk cId="0" sldId="257"/>
            <ac:spMk id="89" creationId="{00000000-0000-0000-0000-000000000000}"/>
          </ac:spMkLst>
        </pc:spChg>
        <pc:spChg chg="mod">
          <ac:chgData name="NORBEY DANILO MUÑOZ CAÑON" userId="29f64d73-8b12-4c53-a9f3-1c223397a229" providerId="ADAL" clId="{97FE11DC-736A-40F4-868D-DBBE88A8B770}" dt="2023-04-25T17:35:26.195" v="7"/>
          <ac:spMkLst>
            <pc:docMk/>
            <pc:sldMk cId="0" sldId="257"/>
            <ac:spMk id="90" creationId="{00000000-0000-0000-0000-000000000000}"/>
          </ac:spMkLst>
        </pc:spChg>
      </pc:sldChg>
      <pc:sldChg chg="modSp mod">
        <pc:chgData name="NORBEY DANILO MUÑOZ CAÑON" userId="29f64d73-8b12-4c53-a9f3-1c223397a229" providerId="ADAL" clId="{97FE11DC-736A-40F4-868D-DBBE88A8B770}" dt="2023-04-25T17:39:11.833" v="17"/>
        <pc:sldMkLst>
          <pc:docMk/>
          <pc:sldMk cId="0" sldId="258"/>
        </pc:sldMkLst>
        <pc:spChg chg="mod">
          <ac:chgData name="NORBEY DANILO MUÑOZ CAÑON" userId="29f64d73-8b12-4c53-a9f3-1c223397a229" providerId="ADAL" clId="{97FE11DC-736A-40F4-868D-DBBE88A8B770}" dt="2023-04-25T17:39:11.833" v="17"/>
          <ac:spMkLst>
            <pc:docMk/>
            <pc:sldMk cId="0" sldId="258"/>
            <ac:spMk id="96" creationId="{00000000-0000-0000-0000-000000000000}"/>
          </ac:spMkLst>
        </pc:spChg>
        <pc:spChg chg="mod">
          <ac:chgData name="NORBEY DANILO MUÑOZ CAÑON" userId="29f64d73-8b12-4c53-a9f3-1c223397a229" providerId="ADAL" clId="{97FE11DC-736A-40F4-868D-DBBE88A8B770}" dt="2023-04-25T17:35:44.424" v="16" actId="20577"/>
          <ac:spMkLst>
            <pc:docMk/>
            <pc:sldMk cId="0" sldId="258"/>
            <ac:spMk id="97" creationId="{00000000-0000-0000-0000-000000000000}"/>
          </ac:spMkLst>
        </pc:spChg>
      </pc:sldChg>
      <pc:sldChg chg="addSp delSp modSp mod">
        <pc:chgData name="NORBEY DANILO MUÑOZ CAÑON" userId="29f64d73-8b12-4c53-a9f3-1c223397a229" providerId="ADAL" clId="{97FE11DC-736A-40F4-868D-DBBE88A8B770}" dt="2023-04-25T17:40:24.152" v="41" actId="1076"/>
        <pc:sldMkLst>
          <pc:docMk/>
          <pc:sldMk cId="0" sldId="259"/>
        </pc:sldMkLst>
        <pc:spChg chg="add del mod">
          <ac:chgData name="NORBEY DANILO MUÑOZ CAÑON" userId="29f64d73-8b12-4c53-a9f3-1c223397a229" providerId="ADAL" clId="{97FE11DC-736A-40F4-868D-DBBE88A8B770}" dt="2023-04-25T17:40:18.161" v="38" actId="478"/>
          <ac:spMkLst>
            <pc:docMk/>
            <pc:sldMk cId="0" sldId="259"/>
            <ac:spMk id="3" creationId="{B5997034-57E1-7732-657C-EE8709F841F7}"/>
          </ac:spMkLst>
        </pc:spChg>
        <pc:spChg chg="mod">
          <ac:chgData name="NORBEY DANILO MUÑOZ CAÑON" userId="29f64d73-8b12-4c53-a9f3-1c223397a229" providerId="ADAL" clId="{97FE11DC-736A-40F4-868D-DBBE88A8B770}" dt="2023-04-25T17:39:37.610" v="34" actId="20577"/>
          <ac:spMkLst>
            <pc:docMk/>
            <pc:sldMk cId="0" sldId="259"/>
            <ac:spMk id="102" creationId="{00000000-0000-0000-0000-000000000000}"/>
          </ac:spMkLst>
        </pc:spChg>
        <pc:spChg chg="del mod">
          <ac:chgData name="NORBEY DANILO MUÑOZ CAÑON" userId="29f64d73-8b12-4c53-a9f3-1c223397a229" providerId="ADAL" clId="{97FE11DC-736A-40F4-868D-DBBE88A8B770}" dt="2023-04-25T17:40:13.237" v="37" actId="478"/>
          <ac:spMkLst>
            <pc:docMk/>
            <pc:sldMk cId="0" sldId="259"/>
            <ac:spMk id="103" creationId="{00000000-0000-0000-0000-000000000000}"/>
          </ac:spMkLst>
        </pc:spChg>
        <pc:picChg chg="add mod">
          <ac:chgData name="NORBEY DANILO MUÑOZ CAÑON" userId="29f64d73-8b12-4c53-a9f3-1c223397a229" providerId="ADAL" clId="{97FE11DC-736A-40F4-868D-DBBE88A8B770}" dt="2023-04-25T17:40:24.152" v="41" actId="1076"/>
          <ac:picMkLst>
            <pc:docMk/>
            <pc:sldMk cId="0" sldId="259"/>
            <ac:picMk id="5" creationId="{B3E95042-DEAF-6EC6-8AC1-6459A6505343}"/>
          </ac:picMkLst>
        </pc:picChg>
        <pc:picChg chg="del">
          <ac:chgData name="NORBEY DANILO MUÑOZ CAÑON" userId="29f64d73-8b12-4c53-a9f3-1c223397a229" providerId="ADAL" clId="{97FE11DC-736A-40F4-868D-DBBE88A8B770}" dt="2023-04-25T17:39:40.999" v="35" actId="478"/>
          <ac:picMkLst>
            <pc:docMk/>
            <pc:sldMk cId="0" sldId="259"/>
            <ac:picMk id="104" creationId="{00000000-0000-0000-0000-000000000000}"/>
          </ac:picMkLst>
        </pc:picChg>
      </pc:sldChg>
      <pc:sldChg chg="delSp modSp mod">
        <pc:chgData name="NORBEY DANILO MUÑOZ CAÑON" userId="29f64d73-8b12-4c53-a9f3-1c223397a229" providerId="ADAL" clId="{97FE11DC-736A-40F4-868D-DBBE88A8B770}" dt="2023-04-25T19:01:54.921" v="77" actId="20577"/>
        <pc:sldMkLst>
          <pc:docMk/>
          <pc:sldMk cId="0" sldId="260"/>
        </pc:sldMkLst>
        <pc:spChg chg="mod">
          <ac:chgData name="NORBEY DANILO MUÑOZ CAÑON" userId="29f64d73-8b12-4c53-a9f3-1c223397a229" providerId="ADAL" clId="{97FE11DC-736A-40F4-868D-DBBE88A8B770}" dt="2023-04-25T19:01:54.921" v="77" actId="20577"/>
          <ac:spMkLst>
            <pc:docMk/>
            <pc:sldMk cId="0" sldId="260"/>
            <ac:spMk id="109" creationId="{00000000-0000-0000-0000-000000000000}"/>
          </ac:spMkLst>
        </pc:spChg>
        <pc:spChg chg="mod">
          <ac:chgData name="NORBEY DANILO MUÑOZ CAÑON" userId="29f64d73-8b12-4c53-a9f3-1c223397a229" providerId="ADAL" clId="{97FE11DC-736A-40F4-868D-DBBE88A8B770}" dt="2023-04-25T18:58:15.308" v="69" actId="1076"/>
          <ac:spMkLst>
            <pc:docMk/>
            <pc:sldMk cId="0" sldId="260"/>
            <ac:spMk id="110" creationId="{00000000-0000-0000-0000-000000000000}"/>
          </ac:spMkLst>
        </pc:spChg>
        <pc:picChg chg="del mod">
          <ac:chgData name="NORBEY DANILO MUÑOZ CAÑON" userId="29f64d73-8b12-4c53-a9f3-1c223397a229" providerId="ADAL" clId="{97FE11DC-736A-40F4-868D-DBBE88A8B770}" dt="2023-04-25T17:41:28.866" v="44" actId="478"/>
          <ac:picMkLst>
            <pc:docMk/>
            <pc:sldMk cId="0" sldId="260"/>
            <ac:picMk id="111" creationId="{00000000-0000-0000-0000-000000000000}"/>
          </ac:picMkLst>
        </pc:picChg>
      </pc:sldChg>
      <pc:sldChg chg="delSp modSp mod">
        <pc:chgData name="NORBEY DANILO MUÑOZ CAÑON" userId="29f64d73-8b12-4c53-a9f3-1c223397a229" providerId="ADAL" clId="{97FE11DC-736A-40F4-868D-DBBE88A8B770}" dt="2023-04-25T19:02:44.983" v="97" actId="20577"/>
        <pc:sldMkLst>
          <pc:docMk/>
          <pc:sldMk cId="0" sldId="261"/>
        </pc:sldMkLst>
        <pc:spChg chg="mod">
          <ac:chgData name="NORBEY DANILO MUÑOZ CAÑON" userId="29f64d73-8b12-4c53-a9f3-1c223397a229" providerId="ADAL" clId="{97FE11DC-736A-40F4-868D-DBBE88A8B770}" dt="2023-04-25T19:02:08.304" v="88" actId="20577"/>
          <ac:spMkLst>
            <pc:docMk/>
            <pc:sldMk cId="0" sldId="261"/>
            <ac:spMk id="116" creationId="{00000000-0000-0000-0000-000000000000}"/>
          </ac:spMkLst>
        </pc:spChg>
        <pc:spChg chg="mod">
          <ac:chgData name="NORBEY DANILO MUÑOZ CAÑON" userId="29f64d73-8b12-4c53-a9f3-1c223397a229" providerId="ADAL" clId="{97FE11DC-736A-40F4-868D-DBBE88A8B770}" dt="2023-04-25T19:02:44.983" v="97" actId="20577"/>
          <ac:spMkLst>
            <pc:docMk/>
            <pc:sldMk cId="0" sldId="261"/>
            <ac:spMk id="117" creationId="{00000000-0000-0000-0000-000000000000}"/>
          </ac:spMkLst>
        </pc:spChg>
        <pc:picChg chg="del">
          <ac:chgData name="NORBEY DANILO MUÑOZ CAÑON" userId="29f64d73-8b12-4c53-a9f3-1c223397a229" providerId="ADAL" clId="{97FE11DC-736A-40F4-868D-DBBE88A8B770}" dt="2023-04-25T19:02:09.766" v="89" actId="478"/>
          <ac:picMkLst>
            <pc:docMk/>
            <pc:sldMk cId="0" sldId="261"/>
            <ac:picMk id="118" creationId="{00000000-0000-0000-0000-000000000000}"/>
          </ac:picMkLst>
        </pc:picChg>
      </pc:sldChg>
      <pc:sldChg chg="delSp modSp mod">
        <pc:chgData name="NORBEY DANILO MUÑOZ CAÑON" userId="29f64d73-8b12-4c53-a9f3-1c223397a229" providerId="ADAL" clId="{97FE11DC-736A-40F4-868D-DBBE88A8B770}" dt="2023-04-25T19:03:56.185" v="128" actId="20577"/>
        <pc:sldMkLst>
          <pc:docMk/>
          <pc:sldMk cId="0" sldId="262"/>
        </pc:sldMkLst>
        <pc:spChg chg="mod">
          <ac:chgData name="NORBEY DANILO MUÑOZ CAÑON" userId="29f64d73-8b12-4c53-a9f3-1c223397a229" providerId="ADAL" clId="{97FE11DC-736A-40F4-868D-DBBE88A8B770}" dt="2023-04-25T19:02:54.552" v="107" actId="20577"/>
          <ac:spMkLst>
            <pc:docMk/>
            <pc:sldMk cId="0" sldId="262"/>
            <ac:spMk id="123" creationId="{00000000-0000-0000-0000-000000000000}"/>
          </ac:spMkLst>
        </pc:spChg>
        <pc:spChg chg="mod">
          <ac:chgData name="NORBEY DANILO MUÑOZ CAÑON" userId="29f64d73-8b12-4c53-a9f3-1c223397a229" providerId="ADAL" clId="{97FE11DC-736A-40F4-868D-DBBE88A8B770}" dt="2023-04-25T19:03:56.185" v="128" actId="20577"/>
          <ac:spMkLst>
            <pc:docMk/>
            <pc:sldMk cId="0" sldId="262"/>
            <ac:spMk id="124" creationId="{00000000-0000-0000-0000-000000000000}"/>
          </ac:spMkLst>
        </pc:spChg>
        <pc:picChg chg="del">
          <ac:chgData name="NORBEY DANILO MUÑOZ CAÑON" userId="29f64d73-8b12-4c53-a9f3-1c223397a229" providerId="ADAL" clId="{97FE11DC-736A-40F4-868D-DBBE88A8B770}" dt="2023-04-25T19:02:56.454" v="108" actId="478"/>
          <ac:picMkLst>
            <pc:docMk/>
            <pc:sldMk cId="0" sldId="262"/>
            <ac:picMk id="3" creationId="{BA4D13DB-223C-021D-600D-617B8F4930BD}"/>
          </ac:picMkLst>
        </pc:picChg>
      </pc:sldChg>
      <pc:sldChg chg="delSp modSp mod">
        <pc:chgData name="NORBEY DANILO MUÑOZ CAÑON" userId="29f64d73-8b12-4c53-a9f3-1c223397a229" providerId="ADAL" clId="{97FE11DC-736A-40F4-868D-DBBE88A8B770}" dt="2023-04-26T19:56:57.890" v="184" actId="20577"/>
        <pc:sldMkLst>
          <pc:docMk/>
          <pc:sldMk cId="0" sldId="263"/>
        </pc:sldMkLst>
        <pc:spChg chg="mod">
          <ac:chgData name="NORBEY DANILO MUÑOZ CAÑON" userId="29f64d73-8b12-4c53-a9f3-1c223397a229" providerId="ADAL" clId="{97FE11DC-736A-40F4-868D-DBBE88A8B770}" dt="2023-04-26T19:56:57.890" v="184" actId="20577"/>
          <ac:spMkLst>
            <pc:docMk/>
            <pc:sldMk cId="0" sldId="263"/>
            <ac:spMk id="129" creationId="{00000000-0000-0000-0000-000000000000}"/>
          </ac:spMkLst>
        </pc:spChg>
        <pc:spChg chg="mod">
          <ac:chgData name="NORBEY DANILO MUÑOZ CAÑON" userId="29f64d73-8b12-4c53-a9f3-1c223397a229" providerId="ADAL" clId="{97FE11DC-736A-40F4-868D-DBBE88A8B770}" dt="2023-04-25T19:04:18.089" v="143" actId="1076"/>
          <ac:spMkLst>
            <pc:docMk/>
            <pc:sldMk cId="0" sldId="263"/>
            <ac:spMk id="130" creationId="{00000000-0000-0000-0000-000000000000}"/>
          </ac:spMkLst>
        </pc:spChg>
        <pc:picChg chg="del">
          <ac:chgData name="NORBEY DANILO MUÑOZ CAÑON" userId="29f64d73-8b12-4c53-a9f3-1c223397a229" providerId="ADAL" clId="{97FE11DC-736A-40F4-868D-DBBE88A8B770}" dt="2023-04-25T19:04:07.742" v="129" actId="478"/>
          <ac:picMkLst>
            <pc:docMk/>
            <pc:sldMk cId="0" sldId="263"/>
            <ac:picMk id="3" creationId="{468D0025-9498-C99B-22C3-61E297A90166}"/>
          </ac:picMkLst>
        </pc:picChg>
      </pc:sldChg>
      <pc:sldChg chg="addSp delSp modSp mod">
        <pc:chgData name="NORBEY DANILO MUÑOZ CAÑON" userId="29f64d73-8b12-4c53-a9f3-1c223397a229" providerId="ADAL" clId="{97FE11DC-736A-40F4-868D-DBBE88A8B770}" dt="2023-04-26T19:59:49.808" v="210" actId="1076"/>
        <pc:sldMkLst>
          <pc:docMk/>
          <pc:sldMk cId="0" sldId="264"/>
        </pc:sldMkLst>
        <pc:spChg chg="mod">
          <ac:chgData name="NORBEY DANILO MUÑOZ CAÑON" userId="29f64d73-8b12-4c53-a9f3-1c223397a229" providerId="ADAL" clId="{97FE11DC-736A-40F4-868D-DBBE88A8B770}" dt="2023-04-26T19:59:49.808" v="210" actId="1076"/>
          <ac:spMkLst>
            <pc:docMk/>
            <pc:sldMk cId="0" sldId="264"/>
            <ac:spMk id="135" creationId="{00000000-0000-0000-0000-000000000000}"/>
          </ac:spMkLst>
        </pc:spChg>
        <pc:spChg chg="mod">
          <ac:chgData name="NORBEY DANILO MUÑOZ CAÑON" userId="29f64d73-8b12-4c53-a9f3-1c223397a229" providerId="ADAL" clId="{97FE11DC-736A-40F4-868D-DBBE88A8B770}" dt="2023-04-26T19:57:40.645" v="198" actId="20577"/>
          <ac:spMkLst>
            <pc:docMk/>
            <pc:sldMk cId="0" sldId="264"/>
            <ac:spMk id="136" creationId="{00000000-0000-0000-0000-000000000000}"/>
          </ac:spMkLst>
        </pc:spChg>
        <pc:picChg chg="add del mod">
          <ac:chgData name="NORBEY DANILO MUÑOZ CAÑON" userId="29f64d73-8b12-4c53-a9f3-1c223397a229" providerId="ADAL" clId="{97FE11DC-736A-40F4-868D-DBBE88A8B770}" dt="2023-04-26T19:59:21.506" v="206" actId="478"/>
          <ac:picMkLst>
            <pc:docMk/>
            <pc:sldMk cId="0" sldId="264"/>
            <ac:picMk id="2" creationId="{B9C1EFB7-BA80-14DB-69A5-D0D544D0BB37}"/>
          </ac:picMkLst>
        </pc:picChg>
        <pc:picChg chg="del">
          <ac:chgData name="NORBEY DANILO MUÑOZ CAÑON" userId="29f64d73-8b12-4c53-a9f3-1c223397a229" providerId="ADAL" clId="{97FE11DC-736A-40F4-868D-DBBE88A8B770}" dt="2023-04-26T19:57:32.469" v="185" actId="478"/>
          <ac:picMkLst>
            <pc:docMk/>
            <pc:sldMk cId="0" sldId="264"/>
            <ac:picMk id="1026" creationId="{21E7A910-722B-3BF9-D662-15E1551068D9}"/>
          </ac:picMkLst>
        </pc:picChg>
        <pc:picChg chg="add mod">
          <ac:chgData name="NORBEY DANILO MUÑOZ CAÑON" userId="29f64d73-8b12-4c53-a9f3-1c223397a229" providerId="ADAL" clId="{97FE11DC-736A-40F4-868D-DBBE88A8B770}" dt="2023-04-26T19:59:31.469" v="208" actId="1076"/>
          <ac:picMkLst>
            <pc:docMk/>
            <pc:sldMk cId="0" sldId="264"/>
            <ac:picMk id="1028" creationId="{EBB318BE-CA6D-DFEF-1C54-DF56836CE28B}"/>
          </ac:picMkLst>
        </pc:picChg>
      </pc:sldChg>
      <pc:sldChg chg="del">
        <pc:chgData name="NORBEY DANILO MUÑOZ CAÑON" userId="29f64d73-8b12-4c53-a9f3-1c223397a229" providerId="ADAL" clId="{97FE11DC-736A-40F4-868D-DBBE88A8B770}" dt="2023-04-26T20:00:09.740" v="211" actId="47"/>
        <pc:sldMkLst>
          <pc:docMk/>
          <pc:sldMk cId="0" sldId="265"/>
        </pc:sldMkLst>
      </pc:sldChg>
      <pc:sldChg chg="addSp modSp mod">
        <pc:chgData name="NORBEY DANILO MUÑOZ CAÑON" userId="29f64d73-8b12-4c53-a9f3-1c223397a229" providerId="ADAL" clId="{97FE11DC-736A-40F4-868D-DBBE88A8B770}" dt="2023-04-26T20:21:57.798" v="303" actId="1076"/>
        <pc:sldMkLst>
          <pc:docMk/>
          <pc:sldMk cId="96436343" sldId="267"/>
        </pc:sldMkLst>
        <pc:spChg chg="mod">
          <ac:chgData name="NORBEY DANILO MUÑOZ CAÑON" userId="29f64d73-8b12-4c53-a9f3-1c223397a229" providerId="ADAL" clId="{97FE11DC-736A-40F4-868D-DBBE88A8B770}" dt="2023-04-26T20:00:18.412" v="229" actId="20577"/>
          <ac:spMkLst>
            <pc:docMk/>
            <pc:sldMk cId="96436343" sldId="267"/>
            <ac:spMk id="123" creationId="{00000000-0000-0000-0000-000000000000}"/>
          </ac:spMkLst>
        </pc:spChg>
        <pc:spChg chg="mod">
          <ac:chgData name="NORBEY DANILO MUÑOZ CAÑON" userId="29f64d73-8b12-4c53-a9f3-1c223397a229" providerId="ADAL" clId="{97FE11DC-736A-40F4-868D-DBBE88A8B770}" dt="2023-04-26T20:00:38.657" v="231"/>
          <ac:spMkLst>
            <pc:docMk/>
            <pc:sldMk cId="96436343" sldId="267"/>
            <ac:spMk id="124" creationId="{00000000-0000-0000-0000-000000000000}"/>
          </ac:spMkLst>
        </pc:spChg>
        <pc:picChg chg="add mod">
          <ac:chgData name="NORBEY DANILO MUÑOZ CAÑON" userId="29f64d73-8b12-4c53-a9f3-1c223397a229" providerId="ADAL" clId="{97FE11DC-736A-40F4-868D-DBBE88A8B770}" dt="2023-04-26T20:21:57.798" v="303" actId="1076"/>
          <ac:picMkLst>
            <pc:docMk/>
            <pc:sldMk cId="96436343" sldId="267"/>
            <ac:picMk id="2" creationId="{B3BBE6A0-D3A3-B9E3-CBDD-941E753A3328}"/>
          </ac:picMkLst>
        </pc:picChg>
      </pc:sldChg>
      <pc:sldChg chg="modSp mod">
        <pc:chgData name="NORBEY DANILO MUÑOZ CAÑON" userId="29f64d73-8b12-4c53-a9f3-1c223397a229" providerId="ADAL" clId="{97FE11DC-736A-40F4-868D-DBBE88A8B770}" dt="2023-04-26T20:01:52.026" v="267" actId="20577"/>
        <pc:sldMkLst>
          <pc:docMk/>
          <pc:sldMk cId="2154225193" sldId="268"/>
        </pc:sldMkLst>
        <pc:spChg chg="mod">
          <ac:chgData name="NORBEY DANILO MUÑOZ CAÑON" userId="29f64d73-8b12-4c53-a9f3-1c223397a229" providerId="ADAL" clId="{97FE11DC-736A-40F4-868D-DBBE88A8B770}" dt="2023-04-26T20:01:36.247" v="264" actId="14100"/>
          <ac:spMkLst>
            <pc:docMk/>
            <pc:sldMk cId="2154225193" sldId="268"/>
            <ac:spMk id="123" creationId="{00000000-0000-0000-0000-000000000000}"/>
          </ac:spMkLst>
        </pc:spChg>
        <pc:spChg chg="mod">
          <ac:chgData name="NORBEY DANILO MUÑOZ CAÑON" userId="29f64d73-8b12-4c53-a9f3-1c223397a229" providerId="ADAL" clId="{97FE11DC-736A-40F4-868D-DBBE88A8B770}" dt="2023-04-26T20:01:52.026" v="267" actId="20577"/>
          <ac:spMkLst>
            <pc:docMk/>
            <pc:sldMk cId="2154225193" sldId="268"/>
            <ac:spMk id="124" creationId="{00000000-0000-0000-0000-000000000000}"/>
          </ac:spMkLst>
        </pc:spChg>
      </pc:sldChg>
      <pc:sldChg chg="delSp modSp mod ord">
        <pc:chgData name="NORBEY DANILO MUÑOZ CAÑON" userId="29f64d73-8b12-4c53-a9f3-1c223397a229" providerId="ADAL" clId="{97FE11DC-736A-40F4-868D-DBBE88A8B770}" dt="2023-04-26T20:31:30.089" v="488" actId="255"/>
        <pc:sldMkLst>
          <pc:docMk/>
          <pc:sldMk cId="1347833943" sldId="270"/>
        </pc:sldMkLst>
        <pc:spChg chg="mod">
          <ac:chgData name="NORBEY DANILO MUÑOZ CAÑON" userId="29f64d73-8b12-4c53-a9f3-1c223397a229" providerId="ADAL" clId="{97FE11DC-736A-40F4-868D-DBBE88A8B770}" dt="2023-04-26T20:30:59.895" v="481" actId="14100"/>
          <ac:spMkLst>
            <pc:docMk/>
            <pc:sldMk cId="1347833943" sldId="270"/>
            <ac:spMk id="123" creationId="{00000000-0000-0000-0000-000000000000}"/>
          </ac:spMkLst>
        </pc:spChg>
        <pc:spChg chg="mod">
          <ac:chgData name="NORBEY DANILO MUÑOZ CAÑON" userId="29f64d73-8b12-4c53-a9f3-1c223397a229" providerId="ADAL" clId="{97FE11DC-736A-40F4-868D-DBBE88A8B770}" dt="2023-04-26T20:31:30.089" v="488" actId="255"/>
          <ac:spMkLst>
            <pc:docMk/>
            <pc:sldMk cId="1347833943" sldId="270"/>
            <ac:spMk id="124" creationId="{00000000-0000-0000-0000-000000000000}"/>
          </ac:spMkLst>
        </pc:spChg>
        <pc:picChg chg="del">
          <ac:chgData name="NORBEY DANILO MUÑOZ CAÑON" userId="29f64d73-8b12-4c53-a9f3-1c223397a229" providerId="ADAL" clId="{97FE11DC-736A-40F4-868D-DBBE88A8B770}" dt="2023-04-26T20:31:00.998" v="482" actId="478"/>
          <ac:picMkLst>
            <pc:docMk/>
            <pc:sldMk cId="1347833943" sldId="270"/>
            <ac:picMk id="3" creationId="{3410A2B4-5303-694C-EFEE-1389E04691B6}"/>
          </ac:picMkLst>
        </pc:picChg>
      </pc:sldChg>
      <pc:sldChg chg="modSp add mod">
        <pc:chgData name="NORBEY DANILO MUÑOZ CAÑON" userId="29f64d73-8b12-4c53-a9f3-1c223397a229" providerId="ADAL" clId="{97FE11DC-736A-40F4-868D-DBBE88A8B770}" dt="2023-04-26T20:07:03.951" v="298" actId="14100"/>
        <pc:sldMkLst>
          <pc:docMk/>
          <pc:sldMk cId="1772636070" sldId="286"/>
        </pc:sldMkLst>
        <pc:spChg chg="mod">
          <ac:chgData name="NORBEY DANILO MUÑOZ CAÑON" userId="29f64d73-8b12-4c53-a9f3-1c223397a229" providerId="ADAL" clId="{97FE11DC-736A-40F4-868D-DBBE88A8B770}" dt="2023-04-26T20:07:03.951" v="298" actId="14100"/>
          <ac:spMkLst>
            <pc:docMk/>
            <pc:sldMk cId="1772636070" sldId="286"/>
            <ac:spMk id="124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97FE11DC-736A-40F4-868D-DBBE88A8B770}" dt="2023-04-26T20:06:58.856" v="297" actId="14100"/>
        <pc:sldMkLst>
          <pc:docMk/>
          <pc:sldMk cId="615667881" sldId="287"/>
        </pc:sldMkLst>
        <pc:spChg chg="mod">
          <ac:chgData name="NORBEY DANILO MUÑOZ CAÑON" userId="29f64d73-8b12-4c53-a9f3-1c223397a229" providerId="ADAL" clId="{97FE11DC-736A-40F4-868D-DBBE88A8B770}" dt="2023-04-26T20:06:25.313" v="290" actId="20577"/>
          <ac:spMkLst>
            <pc:docMk/>
            <pc:sldMk cId="615667881" sldId="287"/>
            <ac:spMk id="123" creationId="{00000000-0000-0000-0000-000000000000}"/>
          </ac:spMkLst>
        </pc:spChg>
        <pc:spChg chg="mod">
          <ac:chgData name="NORBEY DANILO MUÑOZ CAÑON" userId="29f64d73-8b12-4c53-a9f3-1c223397a229" providerId="ADAL" clId="{97FE11DC-736A-40F4-868D-DBBE88A8B770}" dt="2023-04-26T20:06:58.856" v="297" actId="14100"/>
          <ac:spMkLst>
            <pc:docMk/>
            <pc:sldMk cId="615667881" sldId="287"/>
            <ac:spMk id="124" creationId="{00000000-0000-0000-0000-000000000000}"/>
          </ac:spMkLst>
        </pc:spChg>
      </pc:sldChg>
      <pc:sldChg chg="addSp delSp modSp add mod">
        <pc:chgData name="NORBEY DANILO MUÑOZ CAÑON" userId="29f64d73-8b12-4c53-a9f3-1c223397a229" providerId="ADAL" clId="{97FE11DC-736A-40F4-868D-DBBE88A8B770}" dt="2023-04-26T20:22:45.584" v="310" actId="1076"/>
        <pc:sldMkLst>
          <pc:docMk/>
          <pc:sldMk cId="313461469" sldId="288"/>
        </pc:sldMkLst>
        <pc:spChg chg="add mod">
          <ac:chgData name="NORBEY DANILO MUÑOZ CAÑON" userId="29f64d73-8b12-4c53-a9f3-1c223397a229" providerId="ADAL" clId="{97FE11DC-736A-40F4-868D-DBBE88A8B770}" dt="2023-04-26T20:22:41.144" v="309"/>
          <ac:spMkLst>
            <pc:docMk/>
            <pc:sldMk cId="313461469" sldId="288"/>
            <ac:spMk id="4" creationId="{2A1D8810-FDB4-24BC-7796-892E71A6285E}"/>
          </ac:spMkLst>
        </pc:spChg>
        <pc:spChg chg="del">
          <ac:chgData name="NORBEY DANILO MUÑOZ CAÑON" userId="29f64d73-8b12-4c53-a9f3-1c223397a229" providerId="ADAL" clId="{97FE11DC-736A-40F4-868D-DBBE88A8B770}" dt="2023-04-26T20:22:22.783" v="305" actId="478"/>
          <ac:spMkLst>
            <pc:docMk/>
            <pc:sldMk cId="313461469" sldId="288"/>
            <ac:spMk id="124" creationId="{00000000-0000-0000-0000-000000000000}"/>
          </ac:spMkLst>
        </pc:spChg>
        <pc:picChg chg="del">
          <ac:chgData name="NORBEY DANILO MUÑOZ CAÑON" userId="29f64d73-8b12-4c53-a9f3-1c223397a229" providerId="ADAL" clId="{97FE11DC-736A-40F4-868D-DBBE88A8B770}" dt="2023-04-26T20:22:24.850" v="306" actId="478"/>
          <ac:picMkLst>
            <pc:docMk/>
            <pc:sldMk cId="313461469" sldId="288"/>
            <ac:picMk id="2" creationId="{B3BBE6A0-D3A3-B9E3-CBDD-941E753A3328}"/>
          </ac:picMkLst>
        </pc:picChg>
        <pc:picChg chg="add mod">
          <ac:chgData name="NORBEY DANILO MUÑOZ CAÑON" userId="29f64d73-8b12-4c53-a9f3-1c223397a229" providerId="ADAL" clId="{97FE11DC-736A-40F4-868D-DBBE88A8B770}" dt="2023-04-26T20:22:45.584" v="310" actId="1076"/>
          <ac:picMkLst>
            <pc:docMk/>
            <pc:sldMk cId="313461469" sldId="288"/>
            <ac:picMk id="5" creationId="{C5E117D0-774E-3BF6-499E-42A54C47B77C}"/>
          </ac:picMkLst>
        </pc:picChg>
      </pc:sldChg>
      <pc:sldChg chg="delSp modSp add mod">
        <pc:chgData name="NORBEY DANILO MUÑOZ CAÑON" userId="29f64d73-8b12-4c53-a9f3-1c223397a229" providerId="ADAL" clId="{97FE11DC-736A-40F4-868D-DBBE88A8B770}" dt="2023-04-26T20:25:53.616" v="401" actId="15"/>
        <pc:sldMkLst>
          <pc:docMk/>
          <pc:sldMk cId="847377557" sldId="289"/>
        </pc:sldMkLst>
        <pc:spChg chg="mod">
          <ac:chgData name="NORBEY DANILO MUÑOZ CAÑON" userId="29f64d73-8b12-4c53-a9f3-1c223397a229" providerId="ADAL" clId="{97FE11DC-736A-40F4-868D-DBBE88A8B770}" dt="2023-04-26T20:25:53.616" v="401" actId="15"/>
          <ac:spMkLst>
            <pc:docMk/>
            <pc:sldMk cId="847377557" sldId="289"/>
            <ac:spMk id="4" creationId="{2A1D8810-FDB4-24BC-7796-892E71A6285E}"/>
          </ac:spMkLst>
        </pc:spChg>
        <pc:picChg chg="del">
          <ac:chgData name="NORBEY DANILO MUÑOZ CAÑON" userId="29f64d73-8b12-4c53-a9f3-1c223397a229" providerId="ADAL" clId="{97FE11DC-736A-40F4-868D-DBBE88A8B770}" dt="2023-04-26T20:23:52.680" v="312" actId="478"/>
          <ac:picMkLst>
            <pc:docMk/>
            <pc:sldMk cId="847377557" sldId="289"/>
            <ac:picMk id="5" creationId="{C5E117D0-774E-3BF6-499E-42A54C47B77C}"/>
          </ac:picMkLst>
        </pc:picChg>
      </pc:sldChg>
      <pc:sldChg chg="modSp add mod">
        <pc:chgData name="NORBEY DANILO MUÑOZ CAÑON" userId="29f64d73-8b12-4c53-a9f3-1c223397a229" providerId="ADAL" clId="{97FE11DC-736A-40F4-868D-DBBE88A8B770}" dt="2023-04-26T20:30:06.610" v="428" actId="20577"/>
        <pc:sldMkLst>
          <pc:docMk/>
          <pc:sldMk cId="3320738991" sldId="290"/>
        </pc:sldMkLst>
        <pc:spChg chg="mod">
          <ac:chgData name="NORBEY DANILO MUÑOZ CAÑON" userId="29f64d73-8b12-4c53-a9f3-1c223397a229" providerId="ADAL" clId="{97FE11DC-736A-40F4-868D-DBBE88A8B770}" dt="2023-04-26T20:30:06.610" v="428" actId="20577"/>
          <ac:spMkLst>
            <pc:docMk/>
            <pc:sldMk cId="3320738991" sldId="290"/>
            <ac:spMk id="4" creationId="{2A1D8810-FDB4-24BC-7796-892E71A6285E}"/>
          </ac:spMkLst>
        </pc:spChg>
        <pc:spChg chg="mod">
          <ac:chgData name="NORBEY DANILO MUÑOZ CAÑON" userId="29f64d73-8b12-4c53-a9f3-1c223397a229" providerId="ADAL" clId="{97FE11DC-736A-40F4-868D-DBBE88A8B770}" dt="2023-04-26T20:26:25.851" v="419" actId="20577"/>
          <ac:spMkLst>
            <pc:docMk/>
            <pc:sldMk cId="3320738991" sldId="290"/>
            <ac:spMk id="123" creationId="{00000000-0000-0000-0000-000000000000}"/>
          </ac:spMkLst>
        </pc:spChg>
      </pc:sldChg>
      <pc:sldChg chg="new ord">
        <pc:chgData name="NORBEY DANILO MUÑOZ CAÑON" userId="29f64d73-8b12-4c53-a9f3-1c223397a229" providerId="ADAL" clId="{97FE11DC-736A-40F4-868D-DBBE88A8B770}" dt="2023-04-27T19:18:33.443" v="491"/>
        <pc:sldMkLst>
          <pc:docMk/>
          <pc:sldMk cId="1997036041" sldId="291"/>
        </pc:sldMkLst>
      </pc:sldChg>
      <pc:sldMasterChg chg="delSldLayout">
        <pc:chgData name="NORBEY DANILO MUÑOZ CAÑON" userId="29f64d73-8b12-4c53-a9f3-1c223397a229" providerId="ADAL" clId="{97FE11DC-736A-40F4-868D-DBBE88A8B770}" dt="2023-04-26T20:00:09.740" v="211" actId="47"/>
        <pc:sldMasterMkLst>
          <pc:docMk/>
          <pc:sldMasterMk cId="0" sldId="2147483666"/>
        </pc:sldMasterMkLst>
        <pc:sldLayoutChg chg="del">
          <pc:chgData name="NORBEY DANILO MUÑOZ CAÑON" userId="29f64d73-8b12-4c53-a9f3-1c223397a229" providerId="ADAL" clId="{97FE11DC-736A-40F4-868D-DBBE88A8B770}" dt="2023-04-26T20:00:09.740" v="211" actId="47"/>
          <pc:sldLayoutMkLst>
            <pc:docMk/>
            <pc:sldMasterMk cId="0" sldId="2147483666"/>
            <pc:sldLayoutMk cId="0" sldId="2147483662"/>
          </pc:sldLayoutMkLst>
        </pc:sldLayoutChg>
      </pc:sldMasterChg>
    </pc:docChg>
  </pc:docChgLst>
  <pc:docChgLst>
    <pc:chgData name="NORBEY DANILO MUÑOZ CAÑON" userId="29f64d73-8b12-4c53-a9f3-1c223397a229" providerId="ADAL" clId="{E77E5976-0C88-4624-869D-538A9914DDFE}"/>
    <pc:docChg chg="undo custSel addSld delSld modSld">
      <pc:chgData name="NORBEY DANILO MUÑOZ CAÑON" userId="29f64d73-8b12-4c53-a9f3-1c223397a229" providerId="ADAL" clId="{E77E5976-0C88-4624-869D-538A9914DDFE}" dt="2023-04-28T18:00:42.927" v="169" actId="478"/>
      <pc:docMkLst>
        <pc:docMk/>
      </pc:docMkLst>
      <pc:sldChg chg="modSp mod">
        <pc:chgData name="NORBEY DANILO MUÑOZ CAÑON" userId="29f64d73-8b12-4c53-a9f3-1c223397a229" providerId="ADAL" clId="{E77E5976-0C88-4624-869D-538A9914DDFE}" dt="2023-04-28T17:52:16.202" v="63" actId="20577"/>
        <pc:sldMkLst>
          <pc:docMk/>
          <pc:sldMk cId="0" sldId="257"/>
        </pc:sldMkLst>
        <pc:spChg chg="mod">
          <ac:chgData name="NORBEY DANILO MUÑOZ CAÑON" userId="29f64d73-8b12-4c53-a9f3-1c223397a229" providerId="ADAL" clId="{E77E5976-0C88-4624-869D-538A9914DDFE}" dt="2023-04-28T17:51:43.581" v="2" actId="20577"/>
          <ac:spMkLst>
            <pc:docMk/>
            <pc:sldMk cId="0" sldId="257"/>
            <ac:spMk id="89" creationId="{00000000-0000-0000-0000-000000000000}"/>
          </ac:spMkLst>
        </pc:spChg>
        <pc:spChg chg="mod">
          <ac:chgData name="NORBEY DANILO MUÑOZ CAÑON" userId="29f64d73-8b12-4c53-a9f3-1c223397a229" providerId="ADAL" clId="{E77E5976-0C88-4624-869D-538A9914DDFE}" dt="2023-04-28T17:52:16.202" v="63" actId="20577"/>
          <ac:spMkLst>
            <pc:docMk/>
            <pc:sldMk cId="0" sldId="257"/>
            <ac:spMk id="90" creationId="{00000000-0000-0000-0000-000000000000}"/>
          </ac:spMkLst>
        </pc:spChg>
      </pc:sldChg>
      <pc:sldChg chg="modSp mod">
        <pc:chgData name="NORBEY DANILO MUÑOZ CAÑON" userId="29f64d73-8b12-4c53-a9f3-1c223397a229" providerId="ADAL" clId="{E77E5976-0C88-4624-869D-538A9914DDFE}" dt="2023-04-28T17:52:33.675" v="70"/>
        <pc:sldMkLst>
          <pc:docMk/>
          <pc:sldMk cId="0" sldId="258"/>
        </pc:sldMkLst>
        <pc:spChg chg="mod">
          <ac:chgData name="NORBEY DANILO MUÑOZ CAÑON" userId="29f64d73-8b12-4c53-a9f3-1c223397a229" providerId="ADAL" clId="{E77E5976-0C88-4624-869D-538A9914DDFE}" dt="2023-04-28T17:52:33.675" v="70"/>
          <ac:spMkLst>
            <pc:docMk/>
            <pc:sldMk cId="0" sldId="258"/>
            <ac:spMk id="96" creationId="{00000000-0000-0000-0000-000000000000}"/>
          </ac:spMkLst>
        </pc:spChg>
        <pc:spChg chg="mod">
          <ac:chgData name="NORBEY DANILO MUÑOZ CAÑON" userId="29f64d73-8b12-4c53-a9f3-1c223397a229" providerId="ADAL" clId="{E77E5976-0C88-4624-869D-538A9914DDFE}" dt="2023-04-28T17:52:24.903" v="69" actId="20577"/>
          <ac:spMkLst>
            <pc:docMk/>
            <pc:sldMk cId="0" sldId="258"/>
            <ac:spMk id="97" creationId="{00000000-0000-0000-0000-000000000000}"/>
          </ac:spMkLst>
        </pc:spChg>
      </pc:sldChg>
      <pc:sldChg chg="addSp delSp modSp mod">
        <pc:chgData name="NORBEY DANILO MUÑOZ CAÑON" userId="29f64d73-8b12-4c53-a9f3-1c223397a229" providerId="ADAL" clId="{E77E5976-0C88-4624-869D-538A9914DDFE}" dt="2023-04-28T17:53:43.024" v="79"/>
        <pc:sldMkLst>
          <pc:docMk/>
          <pc:sldMk cId="0" sldId="259"/>
        </pc:sldMkLst>
        <pc:spChg chg="add del mod">
          <ac:chgData name="NORBEY DANILO MUÑOZ CAÑON" userId="29f64d73-8b12-4c53-a9f3-1c223397a229" providerId="ADAL" clId="{E77E5976-0C88-4624-869D-538A9914DDFE}" dt="2023-04-28T17:53:34.381" v="76" actId="478"/>
          <ac:spMkLst>
            <pc:docMk/>
            <pc:sldMk cId="0" sldId="259"/>
            <ac:spMk id="3" creationId="{CACE49A7-38C3-ED73-7479-60D68FD6B847}"/>
          </ac:spMkLst>
        </pc:spChg>
        <pc:spChg chg="add del">
          <ac:chgData name="NORBEY DANILO MUÑOZ CAÑON" userId="29f64d73-8b12-4c53-a9f3-1c223397a229" providerId="ADAL" clId="{E77E5976-0C88-4624-869D-538A9914DDFE}" dt="2023-04-28T17:53:38.815" v="78" actId="22"/>
          <ac:spMkLst>
            <pc:docMk/>
            <pc:sldMk cId="0" sldId="259"/>
            <ac:spMk id="6" creationId="{9B595C53-3B14-F772-B7EB-873E22F4A0D6}"/>
          </ac:spMkLst>
        </pc:spChg>
        <pc:spChg chg="add mod">
          <ac:chgData name="NORBEY DANILO MUÑOZ CAÑON" userId="29f64d73-8b12-4c53-a9f3-1c223397a229" providerId="ADAL" clId="{E77E5976-0C88-4624-869D-538A9914DDFE}" dt="2023-04-28T17:53:43.024" v="79"/>
          <ac:spMkLst>
            <pc:docMk/>
            <pc:sldMk cId="0" sldId="259"/>
            <ac:spMk id="7" creationId="{47E7FAE1-06DB-E47C-A223-D5111B1F53E5}"/>
          </ac:spMkLst>
        </pc:spChg>
        <pc:spChg chg="del mod">
          <ac:chgData name="NORBEY DANILO MUÑOZ CAÑON" userId="29f64d73-8b12-4c53-a9f3-1c223397a229" providerId="ADAL" clId="{E77E5976-0C88-4624-869D-538A9914DDFE}" dt="2023-04-28T17:53:32.110" v="75" actId="478"/>
          <ac:spMkLst>
            <pc:docMk/>
            <pc:sldMk cId="0" sldId="259"/>
            <ac:spMk id="102" creationId="{00000000-0000-0000-0000-000000000000}"/>
          </ac:spMkLst>
        </pc:spChg>
        <pc:picChg chg="del">
          <ac:chgData name="NORBEY DANILO MUÑOZ CAÑON" userId="29f64d73-8b12-4c53-a9f3-1c223397a229" providerId="ADAL" clId="{E77E5976-0C88-4624-869D-538A9914DDFE}" dt="2023-04-28T17:53:32.110" v="75" actId="478"/>
          <ac:picMkLst>
            <pc:docMk/>
            <pc:sldMk cId="0" sldId="259"/>
            <ac:picMk id="5" creationId="{B3E95042-DEAF-6EC6-8AC1-6459A6505343}"/>
          </ac:picMkLst>
        </pc:picChg>
      </pc:sldChg>
      <pc:sldChg chg="addSp delSp modSp mod">
        <pc:chgData name="NORBEY DANILO MUÑOZ CAÑON" userId="29f64d73-8b12-4c53-a9f3-1c223397a229" providerId="ADAL" clId="{E77E5976-0C88-4624-869D-538A9914DDFE}" dt="2023-04-28T17:54:01.359" v="84"/>
        <pc:sldMkLst>
          <pc:docMk/>
          <pc:sldMk cId="0" sldId="260"/>
        </pc:sldMkLst>
        <pc:spChg chg="add del mod">
          <ac:chgData name="NORBEY DANILO MUÑOZ CAÑON" userId="29f64d73-8b12-4c53-a9f3-1c223397a229" providerId="ADAL" clId="{E77E5976-0C88-4624-869D-538A9914DDFE}" dt="2023-04-28T17:53:58.581" v="82" actId="478"/>
          <ac:spMkLst>
            <pc:docMk/>
            <pc:sldMk cId="0" sldId="260"/>
            <ac:spMk id="3" creationId="{23260119-30AB-EB74-1C69-25DE603EF2C0}"/>
          </ac:spMkLst>
        </pc:spChg>
        <pc:spChg chg="add del mod">
          <ac:chgData name="NORBEY DANILO MUÑOZ CAÑON" userId="29f64d73-8b12-4c53-a9f3-1c223397a229" providerId="ADAL" clId="{E77E5976-0C88-4624-869D-538A9914DDFE}" dt="2023-04-28T17:53:59.697" v="83" actId="478"/>
          <ac:spMkLst>
            <pc:docMk/>
            <pc:sldMk cId="0" sldId="260"/>
            <ac:spMk id="5" creationId="{0773552A-CC69-3D96-CBD8-B9FAC3F53D5C}"/>
          </ac:spMkLst>
        </pc:spChg>
        <pc:spChg chg="add mod">
          <ac:chgData name="NORBEY DANILO MUÑOZ CAÑON" userId="29f64d73-8b12-4c53-a9f3-1c223397a229" providerId="ADAL" clId="{E77E5976-0C88-4624-869D-538A9914DDFE}" dt="2023-04-28T17:54:01.359" v="84"/>
          <ac:spMkLst>
            <pc:docMk/>
            <pc:sldMk cId="0" sldId="260"/>
            <ac:spMk id="6" creationId="{8AAFB03C-AA44-19B7-0A7E-3C33F1B562BF}"/>
          </ac:spMkLst>
        </pc:spChg>
        <pc:spChg chg="mod">
          <ac:chgData name="NORBEY DANILO MUÑOZ CAÑON" userId="29f64d73-8b12-4c53-a9f3-1c223397a229" providerId="ADAL" clId="{E77E5976-0C88-4624-869D-538A9914DDFE}" dt="2023-04-28T17:54:01.359" v="84"/>
          <ac:spMkLst>
            <pc:docMk/>
            <pc:sldMk cId="0" sldId="260"/>
            <ac:spMk id="8" creationId="{7F278433-5E3E-C300-02C9-C62F6EA25567}"/>
          </ac:spMkLst>
        </pc:spChg>
        <pc:spChg chg="mod">
          <ac:chgData name="NORBEY DANILO MUÑOZ CAÑON" userId="29f64d73-8b12-4c53-a9f3-1c223397a229" providerId="ADAL" clId="{E77E5976-0C88-4624-869D-538A9914DDFE}" dt="2023-04-28T17:54:01.359" v="84"/>
          <ac:spMkLst>
            <pc:docMk/>
            <pc:sldMk cId="0" sldId="260"/>
            <ac:spMk id="10" creationId="{72340F92-AB43-F5FB-A230-4C5A2766C492}"/>
          </ac:spMkLst>
        </pc:spChg>
        <pc:spChg chg="add mod">
          <ac:chgData name="NORBEY DANILO MUÑOZ CAÑON" userId="29f64d73-8b12-4c53-a9f3-1c223397a229" providerId="ADAL" clId="{E77E5976-0C88-4624-869D-538A9914DDFE}" dt="2023-04-28T17:54:01.359" v="84"/>
          <ac:spMkLst>
            <pc:docMk/>
            <pc:sldMk cId="0" sldId="260"/>
            <ac:spMk id="11" creationId="{395AF2F8-3AC8-38A7-3C3A-574141E2B494}"/>
          </ac:spMkLst>
        </pc:spChg>
        <pc:spChg chg="add mod">
          <ac:chgData name="NORBEY DANILO MUÑOZ CAÑON" userId="29f64d73-8b12-4c53-a9f3-1c223397a229" providerId="ADAL" clId="{E77E5976-0C88-4624-869D-538A9914DDFE}" dt="2023-04-28T17:54:01.359" v="84"/>
          <ac:spMkLst>
            <pc:docMk/>
            <pc:sldMk cId="0" sldId="260"/>
            <ac:spMk id="12" creationId="{10D2EC09-5FB6-D86F-70E0-533A2010C436}"/>
          </ac:spMkLst>
        </pc:spChg>
        <pc:spChg chg="add mod">
          <ac:chgData name="NORBEY DANILO MUÑOZ CAÑON" userId="29f64d73-8b12-4c53-a9f3-1c223397a229" providerId="ADAL" clId="{E77E5976-0C88-4624-869D-538A9914DDFE}" dt="2023-04-28T17:54:01.359" v="84"/>
          <ac:spMkLst>
            <pc:docMk/>
            <pc:sldMk cId="0" sldId="260"/>
            <ac:spMk id="13" creationId="{8A7FF95A-974F-0FE6-994C-80F4EBBCA3FA}"/>
          </ac:spMkLst>
        </pc:spChg>
        <pc:spChg chg="mod">
          <ac:chgData name="NORBEY DANILO MUÑOZ CAÑON" userId="29f64d73-8b12-4c53-a9f3-1c223397a229" providerId="ADAL" clId="{E77E5976-0C88-4624-869D-538A9914DDFE}" dt="2023-04-28T17:54:01.359" v="84"/>
          <ac:spMkLst>
            <pc:docMk/>
            <pc:sldMk cId="0" sldId="260"/>
            <ac:spMk id="15" creationId="{6AEB59A8-27D9-FFF4-8CF1-9875153DA44C}"/>
          </ac:spMkLst>
        </pc:spChg>
        <pc:spChg chg="mod">
          <ac:chgData name="NORBEY DANILO MUÑOZ CAÑON" userId="29f64d73-8b12-4c53-a9f3-1c223397a229" providerId="ADAL" clId="{E77E5976-0C88-4624-869D-538A9914DDFE}" dt="2023-04-28T17:54:01.359" v="84"/>
          <ac:spMkLst>
            <pc:docMk/>
            <pc:sldMk cId="0" sldId="260"/>
            <ac:spMk id="17" creationId="{FFA334F9-2113-4EA8-8A75-4C1CAF80D4DB}"/>
          </ac:spMkLst>
        </pc:spChg>
        <pc:spChg chg="add mod">
          <ac:chgData name="NORBEY DANILO MUÑOZ CAÑON" userId="29f64d73-8b12-4c53-a9f3-1c223397a229" providerId="ADAL" clId="{E77E5976-0C88-4624-869D-538A9914DDFE}" dt="2023-04-28T17:54:01.359" v="84"/>
          <ac:spMkLst>
            <pc:docMk/>
            <pc:sldMk cId="0" sldId="260"/>
            <ac:spMk id="18" creationId="{89809189-245C-D5FC-DDB1-7BF8954D1E41}"/>
          </ac:spMkLst>
        </pc:spChg>
        <pc:spChg chg="add mod">
          <ac:chgData name="NORBEY DANILO MUÑOZ CAÑON" userId="29f64d73-8b12-4c53-a9f3-1c223397a229" providerId="ADAL" clId="{E77E5976-0C88-4624-869D-538A9914DDFE}" dt="2023-04-28T17:54:01.359" v="84"/>
          <ac:spMkLst>
            <pc:docMk/>
            <pc:sldMk cId="0" sldId="260"/>
            <ac:spMk id="19" creationId="{77BAA498-D8D0-109D-3167-C8A956F83157}"/>
          </ac:spMkLst>
        </pc:spChg>
        <pc:spChg chg="del">
          <ac:chgData name="NORBEY DANILO MUÑOZ CAÑON" userId="29f64d73-8b12-4c53-a9f3-1c223397a229" providerId="ADAL" clId="{E77E5976-0C88-4624-869D-538A9914DDFE}" dt="2023-04-28T17:53:56.888" v="81" actId="478"/>
          <ac:spMkLst>
            <pc:docMk/>
            <pc:sldMk cId="0" sldId="260"/>
            <ac:spMk id="109" creationId="{00000000-0000-0000-0000-000000000000}"/>
          </ac:spMkLst>
        </pc:spChg>
        <pc:spChg chg="del">
          <ac:chgData name="NORBEY DANILO MUÑOZ CAÑON" userId="29f64d73-8b12-4c53-a9f3-1c223397a229" providerId="ADAL" clId="{E77E5976-0C88-4624-869D-538A9914DDFE}" dt="2023-04-28T17:53:55.841" v="80" actId="478"/>
          <ac:spMkLst>
            <pc:docMk/>
            <pc:sldMk cId="0" sldId="260"/>
            <ac:spMk id="110" creationId="{00000000-0000-0000-0000-000000000000}"/>
          </ac:spMkLst>
        </pc:spChg>
        <pc:grpChg chg="add mod">
          <ac:chgData name="NORBEY DANILO MUÑOZ CAÑON" userId="29f64d73-8b12-4c53-a9f3-1c223397a229" providerId="ADAL" clId="{E77E5976-0C88-4624-869D-538A9914DDFE}" dt="2023-04-28T17:54:01.359" v="84"/>
          <ac:grpSpMkLst>
            <pc:docMk/>
            <pc:sldMk cId="0" sldId="260"/>
            <ac:grpSpMk id="7" creationId="{7E92A79A-5F97-5C46-505F-FD5A1C3A4132}"/>
          </ac:grpSpMkLst>
        </pc:grpChg>
        <pc:grpChg chg="add mod">
          <ac:chgData name="NORBEY DANILO MUÑOZ CAÑON" userId="29f64d73-8b12-4c53-a9f3-1c223397a229" providerId="ADAL" clId="{E77E5976-0C88-4624-869D-538A9914DDFE}" dt="2023-04-28T17:54:01.359" v="84"/>
          <ac:grpSpMkLst>
            <pc:docMk/>
            <pc:sldMk cId="0" sldId="260"/>
            <ac:grpSpMk id="14" creationId="{06030E0B-C610-6246-CA5F-66977D8F7573}"/>
          </ac:grpSpMkLst>
        </pc:grpChg>
        <pc:picChg chg="mod">
          <ac:chgData name="NORBEY DANILO MUÑOZ CAÑON" userId="29f64d73-8b12-4c53-a9f3-1c223397a229" providerId="ADAL" clId="{E77E5976-0C88-4624-869D-538A9914DDFE}" dt="2023-04-28T17:54:01.359" v="84"/>
          <ac:picMkLst>
            <pc:docMk/>
            <pc:sldMk cId="0" sldId="260"/>
            <ac:picMk id="9" creationId="{224169A2-5C73-CFE7-8706-9902552644E4}"/>
          </ac:picMkLst>
        </pc:picChg>
        <pc:picChg chg="mod">
          <ac:chgData name="NORBEY DANILO MUÑOZ CAÑON" userId="29f64d73-8b12-4c53-a9f3-1c223397a229" providerId="ADAL" clId="{E77E5976-0C88-4624-869D-538A9914DDFE}" dt="2023-04-28T17:54:01.359" v="84"/>
          <ac:picMkLst>
            <pc:docMk/>
            <pc:sldMk cId="0" sldId="260"/>
            <ac:picMk id="16" creationId="{8A09EC5D-E87E-F876-AA4B-81D80B399BA4}"/>
          </ac:picMkLst>
        </pc:picChg>
      </pc:sldChg>
      <pc:sldChg chg="addSp delSp modSp mod">
        <pc:chgData name="NORBEY DANILO MUÑOZ CAÑON" userId="29f64d73-8b12-4c53-a9f3-1c223397a229" providerId="ADAL" clId="{E77E5976-0C88-4624-869D-538A9914DDFE}" dt="2023-04-28T17:57:21.249" v="106" actId="478"/>
        <pc:sldMkLst>
          <pc:docMk/>
          <pc:sldMk cId="0" sldId="261"/>
        </pc:sldMkLst>
        <pc:spChg chg="add del mod">
          <ac:chgData name="NORBEY DANILO MUÑOZ CAÑON" userId="29f64d73-8b12-4c53-a9f3-1c223397a229" providerId="ADAL" clId="{E77E5976-0C88-4624-869D-538A9914DDFE}" dt="2023-04-28T17:57:21.249" v="106" actId="478"/>
          <ac:spMkLst>
            <pc:docMk/>
            <pc:sldMk cId="0" sldId="261"/>
            <ac:spMk id="3" creationId="{D59A448E-8689-0549-BCB2-ACE53F8A8C30}"/>
          </ac:spMkLst>
        </pc:spChg>
        <pc:spChg chg="add del mod">
          <ac:chgData name="NORBEY DANILO MUÑOZ CAÑON" userId="29f64d73-8b12-4c53-a9f3-1c223397a229" providerId="ADAL" clId="{E77E5976-0C88-4624-869D-538A9914DDFE}" dt="2023-04-28T17:57:19.826" v="105" actId="478"/>
          <ac:spMkLst>
            <pc:docMk/>
            <pc:sldMk cId="0" sldId="261"/>
            <ac:spMk id="5" creationId="{81D13F2B-99C8-811B-3389-C66B09AC58A4}"/>
          </ac:spMkLst>
        </pc:spChg>
        <pc:spChg chg="add mod">
          <ac:chgData name="NORBEY DANILO MUÑOZ CAÑON" userId="29f64d73-8b12-4c53-a9f3-1c223397a229" providerId="ADAL" clId="{E77E5976-0C88-4624-869D-538A9914DDFE}" dt="2023-04-28T17:57:16.214" v="104"/>
          <ac:spMkLst>
            <pc:docMk/>
            <pc:sldMk cId="0" sldId="261"/>
            <ac:spMk id="6" creationId="{EB0D144F-7139-9559-4430-A597B7206433}"/>
          </ac:spMkLst>
        </pc:spChg>
        <pc:spChg chg="del">
          <ac:chgData name="NORBEY DANILO MUÑOZ CAÑON" userId="29f64d73-8b12-4c53-a9f3-1c223397a229" providerId="ADAL" clId="{E77E5976-0C88-4624-869D-538A9914DDFE}" dt="2023-04-28T17:57:15.013" v="103" actId="478"/>
          <ac:spMkLst>
            <pc:docMk/>
            <pc:sldMk cId="0" sldId="261"/>
            <ac:spMk id="116" creationId="{00000000-0000-0000-0000-000000000000}"/>
          </ac:spMkLst>
        </pc:spChg>
        <pc:spChg chg="del">
          <ac:chgData name="NORBEY DANILO MUÑOZ CAÑON" userId="29f64d73-8b12-4c53-a9f3-1c223397a229" providerId="ADAL" clId="{E77E5976-0C88-4624-869D-538A9914DDFE}" dt="2023-04-28T17:57:15.013" v="103" actId="478"/>
          <ac:spMkLst>
            <pc:docMk/>
            <pc:sldMk cId="0" sldId="261"/>
            <ac:spMk id="117" creationId="{00000000-0000-0000-0000-000000000000}"/>
          </ac:spMkLst>
        </pc:spChg>
      </pc:sldChg>
      <pc:sldChg chg="del">
        <pc:chgData name="NORBEY DANILO MUÑOZ CAÑON" userId="29f64d73-8b12-4c53-a9f3-1c223397a229" providerId="ADAL" clId="{E77E5976-0C88-4624-869D-538A9914DDFE}" dt="2023-04-28T17:58:24.658" v="108" actId="47"/>
        <pc:sldMkLst>
          <pc:docMk/>
          <pc:sldMk cId="0" sldId="262"/>
        </pc:sldMkLst>
      </pc:sldChg>
      <pc:sldChg chg="del">
        <pc:chgData name="NORBEY DANILO MUÑOZ CAÑON" userId="29f64d73-8b12-4c53-a9f3-1c223397a229" providerId="ADAL" clId="{E77E5976-0C88-4624-869D-538A9914DDFE}" dt="2023-04-28T17:58:25.024" v="109" actId="47"/>
        <pc:sldMkLst>
          <pc:docMk/>
          <pc:sldMk cId="0" sldId="263"/>
        </pc:sldMkLst>
      </pc:sldChg>
      <pc:sldChg chg="del">
        <pc:chgData name="NORBEY DANILO MUÑOZ CAÑON" userId="29f64d73-8b12-4c53-a9f3-1c223397a229" providerId="ADAL" clId="{E77E5976-0C88-4624-869D-538A9914DDFE}" dt="2023-04-28T17:58:25.284" v="110" actId="47"/>
        <pc:sldMkLst>
          <pc:docMk/>
          <pc:sldMk cId="0" sldId="264"/>
        </pc:sldMkLst>
      </pc:sldChg>
      <pc:sldChg chg="del">
        <pc:chgData name="NORBEY DANILO MUÑOZ CAÑON" userId="29f64d73-8b12-4c53-a9f3-1c223397a229" providerId="ADAL" clId="{E77E5976-0C88-4624-869D-538A9914DDFE}" dt="2023-04-28T17:58:25.547" v="111" actId="47"/>
        <pc:sldMkLst>
          <pc:docMk/>
          <pc:sldMk cId="96436343" sldId="267"/>
        </pc:sldMkLst>
      </pc:sldChg>
      <pc:sldChg chg="del">
        <pc:chgData name="NORBEY DANILO MUÑOZ CAÑON" userId="29f64d73-8b12-4c53-a9f3-1c223397a229" providerId="ADAL" clId="{E77E5976-0C88-4624-869D-538A9914DDFE}" dt="2023-04-28T17:58:26.943" v="116" actId="47"/>
        <pc:sldMkLst>
          <pc:docMk/>
          <pc:sldMk cId="2154225193" sldId="268"/>
        </pc:sldMkLst>
      </pc:sldChg>
      <pc:sldChg chg="del">
        <pc:chgData name="NORBEY DANILO MUÑOZ CAÑON" userId="29f64d73-8b12-4c53-a9f3-1c223397a229" providerId="ADAL" clId="{E77E5976-0C88-4624-869D-538A9914DDFE}" dt="2023-04-28T17:58:28.381" v="120" actId="47"/>
        <pc:sldMkLst>
          <pc:docMk/>
          <pc:sldMk cId="2413572820" sldId="269"/>
        </pc:sldMkLst>
      </pc:sldChg>
      <pc:sldChg chg="del">
        <pc:chgData name="NORBEY DANILO MUÑOZ CAÑON" userId="29f64d73-8b12-4c53-a9f3-1c223397a229" providerId="ADAL" clId="{E77E5976-0C88-4624-869D-538A9914DDFE}" dt="2023-04-28T17:58:26.638" v="115" actId="47"/>
        <pc:sldMkLst>
          <pc:docMk/>
          <pc:sldMk cId="1347833943" sldId="270"/>
        </pc:sldMkLst>
      </pc:sldChg>
      <pc:sldChg chg="del">
        <pc:chgData name="NORBEY DANILO MUÑOZ CAÑON" userId="29f64d73-8b12-4c53-a9f3-1c223397a229" providerId="ADAL" clId="{E77E5976-0C88-4624-869D-538A9914DDFE}" dt="2023-04-28T17:58:28.611" v="121" actId="47"/>
        <pc:sldMkLst>
          <pc:docMk/>
          <pc:sldMk cId="3628019261" sldId="271"/>
        </pc:sldMkLst>
      </pc:sldChg>
      <pc:sldChg chg="del">
        <pc:chgData name="NORBEY DANILO MUÑOZ CAÑON" userId="29f64d73-8b12-4c53-a9f3-1c223397a229" providerId="ADAL" clId="{E77E5976-0C88-4624-869D-538A9914DDFE}" dt="2023-04-28T17:58:28.880" v="122" actId="47"/>
        <pc:sldMkLst>
          <pc:docMk/>
          <pc:sldMk cId="3268856810" sldId="272"/>
        </pc:sldMkLst>
      </pc:sldChg>
      <pc:sldChg chg="del">
        <pc:chgData name="NORBEY DANILO MUÑOZ CAÑON" userId="29f64d73-8b12-4c53-a9f3-1c223397a229" providerId="ADAL" clId="{E77E5976-0C88-4624-869D-538A9914DDFE}" dt="2023-04-28T17:58:29.332" v="123" actId="47"/>
        <pc:sldMkLst>
          <pc:docMk/>
          <pc:sldMk cId="2294689090" sldId="273"/>
        </pc:sldMkLst>
      </pc:sldChg>
      <pc:sldChg chg="del">
        <pc:chgData name="NORBEY DANILO MUÑOZ CAÑON" userId="29f64d73-8b12-4c53-a9f3-1c223397a229" providerId="ADAL" clId="{E77E5976-0C88-4624-869D-538A9914DDFE}" dt="2023-04-28T17:58:29.702" v="124" actId="47"/>
        <pc:sldMkLst>
          <pc:docMk/>
          <pc:sldMk cId="1464392018" sldId="274"/>
        </pc:sldMkLst>
      </pc:sldChg>
      <pc:sldChg chg="del">
        <pc:chgData name="NORBEY DANILO MUÑOZ CAÑON" userId="29f64d73-8b12-4c53-a9f3-1c223397a229" providerId="ADAL" clId="{E77E5976-0C88-4624-869D-538A9914DDFE}" dt="2023-04-28T17:58:30.044" v="125" actId="47"/>
        <pc:sldMkLst>
          <pc:docMk/>
          <pc:sldMk cId="3922191254" sldId="275"/>
        </pc:sldMkLst>
      </pc:sldChg>
      <pc:sldChg chg="del">
        <pc:chgData name="NORBEY DANILO MUÑOZ CAÑON" userId="29f64d73-8b12-4c53-a9f3-1c223397a229" providerId="ADAL" clId="{E77E5976-0C88-4624-869D-538A9914DDFE}" dt="2023-04-28T17:58:30.513" v="126" actId="47"/>
        <pc:sldMkLst>
          <pc:docMk/>
          <pc:sldMk cId="1918573054" sldId="276"/>
        </pc:sldMkLst>
      </pc:sldChg>
      <pc:sldChg chg="del">
        <pc:chgData name="NORBEY DANILO MUÑOZ CAÑON" userId="29f64d73-8b12-4c53-a9f3-1c223397a229" providerId="ADAL" clId="{E77E5976-0C88-4624-869D-538A9914DDFE}" dt="2023-04-28T17:58:30.833" v="127" actId="47"/>
        <pc:sldMkLst>
          <pc:docMk/>
          <pc:sldMk cId="1748151848" sldId="277"/>
        </pc:sldMkLst>
      </pc:sldChg>
      <pc:sldChg chg="del">
        <pc:chgData name="NORBEY DANILO MUÑOZ CAÑON" userId="29f64d73-8b12-4c53-a9f3-1c223397a229" providerId="ADAL" clId="{E77E5976-0C88-4624-869D-538A9914DDFE}" dt="2023-04-28T17:58:31.257" v="128" actId="47"/>
        <pc:sldMkLst>
          <pc:docMk/>
          <pc:sldMk cId="587208273" sldId="278"/>
        </pc:sldMkLst>
      </pc:sldChg>
      <pc:sldChg chg="del">
        <pc:chgData name="NORBEY DANILO MUÑOZ CAÑON" userId="29f64d73-8b12-4c53-a9f3-1c223397a229" providerId="ADAL" clId="{E77E5976-0C88-4624-869D-538A9914DDFE}" dt="2023-04-28T17:58:31.690" v="129" actId="47"/>
        <pc:sldMkLst>
          <pc:docMk/>
          <pc:sldMk cId="4069427429" sldId="279"/>
        </pc:sldMkLst>
      </pc:sldChg>
      <pc:sldChg chg="del">
        <pc:chgData name="NORBEY DANILO MUÑOZ CAÑON" userId="29f64d73-8b12-4c53-a9f3-1c223397a229" providerId="ADAL" clId="{E77E5976-0C88-4624-869D-538A9914DDFE}" dt="2023-04-28T17:58:32.200" v="130" actId="47"/>
        <pc:sldMkLst>
          <pc:docMk/>
          <pc:sldMk cId="2175063999" sldId="280"/>
        </pc:sldMkLst>
      </pc:sldChg>
      <pc:sldChg chg="del">
        <pc:chgData name="NORBEY DANILO MUÑOZ CAÑON" userId="29f64d73-8b12-4c53-a9f3-1c223397a229" providerId="ADAL" clId="{E77E5976-0C88-4624-869D-538A9914DDFE}" dt="2023-04-28T17:58:32.681" v="131" actId="47"/>
        <pc:sldMkLst>
          <pc:docMk/>
          <pc:sldMk cId="3127277712" sldId="281"/>
        </pc:sldMkLst>
      </pc:sldChg>
      <pc:sldChg chg="del">
        <pc:chgData name="NORBEY DANILO MUÑOZ CAÑON" userId="29f64d73-8b12-4c53-a9f3-1c223397a229" providerId="ADAL" clId="{E77E5976-0C88-4624-869D-538A9914DDFE}" dt="2023-04-28T17:58:33.180" v="132" actId="47"/>
        <pc:sldMkLst>
          <pc:docMk/>
          <pc:sldMk cId="242418712" sldId="282"/>
        </pc:sldMkLst>
      </pc:sldChg>
      <pc:sldChg chg="del">
        <pc:chgData name="NORBEY DANILO MUÑOZ CAÑON" userId="29f64d73-8b12-4c53-a9f3-1c223397a229" providerId="ADAL" clId="{E77E5976-0C88-4624-869D-538A9914DDFE}" dt="2023-04-28T17:58:33.678" v="133" actId="47"/>
        <pc:sldMkLst>
          <pc:docMk/>
          <pc:sldMk cId="3816886762" sldId="283"/>
        </pc:sldMkLst>
      </pc:sldChg>
      <pc:sldChg chg="del">
        <pc:chgData name="NORBEY DANILO MUÑOZ CAÑON" userId="29f64d73-8b12-4c53-a9f3-1c223397a229" providerId="ADAL" clId="{E77E5976-0C88-4624-869D-538A9914DDFE}" dt="2023-04-28T17:58:34.182" v="134" actId="47"/>
        <pc:sldMkLst>
          <pc:docMk/>
          <pc:sldMk cId="3483159146" sldId="284"/>
        </pc:sldMkLst>
      </pc:sldChg>
      <pc:sldChg chg="del">
        <pc:chgData name="NORBEY DANILO MUÑOZ CAÑON" userId="29f64d73-8b12-4c53-a9f3-1c223397a229" providerId="ADAL" clId="{E77E5976-0C88-4624-869D-538A9914DDFE}" dt="2023-04-28T17:58:34.664" v="135" actId="47"/>
        <pc:sldMkLst>
          <pc:docMk/>
          <pc:sldMk cId="4018151666" sldId="285"/>
        </pc:sldMkLst>
      </pc:sldChg>
      <pc:sldChg chg="del">
        <pc:chgData name="NORBEY DANILO MUÑOZ CAÑON" userId="29f64d73-8b12-4c53-a9f3-1c223397a229" providerId="ADAL" clId="{E77E5976-0C88-4624-869D-538A9914DDFE}" dt="2023-04-28T17:58:27.231" v="117" actId="47"/>
        <pc:sldMkLst>
          <pc:docMk/>
          <pc:sldMk cId="1772636070" sldId="286"/>
        </pc:sldMkLst>
      </pc:sldChg>
      <pc:sldChg chg="del">
        <pc:chgData name="NORBEY DANILO MUÑOZ CAÑON" userId="29f64d73-8b12-4c53-a9f3-1c223397a229" providerId="ADAL" clId="{E77E5976-0C88-4624-869D-538A9914DDFE}" dt="2023-04-28T17:58:27.467" v="118" actId="47"/>
        <pc:sldMkLst>
          <pc:docMk/>
          <pc:sldMk cId="615667881" sldId="287"/>
        </pc:sldMkLst>
      </pc:sldChg>
      <pc:sldChg chg="del">
        <pc:chgData name="NORBEY DANILO MUÑOZ CAÑON" userId="29f64d73-8b12-4c53-a9f3-1c223397a229" providerId="ADAL" clId="{E77E5976-0C88-4624-869D-538A9914DDFE}" dt="2023-04-28T17:58:25.770" v="112" actId="47"/>
        <pc:sldMkLst>
          <pc:docMk/>
          <pc:sldMk cId="313461469" sldId="288"/>
        </pc:sldMkLst>
      </pc:sldChg>
      <pc:sldChg chg="del">
        <pc:chgData name="NORBEY DANILO MUÑOZ CAÑON" userId="29f64d73-8b12-4c53-a9f3-1c223397a229" providerId="ADAL" clId="{E77E5976-0C88-4624-869D-538A9914DDFE}" dt="2023-04-28T17:58:25.987" v="113" actId="47"/>
        <pc:sldMkLst>
          <pc:docMk/>
          <pc:sldMk cId="847377557" sldId="289"/>
        </pc:sldMkLst>
      </pc:sldChg>
      <pc:sldChg chg="del">
        <pc:chgData name="NORBEY DANILO MUÑOZ CAÑON" userId="29f64d73-8b12-4c53-a9f3-1c223397a229" providerId="ADAL" clId="{E77E5976-0C88-4624-869D-538A9914DDFE}" dt="2023-04-28T17:58:26.200" v="114" actId="47"/>
        <pc:sldMkLst>
          <pc:docMk/>
          <pc:sldMk cId="3320738991" sldId="290"/>
        </pc:sldMkLst>
      </pc:sldChg>
      <pc:sldChg chg="del">
        <pc:chgData name="NORBEY DANILO MUÑOZ CAÑON" userId="29f64d73-8b12-4c53-a9f3-1c223397a229" providerId="ADAL" clId="{E77E5976-0C88-4624-869D-538A9914DDFE}" dt="2023-04-28T17:58:27.733" v="119" actId="47"/>
        <pc:sldMkLst>
          <pc:docMk/>
          <pc:sldMk cId="1997036041" sldId="291"/>
        </pc:sldMkLst>
      </pc:sldChg>
      <pc:sldChg chg="addSp delSp modSp add mod">
        <pc:chgData name="NORBEY DANILO MUÑOZ CAÑON" userId="29f64d73-8b12-4c53-a9f3-1c223397a229" providerId="ADAL" clId="{E77E5976-0C88-4624-869D-538A9914DDFE}" dt="2023-04-28T17:54:42.226" v="89"/>
        <pc:sldMkLst>
          <pc:docMk/>
          <pc:sldMk cId="3765847114" sldId="292"/>
        </pc:sldMkLst>
        <pc:spChg chg="add mod">
          <ac:chgData name="NORBEY DANILO MUÑOZ CAÑON" userId="29f64d73-8b12-4c53-a9f3-1c223397a229" providerId="ADAL" clId="{E77E5976-0C88-4624-869D-538A9914DDFE}" dt="2023-04-28T17:54:29.659" v="88"/>
          <ac:spMkLst>
            <pc:docMk/>
            <pc:sldMk cId="3765847114" sldId="292"/>
            <ac:spMk id="2" creationId="{3E4E52D1-E2DE-BABD-79FB-78F7C4D114B1}"/>
          </ac:spMkLst>
        </pc:spChg>
        <pc:spChg chg="add mod">
          <ac:chgData name="NORBEY DANILO MUÑOZ CAÑON" userId="29f64d73-8b12-4c53-a9f3-1c223397a229" providerId="ADAL" clId="{E77E5976-0C88-4624-869D-538A9914DDFE}" dt="2023-04-28T17:54:42.226" v="89"/>
          <ac:spMkLst>
            <pc:docMk/>
            <pc:sldMk cId="3765847114" sldId="292"/>
            <ac:spMk id="3" creationId="{D28E394F-F895-B023-F811-BB8FAAC35647}"/>
          </ac:spMkLst>
        </pc:spChg>
        <pc:spChg chg="add mod">
          <ac:chgData name="NORBEY DANILO MUÑOZ CAÑON" userId="29f64d73-8b12-4c53-a9f3-1c223397a229" providerId="ADAL" clId="{E77E5976-0C88-4624-869D-538A9914DDFE}" dt="2023-04-28T17:54:42.226" v="89"/>
          <ac:spMkLst>
            <pc:docMk/>
            <pc:sldMk cId="3765847114" sldId="292"/>
            <ac:spMk id="4" creationId="{E8FF53F7-674B-BC0E-9891-6AB0591132C4}"/>
          </ac:spMkLst>
        </pc:spChg>
        <pc:spChg chg="mod">
          <ac:chgData name="NORBEY DANILO MUÑOZ CAÑON" userId="29f64d73-8b12-4c53-a9f3-1c223397a229" providerId="ADAL" clId="{E77E5976-0C88-4624-869D-538A9914DDFE}" dt="2023-04-28T17:54:42.226" v="89"/>
          <ac:spMkLst>
            <pc:docMk/>
            <pc:sldMk cId="3765847114" sldId="292"/>
            <ac:spMk id="6" creationId="{BB023C67-3CFF-41BA-C929-31084D72D10C}"/>
          </ac:spMkLst>
        </pc:spChg>
        <pc:spChg chg="del">
          <ac:chgData name="NORBEY DANILO MUÑOZ CAÑON" userId="29f64d73-8b12-4c53-a9f3-1c223397a229" providerId="ADAL" clId="{E77E5976-0C88-4624-869D-538A9914DDFE}" dt="2023-04-28T17:54:28.661" v="87" actId="478"/>
          <ac:spMkLst>
            <pc:docMk/>
            <pc:sldMk cId="3765847114" sldId="292"/>
            <ac:spMk id="7" creationId="{47E7FAE1-06DB-E47C-A223-D5111B1F53E5}"/>
          </ac:spMkLst>
        </pc:spChg>
        <pc:spChg chg="mod">
          <ac:chgData name="NORBEY DANILO MUÑOZ CAÑON" userId="29f64d73-8b12-4c53-a9f3-1c223397a229" providerId="ADAL" clId="{E77E5976-0C88-4624-869D-538A9914DDFE}" dt="2023-04-28T17:54:42.226" v="89"/>
          <ac:spMkLst>
            <pc:docMk/>
            <pc:sldMk cId="3765847114" sldId="292"/>
            <ac:spMk id="8" creationId="{47B6FAEA-0A0F-7D74-A302-94F6AF5C12A4}"/>
          </ac:spMkLst>
        </pc:spChg>
        <pc:spChg chg="mod">
          <ac:chgData name="NORBEY DANILO MUÑOZ CAÑON" userId="29f64d73-8b12-4c53-a9f3-1c223397a229" providerId="ADAL" clId="{E77E5976-0C88-4624-869D-538A9914DDFE}" dt="2023-04-28T17:54:42.226" v="89"/>
          <ac:spMkLst>
            <pc:docMk/>
            <pc:sldMk cId="3765847114" sldId="292"/>
            <ac:spMk id="10" creationId="{47DD6A96-E5AB-07DC-86AB-68A5CB84BC51}"/>
          </ac:spMkLst>
        </pc:spChg>
        <pc:spChg chg="mod">
          <ac:chgData name="NORBEY DANILO MUÑOZ CAÑON" userId="29f64d73-8b12-4c53-a9f3-1c223397a229" providerId="ADAL" clId="{E77E5976-0C88-4624-869D-538A9914DDFE}" dt="2023-04-28T17:54:42.226" v="89"/>
          <ac:spMkLst>
            <pc:docMk/>
            <pc:sldMk cId="3765847114" sldId="292"/>
            <ac:spMk id="11" creationId="{747F62A8-4B1C-8A0F-0CB1-4835EF7587BB}"/>
          </ac:spMkLst>
        </pc:spChg>
        <pc:grpChg chg="add mod">
          <ac:chgData name="NORBEY DANILO MUÑOZ CAÑON" userId="29f64d73-8b12-4c53-a9f3-1c223397a229" providerId="ADAL" clId="{E77E5976-0C88-4624-869D-538A9914DDFE}" dt="2023-04-28T17:54:42.226" v="89"/>
          <ac:grpSpMkLst>
            <pc:docMk/>
            <pc:sldMk cId="3765847114" sldId="292"/>
            <ac:grpSpMk id="5" creationId="{2412139A-DC39-B3DF-8B3C-6190B57D0F44}"/>
          </ac:grpSpMkLst>
        </pc:grpChg>
        <pc:grpChg chg="add mod">
          <ac:chgData name="NORBEY DANILO MUÑOZ CAÑON" userId="29f64d73-8b12-4c53-a9f3-1c223397a229" providerId="ADAL" clId="{E77E5976-0C88-4624-869D-538A9914DDFE}" dt="2023-04-28T17:54:42.226" v="89"/>
          <ac:grpSpMkLst>
            <pc:docMk/>
            <pc:sldMk cId="3765847114" sldId="292"/>
            <ac:grpSpMk id="9" creationId="{D2DADFAF-7CB1-2DEC-538A-2500AC7A07E1}"/>
          </ac:grpSpMkLst>
        </pc:grpChg>
      </pc:sldChg>
      <pc:sldChg chg="addSp delSp modSp add mod replId">
        <pc:chgData name="NORBEY DANILO MUÑOZ CAÑON" userId="29f64d73-8b12-4c53-a9f3-1c223397a229" providerId="ADAL" clId="{E77E5976-0C88-4624-869D-538A9914DDFE}" dt="2023-04-28T17:55:00.686" v="91"/>
        <pc:sldMkLst>
          <pc:docMk/>
          <pc:sldMk cId="2163165509" sldId="293"/>
        </pc:sldMkLst>
        <pc:spChg chg="add mod">
          <ac:chgData name="NORBEY DANILO MUÑOZ CAÑON" userId="29f64d73-8b12-4c53-a9f3-1c223397a229" providerId="ADAL" clId="{E77E5976-0C88-4624-869D-538A9914DDFE}" dt="2023-04-28T17:55:00.686" v="91"/>
          <ac:spMkLst>
            <pc:docMk/>
            <pc:sldMk cId="2163165509" sldId="293"/>
            <ac:spMk id="2" creationId="{E643835C-3113-B8FA-CEEE-69E10EB862EF}"/>
          </ac:spMkLst>
        </pc:spChg>
        <pc:spChg chg="add mod">
          <ac:chgData name="NORBEY DANILO MUÑOZ CAÑON" userId="29f64d73-8b12-4c53-a9f3-1c223397a229" providerId="ADAL" clId="{E77E5976-0C88-4624-869D-538A9914DDFE}" dt="2023-04-28T17:55:00.686" v="91"/>
          <ac:spMkLst>
            <pc:docMk/>
            <pc:sldMk cId="2163165509" sldId="293"/>
            <ac:spMk id="3" creationId="{CFFFF773-B7AE-4A92-4BC8-EE3ABB5BBB83}"/>
          </ac:spMkLst>
        </pc:spChg>
        <pc:spChg chg="add mod">
          <ac:chgData name="NORBEY DANILO MUÑOZ CAÑON" userId="29f64d73-8b12-4c53-a9f3-1c223397a229" providerId="ADAL" clId="{E77E5976-0C88-4624-869D-538A9914DDFE}" dt="2023-04-28T17:55:00.686" v="91"/>
          <ac:spMkLst>
            <pc:docMk/>
            <pc:sldMk cId="2163165509" sldId="293"/>
            <ac:spMk id="4" creationId="{4AEF24FA-5DBC-A438-EF1F-004AD77C7870}"/>
          </ac:spMkLst>
        </pc:spChg>
        <pc:spChg chg="add mod">
          <ac:chgData name="NORBEY DANILO MUÑOZ CAÑON" userId="29f64d73-8b12-4c53-a9f3-1c223397a229" providerId="ADAL" clId="{E77E5976-0C88-4624-869D-538A9914DDFE}" dt="2023-04-28T17:55:00.686" v="91"/>
          <ac:spMkLst>
            <pc:docMk/>
            <pc:sldMk cId="2163165509" sldId="293"/>
            <ac:spMk id="5" creationId="{551973C7-BEDD-1870-65FB-1F0F28DB4A9A}"/>
          </ac:spMkLst>
        </pc:spChg>
        <pc:spChg chg="del">
          <ac:chgData name="NORBEY DANILO MUÑOZ CAÑON" userId="29f64d73-8b12-4c53-a9f3-1c223397a229" providerId="ADAL" clId="{E77E5976-0C88-4624-869D-538A9914DDFE}" dt="2023-04-28T17:54:59.893" v="90" actId="478"/>
          <ac:spMkLst>
            <pc:docMk/>
            <pc:sldMk cId="2163165509" sldId="293"/>
            <ac:spMk id="6" creationId="{8AAFB03C-AA44-19B7-0A7E-3C33F1B562BF}"/>
          </ac:spMkLst>
        </pc:spChg>
        <pc:spChg chg="del">
          <ac:chgData name="NORBEY DANILO MUÑOZ CAÑON" userId="29f64d73-8b12-4c53-a9f3-1c223397a229" providerId="ADAL" clId="{E77E5976-0C88-4624-869D-538A9914DDFE}" dt="2023-04-28T17:54:59.893" v="90" actId="478"/>
          <ac:spMkLst>
            <pc:docMk/>
            <pc:sldMk cId="2163165509" sldId="293"/>
            <ac:spMk id="11" creationId="{395AF2F8-3AC8-38A7-3C3A-574141E2B494}"/>
          </ac:spMkLst>
        </pc:spChg>
        <pc:spChg chg="del">
          <ac:chgData name="NORBEY DANILO MUÑOZ CAÑON" userId="29f64d73-8b12-4c53-a9f3-1c223397a229" providerId="ADAL" clId="{E77E5976-0C88-4624-869D-538A9914DDFE}" dt="2023-04-28T17:54:59.893" v="90" actId="478"/>
          <ac:spMkLst>
            <pc:docMk/>
            <pc:sldMk cId="2163165509" sldId="293"/>
            <ac:spMk id="12" creationId="{10D2EC09-5FB6-D86F-70E0-533A2010C436}"/>
          </ac:spMkLst>
        </pc:spChg>
        <pc:spChg chg="del">
          <ac:chgData name="NORBEY DANILO MUÑOZ CAÑON" userId="29f64d73-8b12-4c53-a9f3-1c223397a229" providerId="ADAL" clId="{E77E5976-0C88-4624-869D-538A9914DDFE}" dt="2023-04-28T17:54:59.893" v="90" actId="478"/>
          <ac:spMkLst>
            <pc:docMk/>
            <pc:sldMk cId="2163165509" sldId="293"/>
            <ac:spMk id="13" creationId="{8A7FF95A-974F-0FE6-994C-80F4EBBCA3FA}"/>
          </ac:spMkLst>
        </pc:spChg>
        <pc:spChg chg="del">
          <ac:chgData name="NORBEY DANILO MUÑOZ CAÑON" userId="29f64d73-8b12-4c53-a9f3-1c223397a229" providerId="ADAL" clId="{E77E5976-0C88-4624-869D-538A9914DDFE}" dt="2023-04-28T17:54:59.893" v="90" actId="478"/>
          <ac:spMkLst>
            <pc:docMk/>
            <pc:sldMk cId="2163165509" sldId="293"/>
            <ac:spMk id="18" creationId="{89809189-245C-D5FC-DDB1-7BF8954D1E41}"/>
          </ac:spMkLst>
        </pc:spChg>
        <pc:spChg chg="del">
          <ac:chgData name="NORBEY DANILO MUÑOZ CAÑON" userId="29f64d73-8b12-4c53-a9f3-1c223397a229" providerId="ADAL" clId="{E77E5976-0C88-4624-869D-538A9914DDFE}" dt="2023-04-28T17:54:59.893" v="90" actId="478"/>
          <ac:spMkLst>
            <pc:docMk/>
            <pc:sldMk cId="2163165509" sldId="293"/>
            <ac:spMk id="19" creationId="{77BAA498-D8D0-109D-3167-C8A956F83157}"/>
          </ac:spMkLst>
        </pc:spChg>
        <pc:spChg chg="add mod">
          <ac:chgData name="NORBEY DANILO MUÑOZ CAÑON" userId="29f64d73-8b12-4c53-a9f3-1c223397a229" providerId="ADAL" clId="{E77E5976-0C88-4624-869D-538A9914DDFE}" dt="2023-04-28T17:55:00.686" v="91"/>
          <ac:spMkLst>
            <pc:docMk/>
            <pc:sldMk cId="2163165509" sldId="293"/>
            <ac:spMk id="20" creationId="{39F6D68E-9D00-1598-9F72-D1FF99AB9CF5}"/>
          </ac:spMkLst>
        </pc:spChg>
        <pc:spChg chg="add mod">
          <ac:chgData name="NORBEY DANILO MUÑOZ CAÑON" userId="29f64d73-8b12-4c53-a9f3-1c223397a229" providerId="ADAL" clId="{E77E5976-0C88-4624-869D-538A9914DDFE}" dt="2023-04-28T17:55:00.686" v="91"/>
          <ac:spMkLst>
            <pc:docMk/>
            <pc:sldMk cId="2163165509" sldId="293"/>
            <ac:spMk id="21" creationId="{BA6F5B1C-F41D-A93D-3B55-15AA6F293CFA}"/>
          </ac:spMkLst>
        </pc:spChg>
        <pc:spChg chg="add mod">
          <ac:chgData name="NORBEY DANILO MUÑOZ CAÑON" userId="29f64d73-8b12-4c53-a9f3-1c223397a229" providerId="ADAL" clId="{E77E5976-0C88-4624-869D-538A9914DDFE}" dt="2023-04-28T17:55:00.686" v="91"/>
          <ac:spMkLst>
            <pc:docMk/>
            <pc:sldMk cId="2163165509" sldId="293"/>
            <ac:spMk id="22" creationId="{81760BDA-EC32-BE7E-ED39-65B54626199E}"/>
          </ac:spMkLst>
        </pc:spChg>
        <pc:spChg chg="mod">
          <ac:chgData name="NORBEY DANILO MUÑOZ CAÑON" userId="29f64d73-8b12-4c53-a9f3-1c223397a229" providerId="ADAL" clId="{E77E5976-0C88-4624-869D-538A9914DDFE}" dt="2023-04-28T17:55:00.686" v="91"/>
          <ac:spMkLst>
            <pc:docMk/>
            <pc:sldMk cId="2163165509" sldId="293"/>
            <ac:spMk id="24" creationId="{91FBE042-2FD6-94A1-5DD5-8DEBA64A6809}"/>
          </ac:spMkLst>
        </pc:spChg>
        <pc:spChg chg="mod">
          <ac:chgData name="NORBEY DANILO MUÑOZ CAÑON" userId="29f64d73-8b12-4c53-a9f3-1c223397a229" providerId="ADAL" clId="{E77E5976-0C88-4624-869D-538A9914DDFE}" dt="2023-04-28T17:55:00.686" v="91"/>
          <ac:spMkLst>
            <pc:docMk/>
            <pc:sldMk cId="2163165509" sldId="293"/>
            <ac:spMk id="26" creationId="{15C70BD0-F149-A890-B7C2-C7D4CDCA3CE8}"/>
          </ac:spMkLst>
        </pc:spChg>
        <pc:spChg chg="mod">
          <ac:chgData name="NORBEY DANILO MUÑOZ CAÑON" userId="29f64d73-8b12-4c53-a9f3-1c223397a229" providerId="ADAL" clId="{E77E5976-0C88-4624-869D-538A9914DDFE}" dt="2023-04-28T17:55:00.686" v="91"/>
          <ac:spMkLst>
            <pc:docMk/>
            <pc:sldMk cId="2163165509" sldId="293"/>
            <ac:spMk id="28" creationId="{D5B45B06-1816-A9D2-7CF7-61B93B9AB970}"/>
          </ac:spMkLst>
        </pc:spChg>
        <pc:spChg chg="mod">
          <ac:chgData name="NORBEY DANILO MUÑOZ CAÑON" userId="29f64d73-8b12-4c53-a9f3-1c223397a229" providerId="ADAL" clId="{E77E5976-0C88-4624-869D-538A9914DDFE}" dt="2023-04-28T17:55:00.686" v="91"/>
          <ac:spMkLst>
            <pc:docMk/>
            <pc:sldMk cId="2163165509" sldId="293"/>
            <ac:spMk id="30" creationId="{777CE073-83A1-1C65-2594-7B502C3C1091}"/>
          </ac:spMkLst>
        </pc:spChg>
        <pc:spChg chg="mod">
          <ac:chgData name="NORBEY DANILO MUÑOZ CAÑON" userId="29f64d73-8b12-4c53-a9f3-1c223397a229" providerId="ADAL" clId="{E77E5976-0C88-4624-869D-538A9914DDFE}" dt="2023-04-28T17:55:00.686" v="91"/>
          <ac:spMkLst>
            <pc:docMk/>
            <pc:sldMk cId="2163165509" sldId="293"/>
            <ac:spMk id="31" creationId="{19C25D8F-B0D1-9D6A-961A-5E9CB7B6D9FA}"/>
          </ac:spMkLst>
        </pc:spChg>
        <pc:spChg chg="mod">
          <ac:chgData name="NORBEY DANILO MUÑOZ CAÑON" userId="29f64d73-8b12-4c53-a9f3-1c223397a229" providerId="ADAL" clId="{E77E5976-0C88-4624-869D-538A9914DDFE}" dt="2023-04-28T17:55:00.686" v="91"/>
          <ac:spMkLst>
            <pc:docMk/>
            <pc:sldMk cId="2163165509" sldId="293"/>
            <ac:spMk id="32" creationId="{FF9596F3-5EE3-FFB8-4EAC-2426DC3C87DF}"/>
          </ac:spMkLst>
        </pc:spChg>
        <pc:spChg chg="mod">
          <ac:chgData name="NORBEY DANILO MUÑOZ CAÑON" userId="29f64d73-8b12-4c53-a9f3-1c223397a229" providerId="ADAL" clId="{E77E5976-0C88-4624-869D-538A9914DDFE}" dt="2023-04-28T17:55:00.686" v="91"/>
          <ac:spMkLst>
            <pc:docMk/>
            <pc:sldMk cId="2163165509" sldId="293"/>
            <ac:spMk id="34" creationId="{F955FB81-1E60-5C62-E787-54C6015A3E22}"/>
          </ac:spMkLst>
        </pc:spChg>
        <pc:spChg chg="add mod">
          <ac:chgData name="NORBEY DANILO MUÑOZ CAÑON" userId="29f64d73-8b12-4c53-a9f3-1c223397a229" providerId="ADAL" clId="{E77E5976-0C88-4624-869D-538A9914DDFE}" dt="2023-04-28T17:55:00.686" v="91"/>
          <ac:spMkLst>
            <pc:docMk/>
            <pc:sldMk cId="2163165509" sldId="293"/>
            <ac:spMk id="36" creationId="{2738580F-CA1F-8478-B22A-2B616E9C1291}"/>
          </ac:spMkLst>
        </pc:spChg>
        <pc:spChg chg="add mod">
          <ac:chgData name="NORBEY DANILO MUÑOZ CAÑON" userId="29f64d73-8b12-4c53-a9f3-1c223397a229" providerId="ADAL" clId="{E77E5976-0C88-4624-869D-538A9914DDFE}" dt="2023-04-28T17:55:00.686" v="91"/>
          <ac:spMkLst>
            <pc:docMk/>
            <pc:sldMk cId="2163165509" sldId="293"/>
            <ac:spMk id="37" creationId="{179527D4-6117-4EE1-0F88-9CDEDECDE576}"/>
          </ac:spMkLst>
        </pc:spChg>
        <pc:spChg chg="add mod">
          <ac:chgData name="NORBEY DANILO MUÑOZ CAÑON" userId="29f64d73-8b12-4c53-a9f3-1c223397a229" providerId="ADAL" clId="{E77E5976-0C88-4624-869D-538A9914DDFE}" dt="2023-04-28T17:55:00.686" v="91"/>
          <ac:spMkLst>
            <pc:docMk/>
            <pc:sldMk cId="2163165509" sldId="293"/>
            <ac:spMk id="38" creationId="{B1DBC161-0759-19AF-3F7D-0D598F66FD97}"/>
          </ac:spMkLst>
        </pc:spChg>
        <pc:spChg chg="add mod">
          <ac:chgData name="NORBEY DANILO MUÑOZ CAÑON" userId="29f64d73-8b12-4c53-a9f3-1c223397a229" providerId="ADAL" clId="{E77E5976-0C88-4624-869D-538A9914DDFE}" dt="2023-04-28T17:55:00.686" v="91"/>
          <ac:spMkLst>
            <pc:docMk/>
            <pc:sldMk cId="2163165509" sldId="293"/>
            <ac:spMk id="39" creationId="{5CD0D08E-6808-D3B4-72E8-01E799AE1A06}"/>
          </ac:spMkLst>
        </pc:spChg>
        <pc:spChg chg="add mod">
          <ac:chgData name="NORBEY DANILO MUÑOZ CAÑON" userId="29f64d73-8b12-4c53-a9f3-1c223397a229" providerId="ADAL" clId="{E77E5976-0C88-4624-869D-538A9914DDFE}" dt="2023-04-28T17:55:00.686" v="91"/>
          <ac:spMkLst>
            <pc:docMk/>
            <pc:sldMk cId="2163165509" sldId="293"/>
            <ac:spMk id="40" creationId="{EF98EF12-0DEF-86FA-5CFA-E141DF8BCF8C}"/>
          </ac:spMkLst>
        </pc:spChg>
        <pc:grpChg chg="del">
          <ac:chgData name="NORBEY DANILO MUÑOZ CAÑON" userId="29f64d73-8b12-4c53-a9f3-1c223397a229" providerId="ADAL" clId="{E77E5976-0C88-4624-869D-538A9914DDFE}" dt="2023-04-28T17:54:59.893" v="90" actId="478"/>
          <ac:grpSpMkLst>
            <pc:docMk/>
            <pc:sldMk cId="2163165509" sldId="293"/>
            <ac:grpSpMk id="7" creationId="{7E92A79A-5F97-5C46-505F-FD5A1C3A4132}"/>
          </ac:grpSpMkLst>
        </pc:grpChg>
        <pc:grpChg chg="del">
          <ac:chgData name="NORBEY DANILO MUÑOZ CAÑON" userId="29f64d73-8b12-4c53-a9f3-1c223397a229" providerId="ADAL" clId="{E77E5976-0C88-4624-869D-538A9914DDFE}" dt="2023-04-28T17:54:59.893" v="90" actId="478"/>
          <ac:grpSpMkLst>
            <pc:docMk/>
            <pc:sldMk cId="2163165509" sldId="293"/>
            <ac:grpSpMk id="14" creationId="{06030E0B-C610-6246-CA5F-66977D8F7573}"/>
          </ac:grpSpMkLst>
        </pc:grpChg>
        <pc:grpChg chg="add mod">
          <ac:chgData name="NORBEY DANILO MUÑOZ CAÑON" userId="29f64d73-8b12-4c53-a9f3-1c223397a229" providerId="ADAL" clId="{E77E5976-0C88-4624-869D-538A9914DDFE}" dt="2023-04-28T17:55:00.686" v="91"/>
          <ac:grpSpMkLst>
            <pc:docMk/>
            <pc:sldMk cId="2163165509" sldId="293"/>
            <ac:grpSpMk id="23" creationId="{1D237DF8-0AE9-3D30-7D0F-89A462FCA0A8}"/>
          </ac:grpSpMkLst>
        </pc:grpChg>
        <pc:picChg chg="mod">
          <ac:chgData name="NORBEY DANILO MUÑOZ CAÑON" userId="29f64d73-8b12-4c53-a9f3-1c223397a229" providerId="ADAL" clId="{E77E5976-0C88-4624-869D-538A9914DDFE}" dt="2023-04-28T17:55:00.686" v="91"/>
          <ac:picMkLst>
            <pc:docMk/>
            <pc:sldMk cId="2163165509" sldId="293"/>
            <ac:picMk id="25" creationId="{097AD1E9-5FAD-5297-5212-B83DA5067696}"/>
          </ac:picMkLst>
        </pc:picChg>
        <pc:picChg chg="mod">
          <ac:chgData name="NORBEY DANILO MUÑOZ CAÑON" userId="29f64d73-8b12-4c53-a9f3-1c223397a229" providerId="ADAL" clId="{E77E5976-0C88-4624-869D-538A9914DDFE}" dt="2023-04-28T17:55:00.686" v="91"/>
          <ac:picMkLst>
            <pc:docMk/>
            <pc:sldMk cId="2163165509" sldId="293"/>
            <ac:picMk id="27" creationId="{E0711B31-9A52-5303-4507-8ECBF79D987D}"/>
          </ac:picMkLst>
        </pc:picChg>
        <pc:picChg chg="mod">
          <ac:chgData name="NORBEY DANILO MUÑOZ CAÑON" userId="29f64d73-8b12-4c53-a9f3-1c223397a229" providerId="ADAL" clId="{E77E5976-0C88-4624-869D-538A9914DDFE}" dt="2023-04-28T17:55:00.686" v="91"/>
          <ac:picMkLst>
            <pc:docMk/>
            <pc:sldMk cId="2163165509" sldId="293"/>
            <ac:picMk id="29" creationId="{E6C856F8-C674-21C4-AE3D-6145AF1296FA}"/>
          </ac:picMkLst>
        </pc:picChg>
        <pc:picChg chg="mod">
          <ac:chgData name="NORBEY DANILO MUÑOZ CAÑON" userId="29f64d73-8b12-4c53-a9f3-1c223397a229" providerId="ADAL" clId="{E77E5976-0C88-4624-869D-538A9914DDFE}" dt="2023-04-28T17:55:00.686" v="91"/>
          <ac:picMkLst>
            <pc:docMk/>
            <pc:sldMk cId="2163165509" sldId="293"/>
            <ac:picMk id="33" creationId="{FB19CF37-1705-F1A4-A91C-9844DA9D8B80}"/>
          </ac:picMkLst>
        </pc:picChg>
        <pc:picChg chg="mod">
          <ac:chgData name="NORBEY DANILO MUÑOZ CAÑON" userId="29f64d73-8b12-4c53-a9f3-1c223397a229" providerId="ADAL" clId="{E77E5976-0C88-4624-869D-538A9914DDFE}" dt="2023-04-28T17:55:00.686" v="91"/>
          <ac:picMkLst>
            <pc:docMk/>
            <pc:sldMk cId="2163165509" sldId="293"/>
            <ac:picMk id="35" creationId="{2B1B18BA-DDE8-7B35-AA15-8CAC8F809F46}"/>
          </ac:picMkLst>
        </pc:picChg>
      </pc:sldChg>
      <pc:sldChg chg="add">
        <pc:chgData name="NORBEY DANILO MUÑOZ CAÑON" userId="29f64d73-8b12-4c53-a9f3-1c223397a229" providerId="ADAL" clId="{E77E5976-0C88-4624-869D-538A9914DDFE}" dt="2023-04-28T17:54:09.657" v="86" actId="2890"/>
        <pc:sldMkLst>
          <pc:docMk/>
          <pc:sldMk cId="1025934758" sldId="294"/>
        </pc:sldMkLst>
      </pc:sldChg>
      <pc:sldChg chg="addSp delSp modSp add mod replId">
        <pc:chgData name="NORBEY DANILO MUÑOZ CAÑON" userId="29f64d73-8b12-4c53-a9f3-1c223397a229" providerId="ADAL" clId="{E77E5976-0C88-4624-869D-538A9914DDFE}" dt="2023-04-28T17:56:08.583" v="93"/>
        <pc:sldMkLst>
          <pc:docMk/>
          <pc:sldMk cId="3812211566" sldId="295"/>
        </pc:sldMkLst>
        <pc:spChg chg="add 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2" creationId="{4003D7A7-49B0-D0A0-325D-E50BCCA5F053}"/>
          </ac:spMkLst>
        </pc:spChg>
        <pc:spChg chg="add 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3" creationId="{B7952A60-FA74-2D15-0518-6F9CB5F30CF7}"/>
          </ac:spMkLst>
        </pc:spChg>
        <pc:spChg chg="add 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4" creationId="{223AF04E-0225-91AA-28CD-17A3D026D87E}"/>
          </ac:spMkLst>
        </pc:spChg>
        <pc:spChg chg="add 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5" creationId="{35C1DFE4-AE39-59B0-260E-46CCE27760E3}"/>
          </ac:spMkLst>
        </pc:spChg>
        <pc:spChg chg="del">
          <ac:chgData name="NORBEY DANILO MUÑOZ CAÑON" userId="29f64d73-8b12-4c53-a9f3-1c223397a229" providerId="ADAL" clId="{E77E5976-0C88-4624-869D-538A9914DDFE}" dt="2023-04-28T17:56:02.796" v="92" actId="478"/>
          <ac:spMkLst>
            <pc:docMk/>
            <pc:sldMk cId="3812211566" sldId="295"/>
            <ac:spMk id="6" creationId="{8AAFB03C-AA44-19B7-0A7E-3C33F1B562BF}"/>
          </ac:spMkLst>
        </pc:spChg>
        <pc:spChg chg="del">
          <ac:chgData name="NORBEY DANILO MUÑOZ CAÑON" userId="29f64d73-8b12-4c53-a9f3-1c223397a229" providerId="ADAL" clId="{E77E5976-0C88-4624-869D-538A9914DDFE}" dt="2023-04-28T17:56:02.796" v="92" actId="478"/>
          <ac:spMkLst>
            <pc:docMk/>
            <pc:sldMk cId="3812211566" sldId="295"/>
            <ac:spMk id="11" creationId="{395AF2F8-3AC8-38A7-3C3A-574141E2B494}"/>
          </ac:spMkLst>
        </pc:spChg>
        <pc:spChg chg="del">
          <ac:chgData name="NORBEY DANILO MUÑOZ CAÑON" userId="29f64d73-8b12-4c53-a9f3-1c223397a229" providerId="ADAL" clId="{E77E5976-0C88-4624-869D-538A9914DDFE}" dt="2023-04-28T17:56:02.796" v="92" actId="478"/>
          <ac:spMkLst>
            <pc:docMk/>
            <pc:sldMk cId="3812211566" sldId="295"/>
            <ac:spMk id="12" creationId="{10D2EC09-5FB6-D86F-70E0-533A2010C436}"/>
          </ac:spMkLst>
        </pc:spChg>
        <pc:spChg chg="del">
          <ac:chgData name="NORBEY DANILO MUÑOZ CAÑON" userId="29f64d73-8b12-4c53-a9f3-1c223397a229" providerId="ADAL" clId="{E77E5976-0C88-4624-869D-538A9914DDFE}" dt="2023-04-28T17:56:02.796" v="92" actId="478"/>
          <ac:spMkLst>
            <pc:docMk/>
            <pc:sldMk cId="3812211566" sldId="295"/>
            <ac:spMk id="13" creationId="{8A7FF95A-974F-0FE6-994C-80F4EBBCA3FA}"/>
          </ac:spMkLst>
        </pc:spChg>
        <pc:spChg chg="del">
          <ac:chgData name="NORBEY DANILO MUÑOZ CAÑON" userId="29f64d73-8b12-4c53-a9f3-1c223397a229" providerId="ADAL" clId="{E77E5976-0C88-4624-869D-538A9914DDFE}" dt="2023-04-28T17:56:02.796" v="92" actId="478"/>
          <ac:spMkLst>
            <pc:docMk/>
            <pc:sldMk cId="3812211566" sldId="295"/>
            <ac:spMk id="18" creationId="{89809189-245C-D5FC-DDB1-7BF8954D1E41}"/>
          </ac:spMkLst>
        </pc:spChg>
        <pc:spChg chg="del">
          <ac:chgData name="NORBEY DANILO MUÑOZ CAÑON" userId="29f64d73-8b12-4c53-a9f3-1c223397a229" providerId="ADAL" clId="{E77E5976-0C88-4624-869D-538A9914DDFE}" dt="2023-04-28T17:56:02.796" v="92" actId="478"/>
          <ac:spMkLst>
            <pc:docMk/>
            <pc:sldMk cId="3812211566" sldId="295"/>
            <ac:spMk id="19" creationId="{77BAA498-D8D0-109D-3167-C8A956F83157}"/>
          </ac:spMkLst>
        </pc:spChg>
        <pc:spChg chg="add 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20" creationId="{E721A80C-3678-1C0A-C19B-A28C8AC678CC}"/>
          </ac:spMkLst>
        </pc:spChg>
        <pc:spChg chg="add 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21" creationId="{8DB49656-46DF-DD7E-34FA-046ABF111D6A}"/>
          </ac:spMkLst>
        </pc:spChg>
        <pc:spChg chg="add 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22" creationId="{A882CEF4-9F23-DD79-06C7-32464B998867}"/>
          </ac:spMkLst>
        </pc:spChg>
        <pc:spChg chg="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24" creationId="{5B45EE84-5607-C9D4-8B27-B3A8BC086A8A}"/>
          </ac:spMkLst>
        </pc:spChg>
        <pc:spChg chg="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26" creationId="{FAAB7A60-643E-F33D-DC71-2EF728589843}"/>
          </ac:spMkLst>
        </pc:spChg>
        <pc:spChg chg="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28" creationId="{E6F134BC-06E9-8C74-EA8F-3C1F5C7D28A6}"/>
          </ac:spMkLst>
        </pc:spChg>
        <pc:spChg chg="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30" creationId="{C4F1325E-850F-7B4B-07CF-0B6470A3C266}"/>
          </ac:spMkLst>
        </pc:spChg>
        <pc:spChg chg="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31" creationId="{84B931A9-6425-3780-976A-F3E669B96551}"/>
          </ac:spMkLst>
        </pc:spChg>
        <pc:spChg chg="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33" creationId="{ED679829-F081-0073-3223-0D13F81DAAF3}"/>
          </ac:spMkLst>
        </pc:spChg>
        <pc:spChg chg="add 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35" creationId="{50B8214C-B023-02D7-9A05-4377D1277099}"/>
          </ac:spMkLst>
        </pc:spChg>
        <pc:spChg chg="add 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36" creationId="{C8AA7188-5E96-58F1-DF39-FA8665F20359}"/>
          </ac:spMkLst>
        </pc:spChg>
        <pc:spChg chg="add 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37" creationId="{CDFAA8BA-BB2B-AE12-53B7-662E4253C4B2}"/>
          </ac:spMkLst>
        </pc:spChg>
        <pc:spChg chg="add 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38" creationId="{FADE39F2-524F-E430-DBFF-3D209CA5B8E4}"/>
          </ac:spMkLst>
        </pc:spChg>
        <pc:spChg chg="add 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39" creationId="{5A087FB7-A585-3D27-2741-DD24A7AAA611}"/>
          </ac:spMkLst>
        </pc:spChg>
        <pc:spChg chg="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41" creationId="{925DF2AC-BED0-0EAE-8B10-A9F31F376162}"/>
          </ac:spMkLst>
        </pc:spChg>
        <pc:spChg chg="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43" creationId="{70A47C62-0827-7D5F-D878-C5B890CE49BA}"/>
          </ac:spMkLst>
        </pc:spChg>
        <pc:spChg chg="add 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44" creationId="{EAAAAEE8-A5B5-FAA9-7949-B1DF8B98DA10}"/>
          </ac:spMkLst>
        </pc:spChg>
        <pc:spChg chg="add 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45" creationId="{257A82E0-533A-9A6F-F7A8-054611B02AF9}"/>
          </ac:spMkLst>
        </pc:spChg>
        <pc:spChg chg="add 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46" creationId="{82A57229-F9CB-CDCA-D9A6-6039456113A6}"/>
          </ac:spMkLst>
        </pc:spChg>
        <pc:spChg chg="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49" creationId="{C509FD1D-4C88-16DB-7207-AB7CBB6D9B43}"/>
          </ac:spMkLst>
        </pc:spChg>
        <pc:spChg chg="add 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50" creationId="{D4225008-CEBA-2038-4463-21AC079BA57B}"/>
          </ac:spMkLst>
        </pc:spChg>
        <pc:spChg chg="mod">
          <ac:chgData name="NORBEY DANILO MUÑOZ CAÑON" userId="29f64d73-8b12-4c53-a9f3-1c223397a229" providerId="ADAL" clId="{E77E5976-0C88-4624-869D-538A9914DDFE}" dt="2023-04-28T17:56:08.583" v="93"/>
          <ac:spMkLst>
            <pc:docMk/>
            <pc:sldMk cId="3812211566" sldId="295"/>
            <ac:spMk id="52" creationId="{6A1D4BC9-7828-33A4-478D-479459C6AD33}"/>
          </ac:spMkLst>
        </pc:spChg>
        <pc:grpChg chg="del">
          <ac:chgData name="NORBEY DANILO MUÑOZ CAÑON" userId="29f64d73-8b12-4c53-a9f3-1c223397a229" providerId="ADAL" clId="{E77E5976-0C88-4624-869D-538A9914DDFE}" dt="2023-04-28T17:56:02.796" v="92" actId="478"/>
          <ac:grpSpMkLst>
            <pc:docMk/>
            <pc:sldMk cId="3812211566" sldId="295"/>
            <ac:grpSpMk id="7" creationId="{7E92A79A-5F97-5C46-505F-FD5A1C3A4132}"/>
          </ac:grpSpMkLst>
        </pc:grpChg>
        <pc:grpChg chg="del">
          <ac:chgData name="NORBEY DANILO MUÑOZ CAÑON" userId="29f64d73-8b12-4c53-a9f3-1c223397a229" providerId="ADAL" clId="{E77E5976-0C88-4624-869D-538A9914DDFE}" dt="2023-04-28T17:56:02.796" v="92" actId="478"/>
          <ac:grpSpMkLst>
            <pc:docMk/>
            <pc:sldMk cId="3812211566" sldId="295"/>
            <ac:grpSpMk id="14" creationId="{06030E0B-C610-6246-CA5F-66977D8F7573}"/>
          </ac:grpSpMkLst>
        </pc:grpChg>
        <pc:grpChg chg="add mod">
          <ac:chgData name="NORBEY DANILO MUÑOZ CAÑON" userId="29f64d73-8b12-4c53-a9f3-1c223397a229" providerId="ADAL" clId="{E77E5976-0C88-4624-869D-538A9914DDFE}" dt="2023-04-28T17:56:08.583" v="93"/>
          <ac:grpSpMkLst>
            <pc:docMk/>
            <pc:sldMk cId="3812211566" sldId="295"/>
            <ac:grpSpMk id="23" creationId="{E54F1CEB-C8AB-906E-C4DC-8869924AD093}"/>
          </ac:grpSpMkLst>
        </pc:grpChg>
        <pc:grpChg chg="add mod">
          <ac:chgData name="NORBEY DANILO MUÑOZ CAÑON" userId="29f64d73-8b12-4c53-a9f3-1c223397a229" providerId="ADAL" clId="{E77E5976-0C88-4624-869D-538A9914DDFE}" dt="2023-04-28T17:56:08.583" v="93"/>
          <ac:grpSpMkLst>
            <pc:docMk/>
            <pc:sldMk cId="3812211566" sldId="295"/>
            <ac:grpSpMk id="40" creationId="{79C98F77-C190-47ED-412E-4199B1D40FC4}"/>
          </ac:grpSpMkLst>
        </pc:grpChg>
        <pc:grpChg chg="add mod">
          <ac:chgData name="NORBEY DANILO MUÑOZ CAÑON" userId="29f64d73-8b12-4c53-a9f3-1c223397a229" providerId="ADAL" clId="{E77E5976-0C88-4624-869D-538A9914DDFE}" dt="2023-04-28T17:56:08.583" v="93"/>
          <ac:grpSpMkLst>
            <pc:docMk/>
            <pc:sldMk cId="3812211566" sldId="295"/>
            <ac:grpSpMk id="47" creationId="{6AE488A8-129A-E335-F994-809D57490E4E}"/>
          </ac:grpSpMkLst>
        </pc:grpChg>
        <pc:grpChg chg="add mod">
          <ac:chgData name="NORBEY DANILO MUÑOZ CAÑON" userId="29f64d73-8b12-4c53-a9f3-1c223397a229" providerId="ADAL" clId="{E77E5976-0C88-4624-869D-538A9914DDFE}" dt="2023-04-28T17:56:08.583" v="93"/>
          <ac:grpSpMkLst>
            <pc:docMk/>
            <pc:sldMk cId="3812211566" sldId="295"/>
            <ac:grpSpMk id="51" creationId="{36D88A69-3E52-6BB7-D261-1EE17AA1C659}"/>
          </ac:grpSpMkLst>
        </pc:grpChg>
        <pc:picChg chg="mod">
          <ac:chgData name="NORBEY DANILO MUÑOZ CAÑON" userId="29f64d73-8b12-4c53-a9f3-1c223397a229" providerId="ADAL" clId="{E77E5976-0C88-4624-869D-538A9914DDFE}" dt="2023-04-28T17:56:08.583" v="93"/>
          <ac:picMkLst>
            <pc:docMk/>
            <pc:sldMk cId="3812211566" sldId="295"/>
            <ac:picMk id="25" creationId="{616BCF55-3A98-47B8-E376-7D640C4B6D6C}"/>
          </ac:picMkLst>
        </pc:picChg>
        <pc:picChg chg="mod">
          <ac:chgData name="NORBEY DANILO MUÑOZ CAÑON" userId="29f64d73-8b12-4c53-a9f3-1c223397a229" providerId="ADAL" clId="{E77E5976-0C88-4624-869D-538A9914DDFE}" dt="2023-04-28T17:56:08.583" v="93"/>
          <ac:picMkLst>
            <pc:docMk/>
            <pc:sldMk cId="3812211566" sldId="295"/>
            <ac:picMk id="27" creationId="{3A27508E-F44D-439B-1958-56A4B8645C57}"/>
          </ac:picMkLst>
        </pc:picChg>
        <pc:picChg chg="mod">
          <ac:chgData name="NORBEY DANILO MUÑOZ CAÑON" userId="29f64d73-8b12-4c53-a9f3-1c223397a229" providerId="ADAL" clId="{E77E5976-0C88-4624-869D-538A9914DDFE}" dt="2023-04-28T17:56:08.583" v="93"/>
          <ac:picMkLst>
            <pc:docMk/>
            <pc:sldMk cId="3812211566" sldId="295"/>
            <ac:picMk id="29" creationId="{08AF8BDD-A988-A99C-EE88-828B36390648}"/>
          </ac:picMkLst>
        </pc:picChg>
        <pc:picChg chg="mod">
          <ac:chgData name="NORBEY DANILO MUÑOZ CAÑON" userId="29f64d73-8b12-4c53-a9f3-1c223397a229" providerId="ADAL" clId="{E77E5976-0C88-4624-869D-538A9914DDFE}" dt="2023-04-28T17:56:08.583" v="93"/>
          <ac:picMkLst>
            <pc:docMk/>
            <pc:sldMk cId="3812211566" sldId="295"/>
            <ac:picMk id="32" creationId="{499B6BB4-1D8F-24E6-1A04-682EEADD9BB7}"/>
          </ac:picMkLst>
        </pc:picChg>
        <pc:picChg chg="mod">
          <ac:chgData name="NORBEY DANILO MUÑOZ CAÑON" userId="29f64d73-8b12-4c53-a9f3-1c223397a229" providerId="ADAL" clId="{E77E5976-0C88-4624-869D-538A9914DDFE}" dt="2023-04-28T17:56:08.583" v="93"/>
          <ac:picMkLst>
            <pc:docMk/>
            <pc:sldMk cId="3812211566" sldId="295"/>
            <ac:picMk id="34" creationId="{3C6D1F67-40AD-67B6-B0B3-904514E0D463}"/>
          </ac:picMkLst>
        </pc:picChg>
        <pc:picChg chg="mod">
          <ac:chgData name="NORBEY DANILO MUÑOZ CAÑON" userId="29f64d73-8b12-4c53-a9f3-1c223397a229" providerId="ADAL" clId="{E77E5976-0C88-4624-869D-538A9914DDFE}" dt="2023-04-28T17:56:08.583" v="93"/>
          <ac:picMkLst>
            <pc:docMk/>
            <pc:sldMk cId="3812211566" sldId="295"/>
            <ac:picMk id="42" creationId="{F479B04D-8409-05DE-896D-59166C839BCF}"/>
          </ac:picMkLst>
        </pc:picChg>
        <pc:picChg chg="mod">
          <ac:chgData name="NORBEY DANILO MUÑOZ CAÑON" userId="29f64d73-8b12-4c53-a9f3-1c223397a229" providerId="ADAL" clId="{E77E5976-0C88-4624-869D-538A9914DDFE}" dt="2023-04-28T17:56:08.583" v="93"/>
          <ac:picMkLst>
            <pc:docMk/>
            <pc:sldMk cId="3812211566" sldId="295"/>
            <ac:picMk id="48" creationId="{3F50470B-D741-4784-405E-F902D8EDB6D3}"/>
          </ac:picMkLst>
        </pc:picChg>
        <pc:picChg chg="mod">
          <ac:chgData name="NORBEY DANILO MUÑOZ CAÑON" userId="29f64d73-8b12-4c53-a9f3-1c223397a229" providerId="ADAL" clId="{E77E5976-0C88-4624-869D-538A9914DDFE}" dt="2023-04-28T17:56:08.583" v="93"/>
          <ac:picMkLst>
            <pc:docMk/>
            <pc:sldMk cId="3812211566" sldId="295"/>
            <ac:picMk id="53" creationId="{F6F14A59-7CDD-FCE3-453E-EB85CE97B3F1}"/>
          </ac:picMkLst>
        </pc:picChg>
      </pc:sldChg>
      <pc:sldChg chg="addSp delSp modSp add mod">
        <pc:chgData name="NORBEY DANILO MUÑOZ CAÑON" userId="29f64d73-8b12-4c53-a9f3-1c223397a229" providerId="ADAL" clId="{E77E5976-0C88-4624-869D-538A9914DDFE}" dt="2023-04-28T17:56:30.884" v="96"/>
        <pc:sldMkLst>
          <pc:docMk/>
          <pc:sldMk cId="3454583859" sldId="296"/>
        </pc:sldMkLst>
        <pc:spChg chg="add mod">
          <ac:chgData name="NORBEY DANILO MUÑOZ CAÑON" userId="29f64d73-8b12-4c53-a9f3-1c223397a229" providerId="ADAL" clId="{E77E5976-0C88-4624-869D-538A9914DDFE}" dt="2023-04-28T17:56:30.884" v="96"/>
          <ac:spMkLst>
            <pc:docMk/>
            <pc:sldMk cId="3454583859" sldId="296"/>
            <ac:spMk id="2" creationId="{CEA72759-2EC8-D107-F4DF-AE79BCC3D9F6}"/>
          </ac:spMkLst>
        </pc:spChg>
        <pc:spChg chg="add mod">
          <ac:chgData name="NORBEY DANILO MUÑOZ CAÑON" userId="29f64d73-8b12-4c53-a9f3-1c223397a229" providerId="ADAL" clId="{E77E5976-0C88-4624-869D-538A9914DDFE}" dt="2023-04-28T17:56:30.884" v="96"/>
          <ac:spMkLst>
            <pc:docMk/>
            <pc:sldMk cId="3454583859" sldId="296"/>
            <ac:spMk id="3" creationId="{30104226-53D6-5662-F4F0-8CB6FF8C5367}"/>
          </ac:spMkLst>
        </pc:spChg>
        <pc:spChg chg="del">
          <ac:chgData name="NORBEY DANILO MUÑOZ CAÑON" userId="29f64d73-8b12-4c53-a9f3-1c223397a229" providerId="ADAL" clId="{E77E5976-0C88-4624-869D-538A9914DDFE}" dt="2023-04-28T17:56:26.732" v="95" actId="478"/>
          <ac:spMkLst>
            <pc:docMk/>
            <pc:sldMk cId="3454583859" sldId="296"/>
            <ac:spMk id="7" creationId="{47E7FAE1-06DB-E47C-A223-D5111B1F53E5}"/>
          </ac:spMkLst>
        </pc:spChg>
      </pc:sldChg>
      <pc:sldChg chg="addSp delSp modSp add mod replId">
        <pc:chgData name="NORBEY DANILO MUÑOZ CAÑON" userId="29f64d73-8b12-4c53-a9f3-1c223397a229" providerId="ADAL" clId="{E77E5976-0C88-4624-869D-538A9914DDFE}" dt="2023-04-28T17:56:41.440" v="98"/>
        <pc:sldMkLst>
          <pc:docMk/>
          <pc:sldMk cId="3345375492" sldId="297"/>
        </pc:sldMkLst>
        <pc:spChg chg="del">
          <ac:chgData name="NORBEY DANILO MUÑOZ CAÑON" userId="29f64d73-8b12-4c53-a9f3-1c223397a229" providerId="ADAL" clId="{E77E5976-0C88-4624-869D-538A9914DDFE}" dt="2023-04-28T17:56:40.784" v="97" actId="478"/>
          <ac:spMkLst>
            <pc:docMk/>
            <pc:sldMk cId="3345375492" sldId="297"/>
            <ac:spMk id="2" creationId="{4003D7A7-49B0-D0A0-325D-E50BCCA5F053}"/>
          </ac:spMkLst>
        </pc:spChg>
        <pc:spChg chg="del">
          <ac:chgData name="NORBEY DANILO MUÑOZ CAÑON" userId="29f64d73-8b12-4c53-a9f3-1c223397a229" providerId="ADAL" clId="{E77E5976-0C88-4624-869D-538A9914DDFE}" dt="2023-04-28T17:56:40.784" v="97" actId="478"/>
          <ac:spMkLst>
            <pc:docMk/>
            <pc:sldMk cId="3345375492" sldId="297"/>
            <ac:spMk id="3" creationId="{B7952A60-FA74-2D15-0518-6F9CB5F30CF7}"/>
          </ac:spMkLst>
        </pc:spChg>
        <pc:spChg chg="del">
          <ac:chgData name="NORBEY DANILO MUÑOZ CAÑON" userId="29f64d73-8b12-4c53-a9f3-1c223397a229" providerId="ADAL" clId="{E77E5976-0C88-4624-869D-538A9914DDFE}" dt="2023-04-28T17:56:40.784" v="97" actId="478"/>
          <ac:spMkLst>
            <pc:docMk/>
            <pc:sldMk cId="3345375492" sldId="297"/>
            <ac:spMk id="4" creationId="{223AF04E-0225-91AA-28CD-17A3D026D87E}"/>
          </ac:spMkLst>
        </pc:spChg>
        <pc:spChg chg="del">
          <ac:chgData name="NORBEY DANILO MUÑOZ CAÑON" userId="29f64d73-8b12-4c53-a9f3-1c223397a229" providerId="ADAL" clId="{E77E5976-0C88-4624-869D-538A9914DDFE}" dt="2023-04-28T17:56:40.784" v="97" actId="478"/>
          <ac:spMkLst>
            <pc:docMk/>
            <pc:sldMk cId="3345375492" sldId="297"/>
            <ac:spMk id="5" creationId="{35C1DFE4-AE39-59B0-260E-46CCE27760E3}"/>
          </ac:spMkLst>
        </pc:spChg>
        <pc:spChg chg="add 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6" creationId="{52A7669F-AD06-3C41-7772-9A6FD4B68139}"/>
          </ac:spMkLst>
        </pc:spChg>
        <pc:spChg chg="add 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7" creationId="{E077EE73-CE7A-8746-EE60-109175B8A335}"/>
          </ac:spMkLst>
        </pc:spChg>
        <pc:spChg chg="add 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8" creationId="{55996B48-CB2F-30D5-B682-5D93054A8186}"/>
          </ac:spMkLst>
        </pc:spChg>
        <pc:spChg chg="add 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9" creationId="{4AD7CB5A-A125-37EA-EA82-30AC1906632C}"/>
          </ac:spMkLst>
        </pc:spChg>
        <pc:spChg chg="add 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10" creationId="{B0C00CA9-C22B-973E-7BE4-7728B6749FA7}"/>
          </ac:spMkLst>
        </pc:spChg>
        <pc:spChg chg="add 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11" creationId="{98B43ABD-CBBE-65E7-30CD-12C6F857067A}"/>
          </ac:spMkLst>
        </pc:spChg>
        <pc:spChg chg="add 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12" creationId="{07876E99-A78D-D246-92EB-2A0675DAE16E}"/>
          </ac:spMkLst>
        </pc:spChg>
        <pc:spChg chg="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14" creationId="{951EB2D0-F1B0-BDFA-3855-BAA6F198F082}"/>
          </ac:spMkLst>
        </pc:spChg>
        <pc:spChg chg="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16" creationId="{7F332DB9-CFD5-97DC-0F2E-C895A9388E2E}"/>
          </ac:spMkLst>
        </pc:spChg>
        <pc:spChg chg="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18" creationId="{DAC13BCA-5533-E8B4-B9C3-DB8F0E2289D3}"/>
          </ac:spMkLst>
        </pc:spChg>
        <pc:spChg chg="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19" creationId="{291E7080-0E44-1A5D-57B9-1392C87FFB7A}"/>
          </ac:spMkLst>
        </pc:spChg>
        <pc:spChg chg="del">
          <ac:chgData name="NORBEY DANILO MUÑOZ CAÑON" userId="29f64d73-8b12-4c53-a9f3-1c223397a229" providerId="ADAL" clId="{E77E5976-0C88-4624-869D-538A9914DDFE}" dt="2023-04-28T17:56:40.784" v="97" actId="478"/>
          <ac:spMkLst>
            <pc:docMk/>
            <pc:sldMk cId="3345375492" sldId="297"/>
            <ac:spMk id="20" creationId="{E721A80C-3678-1C0A-C19B-A28C8AC678CC}"/>
          </ac:spMkLst>
        </pc:spChg>
        <pc:spChg chg="del">
          <ac:chgData name="NORBEY DANILO MUÑOZ CAÑON" userId="29f64d73-8b12-4c53-a9f3-1c223397a229" providerId="ADAL" clId="{E77E5976-0C88-4624-869D-538A9914DDFE}" dt="2023-04-28T17:56:40.784" v="97" actId="478"/>
          <ac:spMkLst>
            <pc:docMk/>
            <pc:sldMk cId="3345375492" sldId="297"/>
            <ac:spMk id="21" creationId="{8DB49656-46DF-DD7E-34FA-046ABF111D6A}"/>
          </ac:spMkLst>
        </pc:spChg>
        <pc:spChg chg="del">
          <ac:chgData name="NORBEY DANILO MUÑOZ CAÑON" userId="29f64d73-8b12-4c53-a9f3-1c223397a229" providerId="ADAL" clId="{E77E5976-0C88-4624-869D-538A9914DDFE}" dt="2023-04-28T17:56:40.784" v="97" actId="478"/>
          <ac:spMkLst>
            <pc:docMk/>
            <pc:sldMk cId="3345375492" sldId="297"/>
            <ac:spMk id="22" creationId="{A882CEF4-9F23-DD79-06C7-32464B998867}"/>
          </ac:spMkLst>
        </pc:spChg>
        <pc:spChg chg="del">
          <ac:chgData name="NORBEY DANILO MUÑOZ CAÑON" userId="29f64d73-8b12-4c53-a9f3-1c223397a229" providerId="ADAL" clId="{E77E5976-0C88-4624-869D-538A9914DDFE}" dt="2023-04-28T17:56:40.784" v="97" actId="478"/>
          <ac:spMkLst>
            <pc:docMk/>
            <pc:sldMk cId="3345375492" sldId="297"/>
            <ac:spMk id="35" creationId="{50B8214C-B023-02D7-9A05-4377D1277099}"/>
          </ac:spMkLst>
        </pc:spChg>
        <pc:spChg chg="del">
          <ac:chgData name="NORBEY DANILO MUÑOZ CAÑON" userId="29f64d73-8b12-4c53-a9f3-1c223397a229" providerId="ADAL" clId="{E77E5976-0C88-4624-869D-538A9914DDFE}" dt="2023-04-28T17:56:40.784" v="97" actId="478"/>
          <ac:spMkLst>
            <pc:docMk/>
            <pc:sldMk cId="3345375492" sldId="297"/>
            <ac:spMk id="36" creationId="{C8AA7188-5E96-58F1-DF39-FA8665F20359}"/>
          </ac:spMkLst>
        </pc:spChg>
        <pc:spChg chg="del">
          <ac:chgData name="NORBEY DANILO MUÑOZ CAÑON" userId="29f64d73-8b12-4c53-a9f3-1c223397a229" providerId="ADAL" clId="{E77E5976-0C88-4624-869D-538A9914DDFE}" dt="2023-04-28T17:56:40.784" v="97" actId="478"/>
          <ac:spMkLst>
            <pc:docMk/>
            <pc:sldMk cId="3345375492" sldId="297"/>
            <ac:spMk id="37" creationId="{CDFAA8BA-BB2B-AE12-53B7-662E4253C4B2}"/>
          </ac:spMkLst>
        </pc:spChg>
        <pc:spChg chg="del">
          <ac:chgData name="NORBEY DANILO MUÑOZ CAÑON" userId="29f64d73-8b12-4c53-a9f3-1c223397a229" providerId="ADAL" clId="{E77E5976-0C88-4624-869D-538A9914DDFE}" dt="2023-04-28T17:56:40.784" v="97" actId="478"/>
          <ac:spMkLst>
            <pc:docMk/>
            <pc:sldMk cId="3345375492" sldId="297"/>
            <ac:spMk id="38" creationId="{FADE39F2-524F-E430-DBFF-3D209CA5B8E4}"/>
          </ac:spMkLst>
        </pc:spChg>
        <pc:spChg chg="del">
          <ac:chgData name="NORBEY DANILO MUÑOZ CAÑON" userId="29f64d73-8b12-4c53-a9f3-1c223397a229" providerId="ADAL" clId="{E77E5976-0C88-4624-869D-538A9914DDFE}" dt="2023-04-28T17:56:40.784" v="97" actId="478"/>
          <ac:spMkLst>
            <pc:docMk/>
            <pc:sldMk cId="3345375492" sldId="297"/>
            <ac:spMk id="39" creationId="{5A087FB7-A585-3D27-2741-DD24A7AAA611}"/>
          </ac:spMkLst>
        </pc:spChg>
        <pc:spChg chg="del">
          <ac:chgData name="NORBEY DANILO MUÑOZ CAÑON" userId="29f64d73-8b12-4c53-a9f3-1c223397a229" providerId="ADAL" clId="{E77E5976-0C88-4624-869D-538A9914DDFE}" dt="2023-04-28T17:56:40.784" v="97" actId="478"/>
          <ac:spMkLst>
            <pc:docMk/>
            <pc:sldMk cId="3345375492" sldId="297"/>
            <ac:spMk id="44" creationId="{EAAAAEE8-A5B5-FAA9-7949-B1DF8B98DA10}"/>
          </ac:spMkLst>
        </pc:spChg>
        <pc:spChg chg="del">
          <ac:chgData name="NORBEY DANILO MUÑOZ CAÑON" userId="29f64d73-8b12-4c53-a9f3-1c223397a229" providerId="ADAL" clId="{E77E5976-0C88-4624-869D-538A9914DDFE}" dt="2023-04-28T17:56:40.784" v="97" actId="478"/>
          <ac:spMkLst>
            <pc:docMk/>
            <pc:sldMk cId="3345375492" sldId="297"/>
            <ac:spMk id="45" creationId="{257A82E0-533A-9A6F-F7A8-054611B02AF9}"/>
          </ac:spMkLst>
        </pc:spChg>
        <pc:spChg chg="del">
          <ac:chgData name="NORBEY DANILO MUÑOZ CAÑON" userId="29f64d73-8b12-4c53-a9f3-1c223397a229" providerId="ADAL" clId="{E77E5976-0C88-4624-869D-538A9914DDFE}" dt="2023-04-28T17:56:40.784" v="97" actId="478"/>
          <ac:spMkLst>
            <pc:docMk/>
            <pc:sldMk cId="3345375492" sldId="297"/>
            <ac:spMk id="46" creationId="{82A57229-F9CB-CDCA-D9A6-6039456113A6}"/>
          </ac:spMkLst>
        </pc:spChg>
        <pc:spChg chg="del">
          <ac:chgData name="NORBEY DANILO MUÑOZ CAÑON" userId="29f64d73-8b12-4c53-a9f3-1c223397a229" providerId="ADAL" clId="{E77E5976-0C88-4624-869D-538A9914DDFE}" dt="2023-04-28T17:56:40.784" v="97" actId="478"/>
          <ac:spMkLst>
            <pc:docMk/>
            <pc:sldMk cId="3345375492" sldId="297"/>
            <ac:spMk id="50" creationId="{D4225008-CEBA-2038-4463-21AC079BA57B}"/>
          </ac:spMkLst>
        </pc:spChg>
        <pc:spChg chg="add 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55" creationId="{90AEE5F0-09CE-1AAA-78B1-4E78EC789925}"/>
          </ac:spMkLst>
        </pc:spChg>
        <pc:spChg chg="add 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56" creationId="{6CFBA652-C326-FA8C-436A-B3402B740BE8}"/>
          </ac:spMkLst>
        </pc:spChg>
        <pc:spChg chg="add 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57" creationId="{B9D6DC71-31EF-8652-D475-128283BE24E7}"/>
          </ac:spMkLst>
        </pc:spChg>
        <pc:spChg chg="add 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58" creationId="{2CD3C00C-22B1-89D3-C5CB-72F5CB47F705}"/>
          </ac:spMkLst>
        </pc:spChg>
        <pc:spChg chg="add 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59" creationId="{0E1A3383-4F71-DA56-59AA-1254EF131ED4}"/>
          </ac:spMkLst>
        </pc:spChg>
        <pc:spChg chg="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61" creationId="{9067973C-B154-91D1-6116-93B9138A1B64}"/>
          </ac:spMkLst>
        </pc:spChg>
        <pc:spChg chg="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63" creationId="{2F680D78-D362-C3A3-4D43-9D8AB2DCDCBA}"/>
          </ac:spMkLst>
        </pc:spChg>
        <pc:spChg chg="add 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64" creationId="{FA073F20-6EA4-6821-5DCD-01C2B74E957C}"/>
          </ac:spMkLst>
        </pc:spChg>
        <pc:spChg chg="add 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65" creationId="{26ADC517-99BE-9A3E-8070-B343ABDB5284}"/>
          </ac:spMkLst>
        </pc:spChg>
        <pc:spChg chg="add 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66" creationId="{DE1E3D04-2AFA-FD23-CC75-3100BBA515CE}"/>
          </ac:spMkLst>
        </pc:spChg>
        <pc:spChg chg="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69" creationId="{1C3D84AA-0856-9BFE-C040-6145BFB25ECB}"/>
          </ac:spMkLst>
        </pc:spChg>
        <pc:spChg chg="add 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70" creationId="{0D783FCB-E38F-4A08-38F4-84AE49675C00}"/>
          </ac:spMkLst>
        </pc:spChg>
        <pc:spChg chg="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72" creationId="{8D37B5A4-0816-7F91-CE8B-B8570447C8F1}"/>
          </ac:spMkLst>
        </pc:spChg>
        <pc:spChg chg="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74" creationId="{605E745F-5496-BA47-1D2B-F3F8018ECC71}"/>
          </ac:spMkLst>
        </pc:spChg>
        <pc:spChg chg="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76" creationId="{AF00C9DC-B5F7-A6CD-7EFA-F191BE49F1D2}"/>
          </ac:spMkLst>
        </pc:spChg>
        <pc:spChg chg="add 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77" creationId="{78AD6F47-41CF-5828-98DC-84F33D86526C}"/>
          </ac:spMkLst>
        </pc:spChg>
        <pc:spChg chg="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79" creationId="{9E1180CD-EDF8-C435-712B-6068BECCDE25}"/>
          </ac:spMkLst>
        </pc:spChg>
        <pc:spChg chg="mod">
          <ac:chgData name="NORBEY DANILO MUÑOZ CAÑON" userId="29f64d73-8b12-4c53-a9f3-1c223397a229" providerId="ADAL" clId="{E77E5976-0C88-4624-869D-538A9914DDFE}" dt="2023-04-28T17:56:41.440" v="98"/>
          <ac:spMkLst>
            <pc:docMk/>
            <pc:sldMk cId="3345375492" sldId="297"/>
            <ac:spMk id="81" creationId="{755BE151-E244-B8F6-EF01-83B4AFC45A63}"/>
          </ac:spMkLst>
        </pc:spChg>
        <pc:grpChg chg="add mod">
          <ac:chgData name="NORBEY DANILO MUÑOZ CAÑON" userId="29f64d73-8b12-4c53-a9f3-1c223397a229" providerId="ADAL" clId="{E77E5976-0C88-4624-869D-538A9914DDFE}" dt="2023-04-28T17:56:41.440" v="98"/>
          <ac:grpSpMkLst>
            <pc:docMk/>
            <pc:sldMk cId="3345375492" sldId="297"/>
            <ac:grpSpMk id="13" creationId="{6F3D1107-023B-3FE3-03E5-6C322A715BFF}"/>
          </ac:grpSpMkLst>
        </pc:grpChg>
        <pc:grpChg chg="del">
          <ac:chgData name="NORBEY DANILO MUÑOZ CAÑON" userId="29f64d73-8b12-4c53-a9f3-1c223397a229" providerId="ADAL" clId="{E77E5976-0C88-4624-869D-538A9914DDFE}" dt="2023-04-28T17:56:40.784" v="97" actId="478"/>
          <ac:grpSpMkLst>
            <pc:docMk/>
            <pc:sldMk cId="3345375492" sldId="297"/>
            <ac:grpSpMk id="23" creationId="{E54F1CEB-C8AB-906E-C4DC-8869924AD093}"/>
          </ac:grpSpMkLst>
        </pc:grpChg>
        <pc:grpChg chg="del">
          <ac:chgData name="NORBEY DANILO MUÑOZ CAÑON" userId="29f64d73-8b12-4c53-a9f3-1c223397a229" providerId="ADAL" clId="{E77E5976-0C88-4624-869D-538A9914DDFE}" dt="2023-04-28T17:56:40.784" v="97" actId="478"/>
          <ac:grpSpMkLst>
            <pc:docMk/>
            <pc:sldMk cId="3345375492" sldId="297"/>
            <ac:grpSpMk id="40" creationId="{79C98F77-C190-47ED-412E-4199B1D40FC4}"/>
          </ac:grpSpMkLst>
        </pc:grpChg>
        <pc:grpChg chg="del">
          <ac:chgData name="NORBEY DANILO MUÑOZ CAÑON" userId="29f64d73-8b12-4c53-a9f3-1c223397a229" providerId="ADAL" clId="{E77E5976-0C88-4624-869D-538A9914DDFE}" dt="2023-04-28T17:56:40.784" v="97" actId="478"/>
          <ac:grpSpMkLst>
            <pc:docMk/>
            <pc:sldMk cId="3345375492" sldId="297"/>
            <ac:grpSpMk id="47" creationId="{6AE488A8-129A-E335-F994-809D57490E4E}"/>
          </ac:grpSpMkLst>
        </pc:grpChg>
        <pc:grpChg chg="del">
          <ac:chgData name="NORBEY DANILO MUÑOZ CAÑON" userId="29f64d73-8b12-4c53-a9f3-1c223397a229" providerId="ADAL" clId="{E77E5976-0C88-4624-869D-538A9914DDFE}" dt="2023-04-28T17:56:40.784" v="97" actId="478"/>
          <ac:grpSpMkLst>
            <pc:docMk/>
            <pc:sldMk cId="3345375492" sldId="297"/>
            <ac:grpSpMk id="51" creationId="{36D88A69-3E52-6BB7-D261-1EE17AA1C659}"/>
          </ac:grpSpMkLst>
        </pc:grpChg>
        <pc:grpChg chg="add mod">
          <ac:chgData name="NORBEY DANILO MUÑOZ CAÑON" userId="29f64d73-8b12-4c53-a9f3-1c223397a229" providerId="ADAL" clId="{E77E5976-0C88-4624-869D-538A9914DDFE}" dt="2023-04-28T17:56:41.440" v="98"/>
          <ac:grpSpMkLst>
            <pc:docMk/>
            <pc:sldMk cId="3345375492" sldId="297"/>
            <ac:grpSpMk id="60" creationId="{4179A8E2-5D73-CBB5-0CEE-CBF9E620225C}"/>
          </ac:grpSpMkLst>
        </pc:grpChg>
        <pc:grpChg chg="add mod">
          <ac:chgData name="NORBEY DANILO MUÑOZ CAÑON" userId="29f64d73-8b12-4c53-a9f3-1c223397a229" providerId="ADAL" clId="{E77E5976-0C88-4624-869D-538A9914DDFE}" dt="2023-04-28T17:56:41.440" v="98"/>
          <ac:grpSpMkLst>
            <pc:docMk/>
            <pc:sldMk cId="3345375492" sldId="297"/>
            <ac:grpSpMk id="67" creationId="{04AB0F68-91B7-F523-937F-89668914DC7A}"/>
          </ac:grpSpMkLst>
        </pc:grpChg>
        <pc:grpChg chg="add mod">
          <ac:chgData name="NORBEY DANILO MUÑOZ CAÑON" userId="29f64d73-8b12-4c53-a9f3-1c223397a229" providerId="ADAL" clId="{E77E5976-0C88-4624-869D-538A9914DDFE}" dt="2023-04-28T17:56:41.440" v="98"/>
          <ac:grpSpMkLst>
            <pc:docMk/>
            <pc:sldMk cId="3345375492" sldId="297"/>
            <ac:grpSpMk id="71" creationId="{313D20B7-651B-B15A-DFFA-3008D41796F2}"/>
          </ac:grpSpMkLst>
        </pc:grpChg>
        <pc:grpChg chg="add mod">
          <ac:chgData name="NORBEY DANILO MUÑOZ CAÑON" userId="29f64d73-8b12-4c53-a9f3-1c223397a229" providerId="ADAL" clId="{E77E5976-0C88-4624-869D-538A9914DDFE}" dt="2023-04-28T17:56:41.440" v="98"/>
          <ac:grpSpMkLst>
            <pc:docMk/>
            <pc:sldMk cId="3345375492" sldId="297"/>
            <ac:grpSpMk id="78" creationId="{897A7025-36FC-1FD6-57B1-7C0B784331F1}"/>
          </ac:grpSpMkLst>
        </pc:grpChg>
        <pc:picChg chg="mod">
          <ac:chgData name="NORBEY DANILO MUÑOZ CAÑON" userId="29f64d73-8b12-4c53-a9f3-1c223397a229" providerId="ADAL" clId="{E77E5976-0C88-4624-869D-538A9914DDFE}" dt="2023-04-28T17:56:41.440" v="98"/>
          <ac:picMkLst>
            <pc:docMk/>
            <pc:sldMk cId="3345375492" sldId="297"/>
            <ac:picMk id="15" creationId="{DBF660AC-F7F2-021B-6A52-8C8235530498}"/>
          </ac:picMkLst>
        </pc:picChg>
        <pc:picChg chg="mod">
          <ac:chgData name="NORBEY DANILO MUÑOZ CAÑON" userId="29f64d73-8b12-4c53-a9f3-1c223397a229" providerId="ADAL" clId="{E77E5976-0C88-4624-869D-538A9914DDFE}" dt="2023-04-28T17:56:41.440" v="98"/>
          <ac:picMkLst>
            <pc:docMk/>
            <pc:sldMk cId="3345375492" sldId="297"/>
            <ac:picMk id="17" creationId="{1B5EAE7B-8739-4EAD-39CD-D08E4B1E035B}"/>
          </ac:picMkLst>
        </pc:picChg>
        <pc:picChg chg="mod">
          <ac:chgData name="NORBEY DANILO MUÑOZ CAÑON" userId="29f64d73-8b12-4c53-a9f3-1c223397a229" providerId="ADAL" clId="{E77E5976-0C88-4624-869D-538A9914DDFE}" dt="2023-04-28T17:56:41.440" v="98"/>
          <ac:picMkLst>
            <pc:docMk/>
            <pc:sldMk cId="3345375492" sldId="297"/>
            <ac:picMk id="54" creationId="{F41606CC-A3DC-57AA-4FD4-8FB79E5CB3AE}"/>
          </ac:picMkLst>
        </pc:picChg>
        <pc:picChg chg="mod">
          <ac:chgData name="NORBEY DANILO MUÑOZ CAÑON" userId="29f64d73-8b12-4c53-a9f3-1c223397a229" providerId="ADAL" clId="{E77E5976-0C88-4624-869D-538A9914DDFE}" dt="2023-04-28T17:56:41.440" v="98"/>
          <ac:picMkLst>
            <pc:docMk/>
            <pc:sldMk cId="3345375492" sldId="297"/>
            <ac:picMk id="62" creationId="{238A972E-886B-04AA-8A89-3475EE64399D}"/>
          </ac:picMkLst>
        </pc:picChg>
        <pc:picChg chg="mod">
          <ac:chgData name="NORBEY DANILO MUÑOZ CAÑON" userId="29f64d73-8b12-4c53-a9f3-1c223397a229" providerId="ADAL" clId="{E77E5976-0C88-4624-869D-538A9914DDFE}" dt="2023-04-28T17:56:41.440" v="98"/>
          <ac:picMkLst>
            <pc:docMk/>
            <pc:sldMk cId="3345375492" sldId="297"/>
            <ac:picMk id="68" creationId="{E3D6D82F-A15A-0458-68E7-1078FCBCAC9C}"/>
          </ac:picMkLst>
        </pc:picChg>
        <pc:picChg chg="mod">
          <ac:chgData name="NORBEY DANILO MUÑOZ CAÑON" userId="29f64d73-8b12-4c53-a9f3-1c223397a229" providerId="ADAL" clId="{E77E5976-0C88-4624-869D-538A9914DDFE}" dt="2023-04-28T17:56:41.440" v="98"/>
          <ac:picMkLst>
            <pc:docMk/>
            <pc:sldMk cId="3345375492" sldId="297"/>
            <ac:picMk id="73" creationId="{0C9F2396-9598-438E-482E-F034428D18CD}"/>
          </ac:picMkLst>
        </pc:picChg>
        <pc:picChg chg="mod">
          <ac:chgData name="NORBEY DANILO MUÑOZ CAÑON" userId="29f64d73-8b12-4c53-a9f3-1c223397a229" providerId="ADAL" clId="{E77E5976-0C88-4624-869D-538A9914DDFE}" dt="2023-04-28T17:56:41.440" v="98"/>
          <ac:picMkLst>
            <pc:docMk/>
            <pc:sldMk cId="3345375492" sldId="297"/>
            <ac:picMk id="75" creationId="{567F07DA-2261-0C97-97E9-64124935B7E9}"/>
          </ac:picMkLst>
        </pc:picChg>
        <pc:picChg chg="mod">
          <ac:chgData name="NORBEY DANILO MUÑOZ CAÑON" userId="29f64d73-8b12-4c53-a9f3-1c223397a229" providerId="ADAL" clId="{E77E5976-0C88-4624-869D-538A9914DDFE}" dt="2023-04-28T17:56:41.440" v="98"/>
          <ac:picMkLst>
            <pc:docMk/>
            <pc:sldMk cId="3345375492" sldId="297"/>
            <ac:picMk id="80" creationId="{8AC3E091-CD23-CDC4-5B56-417BFA2FEBAC}"/>
          </ac:picMkLst>
        </pc:picChg>
        <pc:picChg chg="mod">
          <ac:chgData name="NORBEY DANILO MUÑOZ CAÑON" userId="29f64d73-8b12-4c53-a9f3-1c223397a229" providerId="ADAL" clId="{E77E5976-0C88-4624-869D-538A9914DDFE}" dt="2023-04-28T17:56:41.440" v="98"/>
          <ac:picMkLst>
            <pc:docMk/>
            <pc:sldMk cId="3345375492" sldId="297"/>
            <ac:picMk id="82" creationId="{41FD0D5E-7707-42D6-5430-D928B10AB8B9}"/>
          </ac:picMkLst>
        </pc:picChg>
      </pc:sldChg>
      <pc:sldChg chg="addSp delSp modSp add mod">
        <pc:chgData name="NORBEY DANILO MUÑOZ CAÑON" userId="29f64d73-8b12-4c53-a9f3-1c223397a229" providerId="ADAL" clId="{E77E5976-0C88-4624-869D-538A9914DDFE}" dt="2023-04-28T17:57:04.144" v="102" actId="478"/>
        <pc:sldMkLst>
          <pc:docMk/>
          <pc:sldMk cId="0" sldId="299"/>
        </pc:sldMkLst>
        <pc:spChg chg="del">
          <ac:chgData name="NORBEY DANILO MUÑOZ CAÑON" userId="29f64d73-8b12-4c53-a9f3-1c223397a229" providerId="ADAL" clId="{E77E5976-0C88-4624-869D-538A9914DDFE}" dt="2023-04-28T17:57:02.991" v="101" actId="478"/>
          <ac:spMkLst>
            <pc:docMk/>
            <pc:sldMk cId="0" sldId="299"/>
            <ac:spMk id="3" creationId="{00000000-0000-0000-0000-000000000000}"/>
          </ac:spMkLst>
        </pc:spChg>
        <pc:spChg chg="del">
          <ac:chgData name="NORBEY DANILO MUÑOZ CAÑON" userId="29f64d73-8b12-4c53-a9f3-1c223397a229" providerId="ADAL" clId="{E77E5976-0C88-4624-869D-538A9914DDFE}" dt="2023-04-28T17:57:01.326" v="100" actId="478"/>
          <ac:spMkLst>
            <pc:docMk/>
            <pc:sldMk cId="0" sldId="299"/>
            <ac:spMk id="4" creationId="{00000000-0000-0000-0000-000000000000}"/>
          </ac:spMkLst>
        </pc:spChg>
        <pc:spChg chg="add del mod">
          <ac:chgData name="NORBEY DANILO MUÑOZ CAÑON" userId="29f64d73-8b12-4c53-a9f3-1c223397a229" providerId="ADAL" clId="{E77E5976-0C88-4624-869D-538A9914DDFE}" dt="2023-04-28T17:57:04.144" v="102" actId="478"/>
          <ac:spMkLst>
            <pc:docMk/>
            <pc:sldMk cId="0" sldId="299"/>
            <ac:spMk id="6" creationId="{B77DD90B-4360-5CF0-ED43-E1FAD28E9541}"/>
          </ac:spMkLst>
        </pc:spChg>
      </pc:sldChg>
      <pc:sldChg chg="addSp delSp modSp add mod">
        <pc:chgData name="NORBEY DANILO MUÑOZ CAÑON" userId="29f64d73-8b12-4c53-a9f3-1c223397a229" providerId="ADAL" clId="{E77E5976-0C88-4624-869D-538A9914DDFE}" dt="2023-04-28T17:58:50.509" v="137" actId="478"/>
        <pc:sldMkLst>
          <pc:docMk/>
          <pc:sldMk cId="0" sldId="301"/>
        </pc:sldMkLst>
        <pc:spChg chg="del">
          <ac:chgData name="NORBEY DANILO MUÑOZ CAÑON" userId="29f64d73-8b12-4c53-a9f3-1c223397a229" providerId="ADAL" clId="{E77E5976-0C88-4624-869D-538A9914DDFE}" dt="2023-04-28T17:58:48.953" v="136" actId="478"/>
          <ac:spMkLst>
            <pc:docMk/>
            <pc:sldMk cId="0" sldId="301"/>
            <ac:spMk id="4" creationId="{00000000-0000-0000-0000-000000000000}"/>
          </ac:spMkLst>
        </pc:spChg>
        <pc:spChg chg="del">
          <ac:chgData name="NORBEY DANILO MUÑOZ CAÑON" userId="29f64d73-8b12-4c53-a9f3-1c223397a229" providerId="ADAL" clId="{E77E5976-0C88-4624-869D-538A9914DDFE}" dt="2023-04-28T17:58:48.953" v="136" actId="478"/>
          <ac:spMkLst>
            <pc:docMk/>
            <pc:sldMk cId="0" sldId="301"/>
            <ac:spMk id="5" creationId="{00000000-0000-0000-0000-000000000000}"/>
          </ac:spMkLst>
        </pc:spChg>
        <pc:spChg chg="add del mod">
          <ac:chgData name="NORBEY DANILO MUÑOZ CAÑON" userId="29f64d73-8b12-4c53-a9f3-1c223397a229" providerId="ADAL" clId="{E77E5976-0C88-4624-869D-538A9914DDFE}" dt="2023-04-28T17:58:50.509" v="137" actId="478"/>
          <ac:spMkLst>
            <pc:docMk/>
            <pc:sldMk cId="0" sldId="301"/>
            <ac:spMk id="7" creationId="{10B0B2B4-7E83-BBC6-EF49-6ED01EF4B384}"/>
          </ac:spMkLst>
        </pc:spChg>
      </pc:sldChg>
      <pc:sldChg chg="delSp add mod">
        <pc:chgData name="NORBEY DANILO MUÑOZ CAÑON" userId="29f64d73-8b12-4c53-a9f3-1c223397a229" providerId="ADAL" clId="{E77E5976-0C88-4624-869D-538A9914DDFE}" dt="2023-04-28T17:58:53.308" v="138" actId="478"/>
        <pc:sldMkLst>
          <pc:docMk/>
          <pc:sldMk cId="0" sldId="302"/>
        </pc:sldMkLst>
        <pc:spChg chg="del">
          <ac:chgData name="NORBEY DANILO MUÑOZ CAÑON" userId="29f64d73-8b12-4c53-a9f3-1c223397a229" providerId="ADAL" clId="{E77E5976-0C88-4624-869D-538A9914DDFE}" dt="2023-04-28T17:58:53.308" v="138" actId="478"/>
          <ac:spMkLst>
            <pc:docMk/>
            <pc:sldMk cId="0" sldId="302"/>
            <ac:spMk id="4" creationId="{00000000-0000-0000-0000-000000000000}"/>
          </ac:spMkLst>
        </pc:spChg>
      </pc:sldChg>
      <pc:sldChg chg="delSp add mod">
        <pc:chgData name="NORBEY DANILO MUÑOZ CAÑON" userId="29f64d73-8b12-4c53-a9f3-1c223397a229" providerId="ADAL" clId="{E77E5976-0C88-4624-869D-538A9914DDFE}" dt="2023-04-28T17:58:56.499" v="139" actId="478"/>
        <pc:sldMkLst>
          <pc:docMk/>
          <pc:sldMk cId="0" sldId="303"/>
        </pc:sldMkLst>
        <pc:spChg chg="del">
          <ac:chgData name="NORBEY DANILO MUÑOZ CAÑON" userId="29f64d73-8b12-4c53-a9f3-1c223397a229" providerId="ADAL" clId="{E77E5976-0C88-4624-869D-538A9914DDFE}" dt="2023-04-28T17:58:56.499" v="139" actId="478"/>
          <ac:spMkLst>
            <pc:docMk/>
            <pc:sldMk cId="0" sldId="303"/>
            <ac:spMk id="3" creationId="{00000000-0000-0000-0000-000000000000}"/>
          </ac:spMkLst>
        </pc:spChg>
      </pc:sldChg>
      <pc:sldChg chg="delSp add mod">
        <pc:chgData name="NORBEY DANILO MUÑOZ CAÑON" userId="29f64d73-8b12-4c53-a9f3-1c223397a229" providerId="ADAL" clId="{E77E5976-0C88-4624-869D-538A9914DDFE}" dt="2023-04-28T17:59:00.449" v="140" actId="478"/>
        <pc:sldMkLst>
          <pc:docMk/>
          <pc:sldMk cId="0" sldId="304"/>
        </pc:sldMkLst>
        <pc:spChg chg="del">
          <ac:chgData name="NORBEY DANILO MUÑOZ CAÑON" userId="29f64d73-8b12-4c53-a9f3-1c223397a229" providerId="ADAL" clId="{E77E5976-0C88-4624-869D-538A9914DDFE}" dt="2023-04-28T17:59:00.449" v="140" actId="478"/>
          <ac:spMkLst>
            <pc:docMk/>
            <pc:sldMk cId="0" sldId="304"/>
            <ac:spMk id="3" creationId="{00000000-0000-0000-0000-000000000000}"/>
          </ac:spMkLst>
        </pc:spChg>
      </pc:sldChg>
      <pc:sldChg chg="delSp add mod">
        <pc:chgData name="NORBEY DANILO MUÑOZ CAÑON" userId="29f64d73-8b12-4c53-a9f3-1c223397a229" providerId="ADAL" clId="{E77E5976-0C88-4624-869D-538A9914DDFE}" dt="2023-04-28T17:59:03.019" v="141" actId="478"/>
        <pc:sldMkLst>
          <pc:docMk/>
          <pc:sldMk cId="0" sldId="305"/>
        </pc:sldMkLst>
        <pc:spChg chg="del">
          <ac:chgData name="NORBEY DANILO MUÑOZ CAÑON" userId="29f64d73-8b12-4c53-a9f3-1c223397a229" providerId="ADAL" clId="{E77E5976-0C88-4624-869D-538A9914DDFE}" dt="2023-04-28T17:59:03.019" v="141" actId="478"/>
          <ac:spMkLst>
            <pc:docMk/>
            <pc:sldMk cId="0" sldId="305"/>
            <ac:spMk id="3" creationId="{00000000-0000-0000-0000-000000000000}"/>
          </ac:spMkLst>
        </pc:spChg>
      </pc:sldChg>
      <pc:sldChg chg="delSp add mod">
        <pc:chgData name="NORBEY DANILO MUÑOZ CAÑON" userId="29f64d73-8b12-4c53-a9f3-1c223397a229" providerId="ADAL" clId="{E77E5976-0C88-4624-869D-538A9914DDFE}" dt="2023-04-28T17:59:06.641" v="142" actId="478"/>
        <pc:sldMkLst>
          <pc:docMk/>
          <pc:sldMk cId="0" sldId="306"/>
        </pc:sldMkLst>
        <pc:spChg chg="del">
          <ac:chgData name="NORBEY DANILO MUÑOZ CAÑON" userId="29f64d73-8b12-4c53-a9f3-1c223397a229" providerId="ADAL" clId="{E77E5976-0C88-4624-869D-538A9914DDFE}" dt="2023-04-28T17:59:06.641" v="142" actId="478"/>
          <ac:spMkLst>
            <pc:docMk/>
            <pc:sldMk cId="0" sldId="306"/>
            <ac:spMk id="3" creationId="{00000000-0000-0000-0000-000000000000}"/>
          </ac:spMkLst>
        </pc:spChg>
      </pc:sldChg>
      <pc:sldChg chg="delSp add mod">
        <pc:chgData name="NORBEY DANILO MUÑOZ CAÑON" userId="29f64d73-8b12-4c53-a9f3-1c223397a229" providerId="ADAL" clId="{E77E5976-0C88-4624-869D-538A9914DDFE}" dt="2023-04-28T17:59:10.383" v="143" actId="478"/>
        <pc:sldMkLst>
          <pc:docMk/>
          <pc:sldMk cId="0" sldId="307"/>
        </pc:sldMkLst>
        <pc:spChg chg="del">
          <ac:chgData name="NORBEY DANILO MUÑOZ CAÑON" userId="29f64d73-8b12-4c53-a9f3-1c223397a229" providerId="ADAL" clId="{E77E5976-0C88-4624-869D-538A9914DDFE}" dt="2023-04-28T17:59:10.383" v="143" actId="478"/>
          <ac:spMkLst>
            <pc:docMk/>
            <pc:sldMk cId="0" sldId="307"/>
            <ac:spMk id="3" creationId="{00000000-0000-0000-0000-000000000000}"/>
          </ac:spMkLst>
        </pc:spChg>
      </pc:sldChg>
      <pc:sldChg chg="delSp add mod">
        <pc:chgData name="NORBEY DANILO MUÑOZ CAÑON" userId="29f64d73-8b12-4c53-a9f3-1c223397a229" providerId="ADAL" clId="{E77E5976-0C88-4624-869D-538A9914DDFE}" dt="2023-04-28T17:59:13.594" v="144" actId="478"/>
        <pc:sldMkLst>
          <pc:docMk/>
          <pc:sldMk cId="0" sldId="308"/>
        </pc:sldMkLst>
        <pc:spChg chg="del">
          <ac:chgData name="NORBEY DANILO MUÑOZ CAÑON" userId="29f64d73-8b12-4c53-a9f3-1c223397a229" providerId="ADAL" clId="{E77E5976-0C88-4624-869D-538A9914DDFE}" dt="2023-04-28T17:59:13.594" v="144" actId="478"/>
          <ac:spMkLst>
            <pc:docMk/>
            <pc:sldMk cId="0" sldId="308"/>
            <ac:spMk id="2" creationId="{00000000-0000-0000-0000-000000000000}"/>
          </ac:spMkLst>
        </pc:spChg>
      </pc:sldChg>
      <pc:sldChg chg="addSp delSp modSp add mod">
        <pc:chgData name="NORBEY DANILO MUÑOZ CAÑON" userId="29f64d73-8b12-4c53-a9f3-1c223397a229" providerId="ADAL" clId="{E77E5976-0C88-4624-869D-538A9914DDFE}" dt="2023-04-28T17:59:19.115" v="146" actId="478"/>
        <pc:sldMkLst>
          <pc:docMk/>
          <pc:sldMk cId="0" sldId="309"/>
        </pc:sldMkLst>
        <pc:spChg chg="del">
          <ac:chgData name="NORBEY DANILO MUÑOZ CAÑON" userId="29f64d73-8b12-4c53-a9f3-1c223397a229" providerId="ADAL" clId="{E77E5976-0C88-4624-869D-538A9914DDFE}" dt="2023-04-28T17:59:17.101" v="145" actId="478"/>
          <ac:spMkLst>
            <pc:docMk/>
            <pc:sldMk cId="0" sldId="309"/>
            <ac:spMk id="3" creationId="{00000000-0000-0000-0000-000000000000}"/>
          </ac:spMkLst>
        </pc:spChg>
        <pc:spChg chg="del">
          <ac:chgData name="NORBEY DANILO MUÑOZ CAÑON" userId="29f64d73-8b12-4c53-a9f3-1c223397a229" providerId="ADAL" clId="{E77E5976-0C88-4624-869D-538A9914DDFE}" dt="2023-04-28T17:59:17.101" v="145" actId="478"/>
          <ac:spMkLst>
            <pc:docMk/>
            <pc:sldMk cId="0" sldId="309"/>
            <ac:spMk id="4" creationId="{00000000-0000-0000-0000-000000000000}"/>
          </ac:spMkLst>
        </pc:spChg>
        <pc:spChg chg="add del mod">
          <ac:chgData name="NORBEY DANILO MUÑOZ CAÑON" userId="29f64d73-8b12-4c53-a9f3-1c223397a229" providerId="ADAL" clId="{E77E5976-0C88-4624-869D-538A9914DDFE}" dt="2023-04-28T17:59:19.115" v="146" actId="478"/>
          <ac:spMkLst>
            <pc:docMk/>
            <pc:sldMk cId="0" sldId="309"/>
            <ac:spMk id="6" creationId="{949E77A0-8B0A-A8FE-A791-A752577E5482}"/>
          </ac:spMkLst>
        </pc:spChg>
      </pc:sldChg>
      <pc:sldChg chg="addSp delSp modSp add mod">
        <pc:chgData name="NORBEY DANILO MUÑOZ CAÑON" userId="29f64d73-8b12-4c53-a9f3-1c223397a229" providerId="ADAL" clId="{E77E5976-0C88-4624-869D-538A9914DDFE}" dt="2023-04-28T17:59:23.586" v="148" actId="478"/>
        <pc:sldMkLst>
          <pc:docMk/>
          <pc:sldMk cId="0" sldId="310"/>
        </pc:sldMkLst>
        <pc:spChg chg="del">
          <ac:chgData name="NORBEY DANILO MUÑOZ CAÑON" userId="29f64d73-8b12-4c53-a9f3-1c223397a229" providerId="ADAL" clId="{E77E5976-0C88-4624-869D-538A9914DDFE}" dt="2023-04-28T17:59:21.987" v="147" actId="478"/>
          <ac:spMkLst>
            <pc:docMk/>
            <pc:sldMk cId="0" sldId="310"/>
            <ac:spMk id="2" creationId="{00000000-0000-0000-0000-000000000000}"/>
          </ac:spMkLst>
        </pc:spChg>
        <pc:spChg chg="add del mod">
          <ac:chgData name="NORBEY DANILO MUÑOZ CAÑON" userId="29f64d73-8b12-4c53-a9f3-1c223397a229" providerId="ADAL" clId="{E77E5976-0C88-4624-869D-538A9914DDFE}" dt="2023-04-28T17:59:23.586" v="148" actId="478"/>
          <ac:spMkLst>
            <pc:docMk/>
            <pc:sldMk cId="0" sldId="310"/>
            <ac:spMk id="5" creationId="{7AA68F58-7EEC-743D-E2E3-74FF390CE5B4}"/>
          </ac:spMkLst>
        </pc:spChg>
      </pc:sldChg>
      <pc:sldChg chg="delSp add mod">
        <pc:chgData name="NORBEY DANILO MUÑOZ CAÑON" userId="29f64d73-8b12-4c53-a9f3-1c223397a229" providerId="ADAL" clId="{E77E5976-0C88-4624-869D-538A9914DDFE}" dt="2023-04-28T17:59:36.238" v="149" actId="478"/>
        <pc:sldMkLst>
          <pc:docMk/>
          <pc:sldMk cId="0" sldId="311"/>
        </pc:sldMkLst>
        <pc:spChg chg="del">
          <ac:chgData name="NORBEY DANILO MUÑOZ CAÑON" userId="29f64d73-8b12-4c53-a9f3-1c223397a229" providerId="ADAL" clId="{E77E5976-0C88-4624-869D-538A9914DDFE}" dt="2023-04-28T17:59:36.238" v="149" actId="478"/>
          <ac:spMkLst>
            <pc:docMk/>
            <pc:sldMk cId="0" sldId="311"/>
            <ac:spMk id="3" creationId="{00000000-0000-0000-0000-000000000000}"/>
          </ac:spMkLst>
        </pc:spChg>
      </pc:sldChg>
      <pc:sldChg chg="addSp delSp modSp add mod">
        <pc:chgData name="NORBEY DANILO MUÑOZ CAÑON" userId="29f64d73-8b12-4c53-a9f3-1c223397a229" providerId="ADAL" clId="{E77E5976-0C88-4624-869D-538A9914DDFE}" dt="2023-04-28T17:59:41.264" v="151" actId="478"/>
        <pc:sldMkLst>
          <pc:docMk/>
          <pc:sldMk cId="0" sldId="312"/>
        </pc:sldMkLst>
        <pc:spChg chg="del">
          <ac:chgData name="NORBEY DANILO MUÑOZ CAÑON" userId="29f64d73-8b12-4c53-a9f3-1c223397a229" providerId="ADAL" clId="{E77E5976-0C88-4624-869D-538A9914DDFE}" dt="2023-04-28T17:59:39.844" v="150" actId="478"/>
          <ac:spMkLst>
            <pc:docMk/>
            <pc:sldMk cId="0" sldId="312"/>
            <ac:spMk id="3" creationId="{00000000-0000-0000-0000-000000000000}"/>
          </ac:spMkLst>
        </pc:spChg>
        <pc:spChg chg="del">
          <ac:chgData name="NORBEY DANILO MUÑOZ CAÑON" userId="29f64d73-8b12-4c53-a9f3-1c223397a229" providerId="ADAL" clId="{E77E5976-0C88-4624-869D-538A9914DDFE}" dt="2023-04-28T17:59:39.844" v="150" actId="478"/>
          <ac:spMkLst>
            <pc:docMk/>
            <pc:sldMk cId="0" sldId="312"/>
            <ac:spMk id="4" creationId="{00000000-0000-0000-0000-000000000000}"/>
          </ac:spMkLst>
        </pc:spChg>
        <pc:spChg chg="add del mod">
          <ac:chgData name="NORBEY DANILO MUÑOZ CAÑON" userId="29f64d73-8b12-4c53-a9f3-1c223397a229" providerId="ADAL" clId="{E77E5976-0C88-4624-869D-538A9914DDFE}" dt="2023-04-28T17:59:41.264" v="151" actId="478"/>
          <ac:spMkLst>
            <pc:docMk/>
            <pc:sldMk cId="0" sldId="312"/>
            <ac:spMk id="6" creationId="{ACB0023A-0036-F973-26F7-A72E011BDBEF}"/>
          </ac:spMkLst>
        </pc:spChg>
      </pc:sldChg>
      <pc:sldChg chg="delSp add mod">
        <pc:chgData name="NORBEY DANILO MUÑOZ CAÑON" userId="29f64d73-8b12-4c53-a9f3-1c223397a229" providerId="ADAL" clId="{E77E5976-0C88-4624-869D-538A9914DDFE}" dt="2023-04-28T17:59:44.525" v="152" actId="478"/>
        <pc:sldMkLst>
          <pc:docMk/>
          <pc:sldMk cId="0" sldId="313"/>
        </pc:sldMkLst>
        <pc:spChg chg="del">
          <ac:chgData name="NORBEY DANILO MUÑOZ CAÑON" userId="29f64d73-8b12-4c53-a9f3-1c223397a229" providerId="ADAL" clId="{E77E5976-0C88-4624-869D-538A9914DDFE}" dt="2023-04-28T17:59:44.525" v="152" actId="478"/>
          <ac:spMkLst>
            <pc:docMk/>
            <pc:sldMk cId="0" sldId="313"/>
            <ac:spMk id="3" creationId="{00000000-0000-0000-0000-000000000000}"/>
          </ac:spMkLst>
        </pc:spChg>
      </pc:sldChg>
      <pc:sldChg chg="delSp add mod">
        <pc:chgData name="NORBEY DANILO MUÑOZ CAÑON" userId="29f64d73-8b12-4c53-a9f3-1c223397a229" providerId="ADAL" clId="{E77E5976-0C88-4624-869D-538A9914DDFE}" dt="2023-04-28T17:59:48.914" v="153" actId="478"/>
        <pc:sldMkLst>
          <pc:docMk/>
          <pc:sldMk cId="0" sldId="314"/>
        </pc:sldMkLst>
        <pc:spChg chg="del">
          <ac:chgData name="NORBEY DANILO MUÑOZ CAÑON" userId="29f64d73-8b12-4c53-a9f3-1c223397a229" providerId="ADAL" clId="{E77E5976-0C88-4624-869D-538A9914DDFE}" dt="2023-04-28T17:59:48.914" v="153" actId="478"/>
          <ac:spMkLst>
            <pc:docMk/>
            <pc:sldMk cId="0" sldId="314"/>
            <ac:spMk id="2" creationId="{00000000-0000-0000-0000-000000000000}"/>
          </ac:spMkLst>
        </pc:spChg>
      </pc:sldChg>
      <pc:sldChg chg="delSp add mod">
        <pc:chgData name="NORBEY DANILO MUÑOZ CAÑON" userId="29f64d73-8b12-4c53-a9f3-1c223397a229" providerId="ADAL" clId="{E77E5976-0C88-4624-869D-538A9914DDFE}" dt="2023-04-28T17:59:53.182" v="154" actId="478"/>
        <pc:sldMkLst>
          <pc:docMk/>
          <pc:sldMk cId="0" sldId="315"/>
        </pc:sldMkLst>
        <pc:spChg chg="del">
          <ac:chgData name="NORBEY DANILO MUÑOZ CAÑON" userId="29f64d73-8b12-4c53-a9f3-1c223397a229" providerId="ADAL" clId="{E77E5976-0C88-4624-869D-538A9914DDFE}" dt="2023-04-28T17:59:53.182" v="154" actId="478"/>
          <ac:spMkLst>
            <pc:docMk/>
            <pc:sldMk cId="0" sldId="315"/>
            <ac:spMk id="3" creationId="{00000000-0000-0000-0000-000000000000}"/>
          </ac:spMkLst>
        </pc:spChg>
      </pc:sldChg>
      <pc:sldChg chg="delSp add mod">
        <pc:chgData name="NORBEY DANILO MUÑOZ CAÑON" userId="29f64d73-8b12-4c53-a9f3-1c223397a229" providerId="ADAL" clId="{E77E5976-0C88-4624-869D-538A9914DDFE}" dt="2023-04-28T17:59:56.168" v="155" actId="478"/>
        <pc:sldMkLst>
          <pc:docMk/>
          <pc:sldMk cId="0" sldId="316"/>
        </pc:sldMkLst>
        <pc:spChg chg="del">
          <ac:chgData name="NORBEY DANILO MUÑOZ CAÑON" userId="29f64d73-8b12-4c53-a9f3-1c223397a229" providerId="ADAL" clId="{E77E5976-0C88-4624-869D-538A9914DDFE}" dt="2023-04-28T17:59:56.168" v="155" actId="478"/>
          <ac:spMkLst>
            <pc:docMk/>
            <pc:sldMk cId="0" sldId="316"/>
            <ac:spMk id="3" creationId="{00000000-0000-0000-0000-000000000000}"/>
          </ac:spMkLst>
        </pc:spChg>
      </pc:sldChg>
      <pc:sldChg chg="delSp add mod">
        <pc:chgData name="NORBEY DANILO MUÑOZ CAÑON" userId="29f64d73-8b12-4c53-a9f3-1c223397a229" providerId="ADAL" clId="{E77E5976-0C88-4624-869D-538A9914DDFE}" dt="2023-04-28T17:59:59.216" v="156" actId="478"/>
        <pc:sldMkLst>
          <pc:docMk/>
          <pc:sldMk cId="0" sldId="317"/>
        </pc:sldMkLst>
        <pc:spChg chg="del">
          <ac:chgData name="NORBEY DANILO MUÑOZ CAÑON" userId="29f64d73-8b12-4c53-a9f3-1c223397a229" providerId="ADAL" clId="{E77E5976-0C88-4624-869D-538A9914DDFE}" dt="2023-04-28T17:59:59.216" v="156" actId="478"/>
          <ac:spMkLst>
            <pc:docMk/>
            <pc:sldMk cId="0" sldId="317"/>
            <ac:spMk id="3" creationId="{00000000-0000-0000-0000-000000000000}"/>
          </ac:spMkLst>
        </pc:spChg>
      </pc:sldChg>
      <pc:sldChg chg="delSp add mod">
        <pc:chgData name="NORBEY DANILO MUÑOZ CAÑON" userId="29f64d73-8b12-4c53-a9f3-1c223397a229" providerId="ADAL" clId="{E77E5976-0C88-4624-869D-538A9914DDFE}" dt="2023-04-28T18:00:02.757" v="157" actId="478"/>
        <pc:sldMkLst>
          <pc:docMk/>
          <pc:sldMk cId="0" sldId="320"/>
        </pc:sldMkLst>
        <pc:spChg chg="del">
          <ac:chgData name="NORBEY DANILO MUÑOZ CAÑON" userId="29f64d73-8b12-4c53-a9f3-1c223397a229" providerId="ADAL" clId="{E77E5976-0C88-4624-869D-538A9914DDFE}" dt="2023-04-28T18:00:02.757" v="157" actId="478"/>
          <ac:spMkLst>
            <pc:docMk/>
            <pc:sldMk cId="0" sldId="320"/>
            <ac:spMk id="3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E77E5976-0C88-4624-869D-538A9914DDFE}" dt="2023-04-28T18:00:24.565" v="163" actId="20577"/>
        <pc:sldMkLst>
          <pc:docMk/>
          <pc:sldMk cId="0" sldId="321"/>
        </pc:sldMkLst>
        <pc:spChg chg="mod">
          <ac:chgData name="NORBEY DANILO MUÑOZ CAÑON" userId="29f64d73-8b12-4c53-a9f3-1c223397a229" providerId="ADAL" clId="{E77E5976-0C88-4624-869D-538A9914DDFE}" dt="2023-04-28T18:00:24.565" v="163" actId="20577"/>
          <ac:spMkLst>
            <pc:docMk/>
            <pc:sldMk cId="0" sldId="321"/>
            <ac:spMk id="2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E77E5976-0C88-4624-869D-538A9914DDFE}" dt="2023-04-28T18:00:32.356" v="165" actId="20577"/>
        <pc:sldMkLst>
          <pc:docMk/>
          <pc:sldMk cId="0" sldId="322"/>
        </pc:sldMkLst>
        <pc:spChg chg="mod">
          <ac:chgData name="NORBEY DANILO MUÑOZ CAÑON" userId="29f64d73-8b12-4c53-a9f3-1c223397a229" providerId="ADAL" clId="{E77E5976-0C88-4624-869D-538A9914DDFE}" dt="2023-04-28T18:00:32.356" v="165" actId="20577"/>
          <ac:spMkLst>
            <pc:docMk/>
            <pc:sldMk cId="0" sldId="322"/>
            <ac:spMk id="2" creationId="{00000000-0000-0000-0000-000000000000}"/>
          </ac:spMkLst>
        </pc:spChg>
      </pc:sldChg>
      <pc:sldChg chg="modSp add mod">
        <pc:chgData name="NORBEY DANILO MUÑOZ CAÑON" userId="29f64d73-8b12-4c53-a9f3-1c223397a229" providerId="ADAL" clId="{E77E5976-0C88-4624-869D-538A9914DDFE}" dt="2023-04-28T18:00:37.419" v="167" actId="20577"/>
        <pc:sldMkLst>
          <pc:docMk/>
          <pc:sldMk cId="0" sldId="323"/>
        </pc:sldMkLst>
        <pc:spChg chg="mod">
          <ac:chgData name="NORBEY DANILO MUÑOZ CAÑON" userId="29f64d73-8b12-4c53-a9f3-1c223397a229" providerId="ADAL" clId="{E77E5976-0C88-4624-869D-538A9914DDFE}" dt="2023-04-28T18:00:37.419" v="167" actId="20577"/>
          <ac:spMkLst>
            <pc:docMk/>
            <pc:sldMk cId="0" sldId="323"/>
            <ac:spMk id="2" creationId="{00000000-0000-0000-0000-000000000000}"/>
          </ac:spMkLst>
        </pc:spChg>
      </pc:sldChg>
      <pc:sldChg chg="delSp modSp add mod">
        <pc:chgData name="NORBEY DANILO MUÑOZ CAÑON" userId="29f64d73-8b12-4c53-a9f3-1c223397a229" providerId="ADAL" clId="{E77E5976-0C88-4624-869D-538A9914DDFE}" dt="2023-04-28T18:00:42.927" v="169" actId="478"/>
        <pc:sldMkLst>
          <pc:docMk/>
          <pc:sldMk cId="0" sldId="324"/>
        </pc:sldMkLst>
        <pc:spChg chg="del mod">
          <ac:chgData name="NORBEY DANILO MUÑOZ CAÑON" userId="29f64d73-8b12-4c53-a9f3-1c223397a229" providerId="ADAL" clId="{E77E5976-0C88-4624-869D-538A9914DDFE}" dt="2023-04-28T18:00:42.927" v="169" actId="478"/>
          <ac:spMkLst>
            <pc:docMk/>
            <pc:sldMk cId="0" sldId="32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SLIDES_API16106006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SLIDES_API16106006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SLIDES_API16106006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SLIDES_API16106006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716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SLIDES_API16106006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SLIDES_API16106006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SLIDES_API16106006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SLIDES_API16106006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SLIDES_API16106006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SLIDES_API16106006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SLIDES_API16106006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SLIDES_API16106006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SLIDES_API16106006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SLIDES_API16106006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SLIDES_API16106006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SLIDES_API16106006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996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SLIDES_API16106006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SLIDES_API16106006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852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SLIDES_API16106006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SLIDES_API16106006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94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SLIDES_API16106006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SLIDES_API16106006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13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SLIDES_API16106006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SLIDES_API16106006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55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>
  <p:cSld name="TITLE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">
  <p:cSld name="TITLE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1" name="Google Shape;61;p15"/>
          <p:cNvSpPr>
            <a:spLocks noGrp="1"/>
          </p:cNvSpPr>
          <p:nvPr>
            <p:ph type="pic" idx="2"/>
          </p:nvPr>
        </p:nvSpPr>
        <p:spPr>
          <a:xfrm>
            <a:off x="5756411" y="66975"/>
            <a:ext cx="3387600" cy="507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984">
          <p15:clr>
            <a:srgbClr val="E46962"/>
          </p15:clr>
        </p15:guide>
        <p15:guide id="7" orient="horz" pos="1080">
          <p15:clr>
            <a:srgbClr val="E46962"/>
          </p15:clr>
        </p15:guide>
        <p15:guide id="8" orient="horz" pos="41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TITLE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6" name="Google Shape;66;p16"/>
          <p:cNvSpPr>
            <a:spLocks noGrp="1"/>
          </p:cNvSpPr>
          <p:nvPr>
            <p:ph type="pic" idx="2"/>
          </p:nvPr>
        </p:nvSpPr>
        <p:spPr>
          <a:xfrm>
            <a:off x="0" y="57700"/>
            <a:ext cx="3393900" cy="5085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Outro_1">
  <p:cSld name="TITLE_1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67286" y="356234"/>
            <a:ext cx="206692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212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810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86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212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540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0"/>
            <a:ext cx="9144000" cy="6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4" r:id="rId5"/>
    <p:sldLayoutId id="2147483667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s/docs/Web/API/Document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DOM</a:t>
            </a:r>
            <a:endParaRPr sz="3200" dirty="0"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Document Object Model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dirty="0"/>
              <a:t>Norbey Danilo Muñoz Cañon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900" dirty="0"/>
              <a:t>2023</a:t>
            </a:r>
            <a:endParaRPr sz="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52A7669F-AD06-3C41-7772-9A6FD4B68139}"/>
              </a:ext>
            </a:extLst>
          </p:cNvPr>
          <p:cNvSpPr txBox="1"/>
          <p:nvPr/>
        </p:nvSpPr>
        <p:spPr>
          <a:xfrm>
            <a:off x="1698460" y="522454"/>
            <a:ext cx="2790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Trebuchet MS"/>
                <a:cs typeface="Trebuchet MS"/>
              </a:rPr>
              <a:t>NUESTRO</a:t>
            </a:r>
            <a:r>
              <a:rPr sz="3200" spc="30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DOM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077EE73-CE7A-8746-EE60-109175B8A335}"/>
              </a:ext>
            </a:extLst>
          </p:cNvPr>
          <p:cNvSpPr/>
          <p:nvPr/>
        </p:nvSpPr>
        <p:spPr>
          <a:xfrm>
            <a:off x="4653674" y="400456"/>
            <a:ext cx="977265" cy="723265"/>
          </a:xfrm>
          <a:custGeom>
            <a:avLst/>
            <a:gdLst/>
            <a:ahLst/>
            <a:cxnLst/>
            <a:rect l="l" t="t" r="r" b="b"/>
            <a:pathLst>
              <a:path w="977264" h="723265">
                <a:moveTo>
                  <a:pt x="668007" y="311277"/>
                </a:moveTo>
                <a:lnTo>
                  <a:pt x="666851" y="305460"/>
                </a:lnTo>
                <a:lnTo>
                  <a:pt x="665657" y="298488"/>
                </a:lnTo>
                <a:lnTo>
                  <a:pt x="662178" y="293801"/>
                </a:lnTo>
                <a:lnTo>
                  <a:pt x="567753" y="269316"/>
                </a:lnTo>
                <a:lnTo>
                  <a:pt x="564273" y="255333"/>
                </a:lnTo>
                <a:lnTo>
                  <a:pt x="558406" y="241350"/>
                </a:lnTo>
                <a:lnTo>
                  <a:pt x="552577" y="227355"/>
                </a:lnTo>
                <a:lnTo>
                  <a:pt x="551307" y="225018"/>
                </a:lnTo>
                <a:lnTo>
                  <a:pt x="545604" y="214515"/>
                </a:lnTo>
                <a:lnTo>
                  <a:pt x="588708" y="159715"/>
                </a:lnTo>
                <a:lnTo>
                  <a:pt x="592251" y="155092"/>
                </a:lnTo>
                <a:lnTo>
                  <a:pt x="594588" y="149212"/>
                </a:lnTo>
                <a:lnTo>
                  <a:pt x="595731" y="143395"/>
                </a:lnTo>
                <a:lnTo>
                  <a:pt x="595731" y="136423"/>
                </a:lnTo>
                <a:lnTo>
                  <a:pt x="594588" y="130606"/>
                </a:lnTo>
                <a:lnTo>
                  <a:pt x="593394" y="124777"/>
                </a:lnTo>
                <a:lnTo>
                  <a:pt x="591997" y="122440"/>
                </a:lnTo>
                <a:lnTo>
                  <a:pt x="589902" y="118910"/>
                </a:lnTo>
                <a:lnTo>
                  <a:pt x="553770" y="81622"/>
                </a:lnTo>
                <a:lnTo>
                  <a:pt x="537451" y="72275"/>
                </a:lnTo>
                <a:lnTo>
                  <a:pt x="524598" y="72275"/>
                </a:lnTo>
                <a:lnTo>
                  <a:pt x="518782" y="73456"/>
                </a:lnTo>
                <a:lnTo>
                  <a:pt x="512953" y="75806"/>
                </a:lnTo>
                <a:lnTo>
                  <a:pt x="508279" y="79286"/>
                </a:lnTo>
                <a:lnTo>
                  <a:pt x="453478" y="122440"/>
                </a:lnTo>
                <a:lnTo>
                  <a:pt x="441833" y="116052"/>
                </a:lnTo>
                <a:lnTo>
                  <a:pt x="441833" y="324116"/>
                </a:lnTo>
                <a:lnTo>
                  <a:pt x="441833" y="345071"/>
                </a:lnTo>
                <a:lnTo>
                  <a:pt x="440690" y="354431"/>
                </a:lnTo>
                <a:lnTo>
                  <a:pt x="418541" y="403402"/>
                </a:lnTo>
                <a:lnTo>
                  <a:pt x="384695" y="430187"/>
                </a:lnTo>
                <a:lnTo>
                  <a:pt x="333425" y="443026"/>
                </a:lnTo>
                <a:lnTo>
                  <a:pt x="312420" y="440690"/>
                </a:lnTo>
                <a:lnTo>
                  <a:pt x="273951" y="425551"/>
                </a:lnTo>
                <a:lnTo>
                  <a:pt x="242493" y="394055"/>
                </a:lnTo>
                <a:lnTo>
                  <a:pt x="227317" y="354431"/>
                </a:lnTo>
                <a:lnTo>
                  <a:pt x="224967" y="345071"/>
                </a:lnTo>
                <a:lnTo>
                  <a:pt x="224967" y="324116"/>
                </a:lnTo>
                <a:lnTo>
                  <a:pt x="229654" y="303110"/>
                </a:lnTo>
                <a:lnTo>
                  <a:pt x="256476" y="257670"/>
                </a:lnTo>
                <a:lnTo>
                  <a:pt x="292608" y="233184"/>
                </a:lnTo>
                <a:lnTo>
                  <a:pt x="333425" y="225018"/>
                </a:lnTo>
                <a:lnTo>
                  <a:pt x="354380" y="227355"/>
                </a:lnTo>
                <a:lnTo>
                  <a:pt x="394055" y="243687"/>
                </a:lnTo>
                <a:lnTo>
                  <a:pt x="424357" y="274002"/>
                </a:lnTo>
                <a:lnTo>
                  <a:pt x="440690" y="313613"/>
                </a:lnTo>
                <a:lnTo>
                  <a:pt x="441833" y="324116"/>
                </a:lnTo>
                <a:lnTo>
                  <a:pt x="441833" y="116052"/>
                </a:lnTo>
                <a:lnTo>
                  <a:pt x="440690" y="115417"/>
                </a:lnTo>
                <a:lnTo>
                  <a:pt x="412711" y="103771"/>
                </a:lnTo>
                <a:lnTo>
                  <a:pt x="398678" y="99098"/>
                </a:lnTo>
                <a:lnTo>
                  <a:pt x="390563" y="30314"/>
                </a:lnTo>
                <a:lnTo>
                  <a:pt x="374243" y="5816"/>
                </a:lnTo>
                <a:lnTo>
                  <a:pt x="369557" y="2336"/>
                </a:lnTo>
                <a:lnTo>
                  <a:pt x="362546" y="1193"/>
                </a:lnTo>
                <a:lnTo>
                  <a:pt x="356717" y="0"/>
                </a:lnTo>
                <a:lnTo>
                  <a:pt x="310083" y="0"/>
                </a:lnTo>
                <a:lnTo>
                  <a:pt x="277431" y="24485"/>
                </a:lnTo>
                <a:lnTo>
                  <a:pt x="268122" y="99098"/>
                </a:lnTo>
                <a:lnTo>
                  <a:pt x="254139" y="103771"/>
                </a:lnTo>
                <a:lnTo>
                  <a:pt x="240157" y="109601"/>
                </a:lnTo>
                <a:lnTo>
                  <a:pt x="227317" y="115417"/>
                </a:lnTo>
                <a:lnTo>
                  <a:pt x="214515" y="122440"/>
                </a:lnTo>
                <a:lnTo>
                  <a:pt x="159715" y="79286"/>
                </a:lnTo>
                <a:lnTo>
                  <a:pt x="153898" y="75806"/>
                </a:lnTo>
                <a:lnTo>
                  <a:pt x="148069" y="73456"/>
                </a:lnTo>
                <a:lnTo>
                  <a:pt x="142201" y="72275"/>
                </a:lnTo>
                <a:lnTo>
                  <a:pt x="130556" y="72275"/>
                </a:lnTo>
                <a:lnTo>
                  <a:pt x="123583" y="74612"/>
                </a:lnTo>
                <a:lnTo>
                  <a:pt x="118910" y="78143"/>
                </a:lnTo>
                <a:lnTo>
                  <a:pt x="114223" y="81622"/>
                </a:lnTo>
                <a:lnTo>
                  <a:pt x="76949" y="118910"/>
                </a:lnTo>
                <a:lnTo>
                  <a:pt x="72263" y="130606"/>
                </a:lnTo>
                <a:lnTo>
                  <a:pt x="71120" y="136423"/>
                </a:lnTo>
                <a:lnTo>
                  <a:pt x="71120" y="143395"/>
                </a:lnTo>
                <a:lnTo>
                  <a:pt x="72263" y="149212"/>
                </a:lnTo>
                <a:lnTo>
                  <a:pt x="74612" y="155092"/>
                </a:lnTo>
                <a:lnTo>
                  <a:pt x="78092" y="159715"/>
                </a:lnTo>
                <a:lnTo>
                  <a:pt x="121246" y="214515"/>
                </a:lnTo>
                <a:lnTo>
                  <a:pt x="114223" y="227355"/>
                </a:lnTo>
                <a:lnTo>
                  <a:pt x="108407" y="241350"/>
                </a:lnTo>
                <a:lnTo>
                  <a:pt x="103720" y="255333"/>
                </a:lnTo>
                <a:lnTo>
                  <a:pt x="99098" y="269316"/>
                </a:lnTo>
                <a:lnTo>
                  <a:pt x="30314" y="276339"/>
                </a:lnTo>
                <a:lnTo>
                  <a:pt x="0" y="305460"/>
                </a:lnTo>
                <a:lnTo>
                  <a:pt x="0" y="363740"/>
                </a:lnTo>
                <a:lnTo>
                  <a:pt x="30314" y="391706"/>
                </a:lnTo>
                <a:lnTo>
                  <a:pt x="99098" y="399872"/>
                </a:lnTo>
                <a:lnTo>
                  <a:pt x="103720" y="413854"/>
                </a:lnTo>
                <a:lnTo>
                  <a:pt x="108407" y="426707"/>
                </a:lnTo>
                <a:lnTo>
                  <a:pt x="114223" y="440690"/>
                </a:lnTo>
                <a:lnTo>
                  <a:pt x="121246" y="453529"/>
                </a:lnTo>
                <a:lnTo>
                  <a:pt x="78092" y="508330"/>
                </a:lnTo>
                <a:lnTo>
                  <a:pt x="74612" y="514146"/>
                </a:lnTo>
                <a:lnTo>
                  <a:pt x="72263" y="519976"/>
                </a:lnTo>
                <a:lnTo>
                  <a:pt x="71120" y="525805"/>
                </a:lnTo>
                <a:lnTo>
                  <a:pt x="71120" y="531622"/>
                </a:lnTo>
                <a:lnTo>
                  <a:pt x="118910" y="591096"/>
                </a:lnTo>
                <a:lnTo>
                  <a:pt x="136372" y="596925"/>
                </a:lnTo>
                <a:lnTo>
                  <a:pt x="142201" y="596925"/>
                </a:lnTo>
                <a:lnTo>
                  <a:pt x="159715" y="589902"/>
                </a:lnTo>
                <a:lnTo>
                  <a:pt x="214515" y="546798"/>
                </a:lnTo>
                <a:lnTo>
                  <a:pt x="227317" y="552627"/>
                </a:lnTo>
                <a:lnTo>
                  <a:pt x="240157" y="559600"/>
                </a:lnTo>
                <a:lnTo>
                  <a:pt x="268122" y="568947"/>
                </a:lnTo>
                <a:lnTo>
                  <a:pt x="276288" y="637743"/>
                </a:lnTo>
                <a:lnTo>
                  <a:pt x="304253" y="668045"/>
                </a:lnTo>
                <a:lnTo>
                  <a:pt x="362546" y="668045"/>
                </a:lnTo>
                <a:lnTo>
                  <a:pt x="390563" y="637743"/>
                </a:lnTo>
                <a:lnTo>
                  <a:pt x="398678" y="568947"/>
                </a:lnTo>
                <a:lnTo>
                  <a:pt x="426694" y="559600"/>
                </a:lnTo>
                <a:lnTo>
                  <a:pt x="440690" y="552627"/>
                </a:lnTo>
                <a:lnTo>
                  <a:pt x="453478" y="546798"/>
                </a:lnTo>
                <a:lnTo>
                  <a:pt x="508279" y="589902"/>
                </a:lnTo>
                <a:lnTo>
                  <a:pt x="512953" y="592251"/>
                </a:lnTo>
                <a:lnTo>
                  <a:pt x="524598" y="596925"/>
                </a:lnTo>
                <a:lnTo>
                  <a:pt x="531622" y="596925"/>
                </a:lnTo>
                <a:lnTo>
                  <a:pt x="586422" y="553770"/>
                </a:lnTo>
                <a:lnTo>
                  <a:pt x="595731" y="531622"/>
                </a:lnTo>
                <a:lnTo>
                  <a:pt x="595731" y="525805"/>
                </a:lnTo>
                <a:lnTo>
                  <a:pt x="594588" y="519976"/>
                </a:lnTo>
                <a:lnTo>
                  <a:pt x="592251" y="514146"/>
                </a:lnTo>
                <a:lnTo>
                  <a:pt x="588708" y="508330"/>
                </a:lnTo>
                <a:lnTo>
                  <a:pt x="545604" y="453529"/>
                </a:lnTo>
                <a:lnTo>
                  <a:pt x="551307" y="443026"/>
                </a:lnTo>
                <a:lnTo>
                  <a:pt x="552577" y="440690"/>
                </a:lnTo>
                <a:lnTo>
                  <a:pt x="558406" y="426707"/>
                </a:lnTo>
                <a:lnTo>
                  <a:pt x="564273" y="413854"/>
                </a:lnTo>
                <a:lnTo>
                  <a:pt x="567753" y="399872"/>
                </a:lnTo>
                <a:lnTo>
                  <a:pt x="637692" y="391706"/>
                </a:lnTo>
                <a:lnTo>
                  <a:pt x="643509" y="390563"/>
                </a:lnTo>
                <a:lnTo>
                  <a:pt x="668007" y="356768"/>
                </a:lnTo>
                <a:lnTo>
                  <a:pt x="668007" y="311277"/>
                </a:lnTo>
                <a:close/>
              </a:path>
              <a:path w="977264" h="723265">
                <a:moveTo>
                  <a:pt x="976947" y="483844"/>
                </a:moveTo>
                <a:lnTo>
                  <a:pt x="967638" y="458203"/>
                </a:lnTo>
                <a:lnTo>
                  <a:pt x="967244" y="457009"/>
                </a:lnTo>
                <a:lnTo>
                  <a:pt x="966482" y="454672"/>
                </a:lnTo>
                <a:lnTo>
                  <a:pt x="964145" y="452335"/>
                </a:lnTo>
                <a:lnTo>
                  <a:pt x="958329" y="447700"/>
                </a:lnTo>
                <a:lnTo>
                  <a:pt x="952449" y="445363"/>
                </a:lnTo>
                <a:lnTo>
                  <a:pt x="944295" y="445363"/>
                </a:lnTo>
                <a:lnTo>
                  <a:pt x="890689" y="457009"/>
                </a:lnTo>
                <a:lnTo>
                  <a:pt x="887349" y="452335"/>
                </a:lnTo>
                <a:lnTo>
                  <a:pt x="884859" y="448856"/>
                </a:lnTo>
                <a:lnTo>
                  <a:pt x="878992" y="443026"/>
                </a:lnTo>
                <a:lnTo>
                  <a:pt x="877849" y="441883"/>
                </a:lnTo>
                <a:lnTo>
                  <a:pt x="890714" y="405701"/>
                </a:lnTo>
                <a:lnTo>
                  <a:pt x="896505" y="389420"/>
                </a:lnTo>
                <a:lnTo>
                  <a:pt x="897699" y="385889"/>
                </a:lnTo>
                <a:lnTo>
                  <a:pt x="897699" y="382409"/>
                </a:lnTo>
                <a:lnTo>
                  <a:pt x="896505" y="375386"/>
                </a:lnTo>
                <a:lnTo>
                  <a:pt x="891832" y="369557"/>
                </a:lnTo>
                <a:lnTo>
                  <a:pt x="889533" y="366077"/>
                </a:lnTo>
                <a:lnTo>
                  <a:pt x="887196" y="364934"/>
                </a:lnTo>
                <a:lnTo>
                  <a:pt x="867384" y="354545"/>
                </a:lnTo>
                <a:lnTo>
                  <a:pt x="867384" y="530479"/>
                </a:lnTo>
                <a:lnTo>
                  <a:pt x="867384" y="537451"/>
                </a:lnTo>
                <a:lnTo>
                  <a:pt x="866190" y="545604"/>
                </a:lnTo>
                <a:lnTo>
                  <a:pt x="865047" y="553770"/>
                </a:lnTo>
                <a:lnTo>
                  <a:pt x="862711" y="560793"/>
                </a:lnTo>
                <a:lnTo>
                  <a:pt x="859231" y="568947"/>
                </a:lnTo>
                <a:lnTo>
                  <a:pt x="854544" y="575919"/>
                </a:lnTo>
                <a:lnTo>
                  <a:pt x="849871" y="581748"/>
                </a:lnTo>
                <a:lnTo>
                  <a:pt x="845235" y="588759"/>
                </a:lnTo>
                <a:lnTo>
                  <a:pt x="805573" y="610908"/>
                </a:lnTo>
                <a:lnTo>
                  <a:pt x="797407" y="612051"/>
                </a:lnTo>
                <a:lnTo>
                  <a:pt x="790435" y="613244"/>
                </a:lnTo>
                <a:lnTo>
                  <a:pt x="782281" y="612051"/>
                </a:lnTo>
                <a:lnTo>
                  <a:pt x="774115" y="612051"/>
                </a:lnTo>
                <a:lnTo>
                  <a:pt x="767092" y="609765"/>
                </a:lnTo>
                <a:lnTo>
                  <a:pt x="762939" y="608571"/>
                </a:lnTo>
                <a:lnTo>
                  <a:pt x="758939" y="607428"/>
                </a:lnTo>
                <a:lnTo>
                  <a:pt x="751967" y="603897"/>
                </a:lnTo>
                <a:lnTo>
                  <a:pt x="744943" y="600405"/>
                </a:lnTo>
                <a:lnTo>
                  <a:pt x="737984" y="595731"/>
                </a:lnTo>
                <a:lnTo>
                  <a:pt x="732104" y="589902"/>
                </a:lnTo>
                <a:lnTo>
                  <a:pt x="726287" y="585279"/>
                </a:lnTo>
                <a:lnTo>
                  <a:pt x="721652" y="578256"/>
                </a:lnTo>
                <a:lnTo>
                  <a:pt x="718121" y="572439"/>
                </a:lnTo>
                <a:lnTo>
                  <a:pt x="711149" y="558444"/>
                </a:lnTo>
                <a:lnTo>
                  <a:pt x="709955" y="550291"/>
                </a:lnTo>
                <a:lnTo>
                  <a:pt x="707669" y="543267"/>
                </a:lnTo>
                <a:lnTo>
                  <a:pt x="707669" y="528142"/>
                </a:lnTo>
                <a:lnTo>
                  <a:pt x="709955" y="511810"/>
                </a:lnTo>
                <a:lnTo>
                  <a:pt x="712304" y="504799"/>
                </a:lnTo>
                <a:lnTo>
                  <a:pt x="715835" y="496633"/>
                </a:lnTo>
                <a:lnTo>
                  <a:pt x="720458" y="489661"/>
                </a:lnTo>
                <a:lnTo>
                  <a:pt x="725144" y="483844"/>
                </a:lnTo>
                <a:lnTo>
                  <a:pt x="729818" y="476821"/>
                </a:lnTo>
                <a:lnTo>
                  <a:pt x="769442" y="454672"/>
                </a:lnTo>
                <a:lnTo>
                  <a:pt x="777595" y="453529"/>
                </a:lnTo>
                <a:lnTo>
                  <a:pt x="784618" y="452335"/>
                </a:lnTo>
                <a:lnTo>
                  <a:pt x="792734" y="453529"/>
                </a:lnTo>
                <a:lnTo>
                  <a:pt x="800900" y="453529"/>
                </a:lnTo>
                <a:lnTo>
                  <a:pt x="807910" y="455866"/>
                </a:lnTo>
                <a:lnTo>
                  <a:pt x="816076" y="458203"/>
                </a:lnTo>
                <a:lnTo>
                  <a:pt x="830059" y="465175"/>
                </a:lnTo>
                <a:lnTo>
                  <a:pt x="837082" y="469849"/>
                </a:lnTo>
                <a:lnTo>
                  <a:pt x="842899" y="475678"/>
                </a:lnTo>
                <a:lnTo>
                  <a:pt x="848728" y="480352"/>
                </a:lnTo>
                <a:lnTo>
                  <a:pt x="853351" y="487324"/>
                </a:lnTo>
                <a:lnTo>
                  <a:pt x="856894" y="493153"/>
                </a:lnTo>
                <a:lnTo>
                  <a:pt x="863854" y="507136"/>
                </a:lnTo>
                <a:lnTo>
                  <a:pt x="865047" y="515302"/>
                </a:lnTo>
                <a:lnTo>
                  <a:pt x="866190" y="522312"/>
                </a:lnTo>
                <a:lnTo>
                  <a:pt x="867384" y="530479"/>
                </a:lnTo>
                <a:lnTo>
                  <a:pt x="867384" y="354545"/>
                </a:lnTo>
                <a:lnTo>
                  <a:pt x="862711" y="352094"/>
                </a:lnTo>
                <a:lnTo>
                  <a:pt x="859231" y="350951"/>
                </a:lnTo>
                <a:lnTo>
                  <a:pt x="848728" y="350951"/>
                </a:lnTo>
                <a:lnTo>
                  <a:pt x="841705" y="354431"/>
                </a:lnTo>
                <a:lnTo>
                  <a:pt x="839368" y="356768"/>
                </a:lnTo>
                <a:lnTo>
                  <a:pt x="837082" y="359105"/>
                </a:lnTo>
                <a:lnTo>
                  <a:pt x="806767" y="405701"/>
                </a:lnTo>
                <a:lnTo>
                  <a:pt x="796264" y="404558"/>
                </a:lnTo>
                <a:lnTo>
                  <a:pt x="786904" y="404558"/>
                </a:lnTo>
                <a:lnTo>
                  <a:pt x="763612" y="354431"/>
                </a:lnTo>
                <a:lnTo>
                  <a:pt x="761276" y="350951"/>
                </a:lnTo>
                <a:lnTo>
                  <a:pt x="758939" y="348602"/>
                </a:lnTo>
                <a:lnTo>
                  <a:pt x="753110" y="345071"/>
                </a:lnTo>
                <a:lnTo>
                  <a:pt x="746137" y="342785"/>
                </a:lnTo>
                <a:lnTo>
                  <a:pt x="742607" y="342785"/>
                </a:lnTo>
                <a:lnTo>
                  <a:pt x="739127" y="343928"/>
                </a:lnTo>
                <a:lnTo>
                  <a:pt x="709955" y="353237"/>
                </a:lnTo>
                <a:lnTo>
                  <a:pt x="706475" y="355574"/>
                </a:lnTo>
                <a:lnTo>
                  <a:pt x="701802" y="361403"/>
                </a:lnTo>
                <a:lnTo>
                  <a:pt x="699503" y="368414"/>
                </a:lnTo>
                <a:lnTo>
                  <a:pt x="699503" y="375386"/>
                </a:lnTo>
                <a:lnTo>
                  <a:pt x="711149" y="430187"/>
                </a:lnTo>
                <a:lnTo>
                  <a:pt x="702995" y="436016"/>
                </a:lnTo>
                <a:lnTo>
                  <a:pt x="695972" y="443026"/>
                </a:lnTo>
                <a:lnTo>
                  <a:pt x="644702" y="423214"/>
                </a:lnTo>
                <a:lnTo>
                  <a:pt x="641172" y="423214"/>
                </a:lnTo>
                <a:lnTo>
                  <a:pt x="607377" y="457009"/>
                </a:lnTo>
                <a:lnTo>
                  <a:pt x="606234" y="460502"/>
                </a:lnTo>
                <a:lnTo>
                  <a:pt x="605040" y="464032"/>
                </a:lnTo>
                <a:lnTo>
                  <a:pt x="661035" y="514146"/>
                </a:lnTo>
                <a:lnTo>
                  <a:pt x="659841" y="523455"/>
                </a:lnTo>
                <a:lnTo>
                  <a:pt x="658698" y="533958"/>
                </a:lnTo>
                <a:lnTo>
                  <a:pt x="608571" y="557263"/>
                </a:lnTo>
                <a:lnTo>
                  <a:pt x="606234" y="558444"/>
                </a:lnTo>
                <a:lnTo>
                  <a:pt x="602742" y="560793"/>
                </a:lnTo>
                <a:lnTo>
                  <a:pt x="599211" y="567753"/>
                </a:lnTo>
                <a:lnTo>
                  <a:pt x="596874" y="574776"/>
                </a:lnTo>
                <a:lnTo>
                  <a:pt x="598068" y="578256"/>
                </a:lnTo>
                <a:lnTo>
                  <a:pt x="598068" y="581748"/>
                </a:lnTo>
                <a:lnTo>
                  <a:pt x="615543" y="617880"/>
                </a:lnTo>
                <a:lnTo>
                  <a:pt x="622554" y="620217"/>
                </a:lnTo>
                <a:lnTo>
                  <a:pt x="629526" y="620217"/>
                </a:lnTo>
                <a:lnTo>
                  <a:pt x="684326" y="608571"/>
                </a:lnTo>
                <a:lnTo>
                  <a:pt x="690156" y="616737"/>
                </a:lnTo>
                <a:lnTo>
                  <a:pt x="697166" y="623747"/>
                </a:lnTo>
                <a:lnTo>
                  <a:pt x="678497" y="676211"/>
                </a:lnTo>
                <a:lnTo>
                  <a:pt x="677354" y="679691"/>
                </a:lnTo>
                <a:lnTo>
                  <a:pt x="677354" y="683183"/>
                </a:lnTo>
                <a:lnTo>
                  <a:pt x="678497" y="690194"/>
                </a:lnTo>
                <a:lnTo>
                  <a:pt x="681990" y="696023"/>
                </a:lnTo>
                <a:lnTo>
                  <a:pt x="685520" y="698360"/>
                </a:lnTo>
                <a:lnTo>
                  <a:pt x="687806" y="700697"/>
                </a:lnTo>
                <a:lnTo>
                  <a:pt x="712304" y="712343"/>
                </a:lnTo>
                <a:lnTo>
                  <a:pt x="715835" y="714692"/>
                </a:lnTo>
                <a:lnTo>
                  <a:pt x="726287" y="714692"/>
                </a:lnTo>
                <a:lnTo>
                  <a:pt x="733298" y="711149"/>
                </a:lnTo>
                <a:lnTo>
                  <a:pt x="735647" y="708812"/>
                </a:lnTo>
                <a:lnTo>
                  <a:pt x="737984" y="706526"/>
                </a:lnTo>
                <a:lnTo>
                  <a:pt x="768286" y="659892"/>
                </a:lnTo>
                <a:lnTo>
                  <a:pt x="778751" y="661035"/>
                </a:lnTo>
                <a:lnTo>
                  <a:pt x="788098" y="661035"/>
                </a:lnTo>
                <a:lnTo>
                  <a:pt x="811403" y="711149"/>
                </a:lnTo>
                <a:lnTo>
                  <a:pt x="828916" y="722845"/>
                </a:lnTo>
                <a:lnTo>
                  <a:pt x="832396" y="722845"/>
                </a:lnTo>
                <a:lnTo>
                  <a:pt x="835888" y="721652"/>
                </a:lnTo>
                <a:lnTo>
                  <a:pt x="865047" y="712343"/>
                </a:lnTo>
                <a:lnTo>
                  <a:pt x="867384" y="710006"/>
                </a:lnTo>
                <a:lnTo>
                  <a:pt x="872020" y="704189"/>
                </a:lnTo>
                <a:lnTo>
                  <a:pt x="875550" y="697166"/>
                </a:lnTo>
                <a:lnTo>
                  <a:pt x="875550" y="690194"/>
                </a:lnTo>
                <a:lnTo>
                  <a:pt x="869086" y="659892"/>
                </a:lnTo>
                <a:lnTo>
                  <a:pt x="863854" y="635393"/>
                </a:lnTo>
                <a:lnTo>
                  <a:pt x="870877" y="629577"/>
                </a:lnTo>
                <a:lnTo>
                  <a:pt x="879043" y="622554"/>
                </a:lnTo>
                <a:lnTo>
                  <a:pt x="930300" y="642366"/>
                </a:lnTo>
                <a:lnTo>
                  <a:pt x="933831" y="642366"/>
                </a:lnTo>
                <a:lnTo>
                  <a:pt x="960437" y="622554"/>
                </a:lnTo>
                <a:lnTo>
                  <a:pt x="964869" y="613244"/>
                </a:lnTo>
                <a:lnTo>
                  <a:pt x="967638" y="607428"/>
                </a:lnTo>
                <a:lnTo>
                  <a:pt x="968781" y="605091"/>
                </a:lnTo>
                <a:lnTo>
                  <a:pt x="969975" y="600405"/>
                </a:lnTo>
                <a:lnTo>
                  <a:pt x="913980" y="551434"/>
                </a:lnTo>
                <a:lnTo>
                  <a:pt x="915174" y="542124"/>
                </a:lnTo>
                <a:lnTo>
                  <a:pt x="915174" y="531622"/>
                </a:lnTo>
                <a:lnTo>
                  <a:pt x="965288" y="508330"/>
                </a:lnTo>
                <a:lnTo>
                  <a:pt x="968781" y="507136"/>
                </a:lnTo>
                <a:lnTo>
                  <a:pt x="972312" y="504799"/>
                </a:lnTo>
                <a:lnTo>
                  <a:pt x="975791" y="497827"/>
                </a:lnTo>
                <a:lnTo>
                  <a:pt x="976947" y="490804"/>
                </a:lnTo>
                <a:lnTo>
                  <a:pt x="976947" y="483844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55996B48-CB2F-30D5-B682-5D93054A8186}"/>
              </a:ext>
            </a:extLst>
          </p:cNvPr>
          <p:cNvSpPr/>
          <p:nvPr/>
        </p:nvSpPr>
        <p:spPr>
          <a:xfrm>
            <a:off x="7507224" y="2825375"/>
            <a:ext cx="977265" cy="977265"/>
          </a:xfrm>
          <a:custGeom>
            <a:avLst/>
            <a:gdLst/>
            <a:ahLst/>
            <a:cxnLst/>
            <a:rect l="l" t="t" r="r" b="b"/>
            <a:pathLst>
              <a:path w="977265" h="977264">
                <a:moveTo>
                  <a:pt x="0" y="488549"/>
                </a:moveTo>
                <a:lnTo>
                  <a:pt x="2236" y="441499"/>
                </a:lnTo>
                <a:lnTo>
                  <a:pt x="8809" y="395714"/>
                </a:lnTo>
                <a:lnTo>
                  <a:pt x="19513" y="351398"/>
                </a:lnTo>
                <a:lnTo>
                  <a:pt x="34145" y="308758"/>
                </a:lnTo>
                <a:lnTo>
                  <a:pt x="52498" y="267997"/>
                </a:lnTo>
                <a:lnTo>
                  <a:pt x="74369" y="229321"/>
                </a:lnTo>
                <a:lnTo>
                  <a:pt x="99553" y="192934"/>
                </a:lnTo>
                <a:lnTo>
                  <a:pt x="127845" y="159040"/>
                </a:lnTo>
                <a:lnTo>
                  <a:pt x="159040" y="127845"/>
                </a:lnTo>
                <a:lnTo>
                  <a:pt x="192934" y="99553"/>
                </a:lnTo>
                <a:lnTo>
                  <a:pt x="229321" y="74369"/>
                </a:lnTo>
                <a:lnTo>
                  <a:pt x="267997" y="52498"/>
                </a:lnTo>
                <a:lnTo>
                  <a:pt x="308758" y="34145"/>
                </a:lnTo>
                <a:lnTo>
                  <a:pt x="351398" y="19513"/>
                </a:lnTo>
                <a:lnTo>
                  <a:pt x="395714" y="8809"/>
                </a:lnTo>
                <a:lnTo>
                  <a:pt x="441499" y="2236"/>
                </a:lnTo>
                <a:lnTo>
                  <a:pt x="488549" y="0"/>
                </a:lnTo>
                <a:lnTo>
                  <a:pt x="536837" y="2390"/>
                </a:lnTo>
                <a:lnTo>
                  <a:pt x="584306" y="9474"/>
                </a:lnTo>
                <a:lnTo>
                  <a:pt x="630637" y="21117"/>
                </a:lnTo>
                <a:lnTo>
                  <a:pt x="675510" y="37188"/>
                </a:lnTo>
                <a:lnTo>
                  <a:pt x="718603" y="57554"/>
                </a:lnTo>
                <a:lnTo>
                  <a:pt x="759597" y="82082"/>
                </a:lnTo>
                <a:lnTo>
                  <a:pt x="798172" y="110639"/>
                </a:lnTo>
                <a:lnTo>
                  <a:pt x="834006" y="143092"/>
                </a:lnTo>
                <a:lnTo>
                  <a:pt x="866460" y="178927"/>
                </a:lnTo>
                <a:lnTo>
                  <a:pt x="895017" y="217502"/>
                </a:lnTo>
                <a:lnTo>
                  <a:pt x="919545" y="258496"/>
                </a:lnTo>
                <a:lnTo>
                  <a:pt x="939911" y="301590"/>
                </a:lnTo>
                <a:lnTo>
                  <a:pt x="955982" y="346462"/>
                </a:lnTo>
                <a:lnTo>
                  <a:pt x="967625" y="392793"/>
                </a:lnTo>
                <a:lnTo>
                  <a:pt x="974709" y="440262"/>
                </a:lnTo>
                <a:lnTo>
                  <a:pt x="977099" y="488549"/>
                </a:lnTo>
                <a:lnTo>
                  <a:pt x="974863" y="535600"/>
                </a:lnTo>
                <a:lnTo>
                  <a:pt x="968290" y="581385"/>
                </a:lnTo>
                <a:lnTo>
                  <a:pt x="957586" y="625701"/>
                </a:lnTo>
                <a:lnTo>
                  <a:pt x="942954" y="668341"/>
                </a:lnTo>
                <a:lnTo>
                  <a:pt x="924601" y="709102"/>
                </a:lnTo>
                <a:lnTo>
                  <a:pt x="902730" y="747778"/>
                </a:lnTo>
                <a:lnTo>
                  <a:pt x="877546" y="784165"/>
                </a:lnTo>
                <a:lnTo>
                  <a:pt x="849254" y="818059"/>
                </a:lnTo>
                <a:lnTo>
                  <a:pt x="818059" y="849254"/>
                </a:lnTo>
                <a:lnTo>
                  <a:pt x="784165" y="877546"/>
                </a:lnTo>
                <a:lnTo>
                  <a:pt x="747778" y="902730"/>
                </a:lnTo>
                <a:lnTo>
                  <a:pt x="709102" y="924601"/>
                </a:lnTo>
                <a:lnTo>
                  <a:pt x="668341" y="942954"/>
                </a:lnTo>
                <a:lnTo>
                  <a:pt x="625701" y="957586"/>
                </a:lnTo>
                <a:lnTo>
                  <a:pt x="581385" y="968290"/>
                </a:lnTo>
                <a:lnTo>
                  <a:pt x="535600" y="974863"/>
                </a:lnTo>
                <a:lnTo>
                  <a:pt x="488549" y="977099"/>
                </a:lnTo>
                <a:lnTo>
                  <a:pt x="441499" y="974863"/>
                </a:lnTo>
                <a:lnTo>
                  <a:pt x="395714" y="968290"/>
                </a:lnTo>
                <a:lnTo>
                  <a:pt x="351398" y="957586"/>
                </a:lnTo>
                <a:lnTo>
                  <a:pt x="308758" y="942954"/>
                </a:lnTo>
                <a:lnTo>
                  <a:pt x="267997" y="924601"/>
                </a:lnTo>
                <a:lnTo>
                  <a:pt x="229321" y="902730"/>
                </a:lnTo>
                <a:lnTo>
                  <a:pt x="192934" y="877546"/>
                </a:lnTo>
                <a:lnTo>
                  <a:pt x="159040" y="849254"/>
                </a:lnTo>
                <a:lnTo>
                  <a:pt x="127845" y="818059"/>
                </a:lnTo>
                <a:lnTo>
                  <a:pt x="99553" y="784165"/>
                </a:lnTo>
                <a:lnTo>
                  <a:pt x="74369" y="747778"/>
                </a:lnTo>
                <a:lnTo>
                  <a:pt x="52498" y="709102"/>
                </a:lnTo>
                <a:lnTo>
                  <a:pt x="34145" y="668341"/>
                </a:lnTo>
                <a:lnTo>
                  <a:pt x="19513" y="625701"/>
                </a:lnTo>
                <a:lnTo>
                  <a:pt x="8809" y="581385"/>
                </a:lnTo>
                <a:lnTo>
                  <a:pt x="2236" y="535600"/>
                </a:lnTo>
                <a:lnTo>
                  <a:pt x="0" y="488549"/>
                </a:lnTo>
                <a:close/>
              </a:path>
            </a:pathLst>
          </a:custGeom>
          <a:ln w="38099">
            <a:solidFill>
              <a:srgbClr val="E691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AD7CB5A-A125-37EA-EA82-30AC1906632C}"/>
              </a:ext>
            </a:extLst>
          </p:cNvPr>
          <p:cNvSpPr txBox="1"/>
          <p:nvPr/>
        </p:nvSpPr>
        <p:spPr>
          <a:xfrm>
            <a:off x="7834539" y="3295637"/>
            <a:ext cx="3232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65" dirty="0">
                <a:solidFill>
                  <a:srgbClr val="434343"/>
                </a:solidFill>
                <a:latin typeface="Trebuchet MS"/>
                <a:cs typeface="Trebuchet MS"/>
              </a:rPr>
              <a:t>&lt;h1&gt;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B0C00CA9-C22B-973E-7BE4-7728B6749FA7}"/>
              </a:ext>
            </a:extLst>
          </p:cNvPr>
          <p:cNvSpPr/>
          <p:nvPr/>
        </p:nvSpPr>
        <p:spPr>
          <a:xfrm>
            <a:off x="7012499" y="1349275"/>
            <a:ext cx="977265" cy="977265"/>
          </a:xfrm>
          <a:custGeom>
            <a:avLst/>
            <a:gdLst/>
            <a:ahLst/>
            <a:cxnLst/>
            <a:rect l="l" t="t" r="r" b="b"/>
            <a:pathLst>
              <a:path w="977265" h="977264">
                <a:moveTo>
                  <a:pt x="0" y="488549"/>
                </a:moveTo>
                <a:lnTo>
                  <a:pt x="2236" y="441499"/>
                </a:lnTo>
                <a:lnTo>
                  <a:pt x="8809" y="395714"/>
                </a:lnTo>
                <a:lnTo>
                  <a:pt x="19513" y="351398"/>
                </a:lnTo>
                <a:lnTo>
                  <a:pt x="34145" y="308758"/>
                </a:lnTo>
                <a:lnTo>
                  <a:pt x="52498" y="267997"/>
                </a:lnTo>
                <a:lnTo>
                  <a:pt x="74369" y="229321"/>
                </a:lnTo>
                <a:lnTo>
                  <a:pt x="99553" y="192934"/>
                </a:lnTo>
                <a:lnTo>
                  <a:pt x="127845" y="159040"/>
                </a:lnTo>
                <a:lnTo>
                  <a:pt x="159040" y="127845"/>
                </a:lnTo>
                <a:lnTo>
                  <a:pt x="192934" y="99553"/>
                </a:lnTo>
                <a:lnTo>
                  <a:pt x="229321" y="74369"/>
                </a:lnTo>
                <a:lnTo>
                  <a:pt x="267997" y="52498"/>
                </a:lnTo>
                <a:lnTo>
                  <a:pt x="308758" y="34145"/>
                </a:lnTo>
                <a:lnTo>
                  <a:pt x="351398" y="19513"/>
                </a:lnTo>
                <a:lnTo>
                  <a:pt x="395714" y="8809"/>
                </a:lnTo>
                <a:lnTo>
                  <a:pt x="441499" y="2236"/>
                </a:lnTo>
                <a:lnTo>
                  <a:pt x="488549" y="0"/>
                </a:lnTo>
                <a:lnTo>
                  <a:pt x="536837" y="2390"/>
                </a:lnTo>
                <a:lnTo>
                  <a:pt x="584306" y="9474"/>
                </a:lnTo>
                <a:lnTo>
                  <a:pt x="630637" y="21117"/>
                </a:lnTo>
                <a:lnTo>
                  <a:pt x="675510" y="37188"/>
                </a:lnTo>
                <a:lnTo>
                  <a:pt x="718603" y="57554"/>
                </a:lnTo>
                <a:lnTo>
                  <a:pt x="759597" y="82082"/>
                </a:lnTo>
                <a:lnTo>
                  <a:pt x="798172" y="110639"/>
                </a:lnTo>
                <a:lnTo>
                  <a:pt x="834006" y="143092"/>
                </a:lnTo>
                <a:lnTo>
                  <a:pt x="866460" y="178927"/>
                </a:lnTo>
                <a:lnTo>
                  <a:pt x="895017" y="217502"/>
                </a:lnTo>
                <a:lnTo>
                  <a:pt x="919545" y="258496"/>
                </a:lnTo>
                <a:lnTo>
                  <a:pt x="939911" y="301590"/>
                </a:lnTo>
                <a:lnTo>
                  <a:pt x="955982" y="346462"/>
                </a:lnTo>
                <a:lnTo>
                  <a:pt x="967625" y="392793"/>
                </a:lnTo>
                <a:lnTo>
                  <a:pt x="974709" y="440262"/>
                </a:lnTo>
                <a:lnTo>
                  <a:pt x="977099" y="488549"/>
                </a:lnTo>
                <a:lnTo>
                  <a:pt x="974863" y="535600"/>
                </a:lnTo>
                <a:lnTo>
                  <a:pt x="968290" y="581385"/>
                </a:lnTo>
                <a:lnTo>
                  <a:pt x="957586" y="625701"/>
                </a:lnTo>
                <a:lnTo>
                  <a:pt x="942954" y="668341"/>
                </a:lnTo>
                <a:lnTo>
                  <a:pt x="924601" y="709102"/>
                </a:lnTo>
                <a:lnTo>
                  <a:pt x="902730" y="747778"/>
                </a:lnTo>
                <a:lnTo>
                  <a:pt x="877546" y="784165"/>
                </a:lnTo>
                <a:lnTo>
                  <a:pt x="849254" y="818059"/>
                </a:lnTo>
                <a:lnTo>
                  <a:pt x="818059" y="849254"/>
                </a:lnTo>
                <a:lnTo>
                  <a:pt x="784165" y="877546"/>
                </a:lnTo>
                <a:lnTo>
                  <a:pt x="747778" y="902730"/>
                </a:lnTo>
                <a:lnTo>
                  <a:pt x="709102" y="924601"/>
                </a:lnTo>
                <a:lnTo>
                  <a:pt x="668341" y="942954"/>
                </a:lnTo>
                <a:lnTo>
                  <a:pt x="625701" y="957586"/>
                </a:lnTo>
                <a:lnTo>
                  <a:pt x="581385" y="968290"/>
                </a:lnTo>
                <a:lnTo>
                  <a:pt x="535600" y="974863"/>
                </a:lnTo>
                <a:lnTo>
                  <a:pt x="488549" y="977099"/>
                </a:lnTo>
                <a:lnTo>
                  <a:pt x="441499" y="974863"/>
                </a:lnTo>
                <a:lnTo>
                  <a:pt x="395714" y="968290"/>
                </a:lnTo>
                <a:lnTo>
                  <a:pt x="351398" y="957586"/>
                </a:lnTo>
                <a:lnTo>
                  <a:pt x="308758" y="942954"/>
                </a:lnTo>
                <a:lnTo>
                  <a:pt x="267997" y="924601"/>
                </a:lnTo>
                <a:lnTo>
                  <a:pt x="229321" y="902730"/>
                </a:lnTo>
                <a:lnTo>
                  <a:pt x="192934" y="877546"/>
                </a:lnTo>
                <a:lnTo>
                  <a:pt x="159040" y="849254"/>
                </a:lnTo>
                <a:lnTo>
                  <a:pt x="127845" y="818059"/>
                </a:lnTo>
                <a:lnTo>
                  <a:pt x="99553" y="784165"/>
                </a:lnTo>
                <a:lnTo>
                  <a:pt x="74369" y="747778"/>
                </a:lnTo>
                <a:lnTo>
                  <a:pt x="52498" y="709102"/>
                </a:lnTo>
                <a:lnTo>
                  <a:pt x="34145" y="668341"/>
                </a:lnTo>
                <a:lnTo>
                  <a:pt x="19513" y="625701"/>
                </a:lnTo>
                <a:lnTo>
                  <a:pt x="8809" y="581385"/>
                </a:lnTo>
                <a:lnTo>
                  <a:pt x="2236" y="535600"/>
                </a:lnTo>
                <a:lnTo>
                  <a:pt x="0" y="488549"/>
                </a:lnTo>
                <a:close/>
              </a:path>
            </a:pathLst>
          </a:custGeom>
          <a:ln w="38099">
            <a:solidFill>
              <a:srgbClr val="E691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98B43ABD-CBBE-65E7-30CD-12C6F857067A}"/>
              </a:ext>
            </a:extLst>
          </p:cNvPr>
          <p:cNvSpPr txBox="1"/>
          <p:nvPr/>
        </p:nvSpPr>
        <p:spPr>
          <a:xfrm>
            <a:off x="7246630" y="1712857"/>
            <a:ext cx="50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34343"/>
                </a:solidFill>
                <a:latin typeface="Trebuchet MS"/>
                <a:cs typeface="Trebuchet MS"/>
              </a:rPr>
              <a:t>&lt;body&gt;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07876E99-A78D-D246-92EB-2A0675DAE16E}"/>
              </a:ext>
            </a:extLst>
          </p:cNvPr>
          <p:cNvSpPr txBox="1"/>
          <p:nvPr/>
        </p:nvSpPr>
        <p:spPr>
          <a:xfrm>
            <a:off x="1489932" y="1689699"/>
            <a:ext cx="6438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solidFill>
                  <a:srgbClr val="434343"/>
                </a:solidFill>
                <a:latin typeface="Trebuchet MS"/>
                <a:cs typeface="Trebuchet MS"/>
              </a:rPr>
              <a:t>Eleme</a:t>
            </a:r>
            <a:r>
              <a:rPr sz="1100" spc="30" dirty="0">
                <a:solidFill>
                  <a:srgbClr val="434343"/>
                </a:solidFill>
                <a:latin typeface="Trebuchet MS"/>
                <a:cs typeface="Trebuchet MS"/>
              </a:rPr>
              <a:t>n</a:t>
            </a:r>
            <a:r>
              <a:rPr sz="1100" spc="-100" dirty="0">
                <a:solidFill>
                  <a:srgbClr val="434343"/>
                </a:solidFill>
                <a:latin typeface="Trebuchet MS"/>
                <a:cs typeface="Trebuchet MS"/>
              </a:rPr>
              <a:t>t</a:t>
            </a:r>
            <a:r>
              <a:rPr sz="1100" spc="60" dirty="0">
                <a:solidFill>
                  <a:srgbClr val="434343"/>
                </a:solidFill>
                <a:latin typeface="Trebuchet MS"/>
                <a:cs typeface="Trebuchet MS"/>
              </a:rPr>
              <a:t>o</a:t>
            </a:r>
            <a:endParaRPr sz="1100">
              <a:latin typeface="Trebuchet MS"/>
              <a:cs typeface="Trebuchet MS"/>
            </a:endParaRPr>
          </a:p>
          <a:p>
            <a:pPr marL="80010">
              <a:lnSpc>
                <a:spcPct val="100000"/>
              </a:lnSpc>
            </a:pPr>
            <a:r>
              <a:rPr sz="1100" b="1" spc="-5" dirty="0">
                <a:solidFill>
                  <a:srgbClr val="434343"/>
                </a:solidFill>
                <a:latin typeface="Trebuchet MS"/>
                <a:cs typeface="Trebuchet MS"/>
              </a:rPr>
              <a:t>&lt;head&gt;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3" name="object 10">
            <a:extLst>
              <a:ext uri="{FF2B5EF4-FFF2-40B4-BE49-F238E27FC236}">
                <a16:creationId xmlns:a16="http://schemas.microsoft.com/office/drawing/2014/main" id="{6F3D1107-023B-3FE3-03E5-6C322A715BFF}"/>
              </a:ext>
            </a:extLst>
          </p:cNvPr>
          <p:cNvGrpSpPr/>
          <p:nvPr/>
        </p:nvGrpSpPr>
        <p:grpSpPr>
          <a:xfrm>
            <a:off x="1300299" y="1360063"/>
            <a:ext cx="6701790" cy="2461895"/>
            <a:chOff x="1300299" y="1360063"/>
            <a:chExt cx="6701790" cy="2461895"/>
          </a:xfrm>
        </p:grpSpPr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951EB2D0-F1B0-BDFA-3855-BAA6F198F082}"/>
                </a:ext>
              </a:extLst>
            </p:cNvPr>
            <p:cNvSpPr/>
            <p:nvPr/>
          </p:nvSpPr>
          <p:spPr>
            <a:xfrm>
              <a:off x="6800918" y="2183282"/>
              <a:ext cx="354965" cy="461009"/>
            </a:xfrm>
            <a:custGeom>
              <a:avLst/>
              <a:gdLst/>
              <a:ahLst/>
              <a:cxnLst/>
              <a:rect l="l" t="t" r="r" b="b"/>
              <a:pathLst>
                <a:path w="354965" h="461010">
                  <a:moveTo>
                    <a:pt x="354674" y="0"/>
                  </a:moveTo>
                  <a:lnTo>
                    <a:pt x="0" y="460840"/>
                  </a:lnTo>
                </a:path>
              </a:pathLst>
            </a:custGeom>
            <a:ln w="3809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2">
              <a:extLst>
                <a:ext uri="{FF2B5EF4-FFF2-40B4-BE49-F238E27FC236}">
                  <a16:creationId xmlns:a16="http://schemas.microsoft.com/office/drawing/2014/main" id="{DBF660AC-F7F2-021B-6A52-8C823553049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6414" y="2586690"/>
              <a:ext cx="193424" cy="213501"/>
            </a:xfrm>
            <a:prstGeom prst="rect">
              <a:avLst/>
            </a:prstGeom>
          </p:spPr>
        </p:pic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7F332DB9-CFD5-97DC-0F2E-C895A9388E2E}"/>
                </a:ext>
              </a:extLst>
            </p:cNvPr>
            <p:cNvSpPr/>
            <p:nvPr/>
          </p:nvSpPr>
          <p:spPr>
            <a:xfrm>
              <a:off x="7846506" y="2183282"/>
              <a:ext cx="74930" cy="417195"/>
            </a:xfrm>
            <a:custGeom>
              <a:avLst/>
              <a:gdLst/>
              <a:ahLst/>
              <a:cxnLst/>
              <a:rect l="l" t="t" r="r" b="b"/>
              <a:pathLst>
                <a:path w="74929" h="417194">
                  <a:moveTo>
                    <a:pt x="0" y="0"/>
                  </a:moveTo>
                  <a:lnTo>
                    <a:pt x="74428" y="416957"/>
                  </a:lnTo>
                </a:path>
              </a:pathLst>
            </a:custGeom>
            <a:ln w="3809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4">
              <a:extLst>
                <a:ext uri="{FF2B5EF4-FFF2-40B4-BE49-F238E27FC236}">
                  <a16:creationId xmlns:a16="http://schemas.microsoft.com/office/drawing/2014/main" id="{1B5EAE7B-8739-4EAD-39CD-D08E4B1E035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9934" y="2570130"/>
              <a:ext cx="162002" cy="219369"/>
            </a:xfrm>
            <a:prstGeom prst="rect">
              <a:avLst/>
            </a:prstGeom>
          </p:spPr>
        </p:pic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DAC13BCA-5533-E8B4-B9C3-DB8F0E2289D3}"/>
                </a:ext>
              </a:extLst>
            </p:cNvPr>
            <p:cNvSpPr/>
            <p:nvPr/>
          </p:nvSpPr>
          <p:spPr>
            <a:xfrm>
              <a:off x="1319349" y="1379113"/>
              <a:ext cx="5831205" cy="2423795"/>
            </a:xfrm>
            <a:custGeom>
              <a:avLst/>
              <a:gdLst/>
              <a:ahLst/>
              <a:cxnLst/>
              <a:rect l="l" t="t" r="r" b="b"/>
              <a:pathLst>
                <a:path w="5831205" h="2423795">
                  <a:moveTo>
                    <a:pt x="4853524" y="1934811"/>
                  </a:moveTo>
                  <a:lnTo>
                    <a:pt x="4855761" y="1887761"/>
                  </a:lnTo>
                  <a:lnTo>
                    <a:pt x="4862334" y="1841976"/>
                  </a:lnTo>
                  <a:lnTo>
                    <a:pt x="4873038" y="1797660"/>
                  </a:lnTo>
                  <a:lnTo>
                    <a:pt x="4887670" y="1755020"/>
                  </a:lnTo>
                  <a:lnTo>
                    <a:pt x="4906023" y="1714259"/>
                  </a:lnTo>
                  <a:lnTo>
                    <a:pt x="4927894" y="1675583"/>
                  </a:lnTo>
                  <a:lnTo>
                    <a:pt x="4953078" y="1639196"/>
                  </a:lnTo>
                  <a:lnTo>
                    <a:pt x="4981370" y="1605302"/>
                  </a:lnTo>
                  <a:lnTo>
                    <a:pt x="5012565" y="1574107"/>
                  </a:lnTo>
                  <a:lnTo>
                    <a:pt x="5046459" y="1545815"/>
                  </a:lnTo>
                  <a:lnTo>
                    <a:pt x="5082846" y="1520631"/>
                  </a:lnTo>
                  <a:lnTo>
                    <a:pt x="5121522" y="1498760"/>
                  </a:lnTo>
                  <a:lnTo>
                    <a:pt x="5162283" y="1480407"/>
                  </a:lnTo>
                  <a:lnTo>
                    <a:pt x="5204923" y="1465775"/>
                  </a:lnTo>
                  <a:lnTo>
                    <a:pt x="5249239" y="1455071"/>
                  </a:lnTo>
                  <a:lnTo>
                    <a:pt x="5295024" y="1448498"/>
                  </a:lnTo>
                  <a:lnTo>
                    <a:pt x="5342074" y="1446261"/>
                  </a:lnTo>
                  <a:lnTo>
                    <a:pt x="5390362" y="1448652"/>
                  </a:lnTo>
                  <a:lnTo>
                    <a:pt x="5437831" y="1455736"/>
                  </a:lnTo>
                  <a:lnTo>
                    <a:pt x="5484162" y="1467379"/>
                  </a:lnTo>
                  <a:lnTo>
                    <a:pt x="5529035" y="1483450"/>
                  </a:lnTo>
                  <a:lnTo>
                    <a:pt x="5572128" y="1503816"/>
                  </a:lnTo>
                  <a:lnTo>
                    <a:pt x="5613122" y="1528344"/>
                  </a:lnTo>
                  <a:lnTo>
                    <a:pt x="5651697" y="1556901"/>
                  </a:lnTo>
                  <a:lnTo>
                    <a:pt x="5687531" y="1589354"/>
                  </a:lnTo>
                  <a:lnTo>
                    <a:pt x="5719985" y="1625189"/>
                  </a:lnTo>
                  <a:lnTo>
                    <a:pt x="5748542" y="1663764"/>
                  </a:lnTo>
                  <a:lnTo>
                    <a:pt x="5773070" y="1704758"/>
                  </a:lnTo>
                  <a:lnTo>
                    <a:pt x="5793436" y="1747852"/>
                  </a:lnTo>
                  <a:lnTo>
                    <a:pt x="5809507" y="1792724"/>
                  </a:lnTo>
                  <a:lnTo>
                    <a:pt x="5821150" y="1839055"/>
                  </a:lnTo>
                  <a:lnTo>
                    <a:pt x="5828234" y="1886524"/>
                  </a:lnTo>
                  <a:lnTo>
                    <a:pt x="5830624" y="1934811"/>
                  </a:lnTo>
                  <a:lnTo>
                    <a:pt x="5828388" y="1981862"/>
                  </a:lnTo>
                  <a:lnTo>
                    <a:pt x="5821815" y="2027647"/>
                  </a:lnTo>
                  <a:lnTo>
                    <a:pt x="5811111" y="2071963"/>
                  </a:lnTo>
                  <a:lnTo>
                    <a:pt x="5796479" y="2114603"/>
                  </a:lnTo>
                  <a:lnTo>
                    <a:pt x="5778126" y="2155364"/>
                  </a:lnTo>
                  <a:lnTo>
                    <a:pt x="5756255" y="2194040"/>
                  </a:lnTo>
                  <a:lnTo>
                    <a:pt x="5731071" y="2230427"/>
                  </a:lnTo>
                  <a:lnTo>
                    <a:pt x="5702779" y="2264321"/>
                  </a:lnTo>
                  <a:lnTo>
                    <a:pt x="5671584" y="2295516"/>
                  </a:lnTo>
                  <a:lnTo>
                    <a:pt x="5637690" y="2323808"/>
                  </a:lnTo>
                  <a:lnTo>
                    <a:pt x="5601303" y="2348992"/>
                  </a:lnTo>
                  <a:lnTo>
                    <a:pt x="5562627" y="2370863"/>
                  </a:lnTo>
                  <a:lnTo>
                    <a:pt x="5521866" y="2389216"/>
                  </a:lnTo>
                  <a:lnTo>
                    <a:pt x="5479226" y="2403848"/>
                  </a:lnTo>
                  <a:lnTo>
                    <a:pt x="5434910" y="2414552"/>
                  </a:lnTo>
                  <a:lnTo>
                    <a:pt x="5389125" y="2421125"/>
                  </a:lnTo>
                  <a:lnTo>
                    <a:pt x="5342074" y="2423361"/>
                  </a:lnTo>
                  <a:lnTo>
                    <a:pt x="5295024" y="2421125"/>
                  </a:lnTo>
                  <a:lnTo>
                    <a:pt x="5249239" y="2414552"/>
                  </a:lnTo>
                  <a:lnTo>
                    <a:pt x="5204923" y="2403848"/>
                  </a:lnTo>
                  <a:lnTo>
                    <a:pt x="5162283" y="2389216"/>
                  </a:lnTo>
                  <a:lnTo>
                    <a:pt x="5121522" y="2370863"/>
                  </a:lnTo>
                  <a:lnTo>
                    <a:pt x="5082846" y="2348992"/>
                  </a:lnTo>
                  <a:lnTo>
                    <a:pt x="5046459" y="2323808"/>
                  </a:lnTo>
                  <a:lnTo>
                    <a:pt x="5012565" y="2295516"/>
                  </a:lnTo>
                  <a:lnTo>
                    <a:pt x="4981370" y="2264321"/>
                  </a:lnTo>
                  <a:lnTo>
                    <a:pt x="4953078" y="2230427"/>
                  </a:lnTo>
                  <a:lnTo>
                    <a:pt x="4927894" y="2194040"/>
                  </a:lnTo>
                  <a:lnTo>
                    <a:pt x="4906023" y="2155364"/>
                  </a:lnTo>
                  <a:lnTo>
                    <a:pt x="4887670" y="2114603"/>
                  </a:lnTo>
                  <a:lnTo>
                    <a:pt x="4873038" y="2071963"/>
                  </a:lnTo>
                  <a:lnTo>
                    <a:pt x="4862334" y="2027647"/>
                  </a:lnTo>
                  <a:lnTo>
                    <a:pt x="4855761" y="1981862"/>
                  </a:lnTo>
                  <a:lnTo>
                    <a:pt x="4853524" y="1934811"/>
                  </a:lnTo>
                  <a:close/>
                </a:path>
                <a:path w="5831205" h="2423795">
                  <a:moveTo>
                    <a:pt x="0" y="488549"/>
                  </a:moveTo>
                  <a:lnTo>
                    <a:pt x="2236" y="441499"/>
                  </a:lnTo>
                  <a:lnTo>
                    <a:pt x="8809" y="395714"/>
                  </a:lnTo>
                  <a:lnTo>
                    <a:pt x="19513" y="351398"/>
                  </a:lnTo>
                  <a:lnTo>
                    <a:pt x="34145" y="308758"/>
                  </a:lnTo>
                  <a:lnTo>
                    <a:pt x="52498" y="267997"/>
                  </a:lnTo>
                  <a:lnTo>
                    <a:pt x="74369" y="229321"/>
                  </a:lnTo>
                  <a:lnTo>
                    <a:pt x="99553" y="192934"/>
                  </a:lnTo>
                  <a:lnTo>
                    <a:pt x="127845" y="159040"/>
                  </a:lnTo>
                  <a:lnTo>
                    <a:pt x="159040" y="127845"/>
                  </a:lnTo>
                  <a:lnTo>
                    <a:pt x="192934" y="99553"/>
                  </a:lnTo>
                  <a:lnTo>
                    <a:pt x="229321" y="74369"/>
                  </a:lnTo>
                  <a:lnTo>
                    <a:pt x="267997" y="52498"/>
                  </a:lnTo>
                  <a:lnTo>
                    <a:pt x="308758" y="34145"/>
                  </a:lnTo>
                  <a:lnTo>
                    <a:pt x="351398" y="19513"/>
                  </a:lnTo>
                  <a:lnTo>
                    <a:pt x="395714" y="8809"/>
                  </a:lnTo>
                  <a:lnTo>
                    <a:pt x="441499" y="2236"/>
                  </a:lnTo>
                  <a:lnTo>
                    <a:pt x="488549" y="0"/>
                  </a:lnTo>
                  <a:lnTo>
                    <a:pt x="536837" y="2390"/>
                  </a:lnTo>
                  <a:lnTo>
                    <a:pt x="584306" y="9474"/>
                  </a:lnTo>
                  <a:lnTo>
                    <a:pt x="630637" y="21117"/>
                  </a:lnTo>
                  <a:lnTo>
                    <a:pt x="675509" y="37188"/>
                  </a:lnTo>
                  <a:lnTo>
                    <a:pt x="718603" y="57554"/>
                  </a:lnTo>
                  <a:lnTo>
                    <a:pt x="759597" y="82082"/>
                  </a:lnTo>
                  <a:lnTo>
                    <a:pt x="798172" y="110639"/>
                  </a:lnTo>
                  <a:lnTo>
                    <a:pt x="834006" y="143092"/>
                  </a:lnTo>
                  <a:lnTo>
                    <a:pt x="866460" y="178927"/>
                  </a:lnTo>
                  <a:lnTo>
                    <a:pt x="895017" y="217502"/>
                  </a:lnTo>
                  <a:lnTo>
                    <a:pt x="919545" y="258496"/>
                  </a:lnTo>
                  <a:lnTo>
                    <a:pt x="939911" y="301590"/>
                  </a:lnTo>
                  <a:lnTo>
                    <a:pt x="955982" y="346462"/>
                  </a:lnTo>
                  <a:lnTo>
                    <a:pt x="967625" y="392793"/>
                  </a:lnTo>
                  <a:lnTo>
                    <a:pt x="974709" y="440262"/>
                  </a:lnTo>
                  <a:lnTo>
                    <a:pt x="977099" y="488549"/>
                  </a:lnTo>
                  <a:lnTo>
                    <a:pt x="974863" y="535600"/>
                  </a:lnTo>
                  <a:lnTo>
                    <a:pt x="968290" y="581385"/>
                  </a:lnTo>
                  <a:lnTo>
                    <a:pt x="957586" y="625700"/>
                  </a:lnTo>
                  <a:lnTo>
                    <a:pt x="942954" y="668341"/>
                  </a:lnTo>
                  <a:lnTo>
                    <a:pt x="924601" y="709102"/>
                  </a:lnTo>
                  <a:lnTo>
                    <a:pt x="902730" y="747778"/>
                  </a:lnTo>
                  <a:lnTo>
                    <a:pt x="877546" y="784165"/>
                  </a:lnTo>
                  <a:lnTo>
                    <a:pt x="849254" y="818059"/>
                  </a:lnTo>
                  <a:lnTo>
                    <a:pt x="818059" y="849254"/>
                  </a:lnTo>
                  <a:lnTo>
                    <a:pt x="784165" y="877546"/>
                  </a:lnTo>
                  <a:lnTo>
                    <a:pt x="747778" y="902730"/>
                  </a:lnTo>
                  <a:lnTo>
                    <a:pt x="709102" y="924601"/>
                  </a:lnTo>
                  <a:lnTo>
                    <a:pt x="668341" y="942954"/>
                  </a:lnTo>
                  <a:lnTo>
                    <a:pt x="625701" y="957586"/>
                  </a:lnTo>
                  <a:lnTo>
                    <a:pt x="581385" y="968290"/>
                  </a:lnTo>
                  <a:lnTo>
                    <a:pt x="535600" y="974863"/>
                  </a:lnTo>
                  <a:lnTo>
                    <a:pt x="488549" y="977099"/>
                  </a:lnTo>
                  <a:lnTo>
                    <a:pt x="441499" y="974863"/>
                  </a:lnTo>
                  <a:lnTo>
                    <a:pt x="395714" y="968290"/>
                  </a:lnTo>
                  <a:lnTo>
                    <a:pt x="351398" y="957586"/>
                  </a:lnTo>
                  <a:lnTo>
                    <a:pt x="308758" y="942954"/>
                  </a:lnTo>
                  <a:lnTo>
                    <a:pt x="267997" y="924601"/>
                  </a:lnTo>
                  <a:lnTo>
                    <a:pt x="229321" y="902730"/>
                  </a:lnTo>
                  <a:lnTo>
                    <a:pt x="192934" y="877546"/>
                  </a:lnTo>
                  <a:lnTo>
                    <a:pt x="159040" y="849254"/>
                  </a:lnTo>
                  <a:lnTo>
                    <a:pt x="127845" y="818059"/>
                  </a:lnTo>
                  <a:lnTo>
                    <a:pt x="99553" y="784165"/>
                  </a:lnTo>
                  <a:lnTo>
                    <a:pt x="74369" y="747778"/>
                  </a:lnTo>
                  <a:lnTo>
                    <a:pt x="52498" y="709102"/>
                  </a:lnTo>
                  <a:lnTo>
                    <a:pt x="34145" y="668341"/>
                  </a:lnTo>
                  <a:lnTo>
                    <a:pt x="19513" y="625700"/>
                  </a:lnTo>
                  <a:lnTo>
                    <a:pt x="8809" y="581385"/>
                  </a:lnTo>
                  <a:lnTo>
                    <a:pt x="2236" y="535600"/>
                  </a:lnTo>
                  <a:lnTo>
                    <a:pt x="0" y="488549"/>
                  </a:lnTo>
                  <a:close/>
                </a:path>
              </a:pathLst>
            </a:custGeom>
            <a:ln w="38099">
              <a:solidFill>
                <a:srgbClr val="E691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291E7080-0E44-1A5D-57B9-1392C87FFB7A}"/>
                </a:ext>
              </a:extLst>
            </p:cNvPr>
            <p:cNvSpPr/>
            <p:nvPr/>
          </p:nvSpPr>
          <p:spPr>
            <a:xfrm>
              <a:off x="1807899" y="2356212"/>
              <a:ext cx="2540" cy="502284"/>
            </a:xfrm>
            <a:custGeom>
              <a:avLst/>
              <a:gdLst/>
              <a:ahLst/>
              <a:cxnLst/>
              <a:rect l="l" t="t" r="r" b="b"/>
              <a:pathLst>
                <a:path w="2539" h="502285">
                  <a:moveTo>
                    <a:pt x="0" y="0"/>
                  </a:moveTo>
                  <a:lnTo>
                    <a:pt x="2473" y="501902"/>
                  </a:lnTo>
                </a:path>
              </a:pathLst>
            </a:custGeom>
            <a:ln w="3809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17">
              <a:extLst>
                <a:ext uri="{FF2B5EF4-FFF2-40B4-BE49-F238E27FC236}">
                  <a16:creationId xmlns:a16="http://schemas.microsoft.com/office/drawing/2014/main" id="{F41606CC-A3DC-57AA-4FD4-8FB79E5CB3A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8393" y="2838755"/>
              <a:ext cx="163960" cy="211309"/>
            </a:xfrm>
            <a:prstGeom prst="rect">
              <a:avLst/>
            </a:prstGeom>
          </p:spPr>
        </p:pic>
      </p:grpSp>
      <p:sp>
        <p:nvSpPr>
          <p:cNvPr id="55" name="object 18">
            <a:extLst>
              <a:ext uri="{FF2B5EF4-FFF2-40B4-BE49-F238E27FC236}">
                <a16:creationId xmlns:a16="http://schemas.microsoft.com/office/drawing/2014/main" id="{90AEE5F0-09CE-1AAA-78B1-4E78EC789925}"/>
              </a:ext>
            </a:extLst>
          </p:cNvPr>
          <p:cNvSpPr txBox="1"/>
          <p:nvPr/>
        </p:nvSpPr>
        <p:spPr>
          <a:xfrm>
            <a:off x="6536764" y="3295637"/>
            <a:ext cx="24955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40" dirty="0">
                <a:solidFill>
                  <a:srgbClr val="434343"/>
                </a:solidFill>
                <a:latin typeface="Trebuchet MS"/>
                <a:cs typeface="Trebuchet MS"/>
              </a:rPr>
              <a:t>&lt;a&gt;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6CFBA652-C326-FA8C-436A-B3402B740BE8}"/>
              </a:ext>
            </a:extLst>
          </p:cNvPr>
          <p:cNvSpPr/>
          <p:nvPr/>
        </p:nvSpPr>
        <p:spPr>
          <a:xfrm>
            <a:off x="4090099" y="1319274"/>
            <a:ext cx="977265" cy="977265"/>
          </a:xfrm>
          <a:custGeom>
            <a:avLst/>
            <a:gdLst/>
            <a:ahLst/>
            <a:cxnLst/>
            <a:rect l="l" t="t" r="r" b="b"/>
            <a:pathLst>
              <a:path w="977264" h="977264">
                <a:moveTo>
                  <a:pt x="0" y="488549"/>
                </a:moveTo>
                <a:lnTo>
                  <a:pt x="2236" y="441499"/>
                </a:lnTo>
                <a:lnTo>
                  <a:pt x="8809" y="395714"/>
                </a:lnTo>
                <a:lnTo>
                  <a:pt x="19513" y="351398"/>
                </a:lnTo>
                <a:lnTo>
                  <a:pt x="34145" y="308758"/>
                </a:lnTo>
                <a:lnTo>
                  <a:pt x="52498" y="267997"/>
                </a:lnTo>
                <a:lnTo>
                  <a:pt x="74369" y="229321"/>
                </a:lnTo>
                <a:lnTo>
                  <a:pt x="99553" y="192934"/>
                </a:lnTo>
                <a:lnTo>
                  <a:pt x="127845" y="159040"/>
                </a:lnTo>
                <a:lnTo>
                  <a:pt x="159040" y="127845"/>
                </a:lnTo>
                <a:lnTo>
                  <a:pt x="192934" y="99553"/>
                </a:lnTo>
                <a:lnTo>
                  <a:pt x="229321" y="74369"/>
                </a:lnTo>
                <a:lnTo>
                  <a:pt x="267997" y="52498"/>
                </a:lnTo>
                <a:lnTo>
                  <a:pt x="308758" y="34145"/>
                </a:lnTo>
                <a:lnTo>
                  <a:pt x="351398" y="19513"/>
                </a:lnTo>
                <a:lnTo>
                  <a:pt x="395714" y="8809"/>
                </a:lnTo>
                <a:lnTo>
                  <a:pt x="441499" y="2236"/>
                </a:lnTo>
                <a:lnTo>
                  <a:pt x="488549" y="0"/>
                </a:lnTo>
                <a:lnTo>
                  <a:pt x="536837" y="2390"/>
                </a:lnTo>
                <a:lnTo>
                  <a:pt x="584306" y="9474"/>
                </a:lnTo>
                <a:lnTo>
                  <a:pt x="630637" y="21117"/>
                </a:lnTo>
                <a:lnTo>
                  <a:pt x="675509" y="37188"/>
                </a:lnTo>
                <a:lnTo>
                  <a:pt x="718603" y="57554"/>
                </a:lnTo>
                <a:lnTo>
                  <a:pt x="759597" y="82082"/>
                </a:lnTo>
                <a:lnTo>
                  <a:pt x="798172" y="110639"/>
                </a:lnTo>
                <a:lnTo>
                  <a:pt x="834006" y="143092"/>
                </a:lnTo>
                <a:lnTo>
                  <a:pt x="866460" y="178927"/>
                </a:lnTo>
                <a:lnTo>
                  <a:pt x="895017" y="217502"/>
                </a:lnTo>
                <a:lnTo>
                  <a:pt x="919545" y="258496"/>
                </a:lnTo>
                <a:lnTo>
                  <a:pt x="939911" y="301590"/>
                </a:lnTo>
                <a:lnTo>
                  <a:pt x="955982" y="346462"/>
                </a:lnTo>
                <a:lnTo>
                  <a:pt x="967625" y="392793"/>
                </a:lnTo>
                <a:lnTo>
                  <a:pt x="974709" y="440262"/>
                </a:lnTo>
                <a:lnTo>
                  <a:pt x="977099" y="488549"/>
                </a:lnTo>
                <a:lnTo>
                  <a:pt x="974863" y="535600"/>
                </a:lnTo>
                <a:lnTo>
                  <a:pt x="968290" y="581385"/>
                </a:lnTo>
                <a:lnTo>
                  <a:pt x="957586" y="625701"/>
                </a:lnTo>
                <a:lnTo>
                  <a:pt x="942954" y="668341"/>
                </a:lnTo>
                <a:lnTo>
                  <a:pt x="924601" y="709102"/>
                </a:lnTo>
                <a:lnTo>
                  <a:pt x="902730" y="747778"/>
                </a:lnTo>
                <a:lnTo>
                  <a:pt x="877546" y="784165"/>
                </a:lnTo>
                <a:lnTo>
                  <a:pt x="849254" y="818059"/>
                </a:lnTo>
                <a:lnTo>
                  <a:pt x="818059" y="849254"/>
                </a:lnTo>
                <a:lnTo>
                  <a:pt x="784165" y="877546"/>
                </a:lnTo>
                <a:lnTo>
                  <a:pt x="747778" y="902730"/>
                </a:lnTo>
                <a:lnTo>
                  <a:pt x="709102" y="924601"/>
                </a:lnTo>
                <a:lnTo>
                  <a:pt x="668341" y="942954"/>
                </a:lnTo>
                <a:lnTo>
                  <a:pt x="625701" y="957586"/>
                </a:lnTo>
                <a:lnTo>
                  <a:pt x="581385" y="968290"/>
                </a:lnTo>
                <a:lnTo>
                  <a:pt x="535600" y="974863"/>
                </a:lnTo>
                <a:lnTo>
                  <a:pt x="488549" y="977099"/>
                </a:lnTo>
                <a:lnTo>
                  <a:pt x="441499" y="974863"/>
                </a:lnTo>
                <a:lnTo>
                  <a:pt x="395714" y="968290"/>
                </a:lnTo>
                <a:lnTo>
                  <a:pt x="351398" y="957586"/>
                </a:lnTo>
                <a:lnTo>
                  <a:pt x="308758" y="942954"/>
                </a:lnTo>
                <a:lnTo>
                  <a:pt x="267997" y="924601"/>
                </a:lnTo>
                <a:lnTo>
                  <a:pt x="229321" y="902730"/>
                </a:lnTo>
                <a:lnTo>
                  <a:pt x="192934" y="877546"/>
                </a:lnTo>
                <a:lnTo>
                  <a:pt x="159040" y="849254"/>
                </a:lnTo>
                <a:lnTo>
                  <a:pt x="127845" y="818059"/>
                </a:lnTo>
                <a:lnTo>
                  <a:pt x="99553" y="784165"/>
                </a:lnTo>
                <a:lnTo>
                  <a:pt x="74369" y="747778"/>
                </a:lnTo>
                <a:lnTo>
                  <a:pt x="52498" y="709102"/>
                </a:lnTo>
                <a:lnTo>
                  <a:pt x="34145" y="668341"/>
                </a:lnTo>
                <a:lnTo>
                  <a:pt x="19513" y="625701"/>
                </a:lnTo>
                <a:lnTo>
                  <a:pt x="8809" y="581385"/>
                </a:lnTo>
                <a:lnTo>
                  <a:pt x="2236" y="535600"/>
                </a:lnTo>
                <a:lnTo>
                  <a:pt x="0" y="488549"/>
                </a:lnTo>
                <a:close/>
              </a:path>
            </a:pathLst>
          </a:custGeom>
          <a:ln w="38099">
            <a:solidFill>
              <a:srgbClr val="E691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B9D6DC71-31EF-8652-D475-128283BE24E7}"/>
              </a:ext>
            </a:extLst>
          </p:cNvPr>
          <p:cNvSpPr txBox="1"/>
          <p:nvPr/>
        </p:nvSpPr>
        <p:spPr>
          <a:xfrm>
            <a:off x="4306218" y="1789537"/>
            <a:ext cx="4813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5" dirty="0">
                <a:solidFill>
                  <a:srgbClr val="434343"/>
                </a:solidFill>
                <a:latin typeface="Trebuchet MS"/>
                <a:cs typeface="Trebuchet MS"/>
              </a:rPr>
              <a:t>&lt;</a:t>
            </a:r>
            <a:r>
              <a:rPr sz="1100" b="1" spc="-40" dirty="0">
                <a:solidFill>
                  <a:srgbClr val="434343"/>
                </a:solidFill>
                <a:latin typeface="Trebuchet MS"/>
                <a:cs typeface="Trebuchet MS"/>
              </a:rPr>
              <a:t>h</a:t>
            </a:r>
            <a:r>
              <a:rPr sz="1100" b="1" dirty="0">
                <a:solidFill>
                  <a:srgbClr val="434343"/>
                </a:solidFill>
                <a:latin typeface="Trebuchet MS"/>
                <a:cs typeface="Trebuchet MS"/>
              </a:rPr>
              <a:t>tml&gt;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2CD3C00C-22B1-89D3-C5CB-72F5CB47F705}"/>
              </a:ext>
            </a:extLst>
          </p:cNvPr>
          <p:cNvSpPr/>
          <p:nvPr/>
        </p:nvSpPr>
        <p:spPr>
          <a:xfrm>
            <a:off x="2794749" y="2652323"/>
            <a:ext cx="857885" cy="857885"/>
          </a:xfrm>
          <a:custGeom>
            <a:avLst/>
            <a:gdLst/>
            <a:ahLst/>
            <a:cxnLst/>
            <a:rect l="l" t="t" r="r" b="b"/>
            <a:pathLst>
              <a:path w="857885" h="857885">
                <a:moveTo>
                  <a:pt x="0" y="428699"/>
                </a:moveTo>
                <a:lnTo>
                  <a:pt x="2515" y="381988"/>
                </a:lnTo>
                <a:lnTo>
                  <a:pt x="9887" y="336733"/>
                </a:lnTo>
                <a:lnTo>
                  <a:pt x="21855" y="293197"/>
                </a:lnTo>
                <a:lnTo>
                  <a:pt x="38156" y="251641"/>
                </a:lnTo>
                <a:lnTo>
                  <a:pt x="58530" y="212326"/>
                </a:lnTo>
                <a:lnTo>
                  <a:pt x="82714" y="175515"/>
                </a:lnTo>
                <a:lnTo>
                  <a:pt x="110447" y="141468"/>
                </a:lnTo>
                <a:lnTo>
                  <a:pt x="141468" y="110447"/>
                </a:lnTo>
                <a:lnTo>
                  <a:pt x="175515" y="82714"/>
                </a:lnTo>
                <a:lnTo>
                  <a:pt x="212326" y="58530"/>
                </a:lnTo>
                <a:lnTo>
                  <a:pt x="251641" y="38156"/>
                </a:lnTo>
                <a:lnTo>
                  <a:pt x="293197" y="21855"/>
                </a:lnTo>
                <a:lnTo>
                  <a:pt x="336733" y="9887"/>
                </a:lnTo>
                <a:lnTo>
                  <a:pt x="381988" y="2515"/>
                </a:lnTo>
                <a:lnTo>
                  <a:pt x="428699" y="0"/>
                </a:lnTo>
                <a:lnTo>
                  <a:pt x="477072" y="2736"/>
                </a:lnTo>
                <a:lnTo>
                  <a:pt x="524455" y="10829"/>
                </a:lnTo>
                <a:lnTo>
                  <a:pt x="570429" y="24105"/>
                </a:lnTo>
                <a:lnTo>
                  <a:pt x="614573" y="42390"/>
                </a:lnTo>
                <a:lnTo>
                  <a:pt x="656469" y="65511"/>
                </a:lnTo>
                <a:lnTo>
                  <a:pt x="695697" y="93293"/>
                </a:lnTo>
                <a:lnTo>
                  <a:pt x="731836" y="125563"/>
                </a:lnTo>
                <a:lnTo>
                  <a:pt x="764106" y="161702"/>
                </a:lnTo>
                <a:lnTo>
                  <a:pt x="791888" y="200930"/>
                </a:lnTo>
                <a:lnTo>
                  <a:pt x="815009" y="242826"/>
                </a:lnTo>
                <a:lnTo>
                  <a:pt x="833294" y="286970"/>
                </a:lnTo>
                <a:lnTo>
                  <a:pt x="846570" y="332944"/>
                </a:lnTo>
                <a:lnTo>
                  <a:pt x="854663" y="380327"/>
                </a:lnTo>
                <a:lnTo>
                  <a:pt x="857399" y="428699"/>
                </a:lnTo>
                <a:lnTo>
                  <a:pt x="854884" y="475411"/>
                </a:lnTo>
                <a:lnTo>
                  <a:pt x="847512" y="520666"/>
                </a:lnTo>
                <a:lnTo>
                  <a:pt x="835544" y="564202"/>
                </a:lnTo>
                <a:lnTo>
                  <a:pt x="819243" y="605758"/>
                </a:lnTo>
                <a:lnTo>
                  <a:pt x="798869" y="645072"/>
                </a:lnTo>
                <a:lnTo>
                  <a:pt x="774685" y="681884"/>
                </a:lnTo>
                <a:lnTo>
                  <a:pt x="746952" y="715931"/>
                </a:lnTo>
                <a:lnTo>
                  <a:pt x="715931" y="746952"/>
                </a:lnTo>
                <a:lnTo>
                  <a:pt x="681884" y="774685"/>
                </a:lnTo>
                <a:lnTo>
                  <a:pt x="645073" y="798869"/>
                </a:lnTo>
                <a:lnTo>
                  <a:pt x="605758" y="819243"/>
                </a:lnTo>
                <a:lnTo>
                  <a:pt x="564202" y="835544"/>
                </a:lnTo>
                <a:lnTo>
                  <a:pt x="520666" y="847511"/>
                </a:lnTo>
                <a:lnTo>
                  <a:pt x="475411" y="854884"/>
                </a:lnTo>
                <a:lnTo>
                  <a:pt x="428699" y="857399"/>
                </a:lnTo>
                <a:lnTo>
                  <a:pt x="381988" y="854884"/>
                </a:lnTo>
                <a:lnTo>
                  <a:pt x="336733" y="847511"/>
                </a:lnTo>
                <a:lnTo>
                  <a:pt x="293197" y="835544"/>
                </a:lnTo>
                <a:lnTo>
                  <a:pt x="251641" y="819243"/>
                </a:lnTo>
                <a:lnTo>
                  <a:pt x="212326" y="798869"/>
                </a:lnTo>
                <a:lnTo>
                  <a:pt x="175515" y="774685"/>
                </a:lnTo>
                <a:lnTo>
                  <a:pt x="141468" y="746952"/>
                </a:lnTo>
                <a:lnTo>
                  <a:pt x="110447" y="715931"/>
                </a:lnTo>
                <a:lnTo>
                  <a:pt x="82714" y="681884"/>
                </a:lnTo>
                <a:lnTo>
                  <a:pt x="58530" y="645072"/>
                </a:lnTo>
                <a:lnTo>
                  <a:pt x="38156" y="605758"/>
                </a:lnTo>
                <a:lnTo>
                  <a:pt x="21855" y="564202"/>
                </a:lnTo>
                <a:lnTo>
                  <a:pt x="9887" y="520666"/>
                </a:lnTo>
                <a:lnTo>
                  <a:pt x="2515" y="475411"/>
                </a:lnTo>
                <a:lnTo>
                  <a:pt x="0" y="428699"/>
                </a:lnTo>
                <a:close/>
              </a:path>
            </a:pathLst>
          </a:custGeom>
          <a:ln w="38099">
            <a:solidFill>
              <a:srgbClr val="E691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0E1A3383-4F71-DA56-59AA-1254EF131ED4}"/>
              </a:ext>
            </a:extLst>
          </p:cNvPr>
          <p:cNvSpPr txBox="1"/>
          <p:nvPr/>
        </p:nvSpPr>
        <p:spPr>
          <a:xfrm>
            <a:off x="2999170" y="2881380"/>
            <a:ext cx="449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6205">
              <a:lnSpc>
                <a:spcPct val="100000"/>
              </a:lnSpc>
              <a:spcBef>
                <a:spcPts val="100"/>
              </a:spcBef>
            </a:pPr>
            <a:r>
              <a:rPr sz="800" spc="-35" dirty="0">
                <a:solidFill>
                  <a:srgbClr val="434343"/>
                </a:solidFill>
                <a:latin typeface="Trebuchet MS"/>
                <a:cs typeface="Trebuchet MS"/>
              </a:rPr>
              <a:t>Text </a:t>
            </a:r>
            <a:r>
              <a:rPr sz="800" spc="-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800" spc="-40" dirty="0">
                <a:solidFill>
                  <a:srgbClr val="434343"/>
                </a:solidFill>
                <a:latin typeface="Trebuchet MS"/>
                <a:cs typeface="Trebuchet MS"/>
              </a:rPr>
              <a:t>“Mí </a:t>
            </a:r>
            <a:r>
              <a:rPr sz="800" spc="-25" dirty="0">
                <a:solidFill>
                  <a:srgbClr val="434343"/>
                </a:solidFill>
                <a:latin typeface="Trebuchet MS"/>
                <a:cs typeface="Trebuchet MS"/>
              </a:rPr>
              <a:t>título  </a:t>
            </a:r>
            <a:r>
              <a:rPr sz="800" spc="-5" dirty="0">
                <a:solidFill>
                  <a:srgbClr val="434343"/>
                </a:solidFill>
                <a:latin typeface="Trebuchet MS"/>
                <a:cs typeface="Trebuchet MS"/>
              </a:rPr>
              <a:t>principa</a:t>
            </a:r>
            <a:r>
              <a:rPr sz="800" spc="-20" dirty="0">
                <a:solidFill>
                  <a:srgbClr val="434343"/>
                </a:solidFill>
                <a:latin typeface="Trebuchet MS"/>
                <a:cs typeface="Trebuchet MS"/>
              </a:rPr>
              <a:t>l</a:t>
            </a:r>
            <a:r>
              <a:rPr sz="800" spc="-195" dirty="0">
                <a:solidFill>
                  <a:srgbClr val="434343"/>
                </a:solidFill>
                <a:latin typeface="Trebuchet MS"/>
                <a:cs typeface="Trebuchet MS"/>
              </a:rPr>
              <a:t>”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60" name="object 23">
            <a:extLst>
              <a:ext uri="{FF2B5EF4-FFF2-40B4-BE49-F238E27FC236}">
                <a16:creationId xmlns:a16="http://schemas.microsoft.com/office/drawing/2014/main" id="{4179A8E2-5D73-CBB5-0CEE-CBF9E620225C}"/>
              </a:ext>
            </a:extLst>
          </p:cNvPr>
          <p:cNvGrpSpPr/>
          <p:nvPr/>
        </p:nvGrpSpPr>
        <p:grpSpPr>
          <a:xfrm>
            <a:off x="1300299" y="3068087"/>
            <a:ext cx="1603375" cy="1015365"/>
            <a:chOff x="1300299" y="3068087"/>
            <a:chExt cx="1603375" cy="1015365"/>
          </a:xfrm>
        </p:grpSpPr>
        <p:sp>
          <p:nvSpPr>
            <p:cNvPr id="61" name="object 24">
              <a:extLst>
                <a:ext uri="{FF2B5EF4-FFF2-40B4-BE49-F238E27FC236}">
                  <a16:creationId xmlns:a16="http://schemas.microsoft.com/office/drawing/2014/main" id="{9067973C-B154-91D1-6116-93B9138A1B64}"/>
                </a:ext>
              </a:extLst>
            </p:cNvPr>
            <p:cNvSpPr/>
            <p:nvPr/>
          </p:nvSpPr>
          <p:spPr>
            <a:xfrm>
              <a:off x="2296313" y="3421037"/>
              <a:ext cx="516255" cy="175895"/>
            </a:xfrm>
            <a:custGeom>
              <a:avLst/>
              <a:gdLst/>
              <a:ahLst/>
              <a:cxnLst/>
              <a:rect l="l" t="t" r="r" b="b"/>
              <a:pathLst>
                <a:path w="516255" h="175895">
                  <a:moveTo>
                    <a:pt x="0" y="175822"/>
                  </a:moveTo>
                  <a:lnTo>
                    <a:pt x="515812" y="0"/>
                  </a:lnTo>
                </a:path>
              </a:pathLst>
            </a:custGeom>
            <a:ln w="1904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25">
              <a:extLst>
                <a:ext uri="{FF2B5EF4-FFF2-40B4-BE49-F238E27FC236}">
                  <a16:creationId xmlns:a16="http://schemas.microsoft.com/office/drawing/2014/main" id="{238A972E-886B-04AA-8A89-3475EE64399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2448" y="3381729"/>
              <a:ext cx="111029" cy="78615"/>
            </a:xfrm>
            <a:prstGeom prst="rect">
              <a:avLst/>
            </a:prstGeom>
          </p:spPr>
        </p:pic>
        <p:sp>
          <p:nvSpPr>
            <p:cNvPr id="63" name="object 26">
              <a:extLst>
                <a:ext uri="{FF2B5EF4-FFF2-40B4-BE49-F238E27FC236}">
                  <a16:creationId xmlns:a16="http://schemas.microsoft.com/office/drawing/2014/main" id="{2F680D78-D362-C3A3-4D43-9D8AB2DCDCBA}"/>
                </a:ext>
              </a:extLst>
            </p:cNvPr>
            <p:cNvSpPr/>
            <p:nvPr/>
          </p:nvSpPr>
          <p:spPr>
            <a:xfrm>
              <a:off x="1319349" y="3087137"/>
              <a:ext cx="977265" cy="977265"/>
            </a:xfrm>
            <a:custGeom>
              <a:avLst/>
              <a:gdLst/>
              <a:ahLst/>
              <a:cxnLst/>
              <a:rect l="l" t="t" r="r" b="b"/>
              <a:pathLst>
                <a:path w="977264" h="977264">
                  <a:moveTo>
                    <a:pt x="0" y="488549"/>
                  </a:moveTo>
                  <a:lnTo>
                    <a:pt x="2236" y="441499"/>
                  </a:lnTo>
                  <a:lnTo>
                    <a:pt x="8809" y="395714"/>
                  </a:lnTo>
                  <a:lnTo>
                    <a:pt x="19513" y="351398"/>
                  </a:lnTo>
                  <a:lnTo>
                    <a:pt x="34145" y="308758"/>
                  </a:lnTo>
                  <a:lnTo>
                    <a:pt x="52498" y="267997"/>
                  </a:lnTo>
                  <a:lnTo>
                    <a:pt x="74369" y="229321"/>
                  </a:lnTo>
                  <a:lnTo>
                    <a:pt x="99553" y="192934"/>
                  </a:lnTo>
                  <a:lnTo>
                    <a:pt x="127845" y="159040"/>
                  </a:lnTo>
                  <a:lnTo>
                    <a:pt x="159040" y="127845"/>
                  </a:lnTo>
                  <a:lnTo>
                    <a:pt x="192934" y="99553"/>
                  </a:lnTo>
                  <a:lnTo>
                    <a:pt x="229321" y="74369"/>
                  </a:lnTo>
                  <a:lnTo>
                    <a:pt x="267997" y="52498"/>
                  </a:lnTo>
                  <a:lnTo>
                    <a:pt x="308758" y="34145"/>
                  </a:lnTo>
                  <a:lnTo>
                    <a:pt x="351398" y="19513"/>
                  </a:lnTo>
                  <a:lnTo>
                    <a:pt x="395714" y="8809"/>
                  </a:lnTo>
                  <a:lnTo>
                    <a:pt x="441499" y="2236"/>
                  </a:lnTo>
                  <a:lnTo>
                    <a:pt x="488549" y="0"/>
                  </a:lnTo>
                  <a:lnTo>
                    <a:pt x="536837" y="2390"/>
                  </a:lnTo>
                  <a:lnTo>
                    <a:pt x="584306" y="9474"/>
                  </a:lnTo>
                  <a:lnTo>
                    <a:pt x="630637" y="21117"/>
                  </a:lnTo>
                  <a:lnTo>
                    <a:pt x="675509" y="37188"/>
                  </a:lnTo>
                  <a:lnTo>
                    <a:pt x="718603" y="57554"/>
                  </a:lnTo>
                  <a:lnTo>
                    <a:pt x="759597" y="82082"/>
                  </a:lnTo>
                  <a:lnTo>
                    <a:pt x="798172" y="110639"/>
                  </a:lnTo>
                  <a:lnTo>
                    <a:pt x="834006" y="143092"/>
                  </a:lnTo>
                  <a:lnTo>
                    <a:pt x="866460" y="178927"/>
                  </a:lnTo>
                  <a:lnTo>
                    <a:pt x="895017" y="217502"/>
                  </a:lnTo>
                  <a:lnTo>
                    <a:pt x="919545" y="258496"/>
                  </a:lnTo>
                  <a:lnTo>
                    <a:pt x="939911" y="301590"/>
                  </a:lnTo>
                  <a:lnTo>
                    <a:pt x="955982" y="346462"/>
                  </a:lnTo>
                  <a:lnTo>
                    <a:pt x="967625" y="392793"/>
                  </a:lnTo>
                  <a:lnTo>
                    <a:pt x="974709" y="440262"/>
                  </a:lnTo>
                  <a:lnTo>
                    <a:pt x="977099" y="488549"/>
                  </a:lnTo>
                  <a:lnTo>
                    <a:pt x="974863" y="535600"/>
                  </a:lnTo>
                  <a:lnTo>
                    <a:pt x="968290" y="581385"/>
                  </a:lnTo>
                  <a:lnTo>
                    <a:pt x="957586" y="625701"/>
                  </a:lnTo>
                  <a:lnTo>
                    <a:pt x="942954" y="668341"/>
                  </a:lnTo>
                  <a:lnTo>
                    <a:pt x="924601" y="709102"/>
                  </a:lnTo>
                  <a:lnTo>
                    <a:pt x="902730" y="747778"/>
                  </a:lnTo>
                  <a:lnTo>
                    <a:pt x="877546" y="784165"/>
                  </a:lnTo>
                  <a:lnTo>
                    <a:pt x="849254" y="818059"/>
                  </a:lnTo>
                  <a:lnTo>
                    <a:pt x="818059" y="849254"/>
                  </a:lnTo>
                  <a:lnTo>
                    <a:pt x="784165" y="877546"/>
                  </a:lnTo>
                  <a:lnTo>
                    <a:pt x="747778" y="902730"/>
                  </a:lnTo>
                  <a:lnTo>
                    <a:pt x="709102" y="924601"/>
                  </a:lnTo>
                  <a:lnTo>
                    <a:pt x="668341" y="942954"/>
                  </a:lnTo>
                  <a:lnTo>
                    <a:pt x="625701" y="957586"/>
                  </a:lnTo>
                  <a:lnTo>
                    <a:pt x="581385" y="968290"/>
                  </a:lnTo>
                  <a:lnTo>
                    <a:pt x="535600" y="974863"/>
                  </a:lnTo>
                  <a:lnTo>
                    <a:pt x="488549" y="977099"/>
                  </a:lnTo>
                  <a:lnTo>
                    <a:pt x="441499" y="974863"/>
                  </a:lnTo>
                  <a:lnTo>
                    <a:pt x="395714" y="968290"/>
                  </a:lnTo>
                  <a:lnTo>
                    <a:pt x="351398" y="957586"/>
                  </a:lnTo>
                  <a:lnTo>
                    <a:pt x="308758" y="942954"/>
                  </a:lnTo>
                  <a:lnTo>
                    <a:pt x="267997" y="924601"/>
                  </a:lnTo>
                  <a:lnTo>
                    <a:pt x="229321" y="902730"/>
                  </a:lnTo>
                  <a:lnTo>
                    <a:pt x="192934" y="877546"/>
                  </a:lnTo>
                  <a:lnTo>
                    <a:pt x="159040" y="849254"/>
                  </a:lnTo>
                  <a:lnTo>
                    <a:pt x="127845" y="818059"/>
                  </a:lnTo>
                  <a:lnTo>
                    <a:pt x="99553" y="784165"/>
                  </a:lnTo>
                  <a:lnTo>
                    <a:pt x="74369" y="747778"/>
                  </a:lnTo>
                  <a:lnTo>
                    <a:pt x="52498" y="709102"/>
                  </a:lnTo>
                  <a:lnTo>
                    <a:pt x="34145" y="668341"/>
                  </a:lnTo>
                  <a:lnTo>
                    <a:pt x="19513" y="625701"/>
                  </a:lnTo>
                  <a:lnTo>
                    <a:pt x="8809" y="581385"/>
                  </a:lnTo>
                  <a:lnTo>
                    <a:pt x="2236" y="535600"/>
                  </a:lnTo>
                  <a:lnTo>
                    <a:pt x="0" y="488549"/>
                  </a:lnTo>
                  <a:close/>
                </a:path>
              </a:pathLst>
            </a:custGeom>
            <a:ln w="38099">
              <a:solidFill>
                <a:srgbClr val="E691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27">
            <a:extLst>
              <a:ext uri="{FF2B5EF4-FFF2-40B4-BE49-F238E27FC236}">
                <a16:creationId xmlns:a16="http://schemas.microsoft.com/office/drawing/2014/main" id="{FA073F20-6EA4-6821-5DCD-01C2B74E957C}"/>
              </a:ext>
            </a:extLst>
          </p:cNvPr>
          <p:cNvSpPr txBox="1"/>
          <p:nvPr/>
        </p:nvSpPr>
        <p:spPr>
          <a:xfrm>
            <a:off x="1587961" y="3557400"/>
            <a:ext cx="4406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0" dirty="0">
                <a:solidFill>
                  <a:srgbClr val="434343"/>
                </a:solidFill>
                <a:latin typeface="Trebuchet MS"/>
                <a:cs typeface="Trebuchet MS"/>
              </a:rPr>
              <a:t>&lt;title&gt;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5" name="object 28">
            <a:extLst>
              <a:ext uri="{FF2B5EF4-FFF2-40B4-BE49-F238E27FC236}">
                <a16:creationId xmlns:a16="http://schemas.microsoft.com/office/drawing/2014/main" id="{26ADC517-99BE-9A3E-8070-B343ABDB5284}"/>
              </a:ext>
            </a:extLst>
          </p:cNvPr>
          <p:cNvSpPr/>
          <p:nvPr/>
        </p:nvSpPr>
        <p:spPr>
          <a:xfrm>
            <a:off x="5253599" y="2177849"/>
            <a:ext cx="857885" cy="857885"/>
          </a:xfrm>
          <a:custGeom>
            <a:avLst/>
            <a:gdLst/>
            <a:ahLst/>
            <a:cxnLst/>
            <a:rect l="l" t="t" r="r" b="b"/>
            <a:pathLst>
              <a:path w="857885" h="857885">
                <a:moveTo>
                  <a:pt x="0" y="428699"/>
                </a:moveTo>
                <a:lnTo>
                  <a:pt x="2515" y="381988"/>
                </a:lnTo>
                <a:lnTo>
                  <a:pt x="9887" y="336733"/>
                </a:lnTo>
                <a:lnTo>
                  <a:pt x="21855" y="293197"/>
                </a:lnTo>
                <a:lnTo>
                  <a:pt x="38156" y="251641"/>
                </a:lnTo>
                <a:lnTo>
                  <a:pt x="58530" y="212326"/>
                </a:lnTo>
                <a:lnTo>
                  <a:pt x="82714" y="175515"/>
                </a:lnTo>
                <a:lnTo>
                  <a:pt x="110447" y="141468"/>
                </a:lnTo>
                <a:lnTo>
                  <a:pt x="141468" y="110447"/>
                </a:lnTo>
                <a:lnTo>
                  <a:pt x="175515" y="82714"/>
                </a:lnTo>
                <a:lnTo>
                  <a:pt x="212326" y="58530"/>
                </a:lnTo>
                <a:lnTo>
                  <a:pt x="251641" y="38156"/>
                </a:lnTo>
                <a:lnTo>
                  <a:pt x="293197" y="21855"/>
                </a:lnTo>
                <a:lnTo>
                  <a:pt x="336733" y="9887"/>
                </a:lnTo>
                <a:lnTo>
                  <a:pt x="381988" y="2515"/>
                </a:lnTo>
                <a:lnTo>
                  <a:pt x="428699" y="0"/>
                </a:lnTo>
                <a:lnTo>
                  <a:pt x="477072" y="2736"/>
                </a:lnTo>
                <a:lnTo>
                  <a:pt x="524455" y="10829"/>
                </a:lnTo>
                <a:lnTo>
                  <a:pt x="570429" y="24105"/>
                </a:lnTo>
                <a:lnTo>
                  <a:pt x="614573" y="42390"/>
                </a:lnTo>
                <a:lnTo>
                  <a:pt x="656469" y="65511"/>
                </a:lnTo>
                <a:lnTo>
                  <a:pt x="695697" y="93293"/>
                </a:lnTo>
                <a:lnTo>
                  <a:pt x="731836" y="125563"/>
                </a:lnTo>
                <a:lnTo>
                  <a:pt x="764106" y="161702"/>
                </a:lnTo>
                <a:lnTo>
                  <a:pt x="791888" y="200930"/>
                </a:lnTo>
                <a:lnTo>
                  <a:pt x="815009" y="242826"/>
                </a:lnTo>
                <a:lnTo>
                  <a:pt x="833294" y="286970"/>
                </a:lnTo>
                <a:lnTo>
                  <a:pt x="846570" y="332944"/>
                </a:lnTo>
                <a:lnTo>
                  <a:pt x="854663" y="380327"/>
                </a:lnTo>
                <a:lnTo>
                  <a:pt x="857399" y="428699"/>
                </a:lnTo>
                <a:lnTo>
                  <a:pt x="854884" y="475411"/>
                </a:lnTo>
                <a:lnTo>
                  <a:pt x="847512" y="520666"/>
                </a:lnTo>
                <a:lnTo>
                  <a:pt x="835544" y="564202"/>
                </a:lnTo>
                <a:lnTo>
                  <a:pt x="819243" y="605758"/>
                </a:lnTo>
                <a:lnTo>
                  <a:pt x="798869" y="645073"/>
                </a:lnTo>
                <a:lnTo>
                  <a:pt x="774685" y="681884"/>
                </a:lnTo>
                <a:lnTo>
                  <a:pt x="746952" y="715931"/>
                </a:lnTo>
                <a:lnTo>
                  <a:pt x="715931" y="746952"/>
                </a:lnTo>
                <a:lnTo>
                  <a:pt x="681884" y="774685"/>
                </a:lnTo>
                <a:lnTo>
                  <a:pt x="645073" y="798869"/>
                </a:lnTo>
                <a:lnTo>
                  <a:pt x="605758" y="819243"/>
                </a:lnTo>
                <a:lnTo>
                  <a:pt x="564202" y="835544"/>
                </a:lnTo>
                <a:lnTo>
                  <a:pt x="520666" y="847512"/>
                </a:lnTo>
                <a:lnTo>
                  <a:pt x="475411" y="854884"/>
                </a:lnTo>
                <a:lnTo>
                  <a:pt x="428699" y="857399"/>
                </a:lnTo>
                <a:lnTo>
                  <a:pt x="381988" y="854884"/>
                </a:lnTo>
                <a:lnTo>
                  <a:pt x="336733" y="847512"/>
                </a:lnTo>
                <a:lnTo>
                  <a:pt x="293197" y="835544"/>
                </a:lnTo>
                <a:lnTo>
                  <a:pt x="251641" y="819243"/>
                </a:lnTo>
                <a:lnTo>
                  <a:pt x="212326" y="798869"/>
                </a:lnTo>
                <a:lnTo>
                  <a:pt x="175515" y="774685"/>
                </a:lnTo>
                <a:lnTo>
                  <a:pt x="141468" y="746952"/>
                </a:lnTo>
                <a:lnTo>
                  <a:pt x="110447" y="715931"/>
                </a:lnTo>
                <a:lnTo>
                  <a:pt x="82714" y="681884"/>
                </a:lnTo>
                <a:lnTo>
                  <a:pt x="58530" y="645073"/>
                </a:lnTo>
                <a:lnTo>
                  <a:pt x="38156" y="605758"/>
                </a:lnTo>
                <a:lnTo>
                  <a:pt x="21855" y="564202"/>
                </a:lnTo>
                <a:lnTo>
                  <a:pt x="9887" y="520666"/>
                </a:lnTo>
                <a:lnTo>
                  <a:pt x="2515" y="475411"/>
                </a:lnTo>
                <a:lnTo>
                  <a:pt x="0" y="428699"/>
                </a:lnTo>
                <a:close/>
              </a:path>
            </a:pathLst>
          </a:custGeom>
          <a:ln w="38099">
            <a:solidFill>
              <a:srgbClr val="E691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9">
            <a:extLst>
              <a:ext uri="{FF2B5EF4-FFF2-40B4-BE49-F238E27FC236}">
                <a16:creationId xmlns:a16="http://schemas.microsoft.com/office/drawing/2014/main" id="{DE1E3D04-2AFA-FD23-CC75-3100BBA515CE}"/>
              </a:ext>
            </a:extLst>
          </p:cNvPr>
          <p:cNvSpPr txBox="1"/>
          <p:nvPr/>
        </p:nvSpPr>
        <p:spPr>
          <a:xfrm>
            <a:off x="5485527" y="2406905"/>
            <a:ext cx="39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 marR="93980" algn="ctr">
              <a:lnSpc>
                <a:spcPct val="100000"/>
              </a:lnSpc>
              <a:spcBef>
                <a:spcPts val="100"/>
              </a:spcBef>
            </a:pPr>
            <a:r>
              <a:rPr sz="800" spc="-75" dirty="0">
                <a:solidFill>
                  <a:srgbClr val="434343"/>
                </a:solidFill>
                <a:latin typeface="Trebuchet MS"/>
                <a:cs typeface="Trebuchet MS"/>
              </a:rPr>
              <a:t>T</a:t>
            </a:r>
            <a:r>
              <a:rPr sz="800" spc="10" dirty="0">
                <a:solidFill>
                  <a:srgbClr val="434343"/>
                </a:solidFill>
                <a:latin typeface="Trebuchet MS"/>
                <a:cs typeface="Trebuchet MS"/>
              </a:rPr>
              <a:t>e</a:t>
            </a:r>
            <a:r>
              <a:rPr sz="800" spc="-30" dirty="0">
                <a:solidFill>
                  <a:srgbClr val="434343"/>
                </a:solidFill>
                <a:latin typeface="Trebuchet MS"/>
                <a:cs typeface="Trebuchet MS"/>
              </a:rPr>
              <a:t>xt  </a:t>
            </a:r>
            <a:r>
              <a:rPr sz="800" spc="-90" dirty="0">
                <a:solidFill>
                  <a:srgbClr val="434343"/>
                </a:solidFill>
                <a:latin typeface="Trebuchet MS"/>
                <a:cs typeface="Trebuchet MS"/>
              </a:rPr>
              <a:t>“Ir</a:t>
            </a:r>
            <a:r>
              <a:rPr sz="800" spc="-5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800" spc="5" dirty="0">
                <a:solidFill>
                  <a:srgbClr val="434343"/>
                </a:solidFill>
                <a:latin typeface="Trebuchet MS"/>
                <a:cs typeface="Trebuchet MS"/>
              </a:rPr>
              <a:t>a</a:t>
            </a:r>
            <a:endParaRPr sz="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solidFill>
                  <a:srgbClr val="434343"/>
                </a:solidFill>
                <a:latin typeface="Trebuchet MS"/>
                <a:cs typeface="Trebuchet MS"/>
              </a:rPr>
              <a:t>Google”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67" name="object 30">
            <a:extLst>
              <a:ext uri="{FF2B5EF4-FFF2-40B4-BE49-F238E27FC236}">
                <a16:creationId xmlns:a16="http://schemas.microsoft.com/office/drawing/2014/main" id="{04AB0F68-91B7-F523-937F-89668914DC7A}"/>
              </a:ext>
            </a:extLst>
          </p:cNvPr>
          <p:cNvGrpSpPr/>
          <p:nvPr/>
        </p:nvGrpSpPr>
        <p:grpSpPr>
          <a:xfrm>
            <a:off x="5004899" y="2920876"/>
            <a:ext cx="1197610" cy="1219835"/>
            <a:chOff x="5004899" y="2920876"/>
            <a:chExt cx="1197610" cy="1219835"/>
          </a:xfrm>
        </p:grpSpPr>
        <p:pic>
          <p:nvPicPr>
            <p:cNvPr id="68" name="object 31">
              <a:extLst>
                <a:ext uri="{FF2B5EF4-FFF2-40B4-BE49-F238E27FC236}">
                  <a16:creationId xmlns:a16="http://schemas.microsoft.com/office/drawing/2014/main" id="{E3D6D82F-A15A-0458-68E7-1078FCBCAC9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94523" y="2920876"/>
              <a:ext cx="207437" cy="228733"/>
            </a:xfrm>
            <a:prstGeom prst="rect">
              <a:avLst/>
            </a:prstGeom>
          </p:spPr>
        </p:pic>
        <p:sp>
          <p:nvSpPr>
            <p:cNvPr id="69" name="object 32">
              <a:extLst>
                <a:ext uri="{FF2B5EF4-FFF2-40B4-BE49-F238E27FC236}">
                  <a16:creationId xmlns:a16="http://schemas.microsoft.com/office/drawing/2014/main" id="{1C3D84AA-0856-9BFE-C040-6145BFB25ECB}"/>
                </a:ext>
              </a:extLst>
            </p:cNvPr>
            <p:cNvSpPr/>
            <p:nvPr/>
          </p:nvSpPr>
          <p:spPr>
            <a:xfrm>
              <a:off x="5023949" y="3264148"/>
              <a:ext cx="857885" cy="857885"/>
            </a:xfrm>
            <a:custGeom>
              <a:avLst/>
              <a:gdLst/>
              <a:ahLst/>
              <a:cxnLst/>
              <a:rect l="l" t="t" r="r" b="b"/>
              <a:pathLst>
                <a:path w="857885" h="857885">
                  <a:moveTo>
                    <a:pt x="0" y="428699"/>
                  </a:moveTo>
                  <a:lnTo>
                    <a:pt x="2515" y="381988"/>
                  </a:lnTo>
                  <a:lnTo>
                    <a:pt x="9887" y="336733"/>
                  </a:lnTo>
                  <a:lnTo>
                    <a:pt x="21855" y="293197"/>
                  </a:lnTo>
                  <a:lnTo>
                    <a:pt x="38156" y="251641"/>
                  </a:lnTo>
                  <a:lnTo>
                    <a:pt x="58530" y="212326"/>
                  </a:lnTo>
                  <a:lnTo>
                    <a:pt x="82714" y="175515"/>
                  </a:lnTo>
                  <a:lnTo>
                    <a:pt x="110447" y="141468"/>
                  </a:lnTo>
                  <a:lnTo>
                    <a:pt x="141468" y="110447"/>
                  </a:lnTo>
                  <a:lnTo>
                    <a:pt x="175515" y="82714"/>
                  </a:lnTo>
                  <a:lnTo>
                    <a:pt x="212326" y="58530"/>
                  </a:lnTo>
                  <a:lnTo>
                    <a:pt x="251641" y="38156"/>
                  </a:lnTo>
                  <a:lnTo>
                    <a:pt x="293197" y="21855"/>
                  </a:lnTo>
                  <a:lnTo>
                    <a:pt x="336733" y="9887"/>
                  </a:lnTo>
                  <a:lnTo>
                    <a:pt x="381988" y="2515"/>
                  </a:lnTo>
                  <a:lnTo>
                    <a:pt x="428699" y="0"/>
                  </a:lnTo>
                  <a:lnTo>
                    <a:pt x="477072" y="2736"/>
                  </a:lnTo>
                  <a:lnTo>
                    <a:pt x="524455" y="10829"/>
                  </a:lnTo>
                  <a:lnTo>
                    <a:pt x="570429" y="24105"/>
                  </a:lnTo>
                  <a:lnTo>
                    <a:pt x="614573" y="42390"/>
                  </a:lnTo>
                  <a:lnTo>
                    <a:pt x="656469" y="65511"/>
                  </a:lnTo>
                  <a:lnTo>
                    <a:pt x="695697" y="93293"/>
                  </a:lnTo>
                  <a:lnTo>
                    <a:pt x="731836" y="125563"/>
                  </a:lnTo>
                  <a:lnTo>
                    <a:pt x="764106" y="161702"/>
                  </a:lnTo>
                  <a:lnTo>
                    <a:pt x="791888" y="200930"/>
                  </a:lnTo>
                  <a:lnTo>
                    <a:pt x="815009" y="242826"/>
                  </a:lnTo>
                  <a:lnTo>
                    <a:pt x="833294" y="286970"/>
                  </a:lnTo>
                  <a:lnTo>
                    <a:pt x="846570" y="332944"/>
                  </a:lnTo>
                  <a:lnTo>
                    <a:pt x="854663" y="380327"/>
                  </a:lnTo>
                  <a:lnTo>
                    <a:pt x="857399" y="428699"/>
                  </a:lnTo>
                  <a:lnTo>
                    <a:pt x="854884" y="475411"/>
                  </a:lnTo>
                  <a:lnTo>
                    <a:pt x="847512" y="520665"/>
                  </a:lnTo>
                  <a:lnTo>
                    <a:pt x="835544" y="564202"/>
                  </a:lnTo>
                  <a:lnTo>
                    <a:pt x="819243" y="605758"/>
                  </a:lnTo>
                  <a:lnTo>
                    <a:pt x="798869" y="645072"/>
                  </a:lnTo>
                  <a:lnTo>
                    <a:pt x="774685" y="681884"/>
                  </a:lnTo>
                  <a:lnTo>
                    <a:pt x="746952" y="715931"/>
                  </a:lnTo>
                  <a:lnTo>
                    <a:pt x="715931" y="746952"/>
                  </a:lnTo>
                  <a:lnTo>
                    <a:pt x="681884" y="774685"/>
                  </a:lnTo>
                  <a:lnTo>
                    <a:pt x="645073" y="798869"/>
                  </a:lnTo>
                  <a:lnTo>
                    <a:pt x="605758" y="819243"/>
                  </a:lnTo>
                  <a:lnTo>
                    <a:pt x="564202" y="835544"/>
                  </a:lnTo>
                  <a:lnTo>
                    <a:pt x="520666" y="847511"/>
                  </a:lnTo>
                  <a:lnTo>
                    <a:pt x="475411" y="854884"/>
                  </a:lnTo>
                  <a:lnTo>
                    <a:pt x="428699" y="857399"/>
                  </a:lnTo>
                  <a:lnTo>
                    <a:pt x="381988" y="854884"/>
                  </a:lnTo>
                  <a:lnTo>
                    <a:pt x="336733" y="847511"/>
                  </a:lnTo>
                  <a:lnTo>
                    <a:pt x="293197" y="835544"/>
                  </a:lnTo>
                  <a:lnTo>
                    <a:pt x="251641" y="819243"/>
                  </a:lnTo>
                  <a:lnTo>
                    <a:pt x="212326" y="798869"/>
                  </a:lnTo>
                  <a:lnTo>
                    <a:pt x="175515" y="774685"/>
                  </a:lnTo>
                  <a:lnTo>
                    <a:pt x="141468" y="746952"/>
                  </a:lnTo>
                  <a:lnTo>
                    <a:pt x="110447" y="715931"/>
                  </a:lnTo>
                  <a:lnTo>
                    <a:pt x="82714" y="681884"/>
                  </a:lnTo>
                  <a:lnTo>
                    <a:pt x="58530" y="645072"/>
                  </a:lnTo>
                  <a:lnTo>
                    <a:pt x="38156" y="605758"/>
                  </a:lnTo>
                  <a:lnTo>
                    <a:pt x="21855" y="564202"/>
                  </a:lnTo>
                  <a:lnTo>
                    <a:pt x="9887" y="520665"/>
                  </a:lnTo>
                  <a:lnTo>
                    <a:pt x="2515" y="475411"/>
                  </a:lnTo>
                  <a:lnTo>
                    <a:pt x="0" y="428699"/>
                  </a:lnTo>
                  <a:close/>
                </a:path>
              </a:pathLst>
            </a:custGeom>
            <a:ln w="38099">
              <a:solidFill>
                <a:srgbClr val="E691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33">
            <a:extLst>
              <a:ext uri="{FF2B5EF4-FFF2-40B4-BE49-F238E27FC236}">
                <a16:creationId xmlns:a16="http://schemas.microsoft.com/office/drawing/2014/main" id="{0D783FCB-E38F-4A08-38F4-84AE49675C00}"/>
              </a:ext>
            </a:extLst>
          </p:cNvPr>
          <p:cNvSpPr txBox="1"/>
          <p:nvPr/>
        </p:nvSpPr>
        <p:spPr>
          <a:xfrm>
            <a:off x="5228370" y="3493204"/>
            <a:ext cx="449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6205">
              <a:lnSpc>
                <a:spcPct val="100000"/>
              </a:lnSpc>
              <a:spcBef>
                <a:spcPts val="100"/>
              </a:spcBef>
            </a:pPr>
            <a:r>
              <a:rPr sz="800" spc="-35" dirty="0">
                <a:solidFill>
                  <a:srgbClr val="434343"/>
                </a:solidFill>
                <a:latin typeface="Trebuchet MS"/>
                <a:cs typeface="Trebuchet MS"/>
              </a:rPr>
              <a:t>Text </a:t>
            </a:r>
            <a:r>
              <a:rPr sz="800" spc="-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800" spc="-40" dirty="0">
                <a:solidFill>
                  <a:srgbClr val="434343"/>
                </a:solidFill>
                <a:latin typeface="Trebuchet MS"/>
                <a:cs typeface="Trebuchet MS"/>
              </a:rPr>
              <a:t>“Mi </a:t>
            </a:r>
            <a:r>
              <a:rPr sz="800" spc="-25" dirty="0">
                <a:solidFill>
                  <a:srgbClr val="434343"/>
                </a:solidFill>
                <a:latin typeface="Trebuchet MS"/>
                <a:cs typeface="Trebuchet MS"/>
              </a:rPr>
              <a:t>título  </a:t>
            </a:r>
            <a:r>
              <a:rPr sz="800" spc="-5" dirty="0">
                <a:solidFill>
                  <a:srgbClr val="434343"/>
                </a:solidFill>
                <a:latin typeface="Trebuchet MS"/>
                <a:cs typeface="Trebuchet MS"/>
              </a:rPr>
              <a:t>principa</a:t>
            </a:r>
            <a:r>
              <a:rPr sz="800" spc="-20" dirty="0">
                <a:solidFill>
                  <a:srgbClr val="434343"/>
                </a:solidFill>
                <a:latin typeface="Trebuchet MS"/>
                <a:cs typeface="Trebuchet MS"/>
              </a:rPr>
              <a:t>l</a:t>
            </a:r>
            <a:r>
              <a:rPr sz="800" spc="-195" dirty="0">
                <a:solidFill>
                  <a:srgbClr val="434343"/>
                </a:solidFill>
                <a:latin typeface="Trebuchet MS"/>
                <a:cs typeface="Trebuchet MS"/>
              </a:rPr>
              <a:t>”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71" name="object 34">
            <a:extLst>
              <a:ext uri="{FF2B5EF4-FFF2-40B4-BE49-F238E27FC236}">
                <a16:creationId xmlns:a16="http://schemas.microsoft.com/office/drawing/2014/main" id="{313D20B7-651B-B15A-DFFA-3008D41796F2}"/>
              </a:ext>
            </a:extLst>
          </p:cNvPr>
          <p:cNvGrpSpPr/>
          <p:nvPr/>
        </p:nvGrpSpPr>
        <p:grpSpPr>
          <a:xfrm>
            <a:off x="4259624" y="2445723"/>
            <a:ext cx="3563620" cy="1580515"/>
            <a:chOff x="4259624" y="2445723"/>
            <a:chExt cx="3563620" cy="1580515"/>
          </a:xfrm>
        </p:grpSpPr>
        <p:sp>
          <p:nvSpPr>
            <p:cNvPr id="72" name="object 35">
              <a:extLst>
                <a:ext uri="{FF2B5EF4-FFF2-40B4-BE49-F238E27FC236}">
                  <a16:creationId xmlns:a16="http://schemas.microsoft.com/office/drawing/2014/main" id="{8D37B5A4-0816-7F91-CE8B-B8570447C8F1}"/>
                </a:ext>
              </a:extLst>
            </p:cNvPr>
            <p:cNvSpPr/>
            <p:nvPr/>
          </p:nvSpPr>
          <p:spPr>
            <a:xfrm>
              <a:off x="5869584" y="3802485"/>
              <a:ext cx="1944370" cy="182880"/>
            </a:xfrm>
            <a:custGeom>
              <a:avLst/>
              <a:gdLst/>
              <a:ahLst/>
              <a:cxnLst/>
              <a:rect l="l" t="t" r="r" b="b"/>
              <a:pathLst>
                <a:path w="1944370" h="182879">
                  <a:moveTo>
                    <a:pt x="1943901" y="0"/>
                  </a:moveTo>
                  <a:lnTo>
                    <a:pt x="0" y="182798"/>
                  </a:lnTo>
                </a:path>
              </a:pathLst>
            </a:custGeom>
            <a:ln w="1904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36">
              <a:extLst>
                <a:ext uri="{FF2B5EF4-FFF2-40B4-BE49-F238E27FC236}">
                  <a16:creationId xmlns:a16="http://schemas.microsoft.com/office/drawing/2014/main" id="{0C9F2396-9598-438E-482E-F034428D18C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3988" y="3944432"/>
              <a:ext cx="108066" cy="81704"/>
            </a:xfrm>
            <a:prstGeom prst="rect">
              <a:avLst/>
            </a:prstGeom>
          </p:spPr>
        </p:pic>
        <p:sp>
          <p:nvSpPr>
            <p:cNvPr id="74" name="object 37">
              <a:extLst>
                <a:ext uri="{FF2B5EF4-FFF2-40B4-BE49-F238E27FC236}">
                  <a16:creationId xmlns:a16="http://schemas.microsoft.com/office/drawing/2014/main" id="{605E745F-5496-BA47-1D2B-F3F8018ECC71}"/>
                </a:ext>
              </a:extLst>
            </p:cNvPr>
            <p:cNvSpPr/>
            <p:nvPr/>
          </p:nvSpPr>
          <p:spPr>
            <a:xfrm>
              <a:off x="5249383" y="3102272"/>
              <a:ext cx="923925" cy="123189"/>
            </a:xfrm>
            <a:custGeom>
              <a:avLst/>
              <a:gdLst/>
              <a:ahLst/>
              <a:cxnLst/>
              <a:rect l="l" t="t" r="r" b="b"/>
              <a:pathLst>
                <a:path w="923925" h="123189">
                  <a:moveTo>
                    <a:pt x="923503" y="123187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38">
              <a:extLst>
                <a:ext uri="{FF2B5EF4-FFF2-40B4-BE49-F238E27FC236}">
                  <a16:creationId xmlns:a16="http://schemas.microsoft.com/office/drawing/2014/main" id="{567F07DA-2261-0C97-97E9-64124935B7E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54166" y="3061558"/>
              <a:ext cx="108902" cy="81428"/>
            </a:xfrm>
            <a:prstGeom prst="rect">
              <a:avLst/>
            </a:prstGeom>
          </p:spPr>
        </p:pic>
        <p:sp>
          <p:nvSpPr>
            <p:cNvPr id="76" name="object 39">
              <a:extLst>
                <a:ext uri="{FF2B5EF4-FFF2-40B4-BE49-F238E27FC236}">
                  <a16:creationId xmlns:a16="http://schemas.microsoft.com/office/drawing/2014/main" id="{AF00C9DC-B5F7-A6CD-7EFA-F191BE49F1D2}"/>
                </a:ext>
              </a:extLst>
            </p:cNvPr>
            <p:cNvSpPr/>
            <p:nvPr/>
          </p:nvSpPr>
          <p:spPr>
            <a:xfrm>
              <a:off x="4278674" y="2464773"/>
              <a:ext cx="857885" cy="857885"/>
            </a:xfrm>
            <a:custGeom>
              <a:avLst/>
              <a:gdLst/>
              <a:ahLst/>
              <a:cxnLst/>
              <a:rect l="l" t="t" r="r" b="b"/>
              <a:pathLst>
                <a:path w="857885" h="857885">
                  <a:moveTo>
                    <a:pt x="0" y="428699"/>
                  </a:moveTo>
                  <a:lnTo>
                    <a:pt x="2515" y="381988"/>
                  </a:lnTo>
                  <a:lnTo>
                    <a:pt x="9887" y="336733"/>
                  </a:lnTo>
                  <a:lnTo>
                    <a:pt x="21855" y="293197"/>
                  </a:lnTo>
                  <a:lnTo>
                    <a:pt x="38156" y="251641"/>
                  </a:lnTo>
                  <a:lnTo>
                    <a:pt x="58530" y="212326"/>
                  </a:lnTo>
                  <a:lnTo>
                    <a:pt x="82714" y="175515"/>
                  </a:lnTo>
                  <a:lnTo>
                    <a:pt x="110447" y="141468"/>
                  </a:lnTo>
                  <a:lnTo>
                    <a:pt x="141468" y="110447"/>
                  </a:lnTo>
                  <a:lnTo>
                    <a:pt x="175515" y="82714"/>
                  </a:lnTo>
                  <a:lnTo>
                    <a:pt x="212326" y="58530"/>
                  </a:lnTo>
                  <a:lnTo>
                    <a:pt x="251641" y="38156"/>
                  </a:lnTo>
                  <a:lnTo>
                    <a:pt x="293197" y="21855"/>
                  </a:lnTo>
                  <a:lnTo>
                    <a:pt x="336733" y="9887"/>
                  </a:lnTo>
                  <a:lnTo>
                    <a:pt x="381988" y="2515"/>
                  </a:lnTo>
                  <a:lnTo>
                    <a:pt x="428699" y="0"/>
                  </a:lnTo>
                  <a:lnTo>
                    <a:pt x="477072" y="2736"/>
                  </a:lnTo>
                  <a:lnTo>
                    <a:pt x="524455" y="10829"/>
                  </a:lnTo>
                  <a:lnTo>
                    <a:pt x="570429" y="24105"/>
                  </a:lnTo>
                  <a:lnTo>
                    <a:pt x="614573" y="42390"/>
                  </a:lnTo>
                  <a:lnTo>
                    <a:pt x="656469" y="65511"/>
                  </a:lnTo>
                  <a:lnTo>
                    <a:pt x="695697" y="93293"/>
                  </a:lnTo>
                  <a:lnTo>
                    <a:pt x="731836" y="125563"/>
                  </a:lnTo>
                  <a:lnTo>
                    <a:pt x="764106" y="161702"/>
                  </a:lnTo>
                  <a:lnTo>
                    <a:pt x="791888" y="200930"/>
                  </a:lnTo>
                  <a:lnTo>
                    <a:pt x="815009" y="242826"/>
                  </a:lnTo>
                  <a:lnTo>
                    <a:pt x="833294" y="286970"/>
                  </a:lnTo>
                  <a:lnTo>
                    <a:pt x="846570" y="332944"/>
                  </a:lnTo>
                  <a:lnTo>
                    <a:pt x="854663" y="380327"/>
                  </a:lnTo>
                  <a:lnTo>
                    <a:pt x="857399" y="428699"/>
                  </a:lnTo>
                  <a:lnTo>
                    <a:pt x="854884" y="475411"/>
                  </a:lnTo>
                  <a:lnTo>
                    <a:pt x="847512" y="520666"/>
                  </a:lnTo>
                  <a:lnTo>
                    <a:pt x="835544" y="564202"/>
                  </a:lnTo>
                  <a:lnTo>
                    <a:pt x="819243" y="605758"/>
                  </a:lnTo>
                  <a:lnTo>
                    <a:pt x="798869" y="645073"/>
                  </a:lnTo>
                  <a:lnTo>
                    <a:pt x="774685" y="681884"/>
                  </a:lnTo>
                  <a:lnTo>
                    <a:pt x="746952" y="715931"/>
                  </a:lnTo>
                  <a:lnTo>
                    <a:pt x="715931" y="746952"/>
                  </a:lnTo>
                  <a:lnTo>
                    <a:pt x="681884" y="774685"/>
                  </a:lnTo>
                  <a:lnTo>
                    <a:pt x="645073" y="798869"/>
                  </a:lnTo>
                  <a:lnTo>
                    <a:pt x="605758" y="819243"/>
                  </a:lnTo>
                  <a:lnTo>
                    <a:pt x="564202" y="835544"/>
                  </a:lnTo>
                  <a:lnTo>
                    <a:pt x="520666" y="847511"/>
                  </a:lnTo>
                  <a:lnTo>
                    <a:pt x="475411" y="854884"/>
                  </a:lnTo>
                  <a:lnTo>
                    <a:pt x="428699" y="857399"/>
                  </a:lnTo>
                  <a:lnTo>
                    <a:pt x="381988" y="854884"/>
                  </a:lnTo>
                  <a:lnTo>
                    <a:pt x="336733" y="847511"/>
                  </a:lnTo>
                  <a:lnTo>
                    <a:pt x="293197" y="835544"/>
                  </a:lnTo>
                  <a:lnTo>
                    <a:pt x="251641" y="819243"/>
                  </a:lnTo>
                  <a:lnTo>
                    <a:pt x="212326" y="798869"/>
                  </a:lnTo>
                  <a:lnTo>
                    <a:pt x="175515" y="774685"/>
                  </a:lnTo>
                  <a:lnTo>
                    <a:pt x="141468" y="746952"/>
                  </a:lnTo>
                  <a:lnTo>
                    <a:pt x="110447" y="715931"/>
                  </a:lnTo>
                  <a:lnTo>
                    <a:pt x="82714" y="681884"/>
                  </a:lnTo>
                  <a:lnTo>
                    <a:pt x="58530" y="645073"/>
                  </a:lnTo>
                  <a:lnTo>
                    <a:pt x="38156" y="605758"/>
                  </a:lnTo>
                  <a:lnTo>
                    <a:pt x="21855" y="564202"/>
                  </a:lnTo>
                  <a:lnTo>
                    <a:pt x="9887" y="520666"/>
                  </a:lnTo>
                  <a:lnTo>
                    <a:pt x="2515" y="475411"/>
                  </a:lnTo>
                  <a:lnTo>
                    <a:pt x="0" y="428699"/>
                  </a:lnTo>
                  <a:close/>
                </a:path>
              </a:pathLst>
            </a:custGeom>
            <a:ln w="38099">
              <a:solidFill>
                <a:srgbClr val="A64D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40">
            <a:extLst>
              <a:ext uri="{FF2B5EF4-FFF2-40B4-BE49-F238E27FC236}">
                <a16:creationId xmlns:a16="http://schemas.microsoft.com/office/drawing/2014/main" id="{78AD6F47-41CF-5828-98DC-84F33D86526C}"/>
              </a:ext>
            </a:extLst>
          </p:cNvPr>
          <p:cNvSpPr txBox="1"/>
          <p:nvPr/>
        </p:nvSpPr>
        <p:spPr>
          <a:xfrm>
            <a:off x="4494108" y="2632870"/>
            <a:ext cx="4273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434343"/>
                </a:solidFill>
                <a:latin typeface="Trebuchet MS"/>
                <a:cs typeface="Trebuchet MS"/>
              </a:rPr>
              <a:t>Atributo </a:t>
            </a:r>
            <a:r>
              <a:rPr sz="800" spc="-229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800" spc="-55" dirty="0">
                <a:solidFill>
                  <a:srgbClr val="434343"/>
                </a:solidFill>
                <a:latin typeface="Trebuchet MS"/>
                <a:cs typeface="Trebuchet MS"/>
              </a:rPr>
              <a:t>“https:// </a:t>
            </a:r>
            <a:r>
              <a:rPr sz="800" spc="-229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800" spc="15" dirty="0">
                <a:solidFill>
                  <a:srgbClr val="434343"/>
                </a:solidFill>
                <a:latin typeface="Trebuchet MS"/>
                <a:cs typeface="Trebuchet MS"/>
              </a:rPr>
              <a:t>google</a:t>
            </a:r>
            <a:r>
              <a:rPr sz="800" spc="-10" dirty="0">
                <a:solidFill>
                  <a:srgbClr val="434343"/>
                </a:solidFill>
                <a:latin typeface="Trebuchet MS"/>
                <a:cs typeface="Trebuchet MS"/>
              </a:rPr>
              <a:t>.</a:t>
            </a:r>
            <a:r>
              <a:rPr sz="800" spc="25" dirty="0">
                <a:solidFill>
                  <a:srgbClr val="434343"/>
                </a:solidFill>
                <a:latin typeface="Trebuchet MS"/>
                <a:cs typeface="Trebuchet MS"/>
              </a:rPr>
              <a:t>c  </a:t>
            </a:r>
            <a:r>
              <a:rPr sz="800" spc="-30" dirty="0">
                <a:solidFill>
                  <a:srgbClr val="434343"/>
                </a:solidFill>
                <a:latin typeface="Trebuchet MS"/>
                <a:cs typeface="Trebuchet MS"/>
              </a:rPr>
              <a:t>om”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78" name="object 41">
            <a:extLst>
              <a:ext uri="{FF2B5EF4-FFF2-40B4-BE49-F238E27FC236}">
                <a16:creationId xmlns:a16="http://schemas.microsoft.com/office/drawing/2014/main" id="{897A7025-36FC-1FD6-57B1-7C0B784331F1}"/>
              </a:ext>
            </a:extLst>
          </p:cNvPr>
          <p:cNvGrpSpPr/>
          <p:nvPr/>
        </p:nvGrpSpPr>
        <p:grpSpPr>
          <a:xfrm>
            <a:off x="2332942" y="1613438"/>
            <a:ext cx="4643120" cy="206375"/>
            <a:chOff x="2332942" y="1613438"/>
            <a:chExt cx="4643120" cy="206375"/>
          </a:xfrm>
        </p:grpSpPr>
        <p:sp>
          <p:nvSpPr>
            <p:cNvPr id="79" name="object 42">
              <a:extLst>
                <a:ext uri="{FF2B5EF4-FFF2-40B4-BE49-F238E27FC236}">
                  <a16:creationId xmlns:a16="http://schemas.microsoft.com/office/drawing/2014/main" id="{9E1180CD-EDF8-C435-712B-6068BECCDE25}"/>
                </a:ext>
              </a:extLst>
            </p:cNvPr>
            <p:cNvSpPr/>
            <p:nvPr/>
          </p:nvSpPr>
          <p:spPr>
            <a:xfrm>
              <a:off x="2524798" y="1685699"/>
              <a:ext cx="1565275" cy="52705"/>
            </a:xfrm>
            <a:custGeom>
              <a:avLst/>
              <a:gdLst/>
              <a:ahLst/>
              <a:cxnLst/>
              <a:rect l="l" t="t" r="r" b="b"/>
              <a:pathLst>
                <a:path w="1565275" h="52705">
                  <a:moveTo>
                    <a:pt x="1565226" y="0"/>
                  </a:moveTo>
                  <a:lnTo>
                    <a:pt x="0" y="52095"/>
                  </a:lnTo>
                </a:path>
              </a:pathLst>
            </a:custGeom>
            <a:ln w="3809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43">
              <a:extLst>
                <a:ext uri="{FF2B5EF4-FFF2-40B4-BE49-F238E27FC236}">
                  <a16:creationId xmlns:a16="http://schemas.microsoft.com/office/drawing/2014/main" id="{8AC3E091-CD23-CDC4-5B56-417BFA2FEBA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32942" y="1655849"/>
              <a:ext cx="212999" cy="163892"/>
            </a:xfrm>
            <a:prstGeom prst="rect">
              <a:avLst/>
            </a:prstGeom>
          </p:spPr>
        </p:pic>
        <p:sp>
          <p:nvSpPr>
            <p:cNvPr id="81" name="object 44">
              <a:extLst>
                <a:ext uri="{FF2B5EF4-FFF2-40B4-BE49-F238E27FC236}">
                  <a16:creationId xmlns:a16="http://schemas.microsoft.com/office/drawing/2014/main" id="{755BE151-E244-B8F6-EF01-83B4AFC45A63}"/>
                </a:ext>
              </a:extLst>
            </p:cNvPr>
            <p:cNvSpPr/>
            <p:nvPr/>
          </p:nvSpPr>
          <p:spPr>
            <a:xfrm>
              <a:off x="5067275" y="1668937"/>
              <a:ext cx="1717039" cy="26670"/>
            </a:xfrm>
            <a:custGeom>
              <a:avLst/>
              <a:gdLst/>
              <a:ahLst/>
              <a:cxnLst/>
              <a:rect l="l" t="t" r="r" b="b"/>
              <a:pathLst>
                <a:path w="1717040" h="26669">
                  <a:moveTo>
                    <a:pt x="0" y="0"/>
                  </a:moveTo>
                  <a:lnTo>
                    <a:pt x="1716627" y="26474"/>
                  </a:lnTo>
                </a:path>
              </a:pathLst>
            </a:custGeom>
            <a:ln w="3809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45">
              <a:extLst>
                <a:ext uri="{FF2B5EF4-FFF2-40B4-BE49-F238E27FC236}">
                  <a16:creationId xmlns:a16="http://schemas.microsoft.com/office/drawing/2014/main" id="{41FD0D5E-7707-42D6-5430-D928B10AB8B9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63882" y="1613438"/>
              <a:ext cx="211950" cy="1639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537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4154" y="1881639"/>
            <a:ext cx="437642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31570">
              <a:lnSpc>
                <a:spcPct val="100000"/>
              </a:lnSpc>
              <a:spcBef>
                <a:spcPts val="100"/>
              </a:spcBef>
            </a:pPr>
            <a:r>
              <a:rPr sz="3200" spc="130" dirty="0">
                <a:latin typeface="Trebuchet MS"/>
                <a:cs typeface="Trebuchet MS"/>
              </a:rPr>
              <a:t>MÉ</a:t>
            </a:r>
            <a:r>
              <a:rPr sz="3200" spc="-310" dirty="0">
                <a:latin typeface="Trebuchet MS"/>
                <a:cs typeface="Trebuchet MS"/>
              </a:rPr>
              <a:t>T</a:t>
            </a:r>
            <a:r>
              <a:rPr sz="3200" spc="135" dirty="0">
                <a:latin typeface="Trebuchet MS"/>
                <a:cs typeface="Trebuchet MS"/>
              </a:rPr>
              <a:t>ODOS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Y  </a:t>
            </a:r>
            <a:r>
              <a:rPr sz="3200" spc="15" dirty="0">
                <a:latin typeface="Trebuchet MS"/>
                <a:cs typeface="Trebuchet MS"/>
              </a:rPr>
              <a:t>PROPIEDADES</a:t>
            </a:r>
            <a:r>
              <a:rPr sz="3200" spc="355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DEL</a:t>
            </a:r>
            <a:r>
              <a:rPr sz="3200" spc="355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DOM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EB0D144F-7139-9559-4430-A597B7206433}"/>
              </a:ext>
            </a:extLst>
          </p:cNvPr>
          <p:cNvSpPr txBox="1"/>
          <p:nvPr/>
        </p:nvSpPr>
        <p:spPr>
          <a:xfrm>
            <a:off x="462737" y="891478"/>
            <a:ext cx="6935470" cy="212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30" dirty="0">
                <a:latin typeface="Trebuchet MS"/>
                <a:cs typeface="Trebuchet MS"/>
              </a:rPr>
              <a:t>MÉ</a:t>
            </a:r>
            <a:r>
              <a:rPr sz="3200" spc="-310" dirty="0">
                <a:latin typeface="Trebuchet MS"/>
                <a:cs typeface="Trebuchet MS"/>
              </a:rPr>
              <a:t>T</a:t>
            </a:r>
            <a:r>
              <a:rPr sz="3200" spc="135" dirty="0">
                <a:latin typeface="Trebuchet MS"/>
                <a:cs typeface="Trebuchet MS"/>
              </a:rPr>
              <a:t>ODOS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280" dirty="0">
                <a:latin typeface="Trebuchet MS"/>
                <a:cs typeface="Trebuchet MS"/>
              </a:rPr>
              <a:t>Y</a:t>
            </a:r>
            <a:r>
              <a:rPr sz="3200" spc="385" dirty="0">
                <a:latin typeface="Trebuchet MS"/>
                <a:cs typeface="Trebuchet MS"/>
              </a:rPr>
              <a:t> </a:t>
            </a:r>
            <a:r>
              <a:rPr sz="3200" spc="-15" dirty="0">
                <a:latin typeface="Trebuchet MS"/>
                <a:cs typeface="Trebuchet MS"/>
              </a:rPr>
              <a:t>PROPIE</a:t>
            </a:r>
            <a:r>
              <a:rPr sz="3200" spc="-40" dirty="0">
                <a:latin typeface="Trebuchet MS"/>
                <a:cs typeface="Trebuchet MS"/>
              </a:rPr>
              <a:t>D</a:t>
            </a:r>
            <a:r>
              <a:rPr sz="3200" spc="70" dirty="0">
                <a:latin typeface="Trebuchet MS"/>
                <a:cs typeface="Trebuchet MS"/>
              </a:rPr>
              <a:t>ADES</a:t>
            </a:r>
            <a:endParaRPr sz="3200" dirty="0">
              <a:latin typeface="Trebuchet MS"/>
              <a:cs typeface="Trebuchet MS"/>
            </a:endParaRPr>
          </a:p>
          <a:p>
            <a:pPr marL="821690" marR="5080">
              <a:lnSpc>
                <a:spcPct val="100000"/>
              </a:lnSpc>
              <a:spcBef>
                <a:spcPts val="1910"/>
              </a:spcBef>
            </a:pPr>
            <a:r>
              <a:rPr sz="2000" spc="-45" dirty="0">
                <a:latin typeface="Trebuchet MS"/>
                <a:cs typeface="Trebuchet MS"/>
              </a:rPr>
              <a:t>En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JS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todos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los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elementos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que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manipulamos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son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objetos.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Éstos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tienen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p</a:t>
            </a:r>
            <a:r>
              <a:rPr sz="2000" spc="-60" dirty="0">
                <a:latin typeface="Trebuchet MS"/>
                <a:cs typeface="Trebuchet MS"/>
              </a:rPr>
              <a:t>r</a:t>
            </a:r>
            <a:r>
              <a:rPr sz="2000" spc="5" dirty="0">
                <a:latin typeface="Trebuchet MS"/>
                <a:cs typeface="Trebuchet MS"/>
              </a:rPr>
              <a:t>opiedades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método</a:t>
            </a:r>
            <a:r>
              <a:rPr sz="2000" spc="-40" dirty="0">
                <a:latin typeface="Trebuchet MS"/>
                <a:cs typeface="Trebuchet MS"/>
              </a:rPr>
              <a:t>s</a:t>
            </a:r>
            <a:r>
              <a:rPr sz="2000" spc="-330" dirty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 dirty="0">
              <a:latin typeface="Trebuchet MS"/>
              <a:cs typeface="Trebuchet MS"/>
            </a:endParaRPr>
          </a:p>
          <a:p>
            <a:pPr marL="821690">
              <a:lnSpc>
                <a:spcPct val="100000"/>
              </a:lnSpc>
            </a:pPr>
            <a:r>
              <a:rPr sz="2000" spc="-145" dirty="0">
                <a:latin typeface="Trebuchet MS"/>
                <a:cs typeface="Trebuchet MS"/>
              </a:rPr>
              <a:t>V</a:t>
            </a:r>
            <a:r>
              <a:rPr sz="2000" dirty="0">
                <a:latin typeface="Trebuchet MS"/>
                <a:cs typeface="Trebuchet MS"/>
              </a:rPr>
              <a:t>eamos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un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75" dirty="0">
                <a:latin typeface="Trebuchet MS"/>
                <a:cs typeface="Trebuchet MS"/>
              </a:rPr>
              <a:t>ejemplo...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450" y="1559075"/>
            <a:ext cx="2315117" cy="297077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2737" y="891478"/>
            <a:ext cx="4755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30" dirty="0">
                <a:latin typeface="Trebuchet MS"/>
                <a:cs typeface="Trebuchet MS"/>
              </a:rPr>
              <a:t>MÉ</a:t>
            </a:r>
            <a:r>
              <a:rPr sz="3200" spc="-310" dirty="0">
                <a:latin typeface="Trebuchet MS"/>
                <a:cs typeface="Trebuchet MS"/>
              </a:rPr>
              <a:t>T</a:t>
            </a:r>
            <a:r>
              <a:rPr sz="3200" spc="135" dirty="0">
                <a:latin typeface="Trebuchet MS"/>
                <a:cs typeface="Trebuchet MS"/>
              </a:rPr>
              <a:t>ODOS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280" dirty="0">
                <a:latin typeface="Trebuchet MS"/>
                <a:cs typeface="Trebuchet MS"/>
              </a:rPr>
              <a:t>Y</a:t>
            </a:r>
            <a:r>
              <a:rPr sz="3200" spc="385" dirty="0">
                <a:latin typeface="Trebuchet MS"/>
                <a:cs typeface="Trebuchet MS"/>
              </a:rPr>
              <a:t> </a:t>
            </a:r>
            <a:r>
              <a:rPr sz="3200" spc="-15" dirty="0">
                <a:latin typeface="Trebuchet MS"/>
                <a:cs typeface="Trebuchet MS"/>
              </a:rPr>
              <a:t>PROPIE</a:t>
            </a:r>
            <a:r>
              <a:rPr sz="3200" spc="-40" dirty="0">
                <a:latin typeface="Trebuchet MS"/>
                <a:cs typeface="Trebuchet MS"/>
              </a:rPr>
              <a:t>D</a:t>
            </a:r>
            <a:r>
              <a:rPr sz="3200" spc="70" dirty="0">
                <a:latin typeface="Trebuchet MS"/>
                <a:cs typeface="Trebuchet MS"/>
              </a:rPr>
              <a:t>ADES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450" y="1559075"/>
            <a:ext cx="2315117" cy="297077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1211" y="649304"/>
            <a:ext cx="5450205" cy="1061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30" dirty="0">
                <a:latin typeface="Trebuchet MS"/>
                <a:cs typeface="Trebuchet MS"/>
              </a:rPr>
              <a:t>MÉ</a:t>
            </a:r>
            <a:r>
              <a:rPr sz="3200" spc="-310" dirty="0">
                <a:latin typeface="Trebuchet MS"/>
                <a:cs typeface="Trebuchet MS"/>
              </a:rPr>
              <a:t>T</a:t>
            </a:r>
            <a:r>
              <a:rPr sz="3200" spc="135" dirty="0">
                <a:latin typeface="Trebuchet MS"/>
                <a:cs typeface="Trebuchet MS"/>
              </a:rPr>
              <a:t>ODOS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280" dirty="0">
                <a:latin typeface="Trebuchet MS"/>
                <a:cs typeface="Trebuchet MS"/>
              </a:rPr>
              <a:t>Y</a:t>
            </a:r>
            <a:r>
              <a:rPr sz="3200" spc="385" dirty="0">
                <a:latin typeface="Trebuchet MS"/>
                <a:cs typeface="Trebuchet MS"/>
              </a:rPr>
              <a:t> </a:t>
            </a:r>
            <a:r>
              <a:rPr sz="3200" spc="-15" dirty="0">
                <a:latin typeface="Trebuchet MS"/>
                <a:cs typeface="Trebuchet MS"/>
              </a:rPr>
              <a:t>PROPIE</a:t>
            </a:r>
            <a:r>
              <a:rPr sz="3200" spc="-40" dirty="0">
                <a:latin typeface="Trebuchet MS"/>
                <a:cs typeface="Trebuchet MS"/>
              </a:rPr>
              <a:t>D</a:t>
            </a:r>
            <a:r>
              <a:rPr sz="3200" spc="70" dirty="0">
                <a:latin typeface="Trebuchet MS"/>
                <a:cs typeface="Trebuchet MS"/>
              </a:rPr>
              <a:t>ADES</a:t>
            </a:r>
            <a:endParaRPr sz="32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910"/>
              </a:spcBef>
            </a:pPr>
            <a:r>
              <a:rPr sz="2000" spc="-100" dirty="0">
                <a:latin typeface="Trebuchet MS"/>
                <a:cs typeface="Trebuchet MS"/>
              </a:rPr>
              <a:t>Objet</a:t>
            </a:r>
            <a:r>
              <a:rPr sz="2000" spc="-110" dirty="0">
                <a:latin typeface="Trebuchet MS"/>
                <a:cs typeface="Trebuchet MS"/>
              </a:rPr>
              <a:t>o</a:t>
            </a:r>
            <a:r>
              <a:rPr sz="2000" spc="-295" dirty="0">
                <a:latin typeface="Trebuchet MS"/>
                <a:cs typeface="Trebuchet MS"/>
              </a:rPr>
              <a:t>: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Gato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5925" y="2141765"/>
            <a:ext cx="330517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3234">
              <a:lnSpc>
                <a:spcPct val="100000"/>
              </a:lnSpc>
              <a:spcBef>
                <a:spcPts val="100"/>
              </a:spcBef>
            </a:pPr>
            <a:r>
              <a:rPr sz="2000" spc="-90" dirty="0">
                <a:latin typeface="Trebuchet MS"/>
                <a:cs typeface="Trebuchet MS"/>
              </a:rPr>
              <a:t>P</a:t>
            </a:r>
            <a:r>
              <a:rPr sz="2000" spc="-80" dirty="0">
                <a:latin typeface="Trebuchet MS"/>
                <a:cs typeface="Trebuchet MS"/>
              </a:rPr>
              <a:t>r</a:t>
            </a:r>
            <a:r>
              <a:rPr sz="2000" spc="5" dirty="0">
                <a:latin typeface="Trebuchet MS"/>
                <a:cs typeface="Trebuchet MS"/>
              </a:rPr>
              <a:t>opiedade</a:t>
            </a:r>
            <a:r>
              <a:rPr sz="2000" spc="-5" dirty="0">
                <a:latin typeface="Trebuchet MS"/>
                <a:cs typeface="Trebuchet MS"/>
              </a:rPr>
              <a:t>s</a:t>
            </a:r>
            <a:r>
              <a:rPr sz="2000" spc="-295" dirty="0">
                <a:latin typeface="Trebuchet MS"/>
                <a:cs typeface="Trebuchet MS"/>
              </a:rPr>
              <a:t>: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Colo</a:t>
            </a:r>
            <a:r>
              <a:rPr sz="2000" spc="-220" dirty="0">
                <a:latin typeface="Trebuchet MS"/>
                <a:cs typeface="Trebuchet MS"/>
              </a:rPr>
              <a:t>r</a:t>
            </a:r>
            <a:r>
              <a:rPr sz="2000" spc="-330" dirty="0">
                <a:latin typeface="Trebuchet MS"/>
                <a:cs typeface="Trebuchet MS"/>
              </a:rPr>
              <a:t>,</a:t>
            </a:r>
            <a:r>
              <a:rPr sz="2000" spc="24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Edad,  </a:t>
            </a:r>
            <a:r>
              <a:rPr sz="2000" spc="-15" dirty="0">
                <a:latin typeface="Trebuchet MS"/>
                <a:cs typeface="Trebuchet MS"/>
              </a:rPr>
              <a:t>Sexo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000" spc="-35" dirty="0">
                <a:latin typeface="Trebuchet MS"/>
                <a:cs typeface="Trebuchet MS"/>
              </a:rPr>
              <a:t>Métodos: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ronronear(),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maullar()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963" y="810753"/>
            <a:ext cx="4581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>
                <a:latin typeface="Trebuchet MS"/>
                <a:cs typeface="Trebuchet MS"/>
              </a:rPr>
              <a:t>¿EL</a:t>
            </a:r>
            <a:r>
              <a:rPr sz="3200" spc="385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DOM</a:t>
            </a:r>
            <a:r>
              <a:rPr sz="3200" spc="3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ES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UN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OBJE</a:t>
            </a:r>
            <a:r>
              <a:rPr sz="3200" spc="-310" dirty="0">
                <a:latin typeface="Trebuchet MS"/>
                <a:cs typeface="Trebuchet MS"/>
              </a:rPr>
              <a:t>T</a:t>
            </a:r>
            <a:r>
              <a:rPr sz="3200" spc="185" dirty="0">
                <a:latin typeface="Trebuchet MS"/>
                <a:cs typeface="Trebuchet MS"/>
              </a:rPr>
              <a:t>O?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1982" y="1817990"/>
            <a:ext cx="58623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rebuchet MS"/>
                <a:cs typeface="Trebuchet MS"/>
              </a:rPr>
              <a:t>La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forma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acceder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al</a:t>
            </a:r>
            <a:r>
              <a:rPr sz="2000" spc="240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DOM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es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tra</a:t>
            </a:r>
            <a:r>
              <a:rPr sz="2000" spc="-135" dirty="0">
                <a:latin typeface="Trebuchet MS"/>
                <a:cs typeface="Trebuchet MS"/>
              </a:rPr>
              <a:t>v</a:t>
            </a:r>
            <a:r>
              <a:rPr sz="2000" spc="35" dirty="0">
                <a:latin typeface="Trebuchet MS"/>
                <a:cs typeface="Trebuchet MS"/>
              </a:rPr>
              <a:t>és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un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objeto  </a:t>
            </a:r>
            <a:r>
              <a:rPr sz="2000" spc="-50" dirty="0">
                <a:latin typeface="Trebuchet MS"/>
                <a:cs typeface="Trebuchet MS"/>
              </a:rPr>
              <a:t>llamado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b="1" spc="-9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document</a:t>
            </a:r>
            <a:r>
              <a:rPr sz="2000" spc="-95" dirty="0">
                <a:latin typeface="Trebuchet MS"/>
                <a:cs typeface="Trebuchet MS"/>
              </a:rPr>
              <a:t>,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que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representa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el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árbol</a:t>
            </a:r>
            <a:r>
              <a:rPr sz="2000" spc="240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DOM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la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página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pestaña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del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na</a:t>
            </a:r>
            <a:r>
              <a:rPr sz="2000" spc="-50" dirty="0">
                <a:latin typeface="Trebuchet MS"/>
                <a:cs typeface="Trebuchet MS"/>
              </a:rPr>
              <a:t>v</a:t>
            </a:r>
            <a:r>
              <a:rPr sz="2000" spc="5" dirty="0">
                <a:latin typeface="Trebuchet MS"/>
                <a:cs typeface="Trebuchet MS"/>
              </a:rPr>
              <a:t>egador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donde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nos  </a:t>
            </a:r>
            <a:r>
              <a:rPr sz="2000" spc="-65" dirty="0">
                <a:latin typeface="Trebuchet MS"/>
                <a:cs typeface="Trebuchet MS"/>
              </a:rPr>
              <a:t>encontramos.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963" y="810753"/>
            <a:ext cx="4581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>
                <a:latin typeface="Trebuchet MS"/>
                <a:cs typeface="Trebuchet MS"/>
              </a:rPr>
              <a:t>¿EL</a:t>
            </a:r>
            <a:r>
              <a:rPr sz="3200" spc="385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DOM</a:t>
            </a:r>
            <a:r>
              <a:rPr sz="3200" spc="3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ES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UN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OBJE</a:t>
            </a:r>
            <a:r>
              <a:rPr sz="3200" spc="-310" dirty="0">
                <a:latin typeface="Trebuchet MS"/>
                <a:cs typeface="Trebuchet MS"/>
              </a:rPr>
              <a:t>T</a:t>
            </a:r>
            <a:r>
              <a:rPr sz="3200" spc="185" dirty="0">
                <a:latin typeface="Trebuchet MS"/>
                <a:cs typeface="Trebuchet MS"/>
              </a:rPr>
              <a:t>O?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8674" y="1817990"/>
            <a:ext cx="417131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Trebuchet MS"/>
                <a:cs typeface="Trebuchet MS"/>
              </a:rPr>
              <a:t>Esto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quie</a:t>
            </a:r>
            <a:r>
              <a:rPr sz="2000" spc="-55" dirty="0">
                <a:latin typeface="Trebuchet MS"/>
                <a:cs typeface="Trebuchet MS"/>
              </a:rPr>
              <a:t>r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deci</a:t>
            </a:r>
            <a:r>
              <a:rPr sz="2000" spc="-220" dirty="0">
                <a:latin typeface="Trebuchet MS"/>
                <a:cs typeface="Trebuchet MS"/>
              </a:rPr>
              <a:t>r</a:t>
            </a:r>
            <a:r>
              <a:rPr sz="2000" spc="-330" dirty="0">
                <a:latin typeface="Trebuchet MS"/>
                <a:cs typeface="Trebuchet MS"/>
              </a:rPr>
              <a:t>,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que…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200000"/>
              </a:lnSpc>
              <a:spcBef>
                <a:spcPts val="1200"/>
              </a:spcBef>
            </a:pPr>
            <a:r>
              <a:rPr sz="2000" spc="-175" dirty="0">
                <a:latin typeface="Trebuchet MS"/>
                <a:cs typeface="Trebuchet MS"/>
              </a:rPr>
              <a:t>¡El</a:t>
            </a:r>
            <a:r>
              <a:rPr sz="2000" spc="240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DOM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tiene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métodos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p</a:t>
            </a:r>
            <a:r>
              <a:rPr sz="2000" spc="-60" dirty="0">
                <a:latin typeface="Trebuchet MS"/>
                <a:cs typeface="Trebuchet MS"/>
              </a:rPr>
              <a:t>r</a:t>
            </a:r>
            <a:r>
              <a:rPr sz="2000" spc="5" dirty="0">
                <a:latin typeface="Trebuchet MS"/>
                <a:cs typeface="Trebuchet MS"/>
              </a:rPr>
              <a:t>opiedade</a:t>
            </a:r>
            <a:r>
              <a:rPr sz="2000" spc="-5" dirty="0">
                <a:latin typeface="Trebuchet MS"/>
                <a:cs typeface="Trebuchet MS"/>
              </a:rPr>
              <a:t>s</a:t>
            </a:r>
            <a:r>
              <a:rPr sz="2000" spc="-240" dirty="0">
                <a:latin typeface="Trebuchet MS"/>
                <a:cs typeface="Trebuchet MS"/>
              </a:rPr>
              <a:t>!  </a:t>
            </a:r>
            <a:r>
              <a:rPr sz="2000" spc="-145" dirty="0">
                <a:latin typeface="Trebuchet MS"/>
                <a:cs typeface="Trebuchet MS"/>
              </a:rPr>
              <a:t>V</a:t>
            </a:r>
            <a:r>
              <a:rPr sz="2000" dirty="0">
                <a:latin typeface="Trebuchet MS"/>
                <a:cs typeface="Trebuchet MS"/>
              </a:rPr>
              <a:t>eamos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algunos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ejemplos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70" dirty="0">
                <a:latin typeface="Trebuchet MS"/>
                <a:cs typeface="Trebuchet MS"/>
              </a:rPr>
              <a:t>esto...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8154" y="810753"/>
            <a:ext cx="1825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30" dirty="0">
                <a:latin typeface="Trebuchet MS"/>
                <a:cs typeface="Trebuchet MS"/>
              </a:rPr>
              <a:t>MÉ</a:t>
            </a:r>
            <a:r>
              <a:rPr sz="3200" spc="-310" dirty="0">
                <a:latin typeface="Trebuchet MS"/>
                <a:cs typeface="Trebuchet MS"/>
              </a:rPr>
              <a:t>T</a:t>
            </a:r>
            <a:r>
              <a:rPr sz="3200" spc="135" dirty="0">
                <a:latin typeface="Trebuchet MS"/>
                <a:cs typeface="Trebuchet MS"/>
              </a:rPr>
              <a:t>ODOS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8674" y="1817990"/>
            <a:ext cx="56889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latin typeface="Trebuchet MS"/>
                <a:cs typeface="Trebuchet MS"/>
              </a:rPr>
              <a:t>Los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métodos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sirven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para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hacer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acciones,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modiﬁcar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o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encontrar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elementos.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526" y="555388"/>
            <a:ext cx="439547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latin typeface="Trebuchet MS"/>
                <a:cs typeface="Trebuchet MS"/>
              </a:rPr>
              <a:t>MÉTODOS</a:t>
            </a:r>
            <a:endParaRPr sz="3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3200" spc="-140" dirty="0">
                <a:latin typeface="Trebuchet MS"/>
                <a:cs typeface="Trebuchet MS"/>
              </a:rPr>
              <a:t>document.querySelector()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8674" y="1651365"/>
            <a:ext cx="6052820" cy="2463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50" dirty="0">
                <a:latin typeface="Trebuchet MS"/>
                <a:cs typeface="Trebuchet MS"/>
              </a:rPr>
              <a:t>Nos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permite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encontrar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elementos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dentro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del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documento.</a:t>
            </a:r>
            <a:endParaRPr sz="2000">
              <a:latin typeface="Trebuchet MS"/>
              <a:cs typeface="Trebuchet MS"/>
            </a:endParaRPr>
          </a:p>
          <a:p>
            <a:pPr marL="469900" marR="1699260" indent="-382270">
              <a:lnSpc>
                <a:spcPct val="100000"/>
              </a:lnSpc>
              <a:spcBef>
                <a:spcPts val="60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2000" spc="-70" dirty="0">
                <a:latin typeface="Trebuchet MS"/>
                <a:cs typeface="Trebuchet MS"/>
              </a:rPr>
              <a:t>P</a:t>
            </a:r>
            <a:r>
              <a:rPr sz="2000" spc="10" dirty="0">
                <a:latin typeface="Trebuchet MS"/>
                <a:cs typeface="Trebuchet MS"/>
              </a:rPr>
              <a:t>ara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llamar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por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nombr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etiqueta:  </a:t>
            </a:r>
            <a:r>
              <a:rPr sz="2000" spc="-110" dirty="0">
                <a:latin typeface="Trebuchet MS"/>
                <a:cs typeface="Trebuchet MS"/>
              </a:rPr>
              <a:t>document.querySelector(“h1”)</a:t>
            </a:r>
            <a:endParaRPr sz="2000">
              <a:latin typeface="Trebuchet MS"/>
              <a:cs typeface="Trebuchet MS"/>
            </a:endParaRPr>
          </a:p>
          <a:p>
            <a:pPr marL="469900" marR="1983105" indent="-382270">
              <a:lnSpc>
                <a:spcPct val="100000"/>
              </a:lnSpc>
              <a:spcBef>
                <a:spcPts val="60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2000" spc="-70" dirty="0">
                <a:latin typeface="Trebuchet MS"/>
                <a:cs typeface="Trebuchet MS"/>
              </a:rPr>
              <a:t>P</a:t>
            </a:r>
            <a:r>
              <a:rPr sz="2000" spc="10" dirty="0">
                <a:latin typeface="Trebuchet MS"/>
                <a:cs typeface="Trebuchet MS"/>
              </a:rPr>
              <a:t>ara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llamar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por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nombr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</a:t>
            </a:r>
            <a:r>
              <a:rPr sz="2000" spc="240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I</a:t>
            </a:r>
            <a:r>
              <a:rPr sz="2000" spc="-85" dirty="0">
                <a:latin typeface="Trebuchet MS"/>
                <a:cs typeface="Trebuchet MS"/>
              </a:rPr>
              <a:t>D</a:t>
            </a:r>
            <a:r>
              <a:rPr sz="2000" spc="-260" dirty="0">
                <a:latin typeface="Trebuchet MS"/>
                <a:cs typeface="Trebuchet MS"/>
              </a:rPr>
              <a:t>:  </a:t>
            </a:r>
            <a:r>
              <a:rPr sz="2000" spc="-105" dirty="0">
                <a:latin typeface="Trebuchet MS"/>
                <a:cs typeface="Trebuchet MS"/>
              </a:rPr>
              <a:t>document.querySelector(“#titulo”)</a:t>
            </a:r>
            <a:endParaRPr sz="2000">
              <a:latin typeface="Trebuchet MS"/>
              <a:cs typeface="Trebuchet MS"/>
            </a:endParaRPr>
          </a:p>
          <a:p>
            <a:pPr marL="469900" marR="1755139" indent="-382270">
              <a:lnSpc>
                <a:spcPct val="100000"/>
              </a:lnSpc>
              <a:spcBef>
                <a:spcPts val="60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2000" spc="-70" dirty="0">
                <a:latin typeface="Trebuchet MS"/>
                <a:cs typeface="Trebuchet MS"/>
              </a:rPr>
              <a:t>P</a:t>
            </a:r>
            <a:r>
              <a:rPr sz="2000" spc="10" dirty="0">
                <a:latin typeface="Trebuchet MS"/>
                <a:cs typeface="Trebuchet MS"/>
              </a:rPr>
              <a:t>ara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llamar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por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nombr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clase:  </a:t>
            </a:r>
            <a:r>
              <a:rPr sz="2000" spc="-100" dirty="0">
                <a:latin typeface="Trebuchet MS"/>
                <a:cs typeface="Trebuchet MS"/>
              </a:rPr>
              <a:t>document.querySelector(“.miClase”)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099" y="799229"/>
            <a:ext cx="5254625" cy="136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Trebuchet MS"/>
                <a:cs typeface="Trebuchet MS"/>
              </a:rPr>
              <a:t>PROPIEDADES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910"/>
              </a:spcBef>
            </a:pPr>
            <a:r>
              <a:rPr sz="2000" spc="40" dirty="0">
                <a:latin typeface="Trebuchet MS"/>
                <a:cs typeface="Trebuchet MS"/>
              </a:rPr>
              <a:t>Las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p</a:t>
            </a:r>
            <a:r>
              <a:rPr sz="2000" spc="-60" dirty="0">
                <a:latin typeface="Trebuchet MS"/>
                <a:cs typeface="Trebuchet MS"/>
              </a:rPr>
              <a:t>r</a:t>
            </a:r>
            <a:r>
              <a:rPr sz="2000" spc="5" dirty="0">
                <a:latin typeface="Trebuchet MS"/>
                <a:cs typeface="Trebuchet MS"/>
              </a:rPr>
              <a:t>opiedades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nos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permiten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interactuar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con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el  </a:t>
            </a:r>
            <a:r>
              <a:rPr sz="2000" spc="-114" dirty="0">
                <a:latin typeface="Trebuchet MS"/>
                <a:cs typeface="Trebuchet MS"/>
              </a:rPr>
              <a:t>elemento.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3342" y="2596490"/>
            <a:ext cx="508127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62865" indent="-38227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sz="2000" spc="-10" dirty="0">
                <a:latin typeface="Trebuchet MS"/>
                <a:cs typeface="Trebuchet MS"/>
              </a:rPr>
              <a:t>Para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acceder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al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texto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dentro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la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etiqueta: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element.innerText</a:t>
            </a:r>
            <a:endParaRPr sz="2000">
              <a:latin typeface="Trebuchet MS"/>
              <a:cs typeface="Trebuchet MS"/>
            </a:endParaRPr>
          </a:p>
          <a:p>
            <a:pPr marL="394335" marR="5080" indent="-382270">
              <a:lnSpc>
                <a:spcPct val="100000"/>
              </a:lnSpc>
              <a:spcBef>
                <a:spcPts val="600"/>
              </a:spcBef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sz="2000" spc="-10" dirty="0">
                <a:latin typeface="Trebuchet MS"/>
                <a:cs typeface="Trebuchet MS"/>
              </a:rPr>
              <a:t>Para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acceder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al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estilo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dentro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la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etiqueta: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document.style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8262" y="1896887"/>
            <a:ext cx="2155190" cy="2216785"/>
            <a:chOff x="6548262" y="1896887"/>
            <a:chExt cx="2155190" cy="2216785"/>
          </a:xfrm>
        </p:grpSpPr>
        <p:sp>
          <p:nvSpPr>
            <p:cNvPr id="6" name="object 6"/>
            <p:cNvSpPr/>
            <p:nvPr/>
          </p:nvSpPr>
          <p:spPr>
            <a:xfrm>
              <a:off x="6553024" y="1901650"/>
              <a:ext cx="2145665" cy="2207260"/>
            </a:xfrm>
            <a:custGeom>
              <a:avLst/>
              <a:gdLst/>
              <a:ahLst/>
              <a:cxnLst/>
              <a:rect l="l" t="t" r="r" b="b"/>
              <a:pathLst>
                <a:path w="2145665" h="2207260">
                  <a:moveTo>
                    <a:pt x="1787742" y="2207099"/>
                  </a:moveTo>
                  <a:lnTo>
                    <a:pt x="0" y="2207099"/>
                  </a:lnTo>
                  <a:lnTo>
                    <a:pt x="0" y="0"/>
                  </a:lnTo>
                  <a:lnTo>
                    <a:pt x="2145299" y="0"/>
                  </a:lnTo>
                  <a:lnTo>
                    <a:pt x="2145299" y="1849542"/>
                  </a:lnTo>
                  <a:lnTo>
                    <a:pt x="1787742" y="2207099"/>
                  </a:lnTo>
                  <a:close/>
                </a:path>
              </a:pathLst>
            </a:custGeom>
            <a:solidFill>
              <a:srgbClr val="FFB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40767" y="3751192"/>
              <a:ext cx="358140" cy="358140"/>
            </a:xfrm>
            <a:custGeom>
              <a:avLst/>
              <a:gdLst/>
              <a:ahLst/>
              <a:cxnLst/>
              <a:rect l="l" t="t" r="r" b="b"/>
              <a:pathLst>
                <a:path w="358140" h="358139">
                  <a:moveTo>
                    <a:pt x="0" y="357556"/>
                  </a:moveTo>
                  <a:lnTo>
                    <a:pt x="71510" y="71511"/>
                  </a:lnTo>
                  <a:lnTo>
                    <a:pt x="357556" y="0"/>
                  </a:lnTo>
                  <a:lnTo>
                    <a:pt x="0" y="357556"/>
                  </a:lnTo>
                  <a:close/>
                </a:path>
              </a:pathLst>
            </a:custGeom>
            <a:solidFill>
              <a:srgbClr val="CB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53024" y="1901650"/>
              <a:ext cx="2145665" cy="2207260"/>
            </a:xfrm>
            <a:custGeom>
              <a:avLst/>
              <a:gdLst/>
              <a:ahLst/>
              <a:cxnLst/>
              <a:rect l="l" t="t" r="r" b="b"/>
              <a:pathLst>
                <a:path w="2145665" h="2207260">
                  <a:moveTo>
                    <a:pt x="1787742" y="2207099"/>
                  </a:moveTo>
                  <a:lnTo>
                    <a:pt x="1859253" y="1921054"/>
                  </a:lnTo>
                  <a:lnTo>
                    <a:pt x="2145299" y="1849542"/>
                  </a:lnTo>
                  <a:lnTo>
                    <a:pt x="1787742" y="2207099"/>
                  </a:lnTo>
                  <a:lnTo>
                    <a:pt x="0" y="2207099"/>
                  </a:lnTo>
                  <a:lnTo>
                    <a:pt x="0" y="0"/>
                  </a:lnTo>
                  <a:lnTo>
                    <a:pt x="2145299" y="0"/>
                  </a:lnTo>
                  <a:lnTo>
                    <a:pt x="2145299" y="1849542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42332" y="2166021"/>
            <a:ext cx="11671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5" dirty="0">
                <a:latin typeface="Trebuchet MS"/>
                <a:cs typeface="Trebuchet MS"/>
              </a:rPr>
              <a:t>¡Importan</a:t>
            </a:r>
            <a:r>
              <a:rPr sz="1500" b="1" spc="-30" dirty="0">
                <a:latin typeface="Trebuchet MS"/>
                <a:cs typeface="Trebuchet MS"/>
              </a:rPr>
              <a:t>te!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85022" y="2608489"/>
            <a:ext cx="188277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Trebuchet MS"/>
                <a:cs typeface="Trebuchet MS"/>
              </a:rPr>
              <a:t>Estas </a:t>
            </a:r>
            <a:r>
              <a:rPr sz="1400" spc="45" dirty="0">
                <a:latin typeface="Trebuchet MS"/>
                <a:cs typeface="Trebuchet MS"/>
              </a:rPr>
              <a:t>propiedades 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pertenecen </a:t>
            </a:r>
            <a:r>
              <a:rPr sz="1400" spc="25" dirty="0">
                <a:latin typeface="Trebuchet MS"/>
                <a:cs typeface="Trebuchet MS"/>
              </a:rPr>
              <a:t>a </a:t>
            </a:r>
            <a:r>
              <a:rPr sz="1400" spc="50" dirty="0">
                <a:latin typeface="Trebuchet MS"/>
                <a:cs typeface="Trebuchet MS"/>
              </a:rPr>
              <a:t>los 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elementos </a:t>
            </a:r>
            <a:r>
              <a:rPr sz="1400" spc="15" dirty="0">
                <a:latin typeface="Trebuchet MS"/>
                <a:cs typeface="Trebuchet MS"/>
              </a:rPr>
              <a:t>dentro </a:t>
            </a:r>
            <a:r>
              <a:rPr sz="1400" spc="35" dirty="0">
                <a:latin typeface="Trebuchet MS"/>
                <a:cs typeface="Trebuchet MS"/>
              </a:rPr>
              <a:t>del 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DOM,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no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directamente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al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obj</a:t>
            </a:r>
            <a:r>
              <a:rPr sz="1400" spc="-5" dirty="0">
                <a:latin typeface="Trebuchet MS"/>
                <a:cs typeface="Trebuchet MS"/>
              </a:rPr>
              <a:t>e</a:t>
            </a:r>
            <a:r>
              <a:rPr sz="1400" spc="-105" dirty="0">
                <a:latin typeface="Trebuchet MS"/>
                <a:cs typeface="Trebuchet MS"/>
              </a:rPr>
              <a:t>t</a:t>
            </a:r>
            <a:r>
              <a:rPr sz="1400" spc="80" dirty="0">
                <a:latin typeface="Trebuchet MS"/>
                <a:cs typeface="Trebuchet MS"/>
              </a:rPr>
              <a:t>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docume</a:t>
            </a:r>
            <a:r>
              <a:rPr sz="1400" spc="60" dirty="0">
                <a:latin typeface="Trebuchet MS"/>
                <a:cs typeface="Trebuchet MS"/>
              </a:rPr>
              <a:t>n</a:t>
            </a:r>
            <a:r>
              <a:rPr sz="1400" spc="-170" dirty="0">
                <a:latin typeface="Trebuchet MS"/>
                <a:cs typeface="Trebuchet MS"/>
              </a:rPr>
              <a:t>t.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762" r="27767"/>
          <a:stretch/>
        </p:blipFill>
        <p:spPr>
          <a:xfrm>
            <a:off x="0" y="57700"/>
            <a:ext cx="3393900" cy="5085900"/>
          </a:xfrm>
          <a:prstGeom prst="roundRect">
            <a:avLst>
              <a:gd name="adj" fmla="val 16667"/>
            </a:avLst>
          </a:prstGeom>
        </p:spPr>
      </p:pic>
      <p:sp>
        <p:nvSpPr>
          <p:cNvPr id="96" name="Google Shape;96;p22"/>
          <p:cNvSpPr txBox="1">
            <a:spLocks noGrp="1"/>
          </p:cNvSpPr>
          <p:nvPr>
            <p:ph type="subTitle" idx="1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ES" dirty="0"/>
              <a:t>El DOM (</a:t>
            </a:r>
            <a:r>
              <a:rPr lang="es-ES" dirty="0" err="1"/>
              <a:t>Document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, en español Modelo de  Objetos del Documento) es la estructura de objetos que  genera el navegador cuando se carga un documento y  se puede alterar mediante </a:t>
            </a:r>
            <a:r>
              <a:rPr lang="es-ES" dirty="0" err="1"/>
              <a:t>Javascript</a:t>
            </a:r>
            <a:r>
              <a:rPr lang="es-ES" dirty="0"/>
              <a:t> para cambiar  dinámicamente los contenidos y aspecto de la página.</a:t>
            </a:r>
          </a:p>
        </p:txBody>
      </p:sp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¿Qué es el DOM?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8099" y="799229"/>
            <a:ext cx="5922645" cy="243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Trebuchet MS"/>
                <a:cs typeface="Trebuchet MS"/>
              </a:rPr>
              <a:t>PROPIEDADES</a:t>
            </a:r>
            <a:endParaRPr sz="3200">
              <a:latin typeface="Trebuchet MS"/>
              <a:cs typeface="Trebuchet MS"/>
            </a:endParaRPr>
          </a:p>
          <a:p>
            <a:pPr marL="12700" marR="422275">
              <a:lnSpc>
                <a:spcPct val="100000"/>
              </a:lnSpc>
              <a:spcBef>
                <a:spcPts val="1910"/>
              </a:spcBef>
            </a:pPr>
            <a:r>
              <a:rPr sz="2000" spc="114" dirty="0">
                <a:latin typeface="Trebuchet MS"/>
                <a:cs typeface="Trebuchet MS"/>
              </a:rPr>
              <a:t>¿Se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te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ocur</a:t>
            </a:r>
            <a:r>
              <a:rPr sz="2000" spc="-65" dirty="0">
                <a:latin typeface="Trebuchet MS"/>
                <a:cs typeface="Trebuchet MS"/>
              </a:rPr>
              <a:t>r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alguna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p</a:t>
            </a:r>
            <a:r>
              <a:rPr sz="2000" spc="-60" dirty="0">
                <a:latin typeface="Trebuchet MS"/>
                <a:cs typeface="Trebuchet MS"/>
              </a:rPr>
              <a:t>r</a:t>
            </a:r>
            <a:r>
              <a:rPr sz="2000" dirty="0">
                <a:latin typeface="Trebuchet MS"/>
                <a:cs typeface="Trebuchet MS"/>
              </a:rPr>
              <a:t>opiedad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que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hayamos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visto  </a:t>
            </a:r>
            <a:r>
              <a:rPr sz="2000" spc="-5" dirty="0">
                <a:latin typeface="Trebuchet MS"/>
                <a:cs typeface="Trebuchet MS"/>
              </a:rPr>
              <a:t>hasta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ahora?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000" spc="-55" dirty="0">
                <a:latin typeface="Trebuchet MS"/>
                <a:cs typeface="Trebuchet MS"/>
              </a:rPr>
              <a:t>Sí,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length.</a:t>
            </a:r>
            <a:r>
              <a:rPr sz="2000" spc="24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Es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una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propiedad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que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nos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indica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el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largo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un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string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array.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24488" y="2044754"/>
            <a:ext cx="2179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29" dirty="0">
                <a:latin typeface="Trebuchet MS"/>
                <a:cs typeface="Trebuchet MS"/>
              </a:rPr>
              <a:t>¡A</a:t>
            </a:r>
            <a:r>
              <a:rPr sz="3200" spc="33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Practicar!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69994" y="1357064"/>
            <a:ext cx="589280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0" indent="-3860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8150" algn="l"/>
                <a:tab pos="438784" algn="l"/>
              </a:tabLst>
            </a:pPr>
            <a:r>
              <a:rPr sz="2000" spc="-20" dirty="0" err="1">
                <a:latin typeface="Trebuchet MS"/>
                <a:cs typeface="Trebuchet MS"/>
              </a:rPr>
              <a:t>Cre</a:t>
            </a:r>
            <a:r>
              <a:rPr lang="en-US" sz="2000" spc="-20" dirty="0" err="1">
                <a:latin typeface="Trebuchet MS"/>
                <a:cs typeface="Trebuchet MS"/>
              </a:rPr>
              <a:t>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0" dirty="0" err="1">
                <a:latin typeface="Trebuchet MS"/>
                <a:cs typeface="Trebuchet MS"/>
              </a:rPr>
              <a:t>en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un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0" dirty="0" err="1">
                <a:latin typeface="Trebuchet MS"/>
                <a:cs typeface="Trebuchet MS"/>
              </a:rPr>
              <a:t>archivo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un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5" dirty="0" err="1">
                <a:latin typeface="Trebuchet MS"/>
                <a:cs typeface="Trebuchet MS"/>
              </a:rPr>
              <a:t>esqueleto</a:t>
            </a:r>
            <a:r>
              <a:rPr sz="2000" spc="24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HTML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5" dirty="0" err="1">
                <a:latin typeface="Trebuchet MS"/>
                <a:cs typeface="Trebuchet MS"/>
              </a:rPr>
              <a:t>básico</a:t>
            </a:r>
            <a:r>
              <a:rPr sz="2000" spc="-35" dirty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  <a:p>
            <a:pPr marL="438150" indent="-403225">
              <a:lnSpc>
                <a:spcPct val="100000"/>
              </a:lnSpc>
              <a:buAutoNum type="arabicPeriod"/>
              <a:tabLst>
                <a:tab pos="438150" algn="l"/>
                <a:tab pos="438784" algn="l"/>
              </a:tabLst>
            </a:pPr>
            <a:r>
              <a:rPr sz="2000" spc="-40" dirty="0" err="1">
                <a:latin typeface="Trebuchet MS"/>
                <a:cs typeface="Trebuchet MS"/>
              </a:rPr>
              <a:t>Inclu</a:t>
            </a:r>
            <a:r>
              <a:rPr lang="en-US" sz="2000" spc="-40" dirty="0" err="1">
                <a:latin typeface="Trebuchet MS"/>
                <a:cs typeface="Trebuchet MS"/>
              </a:rPr>
              <a:t>ye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la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0" dirty="0" err="1">
                <a:latin typeface="Trebuchet MS"/>
                <a:cs typeface="Trebuchet MS"/>
              </a:rPr>
              <a:t>etiqueta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&lt;h1&gt;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&lt;p&gt;</a:t>
            </a:r>
            <a:endParaRPr sz="2000" dirty="0">
              <a:latin typeface="Trebuchet MS"/>
              <a:cs typeface="Trebuchet MS"/>
            </a:endParaRPr>
          </a:p>
          <a:p>
            <a:pPr marL="438150" indent="-408305">
              <a:lnSpc>
                <a:spcPct val="100000"/>
              </a:lnSpc>
              <a:buAutoNum type="arabicPeriod"/>
              <a:tabLst>
                <a:tab pos="438150" algn="l"/>
                <a:tab pos="438784" algn="l"/>
              </a:tabLst>
            </a:pPr>
            <a:r>
              <a:rPr sz="2000" dirty="0" err="1">
                <a:latin typeface="Trebuchet MS"/>
                <a:cs typeface="Trebuchet MS"/>
              </a:rPr>
              <a:t>Asignale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un</a:t>
            </a:r>
            <a:r>
              <a:rPr sz="2000" spc="24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ID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CLASS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la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0" dirty="0" err="1">
                <a:latin typeface="Trebuchet MS"/>
                <a:cs typeface="Trebuchet MS"/>
              </a:rPr>
              <a:t>etiqueta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&lt;p&gt;</a:t>
            </a:r>
            <a:endParaRPr sz="2000" dirty="0">
              <a:latin typeface="Trebuchet MS"/>
              <a:cs typeface="Trebuchet MS"/>
            </a:endParaRPr>
          </a:p>
          <a:p>
            <a:pPr marL="438150" indent="-426084">
              <a:lnSpc>
                <a:spcPct val="100000"/>
              </a:lnSpc>
              <a:buAutoNum type="arabicPeriod"/>
              <a:tabLst>
                <a:tab pos="438150" algn="l"/>
                <a:tab pos="438784" algn="l"/>
              </a:tabLst>
            </a:pPr>
            <a:r>
              <a:rPr sz="2000" spc="-40" dirty="0" err="1">
                <a:latin typeface="Trebuchet MS"/>
                <a:cs typeface="Trebuchet MS"/>
              </a:rPr>
              <a:t>Enlaz</a:t>
            </a:r>
            <a:r>
              <a:rPr lang="en-US" sz="2000" spc="-40" dirty="0" err="1">
                <a:latin typeface="Trebuchet MS"/>
                <a:cs typeface="Trebuchet MS"/>
              </a:rPr>
              <a:t>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35" dirty="0" err="1">
                <a:latin typeface="Trebuchet MS"/>
                <a:cs typeface="Trebuchet MS"/>
              </a:rPr>
              <a:t>tu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 err="1">
                <a:latin typeface="Trebuchet MS"/>
                <a:cs typeface="Trebuchet MS"/>
              </a:rPr>
              <a:t>a</a:t>
            </a:r>
            <a:r>
              <a:rPr sz="2000" spc="-35" dirty="0" err="1">
                <a:latin typeface="Trebuchet MS"/>
                <a:cs typeface="Trebuchet MS"/>
              </a:rPr>
              <a:t>r</a:t>
            </a:r>
            <a:r>
              <a:rPr sz="2000" spc="-45" dirty="0" err="1">
                <a:latin typeface="Trebuchet MS"/>
                <a:cs typeface="Trebuchet MS"/>
              </a:rPr>
              <a:t>chi</a:t>
            </a:r>
            <a:r>
              <a:rPr sz="2000" spc="-85" dirty="0" err="1">
                <a:latin typeface="Trebuchet MS"/>
                <a:cs typeface="Trebuchet MS"/>
              </a:rPr>
              <a:t>v</a:t>
            </a:r>
            <a:r>
              <a:rPr sz="2000" spc="-15" dirty="0" err="1">
                <a:latin typeface="Trebuchet MS"/>
                <a:cs typeface="Trebuchet MS"/>
              </a:rPr>
              <a:t>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JS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al</a:t>
            </a:r>
            <a:r>
              <a:rPr sz="2000" spc="240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HTML</a:t>
            </a:r>
            <a:endParaRPr sz="2000" dirty="0">
              <a:latin typeface="Trebuchet MS"/>
              <a:cs typeface="Trebuchet MS"/>
            </a:endParaRPr>
          </a:p>
          <a:p>
            <a:pPr marL="438150" marR="151765" indent="-411480">
              <a:lnSpc>
                <a:spcPct val="100000"/>
              </a:lnSpc>
              <a:buAutoNum type="arabicPeriod"/>
              <a:tabLst>
                <a:tab pos="438150" algn="l"/>
                <a:tab pos="438784" algn="l"/>
              </a:tabLst>
            </a:pPr>
            <a:r>
              <a:rPr sz="2000" spc="30" dirty="0" err="1">
                <a:latin typeface="Trebuchet MS"/>
                <a:cs typeface="Trebuchet MS"/>
              </a:rPr>
              <a:t>Usando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14" dirty="0" err="1">
                <a:latin typeface="Trebuchet MS"/>
                <a:cs typeface="Trebuchet MS"/>
              </a:rPr>
              <a:t>el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0" dirty="0" err="1">
                <a:latin typeface="Trebuchet MS"/>
                <a:cs typeface="Trebuchet MS"/>
              </a:rPr>
              <a:t>método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55" dirty="0" err="1">
                <a:latin typeface="Trebuchet MS"/>
                <a:cs typeface="Trebuchet MS"/>
              </a:rPr>
              <a:t>querySelector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lang="en-US" sz="2000" spc="-50" dirty="0" err="1">
                <a:latin typeface="Trebuchet MS"/>
                <a:cs typeface="Trebuchet MS"/>
              </a:rPr>
              <a:t>muestra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35" dirty="0" err="1">
                <a:latin typeface="Trebuchet MS"/>
                <a:cs typeface="Trebuchet MS"/>
              </a:rPr>
              <a:t>tu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h1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10" dirty="0" err="1">
                <a:latin typeface="Trebuchet MS"/>
                <a:cs typeface="Trebuchet MS"/>
              </a:rPr>
              <a:t>tu</a:t>
            </a:r>
            <a:r>
              <a:rPr sz="2000" spc="-110" dirty="0">
                <a:latin typeface="Trebuchet MS"/>
                <a:cs typeface="Trebuchet MS"/>
              </a:rPr>
              <a:t>  </a:t>
            </a:r>
            <a:r>
              <a:rPr sz="2000" spc="65" dirty="0">
                <a:latin typeface="Trebuchet MS"/>
                <a:cs typeface="Trebuchet MS"/>
              </a:rPr>
              <a:t>ID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CLASS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0" dirty="0" err="1">
                <a:latin typeface="Trebuchet MS"/>
                <a:cs typeface="Trebuchet MS"/>
              </a:rPr>
              <a:t>en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0" dirty="0" err="1">
                <a:latin typeface="Trebuchet MS"/>
                <a:cs typeface="Trebuchet MS"/>
              </a:rPr>
              <a:t>consola</a:t>
            </a:r>
            <a:r>
              <a:rPr sz="2000" spc="-50" dirty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  <a:p>
            <a:pPr marL="438150" indent="-420370">
              <a:lnSpc>
                <a:spcPct val="100000"/>
              </a:lnSpc>
              <a:buAutoNum type="arabicPeriod"/>
              <a:tabLst>
                <a:tab pos="438150" algn="l"/>
                <a:tab pos="438784" algn="l"/>
              </a:tabLst>
            </a:pPr>
            <a:r>
              <a:rPr sz="2000" spc="10" dirty="0" err="1">
                <a:latin typeface="Trebuchet MS"/>
                <a:cs typeface="Trebuchet MS"/>
              </a:rPr>
              <a:t>M</a:t>
            </a:r>
            <a:r>
              <a:rPr lang="en-US" sz="2000" spc="10" dirty="0" err="1">
                <a:latin typeface="Trebuchet MS"/>
                <a:cs typeface="Trebuchet MS"/>
              </a:rPr>
              <a:t>uestra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0" dirty="0" err="1">
                <a:latin typeface="Trebuchet MS"/>
                <a:cs typeface="Trebuchet MS"/>
              </a:rPr>
              <a:t>en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5" dirty="0" err="1">
                <a:latin typeface="Trebuchet MS"/>
                <a:cs typeface="Trebuchet MS"/>
              </a:rPr>
              <a:t>consola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14" dirty="0" err="1">
                <a:latin typeface="Trebuchet MS"/>
                <a:cs typeface="Trebuchet MS"/>
              </a:rPr>
              <a:t>el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40" dirty="0" err="1">
                <a:latin typeface="Trebuchet MS"/>
                <a:cs typeface="Trebuchet MS"/>
              </a:rPr>
              <a:t>texto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75" dirty="0" err="1">
                <a:latin typeface="Trebuchet MS"/>
                <a:cs typeface="Trebuchet MS"/>
              </a:rPr>
              <a:t>dentro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la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70" dirty="0" err="1">
                <a:latin typeface="Trebuchet MS"/>
                <a:cs typeface="Trebuchet MS"/>
              </a:rPr>
              <a:t>etiqueta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h1.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2398" y="591654"/>
            <a:ext cx="3043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5" dirty="0">
                <a:latin typeface="Trebuchet MS"/>
                <a:cs typeface="Trebuchet MS"/>
              </a:rPr>
              <a:t>A</a:t>
            </a:r>
            <a:r>
              <a:rPr sz="3200" spc="65" dirty="0">
                <a:latin typeface="Trebuchet MS"/>
                <a:cs typeface="Trebuchet MS"/>
              </a:rPr>
              <a:t>CCESO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AL</a:t>
            </a:r>
            <a:r>
              <a:rPr sz="3200" spc="385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DOM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3500" y="1235745"/>
            <a:ext cx="5991225" cy="282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000" spc="-90" dirty="0">
                <a:latin typeface="Trebuchet MS"/>
                <a:cs typeface="Trebuchet MS"/>
              </a:rPr>
              <a:t>E</a:t>
            </a:r>
            <a:r>
              <a:rPr sz="2000" spc="-50" dirty="0">
                <a:latin typeface="Trebuchet MS"/>
                <a:cs typeface="Trebuchet MS"/>
              </a:rPr>
              <a:t>xisten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distintos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métodos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para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acceder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los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elementos  </a:t>
            </a:r>
            <a:r>
              <a:rPr sz="2000" spc="-75" dirty="0">
                <a:latin typeface="Trebuchet MS"/>
                <a:cs typeface="Trebuchet MS"/>
              </a:rPr>
              <a:t>del </a:t>
            </a:r>
            <a:r>
              <a:rPr sz="2000" spc="110" dirty="0">
                <a:latin typeface="Trebuchet MS"/>
                <a:cs typeface="Trebuchet MS"/>
              </a:rPr>
              <a:t>DOM </a:t>
            </a:r>
            <a:r>
              <a:rPr sz="2000" spc="-40" dirty="0">
                <a:latin typeface="Trebuchet MS"/>
                <a:cs typeface="Trebuchet MS"/>
              </a:rPr>
              <a:t>empleando </a:t>
            </a:r>
            <a:r>
              <a:rPr sz="2000" spc="-30" dirty="0">
                <a:latin typeface="Trebuchet MS"/>
                <a:cs typeface="Trebuchet MS"/>
              </a:rPr>
              <a:t>en </a:t>
            </a:r>
            <a:r>
              <a:rPr sz="2000" spc="-60" dirty="0">
                <a:latin typeface="Trebuchet MS"/>
                <a:cs typeface="Trebuchet MS"/>
              </a:rPr>
              <a:t>la </a:t>
            </a:r>
            <a:r>
              <a:rPr sz="2000" spc="-15" dirty="0">
                <a:latin typeface="Trebuchet MS"/>
                <a:cs typeface="Trebuchet MS"/>
              </a:rPr>
              <a:t>clase </a:t>
            </a:r>
            <a:r>
              <a:rPr sz="2000" u="heavy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2"/>
              </a:rPr>
              <a:t>Document</a:t>
            </a:r>
            <a:r>
              <a:rPr sz="2000" spc="-90" dirty="0">
                <a:latin typeface="Trebuchet MS"/>
                <a:cs typeface="Trebuchet MS"/>
              </a:rPr>
              <a:t>. </a:t>
            </a:r>
            <a:r>
              <a:rPr sz="2000" spc="15" dirty="0">
                <a:latin typeface="Trebuchet MS"/>
                <a:cs typeface="Trebuchet MS"/>
              </a:rPr>
              <a:t>Los </a:t>
            </a:r>
            <a:r>
              <a:rPr sz="2000" spc="20" dirty="0">
                <a:latin typeface="Trebuchet MS"/>
                <a:cs typeface="Trebuchet MS"/>
              </a:rPr>
              <a:t>más 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utilizados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son:</a:t>
            </a:r>
            <a:endParaRPr sz="2000">
              <a:latin typeface="Trebuchet MS"/>
              <a:cs typeface="Trebuchet MS"/>
            </a:endParaRPr>
          </a:p>
          <a:p>
            <a:pPr marL="2755900" indent="-382270">
              <a:lnSpc>
                <a:spcPct val="100000"/>
              </a:lnSpc>
              <a:spcBef>
                <a:spcPts val="359"/>
              </a:spcBef>
              <a:buFont typeface="Microsoft Sans Serif"/>
              <a:buChar char="●"/>
              <a:tabLst>
                <a:tab pos="2755265" algn="l"/>
                <a:tab pos="2755900" algn="l"/>
              </a:tabLst>
            </a:pPr>
            <a:r>
              <a:rPr sz="2000" spc="-90" dirty="0">
                <a:latin typeface="Trebuchet MS"/>
                <a:cs typeface="Trebuchet MS"/>
              </a:rPr>
              <a:t>getElementById()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icrosoft Sans Serif"/>
              <a:buChar char="●"/>
            </a:pPr>
            <a:endParaRPr sz="2650">
              <a:latin typeface="Trebuchet MS"/>
              <a:cs typeface="Trebuchet MS"/>
            </a:endParaRPr>
          </a:p>
          <a:p>
            <a:pPr marL="2755900" indent="-382270">
              <a:lnSpc>
                <a:spcPct val="100000"/>
              </a:lnSpc>
              <a:buFont typeface="Microsoft Sans Serif"/>
              <a:buChar char="●"/>
              <a:tabLst>
                <a:tab pos="2755265" algn="l"/>
                <a:tab pos="2755900" algn="l"/>
              </a:tabLst>
            </a:pPr>
            <a:r>
              <a:rPr sz="2000" spc="-55" dirty="0">
                <a:latin typeface="Trebuchet MS"/>
                <a:cs typeface="Trebuchet MS"/>
              </a:rPr>
              <a:t>getElementsByClassName()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Microsoft Sans Serif"/>
              <a:buChar char="●"/>
            </a:pPr>
            <a:endParaRPr sz="2650">
              <a:latin typeface="Trebuchet MS"/>
              <a:cs typeface="Trebuchet MS"/>
            </a:endParaRPr>
          </a:p>
          <a:p>
            <a:pPr marL="2755900" indent="-382270">
              <a:lnSpc>
                <a:spcPct val="100000"/>
              </a:lnSpc>
              <a:buFont typeface="Microsoft Sans Serif"/>
              <a:buChar char="●"/>
              <a:tabLst>
                <a:tab pos="2755265" algn="l"/>
                <a:tab pos="2755900" algn="l"/>
              </a:tabLst>
            </a:pPr>
            <a:r>
              <a:rPr sz="2000" spc="-75" dirty="0">
                <a:latin typeface="Trebuchet MS"/>
                <a:cs typeface="Trebuchet MS"/>
              </a:rPr>
              <a:t>getElementsByTagName()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9546" y="2125478"/>
            <a:ext cx="1645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latin typeface="Trebuchet MS"/>
                <a:cs typeface="Trebuchet MS"/>
              </a:rPr>
              <a:t>EVEN</a:t>
            </a:r>
            <a:r>
              <a:rPr sz="3200" spc="-310" dirty="0">
                <a:latin typeface="Trebuchet MS"/>
                <a:cs typeface="Trebuchet MS"/>
              </a:rPr>
              <a:t>T</a:t>
            </a:r>
            <a:r>
              <a:rPr sz="3200" spc="195" dirty="0">
                <a:latin typeface="Trebuchet MS"/>
                <a:cs typeface="Trebuchet MS"/>
              </a:rPr>
              <a:t>OS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0947" y="1154998"/>
            <a:ext cx="5885180" cy="201676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75"/>
              </a:spcBef>
            </a:pPr>
            <a:r>
              <a:rPr sz="3200" spc="-25" dirty="0">
                <a:latin typeface="Trebuchet MS"/>
                <a:cs typeface="Trebuchet MS"/>
              </a:rPr>
              <a:t>EVENTOS</a:t>
            </a:r>
            <a:endParaRPr sz="3200">
              <a:latin typeface="Trebuchet MS"/>
              <a:cs typeface="Trebuchet MS"/>
            </a:endParaRPr>
          </a:p>
          <a:p>
            <a:pPr marL="12065" marR="5080" algn="ctr">
              <a:lnSpc>
                <a:spcPct val="100000"/>
              </a:lnSpc>
              <a:spcBef>
                <a:spcPts val="860"/>
              </a:spcBef>
            </a:pPr>
            <a:r>
              <a:rPr sz="2000" spc="5" dirty="0">
                <a:latin typeface="Trebuchet MS"/>
                <a:cs typeface="Trebuchet MS"/>
              </a:rPr>
              <a:t>Cuando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un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usuario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visita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una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página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w</a:t>
            </a:r>
            <a:r>
              <a:rPr sz="2000" spc="-20" dirty="0">
                <a:latin typeface="Trebuchet MS"/>
                <a:cs typeface="Trebuchet MS"/>
              </a:rPr>
              <a:t>eb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interactúa  </a:t>
            </a:r>
            <a:r>
              <a:rPr sz="2000" spc="-25" dirty="0">
                <a:latin typeface="Trebuchet MS"/>
                <a:cs typeface="Trebuchet MS"/>
              </a:rPr>
              <a:t>con </a:t>
            </a:r>
            <a:r>
              <a:rPr sz="2000" spc="-85" dirty="0">
                <a:latin typeface="Trebuchet MS"/>
                <a:cs typeface="Trebuchet MS"/>
              </a:rPr>
              <a:t>ella </a:t>
            </a:r>
            <a:r>
              <a:rPr sz="2000" spc="35" dirty="0">
                <a:latin typeface="Trebuchet MS"/>
                <a:cs typeface="Trebuchet MS"/>
              </a:rPr>
              <a:t>se </a:t>
            </a:r>
            <a:r>
              <a:rPr sz="2000" spc="-30" dirty="0">
                <a:latin typeface="Trebuchet MS"/>
                <a:cs typeface="Trebuchet MS"/>
              </a:rPr>
              <a:t>producen los </a:t>
            </a:r>
            <a:r>
              <a:rPr sz="2000" spc="-60" dirty="0">
                <a:latin typeface="Trebuchet MS"/>
                <a:cs typeface="Trebuchet MS"/>
              </a:rPr>
              <a:t>eventos </a:t>
            </a:r>
            <a:r>
              <a:rPr sz="2000" spc="-90" dirty="0">
                <a:latin typeface="Trebuchet MS"/>
                <a:cs typeface="Trebuchet MS"/>
              </a:rPr>
              <a:t>y </a:t>
            </a:r>
            <a:r>
              <a:rPr sz="2000" spc="-25" dirty="0">
                <a:latin typeface="Trebuchet MS"/>
                <a:cs typeface="Trebuchet MS"/>
              </a:rPr>
              <a:t>con Javascript 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podemos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deﬁnir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qué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queremos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que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ocurra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cuando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se 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produzcan.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30947" y="804404"/>
            <a:ext cx="5885180" cy="3051175"/>
          </a:xfrm>
          <a:prstGeom prst="rect">
            <a:avLst/>
          </a:prstGeom>
        </p:spPr>
        <p:txBody>
          <a:bodyPr vert="horz" wrap="square" lIns="0" tIns="260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55"/>
              </a:spcBef>
            </a:pPr>
            <a:r>
              <a:rPr sz="3200" spc="-25" dirty="0">
                <a:latin typeface="Trebuchet MS"/>
                <a:cs typeface="Trebuchet MS"/>
              </a:rPr>
              <a:t>EVENTOS</a:t>
            </a:r>
            <a:endParaRPr sz="3200">
              <a:latin typeface="Trebuchet MS"/>
              <a:cs typeface="Trebuchet MS"/>
            </a:endParaRPr>
          </a:p>
          <a:p>
            <a:pPr marL="12065" marR="5080" algn="ctr">
              <a:lnSpc>
                <a:spcPct val="100000"/>
              </a:lnSpc>
              <a:spcBef>
                <a:spcPts val="1225"/>
              </a:spcBef>
            </a:pPr>
            <a:r>
              <a:rPr sz="2000" spc="5" dirty="0">
                <a:latin typeface="Trebuchet MS"/>
                <a:cs typeface="Trebuchet MS"/>
              </a:rPr>
              <a:t>Cuando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un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usuario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visita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una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página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w</a:t>
            </a:r>
            <a:r>
              <a:rPr sz="2000" spc="-20" dirty="0">
                <a:latin typeface="Trebuchet MS"/>
                <a:cs typeface="Trebuchet MS"/>
              </a:rPr>
              <a:t>eb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interactúa  </a:t>
            </a:r>
            <a:r>
              <a:rPr sz="2000" spc="-25" dirty="0">
                <a:latin typeface="Trebuchet MS"/>
                <a:cs typeface="Trebuchet MS"/>
              </a:rPr>
              <a:t>con </a:t>
            </a:r>
            <a:r>
              <a:rPr sz="2000" spc="-85" dirty="0">
                <a:latin typeface="Trebuchet MS"/>
                <a:cs typeface="Trebuchet MS"/>
              </a:rPr>
              <a:t>ella </a:t>
            </a:r>
            <a:r>
              <a:rPr sz="2000" spc="35" dirty="0">
                <a:latin typeface="Trebuchet MS"/>
                <a:cs typeface="Trebuchet MS"/>
              </a:rPr>
              <a:t>se </a:t>
            </a:r>
            <a:r>
              <a:rPr sz="2000" spc="-30" dirty="0">
                <a:latin typeface="Trebuchet MS"/>
                <a:cs typeface="Trebuchet MS"/>
              </a:rPr>
              <a:t>producen los </a:t>
            </a:r>
            <a:r>
              <a:rPr sz="2000" spc="-60" dirty="0">
                <a:latin typeface="Trebuchet MS"/>
                <a:cs typeface="Trebuchet MS"/>
              </a:rPr>
              <a:t>eventos </a:t>
            </a:r>
            <a:r>
              <a:rPr sz="2000" spc="-90" dirty="0">
                <a:latin typeface="Trebuchet MS"/>
                <a:cs typeface="Trebuchet MS"/>
              </a:rPr>
              <a:t>y </a:t>
            </a:r>
            <a:r>
              <a:rPr sz="2000" spc="-25" dirty="0">
                <a:latin typeface="Trebuchet MS"/>
                <a:cs typeface="Trebuchet MS"/>
              </a:rPr>
              <a:t>con Javascript 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podemos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deﬁnir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qué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queremos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que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ocurra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cuando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se 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produzcan.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rebuchet MS"/>
              <a:cs typeface="Trebuchet MS"/>
            </a:endParaRPr>
          </a:p>
          <a:p>
            <a:pPr marL="249554" marR="241935" algn="ctr">
              <a:lnSpc>
                <a:spcPct val="100000"/>
              </a:lnSpc>
              <a:spcBef>
                <a:spcPts val="5"/>
              </a:spcBef>
            </a:pPr>
            <a:r>
              <a:rPr sz="2000" spc="-70" dirty="0">
                <a:latin typeface="Trebuchet MS"/>
                <a:cs typeface="Trebuchet MS"/>
              </a:rPr>
              <a:t>Por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ejemplo: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podemos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deﬁnir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qué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pasa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cuando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un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usuario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hace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click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en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un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botón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175" y="3325900"/>
            <a:ext cx="767123" cy="76712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914" y="1052953"/>
            <a:ext cx="30175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latin typeface="Trebuchet MS"/>
                <a:cs typeface="Trebuchet MS"/>
              </a:rPr>
              <a:t>EVEN</a:t>
            </a:r>
            <a:r>
              <a:rPr sz="3200" spc="-310" dirty="0">
                <a:latin typeface="Trebuchet MS"/>
                <a:cs typeface="Trebuchet MS"/>
              </a:rPr>
              <a:t>T</a:t>
            </a:r>
            <a:r>
              <a:rPr sz="3200" spc="195" dirty="0">
                <a:latin typeface="Trebuchet MS"/>
                <a:cs typeface="Trebuchet MS"/>
              </a:rPr>
              <a:t>OS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on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click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0925" y="1307700"/>
            <a:ext cx="767124" cy="7671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11975" y="2368547"/>
            <a:ext cx="6121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&lt;button</a:t>
            </a:r>
            <a:r>
              <a:rPr sz="1600" spc="-80" dirty="0">
                <a:solidFill>
                  <a:srgbClr val="3E51B5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9B27B0"/>
                </a:solidFill>
                <a:latin typeface="Courier New"/>
                <a:cs typeface="Courier New"/>
              </a:rPr>
              <a:t>onClick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378E3C"/>
                </a:solidFill>
                <a:latin typeface="Courier New"/>
                <a:cs typeface="Courier New"/>
              </a:rPr>
              <a:t>"alert(‘¡Hola!’)"</a:t>
            </a: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&gt;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Saludar</a:t>
            </a: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&lt;/button&gt;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914" y="1052953"/>
            <a:ext cx="30175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latin typeface="Trebuchet MS"/>
                <a:cs typeface="Trebuchet MS"/>
              </a:rPr>
              <a:t>EVEN</a:t>
            </a:r>
            <a:r>
              <a:rPr sz="3200" spc="-310" dirty="0">
                <a:latin typeface="Trebuchet MS"/>
                <a:cs typeface="Trebuchet MS"/>
              </a:rPr>
              <a:t>T</a:t>
            </a:r>
            <a:r>
              <a:rPr sz="3200" spc="195" dirty="0">
                <a:latin typeface="Trebuchet MS"/>
                <a:cs typeface="Trebuchet MS"/>
              </a:rPr>
              <a:t>OS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on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click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0925" y="1307700"/>
            <a:ext cx="767124" cy="7671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5025" y="2378422"/>
            <a:ext cx="6309360" cy="1576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&lt;button</a:t>
            </a:r>
            <a:r>
              <a:rPr sz="1600" spc="-70" dirty="0">
                <a:solidFill>
                  <a:srgbClr val="3E51B5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9B27B0"/>
                </a:solidFill>
                <a:latin typeface="Courier New"/>
                <a:cs typeface="Courier New"/>
              </a:rPr>
              <a:t>onClick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378E3C"/>
                </a:solidFill>
                <a:latin typeface="Courier New"/>
                <a:cs typeface="Courier New"/>
              </a:rPr>
              <a:t>"alert(‘¡Hola!’)"</a:t>
            </a: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&gt;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Saludar</a:t>
            </a: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&lt;/button&gt;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Courier New"/>
              <a:cs typeface="Courier New"/>
            </a:endParaRPr>
          </a:p>
          <a:p>
            <a:pPr marL="12700" marR="5080">
              <a:lnSpc>
                <a:spcPct val="114999"/>
              </a:lnSpc>
              <a:spcBef>
                <a:spcPts val="5"/>
              </a:spcBef>
            </a:pPr>
            <a:r>
              <a:rPr sz="2000" spc="80" dirty="0">
                <a:latin typeface="Trebuchet MS"/>
                <a:cs typeface="Trebuchet MS"/>
              </a:rPr>
              <a:t>Si </a:t>
            </a:r>
            <a:r>
              <a:rPr sz="2000" spc="-100" dirty="0">
                <a:latin typeface="Trebuchet MS"/>
                <a:cs typeface="Trebuchet MS"/>
              </a:rPr>
              <a:t>lo </a:t>
            </a:r>
            <a:r>
              <a:rPr sz="2000" spc="-20" dirty="0">
                <a:latin typeface="Trebuchet MS"/>
                <a:cs typeface="Trebuchet MS"/>
              </a:rPr>
              <a:t>que </a:t>
            </a:r>
            <a:r>
              <a:rPr sz="2000" spc="-80" dirty="0" err="1">
                <a:latin typeface="Trebuchet MS"/>
                <a:cs typeface="Trebuchet MS"/>
              </a:rPr>
              <a:t>tiene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lang="en-US" sz="2000" spc="-80" dirty="0">
                <a:latin typeface="Trebuchet MS"/>
                <a:cs typeface="Trebuchet MS"/>
              </a:rPr>
              <a:t>que </a:t>
            </a:r>
            <a:r>
              <a:rPr sz="2000" spc="-30" dirty="0" err="1">
                <a:latin typeface="Trebuchet MS"/>
                <a:cs typeface="Trebuchet MS"/>
              </a:rPr>
              <a:t>hacer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nuestro </a:t>
            </a:r>
            <a:r>
              <a:rPr sz="2000" spc="5" dirty="0">
                <a:latin typeface="Trebuchet MS"/>
                <a:cs typeface="Trebuchet MS"/>
              </a:rPr>
              <a:t>código </a:t>
            </a:r>
            <a:r>
              <a:rPr sz="2000" spc="35" dirty="0">
                <a:latin typeface="Trebuchet MS"/>
                <a:cs typeface="Trebuchet MS"/>
              </a:rPr>
              <a:t>es </a:t>
            </a:r>
            <a:r>
              <a:rPr sz="2000" spc="20" dirty="0">
                <a:latin typeface="Trebuchet MS"/>
                <a:cs typeface="Trebuchet MS"/>
              </a:rPr>
              <a:t>más </a:t>
            </a:r>
            <a:r>
              <a:rPr sz="2000" spc="-95" dirty="0">
                <a:latin typeface="Trebuchet MS"/>
                <a:cs typeface="Trebuchet MS"/>
              </a:rPr>
              <a:t>complejo 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podríamos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reemplazar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el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valor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del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onClick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por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una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función.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914" y="810778"/>
            <a:ext cx="30175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latin typeface="Trebuchet MS"/>
                <a:cs typeface="Trebuchet MS"/>
              </a:rPr>
              <a:t>EVEN</a:t>
            </a:r>
            <a:r>
              <a:rPr sz="3200" spc="-310" dirty="0">
                <a:latin typeface="Trebuchet MS"/>
                <a:cs typeface="Trebuchet MS"/>
              </a:rPr>
              <a:t>T</a:t>
            </a:r>
            <a:r>
              <a:rPr sz="3200" spc="195" dirty="0">
                <a:latin typeface="Trebuchet MS"/>
                <a:cs typeface="Trebuchet MS"/>
              </a:rPr>
              <a:t>OS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on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click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4775" y="1078875"/>
            <a:ext cx="767124" cy="7671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11975" y="1985197"/>
            <a:ext cx="6309360" cy="1882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&lt;button</a:t>
            </a:r>
            <a:r>
              <a:rPr sz="1600" spc="-70" dirty="0">
                <a:solidFill>
                  <a:srgbClr val="3E51B5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9B27B0"/>
                </a:solidFill>
                <a:latin typeface="Courier New"/>
                <a:cs typeface="Courier New"/>
              </a:rPr>
              <a:t>onClick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378E3C"/>
                </a:solidFill>
                <a:latin typeface="Courier New"/>
                <a:cs typeface="Courier New"/>
              </a:rPr>
              <a:t>"alert(‘¡Hola!’)"</a:t>
            </a: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&gt;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Saludar</a:t>
            </a: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&lt;/button&gt;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Courier New"/>
              <a:cs typeface="Courier New"/>
            </a:endParaRPr>
          </a:p>
          <a:p>
            <a:pPr marL="12700" marR="5080">
              <a:lnSpc>
                <a:spcPct val="114999"/>
              </a:lnSpc>
              <a:spcBef>
                <a:spcPts val="5"/>
              </a:spcBef>
            </a:pPr>
            <a:r>
              <a:rPr sz="2000" spc="80" dirty="0">
                <a:latin typeface="Trebuchet MS"/>
                <a:cs typeface="Trebuchet MS"/>
              </a:rPr>
              <a:t>Si </a:t>
            </a:r>
            <a:r>
              <a:rPr sz="2000" spc="-100" dirty="0">
                <a:latin typeface="Trebuchet MS"/>
                <a:cs typeface="Trebuchet MS"/>
              </a:rPr>
              <a:t>lo </a:t>
            </a:r>
            <a:r>
              <a:rPr sz="2000" spc="-20" dirty="0">
                <a:latin typeface="Trebuchet MS"/>
                <a:cs typeface="Trebuchet MS"/>
              </a:rPr>
              <a:t>que </a:t>
            </a:r>
            <a:r>
              <a:rPr sz="2000" spc="-80" dirty="0">
                <a:latin typeface="Trebuchet MS"/>
                <a:cs typeface="Trebuchet MS"/>
              </a:rPr>
              <a:t>tiene </a:t>
            </a:r>
            <a:r>
              <a:rPr sz="2000" spc="-30" dirty="0">
                <a:latin typeface="Trebuchet MS"/>
                <a:cs typeface="Trebuchet MS"/>
              </a:rPr>
              <a:t>hacer </a:t>
            </a:r>
            <a:r>
              <a:rPr sz="2000" spc="-50" dirty="0">
                <a:latin typeface="Trebuchet MS"/>
                <a:cs typeface="Trebuchet MS"/>
              </a:rPr>
              <a:t>nuestro </a:t>
            </a:r>
            <a:r>
              <a:rPr sz="2000" spc="5" dirty="0">
                <a:latin typeface="Trebuchet MS"/>
                <a:cs typeface="Trebuchet MS"/>
              </a:rPr>
              <a:t>código </a:t>
            </a:r>
            <a:r>
              <a:rPr sz="2000" spc="35" dirty="0">
                <a:latin typeface="Trebuchet MS"/>
                <a:cs typeface="Trebuchet MS"/>
              </a:rPr>
              <a:t>es </a:t>
            </a:r>
            <a:r>
              <a:rPr sz="2000" spc="20" dirty="0">
                <a:latin typeface="Trebuchet MS"/>
                <a:cs typeface="Trebuchet MS"/>
              </a:rPr>
              <a:t>más </a:t>
            </a:r>
            <a:r>
              <a:rPr sz="2000" spc="-95" dirty="0">
                <a:latin typeface="Trebuchet MS"/>
                <a:cs typeface="Trebuchet MS"/>
              </a:rPr>
              <a:t>complejo 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podríamos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reemplazar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el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valor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del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onClick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por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una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función.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&lt;button</a:t>
            </a:r>
            <a:r>
              <a:rPr sz="1600" spc="-70" dirty="0">
                <a:solidFill>
                  <a:srgbClr val="3E51B5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9B27B0"/>
                </a:solidFill>
                <a:latin typeface="Courier New"/>
                <a:cs typeface="Courier New"/>
              </a:rPr>
              <a:t>onClick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378E3C"/>
                </a:solidFill>
                <a:latin typeface="Courier New"/>
                <a:cs typeface="Courier New"/>
              </a:rPr>
              <a:t>"saludar()"</a:t>
            </a: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&gt;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Saludar</a:t>
            </a: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&lt;/button&gt;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47E7FAE1-06DB-E47C-A223-D5111B1F53E5}"/>
              </a:ext>
            </a:extLst>
          </p:cNvPr>
          <p:cNvSpPr txBox="1"/>
          <p:nvPr/>
        </p:nvSpPr>
        <p:spPr>
          <a:xfrm>
            <a:off x="663197" y="787703"/>
            <a:ext cx="6591300" cy="321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0" dirty="0">
                <a:latin typeface="Trebuchet MS"/>
                <a:cs typeface="Trebuchet MS"/>
              </a:rPr>
              <a:t>VEAMOS</a:t>
            </a:r>
            <a:r>
              <a:rPr sz="3200" spc="36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NUESTROS</a:t>
            </a:r>
            <a:r>
              <a:rPr sz="3200" spc="360" dirty="0">
                <a:latin typeface="Trebuchet MS"/>
                <a:cs typeface="Trebuchet MS"/>
              </a:rPr>
              <a:t> </a:t>
            </a:r>
            <a:r>
              <a:rPr sz="3200" spc="40" dirty="0">
                <a:latin typeface="Trebuchet MS"/>
                <a:cs typeface="Trebuchet MS"/>
              </a:rPr>
              <a:t>HTML</a:t>
            </a:r>
            <a:endParaRPr sz="3200" dirty="0">
              <a:latin typeface="Trebuchet MS"/>
              <a:cs typeface="Trebuchet MS"/>
            </a:endParaRPr>
          </a:p>
          <a:p>
            <a:pPr marL="238760">
              <a:lnSpc>
                <a:spcPct val="100000"/>
              </a:lnSpc>
              <a:spcBef>
                <a:spcPts val="1714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&lt;html&gt;</a:t>
            </a:r>
            <a:endParaRPr sz="1600" dirty="0">
              <a:latin typeface="Courier New"/>
              <a:cs typeface="Courier New"/>
            </a:endParaRPr>
          </a:p>
          <a:p>
            <a:pPr marL="72644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&lt;head&gt;</a:t>
            </a:r>
            <a:endParaRPr sz="1600" dirty="0">
              <a:latin typeface="Courier New"/>
              <a:cs typeface="Courier New"/>
            </a:endParaRPr>
          </a:p>
          <a:p>
            <a:pPr marL="121412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&lt;title&gt;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Mi</a:t>
            </a:r>
            <a:r>
              <a:rPr sz="1600" spc="-70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página</a:t>
            </a: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&lt;/title&gt;</a:t>
            </a:r>
            <a:endParaRPr sz="1600" dirty="0">
              <a:latin typeface="Courier New"/>
              <a:cs typeface="Courier New"/>
            </a:endParaRPr>
          </a:p>
          <a:p>
            <a:pPr marL="72644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&lt;/head&gt;</a:t>
            </a:r>
            <a:endParaRPr sz="1600" dirty="0">
              <a:latin typeface="Courier New"/>
              <a:cs typeface="Courier New"/>
            </a:endParaRPr>
          </a:p>
          <a:p>
            <a:pPr marL="72644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&lt;body&gt;</a:t>
            </a:r>
            <a:endParaRPr sz="1600" dirty="0">
              <a:latin typeface="Courier New"/>
              <a:cs typeface="Courier New"/>
            </a:endParaRPr>
          </a:p>
          <a:p>
            <a:pPr marL="1213485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&lt;h1&gt;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Mi</a:t>
            </a:r>
            <a:r>
              <a:rPr sz="1600" spc="-45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título</a:t>
            </a:r>
            <a:r>
              <a:rPr sz="1600" spc="-40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principal</a:t>
            </a: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&lt;/h1&gt;</a:t>
            </a:r>
            <a:endParaRPr sz="1600" dirty="0">
              <a:latin typeface="Courier New"/>
              <a:cs typeface="Courier New"/>
            </a:endParaRPr>
          </a:p>
          <a:p>
            <a:pPr marL="1213485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&lt;a</a:t>
            </a:r>
            <a:r>
              <a:rPr sz="1600" spc="-35" dirty="0">
                <a:solidFill>
                  <a:srgbClr val="3E51B5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9B27B0"/>
                </a:solidFill>
                <a:latin typeface="Courier New"/>
                <a:cs typeface="Courier New"/>
              </a:rPr>
              <a:t>href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378E3C"/>
                </a:solidFill>
                <a:latin typeface="Courier New"/>
                <a:cs typeface="Courier New"/>
              </a:rPr>
              <a:t>"https://google.com"</a:t>
            </a: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&gt;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Ir</a:t>
            </a:r>
            <a:r>
              <a:rPr sz="1600" spc="-30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7474F"/>
                </a:solidFill>
                <a:latin typeface="Courier New"/>
                <a:cs typeface="Courier New"/>
              </a:rPr>
              <a:t>a</a:t>
            </a:r>
            <a:r>
              <a:rPr sz="1600" spc="-35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Google</a:t>
            </a: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&lt;/a&gt;</a:t>
            </a:r>
            <a:endParaRPr sz="1600" dirty="0">
              <a:latin typeface="Courier New"/>
              <a:cs typeface="Courier New"/>
            </a:endParaRPr>
          </a:p>
          <a:p>
            <a:pPr marL="72644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&lt;/body&gt;</a:t>
            </a:r>
            <a:endParaRPr sz="1600" dirty="0">
              <a:latin typeface="Courier New"/>
              <a:cs typeface="Courier New"/>
            </a:endParaRPr>
          </a:p>
          <a:p>
            <a:pPr marL="23876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&lt;/html&gt;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837" y="730053"/>
            <a:ext cx="46107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5" dirty="0">
                <a:latin typeface="Trebuchet MS"/>
                <a:cs typeface="Trebuchet MS"/>
              </a:rPr>
              <a:t>¿</a:t>
            </a:r>
            <a:r>
              <a:rPr sz="3200" spc="-280" dirty="0">
                <a:latin typeface="Trebuchet MS"/>
                <a:cs typeface="Trebuchet MS"/>
              </a:rPr>
              <a:t>Y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20" dirty="0">
                <a:latin typeface="Trebuchet MS"/>
                <a:cs typeface="Trebuchet MS"/>
              </a:rPr>
              <a:t>C</a:t>
            </a:r>
            <a:r>
              <a:rPr sz="3200" spc="-90" dirty="0">
                <a:latin typeface="Trebuchet MS"/>
                <a:cs typeface="Trebuchet MS"/>
              </a:rPr>
              <a:t>U</a:t>
            </a:r>
            <a:r>
              <a:rPr sz="3200" spc="-60" dirty="0">
                <a:latin typeface="Trebuchet MS"/>
                <a:cs typeface="Trebuchet MS"/>
              </a:rPr>
              <a:t>AL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CONVIENE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125" dirty="0">
                <a:latin typeface="Trebuchet MS"/>
                <a:cs typeface="Trebuchet MS"/>
              </a:rPr>
              <a:t>USAR?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489" y="1414795"/>
            <a:ext cx="7969884" cy="282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 marR="64135" indent="-635" algn="ctr">
              <a:lnSpc>
                <a:spcPct val="114999"/>
              </a:lnSpc>
              <a:spcBef>
                <a:spcPts val="100"/>
              </a:spcBef>
            </a:pPr>
            <a:r>
              <a:rPr sz="2000" spc="40" dirty="0">
                <a:latin typeface="Trebuchet MS"/>
                <a:cs typeface="Trebuchet MS"/>
              </a:rPr>
              <a:t>Las </a:t>
            </a:r>
            <a:r>
              <a:rPr sz="2000" spc="-5" dirty="0">
                <a:latin typeface="Trebuchet MS"/>
                <a:cs typeface="Trebuchet MS"/>
              </a:rPr>
              <a:t>opciones </a:t>
            </a:r>
            <a:r>
              <a:rPr sz="2000" spc="-225" dirty="0">
                <a:latin typeface="Trebuchet MS"/>
                <a:cs typeface="Trebuchet MS"/>
              </a:rPr>
              <a:t>1 </a:t>
            </a:r>
            <a:r>
              <a:rPr sz="2000" spc="-90" dirty="0">
                <a:latin typeface="Trebuchet MS"/>
                <a:cs typeface="Trebuchet MS"/>
              </a:rPr>
              <a:t>y </a:t>
            </a:r>
            <a:r>
              <a:rPr sz="2000" spc="-55" dirty="0">
                <a:latin typeface="Trebuchet MS"/>
                <a:cs typeface="Trebuchet MS"/>
              </a:rPr>
              <a:t>2 </a:t>
            </a:r>
            <a:r>
              <a:rPr sz="2000" spc="25" dirty="0">
                <a:latin typeface="Trebuchet MS"/>
                <a:cs typeface="Trebuchet MS"/>
              </a:rPr>
              <a:t>son </a:t>
            </a:r>
            <a:r>
              <a:rPr sz="2000" dirty="0">
                <a:latin typeface="Trebuchet MS"/>
                <a:cs typeface="Trebuchet MS"/>
              </a:rPr>
              <a:t>las </a:t>
            </a:r>
            <a:r>
              <a:rPr sz="2000" spc="-35" dirty="0">
                <a:latin typeface="Trebuchet MS"/>
                <a:cs typeface="Trebuchet MS"/>
              </a:rPr>
              <a:t>recomendadas, </a:t>
            </a:r>
            <a:r>
              <a:rPr sz="2000" spc="40" dirty="0">
                <a:latin typeface="Trebuchet MS"/>
                <a:cs typeface="Trebuchet MS"/>
              </a:rPr>
              <a:t>si </a:t>
            </a:r>
            <a:r>
              <a:rPr sz="2000" spc="-25" dirty="0">
                <a:latin typeface="Trebuchet MS"/>
                <a:cs typeface="Trebuchet MS"/>
              </a:rPr>
              <a:t>bien </a:t>
            </a:r>
            <a:r>
              <a:rPr sz="2000" spc="35" dirty="0">
                <a:latin typeface="Trebuchet MS"/>
                <a:cs typeface="Trebuchet MS"/>
              </a:rPr>
              <a:t>se </a:t>
            </a:r>
            <a:r>
              <a:rPr sz="2000" spc="-20" dirty="0">
                <a:latin typeface="Trebuchet MS"/>
                <a:cs typeface="Trebuchet MS"/>
              </a:rPr>
              <a:t>pueden </a:t>
            </a:r>
            <a:r>
              <a:rPr sz="2000" spc="-45" dirty="0">
                <a:latin typeface="Trebuchet MS"/>
                <a:cs typeface="Trebuchet MS"/>
              </a:rPr>
              <a:t>presentar 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casos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aplicación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especíﬁco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(por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ejemplo,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en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la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opción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25" dirty="0">
                <a:latin typeface="Trebuchet MS"/>
                <a:cs typeface="Trebuchet MS"/>
              </a:rPr>
              <a:t>1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el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nombre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del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evento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puede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venir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una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variable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al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usar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la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propiedad,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esto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no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puede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hacerse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en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la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15" dirty="0">
                <a:latin typeface="Trebuchet MS"/>
                <a:cs typeface="Trebuchet MS"/>
              </a:rPr>
              <a:t>2),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se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identiﬁcan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como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formas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deﬁnición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spc="-110" dirty="0">
                <a:latin typeface="Trebuchet MS"/>
                <a:cs typeface="Trebuchet MS"/>
              </a:rPr>
              <a:t>v</a:t>
            </a:r>
            <a:r>
              <a:rPr sz="2000" spc="-70" dirty="0">
                <a:latin typeface="Trebuchet MS"/>
                <a:cs typeface="Trebuchet MS"/>
              </a:rPr>
              <a:t>ento  equivalentes.</a:t>
            </a:r>
            <a:endParaRPr sz="2000">
              <a:latin typeface="Trebuchet MS"/>
              <a:cs typeface="Trebuchet MS"/>
            </a:endParaRPr>
          </a:p>
          <a:p>
            <a:pPr marL="12700" marR="5080" algn="ctr">
              <a:lnSpc>
                <a:spcPct val="114999"/>
              </a:lnSpc>
            </a:pPr>
            <a:r>
              <a:rPr sz="2000" spc="5" dirty="0">
                <a:latin typeface="Trebuchet MS"/>
                <a:cs typeface="Trebuchet MS"/>
              </a:rPr>
              <a:t>La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opción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60" dirty="0">
                <a:latin typeface="Trebuchet MS"/>
                <a:cs typeface="Trebuchet MS"/>
              </a:rPr>
              <a:t>3,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aunque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es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fácil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implementación,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no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es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recomendada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para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proyectos </a:t>
            </a:r>
            <a:r>
              <a:rPr sz="2000" spc="-30" dirty="0">
                <a:latin typeface="Trebuchet MS"/>
                <a:cs typeface="Trebuchet MS"/>
              </a:rPr>
              <a:t>en producción </a:t>
            </a:r>
            <a:r>
              <a:rPr sz="2000" spc="-10" dirty="0">
                <a:latin typeface="Trebuchet MS"/>
                <a:cs typeface="Trebuchet MS"/>
              </a:rPr>
              <a:t>ya </a:t>
            </a:r>
            <a:r>
              <a:rPr sz="2000" spc="-20" dirty="0">
                <a:latin typeface="Trebuchet MS"/>
                <a:cs typeface="Trebuchet MS"/>
              </a:rPr>
              <a:t>que </a:t>
            </a:r>
            <a:r>
              <a:rPr sz="2000" spc="-15" dirty="0">
                <a:latin typeface="Trebuchet MS"/>
                <a:cs typeface="Trebuchet MS"/>
              </a:rPr>
              <a:t>no </a:t>
            </a:r>
            <a:r>
              <a:rPr sz="2000" spc="35" dirty="0">
                <a:latin typeface="Trebuchet MS"/>
                <a:cs typeface="Trebuchet MS"/>
              </a:rPr>
              <a:t>es </a:t>
            </a:r>
            <a:r>
              <a:rPr sz="2000" dirty="0">
                <a:latin typeface="Trebuchet MS"/>
                <a:cs typeface="Trebuchet MS"/>
              </a:rPr>
              <a:t>considerada </a:t>
            </a:r>
            <a:r>
              <a:rPr sz="2000" spc="-20" dirty="0">
                <a:latin typeface="Trebuchet MS"/>
                <a:cs typeface="Trebuchet MS"/>
              </a:rPr>
              <a:t>un </a:t>
            </a:r>
            <a:r>
              <a:rPr sz="2000" dirty="0">
                <a:latin typeface="Trebuchet MS"/>
                <a:cs typeface="Trebuchet MS"/>
              </a:rPr>
              <a:t>buena </a:t>
            </a:r>
            <a:r>
              <a:rPr sz="2000" spc="-40" dirty="0">
                <a:latin typeface="Trebuchet MS"/>
                <a:cs typeface="Trebuchet MS"/>
              </a:rPr>
              <a:t>práctica 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declarar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funciones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código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Ja</a:t>
            </a:r>
            <a:r>
              <a:rPr sz="2000" spc="-30" dirty="0">
                <a:latin typeface="Trebuchet MS"/>
                <a:cs typeface="Trebuchet MS"/>
              </a:rPr>
              <a:t>v</a:t>
            </a:r>
            <a:r>
              <a:rPr sz="2000" spc="-20" dirty="0">
                <a:latin typeface="Trebuchet MS"/>
                <a:cs typeface="Trebuchet MS"/>
              </a:rPr>
              <a:t>aScript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dentr</a:t>
            </a:r>
            <a:r>
              <a:rPr sz="2000" spc="-15" dirty="0">
                <a:latin typeface="Trebuchet MS"/>
                <a:cs typeface="Trebuchet MS"/>
              </a:rPr>
              <a:t>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del</a:t>
            </a:r>
            <a:r>
              <a:rPr sz="2000" spc="24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HTML.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448" y="142873"/>
            <a:ext cx="8461951" cy="4328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>
              <a:lnSpc>
                <a:spcPts val="3425"/>
              </a:lnSpc>
            </a:pPr>
            <a:endParaRPr lang="en-US" sz="3200" spc="165" dirty="0">
              <a:latin typeface="Trebuchet MS"/>
              <a:cs typeface="Trebuchet MS"/>
            </a:endParaRPr>
          </a:p>
          <a:p>
            <a:pPr marL="241935">
              <a:lnSpc>
                <a:spcPts val="3425"/>
              </a:lnSpc>
            </a:pPr>
            <a:endParaRPr lang="es-CO" sz="3200" spc="165" dirty="0">
              <a:latin typeface="Trebuchet MS"/>
              <a:cs typeface="Trebuchet MS"/>
            </a:endParaRPr>
          </a:p>
          <a:p>
            <a:pPr marL="241935">
              <a:lnSpc>
                <a:spcPts val="3425"/>
              </a:lnSpc>
            </a:pPr>
            <a:r>
              <a:rPr sz="3200" spc="165" dirty="0">
                <a:latin typeface="Trebuchet MS"/>
                <a:cs typeface="Trebuchet MS"/>
              </a:rPr>
              <a:t>¿CÓMO</a:t>
            </a:r>
            <a:r>
              <a:rPr sz="3200" spc="33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FUNCIONA?</a:t>
            </a:r>
            <a:endParaRPr sz="3200" dirty="0">
              <a:latin typeface="Trebuchet MS"/>
              <a:cs typeface="Trebuchet MS"/>
            </a:endParaRPr>
          </a:p>
          <a:p>
            <a:pPr marL="12700" marR="2697480">
              <a:lnSpc>
                <a:spcPct val="114999"/>
              </a:lnSpc>
              <a:spcBef>
                <a:spcPts val="1550"/>
              </a:spcBef>
            </a:pPr>
            <a:r>
              <a:rPr sz="2000" spc="-15" dirty="0">
                <a:latin typeface="Trebuchet MS"/>
                <a:cs typeface="Trebuchet MS"/>
              </a:rPr>
              <a:t>JavaScript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permite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asignar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una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función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cada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uno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los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spc="-110" dirty="0">
                <a:latin typeface="Trebuchet MS"/>
                <a:cs typeface="Trebuchet MS"/>
              </a:rPr>
              <a:t>v</a:t>
            </a:r>
            <a:r>
              <a:rPr sz="2000" spc="-90" dirty="0">
                <a:latin typeface="Trebuchet MS"/>
                <a:cs typeface="Trebuchet MS"/>
              </a:rPr>
              <a:t>entos.</a:t>
            </a:r>
            <a:endParaRPr sz="2000" dirty="0">
              <a:latin typeface="Trebuchet MS"/>
              <a:cs typeface="Trebuchet MS"/>
            </a:endParaRPr>
          </a:p>
          <a:p>
            <a:pPr marL="12700" marR="2581910">
              <a:lnSpc>
                <a:spcPct val="114999"/>
              </a:lnSpc>
            </a:pPr>
            <a:r>
              <a:rPr sz="2000" spc="5" dirty="0">
                <a:latin typeface="Trebuchet MS"/>
                <a:cs typeface="Trebuchet MS"/>
              </a:rPr>
              <a:t>De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esta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forma,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cuando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se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produce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cualquier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evento, 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JavaScript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ejecuta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su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función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asociada.</a:t>
            </a:r>
            <a:r>
              <a:rPr sz="2000" spc="24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Este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tipo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funciones </a:t>
            </a:r>
            <a:r>
              <a:rPr sz="2000" spc="35" dirty="0">
                <a:latin typeface="Trebuchet MS"/>
                <a:cs typeface="Trebuchet MS"/>
              </a:rPr>
              <a:t>se </a:t>
            </a:r>
            <a:r>
              <a:rPr sz="2000" spc="-25" dirty="0">
                <a:latin typeface="Trebuchet MS"/>
                <a:cs typeface="Trebuchet MS"/>
              </a:rPr>
              <a:t>denominan </a:t>
            </a:r>
            <a:r>
              <a:rPr sz="2000" i="1" spc="-105" dirty="0">
                <a:latin typeface="Trebuchet MS"/>
                <a:cs typeface="Trebuchet MS"/>
              </a:rPr>
              <a:t>event </a:t>
            </a:r>
            <a:r>
              <a:rPr sz="2000" i="1" spc="-40" dirty="0">
                <a:latin typeface="Trebuchet MS"/>
                <a:cs typeface="Trebuchet MS"/>
              </a:rPr>
              <a:t>handlers </a:t>
            </a:r>
            <a:r>
              <a:rPr sz="2000" spc="-30" dirty="0">
                <a:latin typeface="Trebuchet MS"/>
                <a:cs typeface="Trebuchet MS"/>
              </a:rPr>
              <a:t>en </a:t>
            </a:r>
            <a:r>
              <a:rPr sz="2000" spc="-55" dirty="0">
                <a:latin typeface="Trebuchet MS"/>
                <a:cs typeface="Trebuchet MS"/>
              </a:rPr>
              <a:t>inglés, </a:t>
            </a:r>
            <a:r>
              <a:rPr sz="2000" spc="-90" dirty="0">
                <a:latin typeface="Trebuchet MS"/>
                <a:cs typeface="Trebuchet MS"/>
              </a:rPr>
              <a:t>y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en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castellano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por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"manejadores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eventos".</a:t>
            </a:r>
            <a:endParaRPr sz="2000" dirty="0">
              <a:latin typeface="Trebuchet MS"/>
              <a:cs typeface="Trebuchet MS"/>
            </a:endParaRPr>
          </a:p>
          <a:p>
            <a:pPr marL="12700" marR="2584450">
              <a:lnSpc>
                <a:spcPct val="114999"/>
              </a:lnSpc>
            </a:pPr>
            <a:r>
              <a:rPr sz="2000" spc="15" dirty="0">
                <a:latin typeface="Trebuchet MS"/>
                <a:cs typeface="Trebuchet MS"/>
              </a:rPr>
              <a:t>Los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eventos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se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asocian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a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cada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elemento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al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cual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se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lo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quie</a:t>
            </a:r>
            <a:r>
              <a:rPr sz="2000" spc="-55" dirty="0">
                <a:latin typeface="Trebuchet MS"/>
                <a:cs typeface="Trebuchet MS"/>
              </a:rPr>
              <a:t>r</a:t>
            </a:r>
            <a:r>
              <a:rPr sz="2000" spc="-45" dirty="0">
                <a:latin typeface="Trebuchet MS"/>
                <a:cs typeface="Trebuchet MS"/>
              </a:rPr>
              <a:t>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15" dirty="0">
                <a:latin typeface="Trebuchet MS"/>
                <a:cs typeface="Trebuchet MS"/>
              </a:rPr>
              <a:t>"</a:t>
            </a:r>
            <a:r>
              <a:rPr sz="2000" spc="-50" dirty="0">
                <a:latin typeface="Trebuchet MS"/>
                <a:cs typeface="Trebuchet MS"/>
              </a:rPr>
              <a:t>escuchar".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0137" y="1884612"/>
            <a:ext cx="2444249" cy="137427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299" y="142873"/>
            <a:ext cx="4018915" cy="39242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840"/>
              </a:spcBef>
            </a:pPr>
            <a:endParaRPr lang="en-US" sz="3200" spc="-8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840"/>
              </a:spcBef>
            </a:pPr>
            <a:r>
              <a:rPr sz="3200" spc="-80" dirty="0" err="1">
                <a:latin typeface="Trebuchet MS"/>
                <a:cs typeface="Trebuchet MS"/>
              </a:rPr>
              <a:t>Deﬁnir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e</a:t>
            </a:r>
            <a:r>
              <a:rPr sz="3200" spc="-180" dirty="0">
                <a:latin typeface="Trebuchet MS"/>
                <a:cs typeface="Trebuchet MS"/>
              </a:rPr>
              <a:t>v</a:t>
            </a:r>
            <a:r>
              <a:rPr sz="3200" spc="-135" dirty="0">
                <a:latin typeface="Trebuchet MS"/>
                <a:cs typeface="Trebuchet MS"/>
              </a:rPr>
              <a:t>entos: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5" dirty="0">
                <a:latin typeface="Trebuchet MS"/>
                <a:cs typeface="Trebuchet MS"/>
              </a:rPr>
              <a:t>Opción  </a:t>
            </a:r>
            <a:r>
              <a:rPr sz="3200" spc="-355" dirty="0">
                <a:latin typeface="Trebuchet MS"/>
                <a:cs typeface="Trebuchet MS"/>
              </a:rPr>
              <a:t>1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addE</a:t>
            </a:r>
            <a:r>
              <a:rPr sz="3200" spc="-80" dirty="0">
                <a:latin typeface="Trebuchet MS"/>
                <a:cs typeface="Trebuchet MS"/>
              </a:rPr>
              <a:t>v</a:t>
            </a:r>
            <a:r>
              <a:rPr sz="3200" spc="-155" dirty="0">
                <a:latin typeface="Trebuchet MS"/>
                <a:cs typeface="Trebuchet MS"/>
              </a:rPr>
              <a:t>entListener()</a:t>
            </a:r>
            <a:endParaRPr sz="3200" dirty="0">
              <a:latin typeface="Trebuchet MS"/>
              <a:cs typeface="Trebuchet MS"/>
            </a:endParaRPr>
          </a:p>
          <a:p>
            <a:pPr marL="73660" marR="453390">
              <a:lnSpc>
                <a:spcPct val="114999"/>
              </a:lnSpc>
              <a:spcBef>
                <a:spcPts val="1019"/>
              </a:spcBef>
            </a:pPr>
            <a:r>
              <a:rPr sz="1800" spc="-114" dirty="0">
                <a:latin typeface="Trebuchet MS"/>
                <a:cs typeface="Trebuchet MS"/>
              </a:rPr>
              <a:t>El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método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addE</a:t>
            </a:r>
            <a:r>
              <a:rPr sz="1800" spc="-45" dirty="0">
                <a:latin typeface="Trebuchet MS"/>
                <a:cs typeface="Trebuchet MS"/>
              </a:rPr>
              <a:t>v</a:t>
            </a:r>
            <a:r>
              <a:rPr sz="1800" spc="-85" dirty="0">
                <a:latin typeface="Trebuchet MS"/>
                <a:cs typeface="Trebuchet MS"/>
              </a:rPr>
              <a:t>entListener()  </a:t>
            </a:r>
            <a:r>
              <a:rPr sz="1800" spc="-75" dirty="0">
                <a:latin typeface="Trebuchet MS"/>
                <a:cs typeface="Trebuchet MS"/>
              </a:rPr>
              <a:t>permite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deﬁnir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qué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e</a:t>
            </a:r>
            <a:r>
              <a:rPr sz="1800" spc="-100" dirty="0">
                <a:latin typeface="Trebuchet MS"/>
                <a:cs typeface="Trebuchet MS"/>
              </a:rPr>
              <a:t>v</a:t>
            </a:r>
            <a:r>
              <a:rPr sz="1800" spc="-75" dirty="0">
                <a:latin typeface="Trebuchet MS"/>
                <a:cs typeface="Trebuchet MS"/>
              </a:rPr>
              <a:t>ento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escuchar  </a:t>
            </a:r>
            <a:r>
              <a:rPr sz="1800" dirty="0">
                <a:latin typeface="Trebuchet MS"/>
                <a:cs typeface="Trebuchet MS"/>
              </a:rPr>
              <a:t>sob</a:t>
            </a:r>
            <a:r>
              <a:rPr sz="1800" spc="-20" dirty="0">
                <a:latin typeface="Trebuchet MS"/>
                <a:cs typeface="Trebuchet MS"/>
              </a:rPr>
              <a:t>r</a:t>
            </a:r>
            <a:r>
              <a:rPr sz="1800" spc="-40" dirty="0">
                <a:latin typeface="Trebuchet MS"/>
                <a:cs typeface="Trebuchet MS"/>
              </a:rPr>
              <a:t>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cualquier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elemento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en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el  </a:t>
            </a:r>
            <a:r>
              <a:rPr sz="1800" dirty="0">
                <a:latin typeface="Trebuchet MS"/>
                <a:cs typeface="Trebuchet MS"/>
              </a:rPr>
              <a:t>código</a:t>
            </a:r>
            <a:r>
              <a:rPr sz="1800" spc="21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HTML.</a:t>
            </a:r>
            <a:endParaRPr sz="1800" dirty="0">
              <a:latin typeface="Trebuchet MS"/>
              <a:cs typeface="Trebuchet MS"/>
            </a:endParaRPr>
          </a:p>
          <a:p>
            <a:pPr marL="73660" marR="478155" algn="just">
              <a:lnSpc>
                <a:spcPct val="114999"/>
              </a:lnSpc>
            </a:pPr>
            <a:r>
              <a:rPr sz="1800" spc="-114" dirty="0">
                <a:latin typeface="Trebuchet MS"/>
                <a:cs typeface="Trebuchet MS"/>
              </a:rPr>
              <a:t>El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primer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parámet</a:t>
            </a:r>
            <a:r>
              <a:rPr sz="1800" spc="-60" dirty="0">
                <a:latin typeface="Trebuchet MS"/>
                <a:cs typeface="Trebuchet MS"/>
              </a:rPr>
              <a:t>r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cor</a:t>
            </a:r>
            <a:r>
              <a:rPr sz="1800" spc="-70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esponde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al  </a:t>
            </a:r>
            <a:r>
              <a:rPr sz="1800" spc="-50" dirty="0">
                <a:latin typeface="Trebuchet MS"/>
                <a:cs typeface="Trebuchet MS"/>
              </a:rPr>
              <a:t>nombre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del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evento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el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segundo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a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la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función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de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r</a:t>
            </a:r>
            <a:r>
              <a:rPr sz="1800" spc="-40" dirty="0">
                <a:latin typeface="Trebuchet MS"/>
                <a:cs typeface="Trebuchet MS"/>
              </a:rPr>
              <a:t>espuesta.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074" y="371050"/>
            <a:ext cx="4747260" cy="37998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</a:pPr>
            <a:r>
              <a:rPr sz="1000" spc="-5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000" spc="-30" dirty="0">
                <a:solidFill>
                  <a:srgbClr val="F7F7F1"/>
                </a:solidFill>
                <a:latin typeface="Courier New"/>
                <a:cs typeface="Courier New"/>
              </a:rPr>
              <a:t>!</a:t>
            </a:r>
            <a:r>
              <a:rPr sz="1000" spc="-5" dirty="0">
                <a:solidFill>
                  <a:srgbClr val="FF78C6"/>
                </a:solidFill>
                <a:latin typeface="Courier New"/>
                <a:cs typeface="Courier New"/>
              </a:rPr>
              <a:t>DOCTYP</a:t>
            </a:r>
            <a:r>
              <a:rPr sz="1000" dirty="0">
                <a:solidFill>
                  <a:srgbClr val="FF78C6"/>
                </a:solidFill>
                <a:latin typeface="Courier New"/>
                <a:cs typeface="Courier New"/>
              </a:rPr>
              <a:t>E</a:t>
            </a:r>
            <a:r>
              <a:rPr sz="1000" spc="-120" dirty="0">
                <a:solidFill>
                  <a:srgbClr val="FF78C6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50FA7A"/>
                </a:solidFill>
                <a:latin typeface="Courier New"/>
                <a:cs typeface="Courier New"/>
              </a:rPr>
              <a:t>html</a:t>
            </a:r>
            <a:r>
              <a:rPr sz="100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000">
              <a:latin typeface="Courier New"/>
              <a:cs typeface="Courier New"/>
            </a:endParaRPr>
          </a:p>
          <a:p>
            <a:pPr marL="171450">
              <a:lnSpc>
                <a:spcPct val="100000"/>
              </a:lnSpc>
              <a:spcBef>
                <a:spcPts val="425"/>
              </a:spcBef>
            </a:pPr>
            <a:r>
              <a:rPr sz="1000" spc="-15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000" spc="-15" dirty="0">
                <a:solidFill>
                  <a:srgbClr val="FF78C6"/>
                </a:solidFill>
                <a:latin typeface="Courier New"/>
                <a:cs typeface="Courier New"/>
              </a:rPr>
              <a:t>html</a:t>
            </a:r>
            <a:r>
              <a:rPr sz="1000" spc="-15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000">
              <a:latin typeface="Courier New"/>
              <a:cs typeface="Courier New"/>
            </a:endParaRPr>
          </a:p>
          <a:p>
            <a:pPr marL="323850">
              <a:lnSpc>
                <a:spcPct val="100000"/>
              </a:lnSpc>
              <a:spcBef>
                <a:spcPts val="430"/>
              </a:spcBef>
            </a:pPr>
            <a:r>
              <a:rPr sz="1000" spc="-2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000" spc="-20" dirty="0">
                <a:solidFill>
                  <a:srgbClr val="FF78C6"/>
                </a:solidFill>
                <a:latin typeface="Courier New"/>
                <a:cs typeface="Courier New"/>
              </a:rPr>
              <a:t>head</a:t>
            </a:r>
            <a:r>
              <a:rPr sz="1000" spc="-2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000">
              <a:latin typeface="Courier New"/>
              <a:cs typeface="Courier New"/>
            </a:endParaRPr>
          </a:p>
          <a:p>
            <a:pPr marL="476250">
              <a:lnSpc>
                <a:spcPct val="100000"/>
              </a:lnSpc>
              <a:spcBef>
                <a:spcPts val="430"/>
              </a:spcBef>
            </a:pPr>
            <a:r>
              <a:rPr sz="1000" spc="-2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000" spc="-20" dirty="0">
                <a:solidFill>
                  <a:srgbClr val="FF78C6"/>
                </a:solidFill>
                <a:latin typeface="Courier New"/>
                <a:cs typeface="Courier New"/>
              </a:rPr>
              <a:t>title</a:t>
            </a:r>
            <a:r>
              <a:rPr sz="1000" spc="-20" dirty="0">
                <a:solidFill>
                  <a:srgbClr val="F7F7F1"/>
                </a:solidFill>
                <a:latin typeface="Courier New"/>
                <a:cs typeface="Courier New"/>
              </a:rPr>
              <a:t>&gt;Mi</a:t>
            </a:r>
            <a:r>
              <a:rPr sz="1000" spc="-3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7F7F1"/>
                </a:solidFill>
                <a:latin typeface="Courier New"/>
                <a:cs typeface="Courier New"/>
              </a:rPr>
              <a:t>primer</a:t>
            </a:r>
            <a:r>
              <a:rPr sz="1000" spc="-3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000" spc="-35" dirty="0">
                <a:solidFill>
                  <a:srgbClr val="F7F7F1"/>
                </a:solidFill>
                <a:latin typeface="Courier New"/>
                <a:cs typeface="Courier New"/>
              </a:rPr>
              <a:t>App&lt;/</a:t>
            </a:r>
            <a:r>
              <a:rPr sz="1000" spc="-35" dirty="0">
                <a:solidFill>
                  <a:srgbClr val="FF78C6"/>
                </a:solidFill>
                <a:latin typeface="Courier New"/>
                <a:cs typeface="Courier New"/>
              </a:rPr>
              <a:t>title</a:t>
            </a:r>
            <a:r>
              <a:rPr sz="1000" spc="-35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000">
              <a:latin typeface="Courier New"/>
              <a:cs typeface="Courier New"/>
            </a:endParaRPr>
          </a:p>
          <a:p>
            <a:pPr marL="323850">
              <a:lnSpc>
                <a:spcPct val="100000"/>
              </a:lnSpc>
              <a:spcBef>
                <a:spcPts val="430"/>
              </a:spcBef>
            </a:pPr>
            <a:r>
              <a:rPr sz="1000" spc="-2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000" spc="-20" dirty="0">
                <a:solidFill>
                  <a:srgbClr val="FF78C6"/>
                </a:solidFill>
                <a:latin typeface="Courier New"/>
                <a:cs typeface="Courier New"/>
              </a:rPr>
              <a:t>head</a:t>
            </a:r>
            <a:r>
              <a:rPr sz="1000" spc="-2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000">
              <a:latin typeface="Courier New"/>
              <a:cs typeface="Courier New"/>
            </a:endParaRPr>
          </a:p>
          <a:p>
            <a:pPr marL="323850">
              <a:lnSpc>
                <a:spcPct val="100000"/>
              </a:lnSpc>
              <a:spcBef>
                <a:spcPts val="425"/>
              </a:spcBef>
            </a:pPr>
            <a:r>
              <a:rPr sz="1000" spc="-2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000" spc="-20" dirty="0">
                <a:solidFill>
                  <a:srgbClr val="FF78C6"/>
                </a:solidFill>
                <a:latin typeface="Courier New"/>
                <a:cs typeface="Courier New"/>
              </a:rPr>
              <a:t>body</a:t>
            </a:r>
            <a:r>
              <a:rPr sz="1000" spc="-2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000">
              <a:latin typeface="Courier New"/>
              <a:cs typeface="Courier New"/>
            </a:endParaRPr>
          </a:p>
          <a:p>
            <a:pPr marL="476250">
              <a:lnSpc>
                <a:spcPct val="100000"/>
              </a:lnSpc>
              <a:spcBef>
                <a:spcPts val="430"/>
              </a:spcBef>
            </a:pPr>
            <a:r>
              <a:rPr sz="1000" spc="-3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000" spc="-30" dirty="0">
                <a:solidFill>
                  <a:srgbClr val="FF78C6"/>
                </a:solidFill>
                <a:latin typeface="Courier New"/>
                <a:cs typeface="Courier New"/>
              </a:rPr>
              <a:t>h2</a:t>
            </a:r>
            <a:r>
              <a:rPr sz="1000" spc="-30" dirty="0">
                <a:solidFill>
                  <a:srgbClr val="F7F7F1"/>
                </a:solidFill>
                <a:latin typeface="Courier New"/>
                <a:cs typeface="Courier New"/>
              </a:rPr>
              <a:t>&gt; </a:t>
            </a:r>
            <a:r>
              <a:rPr sz="1000" spc="-5" dirty="0">
                <a:solidFill>
                  <a:srgbClr val="F7F7F1"/>
                </a:solidFill>
                <a:latin typeface="Courier New"/>
                <a:cs typeface="Courier New"/>
              </a:rPr>
              <a:t>Método:</a:t>
            </a:r>
            <a:r>
              <a:rPr sz="1000" spc="-2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7F7F1"/>
                </a:solidFill>
                <a:latin typeface="Courier New"/>
                <a:cs typeface="Courier New"/>
              </a:rPr>
              <a:t>addEventListener</a:t>
            </a:r>
            <a:r>
              <a:rPr sz="1000" spc="-2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000" spc="-95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000" spc="-95" dirty="0">
                <a:solidFill>
                  <a:srgbClr val="FF78C6"/>
                </a:solidFill>
                <a:latin typeface="Courier New"/>
                <a:cs typeface="Courier New"/>
              </a:rPr>
              <a:t>h2</a:t>
            </a:r>
            <a:r>
              <a:rPr sz="1000" spc="-95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000">
              <a:latin typeface="Courier New"/>
              <a:cs typeface="Courier New"/>
            </a:endParaRPr>
          </a:p>
          <a:p>
            <a:pPr marL="476250">
              <a:lnSpc>
                <a:spcPct val="100000"/>
              </a:lnSpc>
              <a:spcBef>
                <a:spcPts val="430"/>
              </a:spcBef>
            </a:pPr>
            <a:r>
              <a:rPr sz="1000" spc="-15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000" spc="-15" dirty="0">
                <a:solidFill>
                  <a:srgbClr val="FF78C6"/>
                </a:solidFill>
                <a:latin typeface="Courier New"/>
                <a:cs typeface="Courier New"/>
              </a:rPr>
              <a:t>button</a:t>
            </a:r>
            <a:r>
              <a:rPr sz="1000" spc="-114" dirty="0">
                <a:solidFill>
                  <a:srgbClr val="FF78C6"/>
                </a:solidFill>
                <a:latin typeface="Courier New"/>
                <a:cs typeface="Courier New"/>
              </a:rPr>
              <a:t> </a:t>
            </a:r>
            <a:r>
              <a:rPr sz="1000" i="1" spc="-20" dirty="0">
                <a:solidFill>
                  <a:srgbClr val="50FA7A"/>
                </a:solidFill>
                <a:latin typeface="Courier New"/>
                <a:cs typeface="Courier New"/>
              </a:rPr>
              <a:t>id</a:t>
            </a:r>
            <a:r>
              <a:rPr sz="1000" spc="-20" dirty="0">
                <a:solidFill>
                  <a:srgbClr val="FF78C6"/>
                </a:solidFill>
                <a:latin typeface="Courier New"/>
                <a:cs typeface="Courier New"/>
              </a:rPr>
              <a:t>=</a:t>
            </a:r>
            <a:r>
              <a:rPr sz="1000" spc="-20" dirty="0">
                <a:solidFill>
                  <a:srgbClr val="E9F184"/>
                </a:solidFill>
                <a:latin typeface="Courier New"/>
                <a:cs typeface="Courier New"/>
              </a:rPr>
              <a:t>"</a:t>
            </a:r>
            <a:r>
              <a:rPr sz="1000" spc="-20" dirty="0">
                <a:solidFill>
                  <a:srgbClr val="F1FA8C"/>
                </a:solidFill>
                <a:latin typeface="Courier New"/>
                <a:cs typeface="Courier New"/>
              </a:rPr>
              <a:t>btnPrincipal</a:t>
            </a:r>
            <a:r>
              <a:rPr sz="1000" spc="-20" dirty="0">
                <a:solidFill>
                  <a:srgbClr val="E9F184"/>
                </a:solidFill>
                <a:latin typeface="Courier New"/>
                <a:cs typeface="Courier New"/>
              </a:rPr>
              <a:t>"</a:t>
            </a:r>
            <a:r>
              <a:rPr sz="1000" spc="-20" dirty="0">
                <a:solidFill>
                  <a:srgbClr val="F7F7F1"/>
                </a:solidFill>
                <a:latin typeface="Courier New"/>
                <a:cs typeface="Courier New"/>
              </a:rPr>
              <a:t>&gt;CLICK&lt;/</a:t>
            </a:r>
            <a:r>
              <a:rPr sz="1000" spc="-20" dirty="0">
                <a:solidFill>
                  <a:srgbClr val="FF78C6"/>
                </a:solidFill>
                <a:latin typeface="Courier New"/>
                <a:cs typeface="Courier New"/>
              </a:rPr>
              <a:t>button</a:t>
            </a:r>
            <a:r>
              <a:rPr sz="1000" spc="-2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000">
              <a:latin typeface="Courier New"/>
              <a:cs typeface="Courier New"/>
            </a:endParaRPr>
          </a:p>
          <a:p>
            <a:pPr marL="476250">
              <a:lnSpc>
                <a:spcPct val="100000"/>
              </a:lnSpc>
              <a:spcBef>
                <a:spcPts val="425"/>
              </a:spcBef>
            </a:pPr>
            <a:r>
              <a:rPr sz="1000" spc="-25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000" spc="-25" dirty="0">
                <a:solidFill>
                  <a:srgbClr val="FF78C6"/>
                </a:solidFill>
                <a:latin typeface="Courier New"/>
                <a:cs typeface="Courier New"/>
              </a:rPr>
              <a:t>script</a:t>
            </a:r>
            <a:r>
              <a:rPr sz="1000" spc="-25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000">
              <a:latin typeface="Courier New"/>
              <a:cs typeface="Courier New"/>
            </a:endParaRPr>
          </a:p>
          <a:p>
            <a:pPr marL="617220" marR="330200">
              <a:lnSpc>
                <a:spcPct val="135700"/>
              </a:lnSpc>
            </a:pPr>
            <a:r>
              <a:rPr sz="1000" spc="-5" dirty="0">
                <a:solidFill>
                  <a:srgbClr val="FF78C6"/>
                </a:solidFill>
                <a:latin typeface="Courier New"/>
                <a:cs typeface="Courier New"/>
              </a:rPr>
              <a:t>let</a:t>
            </a:r>
            <a:r>
              <a:rPr sz="1000" spc="-65" dirty="0">
                <a:solidFill>
                  <a:srgbClr val="FF78C6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7F7F1"/>
                </a:solidFill>
                <a:latin typeface="Courier New"/>
                <a:cs typeface="Courier New"/>
              </a:rPr>
              <a:t>boton</a:t>
            </a:r>
            <a:r>
              <a:rPr sz="1000" spc="-12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FF78C6"/>
                </a:solidFill>
                <a:latin typeface="Courier New"/>
                <a:cs typeface="Courier New"/>
              </a:rPr>
              <a:t>=</a:t>
            </a:r>
            <a:r>
              <a:rPr sz="1000" spc="-35" dirty="0">
                <a:solidFill>
                  <a:srgbClr val="FF78C6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solidFill>
                  <a:srgbClr val="F7F7F1"/>
                </a:solidFill>
                <a:latin typeface="Courier New"/>
                <a:cs typeface="Courier New"/>
              </a:rPr>
              <a:t>document.</a:t>
            </a:r>
            <a:r>
              <a:rPr sz="1000" spc="-20" dirty="0">
                <a:solidFill>
                  <a:srgbClr val="50FA7A"/>
                </a:solidFill>
                <a:latin typeface="Courier New"/>
                <a:cs typeface="Courier New"/>
              </a:rPr>
              <a:t>getElementById</a:t>
            </a:r>
            <a:r>
              <a:rPr sz="1000" spc="-20" dirty="0">
                <a:solidFill>
                  <a:srgbClr val="F7F7F1"/>
                </a:solidFill>
                <a:latin typeface="Courier New"/>
                <a:cs typeface="Courier New"/>
              </a:rPr>
              <a:t>(</a:t>
            </a:r>
            <a:r>
              <a:rPr sz="1000" spc="-20" dirty="0">
                <a:solidFill>
                  <a:srgbClr val="E9F184"/>
                </a:solidFill>
                <a:latin typeface="Courier New"/>
                <a:cs typeface="Courier New"/>
              </a:rPr>
              <a:t>"</a:t>
            </a:r>
            <a:r>
              <a:rPr sz="1000" spc="-20" dirty="0">
                <a:solidFill>
                  <a:srgbClr val="F1FA8C"/>
                </a:solidFill>
                <a:latin typeface="Courier New"/>
                <a:cs typeface="Courier New"/>
              </a:rPr>
              <a:t>btnPrincipal</a:t>
            </a:r>
            <a:r>
              <a:rPr sz="1000" spc="-20" dirty="0">
                <a:solidFill>
                  <a:srgbClr val="E9F184"/>
                </a:solidFill>
                <a:latin typeface="Courier New"/>
                <a:cs typeface="Courier New"/>
              </a:rPr>
              <a:t>"</a:t>
            </a:r>
            <a:r>
              <a:rPr sz="1000" spc="-20" dirty="0">
                <a:solidFill>
                  <a:srgbClr val="F7F7F1"/>
                </a:solidFill>
                <a:latin typeface="Courier New"/>
                <a:cs typeface="Courier New"/>
              </a:rPr>
              <a:t>) </a:t>
            </a:r>
            <a:r>
              <a:rPr sz="1000" spc="-58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000" spc="-25" dirty="0">
                <a:solidFill>
                  <a:srgbClr val="F7F7F1"/>
                </a:solidFill>
                <a:latin typeface="Courier New"/>
                <a:cs typeface="Courier New"/>
              </a:rPr>
              <a:t>boton.</a:t>
            </a:r>
            <a:r>
              <a:rPr sz="1000" spc="-25" dirty="0">
                <a:solidFill>
                  <a:srgbClr val="50FA7A"/>
                </a:solidFill>
                <a:latin typeface="Courier New"/>
                <a:cs typeface="Courier New"/>
              </a:rPr>
              <a:t>addEventListener</a:t>
            </a:r>
            <a:r>
              <a:rPr sz="1000" spc="-25" dirty="0">
                <a:solidFill>
                  <a:srgbClr val="F7F7F1"/>
                </a:solidFill>
                <a:latin typeface="Courier New"/>
                <a:cs typeface="Courier New"/>
              </a:rPr>
              <a:t>(</a:t>
            </a:r>
            <a:r>
              <a:rPr sz="1000" spc="-25" dirty="0">
                <a:solidFill>
                  <a:srgbClr val="E9F184"/>
                </a:solidFill>
                <a:latin typeface="Courier New"/>
                <a:cs typeface="Courier New"/>
              </a:rPr>
              <a:t>"</a:t>
            </a:r>
            <a:r>
              <a:rPr sz="1000" spc="-25" dirty="0">
                <a:solidFill>
                  <a:srgbClr val="F1FA8C"/>
                </a:solidFill>
                <a:latin typeface="Courier New"/>
                <a:cs typeface="Courier New"/>
              </a:rPr>
              <a:t>click</a:t>
            </a:r>
            <a:r>
              <a:rPr sz="1000" spc="-25" dirty="0">
                <a:solidFill>
                  <a:srgbClr val="E9F184"/>
                </a:solidFill>
                <a:latin typeface="Courier New"/>
                <a:cs typeface="Courier New"/>
              </a:rPr>
              <a:t>"</a:t>
            </a:r>
            <a:r>
              <a:rPr sz="1000" spc="-25" dirty="0">
                <a:solidFill>
                  <a:srgbClr val="F7F7F1"/>
                </a:solidFill>
                <a:latin typeface="Courier New"/>
                <a:cs typeface="Courier New"/>
              </a:rPr>
              <a:t>, </a:t>
            </a:r>
            <a:r>
              <a:rPr sz="1000" spc="-20" dirty="0">
                <a:solidFill>
                  <a:srgbClr val="50FA7A"/>
                </a:solidFill>
                <a:latin typeface="Courier New"/>
                <a:cs typeface="Courier New"/>
              </a:rPr>
              <a:t>respuestaClick</a:t>
            </a:r>
            <a:r>
              <a:rPr sz="1000" spc="-20" dirty="0">
                <a:solidFill>
                  <a:srgbClr val="F7F7F1"/>
                </a:solidFill>
                <a:latin typeface="Courier New"/>
                <a:cs typeface="Courier New"/>
              </a:rPr>
              <a:t>) </a:t>
            </a:r>
            <a:r>
              <a:rPr sz="1000" spc="-1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78C6"/>
                </a:solidFill>
                <a:latin typeface="Courier New"/>
                <a:cs typeface="Courier New"/>
              </a:rPr>
              <a:t>function</a:t>
            </a:r>
            <a:r>
              <a:rPr sz="1000" spc="-140" dirty="0">
                <a:solidFill>
                  <a:srgbClr val="FF78C6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solidFill>
                  <a:srgbClr val="50FA7A"/>
                </a:solidFill>
                <a:latin typeface="Courier New"/>
                <a:cs typeface="Courier New"/>
              </a:rPr>
              <a:t>respuestaClick</a:t>
            </a:r>
            <a:r>
              <a:rPr sz="1000" spc="-20" dirty="0">
                <a:solidFill>
                  <a:srgbClr val="F7F7F1"/>
                </a:solidFill>
                <a:latin typeface="Courier New"/>
                <a:cs typeface="Courier New"/>
              </a:rPr>
              <a:t>(){</a:t>
            </a:r>
            <a:endParaRPr sz="1000">
              <a:latin typeface="Courier New"/>
              <a:cs typeface="Courier New"/>
            </a:endParaRPr>
          </a:p>
          <a:p>
            <a:pPr marL="781050">
              <a:lnSpc>
                <a:spcPct val="100000"/>
              </a:lnSpc>
              <a:spcBef>
                <a:spcPts val="430"/>
              </a:spcBef>
            </a:pPr>
            <a:r>
              <a:rPr sz="1000" spc="-20" dirty="0">
                <a:solidFill>
                  <a:srgbClr val="F7F7F1"/>
                </a:solidFill>
                <a:latin typeface="Courier New"/>
                <a:cs typeface="Courier New"/>
              </a:rPr>
              <a:t>console.</a:t>
            </a:r>
            <a:r>
              <a:rPr sz="1000" spc="-20" dirty="0">
                <a:solidFill>
                  <a:srgbClr val="50FA7A"/>
                </a:solidFill>
                <a:latin typeface="Courier New"/>
                <a:cs typeface="Courier New"/>
              </a:rPr>
              <a:t>log</a:t>
            </a:r>
            <a:r>
              <a:rPr sz="1000" spc="-20" dirty="0">
                <a:solidFill>
                  <a:srgbClr val="F7F7F1"/>
                </a:solidFill>
                <a:latin typeface="Courier New"/>
                <a:cs typeface="Courier New"/>
              </a:rPr>
              <a:t>(</a:t>
            </a:r>
            <a:r>
              <a:rPr sz="1000" spc="-20" dirty="0">
                <a:solidFill>
                  <a:srgbClr val="E9F184"/>
                </a:solidFill>
                <a:latin typeface="Courier New"/>
                <a:cs typeface="Courier New"/>
              </a:rPr>
              <a:t>"</a:t>
            </a:r>
            <a:r>
              <a:rPr sz="1000" spc="-20" dirty="0">
                <a:solidFill>
                  <a:srgbClr val="F1FA8C"/>
                </a:solidFill>
                <a:latin typeface="Courier New"/>
                <a:cs typeface="Courier New"/>
              </a:rPr>
              <a:t>Respuesta</a:t>
            </a:r>
            <a:r>
              <a:rPr sz="1000" spc="-30" dirty="0">
                <a:solidFill>
                  <a:srgbClr val="F1FA8C"/>
                </a:solidFill>
                <a:latin typeface="Courier New"/>
                <a:cs typeface="Courier New"/>
              </a:rPr>
              <a:t> </a:t>
            </a:r>
            <a:r>
              <a:rPr sz="1000" spc="-35" dirty="0">
                <a:solidFill>
                  <a:srgbClr val="F1FA8C"/>
                </a:solidFill>
                <a:latin typeface="Courier New"/>
                <a:cs typeface="Courier New"/>
              </a:rPr>
              <a:t>evento</a:t>
            </a:r>
            <a:r>
              <a:rPr sz="1000" spc="-35" dirty="0">
                <a:solidFill>
                  <a:srgbClr val="E9F184"/>
                </a:solidFill>
                <a:latin typeface="Courier New"/>
                <a:cs typeface="Courier New"/>
              </a:rPr>
              <a:t>"</a:t>
            </a:r>
            <a:r>
              <a:rPr sz="1000" spc="-35" dirty="0">
                <a:solidFill>
                  <a:srgbClr val="F7F7F1"/>
                </a:solidFill>
                <a:latin typeface="Courier New"/>
                <a:cs typeface="Courier New"/>
              </a:rPr>
              <a:t>);</a:t>
            </a:r>
            <a:endParaRPr sz="1000">
              <a:latin typeface="Courier New"/>
              <a:cs typeface="Courier New"/>
            </a:endParaRPr>
          </a:p>
          <a:p>
            <a:pPr marL="628650">
              <a:lnSpc>
                <a:spcPct val="100000"/>
              </a:lnSpc>
              <a:spcBef>
                <a:spcPts val="430"/>
              </a:spcBef>
            </a:pPr>
            <a:r>
              <a:rPr sz="1000" dirty="0">
                <a:solidFill>
                  <a:srgbClr val="F7F7F1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476250">
              <a:lnSpc>
                <a:spcPct val="100000"/>
              </a:lnSpc>
              <a:spcBef>
                <a:spcPts val="430"/>
              </a:spcBef>
            </a:pPr>
            <a:r>
              <a:rPr sz="1000" spc="-25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000" spc="-25" dirty="0">
                <a:solidFill>
                  <a:srgbClr val="FF78C6"/>
                </a:solidFill>
                <a:latin typeface="Courier New"/>
                <a:cs typeface="Courier New"/>
              </a:rPr>
              <a:t>script</a:t>
            </a:r>
            <a:r>
              <a:rPr sz="1000" spc="-25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000">
              <a:latin typeface="Courier New"/>
              <a:cs typeface="Courier New"/>
            </a:endParaRPr>
          </a:p>
          <a:p>
            <a:pPr marL="323850">
              <a:lnSpc>
                <a:spcPct val="100000"/>
              </a:lnSpc>
              <a:spcBef>
                <a:spcPts val="425"/>
              </a:spcBef>
            </a:pPr>
            <a:r>
              <a:rPr sz="1000" spc="-2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000" spc="-20" dirty="0">
                <a:solidFill>
                  <a:srgbClr val="FF78C6"/>
                </a:solidFill>
                <a:latin typeface="Courier New"/>
                <a:cs typeface="Courier New"/>
              </a:rPr>
              <a:t>body</a:t>
            </a:r>
            <a:r>
              <a:rPr sz="1000" spc="-2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000">
              <a:latin typeface="Courier New"/>
              <a:cs typeface="Courier New"/>
            </a:endParaRPr>
          </a:p>
          <a:p>
            <a:pPr marL="171450">
              <a:lnSpc>
                <a:spcPct val="100000"/>
              </a:lnSpc>
              <a:spcBef>
                <a:spcPts val="430"/>
              </a:spcBef>
            </a:pPr>
            <a:r>
              <a:rPr sz="1000" spc="-2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000" spc="-20" dirty="0">
                <a:solidFill>
                  <a:srgbClr val="FF78C6"/>
                </a:solidFill>
                <a:latin typeface="Courier New"/>
                <a:cs typeface="Courier New"/>
              </a:rPr>
              <a:t>html</a:t>
            </a:r>
            <a:r>
              <a:rPr sz="1000" spc="-2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7224" y="142873"/>
            <a:ext cx="3736975" cy="37416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61085">
              <a:lnSpc>
                <a:spcPct val="100000"/>
              </a:lnSpc>
              <a:spcBef>
                <a:spcPts val="465"/>
              </a:spcBef>
            </a:pPr>
            <a:endParaRPr lang="en-US" sz="3200" spc="-80" dirty="0">
              <a:latin typeface="Trebuchet MS"/>
              <a:cs typeface="Trebuchet MS"/>
            </a:endParaRPr>
          </a:p>
          <a:p>
            <a:pPr marL="12700" marR="1061085">
              <a:lnSpc>
                <a:spcPct val="100000"/>
              </a:lnSpc>
              <a:spcBef>
                <a:spcPts val="465"/>
              </a:spcBef>
            </a:pPr>
            <a:r>
              <a:rPr sz="3200" spc="-80" dirty="0" err="1">
                <a:latin typeface="Trebuchet MS"/>
                <a:cs typeface="Trebuchet MS"/>
              </a:rPr>
              <a:t>Deﬁnir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e</a:t>
            </a:r>
            <a:r>
              <a:rPr sz="3200" spc="-180" dirty="0">
                <a:latin typeface="Trebuchet MS"/>
                <a:cs typeface="Trebuchet MS"/>
              </a:rPr>
              <a:t>v</a:t>
            </a:r>
            <a:r>
              <a:rPr sz="3200" spc="-120" dirty="0">
                <a:latin typeface="Trebuchet MS"/>
                <a:cs typeface="Trebuchet MS"/>
              </a:rPr>
              <a:t>entos:  </a:t>
            </a:r>
            <a:r>
              <a:rPr sz="3200" spc="-30" dirty="0">
                <a:latin typeface="Trebuchet MS"/>
                <a:cs typeface="Trebuchet MS"/>
              </a:rPr>
              <a:t>opcion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2</a:t>
            </a:r>
            <a:endParaRPr sz="3200" dirty="0">
              <a:latin typeface="Trebuchet MS"/>
              <a:cs typeface="Trebuchet MS"/>
            </a:endParaRPr>
          </a:p>
          <a:p>
            <a:pPr marL="143510" algn="ctr">
              <a:lnSpc>
                <a:spcPct val="100000"/>
              </a:lnSpc>
              <a:spcBef>
                <a:spcPts val="175"/>
              </a:spcBef>
            </a:pPr>
            <a:r>
              <a:rPr sz="1800" spc="-60" dirty="0">
                <a:latin typeface="Trebuchet MS"/>
                <a:cs typeface="Trebuchet MS"/>
              </a:rPr>
              <a:t>Emplear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una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p</a:t>
            </a:r>
            <a:r>
              <a:rPr sz="1800" spc="-55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opiedad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del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nodo</a:t>
            </a:r>
            <a:endParaRPr sz="1800" dirty="0">
              <a:latin typeface="Trebuchet MS"/>
              <a:cs typeface="Trebuchet MS"/>
            </a:endParaRPr>
          </a:p>
          <a:p>
            <a:pPr marL="199390" marR="47625" algn="ctr">
              <a:lnSpc>
                <a:spcPct val="114999"/>
              </a:lnSpc>
            </a:pPr>
            <a:r>
              <a:rPr sz="1800" spc="10" dirty="0">
                <a:latin typeface="Trebuchet MS"/>
                <a:cs typeface="Trebuchet MS"/>
              </a:rPr>
              <a:t>para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deﬁnir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la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espuesta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al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e</a:t>
            </a:r>
            <a:r>
              <a:rPr sz="1800" spc="-105" dirty="0">
                <a:latin typeface="Trebuchet MS"/>
                <a:cs typeface="Trebuchet MS"/>
              </a:rPr>
              <a:t>vento.  </a:t>
            </a:r>
            <a:r>
              <a:rPr sz="1800" spc="35" dirty="0">
                <a:latin typeface="Trebuchet MS"/>
                <a:cs typeface="Trebuchet MS"/>
              </a:rPr>
              <a:t>Las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p</a:t>
            </a:r>
            <a:r>
              <a:rPr sz="1800" spc="-55" dirty="0">
                <a:latin typeface="Trebuchet MS"/>
                <a:cs typeface="Trebuchet MS"/>
              </a:rPr>
              <a:t>r</a:t>
            </a:r>
            <a:r>
              <a:rPr sz="1800" spc="5" dirty="0">
                <a:latin typeface="Trebuchet MS"/>
                <a:cs typeface="Trebuchet MS"/>
              </a:rPr>
              <a:t>opiedades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se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identiﬁcan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con  </a:t>
            </a:r>
            <a:r>
              <a:rPr sz="1800" spc="-105" dirty="0">
                <a:latin typeface="Trebuchet MS"/>
                <a:cs typeface="Trebuchet MS"/>
              </a:rPr>
              <a:t>el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nombr</a:t>
            </a:r>
            <a:r>
              <a:rPr sz="1800" spc="-40" dirty="0">
                <a:latin typeface="Trebuchet MS"/>
                <a:cs typeface="Trebuchet MS"/>
              </a:rPr>
              <a:t>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del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e</a:t>
            </a:r>
            <a:r>
              <a:rPr sz="1800" spc="-100" dirty="0">
                <a:latin typeface="Trebuchet MS"/>
                <a:cs typeface="Trebuchet MS"/>
              </a:rPr>
              <a:t>v</a:t>
            </a:r>
            <a:r>
              <a:rPr sz="1800" spc="-75" dirty="0">
                <a:latin typeface="Trebuchet MS"/>
                <a:cs typeface="Trebuchet MS"/>
              </a:rPr>
              <a:t>ento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el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p</a:t>
            </a:r>
            <a:r>
              <a:rPr sz="1800" spc="-55" dirty="0">
                <a:latin typeface="Trebuchet MS"/>
                <a:cs typeface="Trebuchet MS"/>
              </a:rPr>
              <a:t>r</a:t>
            </a:r>
            <a:r>
              <a:rPr sz="1800" spc="-110" dirty="0">
                <a:latin typeface="Trebuchet MS"/>
                <a:cs typeface="Trebuchet MS"/>
              </a:rPr>
              <a:t>eﬁjo  </a:t>
            </a:r>
            <a:r>
              <a:rPr sz="1800" i="1" spc="-110" dirty="0">
                <a:latin typeface="Trebuchet MS"/>
                <a:cs typeface="Trebuchet MS"/>
              </a:rPr>
              <a:t>on.</a:t>
            </a:r>
            <a:r>
              <a:rPr sz="1800" spc="-250" dirty="0">
                <a:latin typeface="Trebuchet MS"/>
                <a:cs typeface="Trebuchet MS"/>
              </a:rPr>
              <a:t>T</a:t>
            </a:r>
            <a:r>
              <a:rPr sz="1800" spc="-25" dirty="0">
                <a:latin typeface="Trebuchet MS"/>
                <a:cs typeface="Trebuchet MS"/>
              </a:rPr>
              <a:t>ambién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es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posible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emplear  </a:t>
            </a:r>
            <a:r>
              <a:rPr sz="1800" spc="-25" dirty="0">
                <a:latin typeface="Trebuchet MS"/>
                <a:cs typeface="Trebuchet MS"/>
              </a:rPr>
              <a:t>funciones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anónimas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para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deﬁnir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los  </a:t>
            </a:r>
            <a:r>
              <a:rPr sz="1800" spc="-55" dirty="0">
                <a:latin typeface="Trebuchet MS"/>
                <a:cs typeface="Trebuchet MS"/>
              </a:rPr>
              <a:t>manejado</a:t>
            </a:r>
            <a:r>
              <a:rPr sz="1800" spc="-60" dirty="0">
                <a:latin typeface="Trebuchet MS"/>
                <a:cs typeface="Trebuchet MS"/>
              </a:rPr>
              <a:t>r</a:t>
            </a:r>
            <a:r>
              <a:rPr sz="1800" spc="30" dirty="0">
                <a:latin typeface="Trebuchet MS"/>
                <a:cs typeface="Trebuchet MS"/>
              </a:rPr>
              <a:t>es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de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e</a:t>
            </a:r>
            <a:r>
              <a:rPr sz="1800" spc="-100" dirty="0">
                <a:latin typeface="Trebuchet MS"/>
                <a:cs typeface="Trebuchet MS"/>
              </a:rPr>
              <a:t>v</a:t>
            </a:r>
            <a:r>
              <a:rPr sz="1800" spc="-80" dirty="0">
                <a:latin typeface="Trebuchet MS"/>
                <a:cs typeface="Trebuchet MS"/>
              </a:rPr>
              <a:t>entos.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649" y="309174"/>
            <a:ext cx="4817110" cy="39331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</a:pPr>
            <a:r>
              <a:rPr sz="1100" spc="-5" dirty="0">
                <a:solidFill>
                  <a:srgbClr val="F7F7F1"/>
                </a:solidFill>
                <a:latin typeface="Courier New"/>
                <a:cs typeface="Courier New"/>
              </a:rPr>
              <a:t>&lt;!</a:t>
            </a:r>
            <a:r>
              <a:rPr sz="1100" spc="-5" dirty="0">
                <a:solidFill>
                  <a:srgbClr val="FF78C6"/>
                </a:solidFill>
                <a:latin typeface="Courier New"/>
                <a:cs typeface="Courier New"/>
              </a:rPr>
              <a:t>DOCTYPE</a:t>
            </a:r>
            <a:r>
              <a:rPr sz="1100" spc="80" dirty="0">
                <a:solidFill>
                  <a:srgbClr val="FF78C6"/>
                </a:solidFill>
                <a:latin typeface="Courier New"/>
                <a:cs typeface="Courier New"/>
              </a:rPr>
              <a:t> </a:t>
            </a:r>
            <a:r>
              <a:rPr sz="1100" i="1" spc="-5" dirty="0">
                <a:solidFill>
                  <a:srgbClr val="50FA7A"/>
                </a:solidFill>
                <a:latin typeface="Courier New"/>
                <a:cs typeface="Courier New"/>
              </a:rPr>
              <a:t>html</a:t>
            </a:r>
            <a:r>
              <a:rPr sz="1100" spc="-5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171450">
              <a:lnSpc>
                <a:spcPct val="100000"/>
              </a:lnSpc>
              <a:spcBef>
                <a:spcPts val="470"/>
              </a:spcBef>
            </a:pPr>
            <a:r>
              <a:rPr sz="1100" spc="1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100" spc="10" dirty="0">
                <a:solidFill>
                  <a:srgbClr val="FF78C6"/>
                </a:solidFill>
                <a:latin typeface="Courier New"/>
                <a:cs typeface="Courier New"/>
              </a:rPr>
              <a:t>html</a:t>
            </a:r>
            <a:r>
              <a:rPr sz="1100" spc="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339090">
              <a:lnSpc>
                <a:spcPct val="100000"/>
              </a:lnSpc>
              <a:spcBef>
                <a:spcPts val="470"/>
              </a:spcBef>
            </a:pPr>
            <a:r>
              <a:rPr sz="1100" spc="15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100" spc="15" dirty="0">
                <a:solidFill>
                  <a:srgbClr val="FF78C6"/>
                </a:solidFill>
                <a:latin typeface="Courier New"/>
                <a:cs typeface="Courier New"/>
              </a:rPr>
              <a:t>head</a:t>
            </a:r>
            <a:r>
              <a:rPr sz="1100" spc="15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506730">
              <a:lnSpc>
                <a:spcPct val="100000"/>
              </a:lnSpc>
              <a:spcBef>
                <a:spcPts val="475"/>
              </a:spcBef>
            </a:pPr>
            <a:r>
              <a:rPr sz="1100" spc="75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100" spc="-5" dirty="0">
                <a:solidFill>
                  <a:srgbClr val="FF78C6"/>
                </a:solidFill>
                <a:latin typeface="Courier New"/>
                <a:cs typeface="Courier New"/>
              </a:rPr>
              <a:t>titl</a:t>
            </a:r>
            <a:r>
              <a:rPr sz="1100" spc="75" dirty="0">
                <a:solidFill>
                  <a:srgbClr val="FF78C6"/>
                </a:solidFill>
                <a:latin typeface="Courier New"/>
                <a:cs typeface="Courier New"/>
              </a:rPr>
              <a:t>e</a:t>
            </a:r>
            <a:r>
              <a:rPr sz="1100" spc="-5" dirty="0">
                <a:solidFill>
                  <a:srgbClr val="F7F7F1"/>
                </a:solidFill>
                <a:latin typeface="Courier New"/>
                <a:cs typeface="Courier New"/>
              </a:rPr>
              <a:t>&gt;M</a:t>
            </a:r>
            <a:r>
              <a:rPr sz="1100" dirty="0">
                <a:solidFill>
                  <a:srgbClr val="F7F7F1"/>
                </a:solidFill>
                <a:latin typeface="Courier New"/>
                <a:cs typeface="Courier New"/>
              </a:rPr>
              <a:t>i</a:t>
            </a:r>
            <a:r>
              <a:rPr sz="1100" spc="-5" dirty="0">
                <a:solidFill>
                  <a:srgbClr val="F7F7F1"/>
                </a:solidFill>
                <a:latin typeface="Courier New"/>
                <a:cs typeface="Courier New"/>
              </a:rPr>
              <a:t> prime</a:t>
            </a:r>
            <a:r>
              <a:rPr sz="1100" dirty="0">
                <a:solidFill>
                  <a:srgbClr val="F7F7F1"/>
                </a:solidFill>
                <a:latin typeface="Courier New"/>
                <a:cs typeface="Courier New"/>
              </a:rPr>
              <a:t>r</a:t>
            </a:r>
            <a:r>
              <a:rPr sz="1100" spc="-5" dirty="0">
                <a:solidFill>
                  <a:srgbClr val="F7F7F1"/>
                </a:solidFill>
                <a:latin typeface="Courier New"/>
                <a:cs typeface="Courier New"/>
              </a:rPr>
              <a:t> App&lt;</a:t>
            </a:r>
            <a:r>
              <a:rPr sz="1100" dirty="0">
                <a:solidFill>
                  <a:srgbClr val="F7F7F1"/>
                </a:solidFill>
                <a:latin typeface="Courier New"/>
                <a:cs typeface="Courier New"/>
              </a:rPr>
              <a:t>/</a:t>
            </a:r>
            <a:r>
              <a:rPr sz="1100" spc="-42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78C6"/>
                </a:solidFill>
                <a:latin typeface="Courier New"/>
                <a:cs typeface="Courier New"/>
              </a:rPr>
              <a:t>titl</a:t>
            </a:r>
            <a:r>
              <a:rPr sz="1100" spc="75" dirty="0">
                <a:solidFill>
                  <a:srgbClr val="FF78C6"/>
                </a:solidFill>
                <a:latin typeface="Courier New"/>
                <a:cs typeface="Courier New"/>
              </a:rPr>
              <a:t>e</a:t>
            </a:r>
            <a:r>
              <a:rPr sz="110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339090">
              <a:lnSpc>
                <a:spcPct val="100000"/>
              </a:lnSpc>
              <a:spcBef>
                <a:spcPts val="470"/>
              </a:spcBef>
            </a:pPr>
            <a:r>
              <a:rPr sz="1100" spc="1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100" spc="10" dirty="0">
                <a:solidFill>
                  <a:srgbClr val="FF78C6"/>
                </a:solidFill>
                <a:latin typeface="Courier New"/>
                <a:cs typeface="Courier New"/>
              </a:rPr>
              <a:t>head</a:t>
            </a:r>
            <a:r>
              <a:rPr sz="1100" spc="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339090">
              <a:lnSpc>
                <a:spcPct val="100000"/>
              </a:lnSpc>
              <a:spcBef>
                <a:spcPts val="470"/>
              </a:spcBef>
            </a:pPr>
            <a:r>
              <a:rPr sz="1100" spc="15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100" spc="15" dirty="0">
                <a:solidFill>
                  <a:srgbClr val="FF78C6"/>
                </a:solidFill>
                <a:latin typeface="Courier New"/>
                <a:cs typeface="Courier New"/>
              </a:rPr>
              <a:t>body</a:t>
            </a:r>
            <a:r>
              <a:rPr sz="1100" spc="15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506730">
              <a:lnSpc>
                <a:spcPct val="100000"/>
              </a:lnSpc>
              <a:spcBef>
                <a:spcPts val="475"/>
              </a:spcBef>
            </a:pPr>
            <a:r>
              <a:rPr sz="1100" spc="75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100" spc="-5" dirty="0">
                <a:solidFill>
                  <a:srgbClr val="FF78C6"/>
                </a:solidFill>
                <a:latin typeface="Courier New"/>
                <a:cs typeface="Courier New"/>
              </a:rPr>
              <a:t>h</a:t>
            </a:r>
            <a:r>
              <a:rPr sz="1100" spc="30" dirty="0">
                <a:solidFill>
                  <a:srgbClr val="FF78C6"/>
                </a:solidFill>
                <a:latin typeface="Courier New"/>
                <a:cs typeface="Courier New"/>
              </a:rPr>
              <a:t>2</a:t>
            </a:r>
            <a:r>
              <a:rPr sz="110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r>
              <a:rPr sz="1100" spc="-5" dirty="0">
                <a:solidFill>
                  <a:srgbClr val="F7F7F1"/>
                </a:solidFill>
                <a:latin typeface="Courier New"/>
                <a:cs typeface="Courier New"/>
              </a:rPr>
              <a:t> Defini</a:t>
            </a:r>
            <a:r>
              <a:rPr sz="1100" dirty="0">
                <a:solidFill>
                  <a:srgbClr val="F7F7F1"/>
                </a:solidFill>
                <a:latin typeface="Courier New"/>
                <a:cs typeface="Courier New"/>
              </a:rPr>
              <a:t>r</a:t>
            </a:r>
            <a:r>
              <a:rPr sz="1100" spc="-5" dirty="0">
                <a:solidFill>
                  <a:srgbClr val="F7F7F1"/>
                </a:solidFill>
                <a:latin typeface="Courier New"/>
                <a:cs typeface="Courier New"/>
              </a:rPr>
              <a:t> Evento</a:t>
            </a:r>
            <a:r>
              <a:rPr sz="1100" dirty="0">
                <a:solidFill>
                  <a:srgbClr val="F7F7F1"/>
                </a:solidFill>
                <a:latin typeface="Courier New"/>
                <a:cs typeface="Courier New"/>
              </a:rPr>
              <a:t>s</a:t>
            </a:r>
            <a:r>
              <a:rPr sz="1100" spc="-5" dirty="0">
                <a:solidFill>
                  <a:srgbClr val="F7F7F1"/>
                </a:solidFill>
                <a:latin typeface="Courier New"/>
                <a:cs typeface="Courier New"/>
              </a:rPr>
              <a:t> &lt;</a:t>
            </a:r>
            <a:r>
              <a:rPr sz="1100" dirty="0">
                <a:solidFill>
                  <a:srgbClr val="F7F7F1"/>
                </a:solidFill>
                <a:latin typeface="Courier New"/>
                <a:cs typeface="Courier New"/>
              </a:rPr>
              <a:t>/</a:t>
            </a:r>
            <a:r>
              <a:rPr sz="1100" spc="-36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78C6"/>
                </a:solidFill>
                <a:latin typeface="Courier New"/>
                <a:cs typeface="Courier New"/>
              </a:rPr>
              <a:t>h</a:t>
            </a:r>
            <a:r>
              <a:rPr sz="1100" spc="30" dirty="0">
                <a:solidFill>
                  <a:srgbClr val="FF78C6"/>
                </a:solidFill>
                <a:latin typeface="Courier New"/>
                <a:cs typeface="Courier New"/>
              </a:rPr>
              <a:t>2</a:t>
            </a:r>
            <a:r>
              <a:rPr sz="110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171450">
              <a:lnSpc>
                <a:spcPct val="100000"/>
              </a:lnSpc>
              <a:spcBef>
                <a:spcPts val="470"/>
              </a:spcBef>
            </a:pPr>
            <a:r>
              <a:rPr sz="1100" spc="-5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100" spc="-5" dirty="0">
                <a:solidFill>
                  <a:srgbClr val="FF78C6"/>
                </a:solidFill>
                <a:latin typeface="Courier New"/>
                <a:cs typeface="Courier New"/>
              </a:rPr>
              <a:t>button</a:t>
            </a:r>
            <a:r>
              <a:rPr sz="1100" spc="114" dirty="0">
                <a:solidFill>
                  <a:srgbClr val="FF78C6"/>
                </a:solidFill>
                <a:latin typeface="Courier New"/>
                <a:cs typeface="Courier New"/>
              </a:rPr>
              <a:t> </a:t>
            </a:r>
            <a:r>
              <a:rPr sz="1100" i="1" spc="-5" dirty="0">
                <a:solidFill>
                  <a:srgbClr val="50FA7A"/>
                </a:solidFill>
                <a:latin typeface="Courier New"/>
                <a:cs typeface="Courier New"/>
              </a:rPr>
              <a:t>id</a:t>
            </a:r>
            <a:r>
              <a:rPr sz="1100" spc="-5" dirty="0">
                <a:solidFill>
                  <a:srgbClr val="FF78C6"/>
                </a:solidFill>
                <a:latin typeface="Courier New"/>
                <a:cs typeface="Courier New"/>
              </a:rPr>
              <a:t>=</a:t>
            </a:r>
            <a:r>
              <a:rPr sz="1100" spc="-5" dirty="0">
                <a:solidFill>
                  <a:srgbClr val="E9F184"/>
                </a:solidFill>
                <a:latin typeface="Courier New"/>
                <a:cs typeface="Courier New"/>
              </a:rPr>
              <a:t>"</a:t>
            </a:r>
            <a:r>
              <a:rPr sz="1100" spc="-5" dirty="0">
                <a:solidFill>
                  <a:srgbClr val="F1FA8C"/>
                </a:solidFill>
                <a:latin typeface="Courier New"/>
                <a:cs typeface="Courier New"/>
              </a:rPr>
              <a:t>btnPrincipal</a:t>
            </a:r>
            <a:r>
              <a:rPr sz="1100" spc="-475" dirty="0">
                <a:solidFill>
                  <a:srgbClr val="F1FA8C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E9F184"/>
                </a:solidFill>
                <a:latin typeface="Courier New"/>
                <a:cs typeface="Courier New"/>
              </a:rPr>
              <a:t>"</a:t>
            </a:r>
            <a:r>
              <a:rPr sz="1100" spc="-5" dirty="0">
                <a:solidFill>
                  <a:srgbClr val="F7F7F1"/>
                </a:solidFill>
                <a:latin typeface="Courier New"/>
                <a:cs typeface="Courier New"/>
              </a:rPr>
              <a:t>&gt;CLICK&lt;/</a:t>
            </a:r>
            <a:r>
              <a:rPr sz="1100" spc="-54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100" spc="5" dirty="0">
                <a:solidFill>
                  <a:srgbClr val="FF78C6"/>
                </a:solidFill>
                <a:latin typeface="Courier New"/>
                <a:cs typeface="Courier New"/>
              </a:rPr>
              <a:t>button</a:t>
            </a:r>
            <a:r>
              <a:rPr sz="1100" spc="5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506730">
              <a:lnSpc>
                <a:spcPct val="100000"/>
              </a:lnSpc>
              <a:spcBef>
                <a:spcPts val="470"/>
              </a:spcBef>
            </a:pPr>
            <a:r>
              <a:rPr sz="1100" spc="15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100" spc="15" dirty="0">
                <a:solidFill>
                  <a:srgbClr val="FF78C6"/>
                </a:solidFill>
                <a:latin typeface="Courier New"/>
                <a:cs typeface="Courier New"/>
              </a:rPr>
              <a:t>script</a:t>
            </a:r>
            <a:r>
              <a:rPr sz="1100" spc="15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171450" marR="1295400" indent="514350">
              <a:lnSpc>
                <a:spcPct val="135700"/>
              </a:lnSpc>
            </a:pPr>
            <a:r>
              <a:rPr sz="1100" spc="-5" dirty="0">
                <a:solidFill>
                  <a:srgbClr val="FF78C6"/>
                </a:solidFill>
                <a:latin typeface="Courier New"/>
                <a:cs typeface="Courier New"/>
              </a:rPr>
              <a:t>let</a:t>
            </a:r>
            <a:r>
              <a:rPr sz="1100" spc="1075" dirty="0">
                <a:solidFill>
                  <a:srgbClr val="FF78C6"/>
                </a:solidFill>
                <a:latin typeface="Courier New"/>
                <a:cs typeface="Courier New"/>
              </a:rPr>
              <a:t>   </a:t>
            </a:r>
            <a:r>
              <a:rPr sz="1100" spc="-5" dirty="0">
                <a:solidFill>
                  <a:srgbClr val="F7F7F1"/>
                </a:solidFill>
                <a:latin typeface="Courier New"/>
                <a:cs typeface="Courier New"/>
              </a:rPr>
              <a:t>boton</a:t>
            </a:r>
            <a:r>
              <a:rPr sz="1100" spc="655" dirty="0">
                <a:solidFill>
                  <a:srgbClr val="F7F7F1"/>
                </a:solidFill>
                <a:latin typeface="Courier New"/>
                <a:cs typeface="Courier New"/>
              </a:rPr>
              <a:t>    </a:t>
            </a:r>
            <a:r>
              <a:rPr sz="1100" dirty="0">
                <a:solidFill>
                  <a:srgbClr val="FF78C6"/>
                </a:solidFill>
                <a:latin typeface="Courier New"/>
                <a:cs typeface="Courier New"/>
              </a:rPr>
              <a:t>= </a:t>
            </a:r>
            <a:r>
              <a:rPr sz="1100" spc="5" dirty="0">
                <a:solidFill>
                  <a:srgbClr val="FF78C6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7F7F1"/>
                </a:solidFill>
                <a:latin typeface="Courier New"/>
                <a:cs typeface="Courier New"/>
              </a:rPr>
              <a:t>document</a:t>
            </a:r>
            <a:r>
              <a:rPr sz="1100" dirty="0">
                <a:solidFill>
                  <a:srgbClr val="F7F7F1"/>
                </a:solidFill>
                <a:latin typeface="Courier New"/>
                <a:cs typeface="Courier New"/>
              </a:rPr>
              <a:t>.</a:t>
            </a:r>
            <a:r>
              <a:rPr sz="1100" spc="-52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50FA7A"/>
                </a:solidFill>
                <a:latin typeface="Courier New"/>
                <a:cs typeface="Courier New"/>
              </a:rPr>
              <a:t>getElementByI</a:t>
            </a:r>
            <a:r>
              <a:rPr sz="1100" dirty="0">
                <a:solidFill>
                  <a:srgbClr val="50FA7A"/>
                </a:solidFill>
                <a:latin typeface="Courier New"/>
                <a:cs typeface="Courier New"/>
              </a:rPr>
              <a:t>d</a:t>
            </a:r>
            <a:r>
              <a:rPr sz="1100" spc="-450" dirty="0">
                <a:solidFill>
                  <a:srgbClr val="50FA7A"/>
                </a:solidFill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F7F7F1"/>
                </a:solidFill>
                <a:latin typeface="Courier New"/>
                <a:cs typeface="Courier New"/>
              </a:rPr>
              <a:t>(</a:t>
            </a:r>
            <a:r>
              <a:rPr sz="1100" spc="15" dirty="0">
                <a:solidFill>
                  <a:srgbClr val="E9F184"/>
                </a:solidFill>
                <a:latin typeface="Courier New"/>
                <a:cs typeface="Courier New"/>
              </a:rPr>
              <a:t>"</a:t>
            </a:r>
            <a:r>
              <a:rPr sz="1100" spc="-5" dirty="0">
                <a:solidFill>
                  <a:srgbClr val="F1FA8C"/>
                </a:solidFill>
                <a:latin typeface="Courier New"/>
                <a:cs typeface="Courier New"/>
              </a:rPr>
              <a:t>btnPrincipa</a:t>
            </a:r>
            <a:r>
              <a:rPr sz="1100" dirty="0">
                <a:solidFill>
                  <a:srgbClr val="F1FA8C"/>
                </a:solidFill>
                <a:latin typeface="Courier New"/>
                <a:cs typeface="Courier New"/>
              </a:rPr>
              <a:t>l</a:t>
            </a:r>
            <a:r>
              <a:rPr sz="1100" spc="-480" dirty="0">
                <a:solidFill>
                  <a:srgbClr val="F1FA8C"/>
                </a:solidFill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E9F184"/>
                </a:solidFill>
                <a:latin typeface="Courier New"/>
                <a:cs typeface="Courier New"/>
              </a:rPr>
              <a:t>"</a:t>
            </a:r>
            <a:r>
              <a:rPr sz="1100" dirty="0">
                <a:solidFill>
                  <a:srgbClr val="F7F7F1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74370">
              <a:lnSpc>
                <a:spcPct val="100000"/>
              </a:lnSpc>
              <a:spcBef>
                <a:spcPts val="475"/>
              </a:spcBef>
            </a:pPr>
            <a:r>
              <a:rPr sz="1100" spc="-5" dirty="0">
                <a:solidFill>
                  <a:srgbClr val="F7F7F1"/>
                </a:solidFill>
                <a:latin typeface="Courier New"/>
                <a:cs typeface="Courier New"/>
              </a:rPr>
              <a:t>boton.onclic</a:t>
            </a:r>
            <a:r>
              <a:rPr sz="1100" dirty="0">
                <a:solidFill>
                  <a:srgbClr val="F7F7F1"/>
                </a:solidFill>
                <a:latin typeface="Courier New"/>
                <a:cs typeface="Courier New"/>
              </a:rPr>
              <a:t>k</a:t>
            </a:r>
            <a:r>
              <a:rPr sz="1100" spc="30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F78C6"/>
                </a:solidFill>
                <a:latin typeface="Courier New"/>
                <a:cs typeface="Courier New"/>
              </a:rPr>
              <a:t>=</a:t>
            </a:r>
            <a:r>
              <a:rPr sz="1100" spc="10" dirty="0">
                <a:solidFill>
                  <a:srgbClr val="FF78C6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7F7F1"/>
                </a:solidFill>
                <a:latin typeface="Courier New"/>
                <a:cs typeface="Courier New"/>
              </a:rPr>
              <a:t>(</a:t>
            </a:r>
            <a:r>
              <a:rPr sz="1100" dirty="0">
                <a:solidFill>
                  <a:srgbClr val="F7F7F1"/>
                </a:solidFill>
                <a:latin typeface="Courier New"/>
                <a:cs typeface="Courier New"/>
              </a:rPr>
              <a:t>)</a:t>
            </a:r>
            <a:r>
              <a:rPr sz="1100" spc="6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78C6"/>
                </a:solidFill>
                <a:latin typeface="Courier New"/>
                <a:cs typeface="Courier New"/>
              </a:rPr>
              <a:t>=</a:t>
            </a:r>
            <a:r>
              <a:rPr sz="1100" spc="30" dirty="0">
                <a:solidFill>
                  <a:srgbClr val="FF78C6"/>
                </a:solidFill>
                <a:latin typeface="Courier New"/>
                <a:cs typeface="Courier New"/>
              </a:rPr>
              <a:t>&gt;</a:t>
            </a:r>
            <a:r>
              <a:rPr sz="1100" spc="-5" dirty="0">
                <a:solidFill>
                  <a:srgbClr val="F7F7F1"/>
                </a:solidFill>
                <a:latin typeface="Courier New"/>
                <a:cs typeface="Courier New"/>
              </a:rPr>
              <a:t>{console</a:t>
            </a:r>
            <a:r>
              <a:rPr sz="1100" dirty="0">
                <a:solidFill>
                  <a:srgbClr val="F7F7F1"/>
                </a:solidFill>
                <a:latin typeface="Courier New"/>
                <a:cs typeface="Courier New"/>
              </a:rPr>
              <a:t>.</a:t>
            </a:r>
            <a:r>
              <a:rPr sz="1100" spc="-52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50FA7A"/>
                </a:solidFill>
                <a:latin typeface="Courier New"/>
                <a:cs typeface="Courier New"/>
              </a:rPr>
              <a:t>lo</a:t>
            </a:r>
            <a:r>
              <a:rPr sz="1100" spc="45" dirty="0">
                <a:solidFill>
                  <a:srgbClr val="50FA7A"/>
                </a:solidFill>
                <a:latin typeface="Courier New"/>
                <a:cs typeface="Courier New"/>
              </a:rPr>
              <a:t>g</a:t>
            </a:r>
            <a:r>
              <a:rPr sz="1100" spc="15" dirty="0">
                <a:solidFill>
                  <a:srgbClr val="F7F7F1"/>
                </a:solidFill>
                <a:latin typeface="Courier New"/>
                <a:cs typeface="Courier New"/>
              </a:rPr>
              <a:t>(</a:t>
            </a:r>
            <a:r>
              <a:rPr sz="1100" spc="15" dirty="0">
                <a:solidFill>
                  <a:srgbClr val="E9F184"/>
                </a:solidFill>
                <a:latin typeface="Courier New"/>
                <a:cs typeface="Courier New"/>
              </a:rPr>
              <a:t>"</a:t>
            </a:r>
            <a:r>
              <a:rPr sz="1100" spc="-5" dirty="0">
                <a:solidFill>
                  <a:srgbClr val="F1FA8C"/>
                </a:solidFill>
                <a:latin typeface="Courier New"/>
                <a:cs typeface="Courier New"/>
              </a:rPr>
              <a:t>Respuesta</a:t>
            </a:r>
            <a:endParaRPr sz="1100">
              <a:latin typeface="Courier New"/>
              <a:cs typeface="Courier New"/>
            </a:endParaRPr>
          </a:p>
          <a:p>
            <a:pPr marL="171450">
              <a:lnSpc>
                <a:spcPct val="100000"/>
              </a:lnSpc>
              <a:spcBef>
                <a:spcPts val="470"/>
              </a:spcBef>
            </a:pPr>
            <a:r>
              <a:rPr sz="1100" spc="5" dirty="0">
                <a:solidFill>
                  <a:srgbClr val="F1FA8C"/>
                </a:solidFill>
                <a:latin typeface="Courier New"/>
                <a:cs typeface="Courier New"/>
              </a:rPr>
              <a:t>2</a:t>
            </a:r>
            <a:r>
              <a:rPr sz="1100" spc="5" dirty="0">
                <a:solidFill>
                  <a:srgbClr val="E9F184"/>
                </a:solidFill>
                <a:latin typeface="Courier New"/>
                <a:cs typeface="Courier New"/>
              </a:rPr>
              <a:t>"</a:t>
            </a:r>
            <a:r>
              <a:rPr sz="1100" spc="5" dirty="0">
                <a:solidFill>
                  <a:srgbClr val="F7F7F1"/>
                </a:solidFill>
                <a:latin typeface="Courier New"/>
                <a:cs typeface="Courier New"/>
              </a:rPr>
              <a:t>)}</a:t>
            </a:r>
            <a:endParaRPr sz="1100">
              <a:latin typeface="Courier New"/>
              <a:cs typeface="Courier New"/>
            </a:endParaRPr>
          </a:p>
          <a:p>
            <a:pPr marL="506730">
              <a:lnSpc>
                <a:spcPct val="100000"/>
              </a:lnSpc>
              <a:spcBef>
                <a:spcPts val="470"/>
              </a:spcBef>
            </a:pPr>
            <a:r>
              <a:rPr sz="1100" spc="15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100" spc="15" dirty="0">
                <a:solidFill>
                  <a:srgbClr val="FF78C6"/>
                </a:solidFill>
                <a:latin typeface="Courier New"/>
                <a:cs typeface="Courier New"/>
              </a:rPr>
              <a:t>script</a:t>
            </a:r>
            <a:r>
              <a:rPr sz="1100" spc="15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339090">
              <a:lnSpc>
                <a:spcPct val="100000"/>
              </a:lnSpc>
              <a:spcBef>
                <a:spcPts val="470"/>
              </a:spcBef>
            </a:pPr>
            <a:r>
              <a:rPr sz="1100" spc="1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100" spc="10" dirty="0">
                <a:solidFill>
                  <a:srgbClr val="FF78C6"/>
                </a:solidFill>
                <a:latin typeface="Courier New"/>
                <a:cs typeface="Courier New"/>
              </a:rPr>
              <a:t>body</a:t>
            </a:r>
            <a:r>
              <a:rPr sz="1100" spc="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171450">
              <a:lnSpc>
                <a:spcPct val="100000"/>
              </a:lnSpc>
              <a:spcBef>
                <a:spcPts val="475"/>
              </a:spcBef>
            </a:pPr>
            <a:r>
              <a:rPr sz="1100" spc="1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100" spc="10" dirty="0">
                <a:solidFill>
                  <a:srgbClr val="FF78C6"/>
                </a:solidFill>
                <a:latin typeface="Courier New"/>
                <a:cs typeface="Courier New"/>
              </a:rPr>
              <a:t>html</a:t>
            </a:r>
            <a:r>
              <a:rPr sz="1100" spc="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225" y="672403"/>
            <a:ext cx="30816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5" dirty="0">
                <a:latin typeface="Trebuchet MS"/>
                <a:cs typeface="Trebuchet MS"/>
              </a:rPr>
              <a:t>Sintaxis: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opción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2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1331" y="1192350"/>
            <a:ext cx="7004050" cy="107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sz="2000" spc="-60" dirty="0">
                <a:latin typeface="Trebuchet MS"/>
                <a:cs typeface="Trebuchet MS"/>
              </a:rPr>
              <a:t>Determinar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el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spc="-110" dirty="0">
                <a:latin typeface="Trebuchet MS"/>
                <a:cs typeface="Trebuchet MS"/>
              </a:rPr>
              <a:t>v</a:t>
            </a:r>
            <a:r>
              <a:rPr sz="2000" spc="-80" dirty="0">
                <a:latin typeface="Trebuchet MS"/>
                <a:cs typeface="Trebuchet MS"/>
              </a:rPr>
              <a:t>ento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especiﬁcando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el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manejador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spc="-110" dirty="0">
                <a:latin typeface="Trebuchet MS"/>
                <a:cs typeface="Trebuchet MS"/>
              </a:rPr>
              <a:t>v</a:t>
            </a:r>
            <a:r>
              <a:rPr sz="2000" spc="-80" dirty="0">
                <a:latin typeface="Trebuchet MS"/>
                <a:cs typeface="Trebuchet MS"/>
              </a:rPr>
              <a:t>ento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en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el  </a:t>
            </a:r>
            <a:r>
              <a:rPr sz="2000" spc="-75" dirty="0">
                <a:latin typeface="Trebuchet MS"/>
                <a:cs typeface="Trebuchet MS"/>
              </a:rPr>
              <a:t>atributo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una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etiqueta</a:t>
            </a:r>
            <a:r>
              <a:rPr sz="2000" spc="24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HTML.</a:t>
            </a:r>
            <a:r>
              <a:rPr sz="2000" spc="25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La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denominación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del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atributo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es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idéntica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al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la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propiedad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la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opción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2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(preﬁjo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i="1" spc="-105" dirty="0">
                <a:latin typeface="Trebuchet MS"/>
                <a:cs typeface="Trebuchet MS"/>
              </a:rPr>
              <a:t>on</a:t>
            </a:r>
            <a:r>
              <a:rPr sz="2000" spc="-105" dirty="0"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000" y="2424400"/>
            <a:ext cx="8526145" cy="6057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3830" rIns="0" bIns="0" rtlCol="0">
            <a:spAutoFit/>
          </a:bodyPr>
          <a:lstStyle/>
          <a:p>
            <a:pPr marL="615315">
              <a:lnSpc>
                <a:spcPct val="100000"/>
              </a:lnSpc>
              <a:spcBef>
                <a:spcPts val="1290"/>
              </a:spcBef>
            </a:pPr>
            <a:r>
              <a:rPr sz="1450" spc="-15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50" spc="-15" dirty="0">
                <a:solidFill>
                  <a:srgbClr val="FF78C6"/>
                </a:solidFill>
                <a:latin typeface="Courier New"/>
                <a:cs typeface="Courier New"/>
              </a:rPr>
              <a:t>input</a:t>
            </a:r>
            <a:r>
              <a:rPr sz="1450" spc="-90" dirty="0">
                <a:solidFill>
                  <a:srgbClr val="FF78C6"/>
                </a:solidFill>
                <a:latin typeface="Courier New"/>
                <a:cs typeface="Courier New"/>
              </a:rPr>
              <a:t> </a:t>
            </a:r>
            <a:r>
              <a:rPr sz="1450" i="1" spc="-15" dirty="0">
                <a:solidFill>
                  <a:srgbClr val="50FA7A"/>
                </a:solidFill>
                <a:latin typeface="Courier New"/>
                <a:cs typeface="Courier New"/>
              </a:rPr>
              <a:t>type</a:t>
            </a:r>
            <a:r>
              <a:rPr sz="1450" spc="-15" dirty="0">
                <a:solidFill>
                  <a:srgbClr val="FF78C6"/>
                </a:solidFill>
                <a:latin typeface="Courier New"/>
                <a:cs typeface="Courier New"/>
              </a:rPr>
              <a:t>=</a:t>
            </a:r>
            <a:r>
              <a:rPr sz="1450" spc="-15" dirty="0">
                <a:solidFill>
                  <a:srgbClr val="E9F184"/>
                </a:solidFill>
                <a:latin typeface="Courier New"/>
                <a:cs typeface="Courier New"/>
              </a:rPr>
              <a:t>"</a:t>
            </a:r>
            <a:r>
              <a:rPr sz="1450" spc="-15" dirty="0">
                <a:solidFill>
                  <a:srgbClr val="F1FA8C"/>
                </a:solidFill>
                <a:latin typeface="Courier New"/>
                <a:cs typeface="Courier New"/>
              </a:rPr>
              <a:t>button</a:t>
            </a:r>
            <a:r>
              <a:rPr sz="1450" spc="-15" dirty="0">
                <a:solidFill>
                  <a:srgbClr val="E9F184"/>
                </a:solidFill>
                <a:latin typeface="Courier New"/>
                <a:cs typeface="Courier New"/>
              </a:rPr>
              <a:t>"</a:t>
            </a:r>
            <a:r>
              <a:rPr sz="1450" spc="-30" dirty="0">
                <a:solidFill>
                  <a:srgbClr val="E9F184"/>
                </a:solidFill>
                <a:latin typeface="Courier New"/>
                <a:cs typeface="Courier New"/>
              </a:rPr>
              <a:t> </a:t>
            </a:r>
            <a:r>
              <a:rPr sz="1450" i="1" spc="-15" dirty="0">
                <a:solidFill>
                  <a:srgbClr val="50FA7A"/>
                </a:solidFill>
                <a:latin typeface="Courier New"/>
                <a:cs typeface="Courier New"/>
              </a:rPr>
              <a:t>value</a:t>
            </a:r>
            <a:r>
              <a:rPr sz="1450" spc="-15" dirty="0">
                <a:solidFill>
                  <a:srgbClr val="FF78C6"/>
                </a:solidFill>
                <a:latin typeface="Courier New"/>
                <a:cs typeface="Courier New"/>
              </a:rPr>
              <a:t>=</a:t>
            </a:r>
            <a:r>
              <a:rPr sz="1450" spc="-15" dirty="0">
                <a:solidFill>
                  <a:srgbClr val="E9F184"/>
                </a:solidFill>
                <a:latin typeface="Courier New"/>
                <a:cs typeface="Courier New"/>
              </a:rPr>
              <a:t>"</a:t>
            </a:r>
            <a:r>
              <a:rPr sz="1450" spc="-15" dirty="0">
                <a:solidFill>
                  <a:srgbClr val="F1FA8C"/>
                </a:solidFill>
                <a:latin typeface="Courier New"/>
                <a:cs typeface="Courier New"/>
              </a:rPr>
              <a:t>CLICK2</a:t>
            </a:r>
            <a:r>
              <a:rPr sz="1450" spc="-15" dirty="0">
                <a:solidFill>
                  <a:srgbClr val="E9F184"/>
                </a:solidFill>
                <a:latin typeface="Courier New"/>
                <a:cs typeface="Courier New"/>
              </a:rPr>
              <a:t>"</a:t>
            </a:r>
            <a:r>
              <a:rPr sz="1450" spc="-25" dirty="0">
                <a:solidFill>
                  <a:srgbClr val="E9F184"/>
                </a:solidFill>
                <a:latin typeface="Courier New"/>
                <a:cs typeface="Courier New"/>
              </a:rPr>
              <a:t> </a:t>
            </a:r>
            <a:r>
              <a:rPr sz="1450" i="1" spc="-10" dirty="0">
                <a:solidFill>
                  <a:srgbClr val="50FA7A"/>
                </a:solidFill>
                <a:latin typeface="Courier New"/>
                <a:cs typeface="Courier New"/>
              </a:rPr>
              <a:t>onclick</a:t>
            </a:r>
            <a:r>
              <a:rPr sz="1450" spc="-10" dirty="0">
                <a:solidFill>
                  <a:srgbClr val="FF78C6"/>
                </a:solidFill>
                <a:latin typeface="Courier New"/>
                <a:cs typeface="Courier New"/>
              </a:rPr>
              <a:t>=</a:t>
            </a:r>
            <a:r>
              <a:rPr sz="1450" spc="-10" dirty="0">
                <a:solidFill>
                  <a:srgbClr val="E9F184"/>
                </a:solidFill>
                <a:latin typeface="Courier New"/>
                <a:cs typeface="Courier New"/>
              </a:rPr>
              <a:t>"</a:t>
            </a:r>
            <a:r>
              <a:rPr sz="1450" spc="-10" dirty="0">
                <a:solidFill>
                  <a:srgbClr val="50FA7A"/>
                </a:solidFill>
                <a:latin typeface="Courier New"/>
                <a:cs typeface="Courier New"/>
              </a:rPr>
              <a:t>alert</a:t>
            </a:r>
            <a:r>
              <a:rPr sz="1450" spc="-10" dirty="0">
                <a:solidFill>
                  <a:srgbClr val="F7F7F1"/>
                </a:solidFill>
                <a:latin typeface="Courier New"/>
                <a:cs typeface="Courier New"/>
              </a:rPr>
              <a:t>(</a:t>
            </a:r>
            <a:r>
              <a:rPr sz="1450" spc="-10" dirty="0">
                <a:solidFill>
                  <a:srgbClr val="E9F184"/>
                </a:solidFill>
                <a:latin typeface="Courier New"/>
                <a:cs typeface="Courier New"/>
              </a:rPr>
              <a:t>'</a:t>
            </a:r>
            <a:r>
              <a:rPr sz="1450" spc="-10" dirty="0">
                <a:solidFill>
                  <a:srgbClr val="F1FA8C"/>
                </a:solidFill>
                <a:latin typeface="Courier New"/>
                <a:cs typeface="Courier New"/>
              </a:rPr>
              <a:t>Respuesta</a:t>
            </a:r>
            <a:r>
              <a:rPr sz="1450" spc="-5" dirty="0">
                <a:solidFill>
                  <a:srgbClr val="F1FA8C"/>
                </a:solidFill>
                <a:latin typeface="Courier New"/>
                <a:cs typeface="Courier New"/>
              </a:rPr>
              <a:t> </a:t>
            </a:r>
            <a:r>
              <a:rPr sz="1450" spc="-40" dirty="0">
                <a:solidFill>
                  <a:srgbClr val="F1FA8C"/>
                </a:solidFill>
                <a:latin typeface="Courier New"/>
                <a:cs typeface="Courier New"/>
              </a:rPr>
              <a:t>3</a:t>
            </a:r>
            <a:r>
              <a:rPr sz="1450" spc="-40" dirty="0">
                <a:solidFill>
                  <a:srgbClr val="E9F184"/>
                </a:solidFill>
                <a:latin typeface="Courier New"/>
                <a:cs typeface="Courier New"/>
              </a:rPr>
              <a:t>'</a:t>
            </a:r>
            <a:r>
              <a:rPr sz="1450" spc="-40" dirty="0">
                <a:solidFill>
                  <a:srgbClr val="F7F7F1"/>
                </a:solidFill>
                <a:latin typeface="Courier New"/>
                <a:cs typeface="Courier New"/>
              </a:rPr>
              <a:t>);"</a:t>
            </a:r>
            <a:r>
              <a:rPr sz="1450" spc="-5" dirty="0">
                <a:solidFill>
                  <a:srgbClr val="F7F7F1"/>
                </a:solidFill>
                <a:latin typeface="Courier New"/>
                <a:cs typeface="Courier New"/>
              </a:rPr>
              <a:t> /&gt;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206" y="3382335"/>
            <a:ext cx="710501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3405" marR="5080" indent="-1831339">
              <a:lnSpc>
                <a:spcPct val="114999"/>
              </a:lnSpc>
              <a:spcBef>
                <a:spcPts val="100"/>
              </a:spcBef>
            </a:pPr>
            <a:r>
              <a:rPr sz="2000" spc="5" dirty="0">
                <a:latin typeface="Trebuchet MS"/>
                <a:cs typeface="Trebuchet MS"/>
              </a:rPr>
              <a:t>La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función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puede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declararse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entre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la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comillas</a:t>
            </a:r>
            <a:r>
              <a:rPr sz="2000" spc="29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bien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tomarse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una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r</a:t>
            </a:r>
            <a:r>
              <a:rPr sz="2000" spc="-100" dirty="0">
                <a:latin typeface="Trebuchet MS"/>
                <a:cs typeface="Trebuchet MS"/>
              </a:rPr>
              <a:t>efer</a:t>
            </a:r>
            <a:r>
              <a:rPr sz="2000" spc="-15" dirty="0">
                <a:latin typeface="Trebuchet MS"/>
                <a:cs typeface="Trebuchet MS"/>
              </a:rPr>
              <a:t>encia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e</a:t>
            </a:r>
            <a:r>
              <a:rPr sz="2000" spc="-75" dirty="0">
                <a:latin typeface="Trebuchet MS"/>
                <a:cs typeface="Trebuchet MS"/>
              </a:rPr>
              <a:t>xistente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en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el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script.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tiempo 😊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8AAFB03C-AA44-19B7-0A7E-3C33F1B562BF}"/>
              </a:ext>
            </a:extLst>
          </p:cNvPr>
          <p:cNvSpPr txBox="1"/>
          <p:nvPr/>
        </p:nvSpPr>
        <p:spPr>
          <a:xfrm>
            <a:off x="1698460" y="787703"/>
            <a:ext cx="2790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Trebuchet MS"/>
                <a:cs typeface="Trebuchet MS"/>
              </a:rPr>
              <a:t>NUESTRO</a:t>
            </a:r>
            <a:r>
              <a:rPr sz="3200" spc="30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DOM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7E92A79A-5F97-5C46-505F-FD5A1C3A4132}"/>
              </a:ext>
            </a:extLst>
          </p:cNvPr>
          <p:cNvGrpSpPr/>
          <p:nvPr/>
        </p:nvGrpSpPr>
        <p:grpSpPr>
          <a:xfrm>
            <a:off x="2060754" y="2068324"/>
            <a:ext cx="6122035" cy="1697989"/>
            <a:chOff x="2060754" y="2068324"/>
            <a:chExt cx="6122035" cy="1697989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F278433-5E3E-C300-02C9-C62F6EA25567}"/>
                </a:ext>
              </a:extLst>
            </p:cNvPr>
            <p:cNvSpPr/>
            <p:nvPr/>
          </p:nvSpPr>
          <p:spPr>
            <a:xfrm>
              <a:off x="2229869" y="2087374"/>
              <a:ext cx="1847850" cy="1057910"/>
            </a:xfrm>
            <a:custGeom>
              <a:avLst/>
              <a:gdLst/>
              <a:ahLst/>
              <a:cxnLst/>
              <a:rect l="l" t="t" r="r" b="b"/>
              <a:pathLst>
                <a:path w="1847850" h="1057910">
                  <a:moveTo>
                    <a:pt x="1847593" y="0"/>
                  </a:moveTo>
                  <a:lnTo>
                    <a:pt x="0" y="1057354"/>
                  </a:lnTo>
                </a:path>
              </a:pathLst>
            </a:custGeom>
            <a:ln w="3809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224169A2-5C73-CFE7-8706-9902552644E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0754" y="3071059"/>
              <a:ext cx="219422" cy="178599"/>
            </a:xfrm>
            <a:prstGeom prst="rect">
              <a:avLst/>
            </a:prstGeom>
          </p:spPr>
        </p:pic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72340F92-AB43-F5FB-A230-4C5A2766C492}"/>
                </a:ext>
              </a:extLst>
            </p:cNvPr>
            <p:cNvSpPr/>
            <p:nvPr/>
          </p:nvSpPr>
          <p:spPr>
            <a:xfrm>
              <a:off x="7186287" y="2769649"/>
              <a:ext cx="977265" cy="977265"/>
            </a:xfrm>
            <a:custGeom>
              <a:avLst/>
              <a:gdLst/>
              <a:ahLst/>
              <a:cxnLst/>
              <a:rect l="l" t="t" r="r" b="b"/>
              <a:pathLst>
                <a:path w="977265" h="977264">
                  <a:moveTo>
                    <a:pt x="0" y="488549"/>
                  </a:moveTo>
                  <a:lnTo>
                    <a:pt x="2236" y="441499"/>
                  </a:lnTo>
                  <a:lnTo>
                    <a:pt x="8809" y="395714"/>
                  </a:lnTo>
                  <a:lnTo>
                    <a:pt x="19513" y="351398"/>
                  </a:lnTo>
                  <a:lnTo>
                    <a:pt x="34145" y="308758"/>
                  </a:lnTo>
                  <a:lnTo>
                    <a:pt x="52498" y="267997"/>
                  </a:lnTo>
                  <a:lnTo>
                    <a:pt x="74369" y="229321"/>
                  </a:lnTo>
                  <a:lnTo>
                    <a:pt x="99553" y="192934"/>
                  </a:lnTo>
                  <a:lnTo>
                    <a:pt x="127845" y="159040"/>
                  </a:lnTo>
                  <a:lnTo>
                    <a:pt x="159040" y="127845"/>
                  </a:lnTo>
                  <a:lnTo>
                    <a:pt x="192934" y="99553"/>
                  </a:lnTo>
                  <a:lnTo>
                    <a:pt x="229321" y="74369"/>
                  </a:lnTo>
                  <a:lnTo>
                    <a:pt x="267997" y="52498"/>
                  </a:lnTo>
                  <a:lnTo>
                    <a:pt x="308758" y="34145"/>
                  </a:lnTo>
                  <a:lnTo>
                    <a:pt x="351398" y="19513"/>
                  </a:lnTo>
                  <a:lnTo>
                    <a:pt x="395714" y="8809"/>
                  </a:lnTo>
                  <a:lnTo>
                    <a:pt x="441499" y="2236"/>
                  </a:lnTo>
                  <a:lnTo>
                    <a:pt x="488549" y="0"/>
                  </a:lnTo>
                  <a:lnTo>
                    <a:pt x="536837" y="2390"/>
                  </a:lnTo>
                  <a:lnTo>
                    <a:pt x="584306" y="9474"/>
                  </a:lnTo>
                  <a:lnTo>
                    <a:pt x="630637" y="21117"/>
                  </a:lnTo>
                  <a:lnTo>
                    <a:pt x="675510" y="37188"/>
                  </a:lnTo>
                  <a:lnTo>
                    <a:pt x="718603" y="57554"/>
                  </a:lnTo>
                  <a:lnTo>
                    <a:pt x="759597" y="82082"/>
                  </a:lnTo>
                  <a:lnTo>
                    <a:pt x="798172" y="110639"/>
                  </a:lnTo>
                  <a:lnTo>
                    <a:pt x="834006" y="143092"/>
                  </a:lnTo>
                  <a:lnTo>
                    <a:pt x="866460" y="178927"/>
                  </a:lnTo>
                  <a:lnTo>
                    <a:pt x="895017" y="217502"/>
                  </a:lnTo>
                  <a:lnTo>
                    <a:pt x="919545" y="258496"/>
                  </a:lnTo>
                  <a:lnTo>
                    <a:pt x="939911" y="301590"/>
                  </a:lnTo>
                  <a:lnTo>
                    <a:pt x="955982" y="346462"/>
                  </a:lnTo>
                  <a:lnTo>
                    <a:pt x="967625" y="392793"/>
                  </a:lnTo>
                  <a:lnTo>
                    <a:pt x="974709" y="440262"/>
                  </a:lnTo>
                  <a:lnTo>
                    <a:pt x="977099" y="488549"/>
                  </a:lnTo>
                  <a:lnTo>
                    <a:pt x="974863" y="535600"/>
                  </a:lnTo>
                  <a:lnTo>
                    <a:pt x="968290" y="581385"/>
                  </a:lnTo>
                  <a:lnTo>
                    <a:pt x="957586" y="625701"/>
                  </a:lnTo>
                  <a:lnTo>
                    <a:pt x="942954" y="668341"/>
                  </a:lnTo>
                  <a:lnTo>
                    <a:pt x="924601" y="709102"/>
                  </a:lnTo>
                  <a:lnTo>
                    <a:pt x="902730" y="747778"/>
                  </a:lnTo>
                  <a:lnTo>
                    <a:pt x="877546" y="784165"/>
                  </a:lnTo>
                  <a:lnTo>
                    <a:pt x="849254" y="818059"/>
                  </a:lnTo>
                  <a:lnTo>
                    <a:pt x="818059" y="849254"/>
                  </a:lnTo>
                  <a:lnTo>
                    <a:pt x="784165" y="877546"/>
                  </a:lnTo>
                  <a:lnTo>
                    <a:pt x="747778" y="902730"/>
                  </a:lnTo>
                  <a:lnTo>
                    <a:pt x="709102" y="924601"/>
                  </a:lnTo>
                  <a:lnTo>
                    <a:pt x="668341" y="942954"/>
                  </a:lnTo>
                  <a:lnTo>
                    <a:pt x="625701" y="957586"/>
                  </a:lnTo>
                  <a:lnTo>
                    <a:pt x="581385" y="968290"/>
                  </a:lnTo>
                  <a:lnTo>
                    <a:pt x="535600" y="974863"/>
                  </a:lnTo>
                  <a:lnTo>
                    <a:pt x="488549" y="977099"/>
                  </a:lnTo>
                  <a:lnTo>
                    <a:pt x="441499" y="974863"/>
                  </a:lnTo>
                  <a:lnTo>
                    <a:pt x="395714" y="968290"/>
                  </a:lnTo>
                  <a:lnTo>
                    <a:pt x="351398" y="957586"/>
                  </a:lnTo>
                  <a:lnTo>
                    <a:pt x="308758" y="942954"/>
                  </a:lnTo>
                  <a:lnTo>
                    <a:pt x="267997" y="924601"/>
                  </a:lnTo>
                  <a:lnTo>
                    <a:pt x="229321" y="902730"/>
                  </a:lnTo>
                  <a:lnTo>
                    <a:pt x="192934" y="877546"/>
                  </a:lnTo>
                  <a:lnTo>
                    <a:pt x="159040" y="849254"/>
                  </a:lnTo>
                  <a:lnTo>
                    <a:pt x="127845" y="818059"/>
                  </a:lnTo>
                  <a:lnTo>
                    <a:pt x="99553" y="784165"/>
                  </a:lnTo>
                  <a:lnTo>
                    <a:pt x="74369" y="747778"/>
                  </a:lnTo>
                  <a:lnTo>
                    <a:pt x="52498" y="709102"/>
                  </a:lnTo>
                  <a:lnTo>
                    <a:pt x="34145" y="668341"/>
                  </a:lnTo>
                  <a:lnTo>
                    <a:pt x="19513" y="625701"/>
                  </a:lnTo>
                  <a:lnTo>
                    <a:pt x="8809" y="581385"/>
                  </a:lnTo>
                  <a:lnTo>
                    <a:pt x="2236" y="535600"/>
                  </a:lnTo>
                  <a:lnTo>
                    <a:pt x="0" y="488549"/>
                  </a:lnTo>
                  <a:close/>
                </a:path>
              </a:pathLst>
            </a:custGeom>
            <a:ln w="38099">
              <a:solidFill>
                <a:srgbClr val="A64D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395AF2F8-3AC8-38A7-3C3A-574141E2B494}"/>
              </a:ext>
            </a:extLst>
          </p:cNvPr>
          <p:cNvSpPr txBox="1"/>
          <p:nvPr/>
        </p:nvSpPr>
        <p:spPr>
          <a:xfrm>
            <a:off x="7420418" y="3133232"/>
            <a:ext cx="50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34343"/>
                </a:solidFill>
                <a:latin typeface="Trebuchet MS"/>
                <a:cs typeface="Trebuchet MS"/>
              </a:rPr>
              <a:t>&lt;body&gt;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10D2EC09-5FB6-D86F-70E0-533A2010C436}"/>
              </a:ext>
            </a:extLst>
          </p:cNvPr>
          <p:cNvSpPr/>
          <p:nvPr/>
        </p:nvSpPr>
        <p:spPr>
          <a:xfrm>
            <a:off x="1054262" y="2769649"/>
            <a:ext cx="977265" cy="977265"/>
          </a:xfrm>
          <a:custGeom>
            <a:avLst/>
            <a:gdLst/>
            <a:ahLst/>
            <a:cxnLst/>
            <a:rect l="l" t="t" r="r" b="b"/>
            <a:pathLst>
              <a:path w="977264" h="977264">
                <a:moveTo>
                  <a:pt x="0" y="488549"/>
                </a:moveTo>
                <a:lnTo>
                  <a:pt x="2236" y="441499"/>
                </a:lnTo>
                <a:lnTo>
                  <a:pt x="8809" y="395714"/>
                </a:lnTo>
                <a:lnTo>
                  <a:pt x="19513" y="351398"/>
                </a:lnTo>
                <a:lnTo>
                  <a:pt x="34145" y="308758"/>
                </a:lnTo>
                <a:lnTo>
                  <a:pt x="52498" y="267997"/>
                </a:lnTo>
                <a:lnTo>
                  <a:pt x="74369" y="229321"/>
                </a:lnTo>
                <a:lnTo>
                  <a:pt x="99553" y="192934"/>
                </a:lnTo>
                <a:lnTo>
                  <a:pt x="127845" y="159040"/>
                </a:lnTo>
                <a:lnTo>
                  <a:pt x="159040" y="127845"/>
                </a:lnTo>
                <a:lnTo>
                  <a:pt x="192934" y="99553"/>
                </a:lnTo>
                <a:lnTo>
                  <a:pt x="229321" y="74369"/>
                </a:lnTo>
                <a:lnTo>
                  <a:pt x="267997" y="52498"/>
                </a:lnTo>
                <a:lnTo>
                  <a:pt x="308758" y="34145"/>
                </a:lnTo>
                <a:lnTo>
                  <a:pt x="351398" y="19513"/>
                </a:lnTo>
                <a:lnTo>
                  <a:pt x="395714" y="8809"/>
                </a:lnTo>
                <a:lnTo>
                  <a:pt x="441499" y="2236"/>
                </a:lnTo>
                <a:lnTo>
                  <a:pt x="488549" y="0"/>
                </a:lnTo>
                <a:lnTo>
                  <a:pt x="536837" y="2390"/>
                </a:lnTo>
                <a:lnTo>
                  <a:pt x="584306" y="9474"/>
                </a:lnTo>
                <a:lnTo>
                  <a:pt x="630637" y="21117"/>
                </a:lnTo>
                <a:lnTo>
                  <a:pt x="675509" y="37188"/>
                </a:lnTo>
                <a:lnTo>
                  <a:pt x="718603" y="57554"/>
                </a:lnTo>
                <a:lnTo>
                  <a:pt x="759597" y="82082"/>
                </a:lnTo>
                <a:lnTo>
                  <a:pt x="798172" y="110639"/>
                </a:lnTo>
                <a:lnTo>
                  <a:pt x="834006" y="143092"/>
                </a:lnTo>
                <a:lnTo>
                  <a:pt x="866460" y="178927"/>
                </a:lnTo>
                <a:lnTo>
                  <a:pt x="895017" y="217502"/>
                </a:lnTo>
                <a:lnTo>
                  <a:pt x="919545" y="258496"/>
                </a:lnTo>
                <a:lnTo>
                  <a:pt x="939911" y="301590"/>
                </a:lnTo>
                <a:lnTo>
                  <a:pt x="955982" y="346462"/>
                </a:lnTo>
                <a:lnTo>
                  <a:pt x="967625" y="392793"/>
                </a:lnTo>
                <a:lnTo>
                  <a:pt x="974709" y="440262"/>
                </a:lnTo>
                <a:lnTo>
                  <a:pt x="977099" y="488549"/>
                </a:lnTo>
                <a:lnTo>
                  <a:pt x="974863" y="535600"/>
                </a:lnTo>
                <a:lnTo>
                  <a:pt x="968290" y="581385"/>
                </a:lnTo>
                <a:lnTo>
                  <a:pt x="957586" y="625701"/>
                </a:lnTo>
                <a:lnTo>
                  <a:pt x="942954" y="668341"/>
                </a:lnTo>
                <a:lnTo>
                  <a:pt x="924601" y="709102"/>
                </a:lnTo>
                <a:lnTo>
                  <a:pt x="902730" y="747778"/>
                </a:lnTo>
                <a:lnTo>
                  <a:pt x="877546" y="784165"/>
                </a:lnTo>
                <a:lnTo>
                  <a:pt x="849254" y="818059"/>
                </a:lnTo>
                <a:lnTo>
                  <a:pt x="818059" y="849254"/>
                </a:lnTo>
                <a:lnTo>
                  <a:pt x="784165" y="877546"/>
                </a:lnTo>
                <a:lnTo>
                  <a:pt x="747778" y="902730"/>
                </a:lnTo>
                <a:lnTo>
                  <a:pt x="709102" y="924601"/>
                </a:lnTo>
                <a:lnTo>
                  <a:pt x="668341" y="942954"/>
                </a:lnTo>
                <a:lnTo>
                  <a:pt x="625701" y="957586"/>
                </a:lnTo>
                <a:lnTo>
                  <a:pt x="581385" y="968290"/>
                </a:lnTo>
                <a:lnTo>
                  <a:pt x="535600" y="974863"/>
                </a:lnTo>
                <a:lnTo>
                  <a:pt x="488549" y="977099"/>
                </a:lnTo>
                <a:lnTo>
                  <a:pt x="441499" y="974863"/>
                </a:lnTo>
                <a:lnTo>
                  <a:pt x="395714" y="968290"/>
                </a:lnTo>
                <a:lnTo>
                  <a:pt x="351398" y="957586"/>
                </a:lnTo>
                <a:lnTo>
                  <a:pt x="308758" y="942954"/>
                </a:lnTo>
                <a:lnTo>
                  <a:pt x="267997" y="924601"/>
                </a:lnTo>
                <a:lnTo>
                  <a:pt x="229321" y="902730"/>
                </a:lnTo>
                <a:lnTo>
                  <a:pt x="192934" y="877546"/>
                </a:lnTo>
                <a:lnTo>
                  <a:pt x="159040" y="849254"/>
                </a:lnTo>
                <a:lnTo>
                  <a:pt x="127845" y="818059"/>
                </a:lnTo>
                <a:lnTo>
                  <a:pt x="99553" y="784165"/>
                </a:lnTo>
                <a:lnTo>
                  <a:pt x="74369" y="747778"/>
                </a:lnTo>
                <a:lnTo>
                  <a:pt x="52498" y="709102"/>
                </a:lnTo>
                <a:lnTo>
                  <a:pt x="34145" y="668341"/>
                </a:lnTo>
                <a:lnTo>
                  <a:pt x="19513" y="625701"/>
                </a:lnTo>
                <a:lnTo>
                  <a:pt x="8809" y="581385"/>
                </a:lnTo>
                <a:lnTo>
                  <a:pt x="2236" y="535600"/>
                </a:lnTo>
                <a:lnTo>
                  <a:pt x="0" y="488549"/>
                </a:lnTo>
                <a:close/>
              </a:path>
            </a:pathLst>
          </a:custGeom>
          <a:ln w="38099">
            <a:solidFill>
              <a:srgbClr val="A64D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8A7FF95A-974F-0FE6-994C-80F4EBBCA3FA}"/>
              </a:ext>
            </a:extLst>
          </p:cNvPr>
          <p:cNvSpPr txBox="1"/>
          <p:nvPr/>
        </p:nvSpPr>
        <p:spPr>
          <a:xfrm>
            <a:off x="1289160" y="3133232"/>
            <a:ext cx="5080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434343"/>
                </a:solidFill>
                <a:latin typeface="Trebuchet MS"/>
                <a:cs typeface="Trebuchet MS"/>
              </a:rPr>
              <a:t>&lt;head&gt;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2">
            <a:extLst>
              <a:ext uri="{FF2B5EF4-FFF2-40B4-BE49-F238E27FC236}">
                <a16:creationId xmlns:a16="http://schemas.microsoft.com/office/drawing/2014/main" id="{06030E0B-C610-6246-CA5F-66977D8F7573}"/>
              </a:ext>
            </a:extLst>
          </p:cNvPr>
          <p:cNvGrpSpPr/>
          <p:nvPr/>
        </p:nvGrpSpPr>
        <p:grpSpPr>
          <a:xfrm>
            <a:off x="4058412" y="1579774"/>
            <a:ext cx="3098800" cy="1671320"/>
            <a:chOff x="4058412" y="1579774"/>
            <a:chExt cx="3098800" cy="1671320"/>
          </a:xfrm>
        </p:grpSpPr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6AEB59A8-27D9-FFF4-8CF1-9875153DA44C}"/>
                </a:ext>
              </a:extLst>
            </p:cNvPr>
            <p:cNvSpPr/>
            <p:nvPr/>
          </p:nvSpPr>
          <p:spPr>
            <a:xfrm>
              <a:off x="5054562" y="2087374"/>
              <a:ext cx="1931670" cy="1061085"/>
            </a:xfrm>
            <a:custGeom>
              <a:avLst/>
              <a:gdLst/>
              <a:ahLst/>
              <a:cxnLst/>
              <a:rect l="l" t="t" r="r" b="b"/>
              <a:pathLst>
                <a:path w="1931670" h="1061085">
                  <a:moveTo>
                    <a:pt x="0" y="0"/>
                  </a:moveTo>
                  <a:lnTo>
                    <a:pt x="1931433" y="1060847"/>
                  </a:lnTo>
                </a:path>
              </a:pathLst>
            </a:custGeom>
            <a:ln w="3809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4">
              <a:extLst>
                <a:ext uri="{FF2B5EF4-FFF2-40B4-BE49-F238E27FC236}">
                  <a16:creationId xmlns:a16="http://schemas.microsoft.com/office/drawing/2014/main" id="{8A09EC5D-E87E-F876-AA4B-81D80B399BA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6650" y="3074014"/>
              <a:ext cx="219942" cy="176496"/>
            </a:xfrm>
            <a:prstGeom prst="rect">
              <a:avLst/>
            </a:prstGeom>
          </p:spPr>
        </p:pic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FFA334F9-2113-4EA8-8A75-4C1CAF80D4DB}"/>
                </a:ext>
              </a:extLst>
            </p:cNvPr>
            <p:cNvSpPr/>
            <p:nvPr/>
          </p:nvSpPr>
          <p:spPr>
            <a:xfrm>
              <a:off x="4077462" y="1598824"/>
              <a:ext cx="977265" cy="977265"/>
            </a:xfrm>
            <a:custGeom>
              <a:avLst/>
              <a:gdLst/>
              <a:ahLst/>
              <a:cxnLst/>
              <a:rect l="l" t="t" r="r" b="b"/>
              <a:pathLst>
                <a:path w="977264" h="977264">
                  <a:moveTo>
                    <a:pt x="0" y="488549"/>
                  </a:moveTo>
                  <a:lnTo>
                    <a:pt x="2236" y="441499"/>
                  </a:lnTo>
                  <a:lnTo>
                    <a:pt x="8809" y="395714"/>
                  </a:lnTo>
                  <a:lnTo>
                    <a:pt x="19513" y="351398"/>
                  </a:lnTo>
                  <a:lnTo>
                    <a:pt x="34145" y="308758"/>
                  </a:lnTo>
                  <a:lnTo>
                    <a:pt x="52498" y="267997"/>
                  </a:lnTo>
                  <a:lnTo>
                    <a:pt x="74369" y="229321"/>
                  </a:lnTo>
                  <a:lnTo>
                    <a:pt x="99553" y="192934"/>
                  </a:lnTo>
                  <a:lnTo>
                    <a:pt x="127845" y="159040"/>
                  </a:lnTo>
                  <a:lnTo>
                    <a:pt x="159040" y="127845"/>
                  </a:lnTo>
                  <a:lnTo>
                    <a:pt x="192934" y="99553"/>
                  </a:lnTo>
                  <a:lnTo>
                    <a:pt x="229321" y="74369"/>
                  </a:lnTo>
                  <a:lnTo>
                    <a:pt x="267997" y="52498"/>
                  </a:lnTo>
                  <a:lnTo>
                    <a:pt x="308758" y="34145"/>
                  </a:lnTo>
                  <a:lnTo>
                    <a:pt x="351398" y="19513"/>
                  </a:lnTo>
                  <a:lnTo>
                    <a:pt x="395714" y="8809"/>
                  </a:lnTo>
                  <a:lnTo>
                    <a:pt x="441499" y="2236"/>
                  </a:lnTo>
                  <a:lnTo>
                    <a:pt x="488549" y="0"/>
                  </a:lnTo>
                  <a:lnTo>
                    <a:pt x="536837" y="2390"/>
                  </a:lnTo>
                  <a:lnTo>
                    <a:pt x="584306" y="9474"/>
                  </a:lnTo>
                  <a:lnTo>
                    <a:pt x="630637" y="21117"/>
                  </a:lnTo>
                  <a:lnTo>
                    <a:pt x="675509" y="37188"/>
                  </a:lnTo>
                  <a:lnTo>
                    <a:pt x="718603" y="57554"/>
                  </a:lnTo>
                  <a:lnTo>
                    <a:pt x="759597" y="82082"/>
                  </a:lnTo>
                  <a:lnTo>
                    <a:pt x="798172" y="110639"/>
                  </a:lnTo>
                  <a:lnTo>
                    <a:pt x="834006" y="143092"/>
                  </a:lnTo>
                  <a:lnTo>
                    <a:pt x="866460" y="178927"/>
                  </a:lnTo>
                  <a:lnTo>
                    <a:pt x="895017" y="217502"/>
                  </a:lnTo>
                  <a:lnTo>
                    <a:pt x="919545" y="258496"/>
                  </a:lnTo>
                  <a:lnTo>
                    <a:pt x="939911" y="301590"/>
                  </a:lnTo>
                  <a:lnTo>
                    <a:pt x="955982" y="346462"/>
                  </a:lnTo>
                  <a:lnTo>
                    <a:pt x="967625" y="392793"/>
                  </a:lnTo>
                  <a:lnTo>
                    <a:pt x="974709" y="440262"/>
                  </a:lnTo>
                  <a:lnTo>
                    <a:pt x="977099" y="488549"/>
                  </a:lnTo>
                  <a:lnTo>
                    <a:pt x="974863" y="535600"/>
                  </a:lnTo>
                  <a:lnTo>
                    <a:pt x="968290" y="581385"/>
                  </a:lnTo>
                  <a:lnTo>
                    <a:pt x="957586" y="625701"/>
                  </a:lnTo>
                  <a:lnTo>
                    <a:pt x="942954" y="668341"/>
                  </a:lnTo>
                  <a:lnTo>
                    <a:pt x="924601" y="709102"/>
                  </a:lnTo>
                  <a:lnTo>
                    <a:pt x="902730" y="747778"/>
                  </a:lnTo>
                  <a:lnTo>
                    <a:pt x="877546" y="784165"/>
                  </a:lnTo>
                  <a:lnTo>
                    <a:pt x="849254" y="818059"/>
                  </a:lnTo>
                  <a:lnTo>
                    <a:pt x="818059" y="849254"/>
                  </a:lnTo>
                  <a:lnTo>
                    <a:pt x="784165" y="877546"/>
                  </a:lnTo>
                  <a:lnTo>
                    <a:pt x="747778" y="902730"/>
                  </a:lnTo>
                  <a:lnTo>
                    <a:pt x="709102" y="924601"/>
                  </a:lnTo>
                  <a:lnTo>
                    <a:pt x="668341" y="942954"/>
                  </a:lnTo>
                  <a:lnTo>
                    <a:pt x="625701" y="957586"/>
                  </a:lnTo>
                  <a:lnTo>
                    <a:pt x="581385" y="968290"/>
                  </a:lnTo>
                  <a:lnTo>
                    <a:pt x="535600" y="974863"/>
                  </a:lnTo>
                  <a:lnTo>
                    <a:pt x="488549" y="977099"/>
                  </a:lnTo>
                  <a:lnTo>
                    <a:pt x="441499" y="974863"/>
                  </a:lnTo>
                  <a:lnTo>
                    <a:pt x="395714" y="968290"/>
                  </a:lnTo>
                  <a:lnTo>
                    <a:pt x="351398" y="957586"/>
                  </a:lnTo>
                  <a:lnTo>
                    <a:pt x="308758" y="942954"/>
                  </a:lnTo>
                  <a:lnTo>
                    <a:pt x="267997" y="924601"/>
                  </a:lnTo>
                  <a:lnTo>
                    <a:pt x="229321" y="902730"/>
                  </a:lnTo>
                  <a:lnTo>
                    <a:pt x="192934" y="877546"/>
                  </a:lnTo>
                  <a:lnTo>
                    <a:pt x="159040" y="849254"/>
                  </a:lnTo>
                  <a:lnTo>
                    <a:pt x="127845" y="818059"/>
                  </a:lnTo>
                  <a:lnTo>
                    <a:pt x="99553" y="784165"/>
                  </a:lnTo>
                  <a:lnTo>
                    <a:pt x="74369" y="747778"/>
                  </a:lnTo>
                  <a:lnTo>
                    <a:pt x="52498" y="709102"/>
                  </a:lnTo>
                  <a:lnTo>
                    <a:pt x="34145" y="668341"/>
                  </a:lnTo>
                  <a:lnTo>
                    <a:pt x="19513" y="625701"/>
                  </a:lnTo>
                  <a:lnTo>
                    <a:pt x="8809" y="581385"/>
                  </a:lnTo>
                  <a:lnTo>
                    <a:pt x="2236" y="535600"/>
                  </a:lnTo>
                  <a:lnTo>
                    <a:pt x="0" y="488549"/>
                  </a:lnTo>
                  <a:close/>
                </a:path>
              </a:pathLst>
            </a:custGeom>
            <a:ln w="38099">
              <a:solidFill>
                <a:srgbClr val="A64D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6">
            <a:extLst>
              <a:ext uri="{FF2B5EF4-FFF2-40B4-BE49-F238E27FC236}">
                <a16:creationId xmlns:a16="http://schemas.microsoft.com/office/drawing/2014/main" id="{89809189-245C-D5FC-DDB1-7BF8954D1E41}"/>
              </a:ext>
            </a:extLst>
          </p:cNvPr>
          <p:cNvSpPr txBox="1"/>
          <p:nvPr/>
        </p:nvSpPr>
        <p:spPr>
          <a:xfrm>
            <a:off x="4325553" y="1962406"/>
            <a:ext cx="4813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5" dirty="0">
                <a:solidFill>
                  <a:srgbClr val="434343"/>
                </a:solidFill>
                <a:latin typeface="Trebuchet MS"/>
                <a:cs typeface="Trebuchet MS"/>
              </a:rPr>
              <a:t>&lt;</a:t>
            </a:r>
            <a:r>
              <a:rPr sz="1100" b="1" spc="-40" dirty="0">
                <a:solidFill>
                  <a:srgbClr val="434343"/>
                </a:solidFill>
                <a:latin typeface="Trebuchet MS"/>
                <a:cs typeface="Trebuchet MS"/>
              </a:rPr>
              <a:t>h</a:t>
            </a:r>
            <a:r>
              <a:rPr sz="1100" b="1" dirty="0">
                <a:solidFill>
                  <a:srgbClr val="434343"/>
                </a:solidFill>
                <a:latin typeface="Trebuchet MS"/>
                <a:cs typeface="Trebuchet MS"/>
              </a:rPr>
              <a:t>tml&gt;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77BAA498-D8D0-109D-3167-C8A956F83157}"/>
              </a:ext>
            </a:extLst>
          </p:cNvPr>
          <p:cNvSpPr/>
          <p:nvPr/>
        </p:nvSpPr>
        <p:spPr>
          <a:xfrm>
            <a:off x="4701070" y="665708"/>
            <a:ext cx="977265" cy="723265"/>
          </a:xfrm>
          <a:custGeom>
            <a:avLst/>
            <a:gdLst/>
            <a:ahLst/>
            <a:cxnLst/>
            <a:rect l="l" t="t" r="r" b="b"/>
            <a:pathLst>
              <a:path w="977264" h="723265">
                <a:moveTo>
                  <a:pt x="668007" y="311277"/>
                </a:moveTo>
                <a:lnTo>
                  <a:pt x="666864" y="305447"/>
                </a:lnTo>
                <a:lnTo>
                  <a:pt x="665670" y="298488"/>
                </a:lnTo>
                <a:lnTo>
                  <a:pt x="662178" y="293801"/>
                </a:lnTo>
                <a:lnTo>
                  <a:pt x="567766" y="269316"/>
                </a:lnTo>
                <a:lnTo>
                  <a:pt x="564273" y="255333"/>
                </a:lnTo>
                <a:lnTo>
                  <a:pt x="558406" y="241350"/>
                </a:lnTo>
                <a:lnTo>
                  <a:pt x="552577" y="227355"/>
                </a:lnTo>
                <a:lnTo>
                  <a:pt x="551307" y="225018"/>
                </a:lnTo>
                <a:lnTo>
                  <a:pt x="545617" y="214515"/>
                </a:lnTo>
                <a:lnTo>
                  <a:pt x="588721" y="159715"/>
                </a:lnTo>
                <a:lnTo>
                  <a:pt x="592251" y="155092"/>
                </a:lnTo>
                <a:lnTo>
                  <a:pt x="594588" y="149212"/>
                </a:lnTo>
                <a:lnTo>
                  <a:pt x="595731" y="143395"/>
                </a:lnTo>
                <a:lnTo>
                  <a:pt x="595731" y="136423"/>
                </a:lnTo>
                <a:lnTo>
                  <a:pt x="553770" y="81622"/>
                </a:lnTo>
                <a:lnTo>
                  <a:pt x="537451" y="72263"/>
                </a:lnTo>
                <a:lnTo>
                  <a:pt x="524611" y="72263"/>
                </a:lnTo>
                <a:lnTo>
                  <a:pt x="518782" y="73456"/>
                </a:lnTo>
                <a:lnTo>
                  <a:pt x="512965" y="75793"/>
                </a:lnTo>
                <a:lnTo>
                  <a:pt x="508279" y="79286"/>
                </a:lnTo>
                <a:lnTo>
                  <a:pt x="453478" y="122440"/>
                </a:lnTo>
                <a:lnTo>
                  <a:pt x="441833" y="116052"/>
                </a:lnTo>
                <a:lnTo>
                  <a:pt x="441833" y="324116"/>
                </a:lnTo>
                <a:lnTo>
                  <a:pt x="441833" y="345071"/>
                </a:lnTo>
                <a:lnTo>
                  <a:pt x="440690" y="354431"/>
                </a:lnTo>
                <a:lnTo>
                  <a:pt x="418541" y="403402"/>
                </a:lnTo>
                <a:lnTo>
                  <a:pt x="384695" y="430187"/>
                </a:lnTo>
                <a:lnTo>
                  <a:pt x="333425" y="443026"/>
                </a:lnTo>
                <a:lnTo>
                  <a:pt x="312432" y="440690"/>
                </a:lnTo>
                <a:lnTo>
                  <a:pt x="273951" y="425551"/>
                </a:lnTo>
                <a:lnTo>
                  <a:pt x="242493" y="394042"/>
                </a:lnTo>
                <a:lnTo>
                  <a:pt x="227317" y="354431"/>
                </a:lnTo>
                <a:lnTo>
                  <a:pt x="224980" y="345071"/>
                </a:lnTo>
                <a:lnTo>
                  <a:pt x="224980" y="324116"/>
                </a:lnTo>
                <a:lnTo>
                  <a:pt x="229654" y="303110"/>
                </a:lnTo>
                <a:lnTo>
                  <a:pt x="256476" y="257670"/>
                </a:lnTo>
                <a:lnTo>
                  <a:pt x="292620" y="233184"/>
                </a:lnTo>
                <a:lnTo>
                  <a:pt x="333425" y="225018"/>
                </a:lnTo>
                <a:lnTo>
                  <a:pt x="354380" y="227355"/>
                </a:lnTo>
                <a:lnTo>
                  <a:pt x="394055" y="243687"/>
                </a:lnTo>
                <a:lnTo>
                  <a:pt x="424370" y="273989"/>
                </a:lnTo>
                <a:lnTo>
                  <a:pt x="440690" y="313613"/>
                </a:lnTo>
                <a:lnTo>
                  <a:pt x="441833" y="324116"/>
                </a:lnTo>
                <a:lnTo>
                  <a:pt x="441833" y="116052"/>
                </a:lnTo>
                <a:lnTo>
                  <a:pt x="440690" y="115417"/>
                </a:lnTo>
                <a:lnTo>
                  <a:pt x="412711" y="103771"/>
                </a:lnTo>
                <a:lnTo>
                  <a:pt x="398678" y="99098"/>
                </a:lnTo>
                <a:lnTo>
                  <a:pt x="390563" y="30302"/>
                </a:lnTo>
                <a:lnTo>
                  <a:pt x="374243" y="5816"/>
                </a:lnTo>
                <a:lnTo>
                  <a:pt x="369570" y="2336"/>
                </a:lnTo>
                <a:lnTo>
                  <a:pt x="362546" y="1193"/>
                </a:lnTo>
                <a:lnTo>
                  <a:pt x="356730" y="0"/>
                </a:lnTo>
                <a:lnTo>
                  <a:pt x="310083" y="0"/>
                </a:lnTo>
                <a:lnTo>
                  <a:pt x="277431" y="24485"/>
                </a:lnTo>
                <a:lnTo>
                  <a:pt x="268122" y="99098"/>
                </a:lnTo>
                <a:lnTo>
                  <a:pt x="254139" y="103771"/>
                </a:lnTo>
                <a:lnTo>
                  <a:pt x="240157" y="109601"/>
                </a:lnTo>
                <a:lnTo>
                  <a:pt x="227317" y="115417"/>
                </a:lnTo>
                <a:lnTo>
                  <a:pt x="214528" y="122440"/>
                </a:lnTo>
                <a:lnTo>
                  <a:pt x="159727" y="79286"/>
                </a:lnTo>
                <a:lnTo>
                  <a:pt x="153898" y="75793"/>
                </a:lnTo>
                <a:lnTo>
                  <a:pt x="148069" y="73456"/>
                </a:lnTo>
                <a:lnTo>
                  <a:pt x="142201" y="72263"/>
                </a:lnTo>
                <a:lnTo>
                  <a:pt x="130556" y="72263"/>
                </a:lnTo>
                <a:lnTo>
                  <a:pt x="123583" y="74612"/>
                </a:lnTo>
                <a:lnTo>
                  <a:pt x="118910" y="78143"/>
                </a:lnTo>
                <a:lnTo>
                  <a:pt x="114236" y="81622"/>
                </a:lnTo>
                <a:lnTo>
                  <a:pt x="76949" y="118910"/>
                </a:lnTo>
                <a:lnTo>
                  <a:pt x="72275" y="130594"/>
                </a:lnTo>
                <a:lnTo>
                  <a:pt x="71120" y="136423"/>
                </a:lnTo>
                <a:lnTo>
                  <a:pt x="71120" y="143395"/>
                </a:lnTo>
                <a:lnTo>
                  <a:pt x="72275" y="149212"/>
                </a:lnTo>
                <a:lnTo>
                  <a:pt x="74612" y="155092"/>
                </a:lnTo>
                <a:lnTo>
                  <a:pt x="78092" y="159715"/>
                </a:lnTo>
                <a:lnTo>
                  <a:pt x="121246" y="214515"/>
                </a:lnTo>
                <a:lnTo>
                  <a:pt x="114236" y="227355"/>
                </a:lnTo>
                <a:lnTo>
                  <a:pt x="108407" y="241350"/>
                </a:lnTo>
                <a:lnTo>
                  <a:pt x="103733" y="255333"/>
                </a:lnTo>
                <a:lnTo>
                  <a:pt x="99098" y="269316"/>
                </a:lnTo>
                <a:lnTo>
                  <a:pt x="30314" y="276339"/>
                </a:lnTo>
                <a:lnTo>
                  <a:pt x="0" y="305447"/>
                </a:lnTo>
                <a:lnTo>
                  <a:pt x="0" y="363740"/>
                </a:lnTo>
                <a:lnTo>
                  <a:pt x="30314" y="391706"/>
                </a:lnTo>
                <a:lnTo>
                  <a:pt x="99098" y="399872"/>
                </a:lnTo>
                <a:lnTo>
                  <a:pt x="103733" y="413854"/>
                </a:lnTo>
                <a:lnTo>
                  <a:pt x="108407" y="426694"/>
                </a:lnTo>
                <a:lnTo>
                  <a:pt x="114236" y="440690"/>
                </a:lnTo>
                <a:lnTo>
                  <a:pt x="121246" y="453529"/>
                </a:lnTo>
                <a:lnTo>
                  <a:pt x="78092" y="508330"/>
                </a:lnTo>
                <a:lnTo>
                  <a:pt x="74612" y="514146"/>
                </a:lnTo>
                <a:lnTo>
                  <a:pt x="72275" y="519976"/>
                </a:lnTo>
                <a:lnTo>
                  <a:pt x="71120" y="525792"/>
                </a:lnTo>
                <a:lnTo>
                  <a:pt x="71120" y="531622"/>
                </a:lnTo>
                <a:lnTo>
                  <a:pt x="118910" y="591096"/>
                </a:lnTo>
                <a:lnTo>
                  <a:pt x="136385" y="596925"/>
                </a:lnTo>
                <a:lnTo>
                  <a:pt x="142201" y="596925"/>
                </a:lnTo>
                <a:lnTo>
                  <a:pt x="159727" y="589902"/>
                </a:lnTo>
                <a:lnTo>
                  <a:pt x="214528" y="546798"/>
                </a:lnTo>
                <a:lnTo>
                  <a:pt x="227317" y="552627"/>
                </a:lnTo>
                <a:lnTo>
                  <a:pt x="240157" y="559600"/>
                </a:lnTo>
                <a:lnTo>
                  <a:pt x="268122" y="568947"/>
                </a:lnTo>
                <a:lnTo>
                  <a:pt x="276288" y="637730"/>
                </a:lnTo>
                <a:lnTo>
                  <a:pt x="304266" y="668045"/>
                </a:lnTo>
                <a:lnTo>
                  <a:pt x="362546" y="668045"/>
                </a:lnTo>
                <a:lnTo>
                  <a:pt x="390563" y="637730"/>
                </a:lnTo>
                <a:lnTo>
                  <a:pt x="398678" y="568947"/>
                </a:lnTo>
                <a:lnTo>
                  <a:pt x="426707" y="559600"/>
                </a:lnTo>
                <a:lnTo>
                  <a:pt x="440690" y="552627"/>
                </a:lnTo>
                <a:lnTo>
                  <a:pt x="453478" y="546798"/>
                </a:lnTo>
                <a:lnTo>
                  <a:pt x="508279" y="589902"/>
                </a:lnTo>
                <a:lnTo>
                  <a:pt x="512965" y="592239"/>
                </a:lnTo>
                <a:lnTo>
                  <a:pt x="524611" y="596925"/>
                </a:lnTo>
                <a:lnTo>
                  <a:pt x="531622" y="596925"/>
                </a:lnTo>
                <a:lnTo>
                  <a:pt x="586422" y="553770"/>
                </a:lnTo>
                <a:lnTo>
                  <a:pt x="591299" y="546798"/>
                </a:lnTo>
                <a:lnTo>
                  <a:pt x="593394" y="543267"/>
                </a:lnTo>
                <a:lnTo>
                  <a:pt x="594588" y="537438"/>
                </a:lnTo>
                <a:lnTo>
                  <a:pt x="595731" y="531622"/>
                </a:lnTo>
                <a:lnTo>
                  <a:pt x="595731" y="525792"/>
                </a:lnTo>
                <a:lnTo>
                  <a:pt x="594588" y="519976"/>
                </a:lnTo>
                <a:lnTo>
                  <a:pt x="592251" y="514146"/>
                </a:lnTo>
                <a:lnTo>
                  <a:pt x="588721" y="508330"/>
                </a:lnTo>
                <a:lnTo>
                  <a:pt x="545617" y="453529"/>
                </a:lnTo>
                <a:lnTo>
                  <a:pt x="551307" y="443026"/>
                </a:lnTo>
                <a:lnTo>
                  <a:pt x="552577" y="440690"/>
                </a:lnTo>
                <a:lnTo>
                  <a:pt x="558406" y="426694"/>
                </a:lnTo>
                <a:lnTo>
                  <a:pt x="564273" y="413854"/>
                </a:lnTo>
                <a:lnTo>
                  <a:pt x="567766" y="399872"/>
                </a:lnTo>
                <a:lnTo>
                  <a:pt x="637692" y="391706"/>
                </a:lnTo>
                <a:lnTo>
                  <a:pt x="643521" y="390563"/>
                </a:lnTo>
                <a:lnTo>
                  <a:pt x="668007" y="356768"/>
                </a:lnTo>
                <a:lnTo>
                  <a:pt x="668007" y="311277"/>
                </a:lnTo>
                <a:close/>
              </a:path>
              <a:path w="977264" h="723265">
                <a:moveTo>
                  <a:pt x="976947" y="483844"/>
                </a:moveTo>
                <a:lnTo>
                  <a:pt x="967638" y="458203"/>
                </a:lnTo>
                <a:lnTo>
                  <a:pt x="967244" y="457009"/>
                </a:lnTo>
                <a:lnTo>
                  <a:pt x="966495" y="454672"/>
                </a:lnTo>
                <a:lnTo>
                  <a:pt x="964158" y="452335"/>
                </a:lnTo>
                <a:lnTo>
                  <a:pt x="958329" y="447700"/>
                </a:lnTo>
                <a:lnTo>
                  <a:pt x="952461" y="445363"/>
                </a:lnTo>
                <a:lnTo>
                  <a:pt x="944295" y="445363"/>
                </a:lnTo>
                <a:lnTo>
                  <a:pt x="890689" y="457009"/>
                </a:lnTo>
                <a:lnTo>
                  <a:pt x="887349" y="452335"/>
                </a:lnTo>
                <a:lnTo>
                  <a:pt x="884859" y="448843"/>
                </a:lnTo>
                <a:lnTo>
                  <a:pt x="879005" y="443026"/>
                </a:lnTo>
                <a:lnTo>
                  <a:pt x="877849" y="441883"/>
                </a:lnTo>
                <a:lnTo>
                  <a:pt x="890727" y="405701"/>
                </a:lnTo>
                <a:lnTo>
                  <a:pt x="896518" y="389420"/>
                </a:lnTo>
                <a:lnTo>
                  <a:pt x="897699" y="385889"/>
                </a:lnTo>
                <a:lnTo>
                  <a:pt x="897699" y="382397"/>
                </a:lnTo>
                <a:lnTo>
                  <a:pt x="896518" y="375386"/>
                </a:lnTo>
                <a:lnTo>
                  <a:pt x="891832" y="369557"/>
                </a:lnTo>
                <a:lnTo>
                  <a:pt x="889546" y="366077"/>
                </a:lnTo>
                <a:lnTo>
                  <a:pt x="887209" y="364934"/>
                </a:lnTo>
                <a:lnTo>
                  <a:pt x="867397" y="354558"/>
                </a:lnTo>
                <a:lnTo>
                  <a:pt x="867397" y="530479"/>
                </a:lnTo>
                <a:lnTo>
                  <a:pt x="867397" y="537438"/>
                </a:lnTo>
                <a:lnTo>
                  <a:pt x="866203" y="545604"/>
                </a:lnTo>
                <a:lnTo>
                  <a:pt x="865060" y="553770"/>
                </a:lnTo>
                <a:lnTo>
                  <a:pt x="862711" y="560781"/>
                </a:lnTo>
                <a:lnTo>
                  <a:pt x="859231" y="568947"/>
                </a:lnTo>
                <a:lnTo>
                  <a:pt x="854557" y="575919"/>
                </a:lnTo>
                <a:lnTo>
                  <a:pt x="849871" y="581748"/>
                </a:lnTo>
                <a:lnTo>
                  <a:pt x="845248" y="588759"/>
                </a:lnTo>
                <a:lnTo>
                  <a:pt x="805573" y="610908"/>
                </a:lnTo>
                <a:lnTo>
                  <a:pt x="797420" y="612051"/>
                </a:lnTo>
                <a:lnTo>
                  <a:pt x="790448" y="613244"/>
                </a:lnTo>
                <a:lnTo>
                  <a:pt x="782281" y="612051"/>
                </a:lnTo>
                <a:lnTo>
                  <a:pt x="774115" y="612051"/>
                </a:lnTo>
                <a:lnTo>
                  <a:pt x="767105" y="609765"/>
                </a:lnTo>
                <a:lnTo>
                  <a:pt x="762939" y="608571"/>
                </a:lnTo>
                <a:lnTo>
                  <a:pt x="758939" y="607428"/>
                </a:lnTo>
                <a:lnTo>
                  <a:pt x="751967" y="603897"/>
                </a:lnTo>
                <a:lnTo>
                  <a:pt x="744956" y="600405"/>
                </a:lnTo>
                <a:lnTo>
                  <a:pt x="737984" y="595731"/>
                </a:lnTo>
                <a:lnTo>
                  <a:pt x="732116" y="589902"/>
                </a:lnTo>
                <a:lnTo>
                  <a:pt x="726287" y="585279"/>
                </a:lnTo>
                <a:lnTo>
                  <a:pt x="721664" y="578256"/>
                </a:lnTo>
                <a:lnTo>
                  <a:pt x="718121" y="572439"/>
                </a:lnTo>
                <a:lnTo>
                  <a:pt x="711161" y="558444"/>
                </a:lnTo>
                <a:lnTo>
                  <a:pt x="709968" y="550291"/>
                </a:lnTo>
                <a:lnTo>
                  <a:pt x="707669" y="543267"/>
                </a:lnTo>
                <a:lnTo>
                  <a:pt x="707669" y="528142"/>
                </a:lnTo>
                <a:lnTo>
                  <a:pt x="709968" y="511810"/>
                </a:lnTo>
                <a:lnTo>
                  <a:pt x="712304" y="504799"/>
                </a:lnTo>
                <a:lnTo>
                  <a:pt x="715835" y="496633"/>
                </a:lnTo>
                <a:lnTo>
                  <a:pt x="720471" y="489661"/>
                </a:lnTo>
                <a:lnTo>
                  <a:pt x="725144" y="483844"/>
                </a:lnTo>
                <a:lnTo>
                  <a:pt x="729818" y="476821"/>
                </a:lnTo>
                <a:lnTo>
                  <a:pt x="769442" y="454672"/>
                </a:lnTo>
                <a:lnTo>
                  <a:pt x="777608" y="453529"/>
                </a:lnTo>
                <a:lnTo>
                  <a:pt x="784618" y="452335"/>
                </a:lnTo>
                <a:lnTo>
                  <a:pt x="792734" y="453529"/>
                </a:lnTo>
                <a:lnTo>
                  <a:pt x="800900" y="453529"/>
                </a:lnTo>
                <a:lnTo>
                  <a:pt x="807910" y="455866"/>
                </a:lnTo>
                <a:lnTo>
                  <a:pt x="816076" y="458203"/>
                </a:lnTo>
                <a:lnTo>
                  <a:pt x="830059" y="465175"/>
                </a:lnTo>
                <a:lnTo>
                  <a:pt x="837082" y="469849"/>
                </a:lnTo>
                <a:lnTo>
                  <a:pt x="842911" y="475678"/>
                </a:lnTo>
                <a:lnTo>
                  <a:pt x="848728" y="480352"/>
                </a:lnTo>
                <a:lnTo>
                  <a:pt x="853363" y="487324"/>
                </a:lnTo>
                <a:lnTo>
                  <a:pt x="856894" y="493141"/>
                </a:lnTo>
                <a:lnTo>
                  <a:pt x="863866" y="507136"/>
                </a:lnTo>
                <a:lnTo>
                  <a:pt x="865060" y="515289"/>
                </a:lnTo>
                <a:lnTo>
                  <a:pt x="866203" y="522312"/>
                </a:lnTo>
                <a:lnTo>
                  <a:pt x="867397" y="530479"/>
                </a:lnTo>
                <a:lnTo>
                  <a:pt x="867397" y="354558"/>
                </a:lnTo>
                <a:lnTo>
                  <a:pt x="862711" y="352094"/>
                </a:lnTo>
                <a:lnTo>
                  <a:pt x="859231" y="350939"/>
                </a:lnTo>
                <a:lnTo>
                  <a:pt x="848728" y="350939"/>
                </a:lnTo>
                <a:lnTo>
                  <a:pt x="841717" y="354431"/>
                </a:lnTo>
                <a:lnTo>
                  <a:pt x="839368" y="356768"/>
                </a:lnTo>
                <a:lnTo>
                  <a:pt x="837082" y="359105"/>
                </a:lnTo>
                <a:lnTo>
                  <a:pt x="806767" y="405701"/>
                </a:lnTo>
                <a:lnTo>
                  <a:pt x="796264" y="404545"/>
                </a:lnTo>
                <a:lnTo>
                  <a:pt x="786917" y="404545"/>
                </a:lnTo>
                <a:lnTo>
                  <a:pt x="763612" y="354431"/>
                </a:lnTo>
                <a:lnTo>
                  <a:pt x="761276" y="350939"/>
                </a:lnTo>
                <a:lnTo>
                  <a:pt x="758939" y="348602"/>
                </a:lnTo>
                <a:lnTo>
                  <a:pt x="753110" y="345071"/>
                </a:lnTo>
                <a:lnTo>
                  <a:pt x="746150" y="342785"/>
                </a:lnTo>
                <a:lnTo>
                  <a:pt x="742619" y="342785"/>
                </a:lnTo>
                <a:lnTo>
                  <a:pt x="739127" y="343928"/>
                </a:lnTo>
                <a:lnTo>
                  <a:pt x="709968" y="353237"/>
                </a:lnTo>
                <a:lnTo>
                  <a:pt x="706475" y="355574"/>
                </a:lnTo>
                <a:lnTo>
                  <a:pt x="701802" y="361403"/>
                </a:lnTo>
                <a:lnTo>
                  <a:pt x="699516" y="368414"/>
                </a:lnTo>
                <a:lnTo>
                  <a:pt x="699516" y="375386"/>
                </a:lnTo>
                <a:lnTo>
                  <a:pt x="711161" y="430187"/>
                </a:lnTo>
                <a:lnTo>
                  <a:pt x="702995" y="436003"/>
                </a:lnTo>
                <a:lnTo>
                  <a:pt x="695972" y="443026"/>
                </a:lnTo>
                <a:lnTo>
                  <a:pt x="644715" y="423214"/>
                </a:lnTo>
                <a:lnTo>
                  <a:pt x="641172" y="423214"/>
                </a:lnTo>
                <a:lnTo>
                  <a:pt x="607377" y="457009"/>
                </a:lnTo>
                <a:lnTo>
                  <a:pt x="606234" y="460502"/>
                </a:lnTo>
                <a:lnTo>
                  <a:pt x="605040" y="464032"/>
                </a:lnTo>
                <a:lnTo>
                  <a:pt x="661035" y="514146"/>
                </a:lnTo>
                <a:lnTo>
                  <a:pt x="659841" y="523455"/>
                </a:lnTo>
                <a:lnTo>
                  <a:pt x="658698" y="533958"/>
                </a:lnTo>
                <a:lnTo>
                  <a:pt x="608571" y="557250"/>
                </a:lnTo>
                <a:lnTo>
                  <a:pt x="606234" y="558444"/>
                </a:lnTo>
                <a:lnTo>
                  <a:pt x="602754" y="560781"/>
                </a:lnTo>
                <a:lnTo>
                  <a:pt x="599224" y="567753"/>
                </a:lnTo>
                <a:lnTo>
                  <a:pt x="596874" y="574776"/>
                </a:lnTo>
                <a:lnTo>
                  <a:pt x="598068" y="578256"/>
                </a:lnTo>
                <a:lnTo>
                  <a:pt x="598068" y="581748"/>
                </a:lnTo>
                <a:lnTo>
                  <a:pt x="615543" y="617880"/>
                </a:lnTo>
                <a:lnTo>
                  <a:pt x="622566" y="620217"/>
                </a:lnTo>
                <a:lnTo>
                  <a:pt x="629526" y="620217"/>
                </a:lnTo>
                <a:lnTo>
                  <a:pt x="684326" y="608571"/>
                </a:lnTo>
                <a:lnTo>
                  <a:pt x="690156" y="616737"/>
                </a:lnTo>
                <a:lnTo>
                  <a:pt x="697166" y="623747"/>
                </a:lnTo>
                <a:lnTo>
                  <a:pt x="678510" y="676211"/>
                </a:lnTo>
                <a:lnTo>
                  <a:pt x="677354" y="679691"/>
                </a:lnTo>
                <a:lnTo>
                  <a:pt x="677354" y="683183"/>
                </a:lnTo>
                <a:lnTo>
                  <a:pt x="678510" y="690194"/>
                </a:lnTo>
                <a:lnTo>
                  <a:pt x="681990" y="696023"/>
                </a:lnTo>
                <a:lnTo>
                  <a:pt x="685520" y="698360"/>
                </a:lnTo>
                <a:lnTo>
                  <a:pt x="687819" y="700697"/>
                </a:lnTo>
                <a:lnTo>
                  <a:pt x="712304" y="712343"/>
                </a:lnTo>
                <a:lnTo>
                  <a:pt x="715835" y="714679"/>
                </a:lnTo>
                <a:lnTo>
                  <a:pt x="726287" y="714679"/>
                </a:lnTo>
                <a:lnTo>
                  <a:pt x="733310" y="711149"/>
                </a:lnTo>
                <a:lnTo>
                  <a:pt x="735647" y="708812"/>
                </a:lnTo>
                <a:lnTo>
                  <a:pt x="737984" y="706526"/>
                </a:lnTo>
                <a:lnTo>
                  <a:pt x="768299" y="659879"/>
                </a:lnTo>
                <a:lnTo>
                  <a:pt x="778751" y="661035"/>
                </a:lnTo>
                <a:lnTo>
                  <a:pt x="788111" y="661035"/>
                </a:lnTo>
                <a:lnTo>
                  <a:pt x="811403" y="711149"/>
                </a:lnTo>
                <a:lnTo>
                  <a:pt x="828916" y="722845"/>
                </a:lnTo>
                <a:lnTo>
                  <a:pt x="832408" y="722845"/>
                </a:lnTo>
                <a:lnTo>
                  <a:pt x="835888" y="721652"/>
                </a:lnTo>
                <a:lnTo>
                  <a:pt x="865060" y="712343"/>
                </a:lnTo>
                <a:lnTo>
                  <a:pt x="867397" y="710006"/>
                </a:lnTo>
                <a:lnTo>
                  <a:pt x="872020" y="704189"/>
                </a:lnTo>
                <a:lnTo>
                  <a:pt x="875550" y="697166"/>
                </a:lnTo>
                <a:lnTo>
                  <a:pt x="875550" y="690194"/>
                </a:lnTo>
                <a:lnTo>
                  <a:pt x="869086" y="659879"/>
                </a:lnTo>
                <a:lnTo>
                  <a:pt x="863866" y="635393"/>
                </a:lnTo>
                <a:lnTo>
                  <a:pt x="870877" y="629577"/>
                </a:lnTo>
                <a:lnTo>
                  <a:pt x="879043" y="622554"/>
                </a:lnTo>
                <a:lnTo>
                  <a:pt x="930313" y="642366"/>
                </a:lnTo>
                <a:lnTo>
                  <a:pt x="933843" y="642366"/>
                </a:lnTo>
                <a:lnTo>
                  <a:pt x="937323" y="643559"/>
                </a:lnTo>
                <a:lnTo>
                  <a:pt x="944295" y="641223"/>
                </a:lnTo>
                <a:lnTo>
                  <a:pt x="951306" y="637730"/>
                </a:lnTo>
                <a:lnTo>
                  <a:pt x="953655" y="635393"/>
                </a:lnTo>
                <a:lnTo>
                  <a:pt x="955992" y="631913"/>
                </a:lnTo>
                <a:lnTo>
                  <a:pt x="960437" y="622554"/>
                </a:lnTo>
                <a:lnTo>
                  <a:pt x="964869" y="613244"/>
                </a:lnTo>
                <a:lnTo>
                  <a:pt x="967638" y="607428"/>
                </a:lnTo>
                <a:lnTo>
                  <a:pt x="968781" y="605091"/>
                </a:lnTo>
                <a:lnTo>
                  <a:pt x="969975" y="600405"/>
                </a:lnTo>
                <a:lnTo>
                  <a:pt x="913980" y="551434"/>
                </a:lnTo>
                <a:lnTo>
                  <a:pt x="915174" y="542124"/>
                </a:lnTo>
                <a:lnTo>
                  <a:pt x="915174" y="531622"/>
                </a:lnTo>
                <a:lnTo>
                  <a:pt x="965301" y="508330"/>
                </a:lnTo>
                <a:lnTo>
                  <a:pt x="968781" y="507136"/>
                </a:lnTo>
                <a:lnTo>
                  <a:pt x="972312" y="504799"/>
                </a:lnTo>
                <a:lnTo>
                  <a:pt x="975804" y="497827"/>
                </a:lnTo>
                <a:lnTo>
                  <a:pt x="976947" y="490804"/>
                </a:lnTo>
                <a:lnTo>
                  <a:pt x="976947" y="483844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E4E52D1-E2DE-BABD-79FB-78F7C4D114B1}"/>
              </a:ext>
            </a:extLst>
          </p:cNvPr>
          <p:cNvSpPr txBox="1"/>
          <p:nvPr/>
        </p:nvSpPr>
        <p:spPr>
          <a:xfrm>
            <a:off x="651672" y="510928"/>
            <a:ext cx="4860925" cy="249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0" dirty="0">
                <a:latin typeface="Trebuchet MS"/>
                <a:cs typeface="Trebuchet MS"/>
              </a:rPr>
              <a:t>VEAMOS</a:t>
            </a:r>
            <a:r>
              <a:rPr sz="3200" spc="35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NUESTROS</a:t>
            </a:r>
            <a:r>
              <a:rPr sz="3200" spc="355" dirty="0">
                <a:latin typeface="Trebuchet MS"/>
                <a:cs typeface="Trebuchet MS"/>
              </a:rPr>
              <a:t> </a:t>
            </a:r>
            <a:r>
              <a:rPr sz="3200" spc="40" dirty="0">
                <a:latin typeface="Trebuchet MS"/>
                <a:cs typeface="Trebuchet MS"/>
              </a:rPr>
              <a:t>HTML</a:t>
            </a:r>
            <a:endParaRPr sz="3200" dirty="0">
              <a:latin typeface="Trebuchet MS"/>
              <a:cs typeface="Trebuchet MS"/>
            </a:endParaRPr>
          </a:p>
          <a:p>
            <a:pPr marL="238760">
              <a:lnSpc>
                <a:spcPct val="100000"/>
              </a:lnSpc>
              <a:spcBef>
                <a:spcPts val="2655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&lt;html&gt;</a:t>
            </a:r>
            <a:endParaRPr sz="1600" dirty="0">
              <a:latin typeface="Courier New"/>
              <a:cs typeface="Courier New"/>
            </a:endParaRPr>
          </a:p>
          <a:p>
            <a:pPr marL="72644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&lt;head&gt;</a:t>
            </a:r>
            <a:endParaRPr sz="1600" dirty="0">
              <a:latin typeface="Courier New"/>
              <a:cs typeface="Courier New"/>
            </a:endParaRPr>
          </a:p>
          <a:p>
            <a:pPr marL="121412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&lt;title&gt;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Mi</a:t>
            </a:r>
            <a:r>
              <a:rPr sz="1600" spc="-70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página</a:t>
            </a: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&lt;/title&gt;</a:t>
            </a:r>
            <a:endParaRPr sz="1600" dirty="0">
              <a:latin typeface="Courier New"/>
              <a:cs typeface="Courier New"/>
            </a:endParaRPr>
          </a:p>
          <a:p>
            <a:pPr marL="72644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&lt;/head&gt;</a:t>
            </a:r>
            <a:endParaRPr sz="1600" dirty="0">
              <a:latin typeface="Courier New"/>
              <a:cs typeface="Courier New"/>
            </a:endParaRPr>
          </a:p>
          <a:p>
            <a:pPr marL="72644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&lt;body&gt;</a:t>
            </a:r>
            <a:endParaRPr sz="1600" dirty="0">
              <a:latin typeface="Courier New"/>
              <a:cs typeface="Courier New"/>
            </a:endParaRPr>
          </a:p>
          <a:p>
            <a:pPr marL="121412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&lt;h1&gt;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Mi</a:t>
            </a:r>
            <a:r>
              <a:rPr sz="1600" spc="-45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título</a:t>
            </a:r>
            <a:r>
              <a:rPr sz="1600" spc="-40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principal</a:t>
            </a: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&lt;/h1&gt;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28E394F-F895-B023-F811-BB8FAAC35647}"/>
              </a:ext>
            </a:extLst>
          </p:cNvPr>
          <p:cNvSpPr txBox="1"/>
          <p:nvPr/>
        </p:nvSpPr>
        <p:spPr>
          <a:xfrm>
            <a:off x="878274" y="2981766"/>
            <a:ext cx="6365240" cy="8667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98742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&lt;a</a:t>
            </a:r>
            <a:r>
              <a:rPr sz="1600" spc="-35" dirty="0">
                <a:solidFill>
                  <a:srgbClr val="3E51B5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9B27B0"/>
                </a:solidFill>
                <a:latin typeface="Courier New"/>
                <a:cs typeface="Courier New"/>
              </a:rPr>
              <a:t>href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378E3C"/>
                </a:solidFill>
                <a:latin typeface="Courier New"/>
                <a:cs typeface="Courier New"/>
              </a:rPr>
              <a:t>"https://google.com"</a:t>
            </a: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&gt;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Ir</a:t>
            </a:r>
            <a:r>
              <a:rPr sz="1600" spc="-30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7474F"/>
                </a:solidFill>
                <a:latin typeface="Courier New"/>
                <a:cs typeface="Courier New"/>
              </a:rPr>
              <a:t>a</a:t>
            </a:r>
            <a:r>
              <a:rPr sz="1600" spc="-35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Google</a:t>
            </a: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&lt;/a&gt;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&lt;/body&gt;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&lt;/html&gt;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8FF53F7-674B-BC0E-9891-6AB0591132C4}"/>
              </a:ext>
            </a:extLst>
          </p:cNvPr>
          <p:cNvSpPr/>
          <p:nvPr/>
        </p:nvSpPr>
        <p:spPr>
          <a:xfrm>
            <a:off x="5153272" y="1614549"/>
            <a:ext cx="132715" cy="796290"/>
          </a:xfrm>
          <a:custGeom>
            <a:avLst/>
            <a:gdLst/>
            <a:ahLst/>
            <a:cxnLst/>
            <a:rect l="l" t="t" r="r" b="b"/>
            <a:pathLst>
              <a:path w="132714" h="796289">
                <a:moveTo>
                  <a:pt x="0" y="0"/>
                </a:moveTo>
                <a:lnTo>
                  <a:pt x="50764" y="10097"/>
                </a:lnTo>
                <a:lnTo>
                  <a:pt x="93799" y="38853"/>
                </a:lnTo>
                <a:lnTo>
                  <a:pt x="122555" y="81888"/>
                </a:lnTo>
                <a:lnTo>
                  <a:pt x="132652" y="132652"/>
                </a:lnTo>
                <a:lnTo>
                  <a:pt x="132652" y="663247"/>
                </a:lnTo>
                <a:lnTo>
                  <a:pt x="125890" y="705175"/>
                </a:lnTo>
                <a:lnTo>
                  <a:pt x="107058" y="741590"/>
                </a:lnTo>
                <a:lnTo>
                  <a:pt x="78343" y="770305"/>
                </a:lnTo>
                <a:lnTo>
                  <a:pt x="41928" y="789137"/>
                </a:lnTo>
                <a:lnTo>
                  <a:pt x="0" y="795899"/>
                </a:lnTo>
              </a:path>
            </a:pathLst>
          </a:custGeom>
          <a:ln w="38099">
            <a:solidFill>
              <a:srgbClr val="A64D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6">
            <a:extLst>
              <a:ext uri="{FF2B5EF4-FFF2-40B4-BE49-F238E27FC236}">
                <a16:creationId xmlns:a16="http://schemas.microsoft.com/office/drawing/2014/main" id="{2412139A-DC39-B3DF-8B3C-6190B57D0F44}"/>
              </a:ext>
            </a:extLst>
          </p:cNvPr>
          <p:cNvGrpSpPr/>
          <p:nvPr/>
        </p:nvGrpSpPr>
        <p:grpSpPr>
          <a:xfrm>
            <a:off x="533574" y="1159474"/>
            <a:ext cx="775335" cy="3084195"/>
            <a:chOff x="533574" y="1159474"/>
            <a:chExt cx="775335" cy="3084195"/>
          </a:xfrm>
        </p:grpSpPr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BB023C67-3CFF-41BA-C929-31084D72D10C}"/>
                </a:ext>
              </a:extLst>
            </p:cNvPr>
            <p:cNvSpPr/>
            <p:nvPr/>
          </p:nvSpPr>
          <p:spPr>
            <a:xfrm>
              <a:off x="552624" y="1178524"/>
              <a:ext cx="508000" cy="3046095"/>
            </a:xfrm>
            <a:custGeom>
              <a:avLst/>
              <a:gdLst/>
              <a:ahLst/>
              <a:cxnLst/>
              <a:rect l="l" t="t" r="r" b="b"/>
              <a:pathLst>
                <a:path w="508000" h="3046095">
                  <a:moveTo>
                    <a:pt x="507629" y="3045899"/>
                  </a:moveTo>
                  <a:lnTo>
                    <a:pt x="462006" y="3041810"/>
                  </a:lnTo>
                  <a:lnTo>
                    <a:pt x="419065" y="3030020"/>
                  </a:lnTo>
                  <a:lnTo>
                    <a:pt x="379524" y="3011246"/>
                  </a:lnTo>
                  <a:lnTo>
                    <a:pt x="344100" y="2986205"/>
                  </a:lnTo>
                  <a:lnTo>
                    <a:pt x="313508" y="2955614"/>
                  </a:lnTo>
                  <a:lnTo>
                    <a:pt x="288468" y="2920190"/>
                  </a:lnTo>
                  <a:lnTo>
                    <a:pt x="269694" y="2880649"/>
                  </a:lnTo>
                  <a:lnTo>
                    <a:pt x="257904" y="2837708"/>
                  </a:lnTo>
                  <a:lnTo>
                    <a:pt x="253814" y="2792084"/>
                  </a:lnTo>
                  <a:lnTo>
                    <a:pt x="253814" y="1776764"/>
                  </a:lnTo>
                  <a:lnTo>
                    <a:pt x="249725" y="1731141"/>
                  </a:lnTo>
                  <a:lnTo>
                    <a:pt x="237935" y="1688200"/>
                  </a:lnTo>
                  <a:lnTo>
                    <a:pt x="219161" y="1648659"/>
                  </a:lnTo>
                  <a:lnTo>
                    <a:pt x="194120" y="1613235"/>
                  </a:lnTo>
                  <a:lnTo>
                    <a:pt x="163529" y="1582644"/>
                  </a:lnTo>
                  <a:lnTo>
                    <a:pt x="128105" y="1557603"/>
                  </a:lnTo>
                  <a:lnTo>
                    <a:pt x="88564" y="1538829"/>
                  </a:lnTo>
                  <a:lnTo>
                    <a:pt x="45623" y="1527039"/>
                  </a:lnTo>
                  <a:lnTo>
                    <a:pt x="0" y="1522949"/>
                  </a:lnTo>
                  <a:lnTo>
                    <a:pt x="45623" y="1518860"/>
                  </a:lnTo>
                  <a:lnTo>
                    <a:pt x="88564" y="1507070"/>
                  </a:lnTo>
                  <a:lnTo>
                    <a:pt x="128105" y="1488296"/>
                  </a:lnTo>
                  <a:lnTo>
                    <a:pt x="163529" y="1463255"/>
                  </a:lnTo>
                  <a:lnTo>
                    <a:pt x="194120" y="1432664"/>
                  </a:lnTo>
                  <a:lnTo>
                    <a:pt x="219161" y="1397240"/>
                  </a:lnTo>
                  <a:lnTo>
                    <a:pt x="237935" y="1357699"/>
                  </a:lnTo>
                  <a:lnTo>
                    <a:pt x="249725" y="1314758"/>
                  </a:lnTo>
                  <a:lnTo>
                    <a:pt x="253814" y="1269135"/>
                  </a:lnTo>
                  <a:lnTo>
                    <a:pt x="253814" y="253814"/>
                  </a:lnTo>
                  <a:lnTo>
                    <a:pt x="257904" y="208191"/>
                  </a:lnTo>
                  <a:lnTo>
                    <a:pt x="269694" y="165250"/>
                  </a:lnTo>
                  <a:lnTo>
                    <a:pt x="288468" y="125709"/>
                  </a:lnTo>
                  <a:lnTo>
                    <a:pt x="313508" y="90285"/>
                  </a:lnTo>
                  <a:lnTo>
                    <a:pt x="344100" y="59694"/>
                  </a:lnTo>
                  <a:lnTo>
                    <a:pt x="379524" y="34653"/>
                  </a:lnTo>
                  <a:lnTo>
                    <a:pt x="419065" y="15879"/>
                  </a:lnTo>
                  <a:lnTo>
                    <a:pt x="462006" y="4089"/>
                  </a:lnTo>
                  <a:lnTo>
                    <a:pt x="507629" y="0"/>
                  </a:lnTo>
                </a:path>
              </a:pathLst>
            </a:custGeom>
            <a:ln w="38099">
              <a:solidFill>
                <a:srgbClr val="E691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47B6FAEA-0A0F-7D74-A302-94F6AF5C12A4}"/>
                </a:ext>
              </a:extLst>
            </p:cNvPr>
            <p:cNvSpPr/>
            <p:nvPr/>
          </p:nvSpPr>
          <p:spPr>
            <a:xfrm>
              <a:off x="1118624" y="1614549"/>
              <a:ext cx="171450" cy="1938655"/>
            </a:xfrm>
            <a:custGeom>
              <a:avLst/>
              <a:gdLst/>
              <a:ahLst/>
              <a:cxnLst/>
              <a:rect l="l" t="t" r="r" b="b"/>
              <a:pathLst>
                <a:path w="171450" h="1938654">
                  <a:moveTo>
                    <a:pt x="132652" y="795899"/>
                  </a:moveTo>
                  <a:lnTo>
                    <a:pt x="90724" y="789137"/>
                  </a:lnTo>
                  <a:lnTo>
                    <a:pt x="54309" y="770305"/>
                  </a:lnTo>
                  <a:lnTo>
                    <a:pt x="25594" y="741590"/>
                  </a:lnTo>
                  <a:lnTo>
                    <a:pt x="6762" y="705175"/>
                  </a:lnTo>
                  <a:lnTo>
                    <a:pt x="0" y="663247"/>
                  </a:lnTo>
                  <a:lnTo>
                    <a:pt x="0" y="132652"/>
                  </a:lnTo>
                  <a:lnTo>
                    <a:pt x="6762" y="90724"/>
                  </a:lnTo>
                  <a:lnTo>
                    <a:pt x="25594" y="54309"/>
                  </a:lnTo>
                  <a:lnTo>
                    <a:pt x="54309" y="25594"/>
                  </a:lnTo>
                  <a:lnTo>
                    <a:pt x="90724" y="6762"/>
                  </a:lnTo>
                  <a:lnTo>
                    <a:pt x="132652" y="0"/>
                  </a:lnTo>
                </a:path>
                <a:path w="171450" h="1938654">
                  <a:moveTo>
                    <a:pt x="171003" y="1938574"/>
                  </a:moveTo>
                  <a:lnTo>
                    <a:pt x="125543" y="1932466"/>
                  </a:lnTo>
                  <a:lnTo>
                    <a:pt x="84694" y="1915227"/>
                  </a:lnTo>
                  <a:lnTo>
                    <a:pt x="50085" y="1888489"/>
                  </a:lnTo>
                  <a:lnTo>
                    <a:pt x="23346" y="1853880"/>
                  </a:lnTo>
                  <a:lnTo>
                    <a:pt x="6108" y="1813030"/>
                  </a:lnTo>
                  <a:lnTo>
                    <a:pt x="0" y="1767571"/>
                  </a:lnTo>
                  <a:lnTo>
                    <a:pt x="0" y="1083578"/>
                  </a:lnTo>
                  <a:lnTo>
                    <a:pt x="6108" y="1038118"/>
                  </a:lnTo>
                  <a:lnTo>
                    <a:pt x="23346" y="997269"/>
                  </a:lnTo>
                  <a:lnTo>
                    <a:pt x="50085" y="962660"/>
                  </a:lnTo>
                  <a:lnTo>
                    <a:pt x="84694" y="935921"/>
                  </a:lnTo>
                  <a:lnTo>
                    <a:pt x="125543" y="918683"/>
                  </a:lnTo>
                  <a:lnTo>
                    <a:pt x="171003" y="912574"/>
                  </a:lnTo>
                </a:path>
              </a:pathLst>
            </a:custGeom>
            <a:ln w="38099">
              <a:solidFill>
                <a:srgbClr val="A64D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>
            <a:extLst>
              <a:ext uri="{FF2B5EF4-FFF2-40B4-BE49-F238E27FC236}">
                <a16:creationId xmlns:a16="http://schemas.microsoft.com/office/drawing/2014/main" id="{D2DADFAF-7CB1-2DEC-538A-2500AC7A07E1}"/>
              </a:ext>
            </a:extLst>
          </p:cNvPr>
          <p:cNvGrpSpPr/>
          <p:nvPr/>
        </p:nvGrpSpPr>
        <p:grpSpPr>
          <a:xfrm>
            <a:off x="7175772" y="1159474"/>
            <a:ext cx="775335" cy="3084195"/>
            <a:chOff x="7175772" y="1159474"/>
            <a:chExt cx="775335" cy="3084195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47DD6A96-E5AB-07DC-86AB-68A5CB84BC51}"/>
                </a:ext>
              </a:extLst>
            </p:cNvPr>
            <p:cNvSpPr/>
            <p:nvPr/>
          </p:nvSpPr>
          <p:spPr>
            <a:xfrm>
              <a:off x="7424095" y="1178524"/>
              <a:ext cx="508000" cy="3046095"/>
            </a:xfrm>
            <a:custGeom>
              <a:avLst/>
              <a:gdLst/>
              <a:ahLst/>
              <a:cxnLst/>
              <a:rect l="l" t="t" r="r" b="b"/>
              <a:pathLst>
                <a:path w="508000" h="3046095">
                  <a:moveTo>
                    <a:pt x="0" y="0"/>
                  </a:moveTo>
                  <a:lnTo>
                    <a:pt x="49748" y="4922"/>
                  </a:lnTo>
                  <a:lnTo>
                    <a:pt x="97130" y="19320"/>
                  </a:lnTo>
                  <a:lnTo>
                    <a:pt x="140816" y="42643"/>
                  </a:lnTo>
                  <a:lnTo>
                    <a:pt x="179474" y="74340"/>
                  </a:lnTo>
                  <a:lnTo>
                    <a:pt x="211171" y="112998"/>
                  </a:lnTo>
                  <a:lnTo>
                    <a:pt x="234494" y="156684"/>
                  </a:lnTo>
                  <a:lnTo>
                    <a:pt x="248892" y="204066"/>
                  </a:lnTo>
                  <a:lnTo>
                    <a:pt x="253814" y="253814"/>
                  </a:lnTo>
                  <a:lnTo>
                    <a:pt x="253814" y="1269135"/>
                  </a:lnTo>
                  <a:lnTo>
                    <a:pt x="257904" y="1314758"/>
                  </a:lnTo>
                  <a:lnTo>
                    <a:pt x="269694" y="1357699"/>
                  </a:lnTo>
                  <a:lnTo>
                    <a:pt x="288468" y="1397240"/>
                  </a:lnTo>
                  <a:lnTo>
                    <a:pt x="313509" y="1432664"/>
                  </a:lnTo>
                  <a:lnTo>
                    <a:pt x="344100" y="1463255"/>
                  </a:lnTo>
                  <a:lnTo>
                    <a:pt x="379524" y="1488296"/>
                  </a:lnTo>
                  <a:lnTo>
                    <a:pt x="419065" y="1507070"/>
                  </a:lnTo>
                  <a:lnTo>
                    <a:pt x="462006" y="1518860"/>
                  </a:lnTo>
                  <a:lnTo>
                    <a:pt x="507629" y="1522949"/>
                  </a:lnTo>
                  <a:lnTo>
                    <a:pt x="462006" y="1527039"/>
                  </a:lnTo>
                  <a:lnTo>
                    <a:pt x="419065" y="1538829"/>
                  </a:lnTo>
                  <a:lnTo>
                    <a:pt x="379524" y="1557603"/>
                  </a:lnTo>
                  <a:lnTo>
                    <a:pt x="344100" y="1582644"/>
                  </a:lnTo>
                  <a:lnTo>
                    <a:pt x="313509" y="1613235"/>
                  </a:lnTo>
                  <a:lnTo>
                    <a:pt x="288468" y="1648659"/>
                  </a:lnTo>
                  <a:lnTo>
                    <a:pt x="269694" y="1688200"/>
                  </a:lnTo>
                  <a:lnTo>
                    <a:pt x="257904" y="1731141"/>
                  </a:lnTo>
                  <a:lnTo>
                    <a:pt x="253814" y="1776764"/>
                  </a:lnTo>
                  <a:lnTo>
                    <a:pt x="253814" y="2792084"/>
                  </a:lnTo>
                  <a:lnTo>
                    <a:pt x="249725" y="2837708"/>
                  </a:lnTo>
                  <a:lnTo>
                    <a:pt x="237935" y="2880649"/>
                  </a:lnTo>
                  <a:lnTo>
                    <a:pt x="219161" y="2920190"/>
                  </a:lnTo>
                  <a:lnTo>
                    <a:pt x="194121" y="2955614"/>
                  </a:lnTo>
                  <a:lnTo>
                    <a:pt x="163529" y="2986205"/>
                  </a:lnTo>
                  <a:lnTo>
                    <a:pt x="128105" y="3011246"/>
                  </a:lnTo>
                  <a:lnTo>
                    <a:pt x="88564" y="3030020"/>
                  </a:lnTo>
                  <a:lnTo>
                    <a:pt x="45623" y="3041810"/>
                  </a:lnTo>
                  <a:lnTo>
                    <a:pt x="0" y="3045899"/>
                  </a:lnTo>
                </a:path>
              </a:pathLst>
            </a:custGeom>
            <a:ln w="38099">
              <a:solidFill>
                <a:srgbClr val="E691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747F62A8-4B1C-8A0F-0CB1-4835EF7587BB}"/>
                </a:ext>
              </a:extLst>
            </p:cNvPr>
            <p:cNvSpPr/>
            <p:nvPr/>
          </p:nvSpPr>
          <p:spPr>
            <a:xfrm>
              <a:off x="7194822" y="2527124"/>
              <a:ext cx="171450" cy="1026160"/>
            </a:xfrm>
            <a:custGeom>
              <a:avLst/>
              <a:gdLst/>
              <a:ahLst/>
              <a:cxnLst/>
              <a:rect l="l" t="t" r="r" b="b"/>
              <a:pathLst>
                <a:path w="171450" h="1026160">
                  <a:moveTo>
                    <a:pt x="0" y="0"/>
                  </a:moveTo>
                  <a:lnTo>
                    <a:pt x="65439" y="13016"/>
                  </a:lnTo>
                  <a:lnTo>
                    <a:pt x="120916" y="50085"/>
                  </a:lnTo>
                  <a:lnTo>
                    <a:pt x="157986" y="105563"/>
                  </a:lnTo>
                  <a:lnTo>
                    <a:pt x="171002" y="171003"/>
                  </a:lnTo>
                  <a:lnTo>
                    <a:pt x="171002" y="854996"/>
                  </a:lnTo>
                  <a:lnTo>
                    <a:pt x="164894" y="900455"/>
                  </a:lnTo>
                  <a:lnTo>
                    <a:pt x="147655" y="941305"/>
                  </a:lnTo>
                  <a:lnTo>
                    <a:pt x="120917" y="975914"/>
                  </a:lnTo>
                  <a:lnTo>
                    <a:pt x="86308" y="1002652"/>
                  </a:lnTo>
                  <a:lnTo>
                    <a:pt x="45459" y="1019891"/>
                  </a:lnTo>
                  <a:lnTo>
                    <a:pt x="0" y="1025999"/>
                  </a:lnTo>
                </a:path>
              </a:pathLst>
            </a:custGeom>
            <a:ln w="38099">
              <a:solidFill>
                <a:srgbClr val="A64D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584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643835C-3113-B8FA-CEEE-69E10EB862EF}"/>
              </a:ext>
            </a:extLst>
          </p:cNvPr>
          <p:cNvSpPr txBox="1"/>
          <p:nvPr/>
        </p:nvSpPr>
        <p:spPr>
          <a:xfrm>
            <a:off x="1698460" y="522454"/>
            <a:ext cx="2790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Trebuchet MS"/>
                <a:cs typeface="Trebuchet MS"/>
              </a:rPr>
              <a:t>NUESTRO</a:t>
            </a:r>
            <a:r>
              <a:rPr sz="3200" spc="30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DOM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FFFF773-B7AE-4A92-4BC8-EE3ABB5BBB83}"/>
              </a:ext>
            </a:extLst>
          </p:cNvPr>
          <p:cNvSpPr/>
          <p:nvPr/>
        </p:nvSpPr>
        <p:spPr>
          <a:xfrm>
            <a:off x="4653674" y="400456"/>
            <a:ext cx="977265" cy="723265"/>
          </a:xfrm>
          <a:custGeom>
            <a:avLst/>
            <a:gdLst/>
            <a:ahLst/>
            <a:cxnLst/>
            <a:rect l="l" t="t" r="r" b="b"/>
            <a:pathLst>
              <a:path w="977264" h="723265">
                <a:moveTo>
                  <a:pt x="668007" y="311277"/>
                </a:moveTo>
                <a:lnTo>
                  <a:pt x="666851" y="305460"/>
                </a:lnTo>
                <a:lnTo>
                  <a:pt x="665657" y="298488"/>
                </a:lnTo>
                <a:lnTo>
                  <a:pt x="662178" y="293801"/>
                </a:lnTo>
                <a:lnTo>
                  <a:pt x="567753" y="269316"/>
                </a:lnTo>
                <a:lnTo>
                  <a:pt x="564273" y="255333"/>
                </a:lnTo>
                <a:lnTo>
                  <a:pt x="558406" y="241350"/>
                </a:lnTo>
                <a:lnTo>
                  <a:pt x="552577" y="227355"/>
                </a:lnTo>
                <a:lnTo>
                  <a:pt x="551307" y="225018"/>
                </a:lnTo>
                <a:lnTo>
                  <a:pt x="545604" y="214515"/>
                </a:lnTo>
                <a:lnTo>
                  <a:pt x="588708" y="159715"/>
                </a:lnTo>
                <a:lnTo>
                  <a:pt x="592251" y="155092"/>
                </a:lnTo>
                <a:lnTo>
                  <a:pt x="594588" y="149212"/>
                </a:lnTo>
                <a:lnTo>
                  <a:pt x="595731" y="143395"/>
                </a:lnTo>
                <a:lnTo>
                  <a:pt x="595731" y="136423"/>
                </a:lnTo>
                <a:lnTo>
                  <a:pt x="594588" y="130606"/>
                </a:lnTo>
                <a:lnTo>
                  <a:pt x="593394" y="124777"/>
                </a:lnTo>
                <a:lnTo>
                  <a:pt x="591997" y="122440"/>
                </a:lnTo>
                <a:lnTo>
                  <a:pt x="589902" y="118910"/>
                </a:lnTo>
                <a:lnTo>
                  <a:pt x="553770" y="81622"/>
                </a:lnTo>
                <a:lnTo>
                  <a:pt x="537451" y="72275"/>
                </a:lnTo>
                <a:lnTo>
                  <a:pt x="524598" y="72275"/>
                </a:lnTo>
                <a:lnTo>
                  <a:pt x="518782" y="73456"/>
                </a:lnTo>
                <a:lnTo>
                  <a:pt x="512953" y="75806"/>
                </a:lnTo>
                <a:lnTo>
                  <a:pt x="508279" y="79286"/>
                </a:lnTo>
                <a:lnTo>
                  <a:pt x="453478" y="122440"/>
                </a:lnTo>
                <a:lnTo>
                  <a:pt x="441833" y="116052"/>
                </a:lnTo>
                <a:lnTo>
                  <a:pt x="441833" y="324116"/>
                </a:lnTo>
                <a:lnTo>
                  <a:pt x="441833" y="345071"/>
                </a:lnTo>
                <a:lnTo>
                  <a:pt x="440690" y="354431"/>
                </a:lnTo>
                <a:lnTo>
                  <a:pt x="418541" y="403402"/>
                </a:lnTo>
                <a:lnTo>
                  <a:pt x="384695" y="430187"/>
                </a:lnTo>
                <a:lnTo>
                  <a:pt x="333425" y="443026"/>
                </a:lnTo>
                <a:lnTo>
                  <a:pt x="312420" y="440690"/>
                </a:lnTo>
                <a:lnTo>
                  <a:pt x="273951" y="425551"/>
                </a:lnTo>
                <a:lnTo>
                  <a:pt x="242493" y="394055"/>
                </a:lnTo>
                <a:lnTo>
                  <a:pt x="227317" y="354431"/>
                </a:lnTo>
                <a:lnTo>
                  <a:pt x="224967" y="345071"/>
                </a:lnTo>
                <a:lnTo>
                  <a:pt x="224967" y="324116"/>
                </a:lnTo>
                <a:lnTo>
                  <a:pt x="229654" y="303110"/>
                </a:lnTo>
                <a:lnTo>
                  <a:pt x="256476" y="257670"/>
                </a:lnTo>
                <a:lnTo>
                  <a:pt x="292608" y="233184"/>
                </a:lnTo>
                <a:lnTo>
                  <a:pt x="333425" y="225018"/>
                </a:lnTo>
                <a:lnTo>
                  <a:pt x="354380" y="227355"/>
                </a:lnTo>
                <a:lnTo>
                  <a:pt x="394055" y="243687"/>
                </a:lnTo>
                <a:lnTo>
                  <a:pt x="424357" y="274002"/>
                </a:lnTo>
                <a:lnTo>
                  <a:pt x="440690" y="313613"/>
                </a:lnTo>
                <a:lnTo>
                  <a:pt x="441833" y="324116"/>
                </a:lnTo>
                <a:lnTo>
                  <a:pt x="441833" y="116052"/>
                </a:lnTo>
                <a:lnTo>
                  <a:pt x="440690" y="115417"/>
                </a:lnTo>
                <a:lnTo>
                  <a:pt x="412711" y="103771"/>
                </a:lnTo>
                <a:lnTo>
                  <a:pt x="398678" y="99098"/>
                </a:lnTo>
                <a:lnTo>
                  <a:pt x="390563" y="30314"/>
                </a:lnTo>
                <a:lnTo>
                  <a:pt x="374243" y="5816"/>
                </a:lnTo>
                <a:lnTo>
                  <a:pt x="369557" y="2336"/>
                </a:lnTo>
                <a:lnTo>
                  <a:pt x="362546" y="1193"/>
                </a:lnTo>
                <a:lnTo>
                  <a:pt x="356717" y="0"/>
                </a:lnTo>
                <a:lnTo>
                  <a:pt x="310083" y="0"/>
                </a:lnTo>
                <a:lnTo>
                  <a:pt x="277431" y="24485"/>
                </a:lnTo>
                <a:lnTo>
                  <a:pt x="268122" y="99098"/>
                </a:lnTo>
                <a:lnTo>
                  <a:pt x="254139" y="103771"/>
                </a:lnTo>
                <a:lnTo>
                  <a:pt x="240157" y="109601"/>
                </a:lnTo>
                <a:lnTo>
                  <a:pt x="227317" y="115417"/>
                </a:lnTo>
                <a:lnTo>
                  <a:pt x="214515" y="122440"/>
                </a:lnTo>
                <a:lnTo>
                  <a:pt x="159715" y="79286"/>
                </a:lnTo>
                <a:lnTo>
                  <a:pt x="153898" y="75806"/>
                </a:lnTo>
                <a:lnTo>
                  <a:pt x="148069" y="73456"/>
                </a:lnTo>
                <a:lnTo>
                  <a:pt x="142201" y="72275"/>
                </a:lnTo>
                <a:lnTo>
                  <a:pt x="130556" y="72275"/>
                </a:lnTo>
                <a:lnTo>
                  <a:pt x="123583" y="74612"/>
                </a:lnTo>
                <a:lnTo>
                  <a:pt x="118910" y="78143"/>
                </a:lnTo>
                <a:lnTo>
                  <a:pt x="114223" y="81622"/>
                </a:lnTo>
                <a:lnTo>
                  <a:pt x="76949" y="118910"/>
                </a:lnTo>
                <a:lnTo>
                  <a:pt x="72263" y="130606"/>
                </a:lnTo>
                <a:lnTo>
                  <a:pt x="71120" y="136423"/>
                </a:lnTo>
                <a:lnTo>
                  <a:pt x="71120" y="143395"/>
                </a:lnTo>
                <a:lnTo>
                  <a:pt x="72263" y="149212"/>
                </a:lnTo>
                <a:lnTo>
                  <a:pt x="74612" y="155092"/>
                </a:lnTo>
                <a:lnTo>
                  <a:pt x="78092" y="159715"/>
                </a:lnTo>
                <a:lnTo>
                  <a:pt x="121246" y="214515"/>
                </a:lnTo>
                <a:lnTo>
                  <a:pt x="114223" y="227355"/>
                </a:lnTo>
                <a:lnTo>
                  <a:pt x="108407" y="241350"/>
                </a:lnTo>
                <a:lnTo>
                  <a:pt x="103720" y="255333"/>
                </a:lnTo>
                <a:lnTo>
                  <a:pt x="99098" y="269316"/>
                </a:lnTo>
                <a:lnTo>
                  <a:pt x="30314" y="276339"/>
                </a:lnTo>
                <a:lnTo>
                  <a:pt x="0" y="305460"/>
                </a:lnTo>
                <a:lnTo>
                  <a:pt x="0" y="363740"/>
                </a:lnTo>
                <a:lnTo>
                  <a:pt x="30314" y="391706"/>
                </a:lnTo>
                <a:lnTo>
                  <a:pt x="99098" y="399872"/>
                </a:lnTo>
                <a:lnTo>
                  <a:pt x="103720" y="413854"/>
                </a:lnTo>
                <a:lnTo>
                  <a:pt x="108407" y="426707"/>
                </a:lnTo>
                <a:lnTo>
                  <a:pt x="114223" y="440690"/>
                </a:lnTo>
                <a:lnTo>
                  <a:pt x="121246" y="453529"/>
                </a:lnTo>
                <a:lnTo>
                  <a:pt x="78092" y="508330"/>
                </a:lnTo>
                <a:lnTo>
                  <a:pt x="74612" y="514146"/>
                </a:lnTo>
                <a:lnTo>
                  <a:pt x="72263" y="519976"/>
                </a:lnTo>
                <a:lnTo>
                  <a:pt x="71120" y="525805"/>
                </a:lnTo>
                <a:lnTo>
                  <a:pt x="71120" y="531622"/>
                </a:lnTo>
                <a:lnTo>
                  <a:pt x="118910" y="591096"/>
                </a:lnTo>
                <a:lnTo>
                  <a:pt x="136372" y="596925"/>
                </a:lnTo>
                <a:lnTo>
                  <a:pt x="142201" y="596925"/>
                </a:lnTo>
                <a:lnTo>
                  <a:pt x="159715" y="589902"/>
                </a:lnTo>
                <a:lnTo>
                  <a:pt x="214515" y="546798"/>
                </a:lnTo>
                <a:lnTo>
                  <a:pt x="227317" y="552627"/>
                </a:lnTo>
                <a:lnTo>
                  <a:pt x="240157" y="559600"/>
                </a:lnTo>
                <a:lnTo>
                  <a:pt x="268122" y="568947"/>
                </a:lnTo>
                <a:lnTo>
                  <a:pt x="276288" y="637743"/>
                </a:lnTo>
                <a:lnTo>
                  <a:pt x="304253" y="668045"/>
                </a:lnTo>
                <a:lnTo>
                  <a:pt x="362546" y="668045"/>
                </a:lnTo>
                <a:lnTo>
                  <a:pt x="390563" y="637743"/>
                </a:lnTo>
                <a:lnTo>
                  <a:pt x="398678" y="568947"/>
                </a:lnTo>
                <a:lnTo>
                  <a:pt x="426694" y="559600"/>
                </a:lnTo>
                <a:lnTo>
                  <a:pt x="440690" y="552627"/>
                </a:lnTo>
                <a:lnTo>
                  <a:pt x="453478" y="546798"/>
                </a:lnTo>
                <a:lnTo>
                  <a:pt x="508279" y="589902"/>
                </a:lnTo>
                <a:lnTo>
                  <a:pt x="512953" y="592251"/>
                </a:lnTo>
                <a:lnTo>
                  <a:pt x="524598" y="596925"/>
                </a:lnTo>
                <a:lnTo>
                  <a:pt x="531622" y="596925"/>
                </a:lnTo>
                <a:lnTo>
                  <a:pt x="586422" y="553770"/>
                </a:lnTo>
                <a:lnTo>
                  <a:pt x="595731" y="531622"/>
                </a:lnTo>
                <a:lnTo>
                  <a:pt x="595731" y="525805"/>
                </a:lnTo>
                <a:lnTo>
                  <a:pt x="594588" y="519976"/>
                </a:lnTo>
                <a:lnTo>
                  <a:pt x="592251" y="514146"/>
                </a:lnTo>
                <a:lnTo>
                  <a:pt x="588708" y="508330"/>
                </a:lnTo>
                <a:lnTo>
                  <a:pt x="545604" y="453529"/>
                </a:lnTo>
                <a:lnTo>
                  <a:pt x="551307" y="443026"/>
                </a:lnTo>
                <a:lnTo>
                  <a:pt x="552577" y="440690"/>
                </a:lnTo>
                <a:lnTo>
                  <a:pt x="558406" y="426707"/>
                </a:lnTo>
                <a:lnTo>
                  <a:pt x="564273" y="413854"/>
                </a:lnTo>
                <a:lnTo>
                  <a:pt x="567753" y="399872"/>
                </a:lnTo>
                <a:lnTo>
                  <a:pt x="637692" y="391706"/>
                </a:lnTo>
                <a:lnTo>
                  <a:pt x="643509" y="390563"/>
                </a:lnTo>
                <a:lnTo>
                  <a:pt x="668007" y="356768"/>
                </a:lnTo>
                <a:lnTo>
                  <a:pt x="668007" y="311277"/>
                </a:lnTo>
                <a:close/>
              </a:path>
              <a:path w="977264" h="723265">
                <a:moveTo>
                  <a:pt x="976947" y="483844"/>
                </a:moveTo>
                <a:lnTo>
                  <a:pt x="967638" y="458203"/>
                </a:lnTo>
                <a:lnTo>
                  <a:pt x="967244" y="457009"/>
                </a:lnTo>
                <a:lnTo>
                  <a:pt x="966482" y="454672"/>
                </a:lnTo>
                <a:lnTo>
                  <a:pt x="964145" y="452335"/>
                </a:lnTo>
                <a:lnTo>
                  <a:pt x="958329" y="447700"/>
                </a:lnTo>
                <a:lnTo>
                  <a:pt x="952449" y="445363"/>
                </a:lnTo>
                <a:lnTo>
                  <a:pt x="944295" y="445363"/>
                </a:lnTo>
                <a:lnTo>
                  <a:pt x="890689" y="457009"/>
                </a:lnTo>
                <a:lnTo>
                  <a:pt x="887349" y="452335"/>
                </a:lnTo>
                <a:lnTo>
                  <a:pt x="884859" y="448856"/>
                </a:lnTo>
                <a:lnTo>
                  <a:pt x="878992" y="443026"/>
                </a:lnTo>
                <a:lnTo>
                  <a:pt x="877849" y="441883"/>
                </a:lnTo>
                <a:lnTo>
                  <a:pt x="890714" y="405701"/>
                </a:lnTo>
                <a:lnTo>
                  <a:pt x="896505" y="389420"/>
                </a:lnTo>
                <a:lnTo>
                  <a:pt x="897699" y="385889"/>
                </a:lnTo>
                <a:lnTo>
                  <a:pt x="897699" y="382409"/>
                </a:lnTo>
                <a:lnTo>
                  <a:pt x="896505" y="375386"/>
                </a:lnTo>
                <a:lnTo>
                  <a:pt x="891832" y="369557"/>
                </a:lnTo>
                <a:lnTo>
                  <a:pt x="889533" y="366077"/>
                </a:lnTo>
                <a:lnTo>
                  <a:pt x="887196" y="364934"/>
                </a:lnTo>
                <a:lnTo>
                  <a:pt x="867384" y="354545"/>
                </a:lnTo>
                <a:lnTo>
                  <a:pt x="867384" y="530479"/>
                </a:lnTo>
                <a:lnTo>
                  <a:pt x="867384" y="537451"/>
                </a:lnTo>
                <a:lnTo>
                  <a:pt x="866190" y="545604"/>
                </a:lnTo>
                <a:lnTo>
                  <a:pt x="865047" y="553770"/>
                </a:lnTo>
                <a:lnTo>
                  <a:pt x="862711" y="560793"/>
                </a:lnTo>
                <a:lnTo>
                  <a:pt x="859231" y="568947"/>
                </a:lnTo>
                <a:lnTo>
                  <a:pt x="854544" y="575919"/>
                </a:lnTo>
                <a:lnTo>
                  <a:pt x="849871" y="581748"/>
                </a:lnTo>
                <a:lnTo>
                  <a:pt x="845235" y="588759"/>
                </a:lnTo>
                <a:lnTo>
                  <a:pt x="805573" y="610908"/>
                </a:lnTo>
                <a:lnTo>
                  <a:pt x="797407" y="612051"/>
                </a:lnTo>
                <a:lnTo>
                  <a:pt x="790435" y="613244"/>
                </a:lnTo>
                <a:lnTo>
                  <a:pt x="782281" y="612051"/>
                </a:lnTo>
                <a:lnTo>
                  <a:pt x="774115" y="612051"/>
                </a:lnTo>
                <a:lnTo>
                  <a:pt x="767092" y="609765"/>
                </a:lnTo>
                <a:lnTo>
                  <a:pt x="762939" y="608571"/>
                </a:lnTo>
                <a:lnTo>
                  <a:pt x="758939" y="607428"/>
                </a:lnTo>
                <a:lnTo>
                  <a:pt x="751967" y="603897"/>
                </a:lnTo>
                <a:lnTo>
                  <a:pt x="744943" y="600405"/>
                </a:lnTo>
                <a:lnTo>
                  <a:pt x="737984" y="595731"/>
                </a:lnTo>
                <a:lnTo>
                  <a:pt x="732104" y="589902"/>
                </a:lnTo>
                <a:lnTo>
                  <a:pt x="726287" y="585279"/>
                </a:lnTo>
                <a:lnTo>
                  <a:pt x="721652" y="578256"/>
                </a:lnTo>
                <a:lnTo>
                  <a:pt x="718121" y="572439"/>
                </a:lnTo>
                <a:lnTo>
                  <a:pt x="711149" y="558444"/>
                </a:lnTo>
                <a:lnTo>
                  <a:pt x="709955" y="550291"/>
                </a:lnTo>
                <a:lnTo>
                  <a:pt x="707669" y="543267"/>
                </a:lnTo>
                <a:lnTo>
                  <a:pt x="707669" y="528142"/>
                </a:lnTo>
                <a:lnTo>
                  <a:pt x="709955" y="511810"/>
                </a:lnTo>
                <a:lnTo>
                  <a:pt x="712304" y="504799"/>
                </a:lnTo>
                <a:lnTo>
                  <a:pt x="715835" y="496633"/>
                </a:lnTo>
                <a:lnTo>
                  <a:pt x="720458" y="489661"/>
                </a:lnTo>
                <a:lnTo>
                  <a:pt x="725144" y="483844"/>
                </a:lnTo>
                <a:lnTo>
                  <a:pt x="729818" y="476821"/>
                </a:lnTo>
                <a:lnTo>
                  <a:pt x="769442" y="454672"/>
                </a:lnTo>
                <a:lnTo>
                  <a:pt x="777595" y="453529"/>
                </a:lnTo>
                <a:lnTo>
                  <a:pt x="784618" y="452335"/>
                </a:lnTo>
                <a:lnTo>
                  <a:pt x="792734" y="453529"/>
                </a:lnTo>
                <a:lnTo>
                  <a:pt x="800900" y="453529"/>
                </a:lnTo>
                <a:lnTo>
                  <a:pt x="807910" y="455866"/>
                </a:lnTo>
                <a:lnTo>
                  <a:pt x="816076" y="458203"/>
                </a:lnTo>
                <a:lnTo>
                  <a:pt x="830059" y="465175"/>
                </a:lnTo>
                <a:lnTo>
                  <a:pt x="837082" y="469849"/>
                </a:lnTo>
                <a:lnTo>
                  <a:pt x="842899" y="475678"/>
                </a:lnTo>
                <a:lnTo>
                  <a:pt x="848728" y="480352"/>
                </a:lnTo>
                <a:lnTo>
                  <a:pt x="853351" y="487324"/>
                </a:lnTo>
                <a:lnTo>
                  <a:pt x="856894" y="493153"/>
                </a:lnTo>
                <a:lnTo>
                  <a:pt x="863854" y="507136"/>
                </a:lnTo>
                <a:lnTo>
                  <a:pt x="865047" y="515302"/>
                </a:lnTo>
                <a:lnTo>
                  <a:pt x="866190" y="522312"/>
                </a:lnTo>
                <a:lnTo>
                  <a:pt x="867384" y="530479"/>
                </a:lnTo>
                <a:lnTo>
                  <a:pt x="867384" y="354545"/>
                </a:lnTo>
                <a:lnTo>
                  <a:pt x="862711" y="352094"/>
                </a:lnTo>
                <a:lnTo>
                  <a:pt x="859231" y="350951"/>
                </a:lnTo>
                <a:lnTo>
                  <a:pt x="848728" y="350951"/>
                </a:lnTo>
                <a:lnTo>
                  <a:pt x="841705" y="354431"/>
                </a:lnTo>
                <a:lnTo>
                  <a:pt x="839368" y="356768"/>
                </a:lnTo>
                <a:lnTo>
                  <a:pt x="837082" y="359105"/>
                </a:lnTo>
                <a:lnTo>
                  <a:pt x="806767" y="405701"/>
                </a:lnTo>
                <a:lnTo>
                  <a:pt x="796264" y="404558"/>
                </a:lnTo>
                <a:lnTo>
                  <a:pt x="786904" y="404558"/>
                </a:lnTo>
                <a:lnTo>
                  <a:pt x="763612" y="354431"/>
                </a:lnTo>
                <a:lnTo>
                  <a:pt x="761276" y="350951"/>
                </a:lnTo>
                <a:lnTo>
                  <a:pt x="758939" y="348602"/>
                </a:lnTo>
                <a:lnTo>
                  <a:pt x="753110" y="345071"/>
                </a:lnTo>
                <a:lnTo>
                  <a:pt x="746137" y="342785"/>
                </a:lnTo>
                <a:lnTo>
                  <a:pt x="742607" y="342785"/>
                </a:lnTo>
                <a:lnTo>
                  <a:pt x="739127" y="343928"/>
                </a:lnTo>
                <a:lnTo>
                  <a:pt x="709955" y="353237"/>
                </a:lnTo>
                <a:lnTo>
                  <a:pt x="706475" y="355574"/>
                </a:lnTo>
                <a:lnTo>
                  <a:pt x="701802" y="361403"/>
                </a:lnTo>
                <a:lnTo>
                  <a:pt x="699503" y="368414"/>
                </a:lnTo>
                <a:lnTo>
                  <a:pt x="699503" y="375386"/>
                </a:lnTo>
                <a:lnTo>
                  <a:pt x="711149" y="430187"/>
                </a:lnTo>
                <a:lnTo>
                  <a:pt x="702995" y="436016"/>
                </a:lnTo>
                <a:lnTo>
                  <a:pt x="695972" y="443026"/>
                </a:lnTo>
                <a:lnTo>
                  <a:pt x="644702" y="423214"/>
                </a:lnTo>
                <a:lnTo>
                  <a:pt x="641172" y="423214"/>
                </a:lnTo>
                <a:lnTo>
                  <a:pt x="607377" y="457009"/>
                </a:lnTo>
                <a:lnTo>
                  <a:pt x="606234" y="460502"/>
                </a:lnTo>
                <a:lnTo>
                  <a:pt x="605040" y="464032"/>
                </a:lnTo>
                <a:lnTo>
                  <a:pt x="661035" y="514146"/>
                </a:lnTo>
                <a:lnTo>
                  <a:pt x="659841" y="523455"/>
                </a:lnTo>
                <a:lnTo>
                  <a:pt x="658698" y="533958"/>
                </a:lnTo>
                <a:lnTo>
                  <a:pt x="608571" y="557263"/>
                </a:lnTo>
                <a:lnTo>
                  <a:pt x="606234" y="558444"/>
                </a:lnTo>
                <a:lnTo>
                  <a:pt x="602742" y="560793"/>
                </a:lnTo>
                <a:lnTo>
                  <a:pt x="599211" y="567753"/>
                </a:lnTo>
                <a:lnTo>
                  <a:pt x="596874" y="574776"/>
                </a:lnTo>
                <a:lnTo>
                  <a:pt x="598068" y="578256"/>
                </a:lnTo>
                <a:lnTo>
                  <a:pt x="598068" y="581748"/>
                </a:lnTo>
                <a:lnTo>
                  <a:pt x="615543" y="617880"/>
                </a:lnTo>
                <a:lnTo>
                  <a:pt x="622554" y="620217"/>
                </a:lnTo>
                <a:lnTo>
                  <a:pt x="629526" y="620217"/>
                </a:lnTo>
                <a:lnTo>
                  <a:pt x="684326" y="608571"/>
                </a:lnTo>
                <a:lnTo>
                  <a:pt x="690156" y="616737"/>
                </a:lnTo>
                <a:lnTo>
                  <a:pt x="697166" y="623747"/>
                </a:lnTo>
                <a:lnTo>
                  <a:pt x="678497" y="676211"/>
                </a:lnTo>
                <a:lnTo>
                  <a:pt x="677354" y="679691"/>
                </a:lnTo>
                <a:lnTo>
                  <a:pt x="677354" y="683183"/>
                </a:lnTo>
                <a:lnTo>
                  <a:pt x="678497" y="690194"/>
                </a:lnTo>
                <a:lnTo>
                  <a:pt x="681990" y="696023"/>
                </a:lnTo>
                <a:lnTo>
                  <a:pt x="685520" y="698360"/>
                </a:lnTo>
                <a:lnTo>
                  <a:pt x="687806" y="700697"/>
                </a:lnTo>
                <a:lnTo>
                  <a:pt x="712304" y="712343"/>
                </a:lnTo>
                <a:lnTo>
                  <a:pt x="715835" y="714692"/>
                </a:lnTo>
                <a:lnTo>
                  <a:pt x="726287" y="714692"/>
                </a:lnTo>
                <a:lnTo>
                  <a:pt x="733298" y="711149"/>
                </a:lnTo>
                <a:lnTo>
                  <a:pt x="735647" y="708812"/>
                </a:lnTo>
                <a:lnTo>
                  <a:pt x="737984" y="706526"/>
                </a:lnTo>
                <a:lnTo>
                  <a:pt x="768286" y="659892"/>
                </a:lnTo>
                <a:lnTo>
                  <a:pt x="778751" y="661035"/>
                </a:lnTo>
                <a:lnTo>
                  <a:pt x="788098" y="661035"/>
                </a:lnTo>
                <a:lnTo>
                  <a:pt x="811403" y="711149"/>
                </a:lnTo>
                <a:lnTo>
                  <a:pt x="828916" y="722845"/>
                </a:lnTo>
                <a:lnTo>
                  <a:pt x="832396" y="722845"/>
                </a:lnTo>
                <a:lnTo>
                  <a:pt x="835888" y="721652"/>
                </a:lnTo>
                <a:lnTo>
                  <a:pt x="865047" y="712343"/>
                </a:lnTo>
                <a:lnTo>
                  <a:pt x="867384" y="710006"/>
                </a:lnTo>
                <a:lnTo>
                  <a:pt x="872020" y="704189"/>
                </a:lnTo>
                <a:lnTo>
                  <a:pt x="875550" y="697166"/>
                </a:lnTo>
                <a:lnTo>
                  <a:pt x="875550" y="690194"/>
                </a:lnTo>
                <a:lnTo>
                  <a:pt x="869086" y="659892"/>
                </a:lnTo>
                <a:lnTo>
                  <a:pt x="863854" y="635393"/>
                </a:lnTo>
                <a:lnTo>
                  <a:pt x="870877" y="629577"/>
                </a:lnTo>
                <a:lnTo>
                  <a:pt x="879043" y="622554"/>
                </a:lnTo>
                <a:lnTo>
                  <a:pt x="930300" y="642366"/>
                </a:lnTo>
                <a:lnTo>
                  <a:pt x="933831" y="642366"/>
                </a:lnTo>
                <a:lnTo>
                  <a:pt x="960437" y="622554"/>
                </a:lnTo>
                <a:lnTo>
                  <a:pt x="964869" y="613244"/>
                </a:lnTo>
                <a:lnTo>
                  <a:pt x="967638" y="607428"/>
                </a:lnTo>
                <a:lnTo>
                  <a:pt x="968781" y="605091"/>
                </a:lnTo>
                <a:lnTo>
                  <a:pt x="969975" y="600405"/>
                </a:lnTo>
                <a:lnTo>
                  <a:pt x="913980" y="551434"/>
                </a:lnTo>
                <a:lnTo>
                  <a:pt x="915174" y="542124"/>
                </a:lnTo>
                <a:lnTo>
                  <a:pt x="915174" y="531622"/>
                </a:lnTo>
                <a:lnTo>
                  <a:pt x="965288" y="508330"/>
                </a:lnTo>
                <a:lnTo>
                  <a:pt x="968781" y="507136"/>
                </a:lnTo>
                <a:lnTo>
                  <a:pt x="972312" y="504799"/>
                </a:lnTo>
                <a:lnTo>
                  <a:pt x="975791" y="497827"/>
                </a:lnTo>
                <a:lnTo>
                  <a:pt x="976947" y="490804"/>
                </a:lnTo>
                <a:lnTo>
                  <a:pt x="976947" y="483844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4AEF24FA-5DBC-A438-EF1F-004AD77C7870}"/>
              </a:ext>
            </a:extLst>
          </p:cNvPr>
          <p:cNvSpPr/>
          <p:nvPr/>
        </p:nvSpPr>
        <p:spPr>
          <a:xfrm>
            <a:off x="7292550" y="2967137"/>
            <a:ext cx="977265" cy="977265"/>
          </a:xfrm>
          <a:custGeom>
            <a:avLst/>
            <a:gdLst/>
            <a:ahLst/>
            <a:cxnLst/>
            <a:rect l="l" t="t" r="r" b="b"/>
            <a:pathLst>
              <a:path w="977265" h="977264">
                <a:moveTo>
                  <a:pt x="0" y="488549"/>
                </a:moveTo>
                <a:lnTo>
                  <a:pt x="2236" y="441499"/>
                </a:lnTo>
                <a:lnTo>
                  <a:pt x="8809" y="395714"/>
                </a:lnTo>
                <a:lnTo>
                  <a:pt x="19513" y="351398"/>
                </a:lnTo>
                <a:lnTo>
                  <a:pt x="34145" y="308758"/>
                </a:lnTo>
                <a:lnTo>
                  <a:pt x="52498" y="267997"/>
                </a:lnTo>
                <a:lnTo>
                  <a:pt x="74369" y="229321"/>
                </a:lnTo>
                <a:lnTo>
                  <a:pt x="99553" y="192934"/>
                </a:lnTo>
                <a:lnTo>
                  <a:pt x="127845" y="159040"/>
                </a:lnTo>
                <a:lnTo>
                  <a:pt x="159040" y="127845"/>
                </a:lnTo>
                <a:lnTo>
                  <a:pt x="192934" y="99553"/>
                </a:lnTo>
                <a:lnTo>
                  <a:pt x="229321" y="74369"/>
                </a:lnTo>
                <a:lnTo>
                  <a:pt x="267997" y="52498"/>
                </a:lnTo>
                <a:lnTo>
                  <a:pt x="308758" y="34145"/>
                </a:lnTo>
                <a:lnTo>
                  <a:pt x="351398" y="19513"/>
                </a:lnTo>
                <a:lnTo>
                  <a:pt x="395714" y="8809"/>
                </a:lnTo>
                <a:lnTo>
                  <a:pt x="441499" y="2236"/>
                </a:lnTo>
                <a:lnTo>
                  <a:pt x="488549" y="0"/>
                </a:lnTo>
                <a:lnTo>
                  <a:pt x="536837" y="2390"/>
                </a:lnTo>
                <a:lnTo>
                  <a:pt x="584306" y="9474"/>
                </a:lnTo>
                <a:lnTo>
                  <a:pt x="630637" y="21117"/>
                </a:lnTo>
                <a:lnTo>
                  <a:pt x="675510" y="37188"/>
                </a:lnTo>
                <a:lnTo>
                  <a:pt x="718603" y="57554"/>
                </a:lnTo>
                <a:lnTo>
                  <a:pt x="759597" y="82082"/>
                </a:lnTo>
                <a:lnTo>
                  <a:pt x="798172" y="110639"/>
                </a:lnTo>
                <a:lnTo>
                  <a:pt x="834006" y="143092"/>
                </a:lnTo>
                <a:lnTo>
                  <a:pt x="866460" y="178927"/>
                </a:lnTo>
                <a:lnTo>
                  <a:pt x="895017" y="217502"/>
                </a:lnTo>
                <a:lnTo>
                  <a:pt x="919545" y="258496"/>
                </a:lnTo>
                <a:lnTo>
                  <a:pt x="939911" y="301590"/>
                </a:lnTo>
                <a:lnTo>
                  <a:pt x="955982" y="346462"/>
                </a:lnTo>
                <a:lnTo>
                  <a:pt x="967625" y="392793"/>
                </a:lnTo>
                <a:lnTo>
                  <a:pt x="974709" y="440262"/>
                </a:lnTo>
                <a:lnTo>
                  <a:pt x="977099" y="488549"/>
                </a:lnTo>
                <a:lnTo>
                  <a:pt x="974863" y="535600"/>
                </a:lnTo>
                <a:lnTo>
                  <a:pt x="968290" y="581385"/>
                </a:lnTo>
                <a:lnTo>
                  <a:pt x="957586" y="625701"/>
                </a:lnTo>
                <a:lnTo>
                  <a:pt x="942954" y="668341"/>
                </a:lnTo>
                <a:lnTo>
                  <a:pt x="924601" y="709102"/>
                </a:lnTo>
                <a:lnTo>
                  <a:pt x="902730" y="747778"/>
                </a:lnTo>
                <a:lnTo>
                  <a:pt x="877546" y="784165"/>
                </a:lnTo>
                <a:lnTo>
                  <a:pt x="849254" y="818059"/>
                </a:lnTo>
                <a:lnTo>
                  <a:pt x="818059" y="849254"/>
                </a:lnTo>
                <a:lnTo>
                  <a:pt x="784165" y="877546"/>
                </a:lnTo>
                <a:lnTo>
                  <a:pt x="747778" y="902730"/>
                </a:lnTo>
                <a:lnTo>
                  <a:pt x="709102" y="924601"/>
                </a:lnTo>
                <a:lnTo>
                  <a:pt x="668341" y="942954"/>
                </a:lnTo>
                <a:lnTo>
                  <a:pt x="625701" y="957586"/>
                </a:lnTo>
                <a:lnTo>
                  <a:pt x="581385" y="968290"/>
                </a:lnTo>
                <a:lnTo>
                  <a:pt x="535600" y="974863"/>
                </a:lnTo>
                <a:lnTo>
                  <a:pt x="488549" y="977099"/>
                </a:lnTo>
                <a:lnTo>
                  <a:pt x="441499" y="974863"/>
                </a:lnTo>
                <a:lnTo>
                  <a:pt x="395714" y="968290"/>
                </a:lnTo>
                <a:lnTo>
                  <a:pt x="351398" y="957586"/>
                </a:lnTo>
                <a:lnTo>
                  <a:pt x="308758" y="942954"/>
                </a:lnTo>
                <a:lnTo>
                  <a:pt x="267997" y="924601"/>
                </a:lnTo>
                <a:lnTo>
                  <a:pt x="229321" y="902730"/>
                </a:lnTo>
                <a:lnTo>
                  <a:pt x="192934" y="877546"/>
                </a:lnTo>
                <a:lnTo>
                  <a:pt x="159040" y="849254"/>
                </a:lnTo>
                <a:lnTo>
                  <a:pt x="127845" y="818059"/>
                </a:lnTo>
                <a:lnTo>
                  <a:pt x="99553" y="784165"/>
                </a:lnTo>
                <a:lnTo>
                  <a:pt x="74369" y="747778"/>
                </a:lnTo>
                <a:lnTo>
                  <a:pt x="52498" y="709102"/>
                </a:lnTo>
                <a:lnTo>
                  <a:pt x="34145" y="668341"/>
                </a:lnTo>
                <a:lnTo>
                  <a:pt x="19513" y="625701"/>
                </a:lnTo>
                <a:lnTo>
                  <a:pt x="8809" y="581385"/>
                </a:lnTo>
                <a:lnTo>
                  <a:pt x="2236" y="535600"/>
                </a:lnTo>
                <a:lnTo>
                  <a:pt x="0" y="488549"/>
                </a:lnTo>
                <a:close/>
              </a:path>
            </a:pathLst>
          </a:custGeom>
          <a:ln w="38099">
            <a:solidFill>
              <a:srgbClr val="A64D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51973C7-BEDD-1870-65FB-1F0F28DB4A9A}"/>
              </a:ext>
            </a:extLst>
          </p:cNvPr>
          <p:cNvSpPr txBox="1"/>
          <p:nvPr/>
        </p:nvSpPr>
        <p:spPr>
          <a:xfrm>
            <a:off x="7619864" y="3437399"/>
            <a:ext cx="3232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65" dirty="0">
                <a:solidFill>
                  <a:srgbClr val="434343"/>
                </a:solidFill>
                <a:latin typeface="Trebuchet MS"/>
                <a:cs typeface="Trebuchet MS"/>
              </a:rPr>
              <a:t>&lt;h1&gt;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39F6D68E-9D00-1598-9F72-D1FF99AB9CF5}"/>
              </a:ext>
            </a:extLst>
          </p:cNvPr>
          <p:cNvSpPr/>
          <p:nvPr/>
        </p:nvSpPr>
        <p:spPr>
          <a:xfrm>
            <a:off x="6804900" y="1229262"/>
            <a:ext cx="977265" cy="977265"/>
          </a:xfrm>
          <a:custGeom>
            <a:avLst/>
            <a:gdLst/>
            <a:ahLst/>
            <a:cxnLst/>
            <a:rect l="l" t="t" r="r" b="b"/>
            <a:pathLst>
              <a:path w="977265" h="977264">
                <a:moveTo>
                  <a:pt x="0" y="488549"/>
                </a:moveTo>
                <a:lnTo>
                  <a:pt x="2236" y="441499"/>
                </a:lnTo>
                <a:lnTo>
                  <a:pt x="8809" y="395714"/>
                </a:lnTo>
                <a:lnTo>
                  <a:pt x="19513" y="351398"/>
                </a:lnTo>
                <a:lnTo>
                  <a:pt x="34145" y="308758"/>
                </a:lnTo>
                <a:lnTo>
                  <a:pt x="52498" y="267997"/>
                </a:lnTo>
                <a:lnTo>
                  <a:pt x="74369" y="229321"/>
                </a:lnTo>
                <a:lnTo>
                  <a:pt x="99553" y="192934"/>
                </a:lnTo>
                <a:lnTo>
                  <a:pt x="127845" y="159040"/>
                </a:lnTo>
                <a:lnTo>
                  <a:pt x="159040" y="127845"/>
                </a:lnTo>
                <a:lnTo>
                  <a:pt x="192934" y="99553"/>
                </a:lnTo>
                <a:lnTo>
                  <a:pt x="229321" y="74369"/>
                </a:lnTo>
                <a:lnTo>
                  <a:pt x="267997" y="52498"/>
                </a:lnTo>
                <a:lnTo>
                  <a:pt x="308758" y="34145"/>
                </a:lnTo>
                <a:lnTo>
                  <a:pt x="351398" y="19513"/>
                </a:lnTo>
                <a:lnTo>
                  <a:pt x="395714" y="8809"/>
                </a:lnTo>
                <a:lnTo>
                  <a:pt x="441499" y="2236"/>
                </a:lnTo>
                <a:lnTo>
                  <a:pt x="488549" y="0"/>
                </a:lnTo>
                <a:lnTo>
                  <a:pt x="536837" y="2390"/>
                </a:lnTo>
                <a:lnTo>
                  <a:pt x="584306" y="9474"/>
                </a:lnTo>
                <a:lnTo>
                  <a:pt x="630637" y="21117"/>
                </a:lnTo>
                <a:lnTo>
                  <a:pt x="675510" y="37188"/>
                </a:lnTo>
                <a:lnTo>
                  <a:pt x="718603" y="57554"/>
                </a:lnTo>
                <a:lnTo>
                  <a:pt x="759597" y="82082"/>
                </a:lnTo>
                <a:lnTo>
                  <a:pt x="798172" y="110639"/>
                </a:lnTo>
                <a:lnTo>
                  <a:pt x="834006" y="143092"/>
                </a:lnTo>
                <a:lnTo>
                  <a:pt x="866460" y="178927"/>
                </a:lnTo>
                <a:lnTo>
                  <a:pt x="895017" y="217502"/>
                </a:lnTo>
                <a:lnTo>
                  <a:pt x="919545" y="258496"/>
                </a:lnTo>
                <a:lnTo>
                  <a:pt x="939911" y="301590"/>
                </a:lnTo>
                <a:lnTo>
                  <a:pt x="955982" y="346462"/>
                </a:lnTo>
                <a:lnTo>
                  <a:pt x="967625" y="392793"/>
                </a:lnTo>
                <a:lnTo>
                  <a:pt x="974709" y="440262"/>
                </a:lnTo>
                <a:lnTo>
                  <a:pt x="977099" y="488549"/>
                </a:lnTo>
                <a:lnTo>
                  <a:pt x="974863" y="535600"/>
                </a:lnTo>
                <a:lnTo>
                  <a:pt x="968290" y="581385"/>
                </a:lnTo>
                <a:lnTo>
                  <a:pt x="957586" y="625701"/>
                </a:lnTo>
                <a:lnTo>
                  <a:pt x="942954" y="668341"/>
                </a:lnTo>
                <a:lnTo>
                  <a:pt x="924601" y="709102"/>
                </a:lnTo>
                <a:lnTo>
                  <a:pt x="902730" y="747778"/>
                </a:lnTo>
                <a:lnTo>
                  <a:pt x="877546" y="784165"/>
                </a:lnTo>
                <a:lnTo>
                  <a:pt x="849254" y="818059"/>
                </a:lnTo>
                <a:lnTo>
                  <a:pt x="818059" y="849254"/>
                </a:lnTo>
                <a:lnTo>
                  <a:pt x="784165" y="877546"/>
                </a:lnTo>
                <a:lnTo>
                  <a:pt x="747778" y="902730"/>
                </a:lnTo>
                <a:lnTo>
                  <a:pt x="709102" y="924601"/>
                </a:lnTo>
                <a:lnTo>
                  <a:pt x="668341" y="942954"/>
                </a:lnTo>
                <a:lnTo>
                  <a:pt x="625701" y="957586"/>
                </a:lnTo>
                <a:lnTo>
                  <a:pt x="581385" y="968290"/>
                </a:lnTo>
                <a:lnTo>
                  <a:pt x="535600" y="974863"/>
                </a:lnTo>
                <a:lnTo>
                  <a:pt x="488549" y="977099"/>
                </a:lnTo>
                <a:lnTo>
                  <a:pt x="441499" y="974863"/>
                </a:lnTo>
                <a:lnTo>
                  <a:pt x="395714" y="968290"/>
                </a:lnTo>
                <a:lnTo>
                  <a:pt x="351398" y="957586"/>
                </a:lnTo>
                <a:lnTo>
                  <a:pt x="308758" y="942954"/>
                </a:lnTo>
                <a:lnTo>
                  <a:pt x="267997" y="924601"/>
                </a:lnTo>
                <a:lnTo>
                  <a:pt x="229321" y="902730"/>
                </a:lnTo>
                <a:lnTo>
                  <a:pt x="192934" y="877546"/>
                </a:lnTo>
                <a:lnTo>
                  <a:pt x="159040" y="849254"/>
                </a:lnTo>
                <a:lnTo>
                  <a:pt x="127845" y="818059"/>
                </a:lnTo>
                <a:lnTo>
                  <a:pt x="99553" y="784165"/>
                </a:lnTo>
                <a:lnTo>
                  <a:pt x="74369" y="747778"/>
                </a:lnTo>
                <a:lnTo>
                  <a:pt x="52498" y="709102"/>
                </a:lnTo>
                <a:lnTo>
                  <a:pt x="34145" y="668341"/>
                </a:lnTo>
                <a:lnTo>
                  <a:pt x="19513" y="625701"/>
                </a:lnTo>
                <a:lnTo>
                  <a:pt x="8809" y="581385"/>
                </a:lnTo>
                <a:lnTo>
                  <a:pt x="2236" y="535600"/>
                </a:lnTo>
                <a:lnTo>
                  <a:pt x="0" y="488549"/>
                </a:lnTo>
                <a:close/>
              </a:path>
            </a:pathLst>
          </a:custGeom>
          <a:ln w="38099">
            <a:solidFill>
              <a:srgbClr val="E691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BA6F5B1C-F41D-A93D-3B55-15AA6F293CFA}"/>
              </a:ext>
            </a:extLst>
          </p:cNvPr>
          <p:cNvSpPr txBox="1"/>
          <p:nvPr/>
        </p:nvSpPr>
        <p:spPr>
          <a:xfrm>
            <a:off x="7039030" y="1592844"/>
            <a:ext cx="50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34343"/>
                </a:solidFill>
                <a:latin typeface="Trebuchet MS"/>
                <a:cs typeface="Trebuchet MS"/>
              </a:rPr>
              <a:t>&lt;body&gt;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81760BDA-EC32-BE7E-ED39-65B54626199E}"/>
              </a:ext>
            </a:extLst>
          </p:cNvPr>
          <p:cNvSpPr txBox="1"/>
          <p:nvPr/>
        </p:nvSpPr>
        <p:spPr>
          <a:xfrm>
            <a:off x="1282332" y="1569687"/>
            <a:ext cx="6438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solidFill>
                  <a:srgbClr val="434343"/>
                </a:solidFill>
                <a:latin typeface="Trebuchet MS"/>
                <a:cs typeface="Trebuchet MS"/>
              </a:rPr>
              <a:t>Eleme</a:t>
            </a:r>
            <a:r>
              <a:rPr sz="1100" spc="30" dirty="0">
                <a:solidFill>
                  <a:srgbClr val="434343"/>
                </a:solidFill>
                <a:latin typeface="Trebuchet MS"/>
                <a:cs typeface="Trebuchet MS"/>
              </a:rPr>
              <a:t>n</a:t>
            </a:r>
            <a:r>
              <a:rPr sz="1100" spc="-100" dirty="0">
                <a:solidFill>
                  <a:srgbClr val="434343"/>
                </a:solidFill>
                <a:latin typeface="Trebuchet MS"/>
                <a:cs typeface="Trebuchet MS"/>
              </a:rPr>
              <a:t>t</a:t>
            </a:r>
            <a:r>
              <a:rPr sz="1100" spc="60" dirty="0">
                <a:solidFill>
                  <a:srgbClr val="434343"/>
                </a:solidFill>
                <a:latin typeface="Trebuchet MS"/>
                <a:cs typeface="Trebuchet MS"/>
              </a:rPr>
              <a:t>o</a:t>
            </a:r>
            <a:endParaRPr sz="1100">
              <a:latin typeface="Trebuchet MS"/>
              <a:cs typeface="Trebuchet MS"/>
            </a:endParaRPr>
          </a:p>
          <a:p>
            <a:pPr marL="80010">
              <a:lnSpc>
                <a:spcPct val="100000"/>
              </a:lnSpc>
            </a:pPr>
            <a:r>
              <a:rPr sz="1100" b="1" spc="-5" dirty="0">
                <a:solidFill>
                  <a:srgbClr val="434343"/>
                </a:solidFill>
                <a:latin typeface="Trebuchet MS"/>
                <a:cs typeface="Trebuchet MS"/>
              </a:rPr>
              <a:t>&lt;head&gt;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3" name="object 10">
            <a:extLst>
              <a:ext uri="{FF2B5EF4-FFF2-40B4-BE49-F238E27FC236}">
                <a16:creationId xmlns:a16="http://schemas.microsoft.com/office/drawing/2014/main" id="{1D237DF8-0AE9-3D30-7D0F-89A462FCA0A8}"/>
              </a:ext>
            </a:extLst>
          </p:cNvPr>
          <p:cNvGrpSpPr/>
          <p:nvPr/>
        </p:nvGrpSpPr>
        <p:grpSpPr>
          <a:xfrm>
            <a:off x="1092699" y="1240050"/>
            <a:ext cx="6668134" cy="2723515"/>
            <a:chOff x="1092699" y="1240050"/>
            <a:chExt cx="6668134" cy="2723515"/>
          </a:xfrm>
        </p:grpSpPr>
        <p:sp>
          <p:nvSpPr>
            <p:cNvPr id="24" name="object 11">
              <a:extLst>
                <a:ext uri="{FF2B5EF4-FFF2-40B4-BE49-F238E27FC236}">
                  <a16:creationId xmlns:a16="http://schemas.microsoft.com/office/drawing/2014/main" id="{91FBE042-2FD6-94A1-5DD5-8DEBA64A6809}"/>
                </a:ext>
              </a:extLst>
            </p:cNvPr>
            <p:cNvSpPr/>
            <p:nvPr/>
          </p:nvSpPr>
          <p:spPr>
            <a:xfrm>
              <a:off x="4859599" y="1687812"/>
              <a:ext cx="1717039" cy="26670"/>
            </a:xfrm>
            <a:custGeom>
              <a:avLst/>
              <a:gdLst/>
              <a:ahLst/>
              <a:cxnLst/>
              <a:rect l="l" t="t" r="r" b="b"/>
              <a:pathLst>
                <a:path w="1717040" h="26669">
                  <a:moveTo>
                    <a:pt x="0" y="0"/>
                  </a:moveTo>
                  <a:lnTo>
                    <a:pt x="1716627" y="26474"/>
                  </a:lnTo>
                </a:path>
              </a:pathLst>
            </a:custGeom>
            <a:ln w="3809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12">
              <a:extLst>
                <a:ext uri="{FF2B5EF4-FFF2-40B4-BE49-F238E27FC236}">
                  <a16:creationId xmlns:a16="http://schemas.microsoft.com/office/drawing/2014/main" id="{097AD1E9-5FAD-5297-5212-B83DA506769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6206" y="1632313"/>
              <a:ext cx="211950" cy="163947"/>
            </a:xfrm>
            <a:prstGeom prst="rect">
              <a:avLst/>
            </a:prstGeom>
          </p:spPr>
        </p:pic>
        <p:sp>
          <p:nvSpPr>
            <p:cNvPr id="26" name="object 13">
              <a:extLst>
                <a:ext uri="{FF2B5EF4-FFF2-40B4-BE49-F238E27FC236}">
                  <a16:creationId xmlns:a16="http://schemas.microsoft.com/office/drawing/2014/main" id="{15C70BD0-F149-A890-B7C2-C7D4CDCA3CE8}"/>
                </a:ext>
              </a:extLst>
            </p:cNvPr>
            <p:cNvSpPr/>
            <p:nvPr/>
          </p:nvSpPr>
          <p:spPr>
            <a:xfrm>
              <a:off x="6572563" y="2125637"/>
              <a:ext cx="429259" cy="650875"/>
            </a:xfrm>
            <a:custGeom>
              <a:avLst/>
              <a:gdLst/>
              <a:ahLst/>
              <a:cxnLst/>
              <a:rect l="l" t="t" r="r" b="b"/>
              <a:pathLst>
                <a:path w="429259" h="650875">
                  <a:moveTo>
                    <a:pt x="428886" y="0"/>
                  </a:moveTo>
                  <a:lnTo>
                    <a:pt x="0" y="650636"/>
                  </a:lnTo>
                </a:path>
              </a:pathLst>
            </a:custGeom>
            <a:ln w="3809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14">
              <a:extLst>
                <a:ext uri="{FF2B5EF4-FFF2-40B4-BE49-F238E27FC236}">
                  <a16:creationId xmlns:a16="http://schemas.microsoft.com/office/drawing/2014/main" id="{E0711B31-9A52-5303-4507-8ECBF79D987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8354" y="2722588"/>
              <a:ext cx="185801" cy="217094"/>
            </a:xfrm>
            <a:prstGeom prst="rect">
              <a:avLst/>
            </a:prstGeom>
          </p:spPr>
        </p:pic>
        <p:sp>
          <p:nvSpPr>
            <p:cNvPr id="28" name="object 15">
              <a:extLst>
                <a:ext uri="{FF2B5EF4-FFF2-40B4-BE49-F238E27FC236}">
                  <a16:creationId xmlns:a16="http://schemas.microsoft.com/office/drawing/2014/main" id="{D5B45B06-1816-A9D2-7CF7-61B93B9AB970}"/>
                </a:ext>
              </a:extLst>
            </p:cNvPr>
            <p:cNvSpPr/>
            <p:nvPr/>
          </p:nvSpPr>
          <p:spPr>
            <a:xfrm>
              <a:off x="7505974" y="2164037"/>
              <a:ext cx="175260" cy="584200"/>
            </a:xfrm>
            <a:custGeom>
              <a:avLst/>
              <a:gdLst/>
              <a:ahLst/>
              <a:cxnLst/>
              <a:rect l="l" t="t" r="r" b="b"/>
              <a:pathLst>
                <a:path w="175259" h="584200">
                  <a:moveTo>
                    <a:pt x="0" y="0"/>
                  </a:moveTo>
                  <a:lnTo>
                    <a:pt x="174994" y="584116"/>
                  </a:lnTo>
                </a:path>
              </a:pathLst>
            </a:custGeom>
            <a:ln w="3809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16">
              <a:extLst>
                <a:ext uri="{FF2B5EF4-FFF2-40B4-BE49-F238E27FC236}">
                  <a16:creationId xmlns:a16="http://schemas.microsoft.com/office/drawing/2014/main" id="{E6C856F8-C674-21C4-AE3D-6145AF1296F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1636" y="2711043"/>
              <a:ext cx="158667" cy="221788"/>
            </a:xfrm>
            <a:prstGeom prst="rect">
              <a:avLst/>
            </a:prstGeom>
          </p:spPr>
        </p:pic>
        <p:sp>
          <p:nvSpPr>
            <p:cNvPr id="30" name="object 17">
              <a:extLst>
                <a:ext uri="{FF2B5EF4-FFF2-40B4-BE49-F238E27FC236}">
                  <a16:creationId xmlns:a16="http://schemas.microsoft.com/office/drawing/2014/main" id="{777CE073-83A1-1C65-2594-7B502C3C1091}"/>
                </a:ext>
              </a:extLst>
            </p:cNvPr>
            <p:cNvSpPr/>
            <p:nvPr/>
          </p:nvSpPr>
          <p:spPr>
            <a:xfrm>
              <a:off x="5958199" y="2967137"/>
              <a:ext cx="977265" cy="977265"/>
            </a:xfrm>
            <a:custGeom>
              <a:avLst/>
              <a:gdLst/>
              <a:ahLst/>
              <a:cxnLst/>
              <a:rect l="l" t="t" r="r" b="b"/>
              <a:pathLst>
                <a:path w="977265" h="977264">
                  <a:moveTo>
                    <a:pt x="0" y="488549"/>
                  </a:moveTo>
                  <a:lnTo>
                    <a:pt x="2236" y="441499"/>
                  </a:lnTo>
                  <a:lnTo>
                    <a:pt x="8809" y="395714"/>
                  </a:lnTo>
                  <a:lnTo>
                    <a:pt x="19513" y="351398"/>
                  </a:lnTo>
                  <a:lnTo>
                    <a:pt x="34145" y="308758"/>
                  </a:lnTo>
                  <a:lnTo>
                    <a:pt x="52498" y="267997"/>
                  </a:lnTo>
                  <a:lnTo>
                    <a:pt x="74369" y="229321"/>
                  </a:lnTo>
                  <a:lnTo>
                    <a:pt x="99553" y="192934"/>
                  </a:lnTo>
                  <a:lnTo>
                    <a:pt x="127845" y="159040"/>
                  </a:lnTo>
                  <a:lnTo>
                    <a:pt x="159040" y="127845"/>
                  </a:lnTo>
                  <a:lnTo>
                    <a:pt x="192934" y="99553"/>
                  </a:lnTo>
                  <a:lnTo>
                    <a:pt x="229321" y="74369"/>
                  </a:lnTo>
                  <a:lnTo>
                    <a:pt x="267997" y="52498"/>
                  </a:lnTo>
                  <a:lnTo>
                    <a:pt x="308758" y="34145"/>
                  </a:lnTo>
                  <a:lnTo>
                    <a:pt x="351398" y="19513"/>
                  </a:lnTo>
                  <a:lnTo>
                    <a:pt x="395714" y="8809"/>
                  </a:lnTo>
                  <a:lnTo>
                    <a:pt x="441499" y="2236"/>
                  </a:lnTo>
                  <a:lnTo>
                    <a:pt x="488549" y="0"/>
                  </a:lnTo>
                  <a:lnTo>
                    <a:pt x="536837" y="2390"/>
                  </a:lnTo>
                  <a:lnTo>
                    <a:pt x="584306" y="9474"/>
                  </a:lnTo>
                  <a:lnTo>
                    <a:pt x="630637" y="21117"/>
                  </a:lnTo>
                  <a:lnTo>
                    <a:pt x="675510" y="37188"/>
                  </a:lnTo>
                  <a:lnTo>
                    <a:pt x="718603" y="57554"/>
                  </a:lnTo>
                  <a:lnTo>
                    <a:pt x="759597" y="82082"/>
                  </a:lnTo>
                  <a:lnTo>
                    <a:pt x="798172" y="110639"/>
                  </a:lnTo>
                  <a:lnTo>
                    <a:pt x="834006" y="143092"/>
                  </a:lnTo>
                  <a:lnTo>
                    <a:pt x="866460" y="178927"/>
                  </a:lnTo>
                  <a:lnTo>
                    <a:pt x="895017" y="217502"/>
                  </a:lnTo>
                  <a:lnTo>
                    <a:pt x="919545" y="258496"/>
                  </a:lnTo>
                  <a:lnTo>
                    <a:pt x="939911" y="301590"/>
                  </a:lnTo>
                  <a:lnTo>
                    <a:pt x="955982" y="346462"/>
                  </a:lnTo>
                  <a:lnTo>
                    <a:pt x="967625" y="392793"/>
                  </a:lnTo>
                  <a:lnTo>
                    <a:pt x="974709" y="440262"/>
                  </a:lnTo>
                  <a:lnTo>
                    <a:pt x="977099" y="488549"/>
                  </a:lnTo>
                  <a:lnTo>
                    <a:pt x="974863" y="535600"/>
                  </a:lnTo>
                  <a:lnTo>
                    <a:pt x="968290" y="581385"/>
                  </a:lnTo>
                  <a:lnTo>
                    <a:pt x="957586" y="625701"/>
                  </a:lnTo>
                  <a:lnTo>
                    <a:pt x="942954" y="668341"/>
                  </a:lnTo>
                  <a:lnTo>
                    <a:pt x="924601" y="709102"/>
                  </a:lnTo>
                  <a:lnTo>
                    <a:pt x="902730" y="747778"/>
                  </a:lnTo>
                  <a:lnTo>
                    <a:pt x="877546" y="784165"/>
                  </a:lnTo>
                  <a:lnTo>
                    <a:pt x="849254" y="818059"/>
                  </a:lnTo>
                  <a:lnTo>
                    <a:pt x="818059" y="849254"/>
                  </a:lnTo>
                  <a:lnTo>
                    <a:pt x="784165" y="877546"/>
                  </a:lnTo>
                  <a:lnTo>
                    <a:pt x="747778" y="902730"/>
                  </a:lnTo>
                  <a:lnTo>
                    <a:pt x="709102" y="924601"/>
                  </a:lnTo>
                  <a:lnTo>
                    <a:pt x="668341" y="942954"/>
                  </a:lnTo>
                  <a:lnTo>
                    <a:pt x="625701" y="957586"/>
                  </a:lnTo>
                  <a:lnTo>
                    <a:pt x="581385" y="968290"/>
                  </a:lnTo>
                  <a:lnTo>
                    <a:pt x="535600" y="974863"/>
                  </a:lnTo>
                  <a:lnTo>
                    <a:pt x="488549" y="977099"/>
                  </a:lnTo>
                  <a:lnTo>
                    <a:pt x="441499" y="974863"/>
                  </a:lnTo>
                  <a:lnTo>
                    <a:pt x="395714" y="968290"/>
                  </a:lnTo>
                  <a:lnTo>
                    <a:pt x="351398" y="957586"/>
                  </a:lnTo>
                  <a:lnTo>
                    <a:pt x="308758" y="942954"/>
                  </a:lnTo>
                  <a:lnTo>
                    <a:pt x="267997" y="924601"/>
                  </a:lnTo>
                  <a:lnTo>
                    <a:pt x="229321" y="902730"/>
                  </a:lnTo>
                  <a:lnTo>
                    <a:pt x="192934" y="877546"/>
                  </a:lnTo>
                  <a:lnTo>
                    <a:pt x="159040" y="849254"/>
                  </a:lnTo>
                  <a:lnTo>
                    <a:pt x="127845" y="818059"/>
                  </a:lnTo>
                  <a:lnTo>
                    <a:pt x="99553" y="784165"/>
                  </a:lnTo>
                  <a:lnTo>
                    <a:pt x="74369" y="747778"/>
                  </a:lnTo>
                  <a:lnTo>
                    <a:pt x="52498" y="709102"/>
                  </a:lnTo>
                  <a:lnTo>
                    <a:pt x="34145" y="668341"/>
                  </a:lnTo>
                  <a:lnTo>
                    <a:pt x="19513" y="625701"/>
                  </a:lnTo>
                  <a:lnTo>
                    <a:pt x="8809" y="581385"/>
                  </a:lnTo>
                  <a:lnTo>
                    <a:pt x="2236" y="535600"/>
                  </a:lnTo>
                  <a:lnTo>
                    <a:pt x="0" y="488549"/>
                  </a:lnTo>
                  <a:close/>
                </a:path>
              </a:pathLst>
            </a:custGeom>
            <a:ln w="38099">
              <a:solidFill>
                <a:srgbClr val="A64D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19C25D8F-B0D1-9D6A-961A-5E9CB7B6D9FA}"/>
                </a:ext>
              </a:extLst>
            </p:cNvPr>
            <p:cNvSpPr/>
            <p:nvPr/>
          </p:nvSpPr>
          <p:spPr>
            <a:xfrm>
              <a:off x="1111749" y="1259100"/>
              <a:ext cx="977265" cy="977265"/>
            </a:xfrm>
            <a:custGeom>
              <a:avLst/>
              <a:gdLst/>
              <a:ahLst/>
              <a:cxnLst/>
              <a:rect l="l" t="t" r="r" b="b"/>
              <a:pathLst>
                <a:path w="977264" h="977264">
                  <a:moveTo>
                    <a:pt x="0" y="488549"/>
                  </a:moveTo>
                  <a:lnTo>
                    <a:pt x="2236" y="441499"/>
                  </a:lnTo>
                  <a:lnTo>
                    <a:pt x="8809" y="395714"/>
                  </a:lnTo>
                  <a:lnTo>
                    <a:pt x="19513" y="351398"/>
                  </a:lnTo>
                  <a:lnTo>
                    <a:pt x="34145" y="308758"/>
                  </a:lnTo>
                  <a:lnTo>
                    <a:pt x="52498" y="267997"/>
                  </a:lnTo>
                  <a:lnTo>
                    <a:pt x="74369" y="229321"/>
                  </a:lnTo>
                  <a:lnTo>
                    <a:pt x="99553" y="192934"/>
                  </a:lnTo>
                  <a:lnTo>
                    <a:pt x="127845" y="159040"/>
                  </a:lnTo>
                  <a:lnTo>
                    <a:pt x="159040" y="127845"/>
                  </a:lnTo>
                  <a:lnTo>
                    <a:pt x="192934" y="99553"/>
                  </a:lnTo>
                  <a:lnTo>
                    <a:pt x="229321" y="74369"/>
                  </a:lnTo>
                  <a:lnTo>
                    <a:pt x="267997" y="52498"/>
                  </a:lnTo>
                  <a:lnTo>
                    <a:pt x="308758" y="34145"/>
                  </a:lnTo>
                  <a:lnTo>
                    <a:pt x="351398" y="19513"/>
                  </a:lnTo>
                  <a:lnTo>
                    <a:pt x="395714" y="8809"/>
                  </a:lnTo>
                  <a:lnTo>
                    <a:pt x="441499" y="2236"/>
                  </a:lnTo>
                  <a:lnTo>
                    <a:pt x="488549" y="0"/>
                  </a:lnTo>
                  <a:lnTo>
                    <a:pt x="536837" y="2390"/>
                  </a:lnTo>
                  <a:lnTo>
                    <a:pt x="584306" y="9474"/>
                  </a:lnTo>
                  <a:lnTo>
                    <a:pt x="630637" y="21117"/>
                  </a:lnTo>
                  <a:lnTo>
                    <a:pt x="675509" y="37188"/>
                  </a:lnTo>
                  <a:lnTo>
                    <a:pt x="718603" y="57554"/>
                  </a:lnTo>
                  <a:lnTo>
                    <a:pt x="759597" y="82082"/>
                  </a:lnTo>
                  <a:lnTo>
                    <a:pt x="798172" y="110639"/>
                  </a:lnTo>
                  <a:lnTo>
                    <a:pt x="834006" y="143092"/>
                  </a:lnTo>
                  <a:lnTo>
                    <a:pt x="866460" y="178927"/>
                  </a:lnTo>
                  <a:lnTo>
                    <a:pt x="895017" y="217502"/>
                  </a:lnTo>
                  <a:lnTo>
                    <a:pt x="919545" y="258496"/>
                  </a:lnTo>
                  <a:lnTo>
                    <a:pt x="939911" y="301590"/>
                  </a:lnTo>
                  <a:lnTo>
                    <a:pt x="955982" y="346462"/>
                  </a:lnTo>
                  <a:lnTo>
                    <a:pt x="967625" y="392793"/>
                  </a:lnTo>
                  <a:lnTo>
                    <a:pt x="974709" y="440262"/>
                  </a:lnTo>
                  <a:lnTo>
                    <a:pt x="977099" y="488549"/>
                  </a:lnTo>
                  <a:lnTo>
                    <a:pt x="974863" y="535600"/>
                  </a:lnTo>
                  <a:lnTo>
                    <a:pt x="968290" y="581385"/>
                  </a:lnTo>
                  <a:lnTo>
                    <a:pt x="957586" y="625700"/>
                  </a:lnTo>
                  <a:lnTo>
                    <a:pt x="942954" y="668341"/>
                  </a:lnTo>
                  <a:lnTo>
                    <a:pt x="924601" y="709102"/>
                  </a:lnTo>
                  <a:lnTo>
                    <a:pt x="902730" y="747778"/>
                  </a:lnTo>
                  <a:lnTo>
                    <a:pt x="877546" y="784165"/>
                  </a:lnTo>
                  <a:lnTo>
                    <a:pt x="849254" y="818059"/>
                  </a:lnTo>
                  <a:lnTo>
                    <a:pt x="818059" y="849254"/>
                  </a:lnTo>
                  <a:lnTo>
                    <a:pt x="784165" y="877546"/>
                  </a:lnTo>
                  <a:lnTo>
                    <a:pt x="747778" y="902730"/>
                  </a:lnTo>
                  <a:lnTo>
                    <a:pt x="709102" y="924601"/>
                  </a:lnTo>
                  <a:lnTo>
                    <a:pt x="668341" y="942954"/>
                  </a:lnTo>
                  <a:lnTo>
                    <a:pt x="625701" y="957586"/>
                  </a:lnTo>
                  <a:lnTo>
                    <a:pt x="581385" y="968290"/>
                  </a:lnTo>
                  <a:lnTo>
                    <a:pt x="535600" y="974863"/>
                  </a:lnTo>
                  <a:lnTo>
                    <a:pt x="488549" y="977099"/>
                  </a:lnTo>
                  <a:lnTo>
                    <a:pt x="441499" y="974863"/>
                  </a:lnTo>
                  <a:lnTo>
                    <a:pt x="395714" y="968290"/>
                  </a:lnTo>
                  <a:lnTo>
                    <a:pt x="351398" y="957586"/>
                  </a:lnTo>
                  <a:lnTo>
                    <a:pt x="308758" y="942954"/>
                  </a:lnTo>
                  <a:lnTo>
                    <a:pt x="267997" y="924601"/>
                  </a:lnTo>
                  <a:lnTo>
                    <a:pt x="229321" y="902730"/>
                  </a:lnTo>
                  <a:lnTo>
                    <a:pt x="192934" y="877546"/>
                  </a:lnTo>
                  <a:lnTo>
                    <a:pt x="159040" y="849254"/>
                  </a:lnTo>
                  <a:lnTo>
                    <a:pt x="127845" y="818059"/>
                  </a:lnTo>
                  <a:lnTo>
                    <a:pt x="99553" y="784165"/>
                  </a:lnTo>
                  <a:lnTo>
                    <a:pt x="74369" y="747778"/>
                  </a:lnTo>
                  <a:lnTo>
                    <a:pt x="52498" y="709102"/>
                  </a:lnTo>
                  <a:lnTo>
                    <a:pt x="34145" y="668341"/>
                  </a:lnTo>
                  <a:lnTo>
                    <a:pt x="19513" y="625700"/>
                  </a:lnTo>
                  <a:lnTo>
                    <a:pt x="8809" y="581385"/>
                  </a:lnTo>
                  <a:lnTo>
                    <a:pt x="2236" y="535600"/>
                  </a:lnTo>
                  <a:lnTo>
                    <a:pt x="0" y="488549"/>
                  </a:lnTo>
                  <a:close/>
                </a:path>
              </a:pathLst>
            </a:custGeom>
            <a:ln w="38099">
              <a:solidFill>
                <a:srgbClr val="E691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9">
              <a:extLst>
                <a:ext uri="{FF2B5EF4-FFF2-40B4-BE49-F238E27FC236}">
                  <a16:creationId xmlns:a16="http://schemas.microsoft.com/office/drawing/2014/main" id="{FF9596F3-5EE3-FFB8-4EAC-2426DC3C87DF}"/>
                </a:ext>
              </a:extLst>
            </p:cNvPr>
            <p:cNvSpPr/>
            <p:nvPr/>
          </p:nvSpPr>
          <p:spPr>
            <a:xfrm>
              <a:off x="2317273" y="1687812"/>
              <a:ext cx="1565275" cy="52705"/>
            </a:xfrm>
            <a:custGeom>
              <a:avLst/>
              <a:gdLst/>
              <a:ahLst/>
              <a:cxnLst/>
              <a:rect l="l" t="t" r="r" b="b"/>
              <a:pathLst>
                <a:path w="1565275" h="52705">
                  <a:moveTo>
                    <a:pt x="1565226" y="0"/>
                  </a:moveTo>
                  <a:lnTo>
                    <a:pt x="0" y="52095"/>
                  </a:lnTo>
                </a:path>
              </a:pathLst>
            </a:custGeom>
            <a:ln w="3809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20">
              <a:extLst>
                <a:ext uri="{FF2B5EF4-FFF2-40B4-BE49-F238E27FC236}">
                  <a16:creationId xmlns:a16="http://schemas.microsoft.com/office/drawing/2014/main" id="{FB19CF37-1705-F1A4-A91C-9844DA9D8B8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5417" y="1657961"/>
              <a:ext cx="212999" cy="163892"/>
            </a:xfrm>
            <a:prstGeom prst="rect">
              <a:avLst/>
            </a:prstGeom>
          </p:spPr>
        </p:pic>
        <p:sp>
          <p:nvSpPr>
            <p:cNvPr id="34" name="object 21">
              <a:extLst>
                <a:ext uri="{FF2B5EF4-FFF2-40B4-BE49-F238E27FC236}">
                  <a16:creationId xmlns:a16="http://schemas.microsoft.com/office/drawing/2014/main" id="{F955FB81-1E60-5C62-E787-54C6015A3E22}"/>
                </a:ext>
              </a:extLst>
            </p:cNvPr>
            <p:cNvSpPr/>
            <p:nvPr/>
          </p:nvSpPr>
          <p:spPr>
            <a:xfrm>
              <a:off x="1600299" y="2236200"/>
              <a:ext cx="2540" cy="502284"/>
            </a:xfrm>
            <a:custGeom>
              <a:avLst/>
              <a:gdLst/>
              <a:ahLst/>
              <a:cxnLst/>
              <a:rect l="l" t="t" r="r" b="b"/>
              <a:pathLst>
                <a:path w="2540" h="502285">
                  <a:moveTo>
                    <a:pt x="0" y="0"/>
                  </a:moveTo>
                  <a:lnTo>
                    <a:pt x="2473" y="501902"/>
                  </a:lnTo>
                </a:path>
              </a:pathLst>
            </a:custGeom>
            <a:ln w="3809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22">
              <a:extLst>
                <a:ext uri="{FF2B5EF4-FFF2-40B4-BE49-F238E27FC236}">
                  <a16:creationId xmlns:a16="http://schemas.microsoft.com/office/drawing/2014/main" id="{2B1B18BA-DDE8-7B35-AA15-8CAC8F809F4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0793" y="2718743"/>
              <a:ext cx="163960" cy="211309"/>
            </a:xfrm>
            <a:prstGeom prst="rect">
              <a:avLst/>
            </a:prstGeom>
          </p:spPr>
        </p:pic>
      </p:grpSp>
      <p:sp>
        <p:nvSpPr>
          <p:cNvPr id="36" name="object 23">
            <a:extLst>
              <a:ext uri="{FF2B5EF4-FFF2-40B4-BE49-F238E27FC236}">
                <a16:creationId xmlns:a16="http://schemas.microsoft.com/office/drawing/2014/main" id="{2738580F-CA1F-8478-B22A-2B616E9C1291}"/>
              </a:ext>
            </a:extLst>
          </p:cNvPr>
          <p:cNvSpPr txBox="1"/>
          <p:nvPr/>
        </p:nvSpPr>
        <p:spPr>
          <a:xfrm>
            <a:off x="6322089" y="3437399"/>
            <a:ext cx="24955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40" dirty="0">
                <a:solidFill>
                  <a:srgbClr val="434343"/>
                </a:solidFill>
                <a:latin typeface="Trebuchet MS"/>
                <a:cs typeface="Trebuchet MS"/>
              </a:rPr>
              <a:t>&lt;a&gt;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7" name="object 24">
            <a:extLst>
              <a:ext uri="{FF2B5EF4-FFF2-40B4-BE49-F238E27FC236}">
                <a16:creationId xmlns:a16="http://schemas.microsoft.com/office/drawing/2014/main" id="{179527D4-6117-4EE1-0F88-9CDEDECDE576}"/>
              </a:ext>
            </a:extLst>
          </p:cNvPr>
          <p:cNvSpPr/>
          <p:nvPr/>
        </p:nvSpPr>
        <p:spPr>
          <a:xfrm>
            <a:off x="1111749" y="2967125"/>
            <a:ext cx="977265" cy="977265"/>
          </a:xfrm>
          <a:custGeom>
            <a:avLst/>
            <a:gdLst/>
            <a:ahLst/>
            <a:cxnLst/>
            <a:rect l="l" t="t" r="r" b="b"/>
            <a:pathLst>
              <a:path w="977264" h="977264">
                <a:moveTo>
                  <a:pt x="0" y="488549"/>
                </a:moveTo>
                <a:lnTo>
                  <a:pt x="2236" y="441499"/>
                </a:lnTo>
                <a:lnTo>
                  <a:pt x="8809" y="395714"/>
                </a:lnTo>
                <a:lnTo>
                  <a:pt x="19513" y="351398"/>
                </a:lnTo>
                <a:lnTo>
                  <a:pt x="34145" y="308758"/>
                </a:lnTo>
                <a:lnTo>
                  <a:pt x="52498" y="267997"/>
                </a:lnTo>
                <a:lnTo>
                  <a:pt x="74369" y="229321"/>
                </a:lnTo>
                <a:lnTo>
                  <a:pt x="99553" y="192934"/>
                </a:lnTo>
                <a:lnTo>
                  <a:pt x="127845" y="159040"/>
                </a:lnTo>
                <a:lnTo>
                  <a:pt x="159040" y="127845"/>
                </a:lnTo>
                <a:lnTo>
                  <a:pt x="192934" y="99553"/>
                </a:lnTo>
                <a:lnTo>
                  <a:pt x="229321" y="74369"/>
                </a:lnTo>
                <a:lnTo>
                  <a:pt x="267997" y="52498"/>
                </a:lnTo>
                <a:lnTo>
                  <a:pt x="308758" y="34145"/>
                </a:lnTo>
                <a:lnTo>
                  <a:pt x="351398" y="19513"/>
                </a:lnTo>
                <a:lnTo>
                  <a:pt x="395714" y="8809"/>
                </a:lnTo>
                <a:lnTo>
                  <a:pt x="441499" y="2236"/>
                </a:lnTo>
                <a:lnTo>
                  <a:pt x="488549" y="0"/>
                </a:lnTo>
                <a:lnTo>
                  <a:pt x="536837" y="2390"/>
                </a:lnTo>
                <a:lnTo>
                  <a:pt x="584306" y="9474"/>
                </a:lnTo>
                <a:lnTo>
                  <a:pt x="630637" y="21117"/>
                </a:lnTo>
                <a:lnTo>
                  <a:pt x="675509" y="37188"/>
                </a:lnTo>
                <a:lnTo>
                  <a:pt x="718603" y="57554"/>
                </a:lnTo>
                <a:lnTo>
                  <a:pt x="759597" y="82082"/>
                </a:lnTo>
                <a:lnTo>
                  <a:pt x="798172" y="110639"/>
                </a:lnTo>
                <a:lnTo>
                  <a:pt x="834006" y="143092"/>
                </a:lnTo>
                <a:lnTo>
                  <a:pt x="866460" y="178927"/>
                </a:lnTo>
                <a:lnTo>
                  <a:pt x="895017" y="217502"/>
                </a:lnTo>
                <a:lnTo>
                  <a:pt x="919545" y="258496"/>
                </a:lnTo>
                <a:lnTo>
                  <a:pt x="939911" y="301590"/>
                </a:lnTo>
                <a:lnTo>
                  <a:pt x="955982" y="346462"/>
                </a:lnTo>
                <a:lnTo>
                  <a:pt x="967625" y="392793"/>
                </a:lnTo>
                <a:lnTo>
                  <a:pt x="974709" y="440262"/>
                </a:lnTo>
                <a:lnTo>
                  <a:pt x="977099" y="488549"/>
                </a:lnTo>
                <a:lnTo>
                  <a:pt x="974863" y="535600"/>
                </a:lnTo>
                <a:lnTo>
                  <a:pt x="968290" y="581385"/>
                </a:lnTo>
                <a:lnTo>
                  <a:pt x="957586" y="625701"/>
                </a:lnTo>
                <a:lnTo>
                  <a:pt x="942954" y="668341"/>
                </a:lnTo>
                <a:lnTo>
                  <a:pt x="924601" y="709102"/>
                </a:lnTo>
                <a:lnTo>
                  <a:pt x="902730" y="747778"/>
                </a:lnTo>
                <a:lnTo>
                  <a:pt x="877546" y="784165"/>
                </a:lnTo>
                <a:lnTo>
                  <a:pt x="849254" y="818059"/>
                </a:lnTo>
                <a:lnTo>
                  <a:pt x="818059" y="849254"/>
                </a:lnTo>
                <a:lnTo>
                  <a:pt x="784165" y="877546"/>
                </a:lnTo>
                <a:lnTo>
                  <a:pt x="747778" y="902730"/>
                </a:lnTo>
                <a:lnTo>
                  <a:pt x="709102" y="924601"/>
                </a:lnTo>
                <a:lnTo>
                  <a:pt x="668341" y="942954"/>
                </a:lnTo>
                <a:lnTo>
                  <a:pt x="625701" y="957586"/>
                </a:lnTo>
                <a:lnTo>
                  <a:pt x="581385" y="968290"/>
                </a:lnTo>
                <a:lnTo>
                  <a:pt x="535600" y="974863"/>
                </a:lnTo>
                <a:lnTo>
                  <a:pt x="488549" y="977099"/>
                </a:lnTo>
                <a:lnTo>
                  <a:pt x="441499" y="974863"/>
                </a:lnTo>
                <a:lnTo>
                  <a:pt x="395714" y="968290"/>
                </a:lnTo>
                <a:lnTo>
                  <a:pt x="351398" y="957586"/>
                </a:lnTo>
                <a:lnTo>
                  <a:pt x="308758" y="942954"/>
                </a:lnTo>
                <a:lnTo>
                  <a:pt x="267997" y="924601"/>
                </a:lnTo>
                <a:lnTo>
                  <a:pt x="229321" y="902730"/>
                </a:lnTo>
                <a:lnTo>
                  <a:pt x="192934" y="877546"/>
                </a:lnTo>
                <a:lnTo>
                  <a:pt x="159040" y="849254"/>
                </a:lnTo>
                <a:lnTo>
                  <a:pt x="127845" y="818059"/>
                </a:lnTo>
                <a:lnTo>
                  <a:pt x="99553" y="784165"/>
                </a:lnTo>
                <a:lnTo>
                  <a:pt x="74369" y="747778"/>
                </a:lnTo>
                <a:lnTo>
                  <a:pt x="52498" y="709102"/>
                </a:lnTo>
                <a:lnTo>
                  <a:pt x="34145" y="668341"/>
                </a:lnTo>
                <a:lnTo>
                  <a:pt x="19513" y="625701"/>
                </a:lnTo>
                <a:lnTo>
                  <a:pt x="8809" y="581385"/>
                </a:lnTo>
                <a:lnTo>
                  <a:pt x="2236" y="535600"/>
                </a:lnTo>
                <a:lnTo>
                  <a:pt x="0" y="488549"/>
                </a:lnTo>
                <a:close/>
              </a:path>
            </a:pathLst>
          </a:custGeom>
          <a:ln w="38099">
            <a:solidFill>
              <a:srgbClr val="A64D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5">
            <a:extLst>
              <a:ext uri="{FF2B5EF4-FFF2-40B4-BE49-F238E27FC236}">
                <a16:creationId xmlns:a16="http://schemas.microsoft.com/office/drawing/2014/main" id="{B1DBC161-0759-19AF-3F7D-0D598F66FD97}"/>
              </a:ext>
            </a:extLst>
          </p:cNvPr>
          <p:cNvSpPr txBox="1"/>
          <p:nvPr/>
        </p:nvSpPr>
        <p:spPr>
          <a:xfrm>
            <a:off x="1380361" y="3437387"/>
            <a:ext cx="4406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0" dirty="0">
                <a:solidFill>
                  <a:srgbClr val="434343"/>
                </a:solidFill>
                <a:latin typeface="Trebuchet MS"/>
                <a:cs typeface="Trebuchet MS"/>
              </a:rPr>
              <a:t>&lt;title&gt;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9" name="object 26">
            <a:extLst>
              <a:ext uri="{FF2B5EF4-FFF2-40B4-BE49-F238E27FC236}">
                <a16:creationId xmlns:a16="http://schemas.microsoft.com/office/drawing/2014/main" id="{5CD0D08E-6808-D3B4-72E8-01E799AE1A06}"/>
              </a:ext>
            </a:extLst>
          </p:cNvPr>
          <p:cNvSpPr/>
          <p:nvPr/>
        </p:nvSpPr>
        <p:spPr>
          <a:xfrm>
            <a:off x="3882499" y="1199262"/>
            <a:ext cx="977265" cy="977265"/>
          </a:xfrm>
          <a:custGeom>
            <a:avLst/>
            <a:gdLst/>
            <a:ahLst/>
            <a:cxnLst/>
            <a:rect l="l" t="t" r="r" b="b"/>
            <a:pathLst>
              <a:path w="977264" h="977264">
                <a:moveTo>
                  <a:pt x="0" y="488549"/>
                </a:moveTo>
                <a:lnTo>
                  <a:pt x="2236" y="441499"/>
                </a:lnTo>
                <a:lnTo>
                  <a:pt x="8809" y="395714"/>
                </a:lnTo>
                <a:lnTo>
                  <a:pt x="19513" y="351398"/>
                </a:lnTo>
                <a:lnTo>
                  <a:pt x="34145" y="308758"/>
                </a:lnTo>
                <a:lnTo>
                  <a:pt x="52498" y="267997"/>
                </a:lnTo>
                <a:lnTo>
                  <a:pt x="74369" y="229321"/>
                </a:lnTo>
                <a:lnTo>
                  <a:pt x="99553" y="192934"/>
                </a:lnTo>
                <a:lnTo>
                  <a:pt x="127845" y="159040"/>
                </a:lnTo>
                <a:lnTo>
                  <a:pt x="159040" y="127845"/>
                </a:lnTo>
                <a:lnTo>
                  <a:pt x="192934" y="99553"/>
                </a:lnTo>
                <a:lnTo>
                  <a:pt x="229321" y="74369"/>
                </a:lnTo>
                <a:lnTo>
                  <a:pt x="267997" y="52498"/>
                </a:lnTo>
                <a:lnTo>
                  <a:pt x="308758" y="34145"/>
                </a:lnTo>
                <a:lnTo>
                  <a:pt x="351398" y="19513"/>
                </a:lnTo>
                <a:lnTo>
                  <a:pt x="395714" y="8809"/>
                </a:lnTo>
                <a:lnTo>
                  <a:pt x="441499" y="2236"/>
                </a:lnTo>
                <a:lnTo>
                  <a:pt x="488549" y="0"/>
                </a:lnTo>
                <a:lnTo>
                  <a:pt x="536837" y="2390"/>
                </a:lnTo>
                <a:lnTo>
                  <a:pt x="584306" y="9474"/>
                </a:lnTo>
                <a:lnTo>
                  <a:pt x="630637" y="21117"/>
                </a:lnTo>
                <a:lnTo>
                  <a:pt x="675509" y="37188"/>
                </a:lnTo>
                <a:lnTo>
                  <a:pt x="718603" y="57554"/>
                </a:lnTo>
                <a:lnTo>
                  <a:pt x="759597" y="82082"/>
                </a:lnTo>
                <a:lnTo>
                  <a:pt x="798172" y="110639"/>
                </a:lnTo>
                <a:lnTo>
                  <a:pt x="834006" y="143092"/>
                </a:lnTo>
                <a:lnTo>
                  <a:pt x="866460" y="178927"/>
                </a:lnTo>
                <a:lnTo>
                  <a:pt x="895017" y="217502"/>
                </a:lnTo>
                <a:lnTo>
                  <a:pt x="919545" y="258496"/>
                </a:lnTo>
                <a:lnTo>
                  <a:pt x="939911" y="301590"/>
                </a:lnTo>
                <a:lnTo>
                  <a:pt x="955982" y="346462"/>
                </a:lnTo>
                <a:lnTo>
                  <a:pt x="967625" y="392793"/>
                </a:lnTo>
                <a:lnTo>
                  <a:pt x="974709" y="440262"/>
                </a:lnTo>
                <a:lnTo>
                  <a:pt x="977099" y="488549"/>
                </a:lnTo>
                <a:lnTo>
                  <a:pt x="974863" y="535600"/>
                </a:lnTo>
                <a:lnTo>
                  <a:pt x="968290" y="581385"/>
                </a:lnTo>
                <a:lnTo>
                  <a:pt x="957586" y="625701"/>
                </a:lnTo>
                <a:lnTo>
                  <a:pt x="942954" y="668341"/>
                </a:lnTo>
                <a:lnTo>
                  <a:pt x="924601" y="709102"/>
                </a:lnTo>
                <a:lnTo>
                  <a:pt x="902730" y="747778"/>
                </a:lnTo>
                <a:lnTo>
                  <a:pt x="877546" y="784165"/>
                </a:lnTo>
                <a:lnTo>
                  <a:pt x="849254" y="818059"/>
                </a:lnTo>
                <a:lnTo>
                  <a:pt x="818059" y="849254"/>
                </a:lnTo>
                <a:lnTo>
                  <a:pt x="784165" y="877546"/>
                </a:lnTo>
                <a:lnTo>
                  <a:pt x="747778" y="902730"/>
                </a:lnTo>
                <a:lnTo>
                  <a:pt x="709102" y="924601"/>
                </a:lnTo>
                <a:lnTo>
                  <a:pt x="668341" y="942954"/>
                </a:lnTo>
                <a:lnTo>
                  <a:pt x="625701" y="957586"/>
                </a:lnTo>
                <a:lnTo>
                  <a:pt x="581385" y="968290"/>
                </a:lnTo>
                <a:lnTo>
                  <a:pt x="535600" y="974863"/>
                </a:lnTo>
                <a:lnTo>
                  <a:pt x="488549" y="977099"/>
                </a:lnTo>
                <a:lnTo>
                  <a:pt x="441499" y="974863"/>
                </a:lnTo>
                <a:lnTo>
                  <a:pt x="395714" y="968290"/>
                </a:lnTo>
                <a:lnTo>
                  <a:pt x="351398" y="957586"/>
                </a:lnTo>
                <a:lnTo>
                  <a:pt x="308758" y="942954"/>
                </a:lnTo>
                <a:lnTo>
                  <a:pt x="267997" y="924601"/>
                </a:lnTo>
                <a:lnTo>
                  <a:pt x="229321" y="902730"/>
                </a:lnTo>
                <a:lnTo>
                  <a:pt x="192934" y="877546"/>
                </a:lnTo>
                <a:lnTo>
                  <a:pt x="159040" y="849254"/>
                </a:lnTo>
                <a:lnTo>
                  <a:pt x="127845" y="818059"/>
                </a:lnTo>
                <a:lnTo>
                  <a:pt x="99553" y="784165"/>
                </a:lnTo>
                <a:lnTo>
                  <a:pt x="74369" y="747778"/>
                </a:lnTo>
                <a:lnTo>
                  <a:pt x="52498" y="709102"/>
                </a:lnTo>
                <a:lnTo>
                  <a:pt x="34145" y="668341"/>
                </a:lnTo>
                <a:lnTo>
                  <a:pt x="19513" y="625701"/>
                </a:lnTo>
                <a:lnTo>
                  <a:pt x="8809" y="581385"/>
                </a:lnTo>
                <a:lnTo>
                  <a:pt x="2236" y="535600"/>
                </a:lnTo>
                <a:lnTo>
                  <a:pt x="0" y="488549"/>
                </a:lnTo>
                <a:close/>
              </a:path>
            </a:pathLst>
          </a:custGeom>
          <a:ln w="38099">
            <a:solidFill>
              <a:srgbClr val="E691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7">
            <a:extLst>
              <a:ext uri="{FF2B5EF4-FFF2-40B4-BE49-F238E27FC236}">
                <a16:creationId xmlns:a16="http://schemas.microsoft.com/office/drawing/2014/main" id="{EF98EF12-0DEF-86FA-5CFA-E141DF8BCF8C}"/>
              </a:ext>
            </a:extLst>
          </p:cNvPr>
          <p:cNvSpPr txBox="1"/>
          <p:nvPr/>
        </p:nvSpPr>
        <p:spPr>
          <a:xfrm>
            <a:off x="4098618" y="1669524"/>
            <a:ext cx="4813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5" dirty="0">
                <a:solidFill>
                  <a:srgbClr val="434343"/>
                </a:solidFill>
                <a:latin typeface="Trebuchet MS"/>
                <a:cs typeface="Trebuchet MS"/>
              </a:rPr>
              <a:t>&lt;</a:t>
            </a:r>
            <a:r>
              <a:rPr sz="1100" b="1" spc="-40" dirty="0">
                <a:solidFill>
                  <a:srgbClr val="434343"/>
                </a:solidFill>
                <a:latin typeface="Trebuchet MS"/>
                <a:cs typeface="Trebuchet MS"/>
              </a:rPr>
              <a:t>h</a:t>
            </a:r>
            <a:r>
              <a:rPr sz="1100" b="1" dirty="0">
                <a:solidFill>
                  <a:srgbClr val="434343"/>
                </a:solidFill>
                <a:latin typeface="Trebuchet MS"/>
                <a:cs typeface="Trebuchet MS"/>
              </a:rPr>
              <a:t>tml&gt;</a:t>
            </a:r>
            <a:endParaRPr sz="11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6316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47E7FAE1-06DB-E47C-A223-D5111B1F53E5}"/>
              </a:ext>
            </a:extLst>
          </p:cNvPr>
          <p:cNvSpPr txBox="1"/>
          <p:nvPr/>
        </p:nvSpPr>
        <p:spPr>
          <a:xfrm>
            <a:off x="663197" y="787703"/>
            <a:ext cx="6591300" cy="321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0" dirty="0">
                <a:latin typeface="Trebuchet MS"/>
                <a:cs typeface="Trebuchet MS"/>
              </a:rPr>
              <a:t>VEAMOS</a:t>
            </a:r>
            <a:r>
              <a:rPr sz="3200" spc="36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NUESTROS</a:t>
            </a:r>
            <a:r>
              <a:rPr sz="3200" spc="360" dirty="0">
                <a:latin typeface="Trebuchet MS"/>
                <a:cs typeface="Trebuchet MS"/>
              </a:rPr>
              <a:t> </a:t>
            </a:r>
            <a:r>
              <a:rPr sz="3200" spc="40" dirty="0">
                <a:latin typeface="Trebuchet MS"/>
                <a:cs typeface="Trebuchet MS"/>
              </a:rPr>
              <a:t>HTML</a:t>
            </a:r>
            <a:endParaRPr sz="3200" dirty="0">
              <a:latin typeface="Trebuchet MS"/>
              <a:cs typeface="Trebuchet MS"/>
            </a:endParaRPr>
          </a:p>
          <a:p>
            <a:pPr marL="238760">
              <a:lnSpc>
                <a:spcPct val="100000"/>
              </a:lnSpc>
              <a:spcBef>
                <a:spcPts val="1714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&lt;html&gt;</a:t>
            </a:r>
            <a:endParaRPr sz="1600" dirty="0">
              <a:latin typeface="Courier New"/>
              <a:cs typeface="Courier New"/>
            </a:endParaRPr>
          </a:p>
          <a:p>
            <a:pPr marL="72644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&lt;head&gt;</a:t>
            </a:r>
            <a:endParaRPr sz="1600" dirty="0">
              <a:latin typeface="Courier New"/>
              <a:cs typeface="Courier New"/>
            </a:endParaRPr>
          </a:p>
          <a:p>
            <a:pPr marL="121412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&lt;title&gt;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Mi</a:t>
            </a:r>
            <a:r>
              <a:rPr sz="1600" spc="-70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página</a:t>
            </a: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&lt;/title&gt;</a:t>
            </a:r>
            <a:endParaRPr sz="1600" dirty="0">
              <a:latin typeface="Courier New"/>
              <a:cs typeface="Courier New"/>
            </a:endParaRPr>
          </a:p>
          <a:p>
            <a:pPr marL="72644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&lt;/head&gt;</a:t>
            </a:r>
            <a:endParaRPr sz="1600" dirty="0">
              <a:latin typeface="Courier New"/>
              <a:cs typeface="Courier New"/>
            </a:endParaRPr>
          </a:p>
          <a:p>
            <a:pPr marL="72644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&lt;body&gt;</a:t>
            </a:r>
            <a:endParaRPr sz="1600" dirty="0">
              <a:latin typeface="Courier New"/>
              <a:cs typeface="Courier New"/>
            </a:endParaRPr>
          </a:p>
          <a:p>
            <a:pPr marL="1213485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&lt;h1&gt;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Mi</a:t>
            </a:r>
            <a:r>
              <a:rPr sz="1600" spc="-45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título</a:t>
            </a:r>
            <a:r>
              <a:rPr sz="1600" spc="-40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principal</a:t>
            </a: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&lt;/h1&gt;</a:t>
            </a:r>
            <a:endParaRPr sz="1600" dirty="0">
              <a:latin typeface="Courier New"/>
              <a:cs typeface="Courier New"/>
            </a:endParaRPr>
          </a:p>
          <a:p>
            <a:pPr marL="1213485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&lt;a</a:t>
            </a:r>
            <a:r>
              <a:rPr sz="1600" spc="-35" dirty="0">
                <a:solidFill>
                  <a:srgbClr val="3E51B5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9B27B0"/>
                </a:solidFill>
                <a:latin typeface="Courier New"/>
                <a:cs typeface="Courier New"/>
              </a:rPr>
              <a:t>href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378E3C"/>
                </a:solidFill>
                <a:latin typeface="Courier New"/>
                <a:cs typeface="Courier New"/>
              </a:rPr>
              <a:t>"https://google.com"</a:t>
            </a: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&gt;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Ir</a:t>
            </a:r>
            <a:r>
              <a:rPr sz="1600" spc="-30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7474F"/>
                </a:solidFill>
                <a:latin typeface="Courier New"/>
                <a:cs typeface="Courier New"/>
              </a:rPr>
              <a:t>a</a:t>
            </a:r>
            <a:r>
              <a:rPr sz="1600" spc="-35" dirty="0">
                <a:solidFill>
                  <a:srgbClr val="37474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7474F"/>
                </a:solidFill>
                <a:latin typeface="Courier New"/>
                <a:cs typeface="Courier New"/>
              </a:rPr>
              <a:t>Google</a:t>
            </a: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&lt;/a&gt;</a:t>
            </a:r>
            <a:endParaRPr sz="1600" dirty="0">
              <a:latin typeface="Courier New"/>
              <a:cs typeface="Courier New"/>
            </a:endParaRPr>
          </a:p>
          <a:p>
            <a:pPr marL="72644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&lt;/body&gt;</a:t>
            </a:r>
            <a:endParaRPr sz="1600" dirty="0">
              <a:latin typeface="Courier New"/>
              <a:cs typeface="Courier New"/>
            </a:endParaRPr>
          </a:p>
          <a:p>
            <a:pPr marL="23876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3E51B5"/>
                </a:solidFill>
                <a:latin typeface="Courier New"/>
                <a:cs typeface="Courier New"/>
              </a:rPr>
              <a:t>&lt;/html&gt;</a:t>
            </a:r>
            <a:endParaRPr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2593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003D7A7-49B0-D0A0-325D-E50BCCA5F053}"/>
              </a:ext>
            </a:extLst>
          </p:cNvPr>
          <p:cNvSpPr txBox="1"/>
          <p:nvPr/>
        </p:nvSpPr>
        <p:spPr>
          <a:xfrm>
            <a:off x="1698460" y="522454"/>
            <a:ext cx="2790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Trebuchet MS"/>
                <a:cs typeface="Trebuchet MS"/>
              </a:rPr>
              <a:t>NUESTRO</a:t>
            </a:r>
            <a:r>
              <a:rPr sz="3200" spc="30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DOM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7952A60-FA74-2D15-0518-6F9CB5F30CF7}"/>
              </a:ext>
            </a:extLst>
          </p:cNvPr>
          <p:cNvSpPr/>
          <p:nvPr/>
        </p:nvSpPr>
        <p:spPr>
          <a:xfrm>
            <a:off x="4653674" y="400456"/>
            <a:ext cx="977265" cy="723265"/>
          </a:xfrm>
          <a:custGeom>
            <a:avLst/>
            <a:gdLst/>
            <a:ahLst/>
            <a:cxnLst/>
            <a:rect l="l" t="t" r="r" b="b"/>
            <a:pathLst>
              <a:path w="977264" h="723265">
                <a:moveTo>
                  <a:pt x="668007" y="311277"/>
                </a:moveTo>
                <a:lnTo>
                  <a:pt x="666851" y="305460"/>
                </a:lnTo>
                <a:lnTo>
                  <a:pt x="665657" y="298488"/>
                </a:lnTo>
                <a:lnTo>
                  <a:pt x="662178" y="293801"/>
                </a:lnTo>
                <a:lnTo>
                  <a:pt x="567753" y="269316"/>
                </a:lnTo>
                <a:lnTo>
                  <a:pt x="564273" y="255333"/>
                </a:lnTo>
                <a:lnTo>
                  <a:pt x="558406" y="241350"/>
                </a:lnTo>
                <a:lnTo>
                  <a:pt x="552577" y="227355"/>
                </a:lnTo>
                <a:lnTo>
                  <a:pt x="551307" y="225018"/>
                </a:lnTo>
                <a:lnTo>
                  <a:pt x="545604" y="214515"/>
                </a:lnTo>
                <a:lnTo>
                  <a:pt x="588708" y="159715"/>
                </a:lnTo>
                <a:lnTo>
                  <a:pt x="592251" y="155092"/>
                </a:lnTo>
                <a:lnTo>
                  <a:pt x="594588" y="149212"/>
                </a:lnTo>
                <a:lnTo>
                  <a:pt x="595731" y="143395"/>
                </a:lnTo>
                <a:lnTo>
                  <a:pt x="595731" y="136423"/>
                </a:lnTo>
                <a:lnTo>
                  <a:pt x="594588" y="130606"/>
                </a:lnTo>
                <a:lnTo>
                  <a:pt x="593394" y="124777"/>
                </a:lnTo>
                <a:lnTo>
                  <a:pt x="591997" y="122440"/>
                </a:lnTo>
                <a:lnTo>
                  <a:pt x="589902" y="118910"/>
                </a:lnTo>
                <a:lnTo>
                  <a:pt x="553770" y="81622"/>
                </a:lnTo>
                <a:lnTo>
                  <a:pt x="537451" y="72275"/>
                </a:lnTo>
                <a:lnTo>
                  <a:pt x="524598" y="72275"/>
                </a:lnTo>
                <a:lnTo>
                  <a:pt x="518782" y="73456"/>
                </a:lnTo>
                <a:lnTo>
                  <a:pt x="512953" y="75806"/>
                </a:lnTo>
                <a:lnTo>
                  <a:pt x="508279" y="79286"/>
                </a:lnTo>
                <a:lnTo>
                  <a:pt x="453478" y="122440"/>
                </a:lnTo>
                <a:lnTo>
                  <a:pt x="441833" y="116052"/>
                </a:lnTo>
                <a:lnTo>
                  <a:pt x="441833" y="324116"/>
                </a:lnTo>
                <a:lnTo>
                  <a:pt x="441833" y="345071"/>
                </a:lnTo>
                <a:lnTo>
                  <a:pt x="440690" y="354431"/>
                </a:lnTo>
                <a:lnTo>
                  <a:pt x="418541" y="403402"/>
                </a:lnTo>
                <a:lnTo>
                  <a:pt x="384695" y="430187"/>
                </a:lnTo>
                <a:lnTo>
                  <a:pt x="333425" y="443026"/>
                </a:lnTo>
                <a:lnTo>
                  <a:pt x="312420" y="440690"/>
                </a:lnTo>
                <a:lnTo>
                  <a:pt x="273951" y="425551"/>
                </a:lnTo>
                <a:lnTo>
                  <a:pt x="242493" y="394055"/>
                </a:lnTo>
                <a:lnTo>
                  <a:pt x="227317" y="354431"/>
                </a:lnTo>
                <a:lnTo>
                  <a:pt x="224967" y="345071"/>
                </a:lnTo>
                <a:lnTo>
                  <a:pt x="224967" y="324116"/>
                </a:lnTo>
                <a:lnTo>
                  <a:pt x="229654" y="303110"/>
                </a:lnTo>
                <a:lnTo>
                  <a:pt x="256476" y="257670"/>
                </a:lnTo>
                <a:lnTo>
                  <a:pt x="292608" y="233184"/>
                </a:lnTo>
                <a:lnTo>
                  <a:pt x="333425" y="225018"/>
                </a:lnTo>
                <a:lnTo>
                  <a:pt x="354380" y="227355"/>
                </a:lnTo>
                <a:lnTo>
                  <a:pt x="394055" y="243687"/>
                </a:lnTo>
                <a:lnTo>
                  <a:pt x="424357" y="274002"/>
                </a:lnTo>
                <a:lnTo>
                  <a:pt x="440690" y="313613"/>
                </a:lnTo>
                <a:lnTo>
                  <a:pt x="441833" y="324116"/>
                </a:lnTo>
                <a:lnTo>
                  <a:pt x="441833" y="116052"/>
                </a:lnTo>
                <a:lnTo>
                  <a:pt x="440690" y="115417"/>
                </a:lnTo>
                <a:lnTo>
                  <a:pt x="412711" y="103771"/>
                </a:lnTo>
                <a:lnTo>
                  <a:pt x="398678" y="99098"/>
                </a:lnTo>
                <a:lnTo>
                  <a:pt x="390563" y="30314"/>
                </a:lnTo>
                <a:lnTo>
                  <a:pt x="374243" y="5816"/>
                </a:lnTo>
                <a:lnTo>
                  <a:pt x="369557" y="2336"/>
                </a:lnTo>
                <a:lnTo>
                  <a:pt x="362546" y="1193"/>
                </a:lnTo>
                <a:lnTo>
                  <a:pt x="356717" y="0"/>
                </a:lnTo>
                <a:lnTo>
                  <a:pt x="310083" y="0"/>
                </a:lnTo>
                <a:lnTo>
                  <a:pt x="277431" y="24485"/>
                </a:lnTo>
                <a:lnTo>
                  <a:pt x="268122" y="99098"/>
                </a:lnTo>
                <a:lnTo>
                  <a:pt x="254139" y="103771"/>
                </a:lnTo>
                <a:lnTo>
                  <a:pt x="240157" y="109601"/>
                </a:lnTo>
                <a:lnTo>
                  <a:pt x="227317" y="115417"/>
                </a:lnTo>
                <a:lnTo>
                  <a:pt x="214515" y="122440"/>
                </a:lnTo>
                <a:lnTo>
                  <a:pt x="159715" y="79286"/>
                </a:lnTo>
                <a:lnTo>
                  <a:pt x="153898" y="75806"/>
                </a:lnTo>
                <a:lnTo>
                  <a:pt x="148069" y="73456"/>
                </a:lnTo>
                <a:lnTo>
                  <a:pt x="142201" y="72275"/>
                </a:lnTo>
                <a:lnTo>
                  <a:pt x="130556" y="72275"/>
                </a:lnTo>
                <a:lnTo>
                  <a:pt x="123583" y="74612"/>
                </a:lnTo>
                <a:lnTo>
                  <a:pt x="118910" y="78143"/>
                </a:lnTo>
                <a:lnTo>
                  <a:pt x="114223" y="81622"/>
                </a:lnTo>
                <a:lnTo>
                  <a:pt x="76949" y="118910"/>
                </a:lnTo>
                <a:lnTo>
                  <a:pt x="72263" y="130606"/>
                </a:lnTo>
                <a:lnTo>
                  <a:pt x="71120" y="136423"/>
                </a:lnTo>
                <a:lnTo>
                  <a:pt x="71120" y="143395"/>
                </a:lnTo>
                <a:lnTo>
                  <a:pt x="72263" y="149212"/>
                </a:lnTo>
                <a:lnTo>
                  <a:pt x="74612" y="155092"/>
                </a:lnTo>
                <a:lnTo>
                  <a:pt x="78092" y="159715"/>
                </a:lnTo>
                <a:lnTo>
                  <a:pt x="121246" y="214515"/>
                </a:lnTo>
                <a:lnTo>
                  <a:pt x="114223" y="227355"/>
                </a:lnTo>
                <a:lnTo>
                  <a:pt x="108407" y="241350"/>
                </a:lnTo>
                <a:lnTo>
                  <a:pt x="103720" y="255333"/>
                </a:lnTo>
                <a:lnTo>
                  <a:pt x="99098" y="269316"/>
                </a:lnTo>
                <a:lnTo>
                  <a:pt x="30314" y="276339"/>
                </a:lnTo>
                <a:lnTo>
                  <a:pt x="0" y="305460"/>
                </a:lnTo>
                <a:lnTo>
                  <a:pt x="0" y="363740"/>
                </a:lnTo>
                <a:lnTo>
                  <a:pt x="30314" y="391706"/>
                </a:lnTo>
                <a:lnTo>
                  <a:pt x="99098" y="399872"/>
                </a:lnTo>
                <a:lnTo>
                  <a:pt x="103720" y="413854"/>
                </a:lnTo>
                <a:lnTo>
                  <a:pt x="108407" y="426707"/>
                </a:lnTo>
                <a:lnTo>
                  <a:pt x="114223" y="440690"/>
                </a:lnTo>
                <a:lnTo>
                  <a:pt x="121246" y="453529"/>
                </a:lnTo>
                <a:lnTo>
                  <a:pt x="78092" y="508330"/>
                </a:lnTo>
                <a:lnTo>
                  <a:pt x="74612" y="514146"/>
                </a:lnTo>
                <a:lnTo>
                  <a:pt x="72263" y="519976"/>
                </a:lnTo>
                <a:lnTo>
                  <a:pt x="71120" y="525805"/>
                </a:lnTo>
                <a:lnTo>
                  <a:pt x="71120" y="531622"/>
                </a:lnTo>
                <a:lnTo>
                  <a:pt x="118910" y="591096"/>
                </a:lnTo>
                <a:lnTo>
                  <a:pt x="136372" y="596925"/>
                </a:lnTo>
                <a:lnTo>
                  <a:pt x="142201" y="596925"/>
                </a:lnTo>
                <a:lnTo>
                  <a:pt x="159715" y="589902"/>
                </a:lnTo>
                <a:lnTo>
                  <a:pt x="214515" y="546798"/>
                </a:lnTo>
                <a:lnTo>
                  <a:pt x="227317" y="552627"/>
                </a:lnTo>
                <a:lnTo>
                  <a:pt x="240157" y="559600"/>
                </a:lnTo>
                <a:lnTo>
                  <a:pt x="268122" y="568947"/>
                </a:lnTo>
                <a:lnTo>
                  <a:pt x="276288" y="637743"/>
                </a:lnTo>
                <a:lnTo>
                  <a:pt x="304253" y="668045"/>
                </a:lnTo>
                <a:lnTo>
                  <a:pt x="362546" y="668045"/>
                </a:lnTo>
                <a:lnTo>
                  <a:pt x="390563" y="637743"/>
                </a:lnTo>
                <a:lnTo>
                  <a:pt x="398678" y="568947"/>
                </a:lnTo>
                <a:lnTo>
                  <a:pt x="426694" y="559600"/>
                </a:lnTo>
                <a:lnTo>
                  <a:pt x="440690" y="552627"/>
                </a:lnTo>
                <a:lnTo>
                  <a:pt x="453478" y="546798"/>
                </a:lnTo>
                <a:lnTo>
                  <a:pt x="508279" y="589902"/>
                </a:lnTo>
                <a:lnTo>
                  <a:pt x="512953" y="592251"/>
                </a:lnTo>
                <a:lnTo>
                  <a:pt x="524598" y="596925"/>
                </a:lnTo>
                <a:lnTo>
                  <a:pt x="531622" y="596925"/>
                </a:lnTo>
                <a:lnTo>
                  <a:pt x="586422" y="553770"/>
                </a:lnTo>
                <a:lnTo>
                  <a:pt x="595731" y="531622"/>
                </a:lnTo>
                <a:lnTo>
                  <a:pt x="595731" y="525805"/>
                </a:lnTo>
                <a:lnTo>
                  <a:pt x="594588" y="519976"/>
                </a:lnTo>
                <a:lnTo>
                  <a:pt x="592251" y="514146"/>
                </a:lnTo>
                <a:lnTo>
                  <a:pt x="588708" y="508330"/>
                </a:lnTo>
                <a:lnTo>
                  <a:pt x="545604" y="453529"/>
                </a:lnTo>
                <a:lnTo>
                  <a:pt x="551307" y="443026"/>
                </a:lnTo>
                <a:lnTo>
                  <a:pt x="552577" y="440690"/>
                </a:lnTo>
                <a:lnTo>
                  <a:pt x="558406" y="426707"/>
                </a:lnTo>
                <a:lnTo>
                  <a:pt x="564273" y="413854"/>
                </a:lnTo>
                <a:lnTo>
                  <a:pt x="567753" y="399872"/>
                </a:lnTo>
                <a:lnTo>
                  <a:pt x="637692" y="391706"/>
                </a:lnTo>
                <a:lnTo>
                  <a:pt x="643509" y="390563"/>
                </a:lnTo>
                <a:lnTo>
                  <a:pt x="668007" y="356768"/>
                </a:lnTo>
                <a:lnTo>
                  <a:pt x="668007" y="311277"/>
                </a:lnTo>
                <a:close/>
              </a:path>
              <a:path w="977264" h="723265">
                <a:moveTo>
                  <a:pt x="976947" y="483844"/>
                </a:moveTo>
                <a:lnTo>
                  <a:pt x="967638" y="458203"/>
                </a:lnTo>
                <a:lnTo>
                  <a:pt x="967244" y="457009"/>
                </a:lnTo>
                <a:lnTo>
                  <a:pt x="966482" y="454672"/>
                </a:lnTo>
                <a:lnTo>
                  <a:pt x="964145" y="452335"/>
                </a:lnTo>
                <a:lnTo>
                  <a:pt x="958329" y="447700"/>
                </a:lnTo>
                <a:lnTo>
                  <a:pt x="952449" y="445363"/>
                </a:lnTo>
                <a:lnTo>
                  <a:pt x="944295" y="445363"/>
                </a:lnTo>
                <a:lnTo>
                  <a:pt x="890689" y="457009"/>
                </a:lnTo>
                <a:lnTo>
                  <a:pt x="887349" y="452335"/>
                </a:lnTo>
                <a:lnTo>
                  <a:pt x="884859" y="448856"/>
                </a:lnTo>
                <a:lnTo>
                  <a:pt x="878992" y="443026"/>
                </a:lnTo>
                <a:lnTo>
                  <a:pt x="877849" y="441883"/>
                </a:lnTo>
                <a:lnTo>
                  <a:pt x="890714" y="405701"/>
                </a:lnTo>
                <a:lnTo>
                  <a:pt x="896505" y="389420"/>
                </a:lnTo>
                <a:lnTo>
                  <a:pt x="897699" y="385889"/>
                </a:lnTo>
                <a:lnTo>
                  <a:pt x="897699" y="382409"/>
                </a:lnTo>
                <a:lnTo>
                  <a:pt x="896505" y="375386"/>
                </a:lnTo>
                <a:lnTo>
                  <a:pt x="891832" y="369557"/>
                </a:lnTo>
                <a:lnTo>
                  <a:pt x="889533" y="366077"/>
                </a:lnTo>
                <a:lnTo>
                  <a:pt x="887196" y="364934"/>
                </a:lnTo>
                <a:lnTo>
                  <a:pt x="867384" y="354545"/>
                </a:lnTo>
                <a:lnTo>
                  <a:pt x="867384" y="530479"/>
                </a:lnTo>
                <a:lnTo>
                  <a:pt x="867384" y="537451"/>
                </a:lnTo>
                <a:lnTo>
                  <a:pt x="866190" y="545604"/>
                </a:lnTo>
                <a:lnTo>
                  <a:pt x="865047" y="553770"/>
                </a:lnTo>
                <a:lnTo>
                  <a:pt x="862711" y="560793"/>
                </a:lnTo>
                <a:lnTo>
                  <a:pt x="859231" y="568947"/>
                </a:lnTo>
                <a:lnTo>
                  <a:pt x="854544" y="575919"/>
                </a:lnTo>
                <a:lnTo>
                  <a:pt x="849871" y="581748"/>
                </a:lnTo>
                <a:lnTo>
                  <a:pt x="845235" y="588759"/>
                </a:lnTo>
                <a:lnTo>
                  <a:pt x="805573" y="610908"/>
                </a:lnTo>
                <a:lnTo>
                  <a:pt x="797407" y="612051"/>
                </a:lnTo>
                <a:lnTo>
                  <a:pt x="790435" y="613244"/>
                </a:lnTo>
                <a:lnTo>
                  <a:pt x="782281" y="612051"/>
                </a:lnTo>
                <a:lnTo>
                  <a:pt x="774115" y="612051"/>
                </a:lnTo>
                <a:lnTo>
                  <a:pt x="767092" y="609765"/>
                </a:lnTo>
                <a:lnTo>
                  <a:pt x="762939" y="608571"/>
                </a:lnTo>
                <a:lnTo>
                  <a:pt x="758939" y="607428"/>
                </a:lnTo>
                <a:lnTo>
                  <a:pt x="751967" y="603897"/>
                </a:lnTo>
                <a:lnTo>
                  <a:pt x="744943" y="600405"/>
                </a:lnTo>
                <a:lnTo>
                  <a:pt x="737984" y="595731"/>
                </a:lnTo>
                <a:lnTo>
                  <a:pt x="732104" y="589902"/>
                </a:lnTo>
                <a:lnTo>
                  <a:pt x="726287" y="585279"/>
                </a:lnTo>
                <a:lnTo>
                  <a:pt x="721652" y="578256"/>
                </a:lnTo>
                <a:lnTo>
                  <a:pt x="718121" y="572439"/>
                </a:lnTo>
                <a:lnTo>
                  <a:pt x="711149" y="558444"/>
                </a:lnTo>
                <a:lnTo>
                  <a:pt x="709955" y="550291"/>
                </a:lnTo>
                <a:lnTo>
                  <a:pt x="707669" y="543267"/>
                </a:lnTo>
                <a:lnTo>
                  <a:pt x="707669" y="528142"/>
                </a:lnTo>
                <a:lnTo>
                  <a:pt x="709955" y="511810"/>
                </a:lnTo>
                <a:lnTo>
                  <a:pt x="712304" y="504799"/>
                </a:lnTo>
                <a:lnTo>
                  <a:pt x="715835" y="496633"/>
                </a:lnTo>
                <a:lnTo>
                  <a:pt x="720458" y="489661"/>
                </a:lnTo>
                <a:lnTo>
                  <a:pt x="725144" y="483844"/>
                </a:lnTo>
                <a:lnTo>
                  <a:pt x="729818" y="476821"/>
                </a:lnTo>
                <a:lnTo>
                  <a:pt x="769442" y="454672"/>
                </a:lnTo>
                <a:lnTo>
                  <a:pt x="777595" y="453529"/>
                </a:lnTo>
                <a:lnTo>
                  <a:pt x="784618" y="452335"/>
                </a:lnTo>
                <a:lnTo>
                  <a:pt x="792734" y="453529"/>
                </a:lnTo>
                <a:lnTo>
                  <a:pt x="800900" y="453529"/>
                </a:lnTo>
                <a:lnTo>
                  <a:pt x="807910" y="455866"/>
                </a:lnTo>
                <a:lnTo>
                  <a:pt x="816076" y="458203"/>
                </a:lnTo>
                <a:lnTo>
                  <a:pt x="830059" y="465175"/>
                </a:lnTo>
                <a:lnTo>
                  <a:pt x="837082" y="469849"/>
                </a:lnTo>
                <a:lnTo>
                  <a:pt x="842899" y="475678"/>
                </a:lnTo>
                <a:lnTo>
                  <a:pt x="848728" y="480352"/>
                </a:lnTo>
                <a:lnTo>
                  <a:pt x="853351" y="487324"/>
                </a:lnTo>
                <a:lnTo>
                  <a:pt x="856894" y="493153"/>
                </a:lnTo>
                <a:lnTo>
                  <a:pt x="863854" y="507136"/>
                </a:lnTo>
                <a:lnTo>
                  <a:pt x="865047" y="515302"/>
                </a:lnTo>
                <a:lnTo>
                  <a:pt x="866190" y="522312"/>
                </a:lnTo>
                <a:lnTo>
                  <a:pt x="867384" y="530479"/>
                </a:lnTo>
                <a:lnTo>
                  <a:pt x="867384" y="354545"/>
                </a:lnTo>
                <a:lnTo>
                  <a:pt x="862711" y="352094"/>
                </a:lnTo>
                <a:lnTo>
                  <a:pt x="859231" y="350951"/>
                </a:lnTo>
                <a:lnTo>
                  <a:pt x="848728" y="350951"/>
                </a:lnTo>
                <a:lnTo>
                  <a:pt x="841705" y="354431"/>
                </a:lnTo>
                <a:lnTo>
                  <a:pt x="839368" y="356768"/>
                </a:lnTo>
                <a:lnTo>
                  <a:pt x="837082" y="359105"/>
                </a:lnTo>
                <a:lnTo>
                  <a:pt x="806767" y="405701"/>
                </a:lnTo>
                <a:lnTo>
                  <a:pt x="796264" y="404558"/>
                </a:lnTo>
                <a:lnTo>
                  <a:pt x="786904" y="404558"/>
                </a:lnTo>
                <a:lnTo>
                  <a:pt x="763612" y="354431"/>
                </a:lnTo>
                <a:lnTo>
                  <a:pt x="761276" y="350951"/>
                </a:lnTo>
                <a:lnTo>
                  <a:pt x="758939" y="348602"/>
                </a:lnTo>
                <a:lnTo>
                  <a:pt x="753110" y="345071"/>
                </a:lnTo>
                <a:lnTo>
                  <a:pt x="746137" y="342785"/>
                </a:lnTo>
                <a:lnTo>
                  <a:pt x="742607" y="342785"/>
                </a:lnTo>
                <a:lnTo>
                  <a:pt x="739127" y="343928"/>
                </a:lnTo>
                <a:lnTo>
                  <a:pt x="709955" y="353237"/>
                </a:lnTo>
                <a:lnTo>
                  <a:pt x="706475" y="355574"/>
                </a:lnTo>
                <a:lnTo>
                  <a:pt x="701802" y="361403"/>
                </a:lnTo>
                <a:lnTo>
                  <a:pt x="699503" y="368414"/>
                </a:lnTo>
                <a:lnTo>
                  <a:pt x="699503" y="375386"/>
                </a:lnTo>
                <a:lnTo>
                  <a:pt x="711149" y="430187"/>
                </a:lnTo>
                <a:lnTo>
                  <a:pt x="702995" y="436016"/>
                </a:lnTo>
                <a:lnTo>
                  <a:pt x="695972" y="443026"/>
                </a:lnTo>
                <a:lnTo>
                  <a:pt x="644702" y="423214"/>
                </a:lnTo>
                <a:lnTo>
                  <a:pt x="641172" y="423214"/>
                </a:lnTo>
                <a:lnTo>
                  <a:pt x="607377" y="457009"/>
                </a:lnTo>
                <a:lnTo>
                  <a:pt x="606234" y="460502"/>
                </a:lnTo>
                <a:lnTo>
                  <a:pt x="605040" y="464032"/>
                </a:lnTo>
                <a:lnTo>
                  <a:pt x="661035" y="514146"/>
                </a:lnTo>
                <a:lnTo>
                  <a:pt x="659841" y="523455"/>
                </a:lnTo>
                <a:lnTo>
                  <a:pt x="658698" y="533958"/>
                </a:lnTo>
                <a:lnTo>
                  <a:pt x="608571" y="557263"/>
                </a:lnTo>
                <a:lnTo>
                  <a:pt x="606234" y="558444"/>
                </a:lnTo>
                <a:lnTo>
                  <a:pt x="602742" y="560793"/>
                </a:lnTo>
                <a:lnTo>
                  <a:pt x="599211" y="567753"/>
                </a:lnTo>
                <a:lnTo>
                  <a:pt x="596874" y="574776"/>
                </a:lnTo>
                <a:lnTo>
                  <a:pt x="598068" y="578256"/>
                </a:lnTo>
                <a:lnTo>
                  <a:pt x="598068" y="581748"/>
                </a:lnTo>
                <a:lnTo>
                  <a:pt x="615543" y="617880"/>
                </a:lnTo>
                <a:lnTo>
                  <a:pt x="622554" y="620217"/>
                </a:lnTo>
                <a:lnTo>
                  <a:pt x="629526" y="620217"/>
                </a:lnTo>
                <a:lnTo>
                  <a:pt x="684326" y="608571"/>
                </a:lnTo>
                <a:lnTo>
                  <a:pt x="690156" y="616737"/>
                </a:lnTo>
                <a:lnTo>
                  <a:pt x="697166" y="623747"/>
                </a:lnTo>
                <a:lnTo>
                  <a:pt x="678497" y="676211"/>
                </a:lnTo>
                <a:lnTo>
                  <a:pt x="677354" y="679691"/>
                </a:lnTo>
                <a:lnTo>
                  <a:pt x="677354" y="683183"/>
                </a:lnTo>
                <a:lnTo>
                  <a:pt x="678497" y="690194"/>
                </a:lnTo>
                <a:lnTo>
                  <a:pt x="681990" y="696023"/>
                </a:lnTo>
                <a:lnTo>
                  <a:pt x="685520" y="698360"/>
                </a:lnTo>
                <a:lnTo>
                  <a:pt x="687806" y="700697"/>
                </a:lnTo>
                <a:lnTo>
                  <a:pt x="712304" y="712343"/>
                </a:lnTo>
                <a:lnTo>
                  <a:pt x="715835" y="714692"/>
                </a:lnTo>
                <a:lnTo>
                  <a:pt x="726287" y="714692"/>
                </a:lnTo>
                <a:lnTo>
                  <a:pt x="733298" y="711149"/>
                </a:lnTo>
                <a:lnTo>
                  <a:pt x="735647" y="708812"/>
                </a:lnTo>
                <a:lnTo>
                  <a:pt x="737984" y="706526"/>
                </a:lnTo>
                <a:lnTo>
                  <a:pt x="768286" y="659892"/>
                </a:lnTo>
                <a:lnTo>
                  <a:pt x="778751" y="661035"/>
                </a:lnTo>
                <a:lnTo>
                  <a:pt x="788098" y="661035"/>
                </a:lnTo>
                <a:lnTo>
                  <a:pt x="811403" y="711149"/>
                </a:lnTo>
                <a:lnTo>
                  <a:pt x="828916" y="722845"/>
                </a:lnTo>
                <a:lnTo>
                  <a:pt x="832396" y="722845"/>
                </a:lnTo>
                <a:lnTo>
                  <a:pt x="835888" y="721652"/>
                </a:lnTo>
                <a:lnTo>
                  <a:pt x="865047" y="712343"/>
                </a:lnTo>
                <a:lnTo>
                  <a:pt x="867384" y="710006"/>
                </a:lnTo>
                <a:lnTo>
                  <a:pt x="872020" y="704189"/>
                </a:lnTo>
                <a:lnTo>
                  <a:pt x="875550" y="697166"/>
                </a:lnTo>
                <a:lnTo>
                  <a:pt x="875550" y="690194"/>
                </a:lnTo>
                <a:lnTo>
                  <a:pt x="869086" y="659892"/>
                </a:lnTo>
                <a:lnTo>
                  <a:pt x="863854" y="635393"/>
                </a:lnTo>
                <a:lnTo>
                  <a:pt x="870877" y="629577"/>
                </a:lnTo>
                <a:lnTo>
                  <a:pt x="879043" y="622554"/>
                </a:lnTo>
                <a:lnTo>
                  <a:pt x="930300" y="642366"/>
                </a:lnTo>
                <a:lnTo>
                  <a:pt x="933831" y="642366"/>
                </a:lnTo>
                <a:lnTo>
                  <a:pt x="960437" y="622554"/>
                </a:lnTo>
                <a:lnTo>
                  <a:pt x="964869" y="613244"/>
                </a:lnTo>
                <a:lnTo>
                  <a:pt x="967638" y="607428"/>
                </a:lnTo>
                <a:lnTo>
                  <a:pt x="968781" y="605091"/>
                </a:lnTo>
                <a:lnTo>
                  <a:pt x="969975" y="600405"/>
                </a:lnTo>
                <a:lnTo>
                  <a:pt x="913980" y="551434"/>
                </a:lnTo>
                <a:lnTo>
                  <a:pt x="915174" y="542124"/>
                </a:lnTo>
                <a:lnTo>
                  <a:pt x="915174" y="531622"/>
                </a:lnTo>
                <a:lnTo>
                  <a:pt x="965288" y="508330"/>
                </a:lnTo>
                <a:lnTo>
                  <a:pt x="968781" y="507136"/>
                </a:lnTo>
                <a:lnTo>
                  <a:pt x="972312" y="504799"/>
                </a:lnTo>
                <a:lnTo>
                  <a:pt x="975791" y="497827"/>
                </a:lnTo>
                <a:lnTo>
                  <a:pt x="976947" y="490804"/>
                </a:lnTo>
                <a:lnTo>
                  <a:pt x="976947" y="483844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223AF04E-0225-91AA-28CD-17A3D026D87E}"/>
              </a:ext>
            </a:extLst>
          </p:cNvPr>
          <p:cNvSpPr/>
          <p:nvPr/>
        </p:nvSpPr>
        <p:spPr>
          <a:xfrm>
            <a:off x="7495675" y="2785749"/>
            <a:ext cx="977265" cy="977265"/>
          </a:xfrm>
          <a:custGeom>
            <a:avLst/>
            <a:gdLst/>
            <a:ahLst/>
            <a:cxnLst/>
            <a:rect l="l" t="t" r="r" b="b"/>
            <a:pathLst>
              <a:path w="977265" h="977264">
                <a:moveTo>
                  <a:pt x="0" y="488549"/>
                </a:moveTo>
                <a:lnTo>
                  <a:pt x="2236" y="441499"/>
                </a:lnTo>
                <a:lnTo>
                  <a:pt x="8809" y="395714"/>
                </a:lnTo>
                <a:lnTo>
                  <a:pt x="19513" y="351398"/>
                </a:lnTo>
                <a:lnTo>
                  <a:pt x="34145" y="308758"/>
                </a:lnTo>
                <a:lnTo>
                  <a:pt x="52498" y="267997"/>
                </a:lnTo>
                <a:lnTo>
                  <a:pt x="74369" y="229321"/>
                </a:lnTo>
                <a:lnTo>
                  <a:pt x="99553" y="192934"/>
                </a:lnTo>
                <a:lnTo>
                  <a:pt x="127845" y="159040"/>
                </a:lnTo>
                <a:lnTo>
                  <a:pt x="159040" y="127845"/>
                </a:lnTo>
                <a:lnTo>
                  <a:pt x="192934" y="99553"/>
                </a:lnTo>
                <a:lnTo>
                  <a:pt x="229321" y="74369"/>
                </a:lnTo>
                <a:lnTo>
                  <a:pt x="267997" y="52498"/>
                </a:lnTo>
                <a:lnTo>
                  <a:pt x="308758" y="34145"/>
                </a:lnTo>
                <a:lnTo>
                  <a:pt x="351398" y="19513"/>
                </a:lnTo>
                <a:lnTo>
                  <a:pt x="395714" y="8809"/>
                </a:lnTo>
                <a:lnTo>
                  <a:pt x="441499" y="2236"/>
                </a:lnTo>
                <a:lnTo>
                  <a:pt x="488549" y="0"/>
                </a:lnTo>
                <a:lnTo>
                  <a:pt x="536837" y="2390"/>
                </a:lnTo>
                <a:lnTo>
                  <a:pt x="584306" y="9474"/>
                </a:lnTo>
                <a:lnTo>
                  <a:pt x="630637" y="21117"/>
                </a:lnTo>
                <a:lnTo>
                  <a:pt x="675510" y="37188"/>
                </a:lnTo>
                <a:lnTo>
                  <a:pt x="718603" y="57554"/>
                </a:lnTo>
                <a:lnTo>
                  <a:pt x="759597" y="82082"/>
                </a:lnTo>
                <a:lnTo>
                  <a:pt x="798172" y="110639"/>
                </a:lnTo>
                <a:lnTo>
                  <a:pt x="834006" y="143092"/>
                </a:lnTo>
                <a:lnTo>
                  <a:pt x="866460" y="178927"/>
                </a:lnTo>
                <a:lnTo>
                  <a:pt x="895017" y="217502"/>
                </a:lnTo>
                <a:lnTo>
                  <a:pt x="919545" y="258496"/>
                </a:lnTo>
                <a:lnTo>
                  <a:pt x="939911" y="301590"/>
                </a:lnTo>
                <a:lnTo>
                  <a:pt x="955982" y="346462"/>
                </a:lnTo>
                <a:lnTo>
                  <a:pt x="967625" y="392793"/>
                </a:lnTo>
                <a:lnTo>
                  <a:pt x="974709" y="440262"/>
                </a:lnTo>
                <a:lnTo>
                  <a:pt x="977099" y="488549"/>
                </a:lnTo>
                <a:lnTo>
                  <a:pt x="974863" y="535600"/>
                </a:lnTo>
                <a:lnTo>
                  <a:pt x="968290" y="581385"/>
                </a:lnTo>
                <a:lnTo>
                  <a:pt x="957586" y="625701"/>
                </a:lnTo>
                <a:lnTo>
                  <a:pt x="942954" y="668341"/>
                </a:lnTo>
                <a:lnTo>
                  <a:pt x="924601" y="709102"/>
                </a:lnTo>
                <a:lnTo>
                  <a:pt x="902730" y="747778"/>
                </a:lnTo>
                <a:lnTo>
                  <a:pt x="877546" y="784165"/>
                </a:lnTo>
                <a:lnTo>
                  <a:pt x="849254" y="818059"/>
                </a:lnTo>
                <a:lnTo>
                  <a:pt x="818059" y="849254"/>
                </a:lnTo>
                <a:lnTo>
                  <a:pt x="784165" y="877546"/>
                </a:lnTo>
                <a:lnTo>
                  <a:pt x="747778" y="902730"/>
                </a:lnTo>
                <a:lnTo>
                  <a:pt x="709102" y="924601"/>
                </a:lnTo>
                <a:lnTo>
                  <a:pt x="668341" y="942954"/>
                </a:lnTo>
                <a:lnTo>
                  <a:pt x="625701" y="957586"/>
                </a:lnTo>
                <a:lnTo>
                  <a:pt x="581385" y="968290"/>
                </a:lnTo>
                <a:lnTo>
                  <a:pt x="535600" y="974863"/>
                </a:lnTo>
                <a:lnTo>
                  <a:pt x="488549" y="977099"/>
                </a:lnTo>
                <a:lnTo>
                  <a:pt x="441499" y="974863"/>
                </a:lnTo>
                <a:lnTo>
                  <a:pt x="395714" y="968290"/>
                </a:lnTo>
                <a:lnTo>
                  <a:pt x="351398" y="957586"/>
                </a:lnTo>
                <a:lnTo>
                  <a:pt x="308758" y="942954"/>
                </a:lnTo>
                <a:lnTo>
                  <a:pt x="267997" y="924601"/>
                </a:lnTo>
                <a:lnTo>
                  <a:pt x="229321" y="902730"/>
                </a:lnTo>
                <a:lnTo>
                  <a:pt x="192934" y="877546"/>
                </a:lnTo>
                <a:lnTo>
                  <a:pt x="159040" y="849254"/>
                </a:lnTo>
                <a:lnTo>
                  <a:pt x="127845" y="818059"/>
                </a:lnTo>
                <a:lnTo>
                  <a:pt x="99553" y="784165"/>
                </a:lnTo>
                <a:lnTo>
                  <a:pt x="74369" y="747778"/>
                </a:lnTo>
                <a:lnTo>
                  <a:pt x="52498" y="709102"/>
                </a:lnTo>
                <a:lnTo>
                  <a:pt x="34145" y="668341"/>
                </a:lnTo>
                <a:lnTo>
                  <a:pt x="19513" y="625701"/>
                </a:lnTo>
                <a:lnTo>
                  <a:pt x="8809" y="581385"/>
                </a:lnTo>
                <a:lnTo>
                  <a:pt x="2236" y="535600"/>
                </a:lnTo>
                <a:lnTo>
                  <a:pt x="0" y="488549"/>
                </a:lnTo>
                <a:close/>
              </a:path>
            </a:pathLst>
          </a:custGeom>
          <a:ln w="38099">
            <a:solidFill>
              <a:srgbClr val="E691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5C1DFE4-AE39-59B0-260E-46CCE27760E3}"/>
              </a:ext>
            </a:extLst>
          </p:cNvPr>
          <p:cNvSpPr txBox="1"/>
          <p:nvPr/>
        </p:nvSpPr>
        <p:spPr>
          <a:xfrm>
            <a:off x="7822989" y="3256012"/>
            <a:ext cx="3232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65" dirty="0">
                <a:solidFill>
                  <a:srgbClr val="434343"/>
                </a:solidFill>
                <a:latin typeface="Trebuchet MS"/>
                <a:cs typeface="Trebuchet MS"/>
              </a:rPr>
              <a:t>&lt;h1&gt;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E721A80C-3678-1C0A-C19B-A28C8AC678CC}"/>
              </a:ext>
            </a:extLst>
          </p:cNvPr>
          <p:cNvSpPr/>
          <p:nvPr/>
        </p:nvSpPr>
        <p:spPr>
          <a:xfrm>
            <a:off x="7000950" y="1309650"/>
            <a:ext cx="977265" cy="977265"/>
          </a:xfrm>
          <a:custGeom>
            <a:avLst/>
            <a:gdLst/>
            <a:ahLst/>
            <a:cxnLst/>
            <a:rect l="l" t="t" r="r" b="b"/>
            <a:pathLst>
              <a:path w="977265" h="977264">
                <a:moveTo>
                  <a:pt x="0" y="488549"/>
                </a:moveTo>
                <a:lnTo>
                  <a:pt x="2236" y="441499"/>
                </a:lnTo>
                <a:lnTo>
                  <a:pt x="8809" y="395714"/>
                </a:lnTo>
                <a:lnTo>
                  <a:pt x="19513" y="351398"/>
                </a:lnTo>
                <a:lnTo>
                  <a:pt x="34145" y="308758"/>
                </a:lnTo>
                <a:lnTo>
                  <a:pt x="52498" y="267997"/>
                </a:lnTo>
                <a:lnTo>
                  <a:pt x="74369" y="229321"/>
                </a:lnTo>
                <a:lnTo>
                  <a:pt x="99553" y="192934"/>
                </a:lnTo>
                <a:lnTo>
                  <a:pt x="127845" y="159040"/>
                </a:lnTo>
                <a:lnTo>
                  <a:pt x="159040" y="127845"/>
                </a:lnTo>
                <a:lnTo>
                  <a:pt x="192934" y="99553"/>
                </a:lnTo>
                <a:lnTo>
                  <a:pt x="229321" y="74369"/>
                </a:lnTo>
                <a:lnTo>
                  <a:pt x="267997" y="52498"/>
                </a:lnTo>
                <a:lnTo>
                  <a:pt x="308758" y="34145"/>
                </a:lnTo>
                <a:lnTo>
                  <a:pt x="351398" y="19513"/>
                </a:lnTo>
                <a:lnTo>
                  <a:pt x="395714" y="8809"/>
                </a:lnTo>
                <a:lnTo>
                  <a:pt x="441499" y="2236"/>
                </a:lnTo>
                <a:lnTo>
                  <a:pt x="488549" y="0"/>
                </a:lnTo>
                <a:lnTo>
                  <a:pt x="536837" y="2390"/>
                </a:lnTo>
                <a:lnTo>
                  <a:pt x="584306" y="9474"/>
                </a:lnTo>
                <a:lnTo>
                  <a:pt x="630637" y="21117"/>
                </a:lnTo>
                <a:lnTo>
                  <a:pt x="675510" y="37188"/>
                </a:lnTo>
                <a:lnTo>
                  <a:pt x="718603" y="57554"/>
                </a:lnTo>
                <a:lnTo>
                  <a:pt x="759597" y="82082"/>
                </a:lnTo>
                <a:lnTo>
                  <a:pt x="798172" y="110639"/>
                </a:lnTo>
                <a:lnTo>
                  <a:pt x="834006" y="143092"/>
                </a:lnTo>
                <a:lnTo>
                  <a:pt x="866460" y="178927"/>
                </a:lnTo>
                <a:lnTo>
                  <a:pt x="895017" y="217502"/>
                </a:lnTo>
                <a:lnTo>
                  <a:pt x="919545" y="258496"/>
                </a:lnTo>
                <a:lnTo>
                  <a:pt x="939911" y="301590"/>
                </a:lnTo>
                <a:lnTo>
                  <a:pt x="955982" y="346462"/>
                </a:lnTo>
                <a:lnTo>
                  <a:pt x="967625" y="392793"/>
                </a:lnTo>
                <a:lnTo>
                  <a:pt x="974709" y="440262"/>
                </a:lnTo>
                <a:lnTo>
                  <a:pt x="977099" y="488549"/>
                </a:lnTo>
                <a:lnTo>
                  <a:pt x="974863" y="535600"/>
                </a:lnTo>
                <a:lnTo>
                  <a:pt x="968290" y="581385"/>
                </a:lnTo>
                <a:lnTo>
                  <a:pt x="957586" y="625701"/>
                </a:lnTo>
                <a:lnTo>
                  <a:pt x="942954" y="668341"/>
                </a:lnTo>
                <a:lnTo>
                  <a:pt x="924601" y="709102"/>
                </a:lnTo>
                <a:lnTo>
                  <a:pt x="902730" y="747778"/>
                </a:lnTo>
                <a:lnTo>
                  <a:pt x="877546" y="784165"/>
                </a:lnTo>
                <a:lnTo>
                  <a:pt x="849254" y="818059"/>
                </a:lnTo>
                <a:lnTo>
                  <a:pt x="818059" y="849254"/>
                </a:lnTo>
                <a:lnTo>
                  <a:pt x="784165" y="877546"/>
                </a:lnTo>
                <a:lnTo>
                  <a:pt x="747778" y="902730"/>
                </a:lnTo>
                <a:lnTo>
                  <a:pt x="709102" y="924601"/>
                </a:lnTo>
                <a:lnTo>
                  <a:pt x="668341" y="942954"/>
                </a:lnTo>
                <a:lnTo>
                  <a:pt x="625701" y="957586"/>
                </a:lnTo>
                <a:lnTo>
                  <a:pt x="581385" y="968290"/>
                </a:lnTo>
                <a:lnTo>
                  <a:pt x="535600" y="974863"/>
                </a:lnTo>
                <a:lnTo>
                  <a:pt x="488549" y="977099"/>
                </a:lnTo>
                <a:lnTo>
                  <a:pt x="441499" y="974863"/>
                </a:lnTo>
                <a:lnTo>
                  <a:pt x="395714" y="968290"/>
                </a:lnTo>
                <a:lnTo>
                  <a:pt x="351398" y="957586"/>
                </a:lnTo>
                <a:lnTo>
                  <a:pt x="308758" y="942954"/>
                </a:lnTo>
                <a:lnTo>
                  <a:pt x="267997" y="924601"/>
                </a:lnTo>
                <a:lnTo>
                  <a:pt x="229321" y="902730"/>
                </a:lnTo>
                <a:lnTo>
                  <a:pt x="192934" y="877546"/>
                </a:lnTo>
                <a:lnTo>
                  <a:pt x="159040" y="849254"/>
                </a:lnTo>
                <a:lnTo>
                  <a:pt x="127845" y="818059"/>
                </a:lnTo>
                <a:lnTo>
                  <a:pt x="99553" y="784165"/>
                </a:lnTo>
                <a:lnTo>
                  <a:pt x="74369" y="747778"/>
                </a:lnTo>
                <a:lnTo>
                  <a:pt x="52498" y="709102"/>
                </a:lnTo>
                <a:lnTo>
                  <a:pt x="34145" y="668341"/>
                </a:lnTo>
                <a:lnTo>
                  <a:pt x="19513" y="625701"/>
                </a:lnTo>
                <a:lnTo>
                  <a:pt x="8809" y="581385"/>
                </a:lnTo>
                <a:lnTo>
                  <a:pt x="2236" y="535600"/>
                </a:lnTo>
                <a:lnTo>
                  <a:pt x="0" y="488549"/>
                </a:lnTo>
                <a:close/>
              </a:path>
            </a:pathLst>
          </a:custGeom>
          <a:ln w="38099">
            <a:solidFill>
              <a:srgbClr val="E691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8DB49656-46DF-DD7E-34FA-046ABF111D6A}"/>
              </a:ext>
            </a:extLst>
          </p:cNvPr>
          <p:cNvSpPr txBox="1"/>
          <p:nvPr/>
        </p:nvSpPr>
        <p:spPr>
          <a:xfrm>
            <a:off x="7235080" y="1673231"/>
            <a:ext cx="50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34343"/>
                </a:solidFill>
                <a:latin typeface="Trebuchet MS"/>
                <a:cs typeface="Trebuchet MS"/>
              </a:rPr>
              <a:t>&lt;body&gt;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A882CEF4-9F23-DD79-06C7-32464B998867}"/>
              </a:ext>
            </a:extLst>
          </p:cNvPr>
          <p:cNvSpPr txBox="1"/>
          <p:nvPr/>
        </p:nvSpPr>
        <p:spPr>
          <a:xfrm>
            <a:off x="1478382" y="1650074"/>
            <a:ext cx="6438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solidFill>
                  <a:srgbClr val="434343"/>
                </a:solidFill>
                <a:latin typeface="Trebuchet MS"/>
                <a:cs typeface="Trebuchet MS"/>
              </a:rPr>
              <a:t>Eleme</a:t>
            </a:r>
            <a:r>
              <a:rPr sz="1100" spc="30" dirty="0">
                <a:solidFill>
                  <a:srgbClr val="434343"/>
                </a:solidFill>
                <a:latin typeface="Trebuchet MS"/>
                <a:cs typeface="Trebuchet MS"/>
              </a:rPr>
              <a:t>n</a:t>
            </a:r>
            <a:r>
              <a:rPr sz="1100" spc="-100" dirty="0">
                <a:solidFill>
                  <a:srgbClr val="434343"/>
                </a:solidFill>
                <a:latin typeface="Trebuchet MS"/>
                <a:cs typeface="Trebuchet MS"/>
              </a:rPr>
              <a:t>t</a:t>
            </a:r>
            <a:r>
              <a:rPr sz="1100" spc="60" dirty="0">
                <a:solidFill>
                  <a:srgbClr val="434343"/>
                </a:solidFill>
                <a:latin typeface="Trebuchet MS"/>
                <a:cs typeface="Trebuchet MS"/>
              </a:rPr>
              <a:t>o</a:t>
            </a:r>
            <a:endParaRPr sz="1100">
              <a:latin typeface="Trebuchet MS"/>
              <a:cs typeface="Trebuchet MS"/>
            </a:endParaRPr>
          </a:p>
          <a:p>
            <a:pPr marL="80010">
              <a:lnSpc>
                <a:spcPct val="100000"/>
              </a:lnSpc>
            </a:pPr>
            <a:r>
              <a:rPr sz="1100" b="1" spc="-5" dirty="0">
                <a:solidFill>
                  <a:srgbClr val="434343"/>
                </a:solidFill>
                <a:latin typeface="Trebuchet MS"/>
                <a:cs typeface="Trebuchet MS"/>
              </a:rPr>
              <a:t>&lt;head&gt;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3" name="object 10">
            <a:extLst>
              <a:ext uri="{FF2B5EF4-FFF2-40B4-BE49-F238E27FC236}">
                <a16:creationId xmlns:a16="http://schemas.microsoft.com/office/drawing/2014/main" id="{E54F1CEB-C8AB-906E-C4DC-8869924AD093}"/>
              </a:ext>
            </a:extLst>
          </p:cNvPr>
          <p:cNvGrpSpPr/>
          <p:nvPr/>
        </p:nvGrpSpPr>
        <p:grpSpPr>
          <a:xfrm>
            <a:off x="1288750" y="1320438"/>
            <a:ext cx="6701790" cy="2461895"/>
            <a:chOff x="1288750" y="1320438"/>
            <a:chExt cx="6701790" cy="2461895"/>
          </a:xfrm>
        </p:grpSpPr>
        <p:sp>
          <p:nvSpPr>
            <p:cNvPr id="24" name="object 11">
              <a:extLst>
                <a:ext uri="{FF2B5EF4-FFF2-40B4-BE49-F238E27FC236}">
                  <a16:creationId xmlns:a16="http://schemas.microsoft.com/office/drawing/2014/main" id="{5B45EE84-5607-C9D4-8B27-B3A8BC086A8A}"/>
                </a:ext>
              </a:extLst>
            </p:cNvPr>
            <p:cNvSpPr/>
            <p:nvPr/>
          </p:nvSpPr>
          <p:spPr>
            <a:xfrm>
              <a:off x="5055649" y="1768200"/>
              <a:ext cx="1717039" cy="26670"/>
            </a:xfrm>
            <a:custGeom>
              <a:avLst/>
              <a:gdLst/>
              <a:ahLst/>
              <a:cxnLst/>
              <a:rect l="l" t="t" r="r" b="b"/>
              <a:pathLst>
                <a:path w="1717040" h="26669">
                  <a:moveTo>
                    <a:pt x="0" y="0"/>
                  </a:moveTo>
                  <a:lnTo>
                    <a:pt x="1716627" y="26474"/>
                  </a:lnTo>
                </a:path>
              </a:pathLst>
            </a:custGeom>
            <a:ln w="3809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12">
              <a:extLst>
                <a:ext uri="{FF2B5EF4-FFF2-40B4-BE49-F238E27FC236}">
                  <a16:creationId xmlns:a16="http://schemas.microsoft.com/office/drawing/2014/main" id="{616BCF55-3A98-47B8-E376-7D640C4B6D6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2256" y="1712701"/>
              <a:ext cx="211950" cy="163947"/>
            </a:xfrm>
            <a:prstGeom prst="rect">
              <a:avLst/>
            </a:prstGeom>
          </p:spPr>
        </p:pic>
        <p:sp>
          <p:nvSpPr>
            <p:cNvPr id="26" name="object 13">
              <a:extLst>
                <a:ext uri="{FF2B5EF4-FFF2-40B4-BE49-F238E27FC236}">
                  <a16:creationId xmlns:a16="http://schemas.microsoft.com/office/drawing/2014/main" id="{FAAB7A60-643E-F33D-DC71-2EF728589843}"/>
                </a:ext>
              </a:extLst>
            </p:cNvPr>
            <p:cNvSpPr/>
            <p:nvPr/>
          </p:nvSpPr>
          <p:spPr>
            <a:xfrm>
              <a:off x="6789368" y="2143657"/>
              <a:ext cx="354965" cy="461009"/>
            </a:xfrm>
            <a:custGeom>
              <a:avLst/>
              <a:gdLst/>
              <a:ahLst/>
              <a:cxnLst/>
              <a:rect l="l" t="t" r="r" b="b"/>
              <a:pathLst>
                <a:path w="354965" h="461010">
                  <a:moveTo>
                    <a:pt x="354674" y="0"/>
                  </a:moveTo>
                  <a:lnTo>
                    <a:pt x="0" y="460840"/>
                  </a:lnTo>
                </a:path>
              </a:pathLst>
            </a:custGeom>
            <a:ln w="3809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14">
              <a:extLst>
                <a:ext uri="{FF2B5EF4-FFF2-40B4-BE49-F238E27FC236}">
                  <a16:creationId xmlns:a16="http://schemas.microsoft.com/office/drawing/2014/main" id="{3A27508E-F44D-439B-1958-56A4B8645C5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4864" y="2547065"/>
              <a:ext cx="193424" cy="213501"/>
            </a:xfrm>
            <a:prstGeom prst="rect">
              <a:avLst/>
            </a:prstGeom>
          </p:spPr>
        </p:pic>
        <p:sp>
          <p:nvSpPr>
            <p:cNvPr id="28" name="object 15">
              <a:extLst>
                <a:ext uri="{FF2B5EF4-FFF2-40B4-BE49-F238E27FC236}">
                  <a16:creationId xmlns:a16="http://schemas.microsoft.com/office/drawing/2014/main" id="{E6F134BC-06E9-8C74-EA8F-3C1F5C7D28A6}"/>
                </a:ext>
              </a:extLst>
            </p:cNvPr>
            <p:cNvSpPr/>
            <p:nvPr/>
          </p:nvSpPr>
          <p:spPr>
            <a:xfrm>
              <a:off x="7834956" y="2143657"/>
              <a:ext cx="74930" cy="417195"/>
            </a:xfrm>
            <a:custGeom>
              <a:avLst/>
              <a:gdLst/>
              <a:ahLst/>
              <a:cxnLst/>
              <a:rect l="l" t="t" r="r" b="b"/>
              <a:pathLst>
                <a:path w="74929" h="417194">
                  <a:moveTo>
                    <a:pt x="0" y="0"/>
                  </a:moveTo>
                  <a:lnTo>
                    <a:pt x="74428" y="416957"/>
                  </a:lnTo>
                </a:path>
              </a:pathLst>
            </a:custGeom>
            <a:ln w="3809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16">
              <a:extLst>
                <a:ext uri="{FF2B5EF4-FFF2-40B4-BE49-F238E27FC236}">
                  <a16:creationId xmlns:a16="http://schemas.microsoft.com/office/drawing/2014/main" id="{08AF8BDD-A988-A99C-EE88-828B3639064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8384" y="2530505"/>
              <a:ext cx="162002" cy="219369"/>
            </a:xfrm>
            <a:prstGeom prst="rect">
              <a:avLst/>
            </a:prstGeom>
          </p:spPr>
        </p:pic>
        <p:sp>
          <p:nvSpPr>
            <p:cNvPr id="30" name="object 17">
              <a:extLst>
                <a:ext uri="{FF2B5EF4-FFF2-40B4-BE49-F238E27FC236}">
                  <a16:creationId xmlns:a16="http://schemas.microsoft.com/office/drawing/2014/main" id="{C4F1325E-850F-7B4B-07CF-0B6470A3C266}"/>
                </a:ext>
              </a:extLst>
            </p:cNvPr>
            <p:cNvSpPr/>
            <p:nvPr/>
          </p:nvSpPr>
          <p:spPr>
            <a:xfrm>
              <a:off x="1307800" y="1339488"/>
              <a:ext cx="5831205" cy="2423795"/>
            </a:xfrm>
            <a:custGeom>
              <a:avLst/>
              <a:gdLst/>
              <a:ahLst/>
              <a:cxnLst/>
              <a:rect l="l" t="t" r="r" b="b"/>
              <a:pathLst>
                <a:path w="5831205" h="2423795">
                  <a:moveTo>
                    <a:pt x="4853524" y="1934811"/>
                  </a:moveTo>
                  <a:lnTo>
                    <a:pt x="4855761" y="1887761"/>
                  </a:lnTo>
                  <a:lnTo>
                    <a:pt x="4862334" y="1841976"/>
                  </a:lnTo>
                  <a:lnTo>
                    <a:pt x="4873038" y="1797660"/>
                  </a:lnTo>
                  <a:lnTo>
                    <a:pt x="4887670" y="1755020"/>
                  </a:lnTo>
                  <a:lnTo>
                    <a:pt x="4906023" y="1714259"/>
                  </a:lnTo>
                  <a:lnTo>
                    <a:pt x="4927894" y="1675583"/>
                  </a:lnTo>
                  <a:lnTo>
                    <a:pt x="4953078" y="1639196"/>
                  </a:lnTo>
                  <a:lnTo>
                    <a:pt x="4981370" y="1605302"/>
                  </a:lnTo>
                  <a:lnTo>
                    <a:pt x="5012565" y="1574107"/>
                  </a:lnTo>
                  <a:lnTo>
                    <a:pt x="5046459" y="1545815"/>
                  </a:lnTo>
                  <a:lnTo>
                    <a:pt x="5082846" y="1520631"/>
                  </a:lnTo>
                  <a:lnTo>
                    <a:pt x="5121522" y="1498760"/>
                  </a:lnTo>
                  <a:lnTo>
                    <a:pt x="5162283" y="1480407"/>
                  </a:lnTo>
                  <a:lnTo>
                    <a:pt x="5204923" y="1465775"/>
                  </a:lnTo>
                  <a:lnTo>
                    <a:pt x="5249239" y="1455071"/>
                  </a:lnTo>
                  <a:lnTo>
                    <a:pt x="5295024" y="1448498"/>
                  </a:lnTo>
                  <a:lnTo>
                    <a:pt x="5342074" y="1446261"/>
                  </a:lnTo>
                  <a:lnTo>
                    <a:pt x="5390362" y="1448652"/>
                  </a:lnTo>
                  <a:lnTo>
                    <a:pt x="5437831" y="1455736"/>
                  </a:lnTo>
                  <a:lnTo>
                    <a:pt x="5484162" y="1467379"/>
                  </a:lnTo>
                  <a:lnTo>
                    <a:pt x="5529035" y="1483450"/>
                  </a:lnTo>
                  <a:lnTo>
                    <a:pt x="5572128" y="1503816"/>
                  </a:lnTo>
                  <a:lnTo>
                    <a:pt x="5613122" y="1528344"/>
                  </a:lnTo>
                  <a:lnTo>
                    <a:pt x="5651697" y="1556901"/>
                  </a:lnTo>
                  <a:lnTo>
                    <a:pt x="5687531" y="1589354"/>
                  </a:lnTo>
                  <a:lnTo>
                    <a:pt x="5719985" y="1625189"/>
                  </a:lnTo>
                  <a:lnTo>
                    <a:pt x="5748542" y="1663764"/>
                  </a:lnTo>
                  <a:lnTo>
                    <a:pt x="5773070" y="1704758"/>
                  </a:lnTo>
                  <a:lnTo>
                    <a:pt x="5793436" y="1747852"/>
                  </a:lnTo>
                  <a:lnTo>
                    <a:pt x="5809507" y="1792724"/>
                  </a:lnTo>
                  <a:lnTo>
                    <a:pt x="5821150" y="1839055"/>
                  </a:lnTo>
                  <a:lnTo>
                    <a:pt x="5828234" y="1886524"/>
                  </a:lnTo>
                  <a:lnTo>
                    <a:pt x="5830624" y="1934811"/>
                  </a:lnTo>
                  <a:lnTo>
                    <a:pt x="5828388" y="1981862"/>
                  </a:lnTo>
                  <a:lnTo>
                    <a:pt x="5821815" y="2027647"/>
                  </a:lnTo>
                  <a:lnTo>
                    <a:pt x="5811111" y="2071963"/>
                  </a:lnTo>
                  <a:lnTo>
                    <a:pt x="5796479" y="2114603"/>
                  </a:lnTo>
                  <a:lnTo>
                    <a:pt x="5778126" y="2155364"/>
                  </a:lnTo>
                  <a:lnTo>
                    <a:pt x="5756255" y="2194040"/>
                  </a:lnTo>
                  <a:lnTo>
                    <a:pt x="5731071" y="2230427"/>
                  </a:lnTo>
                  <a:lnTo>
                    <a:pt x="5702779" y="2264321"/>
                  </a:lnTo>
                  <a:lnTo>
                    <a:pt x="5671584" y="2295516"/>
                  </a:lnTo>
                  <a:lnTo>
                    <a:pt x="5637690" y="2323808"/>
                  </a:lnTo>
                  <a:lnTo>
                    <a:pt x="5601303" y="2348992"/>
                  </a:lnTo>
                  <a:lnTo>
                    <a:pt x="5562627" y="2370863"/>
                  </a:lnTo>
                  <a:lnTo>
                    <a:pt x="5521866" y="2389216"/>
                  </a:lnTo>
                  <a:lnTo>
                    <a:pt x="5479226" y="2403848"/>
                  </a:lnTo>
                  <a:lnTo>
                    <a:pt x="5434910" y="2414552"/>
                  </a:lnTo>
                  <a:lnTo>
                    <a:pt x="5389125" y="2421125"/>
                  </a:lnTo>
                  <a:lnTo>
                    <a:pt x="5342074" y="2423361"/>
                  </a:lnTo>
                  <a:lnTo>
                    <a:pt x="5295024" y="2421125"/>
                  </a:lnTo>
                  <a:lnTo>
                    <a:pt x="5249239" y="2414552"/>
                  </a:lnTo>
                  <a:lnTo>
                    <a:pt x="5204923" y="2403848"/>
                  </a:lnTo>
                  <a:lnTo>
                    <a:pt x="5162283" y="2389216"/>
                  </a:lnTo>
                  <a:lnTo>
                    <a:pt x="5121522" y="2370863"/>
                  </a:lnTo>
                  <a:lnTo>
                    <a:pt x="5082846" y="2348992"/>
                  </a:lnTo>
                  <a:lnTo>
                    <a:pt x="5046459" y="2323808"/>
                  </a:lnTo>
                  <a:lnTo>
                    <a:pt x="5012565" y="2295516"/>
                  </a:lnTo>
                  <a:lnTo>
                    <a:pt x="4981370" y="2264321"/>
                  </a:lnTo>
                  <a:lnTo>
                    <a:pt x="4953078" y="2230427"/>
                  </a:lnTo>
                  <a:lnTo>
                    <a:pt x="4927894" y="2194040"/>
                  </a:lnTo>
                  <a:lnTo>
                    <a:pt x="4906023" y="2155364"/>
                  </a:lnTo>
                  <a:lnTo>
                    <a:pt x="4887670" y="2114603"/>
                  </a:lnTo>
                  <a:lnTo>
                    <a:pt x="4873038" y="2071963"/>
                  </a:lnTo>
                  <a:lnTo>
                    <a:pt x="4862334" y="2027647"/>
                  </a:lnTo>
                  <a:lnTo>
                    <a:pt x="4855761" y="1981862"/>
                  </a:lnTo>
                  <a:lnTo>
                    <a:pt x="4853524" y="1934811"/>
                  </a:lnTo>
                  <a:close/>
                </a:path>
                <a:path w="5831205" h="2423795">
                  <a:moveTo>
                    <a:pt x="0" y="488549"/>
                  </a:moveTo>
                  <a:lnTo>
                    <a:pt x="2236" y="441499"/>
                  </a:lnTo>
                  <a:lnTo>
                    <a:pt x="8809" y="395714"/>
                  </a:lnTo>
                  <a:lnTo>
                    <a:pt x="19513" y="351398"/>
                  </a:lnTo>
                  <a:lnTo>
                    <a:pt x="34145" y="308758"/>
                  </a:lnTo>
                  <a:lnTo>
                    <a:pt x="52498" y="267997"/>
                  </a:lnTo>
                  <a:lnTo>
                    <a:pt x="74369" y="229321"/>
                  </a:lnTo>
                  <a:lnTo>
                    <a:pt x="99553" y="192934"/>
                  </a:lnTo>
                  <a:lnTo>
                    <a:pt x="127845" y="159040"/>
                  </a:lnTo>
                  <a:lnTo>
                    <a:pt x="159040" y="127845"/>
                  </a:lnTo>
                  <a:lnTo>
                    <a:pt x="192934" y="99553"/>
                  </a:lnTo>
                  <a:lnTo>
                    <a:pt x="229321" y="74369"/>
                  </a:lnTo>
                  <a:lnTo>
                    <a:pt x="267997" y="52498"/>
                  </a:lnTo>
                  <a:lnTo>
                    <a:pt x="308758" y="34145"/>
                  </a:lnTo>
                  <a:lnTo>
                    <a:pt x="351398" y="19513"/>
                  </a:lnTo>
                  <a:lnTo>
                    <a:pt x="395714" y="8809"/>
                  </a:lnTo>
                  <a:lnTo>
                    <a:pt x="441499" y="2236"/>
                  </a:lnTo>
                  <a:lnTo>
                    <a:pt x="488549" y="0"/>
                  </a:lnTo>
                  <a:lnTo>
                    <a:pt x="536837" y="2390"/>
                  </a:lnTo>
                  <a:lnTo>
                    <a:pt x="584306" y="9474"/>
                  </a:lnTo>
                  <a:lnTo>
                    <a:pt x="630637" y="21117"/>
                  </a:lnTo>
                  <a:lnTo>
                    <a:pt x="675509" y="37188"/>
                  </a:lnTo>
                  <a:lnTo>
                    <a:pt x="718603" y="57554"/>
                  </a:lnTo>
                  <a:lnTo>
                    <a:pt x="759597" y="82082"/>
                  </a:lnTo>
                  <a:lnTo>
                    <a:pt x="798172" y="110639"/>
                  </a:lnTo>
                  <a:lnTo>
                    <a:pt x="834006" y="143092"/>
                  </a:lnTo>
                  <a:lnTo>
                    <a:pt x="866460" y="178927"/>
                  </a:lnTo>
                  <a:lnTo>
                    <a:pt x="895017" y="217502"/>
                  </a:lnTo>
                  <a:lnTo>
                    <a:pt x="919545" y="258496"/>
                  </a:lnTo>
                  <a:lnTo>
                    <a:pt x="939911" y="301590"/>
                  </a:lnTo>
                  <a:lnTo>
                    <a:pt x="955982" y="346462"/>
                  </a:lnTo>
                  <a:lnTo>
                    <a:pt x="967625" y="392793"/>
                  </a:lnTo>
                  <a:lnTo>
                    <a:pt x="974709" y="440262"/>
                  </a:lnTo>
                  <a:lnTo>
                    <a:pt x="977099" y="488549"/>
                  </a:lnTo>
                  <a:lnTo>
                    <a:pt x="974863" y="535600"/>
                  </a:lnTo>
                  <a:lnTo>
                    <a:pt x="968290" y="581385"/>
                  </a:lnTo>
                  <a:lnTo>
                    <a:pt x="957586" y="625700"/>
                  </a:lnTo>
                  <a:lnTo>
                    <a:pt x="942954" y="668341"/>
                  </a:lnTo>
                  <a:lnTo>
                    <a:pt x="924601" y="709102"/>
                  </a:lnTo>
                  <a:lnTo>
                    <a:pt x="902730" y="747778"/>
                  </a:lnTo>
                  <a:lnTo>
                    <a:pt x="877546" y="784165"/>
                  </a:lnTo>
                  <a:lnTo>
                    <a:pt x="849254" y="818059"/>
                  </a:lnTo>
                  <a:lnTo>
                    <a:pt x="818059" y="849254"/>
                  </a:lnTo>
                  <a:lnTo>
                    <a:pt x="784165" y="877546"/>
                  </a:lnTo>
                  <a:lnTo>
                    <a:pt x="747778" y="902730"/>
                  </a:lnTo>
                  <a:lnTo>
                    <a:pt x="709102" y="924601"/>
                  </a:lnTo>
                  <a:lnTo>
                    <a:pt x="668341" y="942954"/>
                  </a:lnTo>
                  <a:lnTo>
                    <a:pt x="625701" y="957586"/>
                  </a:lnTo>
                  <a:lnTo>
                    <a:pt x="581385" y="968290"/>
                  </a:lnTo>
                  <a:lnTo>
                    <a:pt x="535600" y="974863"/>
                  </a:lnTo>
                  <a:lnTo>
                    <a:pt x="488549" y="977099"/>
                  </a:lnTo>
                  <a:lnTo>
                    <a:pt x="441499" y="974863"/>
                  </a:lnTo>
                  <a:lnTo>
                    <a:pt x="395714" y="968290"/>
                  </a:lnTo>
                  <a:lnTo>
                    <a:pt x="351398" y="957586"/>
                  </a:lnTo>
                  <a:lnTo>
                    <a:pt x="308758" y="942954"/>
                  </a:lnTo>
                  <a:lnTo>
                    <a:pt x="267997" y="924601"/>
                  </a:lnTo>
                  <a:lnTo>
                    <a:pt x="229321" y="902730"/>
                  </a:lnTo>
                  <a:lnTo>
                    <a:pt x="192934" y="877546"/>
                  </a:lnTo>
                  <a:lnTo>
                    <a:pt x="159040" y="849254"/>
                  </a:lnTo>
                  <a:lnTo>
                    <a:pt x="127845" y="818059"/>
                  </a:lnTo>
                  <a:lnTo>
                    <a:pt x="99553" y="784165"/>
                  </a:lnTo>
                  <a:lnTo>
                    <a:pt x="74369" y="747778"/>
                  </a:lnTo>
                  <a:lnTo>
                    <a:pt x="52498" y="709102"/>
                  </a:lnTo>
                  <a:lnTo>
                    <a:pt x="34145" y="668341"/>
                  </a:lnTo>
                  <a:lnTo>
                    <a:pt x="19513" y="625700"/>
                  </a:lnTo>
                  <a:lnTo>
                    <a:pt x="8809" y="581385"/>
                  </a:lnTo>
                  <a:lnTo>
                    <a:pt x="2236" y="535600"/>
                  </a:lnTo>
                  <a:lnTo>
                    <a:pt x="0" y="488549"/>
                  </a:lnTo>
                  <a:close/>
                </a:path>
              </a:pathLst>
            </a:custGeom>
            <a:ln w="38099">
              <a:solidFill>
                <a:srgbClr val="E691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84B931A9-6425-3780-976A-F3E669B96551}"/>
                </a:ext>
              </a:extLst>
            </p:cNvPr>
            <p:cNvSpPr/>
            <p:nvPr/>
          </p:nvSpPr>
          <p:spPr>
            <a:xfrm>
              <a:off x="2513323" y="1768200"/>
              <a:ext cx="1565275" cy="52705"/>
            </a:xfrm>
            <a:custGeom>
              <a:avLst/>
              <a:gdLst/>
              <a:ahLst/>
              <a:cxnLst/>
              <a:rect l="l" t="t" r="r" b="b"/>
              <a:pathLst>
                <a:path w="1565275" h="52705">
                  <a:moveTo>
                    <a:pt x="1565226" y="0"/>
                  </a:moveTo>
                  <a:lnTo>
                    <a:pt x="0" y="52095"/>
                  </a:lnTo>
                </a:path>
              </a:pathLst>
            </a:custGeom>
            <a:ln w="3809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19">
              <a:extLst>
                <a:ext uri="{FF2B5EF4-FFF2-40B4-BE49-F238E27FC236}">
                  <a16:creationId xmlns:a16="http://schemas.microsoft.com/office/drawing/2014/main" id="{499B6BB4-1D8F-24E6-1A04-682EEADD9BB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21467" y="1738349"/>
              <a:ext cx="212999" cy="163892"/>
            </a:xfrm>
            <a:prstGeom prst="rect">
              <a:avLst/>
            </a:prstGeom>
          </p:spPr>
        </p:pic>
        <p:sp>
          <p:nvSpPr>
            <p:cNvPr id="33" name="object 20">
              <a:extLst>
                <a:ext uri="{FF2B5EF4-FFF2-40B4-BE49-F238E27FC236}">
                  <a16:creationId xmlns:a16="http://schemas.microsoft.com/office/drawing/2014/main" id="{ED679829-F081-0073-3223-0D13F81DAAF3}"/>
                </a:ext>
              </a:extLst>
            </p:cNvPr>
            <p:cNvSpPr/>
            <p:nvPr/>
          </p:nvSpPr>
          <p:spPr>
            <a:xfrm>
              <a:off x="1796349" y="2316587"/>
              <a:ext cx="2540" cy="502284"/>
            </a:xfrm>
            <a:custGeom>
              <a:avLst/>
              <a:gdLst/>
              <a:ahLst/>
              <a:cxnLst/>
              <a:rect l="l" t="t" r="r" b="b"/>
              <a:pathLst>
                <a:path w="2539" h="502285">
                  <a:moveTo>
                    <a:pt x="0" y="0"/>
                  </a:moveTo>
                  <a:lnTo>
                    <a:pt x="2473" y="501902"/>
                  </a:lnTo>
                </a:path>
              </a:pathLst>
            </a:custGeom>
            <a:ln w="3809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21">
              <a:extLst>
                <a:ext uri="{FF2B5EF4-FFF2-40B4-BE49-F238E27FC236}">
                  <a16:creationId xmlns:a16="http://schemas.microsoft.com/office/drawing/2014/main" id="{3C6D1F67-40AD-67B6-B0B3-904514E0D46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6843" y="2799130"/>
              <a:ext cx="163960" cy="211309"/>
            </a:xfrm>
            <a:prstGeom prst="rect">
              <a:avLst/>
            </a:prstGeom>
          </p:spPr>
        </p:pic>
      </p:grpSp>
      <p:sp>
        <p:nvSpPr>
          <p:cNvPr id="35" name="object 22">
            <a:extLst>
              <a:ext uri="{FF2B5EF4-FFF2-40B4-BE49-F238E27FC236}">
                <a16:creationId xmlns:a16="http://schemas.microsoft.com/office/drawing/2014/main" id="{50B8214C-B023-02D7-9A05-4377D1277099}"/>
              </a:ext>
            </a:extLst>
          </p:cNvPr>
          <p:cNvSpPr txBox="1"/>
          <p:nvPr/>
        </p:nvSpPr>
        <p:spPr>
          <a:xfrm>
            <a:off x="6525214" y="3256012"/>
            <a:ext cx="24955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40" dirty="0">
                <a:solidFill>
                  <a:srgbClr val="434343"/>
                </a:solidFill>
                <a:latin typeface="Trebuchet MS"/>
                <a:cs typeface="Trebuchet MS"/>
              </a:rPr>
              <a:t>&lt;a&gt;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6" name="object 23">
            <a:extLst>
              <a:ext uri="{FF2B5EF4-FFF2-40B4-BE49-F238E27FC236}">
                <a16:creationId xmlns:a16="http://schemas.microsoft.com/office/drawing/2014/main" id="{C8AA7188-5E96-58F1-DF39-FA8665F20359}"/>
              </a:ext>
            </a:extLst>
          </p:cNvPr>
          <p:cNvSpPr/>
          <p:nvPr/>
        </p:nvSpPr>
        <p:spPr>
          <a:xfrm>
            <a:off x="4078549" y="1279649"/>
            <a:ext cx="977265" cy="977265"/>
          </a:xfrm>
          <a:custGeom>
            <a:avLst/>
            <a:gdLst/>
            <a:ahLst/>
            <a:cxnLst/>
            <a:rect l="l" t="t" r="r" b="b"/>
            <a:pathLst>
              <a:path w="977264" h="977264">
                <a:moveTo>
                  <a:pt x="0" y="488549"/>
                </a:moveTo>
                <a:lnTo>
                  <a:pt x="2236" y="441499"/>
                </a:lnTo>
                <a:lnTo>
                  <a:pt x="8809" y="395714"/>
                </a:lnTo>
                <a:lnTo>
                  <a:pt x="19513" y="351398"/>
                </a:lnTo>
                <a:lnTo>
                  <a:pt x="34145" y="308758"/>
                </a:lnTo>
                <a:lnTo>
                  <a:pt x="52498" y="267997"/>
                </a:lnTo>
                <a:lnTo>
                  <a:pt x="74369" y="229321"/>
                </a:lnTo>
                <a:lnTo>
                  <a:pt x="99553" y="192934"/>
                </a:lnTo>
                <a:lnTo>
                  <a:pt x="127845" y="159040"/>
                </a:lnTo>
                <a:lnTo>
                  <a:pt x="159040" y="127845"/>
                </a:lnTo>
                <a:lnTo>
                  <a:pt x="192934" y="99553"/>
                </a:lnTo>
                <a:lnTo>
                  <a:pt x="229321" y="74369"/>
                </a:lnTo>
                <a:lnTo>
                  <a:pt x="267997" y="52498"/>
                </a:lnTo>
                <a:lnTo>
                  <a:pt x="308758" y="34145"/>
                </a:lnTo>
                <a:lnTo>
                  <a:pt x="351398" y="19513"/>
                </a:lnTo>
                <a:lnTo>
                  <a:pt x="395714" y="8809"/>
                </a:lnTo>
                <a:lnTo>
                  <a:pt x="441499" y="2236"/>
                </a:lnTo>
                <a:lnTo>
                  <a:pt x="488549" y="0"/>
                </a:lnTo>
                <a:lnTo>
                  <a:pt x="536837" y="2390"/>
                </a:lnTo>
                <a:lnTo>
                  <a:pt x="584306" y="9474"/>
                </a:lnTo>
                <a:lnTo>
                  <a:pt x="630637" y="21117"/>
                </a:lnTo>
                <a:lnTo>
                  <a:pt x="675509" y="37188"/>
                </a:lnTo>
                <a:lnTo>
                  <a:pt x="718603" y="57554"/>
                </a:lnTo>
                <a:lnTo>
                  <a:pt x="759597" y="82082"/>
                </a:lnTo>
                <a:lnTo>
                  <a:pt x="798172" y="110639"/>
                </a:lnTo>
                <a:lnTo>
                  <a:pt x="834006" y="143092"/>
                </a:lnTo>
                <a:lnTo>
                  <a:pt x="866460" y="178927"/>
                </a:lnTo>
                <a:lnTo>
                  <a:pt x="895017" y="217502"/>
                </a:lnTo>
                <a:lnTo>
                  <a:pt x="919545" y="258496"/>
                </a:lnTo>
                <a:lnTo>
                  <a:pt x="939911" y="301590"/>
                </a:lnTo>
                <a:lnTo>
                  <a:pt x="955982" y="346462"/>
                </a:lnTo>
                <a:lnTo>
                  <a:pt x="967625" y="392793"/>
                </a:lnTo>
                <a:lnTo>
                  <a:pt x="974709" y="440262"/>
                </a:lnTo>
                <a:lnTo>
                  <a:pt x="977099" y="488549"/>
                </a:lnTo>
                <a:lnTo>
                  <a:pt x="974863" y="535600"/>
                </a:lnTo>
                <a:lnTo>
                  <a:pt x="968290" y="581385"/>
                </a:lnTo>
                <a:lnTo>
                  <a:pt x="957586" y="625701"/>
                </a:lnTo>
                <a:lnTo>
                  <a:pt x="942954" y="668341"/>
                </a:lnTo>
                <a:lnTo>
                  <a:pt x="924601" y="709102"/>
                </a:lnTo>
                <a:lnTo>
                  <a:pt x="902730" y="747778"/>
                </a:lnTo>
                <a:lnTo>
                  <a:pt x="877546" y="784165"/>
                </a:lnTo>
                <a:lnTo>
                  <a:pt x="849254" y="818059"/>
                </a:lnTo>
                <a:lnTo>
                  <a:pt x="818059" y="849254"/>
                </a:lnTo>
                <a:lnTo>
                  <a:pt x="784165" y="877546"/>
                </a:lnTo>
                <a:lnTo>
                  <a:pt x="747778" y="902730"/>
                </a:lnTo>
                <a:lnTo>
                  <a:pt x="709102" y="924601"/>
                </a:lnTo>
                <a:lnTo>
                  <a:pt x="668341" y="942954"/>
                </a:lnTo>
                <a:lnTo>
                  <a:pt x="625701" y="957586"/>
                </a:lnTo>
                <a:lnTo>
                  <a:pt x="581385" y="968290"/>
                </a:lnTo>
                <a:lnTo>
                  <a:pt x="535600" y="974863"/>
                </a:lnTo>
                <a:lnTo>
                  <a:pt x="488549" y="977099"/>
                </a:lnTo>
                <a:lnTo>
                  <a:pt x="441499" y="974863"/>
                </a:lnTo>
                <a:lnTo>
                  <a:pt x="395714" y="968290"/>
                </a:lnTo>
                <a:lnTo>
                  <a:pt x="351398" y="957586"/>
                </a:lnTo>
                <a:lnTo>
                  <a:pt x="308758" y="942954"/>
                </a:lnTo>
                <a:lnTo>
                  <a:pt x="267997" y="924601"/>
                </a:lnTo>
                <a:lnTo>
                  <a:pt x="229321" y="902730"/>
                </a:lnTo>
                <a:lnTo>
                  <a:pt x="192934" y="877546"/>
                </a:lnTo>
                <a:lnTo>
                  <a:pt x="159040" y="849254"/>
                </a:lnTo>
                <a:lnTo>
                  <a:pt x="127845" y="818059"/>
                </a:lnTo>
                <a:lnTo>
                  <a:pt x="99553" y="784165"/>
                </a:lnTo>
                <a:lnTo>
                  <a:pt x="74369" y="747778"/>
                </a:lnTo>
                <a:lnTo>
                  <a:pt x="52498" y="709102"/>
                </a:lnTo>
                <a:lnTo>
                  <a:pt x="34145" y="668341"/>
                </a:lnTo>
                <a:lnTo>
                  <a:pt x="19513" y="625701"/>
                </a:lnTo>
                <a:lnTo>
                  <a:pt x="8809" y="581385"/>
                </a:lnTo>
                <a:lnTo>
                  <a:pt x="2236" y="535600"/>
                </a:lnTo>
                <a:lnTo>
                  <a:pt x="0" y="488549"/>
                </a:lnTo>
                <a:close/>
              </a:path>
            </a:pathLst>
          </a:custGeom>
          <a:ln w="38099">
            <a:solidFill>
              <a:srgbClr val="E691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4">
            <a:extLst>
              <a:ext uri="{FF2B5EF4-FFF2-40B4-BE49-F238E27FC236}">
                <a16:creationId xmlns:a16="http://schemas.microsoft.com/office/drawing/2014/main" id="{CDFAA8BA-BB2B-AE12-53B7-662E4253C4B2}"/>
              </a:ext>
            </a:extLst>
          </p:cNvPr>
          <p:cNvSpPr txBox="1"/>
          <p:nvPr/>
        </p:nvSpPr>
        <p:spPr>
          <a:xfrm>
            <a:off x="4294668" y="1749911"/>
            <a:ext cx="4813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5" dirty="0">
                <a:solidFill>
                  <a:srgbClr val="434343"/>
                </a:solidFill>
                <a:latin typeface="Trebuchet MS"/>
                <a:cs typeface="Trebuchet MS"/>
              </a:rPr>
              <a:t>&lt;</a:t>
            </a:r>
            <a:r>
              <a:rPr sz="1100" b="1" spc="-40" dirty="0">
                <a:solidFill>
                  <a:srgbClr val="434343"/>
                </a:solidFill>
                <a:latin typeface="Trebuchet MS"/>
                <a:cs typeface="Trebuchet MS"/>
              </a:rPr>
              <a:t>h</a:t>
            </a:r>
            <a:r>
              <a:rPr sz="1100" b="1" dirty="0">
                <a:solidFill>
                  <a:srgbClr val="434343"/>
                </a:solidFill>
                <a:latin typeface="Trebuchet MS"/>
                <a:cs typeface="Trebuchet MS"/>
              </a:rPr>
              <a:t>tml&gt;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8" name="object 25">
            <a:extLst>
              <a:ext uri="{FF2B5EF4-FFF2-40B4-BE49-F238E27FC236}">
                <a16:creationId xmlns:a16="http://schemas.microsoft.com/office/drawing/2014/main" id="{FADE39F2-524F-E430-DBFF-3D209CA5B8E4}"/>
              </a:ext>
            </a:extLst>
          </p:cNvPr>
          <p:cNvSpPr/>
          <p:nvPr/>
        </p:nvSpPr>
        <p:spPr>
          <a:xfrm>
            <a:off x="2783200" y="2612699"/>
            <a:ext cx="857885" cy="857885"/>
          </a:xfrm>
          <a:custGeom>
            <a:avLst/>
            <a:gdLst/>
            <a:ahLst/>
            <a:cxnLst/>
            <a:rect l="l" t="t" r="r" b="b"/>
            <a:pathLst>
              <a:path w="857885" h="857885">
                <a:moveTo>
                  <a:pt x="0" y="428699"/>
                </a:moveTo>
                <a:lnTo>
                  <a:pt x="2515" y="381988"/>
                </a:lnTo>
                <a:lnTo>
                  <a:pt x="9887" y="336733"/>
                </a:lnTo>
                <a:lnTo>
                  <a:pt x="21855" y="293197"/>
                </a:lnTo>
                <a:lnTo>
                  <a:pt x="38156" y="251641"/>
                </a:lnTo>
                <a:lnTo>
                  <a:pt x="58530" y="212326"/>
                </a:lnTo>
                <a:lnTo>
                  <a:pt x="82714" y="175515"/>
                </a:lnTo>
                <a:lnTo>
                  <a:pt x="110447" y="141468"/>
                </a:lnTo>
                <a:lnTo>
                  <a:pt x="141468" y="110447"/>
                </a:lnTo>
                <a:lnTo>
                  <a:pt x="175515" y="82714"/>
                </a:lnTo>
                <a:lnTo>
                  <a:pt x="212326" y="58530"/>
                </a:lnTo>
                <a:lnTo>
                  <a:pt x="251641" y="38156"/>
                </a:lnTo>
                <a:lnTo>
                  <a:pt x="293197" y="21855"/>
                </a:lnTo>
                <a:lnTo>
                  <a:pt x="336733" y="9887"/>
                </a:lnTo>
                <a:lnTo>
                  <a:pt x="381988" y="2515"/>
                </a:lnTo>
                <a:lnTo>
                  <a:pt x="428699" y="0"/>
                </a:lnTo>
                <a:lnTo>
                  <a:pt x="477072" y="2736"/>
                </a:lnTo>
                <a:lnTo>
                  <a:pt x="524455" y="10829"/>
                </a:lnTo>
                <a:lnTo>
                  <a:pt x="570429" y="24105"/>
                </a:lnTo>
                <a:lnTo>
                  <a:pt x="614573" y="42390"/>
                </a:lnTo>
                <a:lnTo>
                  <a:pt x="656469" y="65511"/>
                </a:lnTo>
                <a:lnTo>
                  <a:pt x="695697" y="93293"/>
                </a:lnTo>
                <a:lnTo>
                  <a:pt x="731836" y="125563"/>
                </a:lnTo>
                <a:lnTo>
                  <a:pt x="764106" y="161702"/>
                </a:lnTo>
                <a:lnTo>
                  <a:pt x="791888" y="200930"/>
                </a:lnTo>
                <a:lnTo>
                  <a:pt x="815009" y="242826"/>
                </a:lnTo>
                <a:lnTo>
                  <a:pt x="833294" y="286970"/>
                </a:lnTo>
                <a:lnTo>
                  <a:pt x="846570" y="332944"/>
                </a:lnTo>
                <a:lnTo>
                  <a:pt x="854663" y="380327"/>
                </a:lnTo>
                <a:lnTo>
                  <a:pt x="857399" y="428699"/>
                </a:lnTo>
                <a:lnTo>
                  <a:pt x="854884" y="475411"/>
                </a:lnTo>
                <a:lnTo>
                  <a:pt x="847512" y="520666"/>
                </a:lnTo>
                <a:lnTo>
                  <a:pt x="835544" y="564202"/>
                </a:lnTo>
                <a:lnTo>
                  <a:pt x="819243" y="605758"/>
                </a:lnTo>
                <a:lnTo>
                  <a:pt x="798869" y="645072"/>
                </a:lnTo>
                <a:lnTo>
                  <a:pt x="774685" y="681884"/>
                </a:lnTo>
                <a:lnTo>
                  <a:pt x="746952" y="715931"/>
                </a:lnTo>
                <a:lnTo>
                  <a:pt x="715931" y="746952"/>
                </a:lnTo>
                <a:lnTo>
                  <a:pt x="681884" y="774685"/>
                </a:lnTo>
                <a:lnTo>
                  <a:pt x="645073" y="798869"/>
                </a:lnTo>
                <a:lnTo>
                  <a:pt x="605758" y="819243"/>
                </a:lnTo>
                <a:lnTo>
                  <a:pt x="564202" y="835544"/>
                </a:lnTo>
                <a:lnTo>
                  <a:pt x="520666" y="847511"/>
                </a:lnTo>
                <a:lnTo>
                  <a:pt x="475411" y="854884"/>
                </a:lnTo>
                <a:lnTo>
                  <a:pt x="428699" y="857399"/>
                </a:lnTo>
                <a:lnTo>
                  <a:pt x="381988" y="854884"/>
                </a:lnTo>
                <a:lnTo>
                  <a:pt x="336733" y="847511"/>
                </a:lnTo>
                <a:lnTo>
                  <a:pt x="293197" y="835544"/>
                </a:lnTo>
                <a:lnTo>
                  <a:pt x="251641" y="819243"/>
                </a:lnTo>
                <a:lnTo>
                  <a:pt x="212326" y="798869"/>
                </a:lnTo>
                <a:lnTo>
                  <a:pt x="175515" y="774685"/>
                </a:lnTo>
                <a:lnTo>
                  <a:pt x="141468" y="746952"/>
                </a:lnTo>
                <a:lnTo>
                  <a:pt x="110447" y="715931"/>
                </a:lnTo>
                <a:lnTo>
                  <a:pt x="82714" y="681884"/>
                </a:lnTo>
                <a:lnTo>
                  <a:pt x="58530" y="645072"/>
                </a:lnTo>
                <a:lnTo>
                  <a:pt x="38156" y="605758"/>
                </a:lnTo>
                <a:lnTo>
                  <a:pt x="21855" y="564202"/>
                </a:lnTo>
                <a:lnTo>
                  <a:pt x="9887" y="520666"/>
                </a:lnTo>
                <a:lnTo>
                  <a:pt x="2515" y="475411"/>
                </a:lnTo>
                <a:lnTo>
                  <a:pt x="0" y="428699"/>
                </a:lnTo>
                <a:close/>
              </a:path>
            </a:pathLst>
          </a:custGeom>
          <a:ln w="38099">
            <a:solidFill>
              <a:srgbClr val="A64D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6">
            <a:extLst>
              <a:ext uri="{FF2B5EF4-FFF2-40B4-BE49-F238E27FC236}">
                <a16:creationId xmlns:a16="http://schemas.microsoft.com/office/drawing/2014/main" id="{5A087FB7-A585-3D27-2741-DD24A7AAA611}"/>
              </a:ext>
            </a:extLst>
          </p:cNvPr>
          <p:cNvSpPr txBox="1"/>
          <p:nvPr/>
        </p:nvSpPr>
        <p:spPr>
          <a:xfrm>
            <a:off x="2987620" y="2902715"/>
            <a:ext cx="449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6205">
              <a:lnSpc>
                <a:spcPct val="100000"/>
              </a:lnSpc>
              <a:spcBef>
                <a:spcPts val="100"/>
              </a:spcBef>
            </a:pPr>
            <a:r>
              <a:rPr sz="800" spc="-35" dirty="0">
                <a:solidFill>
                  <a:srgbClr val="434343"/>
                </a:solidFill>
                <a:latin typeface="Trebuchet MS"/>
                <a:cs typeface="Trebuchet MS"/>
              </a:rPr>
              <a:t>Text </a:t>
            </a:r>
            <a:r>
              <a:rPr sz="800" spc="-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800" spc="-40" dirty="0">
                <a:solidFill>
                  <a:srgbClr val="434343"/>
                </a:solidFill>
                <a:latin typeface="Trebuchet MS"/>
                <a:cs typeface="Trebuchet MS"/>
              </a:rPr>
              <a:t>“Mí </a:t>
            </a:r>
            <a:r>
              <a:rPr sz="800" spc="-25" dirty="0">
                <a:solidFill>
                  <a:srgbClr val="434343"/>
                </a:solidFill>
                <a:latin typeface="Trebuchet MS"/>
                <a:cs typeface="Trebuchet MS"/>
              </a:rPr>
              <a:t>título  </a:t>
            </a:r>
            <a:r>
              <a:rPr sz="800" spc="-5" dirty="0">
                <a:solidFill>
                  <a:srgbClr val="434343"/>
                </a:solidFill>
                <a:latin typeface="Trebuchet MS"/>
                <a:cs typeface="Trebuchet MS"/>
              </a:rPr>
              <a:t>principa</a:t>
            </a:r>
            <a:r>
              <a:rPr sz="800" spc="-20" dirty="0">
                <a:solidFill>
                  <a:srgbClr val="434343"/>
                </a:solidFill>
                <a:latin typeface="Trebuchet MS"/>
                <a:cs typeface="Trebuchet MS"/>
              </a:rPr>
              <a:t>l</a:t>
            </a:r>
            <a:r>
              <a:rPr sz="800" spc="-195" dirty="0">
                <a:solidFill>
                  <a:srgbClr val="434343"/>
                </a:solidFill>
                <a:latin typeface="Trebuchet MS"/>
                <a:cs typeface="Trebuchet MS"/>
              </a:rPr>
              <a:t>”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40" name="object 27">
            <a:extLst>
              <a:ext uri="{FF2B5EF4-FFF2-40B4-BE49-F238E27FC236}">
                <a16:creationId xmlns:a16="http://schemas.microsoft.com/office/drawing/2014/main" id="{79C98F77-C190-47ED-412E-4199B1D40FC4}"/>
              </a:ext>
            </a:extLst>
          </p:cNvPr>
          <p:cNvGrpSpPr/>
          <p:nvPr/>
        </p:nvGrpSpPr>
        <p:grpSpPr>
          <a:xfrm>
            <a:off x="1288750" y="3028463"/>
            <a:ext cx="1603375" cy="1015365"/>
            <a:chOff x="1288750" y="3028463"/>
            <a:chExt cx="1603375" cy="1015365"/>
          </a:xfrm>
        </p:grpSpPr>
        <p:sp>
          <p:nvSpPr>
            <p:cNvPr id="41" name="object 28">
              <a:extLst>
                <a:ext uri="{FF2B5EF4-FFF2-40B4-BE49-F238E27FC236}">
                  <a16:creationId xmlns:a16="http://schemas.microsoft.com/office/drawing/2014/main" id="{925DF2AC-BED0-0EAE-8B10-A9F31F376162}"/>
                </a:ext>
              </a:extLst>
            </p:cNvPr>
            <p:cNvSpPr/>
            <p:nvPr/>
          </p:nvSpPr>
          <p:spPr>
            <a:xfrm>
              <a:off x="2284763" y="3381413"/>
              <a:ext cx="516255" cy="175895"/>
            </a:xfrm>
            <a:custGeom>
              <a:avLst/>
              <a:gdLst/>
              <a:ahLst/>
              <a:cxnLst/>
              <a:rect l="l" t="t" r="r" b="b"/>
              <a:pathLst>
                <a:path w="516255" h="175895">
                  <a:moveTo>
                    <a:pt x="0" y="175822"/>
                  </a:moveTo>
                  <a:lnTo>
                    <a:pt x="515812" y="0"/>
                  </a:lnTo>
                </a:path>
              </a:pathLst>
            </a:custGeom>
            <a:ln w="1904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29">
              <a:extLst>
                <a:ext uri="{FF2B5EF4-FFF2-40B4-BE49-F238E27FC236}">
                  <a16:creationId xmlns:a16="http://schemas.microsoft.com/office/drawing/2014/main" id="{F479B04D-8409-05DE-896D-59166C839B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80898" y="3342105"/>
              <a:ext cx="111029" cy="78615"/>
            </a:xfrm>
            <a:prstGeom prst="rect">
              <a:avLst/>
            </a:prstGeom>
          </p:spPr>
        </p:pic>
        <p:sp>
          <p:nvSpPr>
            <p:cNvPr id="43" name="object 30">
              <a:extLst>
                <a:ext uri="{FF2B5EF4-FFF2-40B4-BE49-F238E27FC236}">
                  <a16:creationId xmlns:a16="http://schemas.microsoft.com/office/drawing/2014/main" id="{70A47C62-0827-7D5F-D878-C5B890CE49BA}"/>
                </a:ext>
              </a:extLst>
            </p:cNvPr>
            <p:cNvSpPr/>
            <p:nvPr/>
          </p:nvSpPr>
          <p:spPr>
            <a:xfrm>
              <a:off x="1307800" y="3047513"/>
              <a:ext cx="977265" cy="977265"/>
            </a:xfrm>
            <a:custGeom>
              <a:avLst/>
              <a:gdLst/>
              <a:ahLst/>
              <a:cxnLst/>
              <a:rect l="l" t="t" r="r" b="b"/>
              <a:pathLst>
                <a:path w="977264" h="977264">
                  <a:moveTo>
                    <a:pt x="0" y="488549"/>
                  </a:moveTo>
                  <a:lnTo>
                    <a:pt x="2236" y="441499"/>
                  </a:lnTo>
                  <a:lnTo>
                    <a:pt x="8809" y="395714"/>
                  </a:lnTo>
                  <a:lnTo>
                    <a:pt x="19513" y="351398"/>
                  </a:lnTo>
                  <a:lnTo>
                    <a:pt x="34145" y="308758"/>
                  </a:lnTo>
                  <a:lnTo>
                    <a:pt x="52498" y="267997"/>
                  </a:lnTo>
                  <a:lnTo>
                    <a:pt x="74369" y="229321"/>
                  </a:lnTo>
                  <a:lnTo>
                    <a:pt x="99553" y="192934"/>
                  </a:lnTo>
                  <a:lnTo>
                    <a:pt x="127845" y="159040"/>
                  </a:lnTo>
                  <a:lnTo>
                    <a:pt x="159040" y="127845"/>
                  </a:lnTo>
                  <a:lnTo>
                    <a:pt x="192934" y="99553"/>
                  </a:lnTo>
                  <a:lnTo>
                    <a:pt x="229321" y="74369"/>
                  </a:lnTo>
                  <a:lnTo>
                    <a:pt x="267997" y="52498"/>
                  </a:lnTo>
                  <a:lnTo>
                    <a:pt x="308758" y="34145"/>
                  </a:lnTo>
                  <a:lnTo>
                    <a:pt x="351398" y="19513"/>
                  </a:lnTo>
                  <a:lnTo>
                    <a:pt x="395714" y="8809"/>
                  </a:lnTo>
                  <a:lnTo>
                    <a:pt x="441499" y="2236"/>
                  </a:lnTo>
                  <a:lnTo>
                    <a:pt x="488549" y="0"/>
                  </a:lnTo>
                  <a:lnTo>
                    <a:pt x="536837" y="2390"/>
                  </a:lnTo>
                  <a:lnTo>
                    <a:pt x="584306" y="9474"/>
                  </a:lnTo>
                  <a:lnTo>
                    <a:pt x="630637" y="21117"/>
                  </a:lnTo>
                  <a:lnTo>
                    <a:pt x="675509" y="37188"/>
                  </a:lnTo>
                  <a:lnTo>
                    <a:pt x="718603" y="57554"/>
                  </a:lnTo>
                  <a:lnTo>
                    <a:pt x="759597" y="82082"/>
                  </a:lnTo>
                  <a:lnTo>
                    <a:pt x="798172" y="110639"/>
                  </a:lnTo>
                  <a:lnTo>
                    <a:pt x="834006" y="143092"/>
                  </a:lnTo>
                  <a:lnTo>
                    <a:pt x="866460" y="178927"/>
                  </a:lnTo>
                  <a:lnTo>
                    <a:pt x="895017" y="217502"/>
                  </a:lnTo>
                  <a:lnTo>
                    <a:pt x="919545" y="258496"/>
                  </a:lnTo>
                  <a:lnTo>
                    <a:pt x="939911" y="301590"/>
                  </a:lnTo>
                  <a:lnTo>
                    <a:pt x="955982" y="346462"/>
                  </a:lnTo>
                  <a:lnTo>
                    <a:pt x="967625" y="392793"/>
                  </a:lnTo>
                  <a:lnTo>
                    <a:pt x="974709" y="440262"/>
                  </a:lnTo>
                  <a:lnTo>
                    <a:pt x="977099" y="488549"/>
                  </a:lnTo>
                  <a:lnTo>
                    <a:pt x="974863" y="535600"/>
                  </a:lnTo>
                  <a:lnTo>
                    <a:pt x="968290" y="581385"/>
                  </a:lnTo>
                  <a:lnTo>
                    <a:pt x="957586" y="625701"/>
                  </a:lnTo>
                  <a:lnTo>
                    <a:pt x="942954" y="668341"/>
                  </a:lnTo>
                  <a:lnTo>
                    <a:pt x="924601" y="709102"/>
                  </a:lnTo>
                  <a:lnTo>
                    <a:pt x="902730" y="747778"/>
                  </a:lnTo>
                  <a:lnTo>
                    <a:pt x="877546" y="784165"/>
                  </a:lnTo>
                  <a:lnTo>
                    <a:pt x="849254" y="818059"/>
                  </a:lnTo>
                  <a:lnTo>
                    <a:pt x="818059" y="849254"/>
                  </a:lnTo>
                  <a:lnTo>
                    <a:pt x="784165" y="877546"/>
                  </a:lnTo>
                  <a:lnTo>
                    <a:pt x="747778" y="902730"/>
                  </a:lnTo>
                  <a:lnTo>
                    <a:pt x="709102" y="924601"/>
                  </a:lnTo>
                  <a:lnTo>
                    <a:pt x="668341" y="942954"/>
                  </a:lnTo>
                  <a:lnTo>
                    <a:pt x="625701" y="957586"/>
                  </a:lnTo>
                  <a:lnTo>
                    <a:pt x="581385" y="968290"/>
                  </a:lnTo>
                  <a:lnTo>
                    <a:pt x="535600" y="974863"/>
                  </a:lnTo>
                  <a:lnTo>
                    <a:pt x="488549" y="977099"/>
                  </a:lnTo>
                  <a:lnTo>
                    <a:pt x="441499" y="974863"/>
                  </a:lnTo>
                  <a:lnTo>
                    <a:pt x="395714" y="968290"/>
                  </a:lnTo>
                  <a:lnTo>
                    <a:pt x="351398" y="957586"/>
                  </a:lnTo>
                  <a:lnTo>
                    <a:pt x="308758" y="942954"/>
                  </a:lnTo>
                  <a:lnTo>
                    <a:pt x="267997" y="924601"/>
                  </a:lnTo>
                  <a:lnTo>
                    <a:pt x="229321" y="902730"/>
                  </a:lnTo>
                  <a:lnTo>
                    <a:pt x="192934" y="877546"/>
                  </a:lnTo>
                  <a:lnTo>
                    <a:pt x="159040" y="849254"/>
                  </a:lnTo>
                  <a:lnTo>
                    <a:pt x="127845" y="818059"/>
                  </a:lnTo>
                  <a:lnTo>
                    <a:pt x="99553" y="784165"/>
                  </a:lnTo>
                  <a:lnTo>
                    <a:pt x="74369" y="747778"/>
                  </a:lnTo>
                  <a:lnTo>
                    <a:pt x="52498" y="709102"/>
                  </a:lnTo>
                  <a:lnTo>
                    <a:pt x="34145" y="668341"/>
                  </a:lnTo>
                  <a:lnTo>
                    <a:pt x="19513" y="625701"/>
                  </a:lnTo>
                  <a:lnTo>
                    <a:pt x="8809" y="581385"/>
                  </a:lnTo>
                  <a:lnTo>
                    <a:pt x="2236" y="535600"/>
                  </a:lnTo>
                  <a:lnTo>
                    <a:pt x="0" y="488549"/>
                  </a:lnTo>
                  <a:close/>
                </a:path>
              </a:pathLst>
            </a:custGeom>
            <a:ln w="38099">
              <a:solidFill>
                <a:srgbClr val="E691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31">
            <a:extLst>
              <a:ext uri="{FF2B5EF4-FFF2-40B4-BE49-F238E27FC236}">
                <a16:creationId xmlns:a16="http://schemas.microsoft.com/office/drawing/2014/main" id="{EAAAAEE8-A5B5-FAA9-7949-B1DF8B98DA10}"/>
              </a:ext>
            </a:extLst>
          </p:cNvPr>
          <p:cNvSpPr txBox="1"/>
          <p:nvPr/>
        </p:nvSpPr>
        <p:spPr>
          <a:xfrm>
            <a:off x="1576411" y="3517775"/>
            <a:ext cx="4406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0" dirty="0">
                <a:solidFill>
                  <a:srgbClr val="434343"/>
                </a:solidFill>
                <a:latin typeface="Trebuchet MS"/>
                <a:cs typeface="Trebuchet MS"/>
              </a:rPr>
              <a:t>&lt;title&gt;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5" name="object 32">
            <a:extLst>
              <a:ext uri="{FF2B5EF4-FFF2-40B4-BE49-F238E27FC236}">
                <a16:creationId xmlns:a16="http://schemas.microsoft.com/office/drawing/2014/main" id="{257A82E0-533A-9A6F-F7A8-054611B02AF9}"/>
              </a:ext>
            </a:extLst>
          </p:cNvPr>
          <p:cNvSpPr/>
          <p:nvPr/>
        </p:nvSpPr>
        <p:spPr>
          <a:xfrm>
            <a:off x="5242049" y="2138223"/>
            <a:ext cx="857885" cy="857885"/>
          </a:xfrm>
          <a:custGeom>
            <a:avLst/>
            <a:gdLst/>
            <a:ahLst/>
            <a:cxnLst/>
            <a:rect l="l" t="t" r="r" b="b"/>
            <a:pathLst>
              <a:path w="857885" h="857885">
                <a:moveTo>
                  <a:pt x="0" y="428699"/>
                </a:moveTo>
                <a:lnTo>
                  <a:pt x="2515" y="381988"/>
                </a:lnTo>
                <a:lnTo>
                  <a:pt x="9887" y="336733"/>
                </a:lnTo>
                <a:lnTo>
                  <a:pt x="21855" y="293197"/>
                </a:lnTo>
                <a:lnTo>
                  <a:pt x="38156" y="251641"/>
                </a:lnTo>
                <a:lnTo>
                  <a:pt x="58530" y="212326"/>
                </a:lnTo>
                <a:lnTo>
                  <a:pt x="82714" y="175515"/>
                </a:lnTo>
                <a:lnTo>
                  <a:pt x="110447" y="141468"/>
                </a:lnTo>
                <a:lnTo>
                  <a:pt x="141468" y="110447"/>
                </a:lnTo>
                <a:lnTo>
                  <a:pt x="175515" y="82714"/>
                </a:lnTo>
                <a:lnTo>
                  <a:pt x="212326" y="58530"/>
                </a:lnTo>
                <a:lnTo>
                  <a:pt x="251641" y="38156"/>
                </a:lnTo>
                <a:lnTo>
                  <a:pt x="293197" y="21855"/>
                </a:lnTo>
                <a:lnTo>
                  <a:pt x="336733" y="9887"/>
                </a:lnTo>
                <a:lnTo>
                  <a:pt x="381988" y="2515"/>
                </a:lnTo>
                <a:lnTo>
                  <a:pt x="428699" y="0"/>
                </a:lnTo>
                <a:lnTo>
                  <a:pt x="477072" y="2736"/>
                </a:lnTo>
                <a:lnTo>
                  <a:pt x="524455" y="10829"/>
                </a:lnTo>
                <a:lnTo>
                  <a:pt x="570429" y="24105"/>
                </a:lnTo>
                <a:lnTo>
                  <a:pt x="614573" y="42390"/>
                </a:lnTo>
                <a:lnTo>
                  <a:pt x="656469" y="65511"/>
                </a:lnTo>
                <a:lnTo>
                  <a:pt x="695697" y="93293"/>
                </a:lnTo>
                <a:lnTo>
                  <a:pt x="731836" y="125563"/>
                </a:lnTo>
                <a:lnTo>
                  <a:pt x="764106" y="161702"/>
                </a:lnTo>
                <a:lnTo>
                  <a:pt x="791888" y="200930"/>
                </a:lnTo>
                <a:lnTo>
                  <a:pt x="815009" y="242826"/>
                </a:lnTo>
                <a:lnTo>
                  <a:pt x="833294" y="286970"/>
                </a:lnTo>
                <a:lnTo>
                  <a:pt x="846570" y="332944"/>
                </a:lnTo>
                <a:lnTo>
                  <a:pt x="854663" y="380327"/>
                </a:lnTo>
                <a:lnTo>
                  <a:pt x="857399" y="428699"/>
                </a:lnTo>
                <a:lnTo>
                  <a:pt x="854884" y="475411"/>
                </a:lnTo>
                <a:lnTo>
                  <a:pt x="847512" y="520666"/>
                </a:lnTo>
                <a:lnTo>
                  <a:pt x="835544" y="564202"/>
                </a:lnTo>
                <a:lnTo>
                  <a:pt x="819243" y="605758"/>
                </a:lnTo>
                <a:lnTo>
                  <a:pt x="798869" y="645073"/>
                </a:lnTo>
                <a:lnTo>
                  <a:pt x="774685" y="681884"/>
                </a:lnTo>
                <a:lnTo>
                  <a:pt x="746952" y="715931"/>
                </a:lnTo>
                <a:lnTo>
                  <a:pt x="715931" y="746952"/>
                </a:lnTo>
                <a:lnTo>
                  <a:pt x="681884" y="774685"/>
                </a:lnTo>
                <a:lnTo>
                  <a:pt x="645073" y="798869"/>
                </a:lnTo>
                <a:lnTo>
                  <a:pt x="605758" y="819243"/>
                </a:lnTo>
                <a:lnTo>
                  <a:pt x="564202" y="835544"/>
                </a:lnTo>
                <a:lnTo>
                  <a:pt x="520666" y="847512"/>
                </a:lnTo>
                <a:lnTo>
                  <a:pt x="475411" y="854884"/>
                </a:lnTo>
                <a:lnTo>
                  <a:pt x="428699" y="857399"/>
                </a:lnTo>
                <a:lnTo>
                  <a:pt x="381988" y="854884"/>
                </a:lnTo>
                <a:lnTo>
                  <a:pt x="336733" y="847512"/>
                </a:lnTo>
                <a:lnTo>
                  <a:pt x="293197" y="835544"/>
                </a:lnTo>
                <a:lnTo>
                  <a:pt x="251641" y="819243"/>
                </a:lnTo>
                <a:lnTo>
                  <a:pt x="212326" y="798869"/>
                </a:lnTo>
                <a:lnTo>
                  <a:pt x="175515" y="774685"/>
                </a:lnTo>
                <a:lnTo>
                  <a:pt x="141468" y="746952"/>
                </a:lnTo>
                <a:lnTo>
                  <a:pt x="110447" y="715931"/>
                </a:lnTo>
                <a:lnTo>
                  <a:pt x="82714" y="681884"/>
                </a:lnTo>
                <a:lnTo>
                  <a:pt x="58530" y="645073"/>
                </a:lnTo>
                <a:lnTo>
                  <a:pt x="38156" y="605758"/>
                </a:lnTo>
                <a:lnTo>
                  <a:pt x="21855" y="564202"/>
                </a:lnTo>
                <a:lnTo>
                  <a:pt x="9887" y="520666"/>
                </a:lnTo>
                <a:lnTo>
                  <a:pt x="2515" y="475411"/>
                </a:lnTo>
                <a:lnTo>
                  <a:pt x="0" y="428699"/>
                </a:lnTo>
                <a:close/>
              </a:path>
            </a:pathLst>
          </a:custGeom>
          <a:ln w="38099">
            <a:solidFill>
              <a:srgbClr val="A64D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3">
            <a:extLst>
              <a:ext uri="{FF2B5EF4-FFF2-40B4-BE49-F238E27FC236}">
                <a16:creationId xmlns:a16="http://schemas.microsoft.com/office/drawing/2014/main" id="{82A57229-F9CB-CDCA-D9A6-6039456113A6}"/>
              </a:ext>
            </a:extLst>
          </p:cNvPr>
          <p:cNvSpPr txBox="1"/>
          <p:nvPr/>
        </p:nvSpPr>
        <p:spPr>
          <a:xfrm>
            <a:off x="5473977" y="2428239"/>
            <a:ext cx="39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 marR="93980" algn="ctr">
              <a:lnSpc>
                <a:spcPct val="100000"/>
              </a:lnSpc>
              <a:spcBef>
                <a:spcPts val="100"/>
              </a:spcBef>
            </a:pPr>
            <a:r>
              <a:rPr sz="800" spc="-75" dirty="0">
                <a:solidFill>
                  <a:srgbClr val="434343"/>
                </a:solidFill>
                <a:latin typeface="Trebuchet MS"/>
                <a:cs typeface="Trebuchet MS"/>
              </a:rPr>
              <a:t>T</a:t>
            </a:r>
            <a:r>
              <a:rPr sz="800" spc="10" dirty="0">
                <a:solidFill>
                  <a:srgbClr val="434343"/>
                </a:solidFill>
                <a:latin typeface="Trebuchet MS"/>
                <a:cs typeface="Trebuchet MS"/>
              </a:rPr>
              <a:t>e</a:t>
            </a:r>
            <a:r>
              <a:rPr sz="800" spc="-30" dirty="0">
                <a:solidFill>
                  <a:srgbClr val="434343"/>
                </a:solidFill>
                <a:latin typeface="Trebuchet MS"/>
                <a:cs typeface="Trebuchet MS"/>
              </a:rPr>
              <a:t>xt  </a:t>
            </a:r>
            <a:r>
              <a:rPr sz="800" spc="-90" dirty="0">
                <a:solidFill>
                  <a:srgbClr val="434343"/>
                </a:solidFill>
                <a:latin typeface="Trebuchet MS"/>
                <a:cs typeface="Trebuchet MS"/>
              </a:rPr>
              <a:t>“Ir</a:t>
            </a:r>
            <a:r>
              <a:rPr sz="800" spc="-5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800" spc="5" dirty="0">
                <a:solidFill>
                  <a:srgbClr val="434343"/>
                </a:solidFill>
                <a:latin typeface="Trebuchet MS"/>
                <a:cs typeface="Trebuchet MS"/>
              </a:rPr>
              <a:t>a</a:t>
            </a:r>
            <a:endParaRPr sz="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solidFill>
                  <a:srgbClr val="434343"/>
                </a:solidFill>
                <a:latin typeface="Trebuchet MS"/>
                <a:cs typeface="Trebuchet MS"/>
              </a:rPr>
              <a:t>Google”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47" name="object 34">
            <a:extLst>
              <a:ext uri="{FF2B5EF4-FFF2-40B4-BE49-F238E27FC236}">
                <a16:creationId xmlns:a16="http://schemas.microsoft.com/office/drawing/2014/main" id="{6AE488A8-129A-E335-F994-809D57490E4E}"/>
              </a:ext>
            </a:extLst>
          </p:cNvPr>
          <p:cNvGrpSpPr/>
          <p:nvPr/>
        </p:nvGrpSpPr>
        <p:grpSpPr>
          <a:xfrm>
            <a:off x="4993349" y="2881252"/>
            <a:ext cx="1197610" cy="1219835"/>
            <a:chOff x="4993349" y="2881252"/>
            <a:chExt cx="1197610" cy="1219835"/>
          </a:xfrm>
        </p:grpSpPr>
        <p:pic>
          <p:nvPicPr>
            <p:cNvPr id="48" name="object 35">
              <a:extLst>
                <a:ext uri="{FF2B5EF4-FFF2-40B4-BE49-F238E27FC236}">
                  <a16:creationId xmlns:a16="http://schemas.microsoft.com/office/drawing/2014/main" id="{3F50470B-D741-4784-405E-F902D8EDB6D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82973" y="2881252"/>
              <a:ext cx="207437" cy="228733"/>
            </a:xfrm>
            <a:prstGeom prst="rect">
              <a:avLst/>
            </a:prstGeom>
          </p:spPr>
        </p:pic>
        <p:sp>
          <p:nvSpPr>
            <p:cNvPr id="49" name="object 36">
              <a:extLst>
                <a:ext uri="{FF2B5EF4-FFF2-40B4-BE49-F238E27FC236}">
                  <a16:creationId xmlns:a16="http://schemas.microsoft.com/office/drawing/2014/main" id="{C509FD1D-4C88-16DB-7207-AB7CBB6D9B43}"/>
                </a:ext>
              </a:extLst>
            </p:cNvPr>
            <p:cNvSpPr/>
            <p:nvPr/>
          </p:nvSpPr>
          <p:spPr>
            <a:xfrm>
              <a:off x="5012399" y="3224524"/>
              <a:ext cx="857885" cy="857885"/>
            </a:xfrm>
            <a:custGeom>
              <a:avLst/>
              <a:gdLst/>
              <a:ahLst/>
              <a:cxnLst/>
              <a:rect l="l" t="t" r="r" b="b"/>
              <a:pathLst>
                <a:path w="857885" h="857885">
                  <a:moveTo>
                    <a:pt x="0" y="428699"/>
                  </a:moveTo>
                  <a:lnTo>
                    <a:pt x="2515" y="381988"/>
                  </a:lnTo>
                  <a:lnTo>
                    <a:pt x="9887" y="336733"/>
                  </a:lnTo>
                  <a:lnTo>
                    <a:pt x="21855" y="293197"/>
                  </a:lnTo>
                  <a:lnTo>
                    <a:pt x="38156" y="251641"/>
                  </a:lnTo>
                  <a:lnTo>
                    <a:pt x="58530" y="212326"/>
                  </a:lnTo>
                  <a:lnTo>
                    <a:pt x="82714" y="175515"/>
                  </a:lnTo>
                  <a:lnTo>
                    <a:pt x="110447" y="141468"/>
                  </a:lnTo>
                  <a:lnTo>
                    <a:pt x="141468" y="110447"/>
                  </a:lnTo>
                  <a:lnTo>
                    <a:pt x="175515" y="82714"/>
                  </a:lnTo>
                  <a:lnTo>
                    <a:pt x="212326" y="58530"/>
                  </a:lnTo>
                  <a:lnTo>
                    <a:pt x="251641" y="38156"/>
                  </a:lnTo>
                  <a:lnTo>
                    <a:pt x="293197" y="21855"/>
                  </a:lnTo>
                  <a:lnTo>
                    <a:pt x="336733" y="9887"/>
                  </a:lnTo>
                  <a:lnTo>
                    <a:pt x="381988" y="2515"/>
                  </a:lnTo>
                  <a:lnTo>
                    <a:pt x="428699" y="0"/>
                  </a:lnTo>
                  <a:lnTo>
                    <a:pt x="477072" y="2736"/>
                  </a:lnTo>
                  <a:lnTo>
                    <a:pt x="524455" y="10829"/>
                  </a:lnTo>
                  <a:lnTo>
                    <a:pt x="570429" y="24105"/>
                  </a:lnTo>
                  <a:lnTo>
                    <a:pt x="614573" y="42390"/>
                  </a:lnTo>
                  <a:lnTo>
                    <a:pt x="656469" y="65511"/>
                  </a:lnTo>
                  <a:lnTo>
                    <a:pt x="695697" y="93293"/>
                  </a:lnTo>
                  <a:lnTo>
                    <a:pt x="731836" y="125563"/>
                  </a:lnTo>
                  <a:lnTo>
                    <a:pt x="764106" y="161702"/>
                  </a:lnTo>
                  <a:lnTo>
                    <a:pt x="791888" y="200930"/>
                  </a:lnTo>
                  <a:lnTo>
                    <a:pt x="815009" y="242826"/>
                  </a:lnTo>
                  <a:lnTo>
                    <a:pt x="833294" y="286970"/>
                  </a:lnTo>
                  <a:lnTo>
                    <a:pt x="846570" y="332944"/>
                  </a:lnTo>
                  <a:lnTo>
                    <a:pt x="854663" y="380327"/>
                  </a:lnTo>
                  <a:lnTo>
                    <a:pt x="857399" y="428699"/>
                  </a:lnTo>
                  <a:lnTo>
                    <a:pt x="854884" y="475411"/>
                  </a:lnTo>
                  <a:lnTo>
                    <a:pt x="847512" y="520665"/>
                  </a:lnTo>
                  <a:lnTo>
                    <a:pt x="835544" y="564202"/>
                  </a:lnTo>
                  <a:lnTo>
                    <a:pt x="819243" y="605758"/>
                  </a:lnTo>
                  <a:lnTo>
                    <a:pt x="798869" y="645072"/>
                  </a:lnTo>
                  <a:lnTo>
                    <a:pt x="774685" y="681884"/>
                  </a:lnTo>
                  <a:lnTo>
                    <a:pt x="746952" y="715931"/>
                  </a:lnTo>
                  <a:lnTo>
                    <a:pt x="715931" y="746952"/>
                  </a:lnTo>
                  <a:lnTo>
                    <a:pt x="681884" y="774685"/>
                  </a:lnTo>
                  <a:lnTo>
                    <a:pt x="645073" y="798869"/>
                  </a:lnTo>
                  <a:lnTo>
                    <a:pt x="605758" y="819243"/>
                  </a:lnTo>
                  <a:lnTo>
                    <a:pt x="564202" y="835544"/>
                  </a:lnTo>
                  <a:lnTo>
                    <a:pt x="520666" y="847511"/>
                  </a:lnTo>
                  <a:lnTo>
                    <a:pt x="475411" y="854884"/>
                  </a:lnTo>
                  <a:lnTo>
                    <a:pt x="428699" y="857399"/>
                  </a:lnTo>
                  <a:lnTo>
                    <a:pt x="381988" y="854884"/>
                  </a:lnTo>
                  <a:lnTo>
                    <a:pt x="336733" y="847511"/>
                  </a:lnTo>
                  <a:lnTo>
                    <a:pt x="293197" y="835544"/>
                  </a:lnTo>
                  <a:lnTo>
                    <a:pt x="251641" y="819243"/>
                  </a:lnTo>
                  <a:lnTo>
                    <a:pt x="212326" y="798869"/>
                  </a:lnTo>
                  <a:lnTo>
                    <a:pt x="175515" y="774685"/>
                  </a:lnTo>
                  <a:lnTo>
                    <a:pt x="141468" y="746952"/>
                  </a:lnTo>
                  <a:lnTo>
                    <a:pt x="110447" y="715931"/>
                  </a:lnTo>
                  <a:lnTo>
                    <a:pt x="82714" y="681884"/>
                  </a:lnTo>
                  <a:lnTo>
                    <a:pt x="58530" y="645072"/>
                  </a:lnTo>
                  <a:lnTo>
                    <a:pt x="38156" y="605758"/>
                  </a:lnTo>
                  <a:lnTo>
                    <a:pt x="21855" y="564202"/>
                  </a:lnTo>
                  <a:lnTo>
                    <a:pt x="9887" y="520665"/>
                  </a:lnTo>
                  <a:lnTo>
                    <a:pt x="2515" y="475411"/>
                  </a:lnTo>
                  <a:lnTo>
                    <a:pt x="0" y="428699"/>
                  </a:lnTo>
                  <a:close/>
                </a:path>
              </a:pathLst>
            </a:custGeom>
            <a:ln w="38099">
              <a:solidFill>
                <a:srgbClr val="A64D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37">
            <a:extLst>
              <a:ext uri="{FF2B5EF4-FFF2-40B4-BE49-F238E27FC236}">
                <a16:creationId xmlns:a16="http://schemas.microsoft.com/office/drawing/2014/main" id="{D4225008-CEBA-2038-4463-21AC079BA57B}"/>
              </a:ext>
            </a:extLst>
          </p:cNvPr>
          <p:cNvSpPr txBox="1"/>
          <p:nvPr/>
        </p:nvSpPr>
        <p:spPr>
          <a:xfrm>
            <a:off x="5216819" y="3514540"/>
            <a:ext cx="449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6205">
              <a:lnSpc>
                <a:spcPct val="100000"/>
              </a:lnSpc>
              <a:spcBef>
                <a:spcPts val="100"/>
              </a:spcBef>
            </a:pPr>
            <a:r>
              <a:rPr sz="800" spc="-35" dirty="0">
                <a:solidFill>
                  <a:srgbClr val="434343"/>
                </a:solidFill>
                <a:latin typeface="Trebuchet MS"/>
                <a:cs typeface="Trebuchet MS"/>
              </a:rPr>
              <a:t>Text </a:t>
            </a:r>
            <a:r>
              <a:rPr sz="800" spc="-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800" spc="-40" dirty="0">
                <a:solidFill>
                  <a:srgbClr val="434343"/>
                </a:solidFill>
                <a:latin typeface="Trebuchet MS"/>
                <a:cs typeface="Trebuchet MS"/>
              </a:rPr>
              <a:t>“Mi </a:t>
            </a:r>
            <a:r>
              <a:rPr sz="800" spc="-25" dirty="0">
                <a:solidFill>
                  <a:srgbClr val="434343"/>
                </a:solidFill>
                <a:latin typeface="Trebuchet MS"/>
                <a:cs typeface="Trebuchet MS"/>
              </a:rPr>
              <a:t>título  </a:t>
            </a:r>
            <a:r>
              <a:rPr sz="800" spc="-5" dirty="0">
                <a:solidFill>
                  <a:srgbClr val="434343"/>
                </a:solidFill>
                <a:latin typeface="Trebuchet MS"/>
                <a:cs typeface="Trebuchet MS"/>
              </a:rPr>
              <a:t>principa</a:t>
            </a:r>
            <a:r>
              <a:rPr sz="800" spc="-20" dirty="0">
                <a:solidFill>
                  <a:srgbClr val="434343"/>
                </a:solidFill>
                <a:latin typeface="Trebuchet MS"/>
                <a:cs typeface="Trebuchet MS"/>
              </a:rPr>
              <a:t>l</a:t>
            </a:r>
            <a:r>
              <a:rPr sz="800" spc="-195" dirty="0">
                <a:solidFill>
                  <a:srgbClr val="434343"/>
                </a:solidFill>
                <a:latin typeface="Trebuchet MS"/>
                <a:cs typeface="Trebuchet MS"/>
              </a:rPr>
              <a:t>”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51" name="object 38">
            <a:extLst>
              <a:ext uri="{FF2B5EF4-FFF2-40B4-BE49-F238E27FC236}">
                <a16:creationId xmlns:a16="http://schemas.microsoft.com/office/drawing/2014/main" id="{36D88A69-3E52-6BB7-D261-1EE17AA1C659}"/>
              </a:ext>
            </a:extLst>
          </p:cNvPr>
          <p:cNvGrpSpPr/>
          <p:nvPr/>
        </p:nvGrpSpPr>
        <p:grpSpPr>
          <a:xfrm>
            <a:off x="5762438" y="3753335"/>
            <a:ext cx="2049145" cy="233679"/>
            <a:chOff x="5762438" y="3753335"/>
            <a:chExt cx="2049145" cy="233679"/>
          </a:xfrm>
        </p:grpSpPr>
        <p:sp>
          <p:nvSpPr>
            <p:cNvPr id="52" name="object 39">
              <a:extLst>
                <a:ext uri="{FF2B5EF4-FFF2-40B4-BE49-F238E27FC236}">
                  <a16:creationId xmlns:a16="http://schemas.microsoft.com/office/drawing/2014/main" id="{6A1D4BC9-7828-33A4-478D-479459C6AD33}"/>
                </a:ext>
              </a:extLst>
            </p:cNvPr>
            <p:cNvSpPr/>
            <p:nvPr/>
          </p:nvSpPr>
          <p:spPr>
            <a:xfrm>
              <a:off x="5858034" y="3762860"/>
              <a:ext cx="1944370" cy="182880"/>
            </a:xfrm>
            <a:custGeom>
              <a:avLst/>
              <a:gdLst/>
              <a:ahLst/>
              <a:cxnLst/>
              <a:rect l="l" t="t" r="r" b="b"/>
              <a:pathLst>
                <a:path w="1944370" h="182879">
                  <a:moveTo>
                    <a:pt x="1943901" y="0"/>
                  </a:moveTo>
                  <a:lnTo>
                    <a:pt x="0" y="182798"/>
                  </a:lnTo>
                </a:path>
              </a:pathLst>
            </a:custGeom>
            <a:ln w="1904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40">
              <a:extLst>
                <a:ext uri="{FF2B5EF4-FFF2-40B4-BE49-F238E27FC236}">
                  <a16:creationId xmlns:a16="http://schemas.microsoft.com/office/drawing/2014/main" id="{F6F14A59-7CDD-FCE3-453E-EB85CE97B3F1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2438" y="3904807"/>
              <a:ext cx="108066" cy="81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21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EA72759-2EC8-D107-F4DF-AE79BCC3D9F6}"/>
              </a:ext>
            </a:extLst>
          </p:cNvPr>
          <p:cNvSpPr txBox="1"/>
          <p:nvPr/>
        </p:nvSpPr>
        <p:spPr>
          <a:xfrm>
            <a:off x="651672" y="510928"/>
            <a:ext cx="5225415" cy="2743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0" dirty="0">
                <a:latin typeface="Trebuchet MS"/>
                <a:cs typeface="Trebuchet MS"/>
              </a:rPr>
              <a:t>VEAMOS</a:t>
            </a:r>
            <a:r>
              <a:rPr sz="3200" spc="36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NUESTROS</a:t>
            </a:r>
            <a:r>
              <a:rPr sz="3200" spc="360" dirty="0">
                <a:latin typeface="Trebuchet MS"/>
                <a:cs typeface="Trebuchet MS"/>
              </a:rPr>
              <a:t> </a:t>
            </a:r>
            <a:r>
              <a:rPr sz="3200" spc="40" dirty="0">
                <a:latin typeface="Trebuchet MS"/>
                <a:cs typeface="Trebuchet MS"/>
              </a:rPr>
              <a:t>HTML</a:t>
            </a:r>
            <a:endParaRPr sz="3200">
              <a:latin typeface="Trebuchet MS"/>
              <a:cs typeface="Trebuchet MS"/>
            </a:endParaRPr>
          </a:p>
          <a:p>
            <a:pPr marL="273685">
              <a:lnSpc>
                <a:spcPct val="100000"/>
              </a:lnSpc>
              <a:spcBef>
                <a:spcPts val="2980"/>
              </a:spcBef>
            </a:pPr>
            <a:r>
              <a:rPr sz="1800" spc="-5" dirty="0">
                <a:solidFill>
                  <a:srgbClr val="3E51B5"/>
                </a:solidFill>
                <a:latin typeface="Courier New"/>
                <a:cs typeface="Courier New"/>
              </a:rPr>
              <a:t>&lt;html&gt;</a:t>
            </a:r>
            <a:endParaRPr sz="1800">
              <a:latin typeface="Courier New"/>
              <a:cs typeface="Courier New"/>
            </a:endParaRPr>
          </a:p>
          <a:p>
            <a:pPr marL="82232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3E51B5"/>
                </a:solidFill>
                <a:latin typeface="Courier New"/>
                <a:cs typeface="Courier New"/>
              </a:rPr>
              <a:t>&lt;head&gt;</a:t>
            </a:r>
            <a:endParaRPr sz="1800">
              <a:latin typeface="Courier New"/>
              <a:cs typeface="Courier New"/>
            </a:endParaRPr>
          </a:p>
          <a:p>
            <a:pPr marL="137096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3E51B5"/>
                </a:solidFill>
                <a:latin typeface="Courier New"/>
                <a:cs typeface="Courier New"/>
              </a:rPr>
              <a:t>&lt;title&gt;</a:t>
            </a:r>
            <a:r>
              <a:rPr sz="1800" u="heavy" spc="-5" dirty="0">
                <a:solidFill>
                  <a:srgbClr val="37474F"/>
                </a:solidFill>
                <a:uFill>
                  <a:solidFill>
                    <a:srgbClr val="37474F"/>
                  </a:solidFill>
                </a:uFill>
                <a:latin typeface="Courier New"/>
                <a:cs typeface="Courier New"/>
              </a:rPr>
              <a:t>Mi</a:t>
            </a:r>
            <a:r>
              <a:rPr sz="1800" u="heavy" spc="-60" dirty="0">
                <a:solidFill>
                  <a:srgbClr val="37474F"/>
                </a:solidFill>
                <a:uFill>
                  <a:solidFill>
                    <a:srgbClr val="37474F"/>
                  </a:solidFill>
                </a:uFill>
                <a:latin typeface="Courier New"/>
                <a:cs typeface="Courier New"/>
              </a:rPr>
              <a:t> </a:t>
            </a:r>
            <a:r>
              <a:rPr sz="1800" u="heavy" spc="-5" dirty="0">
                <a:solidFill>
                  <a:srgbClr val="37474F"/>
                </a:solidFill>
                <a:uFill>
                  <a:solidFill>
                    <a:srgbClr val="37474F"/>
                  </a:solidFill>
                </a:uFill>
                <a:latin typeface="Courier New"/>
                <a:cs typeface="Courier New"/>
              </a:rPr>
              <a:t>página</a:t>
            </a:r>
            <a:r>
              <a:rPr sz="1800" spc="-5" dirty="0">
                <a:solidFill>
                  <a:srgbClr val="3E51B5"/>
                </a:solidFill>
                <a:latin typeface="Courier New"/>
                <a:cs typeface="Courier New"/>
              </a:rPr>
              <a:t>&lt;/title&gt;</a:t>
            </a:r>
            <a:endParaRPr sz="1800">
              <a:latin typeface="Courier New"/>
              <a:cs typeface="Courier New"/>
            </a:endParaRPr>
          </a:p>
          <a:p>
            <a:pPr marL="82232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3E51B5"/>
                </a:solidFill>
                <a:latin typeface="Courier New"/>
                <a:cs typeface="Courier New"/>
              </a:rPr>
              <a:t>&lt;/head&gt;</a:t>
            </a:r>
            <a:endParaRPr sz="1800">
              <a:latin typeface="Courier New"/>
              <a:cs typeface="Courier New"/>
            </a:endParaRPr>
          </a:p>
          <a:p>
            <a:pPr marL="82232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3E51B5"/>
                </a:solidFill>
                <a:latin typeface="Courier New"/>
                <a:cs typeface="Courier New"/>
              </a:rPr>
              <a:t>&lt;body&gt;</a:t>
            </a:r>
            <a:endParaRPr sz="1800">
              <a:latin typeface="Courier New"/>
              <a:cs typeface="Courier New"/>
            </a:endParaRPr>
          </a:p>
          <a:p>
            <a:pPr marL="137096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3E51B5"/>
                </a:solidFill>
                <a:latin typeface="Courier New"/>
                <a:cs typeface="Courier New"/>
              </a:rPr>
              <a:t>&lt;h1&gt;</a:t>
            </a:r>
            <a:r>
              <a:rPr sz="1800" u="heavy" spc="-5" dirty="0">
                <a:solidFill>
                  <a:srgbClr val="37474F"/>
                </a:solidFill>
                <a:uFill>
                  <a:solidFill>
                    <a:srgbClr val="37474F"/>
                  </a:solidFill>
                </a:uFill>
                <a:latin typeface="Courier New"/>
                <a:cs typeface="Courier New"/>
              </a:rPr>
              <a:t>Mi</a:t>
            </a:r>
            <a:r>
              <a:rPr sz="1800" u="heavy" spc="-45" dirty="0">
                <a:solidFill>
                  <a:srgbClr val="37474F"/>
                </a:solidFill>
                <a:uFill>
                  <a:solidFill>
                    <a:srgbClr val="37474F"/>
                  </a:solidFill>
                </a:uFill>
                <a:latin typeface="Courier New"/>
                <a:cs typeface="Courier New"/>
              </a:rPr>
              <a:t> </a:t>
            </a:r>
            <a:r>
              <a:rPr sz="1800" u="heavy" spc="-5" dirty="0">
                <a:solidFill>
                  <a:srgbClr val="37474F"/>
                </a:solidFill>
                <a:uFill>
                  <a:solidFill>
                    <a:srgbClr val="37474F"/>
                  </a:solidFill>
                </a:uFill>
                <a:latin typeface="Courier New"/>
                <a:cs typeface="Courier New"/>
              </a:rPr>
              <a:t>título</a:t>
            </a:r>
            <a:r>
              <a:rPr sz="1800" u="heavy" spc="-40" dirty="0">
                <a:solidFill>
                  <a:srgbClr val="37474F"/>
                </a:solidFill>
                <a:uFill>
                  <a:solidFill>
                    <a:srgbClr val="37474F"/>
                  </a:solidFill>
                </a:uFill>
                <a:latin typeface="Courier New"/>
                <a:cs typeface="Courier New"/>
              </a:rPr>
              <a:t> </a:t>
            </a:r>
            <a:r>
              <a:rPr sz="1800" u="heavy" spc="-5" dirty="0">
                <a:solidFill>
                  <a:srgbClr val="37474F"/>
                </a:solidFill>
                <a:uFill>
                  <a:solidFill>
                    <a:srgbClr val="37474F"/>
                  </a:solidFill>
                </a:uFill>
                <a:latin typeface="Courier New"/>
                <a:cs typeface="Courier New"/>
              </a:rPr>
              <a:t>principal</a:t>
            </a:r>
            <a:r>
              <a:rPr sz="1800" spc="-5" dirty="0">
                <a:solidFill>
                  <a:srgbClr val="3E51B5"/>
                </a:solidFill>
                <a:latin typeface="Courier New"/>
                <a:cs typeface="Courier New"/>
              </a:rPr>
              <a:t>&lt;/h1&gt;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30104226-53D6-5662-F4F0-8CB6FF8C5367}"/>
              </a:ext>
            </a:extLst>
          </p:cNvPr>
          <p:cNvSpPr txBox="1"/>
          <p:nvPr/>
        </p:nvSpPr>
        <p:spPr>
          <a:xfrm>
            <a:off x="912874" y="3228966"/>
            <a:ext cx="7158990" cy="9721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109980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solidFill>
                  <a:srgbClr val="3E51B5"/>
                </a:solidFill>
                <a:latin typeface="Courier New"/>
                <a:cs typeface="Courier New"/>
              </a:rPr>
              <a:t>&lt;a</a:t>
            </a:r>
            <a:r>
              <a:rPr sz="1800" spc="-20" dirty="0">
                <a:solidFill>
                  <a:srgbClr val="3E51B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27B0"/>
                </a:solidFill>
                <a:latin typeface="Courier New"/>
                <a:cs typeface="Courier New"/>
              </a:rPr>
              <a:t>href</a:t>
            </a:r>
            <a:r>
              <a:rPr sz="1800" spc="-5" dirty="0">
                <a:solidFill>
                  <a:srgbClr val="37474F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378E3C"/>
                </a:solidFill>
                <a:latin typeface="Courier New"/>
                <a:cs typeface="Courier New"/>
              </a:rPr>
              <a:t>"https://google.com"</a:t>
            </a:r>
            <a:r>
              <a:rPr sz="1800" spc="-5" dirty="0">
                <a:solidFill>
                  <a:srgbClr val="3E51B5"/>
                </a:solidFill>
                <a:latin typeface="Courier New"/>
                <a:cs typeface="Courier New"/>
              </a:rPr>
              <a:t>&gt;</a:t>
            </a:r>
            <a:r>
              <a:rPr sz="1800" u="heavy" spc="-5" dirty="0">
                <a:solidFill>
                  <a:srgbClr val="37474F"/>
                </a:solidFill>
                <a:uFill>
                  <a:solidFill>
                    <a:srgbClr val="37474F"/>
                  </a:solidFill>
                </a:uFill>
                <a:latin typeface="Courier New"/>
                <a:cs typeface="Courier New"/>
              </a:rPr>
              <a:t>Ir</a:t>
            </a:r>
            <a:r>
              <a:rPr sz="1800" u="heavy" spc="-25" dirty="0">
                <a:solidFill>
                  <a:srgbClr val="37474F"/>
                </a:solidFill>
                <a:uFill>
                  <a:solidFill>
                    <a:srgbClr val="37474F"/>
                  </a:solidFill>
                </a:uFill>
                <a:latin typeface="Courier New"/>
                <a:cs typeface="Courier New"/>
              </a:rPr>
              <a:t> </a:t>
            </a:r>
            <a:r>
              <a:rPr sz="1800" u="heavy" dirty="0">
                <a:solidFill>
                  <a:srgbClr val="37474F"/>
                </a:solidFill>
                <a:uFill>
                  <a:solidFill>
                    <a:srgbClr val="37474F"/>
                  </a:solidFill>
                </a:uFill>
                <a:latin typeface="Courier New"/>
                <a:cs typeface="Courier New"/>
              </a:rPr>
              <a:t>a</a:t>
            </a:r>
            <a:r>
              <a:rPr sz="1800" u="heavy" spc="-25" dirty="0">
                <a:solidFill>
                  <a:srgbClr val="37474F"/>
                </a:solidFill>
                <a:uFill>
                  <a:solidFill>
                    <a:srgbClr val="37474F"/>
                  </a:solidFill>
                </a:uFill>
                <a:latin typeface="Courier New"/>
                <a:cs typeface="Courier New"/>
              </a:rPr>
              <a:t> </a:t>
            </a:r>
            <a:r>
              <a:rPr sz="1800" u="heavy" spc="-5" dirty="0">
                <a:solidFill>
                  <a:srgbClr val="37474F"/>
                </a:solidFill>
                <a:uFill>
                  <a:solidFill>
                    <a:srgbClr val="37474F"/>
                  </a:solidFill>
                </a:uFill>
                <a:latin typeface="Courier New"/>
                <a:cs typeface="Courier New"/>
              </a:rPr>
              <a:t>Google</a:t>
            </a:r>
            <a:r>
              <a:rPr sz="1800" spc="-5" dirty="0">
                <a:solidFill>
                  <a:srgbClr val="3E51B5"/>
                </a:solidFill>
                <a:latin typeface="Courier New"/>
                <a:cs typeface="Courier New"/>
              </a:rPr>
              <a:t>&lt;/a&gt;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3E51B5"/>
                </a:solidFill>
                <a:latin typeface="Courier New"/>
                <a:cs typeface="Courier New"/>
              </a:rPr>
              <a:t>&lt;/body&gt;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3E51B5"/>
                </a:solidFill>
                <a:latin typeface="Courier New"/>
                <a:cs typeface="Courier New"/>
              </a:rPr>
              <a:t>&lt;/html&gt;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545838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Contrast Light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1420</Words>
  <Application>Microsoft Office PowerPoint</Application>
  <PresentationFormat>Presentación en pantalla (16:9)</PresentationFormat>
  <Paragraphs>207</Paragraphs>
  <Slides>35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4" baseType="lpstr">
      <vt:lpstr>Times New Roman</vt:lpstr>
      <vt:lpstr>Arial</vt:lpstr>
      <vt:lpstr>Microsoft Sans Serif</vt:lpstr>
      <vt:lpstr>Montserrat SemiBold</vt:lpstr>
      <vt:lpstr>Poppins</vt:lpstr>
      <vt:lpstr>Courier New</vt:lpstr>
      <vt:lpstr>Open Sans</vt:lpstr>
      <vt:lpstr>Trebuchet MS</vt:lpstr>
      <vt:lpstr>Simple Contrast Light - v1</vt:lpstr>
      <vt:lpstr>DOM</vt:lpstr>
      <vt:lpstr>¿Qué es el DOM?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tiempo 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expresiones regulares</dc:title>
  <cp:lastModifiedBy>NORBEY DANILO MUÑOZ CAÑON</cp:lastModifiedBy>
  <cp:revision>1</cp:revision>
  <dcterms:modified xsi:type="dcterms:W3CDTF">2023-10-21T13:20:04Z</dcterms:modified>
</cp:coreProperties>
</file>