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32"/>
  </p:notesMasterIdLst>
  <p:sldIdLst>
    <p:sldId id="294"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66" r:id="rId31"/>
  </p:sldIdLst>
  <p:sldSz cx="9144000" cy="5143500" type="screen16x9"/>
  <p:notesSz cx="6858000" cy="9144000"/>
  <p:embeddedFontLst>
    <p:embeddedFont>
      <p:font typeface="Calibri" panose="020F0502020204030204" pitchFamily="34" charset="0"/>
      <p:regular r:id="rId33"/>
      <p:bold r:id="rId34"/>
      <p:italic r:id="rId35"/>
      <p:boldItalic r:id="rId36"/>
    </p:embeddedFont>
    <p:embeddedFont>
      <p:font typeface="Montserrat SemiBold" panose="00000700000000000000" pitchFamily="2" charset="0"/>
      <p:regular r:id="rId37"/>
      <p:bold r:id="rId38"/>
      <p:italic r:id="rId39"/>
      <p:boldItalic r:id="rId40"/>
    </p:embeddedFont>
    <p:embeddedFont>
      <p:font typeface="Open Sans" panose="020B0606030504020204" pitchFamily="34" charset="0"/>
      <p:regular r:id="rId41"/>
      <p:bold r:id="rId42"/>
      <p:italic r:id="rId43"/>
      <p:boldItalic r:id="rId44"/>
    </p:embeddedFont>
    <p:embeddedFont>
      <p:font typeface="Poppins" panose="00000500000000000000" pitchFamily="2"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88DCB9-A524-4FE6-B06A-8DB47F491E85}" v="8" dt="2023-10-12T19:39:00.71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452" autoAdjust="0"/>
  </p:normalViewPr>
  <p:slideViewPr>
    <p:cSldViewPr snapToGrid="0">
      <p:cViewPr varScale="1">
        <p:scale>
          <a:sx n="82" d="100"/>
          <a:sy n="82" d="100"/>
        </p:scale>
        <p:origin x="1474"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BEY DANILO MUÑOZ CAÑON" userId="29f64d73-8b12-4c53-a9f3-1c223397a229" providerId="ADAL" clId="{3825ABCF-10C1-413C-9429-B38B50A74AAC}"/>
    <pc:docChg chg="undo custSel addSld delSld modSld sldOrd delMainMaster">
      <pc:chgData name="NORBEY DANILO MUÑOZ CAÑON" userId="29f64d73-8b12-4c53-a9f3-1c223397a229" providerId="ADAL" clId="{3825ABCF-10C1-413C-9429-B38B50A74AAC}" dt="2023-04-25T21:10:45.759" v="434" actId="14100"/>
      <pc:docMkLst>
        <pc:docMk/>
      </pc:docMkLst>
      <pc:sldChg chg="del">
        <pc:chgData name="NORBEY DANILO MUÑOZ CAÑON" userId="29f64d73-8b12-4c53-a9f3-1c223397a229" providerId="ADAL" clId="{3825ABCF-10C1-413C-9429-B38B50A74AAC}" dt="2023-04-25T01:45:38.710" v="0" actId="47"/>
        <pc:sldMkLst>
          <pc:docMk/>
          <pc:sldMk cId="0" sldId="256"/>
        </pc:sldMkLst>
      </pc:sldChg>
      <pc:sldChg chg="addSp modSp mod">
        <pc:chgData name="NORBEY DANILO MUÑOZ CAÑON" userId="29f64d73-8b12-4c53-a9f3-1c223397a229" providerId="ADAL" clId="{3825ABCF-10C1-413C-9429-B38B50A74AAC}" dt="2023-04-25T14:43:40.292" v="9" actId="1076"/>
        <pc:sldMkLst>
          <pc:docMk/>
          <pc:sldMk cId="0" sldId="262"/>
        </pc:sldMkLst>
        <pc:spChg chg="mod">
          <ac:chgData name="NORBEY DANILO MUÑOZ CAÑON" userId="29f64d73-8b12-4c53-a9f3-1c223397a229" providerId="ADAL" clId="{3825ABCF-10C1-413C-9429-B38B50A74AAC}" dt="2023-04-25T01:48:12.478" v="6" actId="20577"/>
          <ac:spMkLst>
            <pc:docMk/>
            <pc:sldMk cId="0" sldId="262"/>
            <ac:spMk id="124" creationId="{00000000-0000-0000-0000-000000000000}"/>
          </ac:spMkLst>
        </pc:spChg>
        <pc:picChg chg="add mod">
          <ac:chgData name="NORBEY DANILO MUÑOZ CAÑON" userId="29f64d73-8b12-4c53-a9f3-1c223397a229" providerId="ADAL" clId="{3825ABCF-10C1-413C-9429-B38B50A74AAC}" dt="2023-04-25T14:43:40.292" v="9" actId="1076"/>
          <ac:picMkLst>
            <pc:docMk/>
            <pc:sldMk cId="0" sldId="262"/>
            <ac:picMk id="3" creationId="{BA4D13DB-223C-021D-600D-617B8F4930BD}"/>
          </ac:picMkLst>
        </pc:picChg>
      </pc:sldChg>
      <pc:sldChg chg="addSp modSp mod">
        <pc:chgData name="NORBEY DANILO MUÑOZ CAÑON" userId="29f64d73-8b12-4c53-a9f3-1c223397a229" providerId="ADAL" clId="{3825ABCF-10C1-413C-9429-B38B50A74AAC}" dt="2023-04-25T14:46:16.693" v="13" actId="1076"/>
        <pc:sldMkLst>
          <pc:docMk/>
          <pc:sldMk cId="0" sldId="263"/>
        </pc:sldMkLst>
        <pc:spChg chg="mod">
          <ac:chgData name="NORBEY DANILO MUÑOZ CAÑON" userId="29f64d73-8b12-4c53-a9f3-1c223397a229" providerId="ADAL" clId="{3825ABCF-10C1-413C-9429-B38B50A74AAC}" dt="2023-04-25T14:46:16.693" v="13" actId="1076"/>
          <ac:spMkLst>
            <pc:docMk/>
            <pc:sldMk cId="0" sldId="263"/>
            <ac:spMk id="129" creationId="{00000000-0000-0000-0000-000000000000}"/>
          </ac:spMkLst>
        </pc:spChg>
        <pc:spChg chg="mod">
          <ac:chgData name="NORBEY DANILO MUÑOZ CAÑON" userId="29f64d73-8b12-4c53-a9f3-1c223397a229" providerId="ADAL" clId="{3825ABCF-10C1-413C-9429-B38B50A74AAC}" dt="2023-04-25T14:46:16.693" v="13" actId="1076"/>
          <ac:spMkLst>
            <pc:docMk/>
            <pc:sldMk cId="0" sldId="263"/>
            <ac:spMk id="130" creationId="{00000000-0000-0000-0000-000000000000}"/>
          </ac:spMkLst>
        </pc:spChg>
        <pc:picChg chg="add mod">
          <ac:chgData name="NORBEY DANILO MUÑOZ CAÑON" userId="29f64d73-8b12-4c53-a9f3-1c223397a229" providerId="ADAL" clId="{3825ABCF-10C1-413C-9429-B38B50A74AAC}" dt="2023-04-25T14:46:10.915" v="12" actId="1076"/>
          <ac:picMkLst>
            <pc:docMk/>
            <pc:sldMk cId="0" sldId="263"/>
            <ac:picMk id="3" creationId="{468D0025-9498-C99B-22C3-61E297A90166}"/>
          </ac:picMkLst>
        </pc:picChg>
      </pc:sldChg>
      <pc:sldChg chg="addSp modSp mod">
        <pc:chgData name="NORBEY DANILO MUÑOZ CAÑON" userId="29f64d73-8b12-4c53-a9f3-1c223397a229" providerId="ADAL" clId="{3825ABCF-10C1-413C-9429-B38B50A74AAC}" dt="2023-04-25T14:52:52.384" v="17" actId="1076"/>
        <pc:sldMkLst>
          <pc:docMk/>
          <pc:sldMk cId="0" sldId="264"/>
        </pc:sldMkLst>
        <pc:spChg chg="mod">
          <ac:chgData name="NORBEY DANILO MUÑOZ CAÑON" userId="29f64d73-8b12-4c53-a9f3-1c223397a229" providerId="ADAL" clId="{3825ABCF-10C1-413C-9429-B38B50A74AAC}" dt="2023-04-25T14:50:23.020" v="14" actId="1076"/>
          <ac:spMkLst>
            <pc:docMk/>
            <pc:sldMk cId="0" sldId="264"/>
            <ac:spMk id="135" creationId="{00000000-0000-0000-0000-000000000000}"/>
          </ac:spMkLst>
        </pc:spChg>
        <pc:picChg chg="add mod">
          <ac:chgData name="NORBEY DANILO MUÑOZ CAÑON" userId="29f64d73-8b12-4c53-a9f3-1c223397a229" providerId="ADAL" clId="{3825ABCF-10C1-413C-9429-B38B50A74AAC}" dt="2023-04-25T14:52:52.384" v="17" actId="1076"/>
          <ac:picMkLst>
            <pc:docMk/>
            <pc:sldMk cId="0" sldId="264"/>
            <ac:picMk id="1026" creationId="{21E7A910-722B-3BF9-D662-15E1551068D9}"/>
          </ac:picMkLst>
        </pc:picChg>
      </pc:sldChg>
      <pc:sldChg chg="modSp mod">
        <pc:chgData name="NORBEY DANILO MUÑOZ CAÑON" userId="29f64d73-8b12-4c53-a9f3-1c223397a229" providerId="ADAL" clId="{3825ABCF-10C1-413C-9429-B38B50A74AAC}" dt="2023-04-25T14:53:05.097" v="20" actId="123"/>
        <pc:sldMkLst>
          <pc:docMk/>
          <pc:sldMk cId="0" sldId="265"/>
        </pc:sldMkLst>
        <pc:spChg chg="mod">
          <ac:chgData name="NORBEY DANILO MUÑOZ CAÑON" userId="29f64d73-8b12-4c53-a9f3-1c223397a229" providerId="ADAL" clId="{3825ABCF-10C1-413C-9429-B38B50A74AAC}" dt="2023-04-25T14:52:59.684" v="18" actId="123"/>
          <ac:spMkLst>
            <pc:docMk/>
            <pc:sldMk cId="0" sldId="265"/>
            <ac:spMk id="141" creationId="{00000000-0000-0000-0000-000000000000}"/>
          </ac:spMkLst>
        </pc:spChg>
        <pc:spChg chg="mod">
          <ac:chgData name="NORBEY DANILO MUÑOZ CAÑON" userId="29f64d73-8b12-4c53-a9f3-1c223397a229" providerId="ADAL" clId="{3825ABCF-10C1-413C-9429-B38B50A74AAC}" dt="2023-04-25T14:53:02.094" v="19" actId="123"/>
          <ac:spMkLst>
            <pc:docMk/>
            <pc:sldMk cId="0" sldId="265"/>
            <ac:spMk id="142" creationId="{00000000-0000-0000-0000-000000000000}"/>
          </ac:spMkLst>
        </pc:spChg>
        <pc:spChg chg="mod">
          <ac:chgData name="NORBEY DANILO MUÑOZ CAÑON" userId="29f64d73-8b12-4c53-a9f3-1c223397a229" providerId="ADAL" clId="{3825ABCF-10C1-413C-9429-B38B50A74AAC}" dt="2023-04-25T14:53:05.097" v="20" actId="123"/>
          <ac:spMkLst>
            <pc:docMk/>
            <pc:sldMk cId="0" sldId="265"/>
            <ac:spMk id="144" creationId="{00000000-0000-0000-0000-000000000000}"/>
          </ac:spMkLst>
        </pc:spChg>
      </pc:sldChg>
      <pc:sldChg chg="delSp modSp add mod ord">
        <pc:chgData name="NORBEY DANILO MUÑOZ CAÑON" userId="29f64d73-8b12-4c53-a9f3-1c223397a229" providerId="ADAL" clId="{3825ABCF-10C1-413C-9429-B38B50A74AAC}" dt="2023-04-25T14:58:21.952" v="81" actId="14100"/>
        <pc:sldMkLst>
          <pc:docMk/>
          <pc:sldMk cId="96436343" sldId="267"/>
        </pc:sldMkLst>
        <pc:spChg chg="mod">
          <ac:chgData name="NORBEY DANILO MUÑOZ CAÑON" userId="29f64d73-8b12-4c53-a9f3-1c223397a229" providerId="ADAL" clId="{3825ABCF-10C1-413C-9429-B38B50A74AAC}" dt="2023-04-25T14:53:37.293" v="54" actId="20577"/>
          <ac:spMkLst>
            <pc:docMk/>
            <pc:sldMk cId="96436343" sldId="267"/>
            <ac:spMk id="123" creationId="{00000000-0000-0000-0000-000000000000}"/>
          </ac:spMkLst>
        </pc:spChg>
        <pc:spChg chg="mod">
          <ac:chgData name="NORBEY DANILO MUÑOZ CAÑON" userId="29f64d73-8b12-4c53-a9f3-1c223397a229" providerId="ADAL" clId="{3825ABCF-10C1-413C-9429-B38B50A74AAC}" dt="2023-04-25T14:58:21.952" v="81" actId="14100"/>
          <ac:spMkLst>
            <pc:docMk/>
            <pc:sldMk cId="96436343" sldId="267"/>
            <ac:spMk id="124" creationId="{00000000-0000-0000-0000-000000000000}"/>
          </ac:spMkLst>
        </pc:spChg>
        <pc:picChg chg="del">
          <ac:chgData name="NORBEY DANILO MUÑOZ CAÑON" userId="29f64d73-8b12-4c53-a9f3-1c223397a229" providerId="ADAL" clId="{3825ABCF-10C1-413C-9429-B38B50A74AAC}" dt="2023-04-25T14:53:39.609" v="55" actId="478"/>
          <ac:picMkLst>
            <pc:docMk/>
            <pc:sldMk cId="96436343" sldId="267"/>
            <ac:picMk id="3" creationId="{BA4D13DB-223C-021D-600D-617B8F4930BD}"/>
          </ac:picMkLst>
        </pc:picChg>
      </pc:sldChg>
      <pc:sldChg chg="add del">
        <pc:chgData name="NORBEY DANILO MUÑOZ CAÑON" userId="29f64d73-8b12-4c53-a9f3-1c223397a229" providerId="ADAL" clId="{3825ABCF-10C1-413C-9429-B38B50A74AAC}" dt="2023-04-25T14:53:18.383" v="22" actId="2890"/>
        <pc:sldMkLst>
          <pc:docMk/>
          <pc:sldMk cId="2818991034" sldId="267"/>
        </pc:sldMkLst>
      </pc:sldChg>
      <pc:sldChg chg="modSp add mod">
        <pc:chgData name="NORBEY DANILO MUÑOZ CAÑON" userId="29f64d73-8b12-4c53-a9f3-1c223397a229" providerId="ADAL" clId="{3825ABCF-10C1-413C-9429-B38B50A74AAC}" dt="2023-04-25T14:59:53.874" v="91" actId="20577"/>
        <pc:sldMkLst>
          <pc:docMk/>
          <pc:sldMk cId="2154225193" sldId="268"/>
        </pc:sldMkLst>
        <pc:spChg chg="mod">
          <ac:chgData name="NORBEY DANILO MUÑOZ CAÑON" userId="29f64d73-8b12-4c53-a9f3-1c223397a229" providerId="ADAL" clId="{3825ABCF-10C1-413C-9429-B38B50A74AAC}" dt="2023-04-25T14:59:53.874" v="91" actId="20577"/>
          <ac:spMkLst>
            <pc:docMk/>
            <pc:sldMk cId="2154225193" sldId="268"/>
            <ac:spMk id="124" creationId="{00000000-0000-0000-0000-000000000000}"/>
          </ac:spMkLst>
        </pc:spChg>
      </pc:sldChg>
      <pc:sldChg chg="modSp add mod">
        <pc:chgData name="NORBEY DANILO MUÑOZ CAÑON" userId="29f64d73-8b12-4c53-a9f3-1c223397a229" providerId="ADAL" clId="{3825ABCF-10C1-413C-9429-B38B50A74AAC}" dt="2023-04-25T15:01:29.795" v="99" actId="20577"/>
        <pc:sldMkLst>
          <pc:docMk/>
          <pc:sldMk cId="2413572820" sldId="269"/>
        </pc:sldMkLst>
        <pc:spChg chg="mod">
          <ac:chgData name="NORBEY DANILO MUÑOZ CAÑON" userId="29f64d73-8b12-4c53-a9f3-1c223397a229" providerId="ADAL" clId="{3825ABCF-10C1-413C-9429-B38B50A74AAC}" dt="2023-04-25T15:01:29.795" v="99" actId="20577"/>
          <ac:spMkLst>
            <pc:docMk/>
            <pc:sldMk cId="2413572820" sldId="269"/>
            <ac:spMk id="124" creationId="{00000000-0000-0000-0000-000000000000}"/>
          </ac:spMkLst>
        </pc:spChg>
      </pc:sldChg>
      <pc:sldChg chg="addSp modSp add mod">
        <pc:chgData name="NORBEY DANILO MUÑOZ CAÑON" userId="29f64d73-8b12-4c53-a9f3-1c223397a229" providerId="ADAL" clId="{3825ABCF-10C1-413C-9429-B38B50A74AAC}" dt="2023-04-25T15:04:54.335" v="106" actId="1076"/>
        <pc:sldMkLst>
          <pc:docMk/>
          <pc:sldMk cId="1347833943" sldId="270"/>
        </pc:sldMkLst>
        <pc:spChg chg="mod">
          <ac:chgData name="NORBEY DANILO MUÑOZ CAÑON" userId="29f64d73-8b12-4c53-a9f3-1c223397a229" providerId="ADAL" clId="{3825ABCF-10C1-413C-9429-B38B50A74AAC}" dt="2023-04-25T15:01:59.290" v="101"/>
          <ac:spMkLst>
            <pc:docMk/>
            <pc:sldMk cId="1347833943" sldId="270"/>
            <ac:spMk id="124" creationId="{00000000-0000-0000-0000-000000000000}"/>
          </ac:spMkLst>
        </pc:spChg>
        <pc:picChg chg="add mod">
          <ac:chgData name="NORBEY DANILO MUÑOZ CAÑON" userId="29f64d73-8b12-4c53-a9f3-1c223397a229" providerId="ADAL" clId="{3825ABCF-10C1-413C-9429-B38B50A74AAC}" dt="2023-04-25T15:04:54.335" v="106" actId="1076"/>
          <ac:picMkLst>
            <pc:docMk/>
            <pc:sldMk cId="1347833943" sldId="270"/>
            <ac:picMk id="3" creationId="{3410A2B4-5303-694C-EFEE-1389E04691B6}"/>
          </ac:picMkLst>
        </pc:picChg>
      </pc:sldChg>
      <pc:sldChg chg="delSp modSp add mod">
        <pc:chgData name="NORBEY DANILO MUÑOZ CAÑON" userId="29f64d73-8b12-4c53-a9f3-1c223397a229" providerId="ADAL" clId="{3825ABCF-10C1-413C-9429-B38B50A74AAC}" dt="2023-04-25T15:05:48.072" v="114" actId="20577"/>
        <pc:sldMkLst>
          <pc:docMk/>
          <pc:sldMk cId="3628019261" sldId="271"/>
        </pc:sldMkLst>
        <pc:spChg chg="mod">
          <ac:chgData name="NORBEY DANILO MUÑOZ CAÑON" userId="29f64d73-8b12-4c53-a9f3-1c223397a229" providerId="ADAL" clId="{3825ABCF-10C1-413C-9429-B38B50A74AAC}" dt="2023-04-25T15:05:48.072" v="114" actId="20577"/>
          <ac:spMkLst>
            <pc:docMk/>
            <pc:sldMk cId="3628019261" sldId="271"/>
            <ac:spMk id="124" creationId="{00000000-0000-0000-0000-000000000000}"/>
          </ac:spMkLst>
        </pc:spChg>
        <pc:picChg chg="del">
          <ac:chgData name="NORBEY DANILO MUÑOZ CAÑON" userId="29f64d73-8b12-4c53-a9f3-1c223397a229" providerId="ADAL" clId="{3825ABCF-10C1-413C-9429-B38B50A74AAC}" dt="2023-04-25T15:05:12.999" v="108" actId="478"/>
          <ac:picMkLst>
            <pc:docMk/>
            <pc:sldMk cId="3628019261" sldId="271"/>
            <ac:picMk id="3" creationId="{3410A2B4-5303-694C-EFEE-1389E04691B6}"/>
          </ac:picMkLst>
        </pc:picChg>
      </pc:sldChg>
      <pc:sldChg chg="modSp add mod">
        <pc:chgData name="NORBEY DANILO MUÑOZ CAÑON" userId="29f64d73-8b12-4c53-a9f3-1c223397a229" providerId="ADAL" clId="{3825ABCF-10C1-413C-9429-B38B50A74AAC}" dt="2023-04-25T15:07:37.765" v="121"/>
        <pc:sldMkLst>
          <pc:docMk/>
          <pc:sldMk cId="3268856810" sldId="272"/>
        </pc:sldMkLst>
        <pc:spChg chg="mod">
          <ac:chgData name="NORBEY DANILO MUÑOZ CAÑON" userId="29f64d73-8b12-4c53-a9f3-1c223397a229" providerId="ADAL" clId="{3825ABCF-10C1-413C-9429-B38B50A74AAC}" dt="2023-04-25T15:07:37.765" v="121"/>
          <ac:spMkLst>
            <pc:docMk/>
            <pc:sldMk cId="3268856810" sldId="272"/>
            <ac:spMk id="124" creationId="{00000000-0000-0000-0000-000000000000}"/>
          </ac:spMkLst>
        </pc:spChg>
      </pc:sldChg>
      <pc:sldChg chg="modSp add mod">
        <pc:chgData name="NORBEY DANILO MUÑOZ CAÑON" userId="29f64d73-8b12-4c53-a9f3-1c223397a229" providerId="ADAL" clId="{3825ABCF-10C1-413C-9429-B38B50A74AAC}" dt="2023-04-25T15:08:39.474" v="150" actId="20577"/>
        <pc:sldMkLst>
          <pc:docMk/>
          <pc:sldMk cId="2294689090" sldId="273"/>
        </pc:sldMkLst>
        <pc:spChg chg="mod">
          <ac:chgData name="NORBEY DANILO MUÑOZ CAÑON" userId="29f64d73-8b12-4c53-a9f3-1c223397a229" providerId="ADAL" clId="{3825ABCF-10C1-413C-9429-B38B50A74AAC}" dt="2023-04-25T15:08:04.733" v="140" actId="20577"/>
          <ac:spMkLst>
            <pc:docMk/>
            <pc:sldMk cId="2294689090" sldId="273"/>
            <ac:spMk id="123" creationId="{00000000-0000-0000-0000-000000000000}"/>
          </ac:spMkLst>
        </pc:spChg>
        <pc:spChg chg="mod">
          <ac:chgData name="NORBEY DANILO MUÑOZ CAÑON" userId="29f64d73-8b12-4c53-a9f3-1c223397a229" providerId="ADAL" clId="{3825ABCF-10C1-413C-9429-B38B50A74AAC}" dt="2023-04-25T15:08:39.474" v="150" actId="20577"/>
          <ac:spMkLst>
            <pc:docMk/>
            <pc:sldMk cId="2294689090" sldId="273"/>
            <ac:spMk id="124" creationId="{00000000-0000-0000-0000-000000000000}"/>
          </ac:spMkLst>
        </pc:spChg>
      </pc:sldChg>
      <pc:sldChg chg="modSp add mod">
        <pc:chgData name="NORBEY DANILO MUÑOZ CAÑON" userId="29f64d73-8b12-4c53-a9f3-1c223397a229" providerId="ADAL" clId="{3825ABCF-10C1-413C-9429-B38B50A74AAC}" dt="2023-04-25T15:12:31.471" v="165" actId="20577"/>
        <pc:sldMkLst>
          <pc:docMk/>
          <pc:sldMk cId="1464392018" sldId="274"/>
        </pc:sldMkLst>
        <pc:spChg chg="mod">
          <ac:chgData name="NORBEY DANILO MUÑOZ CAÑON" userId="29f64d73-8b12-4c53-a9f3-1c223397a229" providerId="ADAL" clId="{3825ABCF-10C1-413C-9429-B38B50A74AAC}" dt="2023-04-25T15:12:31.471" v="165" actId="20577"/>
          <ac:spMkLst>
            <pc:docMk/>
            <pc:sldMk cId="1464392018" sldId="274"/>
            <ac:spMk id="124" creationId="{00000000-0000-0000-0000-000000000000}"/>
          </ac:spMkLst>
        </pc:spChg>
      </pc:sldChg>
      <pc:sldChg chg="addSp delSp modSp add mod">
        <pc:chgData name="NORBEY DANILO MUÑOZ CAÑON" userId="29f64d73-8b12-4c53-a9f3-1c223397a229" providerId="ADAL" clId="{3825ABCF-10C1-413C-9429-B38B50A74AAC}" dt="2023-04-25T15:14:15.786" v="206" actId="20577"/>
        <pc:sldMkLst>
          <pc:docMk/>
          <pc:sldMk cId="3922191254" sldId="275"/>
        </pc:sldMkLst>
        <pc:spChg chg="mod">
          <ac:chgData name="NORBEY DANILO MUÑOZ CAÑON" userId="29f64d73-8b12-4c53-a9f3-1c223397a229" providerId="ADAL" clId="{3825ABCF-10C1-413C-9429-B38B50A74AAC}" dt="2023-04-25T15:13:01.147" v="196" actId="20577"/>
          <ac:spMkLst>
            <pc:docMk/>
            <pc:sldMk cId="3922191254" sldId="275"/>
            <ac:spMk id="123" creationId="{00000000-0000-0000-0000-000000000000}"/>
          </ac:spMkLst>
        </pc:spChg>
        <pc:spChg chg="mod">
          <ac:chgData name="NORBEY DANILO MUÑOZ CAÑON" userId="29f64d73-8b12-4c53-a9f3-1c223397a229" providerId="ADAL" clId="{3825ABCF-10C1-413C-9429-B38B50A74AAC}" dt="2023-04-25T15:14:15.786" v="206" actId="20577"/>
          <ac:spMkLst>
            <pc:docMk/>
            <pc:sldMk cId="3922191254" sldId="275"/>
            <ac:spMk id="124" creationId="{00000000-0000-0000-0000-000000000000}"/>
          </ac:spMkLst>
        </pc:spChg>
        <pc:picChg chg="add del">
          <ac:chgData name="NORBEY DANILO MUÑOZ CAÑON" userId="29f64d73-8b12-4c53-a9f3-1c223397a229" providerId="ADAL" clId="{3825ABCF-10C1-413C-9429-B38B50A74AAC}" dt="2023-04-25T15:13:21.034" v="198" actId="22"/>
          <ac:picMkLst>
            <pc:docMk/>
            <pc:sldMk cId="3922191254" sldId="275"/>
            <ac:picMk id="3" creationId="{E1BC3B1F-A295-957C-4B15-D3C58A3D4C84}"/>
          </ac:picMkLst>
        </pc:picChg>
      </pc:sldChg>
      <pc:sldChg chg="modSp add mod">
        <pc:chgData name="NORBEY DANILO MUÑOZ CAÑON" userId="29f64d73-8b12-4c53-a9f3-1c223397a229" providerId="ADAL" clId="{3825ABCF-10C1-413C-9429-B38B50A74AAC}" dt="2023-04-25T15:14:40.181" v="210" actId="20577"/>
        <pc:sldMkLst>
          <pc:docMk/>
          <pc:sldMk cId="1918573054" sldId="276"/>
        </pc:sldMkLst>
        <pc:spChg chg="mod">
          <ac:chgData name="NORBEY DANILO MUÑOZ CAÑON" userId="29f64d73-8b12-4c53-a9f3-1c223397a229" providerId="ADAL" clId="{3825ABCF-10C1-413C-9429-B38B50A74AAC}" dt="2023-04-25T15:14:40.181" v="210" actId="20577"/>
          <ac:spMkLst>
            <pc:docMk/>
            <pc:sldMk cId="1918573054" sldId="276"/>
            <ac:spMk id="124" creationId="{00000000-0000-0000-0000-000000000000}"/>
          </ac:spMkLst>
        </pc:spChg>
      </pc:sldChg>
      <pc:sldChg chg="modSp add mod">
        <pc:chgData name="NORBEY DANILO MUÑOZ CAÑON" userId="29f64d73-8b12-4c53-a9f3-1c223397a229" providerId="ADAL" clId="{3825ABCF-10C1-413C-9429-B38B50A74AAC}" dt="2023-04-25T15:17:23.413" v="286" actId="20577"/>
        <pc:sldMkLst>
          <pc:docMk/>
          <pc:sldMk cId="1748151848" sldId="277"/>
        </pc:sldMkLst>
        <pc:spChg chg="mod">
          <ac:chgData name="NORBEY DANILO MUÑOZ CAÑON" userId="29f64d73-8b12-4c53-a9f3-1c223397a229" providerId="ADAL" clId="{3825ABCF-10C1-413C-9429-B38B50A74AAC}" dt="2023-04-25T15:15:33.609" v="251" actId="20577"/>
          <ac:spMkLst>
            <pc:docMk/>
            <pc:sldMk cId="1748151848" sldId="277"/>
            <ac:spMk id="123" creationId="{00000000-0000-0000-0000-000000000000}"/>
          </ac:spMkLst>
        </pc:spChg>
        <pc:spChg chg="mod">
          <ac:chgData name="NORBEY DANILO MUÑOZ CAÑON" userId="29f64d73-8b12-4c53-a9f3-1c223397a229" providerId="ADAL" clId="{3825ABCF-10C1-413C-9429-B38B50A74AAC}" dt="2023-04-25T15:17:23.413" v="286" actId="20577"/>
          <ac:spMkLst>
            <pc:docMk/>
            <pc:sldMk cId="1748151848" sldId="277"/>
            <ac:spMk id="124" creationId="{00000000-0000-0000-0000-000000000000}"/>
          </ac:spMkLst>
        </pc:spChg>
      </pc:sldChg>
      <pc:sldChg chg="addSp modSp add mod">
        <pc:chgData name="NORBEY DANILO MUÑOZ CAÑON" userId="29f64d73-8b12-4c53-a9f3-1c223397a229" providerId="ADAL" clId="{3825ABCF-10C1-413C-9429-B38B50A74AAC}" dt="2023-04-25T15:19:50.980" v="305" actId="1076"/>
        <pc:sldMkLst>
          <pc:docMk/>
          <pc:sldMk cId="587208273" sldId="278"/>
        </pc:sldMkLst>
        <pc:spChg chg="mod">
          <ac:chgData name="NORBEY DANILO MUÑOZ CAÑON" userId="29f64d73-8b12-4c53-a9f3-1c223397a229" providerId="ADAL" clId="{3825ABCF-10C1-413C-9429-B38B50A74AAC}" dt="2023-04-25T15:19:21.234" v="300" actId="20577"/>
          <ac:spMkLst>
            <pc:docMk/>
            <pc:sldMk cId="587208273" sldId="278"/>
            <ac:spMk id="124" creationId="{00000000-0000-0000-0000-000000000000}"/>
          </ac:spMkLst>
        </pc:spChg>
        <pc:picChg chg="add mod">
          <ac:chgData name="NORBEY DANILO MUÑOZ CAÑON" userId="29f64d73-8b12-4c53-a9f3-1c223397a229" providerId="ADAL" clId="{3825ABCF-10C1-413C-9429-B38B50A74AAC}" dt="2023-04-25T15:19:50.980" v="305" actId="1076"/>
          <ac:picMkLst>
            <pc:docMk/>
            <pc:sldMk cId="587208273" sldId="278"/>
            <ac:picMk id="2050" creationId="{79F66223-3C2E-022E-E703-4A809CEAABF9}"/>
          </ac:picMkLst>
        </pc:picChg>
      </pc:sldChg>
      <pc:sldChg chg="addSp delSp modSp add mod">
        <pc:chgData name="NORBEY DANILO MUÑOZ CAÑON" userId="29f64d73-8b12-4c53-a9f3-1c223397a229" providerId="ADAL" clId="{3825ABCF-10C1-413C-9429-B38B50A74AAC}" dt="2023-04-25T15:33:58.356" v="367" actId="1076"/>
        <pc:sldMkLst>
          <pc:docMk/>
          <pc:sldMk cId="4069427429" sldId="279"/>
        </pc:sldMkLst>
        <pc:spChg chg="add del mod">
          <ac:chgData name="NORBEY DANILO MUÑOZ CAÑON" userId="29f64d73-8b12-4c53-a9f3-1c223397a229" providerId="ADAL" clId="{3825ABCF-10C1-413C-9429-B38B50A74AAC}" dt="2023-04-25T15:32:36.290" v="358" actId="478"/>
          <ac:spMkLst>
            <pc:docMk/>
            <pc:sldMk cId="4069427429" sldId="279"/>
            <ac:spMk id="3" creationId="{5D3F3190-B77D-547D-0227-272747B9E4AD}"/>
          </ac:spMkLst>
        </pc:spChg>
        <pc:spChg chg="mod">
          <ac:chgData name="NORBEY DANILO MUÑOZ CAÑON" userId="29f64d73-8b12-4c53-a9f3-1c223397a229" providerId="ADAL" clId="{3825ABCF-10C1-413C-9429-B38B50A74AAC}" dt="2023-04-25T15:32:22.539" v="356" actId="14100"/>
          <ac:spMkLst>
            <pc:docMk/>
            <pc:sldMk cId="4069427429" sldId="279"/>
            <ac:spMk id="123" creationId="{00000000-0000-0000-0000-000000000000}"/>
          </ac:spMkLst>
        </pc:spChg>
        <pc:spChg chg="del">
          <ac:chgData name="NORBEY DANILO MUÑOZ CAÑON" userId="29f64d73-8b12-4c53-a9f3-1c223397a229" providerId="ADAL" clId="{3825ABCF-10C1-413C-9429-B38B50A74AAC}" dt="2023-04-25T15:32:34.650" v="357" actId="478"/>
          <ac:spMkLst>
            <pc:docMk/>
            <pc:sldMk cId="4069427429" sldId="279"/>
            <ac:spMk id="124" creationId="{00000000-0000-0000-0000-000000000000}"/>
          </ac:spMkLst>
        </pc:spChg>
        <pc:graphicFrameChg chg="add del mod">
          <ac:chgData name="NORBEY DANILO MUÑOZ CAÑON" userId="29f64d73-8b12-4c53-a9f3-1c223397a229" providerId="ADAL" clId="{3825ABCF-10C1-413C-9429-B38B50A74AAC}" dt="2023-04-25T15:33:14.081" v="361"/>
          <ac:graphicFrameMkLst>
            <pc:docMk/>
            <pc:sldMk cId="4069427429" sldId="279"/>
            <ac:graphicFrameMk id="4" creationId="{DA0A22B9-D5DC-2469-745D-2A0E8F4C514D}"/>
          </ac:graphicFrameMkLst>
        </pc:graphicFrameChg>
        <pc:graphicFrameChg chg="add del mod">
          <ac:chgData name="NORBEY DANILO MUÑOZ CAÑON" userId="29f64d73-8b12-4c53-a9f3-1c223397a229" providerId="ADAL" clId="{3825ABCF-10C1-413C-9429-B38B50A74AAC}" dt="2023-04-25T15:33:35.499" v="363" actId="478"/>
          <ac:graphicFrameMkLst>
            <pc:docMk/>
            <pc:sldMk cId="4069427429" sldId="279"/>
            <ac:graphicFrameMk id="5" creationId="{ECC8457E-F0F2-0B1E-2197-FE0BE0C27292}"/>
          </ac:graphicFrameMkLst>
        </pc:graphicFrameChg>
        <pc:picChg chg="add mod">
          <ac:chgData name="NORBEY DANILO MUÑOZ CAÑON" userId="29f64d73-8b12-4c53-a9f3-1c223397a229" providerId="ADAL" clId="{3825ABCF-10C1-413C-9429-B38B50A74AAC}" dt="2023-04-25T15:33:58.356" v="367" actId="1076"/>
          <ac:picMkLst>
            <pc:docMk/>
            <pc:sldMk cId="4069427429" sldId="279"/>
            <ac:picMk id="7" creationId="{79314CD2-F039-2363-AA83-F29EE555E506}"/>
          </ac:picMkLst>
        </pc:picChg>
        <pc:picChg chg="del">
          <ac:chgData name="NORBEY DANILO MUÑOZ CAÑON" userId="29f64d73-8b12-4c53-a9f3-1c223397a229" providerId="ADAL" clId="{3825ABCF-10C1-413C-9429-B38B50A74AAC}" dt="2023-04-25T15:32:37.184" v="359" actId="478"/>
          <ac:picMkLst>
            <pc:docMk/>
            <pc:sldMk cId="4069427429" sldId="279"/>
            <ac:picMk id="2050" creationId="{79F66223-3C2E-022E-E703-4A809CEAABF9}"/>
          </ac:picMkLst>
        </pc:picChg>
      </pc:sldChg>
      <pc:sldChg chg="addSp delSp modSp add mod">
        <pc:chgData name="NORBEY DANILO MUÑOZ CAÑON" userId="29f64d73-8b12-4c53-a9f3-1c223397a229" providerId="ADAL" clId="{3825ABCF-10C1-413C-9429-B38B50A74AAC}" dt="2023-04-25T15:34:35.023" v="372" actId="1076"/>
        <pc:sldMkLst>
          <pc:docMk/>
          <pc:sldMk cId="2175063999" sldId="280"/>
        </pc:sldMkLst>
        <pc:picChg chg="add mod">
          <ac:chgData name="NORBEY DANILO MUÑOZ CAÑON" userId="29f64d73-8b12-4c53-a9f3-1c223397a229" providerId="ADAL" clId="{3825ABCF-10C1-413C-9429-B38B50A74AAC}" dt="2023-04-25T15:34:35.023" v="372" actId="1076"/>
          <ac:picMkLst>
            <pc:docMk/>
            <pc:sldMk cId="2175063999" sldId="280"/>
            <ac:picMk id="3" creationId="{96939F4C-668C-581C-DBD7-1F776F253CC5}"/>
          </ac:picMkLst>
        </pc:picChg>
        <pc:picChg chg="del">
          <ac:chgData name="NORBEY DANILO MUÑOZ CAÑON" userId="29f64d73-8b12-4c53-a9f3-1c223397a229" providerId="ADAL" clId="{3825ABCF-10C1-413C-9429-B38B50A74AAC}" dt="2023-04-25T15:34:04.836" v="369" actId="478"/>
          <ac:picMkLst>
            <pc:docMk/>
            <pc:sldMk cId="2175063999" sldId="280"/>
            <ac:picMk id="7" creationId="{79314CD2-F039-2363-AA83-F29EE555E506}"/>
          </ac:picMkLst>
        </pc:picChg>
      </pc:sldChg>
      <pc:sldChg chg="addSp delSp modSp add mod">
        <pc:chgData name="NORBEY DANILO MUÑOZ CAÑON" userId="29f64d73-8b12-4c53-a9f3-1c223397a229" providerId="ADAL" clId="{3825ABCF-10C1-413C-9429-B38B50A74AAC}" dt="2023-04-25T15:39:55.384" v="379" actId="1076"/>
        <pc:sldMkLst>
          <pc:docMk/>
          <pc:sldMk cId="3127277712" sldId="281"/>
        </pc:sldMkLst>
        <pc:picChg chg="del">
          <ac:chgData name="NORBEY DANILO MUÑOZ CAÑON" userId="29f64d73-8b12-4c53-a9f3-1c223397a229" providerId="ADAL" clId="{3825ABCF-10C1-413C-9429-B38B50A74AAC}" dt="2023-04-25T15:39:44.875" v="374" actId="478"/>
          <ac:picMkLst>
            <pc:docMk/>
            <pc:sldMk cId="3127277712" sldId="281"/>
            <ac:picMk id="3" creationId="{96939F4C-668C-581C-DBD7-1F776F253CC5}"/>
          </ac:picMkLst>
        </pc:picChg>
        <pc:picChg chg="add mod">
          <ac:chgData name="NORBEY DANILO MUÑOZ CAÑON" userId="29f64d73-8b12-4c53-a9f3-1c223397a229" providerId="ADAL" clId="{3825ABCF-10C1-413C-9429-B38B50A74AAC}" dt="2023-04-25T15:39:55.384" v="379" actId="1076"/>
          <ac:picMkLst>
            <pc:docMk/>
            <pc:sldMk cId="3127277712" sldId="281"/>
            <ac:picMk id="4" creationId="{47ECDCBA-B0F5-4485-0E4E-FEE5F6FCC72F}"/>
          </ac:picMkLst>
        </pc:picChg>
      </pc:sldChg>
      <pc:sldChg chg="addSp delSp modSp add mod">
        <pc:chgData name="NORBEY DANILO MUÑOZ CAÑON" userId="29f64d73-8b12-4c53-a9f3-1c223397a229" providerId="ADAL" clId="{3825ABCF-10C1-413C-9429-B38B50A74AAC}" dt="2023-04-25T15:40:23.972" v="384" actId="1076"/>
        <pc:sldMkLst>
          <pc:docMk/>
          <pc:sldMk cId="242418712" sldId="282"/>
        </pc:sldMkLst>
        <pc:picChg chg="add mod">
          <ac:chgData name="NORBEY DANILO MUÑOZ CAÑON" userId="29f64d73-8b12-4c53-a9f3-1c223397a229" providerId="ADAL" clId="{3825ABCF-10C1-413C-9429-B38B50A74AAC}" dt="2023-04-25T15:40:23.972" v="384" actId="1076"/>
          <ac:picMkLst>
            <pc:docMk/>
            <pc:sldMk cId="242418712" sldId="282"/>
            <ac:picMk id="3" creationId="{91A113BD-B8FE-3C3A-7B47-F34FEF33003C}"/>
          </ac:picMkLst>
        </pc:picChg>
        <pc:picChg chg="del">
          <ac:chgData name="NORBEY DANILO MUÑOZ CAÑON" userId="29f64d73-8b12-4c53-a9f3-1c223397a229" providerId="ADAL" clId="{3825ABCF-10C1-413C-9429-B38B50A74AAC}" dt="2023-04-25T15:40:07.332" v="381" actId="478"/>
          <ac:picMkLst>
            <pc:docMk/>
            <pc:sldMk cId="242418712" sldId="282"/>
            <ac:picMk id="4" creationId="{47ECDCBA-B0F5-4485-0E4E-FEE5F6FCC72F}"/>
          </ac:picMkLst>
        </pc:picChg>
      </pc:sldChg>
      <pc:sldChg chg="addSp delSp modSp add mod">
        <pc:chgData name="NORBEY DANILO MUÑOZ CAÑON" userId="29f64d73-8b12-4c53-a9f3-1c223397a229" providerId="ADAL" clId="{3825ABCF-10C1-413C-9429-B38B50A74AAC}" dt="2023-04-25T15:40:51.348" v="389" actId="1076"/>
        <pc:sldMkLst>
          <pc:docMk/>
          <pc:sldMk cId="3816886762" sldId="283"/>
        </pc:sldMkLst>
        <pc:picChg chg="del">
          <ac:chgData name="NORBEY DANILO MUÑOZ CAÑON" userId="29f64d73-8b12-4c53-a9f3-1c223397a229" providerId="ADAL" clId="{3825ABCF-10C1-413C-9429-B38B50A74AAC}" dt="2023-04-25T15:40:27.476" v="386" actId="478"/>
          <ac:picMkLst>
            <pc:docMk/>
            <pc:sldMk cId="3816886762" sldId="283"/>
            <ac:picMk id="3" creationId="{91A113BD-B8FE-3C3A-7B47-F34FEF33003C}"/>
          </ac:picMkLst>
        </pc:picChg>
        <pc:picChg chg="add mod">
          <ac:chgData name="NORBEY DANILO MUÑOZ CAÑON" userId="29f64d73-8b12-4c53-a9f3-1c223397a229" providerId="ADAL" clId="{3825ABCF-10C1-413C-9429-B38B50A74AAC}" dt="2023-04-25T15:40:51.348" v="389" actId="1076"/>
          <ac:picMkLst>
            <pc:docMk/>
            <pc:sldMk cId="3816886762" sldId="283"/>
            <ac:picMk id="4" creationId="{345961A1-105A-8A15-6B47-6D54067E3C81}"/>
          </ac:picMkLst>
        </pc:picChg>
      </pc:sldChg>
      <pc:sldChg chg="addSp delSp modSp add mod">
        <pc:chgData name="NORBEY DANILO MUÑOZ CAÑON" userId="29f64d73-8b12-4c53-a9f3-1c223397a229" providerId="ADAL" clId="{3825ABCF-10C1-413C-9429-B38B50A74AAC}" dt="2023-04-25T15:42:06.045" v="394" actId="1076"/>
        <pc:sldMkLst>
          <pc:docMk/>
          <pc:sldMk cId="3483159146" sldId="284"/>
        </pc:sldMkLst>
        <pc:picChg chg="add mod">
          <ac:chgData name="NORBEY DANILO MUÑOZ CAÑON" userId="29f64d73-8b12-4c53-a9f3-1c223397a229" providerId="ADAL" clId="{3825ABCF-10C1-413C-9429-B38B50A74AAC}" dt="2023-04-25T15:42:06.045" v="394" actId="1076"/>
          <ac:picMkLst>
            <pc:docMk/>
            <pc:sldMk cId="3483159146" sldId="284"/>
            <ac:picMk id="3" creationId="{588CD968-EA6F-456C-450D-9D5D08F76006}"/>
          </ac:picMkLst>
        </pc:picChg>
        <pc:picChg chg="del">
          <ac:chgData name="NORBEY DANILO MUÑOZ CAÑON" userId="29f64d73-8b12-4c53-a9f3-1c223397a229" providerId="ADAL" clId="{3825ABCF-10C1-413C-9429-B38B50A74AAC}" dt="2023-04-25T15:40:55.800" v="391" actId="478"/>
          <ac:picMkLst>
            <pc:docMk/>
            <pc:sldMk cId="3483159146" sldId="284"/>
            <ac:picMk id="4" creationId="{345961A1-105A-8A15-6B47-6D54067E3C81}"/>
          </ac:picMkLst>
        </pc:picChg>
      </pc:sldChg>
      <pc:sldChg chg="addSp delSp modSp add mod">
        <pc:chgData name="NORBEY DANILO MUÑOZ CAÑON" userId="29f64d73-8b12-4c53-a9f3-1c223397a229" providerId="ADAL" clId="{3825ABCF-10C1-413C-9429-B38B50A74AAC}" dt="2023-04-25T21:10:45.759" v="434" actId="14100"/>
        <pc:sldMkLst>
          <pc:docMk/>
          <pc:sldMk cId="4018151666" sldId="285"/>
        </pc:sldMkLst>
        <pc:spChg chg="add mod">
          <ac:chgData name="NORBEY DANILO MUÑOZ CAÑON" userId="29f64d73-8b12-4c53-a9f3-1c223397a229" providerId="ADAL" clId="{3825ABCF-10C1-413C-9429-B38B50A74AAC}" dt="2023-04-25T21:10:45.759" v="434" actId="14100"/>
          <ac:spMkLst>
            <pc:docMk/>
            <pc:sldMk cId="4018151666" sldId="285"/>
            <ac:spMk id="2" creationId="{C68235E1-F58C-1A2A-ECAC-44A9F83FD9BE}"/>
          </ac:spMkLst>
        </pc:spChg>
        <pc:spChg chg="mod">
          <ac:chgData name="NORBEY DANILO MUÑOZ CAÑON" userId="29f64d73-8b12-4c53-a9f3-1c223397a229" providerId="ADAL" clId="{3825ABCF-10C1-413C-9429-B38B50A74AAC}" dt="2023-04-25T15:42:17.382" v="404" actId="20577"/>
          <ac:spMkLst>
            <pc:docMk/>
            <pc:sldMk cId="4018151666" sldId="285"/>
            <ac:spMk id="123" creationId="{00000000-0000-0000-0000-000000000000}"/>
          </ac:spMkLst>
        </pc:spChg>
        <pc:picChg chg="del">
          <ac:chgData name="NORBEY DANILO MUÑOZ CAÑON" userId="29f64d73-8b12-4c53-a9f3-1c223397a229" providerId="ADAL" clId="{3825ABCF-10C1-413C-9429-B38B50A74AAC}" dt="2023-04-25T15:42:22.843" v="405" actId="478"/>
          <ac:picMkLst>
            <pc:docMk/>
            <pc:sldMk cId="4018151666" sldId="285"/>
            <ac:picMk id="3" creationId="{588CD968-EA6F-456C-450D-9D5D08F76006}"/>
          </ac:picMkLst>
        </pc:picChg>
      </pc:sldChg>
      <pc:sldMasterChg chg="del delSldLayout">
        <pc:chgData name="NORBEY DANILO MUÑOZ CAÑON" userId="29f64d73-8b12-4c53-a9f3-1c223397a229" providerId="ADAL" clId="{3825ABCF-10C1-413C-9429-B38B50A74AAC}" dt="2023-04-25T01:45:38.710" v="0" actId="47"/>
        <pc:sldMasterMkLst>
          <pc:docMk/>
          <pc:sldMasterMk cId="0" sldId="2147483665"/>
        </pc:sldMasterMkLst>
        <pc:sldLayoutChg chg="del">
          <pc:chgData name="NORBEY DANILO MUÑOZ CAÑON" userId="29f64d73-8b12-4c53-a9f3-1c223397a229" providerId="ADAL" clId="{3825ABCF-10C1-413C-9429-B38B50A74AAC}" dt="2023-04-25T01:45:38.710" v="0" actId="47"/>
          <pc:sldLayoutMkLst>
            <pc:docMk/>
            <pc:sldMasterMk cId="0" sldId="2147483665"/>
            <pc:sldLayoutMk cId="0" sldId="2147483648"/>
          </pc:sldLayoutMkLst>
        </pc:sldLayoutChg>
        <pc:sldLayoutChg chg="del">
          <pc:chgData name="NORBEY DANILO MUÑOZ CAÑON" userId="29f64d73-8b12-4c53-a9f3-1c223397a229" providerId="ADAL" clId="{3825ABCF-10C1-413C-9429-B38B50A74AAC}" dt="2023-04-25T01:45:38.710" v="0" actId="47"/>
          <pc:sldLayoutMkLst>
            <pc:docMk/>
            <pc:sldMasterMk cId="0" sldId="2147483665"/>
            <pc:sldLayoutMk cId="0" sldId="2147483649"/>
          </pc:sldLayoutMkLst>
        </pc:sldLayoutChg>
        <pc:sldLayoutChg chg="del">
          <pc:chgData name="NORBEY DANILO MUÑOZ CAÑON" userId="29f64d73-8b12-4c53-a9f3-1c223397a229" providerId="ADAL" clId="{3825ABCF-10C1-413C-9429-B38B50A74AAC}" dt="2023-04-25T01:45:38.710" v="0" actId="47"/>
          <pc:sldLayoutMkLst>
            <pc:docMk/>
            <pc:sldMasterMk cId="0" sldId="2147483665"/>
            <pc:sldLayoutMk cId="0" sldId="2147483650"/>
          </pc:sldLayoutMkLst>
        </pc:sldLayoutChg>
        <pc:sldLayoutChg chg="del">
          <pc:chgData name="NORBEY DANILO MUÑOZ CAÑON" userId="29f64d73-8b12-4c53-a9f3-1c223397a229" providerId="ADAL" clId="{3825ABCF-10C1-413C-9429-B38B50A74AAC}" dt="2023-04-25T01:45:38.710" v="0" actId="47"/>
          <pc:sldLayoutMkLst>
            <pc:docMk/>
            <pc:sldMasterMk cId="0" sldId="2147483665"/>
            <pc:sldLayoutMk cId="0" sldId="2147483651"/>
          </pc:sldLayoutMkLst>
        </pc:sldLayoutChg>
        <pc:sldLayoutChg chg="del">
          <pc:chgData name="NORBEY DANILO MUÑOZ CAÑON" userId="29f64d73-8b12-4c53-a9f3-1c223397a229" providerId="ADAL" clId="{3825ABCF-10C1-413C-9429-B38B50A74AAC}" dt="2023-04-25T01:45:38.710" v="0" actId="47"/>
          <pc:sldLayoutMkLst>
            <pc:docMk/>
            <pc:sldMasterMk cId="0" sldId="2147483665"/>
            <pc:sldLayoutMk cId="0" sldId="2147483652"/>
          </pc:sldLayoutMkLst>
        </pc:sldLayoutChg>
        <pc:sldLayoutChg chg="del">
          <pc:chgData name="NORBEY DANILO MUÑOZ CAÑON" userId="29f64d73-8b12-4c53-a9f3-1c223397a229" providerId="ADAL" clId="{3825ABCF-10C1-413C-9429-B38B50A74AAC}" dt="2023-04-25T01:45:38.710" v="0" actId="47"/>
          <pc:sldLayoutMkLst>
            <pc:docMk/>
            <pc:sldMasterMk cId="0" sldId="2147483665"/>
            <pc:sldLayoutMk cId="0" sldId="2147483653"/>
          </pc:sldLayoutMkLst>
        </pc:sldLayoutChg>
        <pc:sldLayoutChg chg="del">
          <pc:chgData name="NORBEY DANILO MUÑOZ CAÑON" userId="29f64d73-8b12-4c53-a9f3-1c223397a229" providerId="ADAL" clId="{3825ABCF-10C1-413C-9429-B38B50A74AAC}" dt="2023-04-25T01:45:38.710" v="0" actId="47"/>
          <pc:sldLayoutMkLst>
            <pc:docMk/>
            <pc:sldMasterMk cId="0" sldId="2147483665"/>
            <pc:sldLayoutMk cId="0" sldId="2147483654"/>
          </pc:sldLayoutMkLst>
        </pc:sldLayoutChg>
        <pc:sldLayoutChg chg="del">
          <pc:chgData name="NORBEY DANILO MUÑOZ CAÑON" userId="29f64d73-8b12-4c53-a9f3-1c223397a229" providerId="ADAL" clId="{3825ABCF-10C1-413C-9429-B38B50A74AAC}" dt="2023-04-25T01:45:38.710" v="0" actId="47"/>
          <pc:sldLayoutMkLst>
            <pc:docMk/>
            <pc:sldMasterMk cId="0" sldId="2147483665"/>
            <pc:sldLayoutMk cId="0" sldId="2147483655"/>
          </pc:sldLayoutMkLst>
        </pc:sldLayoutChg>
        <pc:sldLayoutChg chg="del">
          <pc:chgData name="NORBEY DANILO MUÑOZ CAÑON" userId="29f64d73-8b12-4c53-a9f3-1c223397a229" providerId="ADAL" clId="{3825ABCF-10C1-413C-9429-B38B50A74AAC}" dt="2023-04-25T01:45:38.710" v="0" actId="47"/>
          <pc:sldLayoutMkLst>
            <pc:docMk/>
            <pc:sldMasterMk cId="0" sldId="2147483665"/>
            <pc:sldLayoutMk cId="0" sldId="2147483656"/>
          </pc:sldLayoutMkLst>
        </pc:sldLayoutChg>
        <pc:sldLayoutChg chg="del">
          <pc:chgData name="NORBEY DANILO MUÑOZ CAÑON" userId="29f64d73-8b12-4c53-a9f3-1c223397a229" providerId="ADAL" clId="{3825ABCF-10C1-413C-9429-B38B50A74AAC}" dt="2023-04-25T01:45:38.710" v="0" actId="47"/>
          <pc:sldLayoutMkLst>
            <pc:docMk/>
            <pc:sldMasterMk cId="0" sldId="2147483665"/>
            <pc:sldLayoutMk cId="0" sldId="2147483657"/>
          </pc:sldLayoutMkLst>
        </pc:sldLayoutChg>
        <pc:sldLayoutChg chg="del">
          <pc:chgData name="NORBEY DANILO MUÑOZ CAÑON" userId="29f64d73-8b12-4c53-a9f3-1c223397a229" providerId="ADAL" clId="{3825ABCF-10C1-413C-9429-B38B50A74AAC}" dt="2023-04-25T01:45:38.710" v="0" actId="47"/>
          <pc:sldLayoutMkLst>
            <pc:docMk/>
            <pc:sldMasterMk cId="0" sldId="2147483665"/>
            <pc:sldLayoutMk cId="0" sldId="2147483658"/>
          </pc:sldLayoutMkLst>
        </pc:sldLayoutChg>
      </pc:sldMasterChg>
    </pc:docChg>
  </pc:docChgLst>
  <pc:docChgLst>
    <pc:chgData name="NORBEY DANILO MUÑOZ CAÑON" userId="29f64d73-8b12-4c53-a9f3-1c223397a229" providerId="ADAL" clId="{4388DCB9-A524-4FE6-B06A-8DB47F491E85}"/>
    <pc:docChg chg="undo custSel addSld delSld modSld sldOrd">
      <pc:chgData name="NORBEY DANILO MUÑOZ CAÑON" userId="29f64d73-8b12-4c53-a9f3-1c223397a229" providerId="ADAL" clId="{4388DCB9-A524-4FE6-B06A-8DB47F491E85}" dt="2023-10-17T16:59:31.399" v="133" actId="20577"/>
      <pc:docMkLst>
        <pc:docMk/>
      </pc:docMkLst>
      <pc:sldChg chg="modNotesTx">
        <pc:chgData name="NORBEY DANILO MUÑOZ CAÑON" userId="29f64d73-8b12-4c53-a9f3-1c223397a229" providerId="ADAL" clId="{4388DCB9-A524-4FE6-B06A-8DB47F491E85}" dt="2023-10-12T19:20:10.205" v="32"/>
        <pc:sldMkLst>
          <pc:docMk/>
          <pc:sldMk cId="0" sldId="259"/>
        </pc:sldMkLst>
      </pc:sldChg>
      <pc:sldChg chg="modNotesTx">
        <pc:chgData name="NORBEY DANILO MUÑOZ CAÑON" userId="29f64d73-8b12-4c53-a9f3-1c223397a229" providerId="ADAL" clId="{4388DCB9-A524-4FE6-B06A-8DB47F491E85}" dt="2023-10-12T19:28:30.254" v="36"/>
        <pc:sldMkLst>
          <pc:docMk/>
          <pc:sldMk cId="0" sldId="260"/>
        </pc:sldMkLst>
      </pc:sldChg>
      <pc:sldChg chg="modNotesTx">
        <pc:chgData name="NORBEY DANILO MUÑOZ CAÑON" userId="29f64d73-8b12-4c53-a9f3-1c223397a229" providerId="ADAL" clId="{4388DCB9-A524-4FE6-B06A-8DB47F491E85}" dt="2023-10-12T19:32:14.282" v="37"/>
        <pc:sldMkLst>
          <pc:docMk/>
          <pc:sldMk cId="0" sldId="261"/>
        </pc:sldMkLst>
      </pc:sldChg>
      <pc:sldChg chg="modSp mod">
        <pc:chgData name="NORBEY DANILO MUÑOZ CAÑON" userId="29f64d73-8b12-4c53-a9f3-1c223397a229" providerId="ADAL" clId="{4388DCB9-A524-4FE6-B06A-8DB47F491E85}" dt="2023-10-12T19:39:00.711" v="47"/>
        <pc:sldMkLst>
          <pc:docMk/>
          <pc:sldMk cId="0" sldId="262"/>
        </pc:sldMkLst>
        <pc:spChg chg="mod">
          <ac:chgData name="NORBEY DANILO MUÑOZ CAÑON" userId="29f64d73-8b12-4c53-a9f3-1c223397a229" providerId="ADAL" clId="{4388DCB9-A524-4FE6-B06A-8DB47F491E85}" dt="2023-10-12T19:39:00.711" v="47"/>
          <ac:spMkLst>
            <pc:docMk/>
            <pc:sldMk cId="0" sldId="262"/>
            <ac:spMk id="124" creationId="{00000000-0000-0000-0000-000000000000}"/>
          </ac:spMkLst>
        </pc:spChg>
      </pc:sldChg>
      <pc:sldChg chg="modNotesTx">
        <pc:chgData name="NORBEY DANILO MUÑOZ CAÑON" userId="29f64d73-8b12-4c53-a9f3-1c223397a229" providerId="ADAL" clId="{4388DCB9-A524-4FE6-B06A-8DB47F491E85}" dt="2023-10-12T19:41:46.631" v="51"/>
        <pc:sldMkLst>
          <pc:docMk/>
          <pc:sldMk cId="0" sldId="265"/>
        </pc:sldMkLst>
      </pc:sldChg>
      <pc:sldChg chg="modNotesTx">
        <pc:chgData name="NORBEY DANILO MUÑOZ CAÑON" userId="29f64d73-8b12-4c53-a9f3-1c223397a229" providerId="ADAL" clId="{4388DCB9-A524-4FE6-B06A-8DB47F491E85}" dt="2023-10-13T22:31:25.621" v="129" actId="20577"/>
        <pc:sldMkLst>
          <pc:docMk/>
          <pc:sldMk cId="0" sldId="266"/>
        </pc:sldMkLst>
      </pc:sldChg>
      <pc:sldChg chg="modSp mod modNotesTx">
        <pc:chgData name="NORBEY DANILO MUÑOZ CAÑON" userId="29f64d73-8b12-4c53-a9f3-1c223397a229" providerId="ADAL" clId="{4388DCB9-A524-4FE6-B06A-8DB47F491E85}" dt="2023-10-12T19:55:40.429" v="56"/>
        <pc:sldMkLst>
          <pc:docMk/>
          <pc:sldMk cId="2413572820" sldId="269"/>
        </pc:sldMkLst>
        <pc:spChg chg="mod">
          <ac:chgData name="NORBEY DANILO MUÑOZ CAÑON" userId="29f64d73-8b12-4c53-a9f3-1c223397a229" providerId="ADAL" clId="{4388DCB9-A524-4FE6-B06A-8DB47F491E85}" dt="2023-10-12T19:49:54.527" v="52" actId="313"/>
          <ac:spMkLst>
            <pc:docMk/>
            <pc:sldMk cId="2413572820" sldId="269"/>
            <ac:spMk id="124" creationId="{00000000-0000-0000-0000-000000000000}"/>
          </ac:spMkLst>
        </pc:spChg>
      </pc:sldChg>
      <pc:sldChg chg="modSp mod">
        <pc:chgData name="NORBEY DANILO MUÑOZ CAÑON" userId="29f64d73-8b12-4c53-a9f3-1c223397a229" providerId="ADAL" clId="{4388DCB9-A524-4FE6-B06A-8DB47F491E85}" dt="2023-10-12T20:17:52.859" v="76" actId="20577"/>
        <pc:sldMkLst>
          <pc:docMk/>
          <pc:sldMk cId="1748151848" sldId="277"/>
        </pc:sldMkLst>
        <pc:spChg chg="mod">
          <ac:chgData name="NORBEY DANILO MUÑOZ CAÑON" userId="29f64d73-8b12-4c53-a9f3-1c223397a229" providerId="ADAL" clId="{4388DCB9-A524-4FE6-B06A-8DB47F491E85}" dt="2023-10-12T20:17:52.859" v="76" actId="20577"/>
          <ac:spMkLst>
            <pc:docMk/>
            <pc:sldMk cId="1748151848" sldId="277"/>
            <ac:spMk id="124" creationId="{00000000-0000-0000-0000-000000000000}"/>
          </ac:spMkLst>
        </pc:spChg>
      </pc:sldChg>
      <pc:sldChg chg="modSp mod modNotesTx">
        <pc:chgData name="NORBEY DANILO MUÑOZ CAÑON" userId="29f64d73-8b12-4c53-a9f3-1c223397a229" providerId="ADAL" clId="{4388DCB9-A524-4FE6-B06A-8DB47F491E85}" dt="2023-10-17T16:59:31.399" v="133" actId="20577"/>
        <pc:sldMkLst>
          <pc:docMk/>
          <pc:sldMk cId="587208273" sldId="278"/>
        </pc:sldMkLst>
        <pc:spChg chg="mod">
          <ac:chgData name="NORBEY DANILO MUÑOZ CAÑON" userId="29f64d73-8b12-4c53-a9f3-1c223397a229" providerId="ADAL" clId="{4388DCB9-A524-4FE6-B06A-8DB47F491E85}" dt="2023-10-17T16:59:31.399" v="133" actId="20577"/>
          <ac:spMkLst>
            <pc:docMk/>
            <pc:sldMk cId="587208273" sldId="278"/>
            <ac:spMk id="124" creationId="{00000000-0000-0000-0000-000000000000}"/>
          </ac:spMkLst>
        </pc:spChg>
      </pc:sldChg>
      <pc:sldChg chg="modNotesTx">
        <pc:chgData name="NORBEY DANILO MUÑOZ CAÑON" userId="29f64d73-8b12-4c53-a9f3-1c223397a229" providerId="ADAL" clId="{4388DCB9-A524-4FE6-B06A-8DB47F491E85}" dt="2023-10-12T22:50:14.951" v="116" actId="20577"/>
        <pc:sldMkLst>
          <pc:docMk/>
          <pc:sldMk cId="4018151666" sldId="285"/>
        </pc:sldMkLst>
      </pc:sldChg>
      <pc:sldChg chg="modSp add mod ord setBg">
        <pc:chgData name="NORBEY DANILO MUÑOZ CAÑON" userId="29f64d73-8b12-4c53-a9f3-1c223397a229" providerId="ADAL" clId="{4388DCB9-A524-4FE6-B06A-8DB47F491E85}" dt="2023-10-12T19:07:30.019" v="28" actId="20577"/>
        <pc:sldMkLst>
          <pc:docMk/>
          <pc:sldMk cId="0" sldId="294"/>
        </pc:sldMkLst>
        <pc:spChg chg="mod">
          <ac:chgData name="NORBEY DANILO MUÑOZ CAÑON" userId="29f64d73-8b12-4c53-a9f3-1c223397a229" providerId="ADAL" clId="{4388DCB9-A524-4FE6-B06A-8DB47F491E85}" dt="2023-10-12T19:07:30.019" v="28" actId="20577"/>
          <ac:spMkLst>
            <pc:docMk/>
            <pc:sldMk cId="0" sldId="294"/>
            <ac:spMk id="98" creationId="{00000000-0000-0000-0000-000000000000}"/>
          </ac:spMkLst>
        </pc:spChg>
      </pc:sldChg>
      <pc:sldChg chg="new del">
        <pc:chgData name="NORBEY DANILO MUÑOZ CAÑON" userId="29f64d73-8b12-4c53-a9f3-1c223397a229" providerId="ADAL" clId="{4388DCB9-A524-4FE6-B06A-8DB47F491E85}" dt="2023-10-12T19:58:39.973" v="58" actId="680"/>
        <pc:sldMkLst>
          <pc:docMk/>
          <pc:sldMk cId="2850358541" sldId="29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regexlearn.com/es"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www.site24x7.com/es/tools/analizador-de-regex.htm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oluciona.com/diferencias-entre-unicode-y-ascii/"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askanydifference.com/es/difference-between-unicode-and-ascii/"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kataix.umag.cl/~jaguila/Compilers/T04_AFN.pdf"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youtube.com/watch?v=xcPj8IoK0TY"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Pushdown_automaton"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90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1" i="0" u="none" strike="noStrike" cap="none">
                <a:solidFill>
                  <a:srgbClr val="000000"/>
                </a:solidFill>
                <a:latin typeface="Arial"/>
                <a:ea typeface="Arial"/>
                <a:cs typeface="Arial"/>
                <a:sym typeface="Arial"/>
              </a:rPr>
              <a:t>1</a:t>
            </a:fld>
            <a:endParaRPr sz="1200" b="1"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SLIDES_API16106006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SLIDES_API16106006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b="0" i="0" dirty="0">
                <a:effectLst/>
                <a:latin typeface="-apple-system"/>
                <a:hlinkClick r:id="rId3"/>
              </a:rPr>
              <a:t>Un probador de expresiones regulares, también conocido como probador </a:t>
            </a:r>
            <a:r>
              <a:rPr lang="es-ES" b="0" i="0" dirty="0" err="1">
                <a:effectLst/>
                <a:latin typeface="-apple-system"/>
                <a:hlinkClick r:id="rId3"/>
              </a:rPr>
              <a:t>Regex</a:t>
            </a:r>
            <a:r>
              <a:rPr lang="es-ES" b="0" i="0" dirty="0">
                <a:effectLst/>
                <a:latin typeface="-apple-system"/>
                <a:hlinkClick r:id="rId3"/>
              </a:rPr>
              <a:t>, es una herramienta que permite a los usuarios probar y validar sus expresiones regulares</a:t>
            </a:r>
            <a:endParaRPr lang="es-ES" b="0" i="0" dirty="0">
              <a:effectLst/>
              <a:latin typeface="-apple-system"/>
            </a:endParaRPr>
          </a:p>
          <a:p>
            <a:pPr marL="0" lvl="0" indent="0" algn="l" rtl="0">
              <a:spcBef>
                <a:spcPts val="0"/>
              </a:spcBef>
              <a:spcAft>
                <a:spcPts val="0"/>
              </a:spcAft>
              <a:buNone/>
            </a:pPr>
            <a:endParaRPr lang="es-ES" b="0" i="0" dirty="0">
              <a:effectLst/>
              <a:latin typeface="-apple-system"/>
            </a:endParaRPr>
          </a:p>
          <a:p>
            <a:pPr marL="0" lvl="0" indent="0" algn="l" rtl="0">
              <a:spcBef>
                <a:spcPts val="0"/>
              </a:spcBef>
              <a:spcAft>
                <a:spcPts val="0"/>
              </a:spcAft>
              <a:buNone/>
            </a:pPr>
            <a:r>
              <a:rPr lang="es-ES" b="0" i="0" dirty="0">
                <a:solidFill>
                  <a:srgbClr val="111111"/>
                </a:solidFill>
                <a:effectLst/>
                <a:latin typeface="-apple-system"/>
              </a:rPr>
              <a:t>Un probador </a:t>
            </a:r>
            <a:r>
              <a:rPr lang="es-ES" b="0" i="0" dirty="0" err="1">
                <a:solidFill>
                  <a:srgbClr val="111111"/>
                </a:solidFill>
                <a:effectLst/>
                <a:latin typeface="-apple-system"/>
              </a:rPr>
              <a:t>Regex</a:t>
            </a:r>
            <a:r>
              <a:rPr lang="es-ES" b="0" i="0" dirty="0">
                <a:solidFill>
                  <a:srgbClr val="111111"/>
                </a:solidFill>
                <a:effectLst/>
                <a:latin typeface="-apple-system"/>
              </a:rPr>
              <a:t> permite a los usuarios introducir una expresión regular y una cadena de texto. </a:t>
            </a:r>
            <a:r>
              <a:rPr lang="es-ES" b="0" i="0" dirty="0">
                <a:effectLst/>
                <a:latin typeface="-apple-system"/>
                <a:hlinkClick r:id="rId4"/>
              </a:rPr>
              <a:t>Luego, la herramienta verifica si la cadena de texto coincide con la expresión regular</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4437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9104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b="0" i="0" dirty="0">
                <a:effectLst/>
                <a:latin typeface="-apple-system"/>
                <a:hlinkClick r:id="rId3"/>
              </a:rPr>
              <a:t>ASCII solo admite 128 caracteres, que incluyen letras minúsculas y mayúsculas, dígitos y algunos símbolos</a:t>
            </a:r>
            <a:r>
              <a:rPr lang="es-ES" b="0" i="0" u="none" strike="noStrike" baseline="30000" dirty="0">
                <a:effectLst/>
                <a:latin typeface="-apple-system"/>
                <a:hlinkClick r:id="rId3"/>
              </a:rPr>
              <a:t>1</a:t>
            </a:r>
            <a:r>
              <a:rPr lang="es-ES" b="0" i="0" u="none" strike="noStrike" baseline="30000" dirty="0">
                <a:effectLst/>
                <a:latin typeface="-apple-system"/>
                <a:hlinkClick r:id="rId4"/>
              </a:rPr>
              <a:t>2</a:t>
            </a:r>
            <a:r>
              <a:rPr lang="es-ES" b="0" i="0" dirty="0">
                <a:solidFill>
                  <a:srgbClr val="111111"/>
                </a:solidFill>
                <a:effectLst/>
                <a:latin typeface="-apple-system"/>
              </a:rPr>
              <a:t>. </a:t>
            </a:r>
            <a:r>
              <a:rPr lang="es-ES" b="0" i="0" dirty="0">
                <a:effectLst/>
                <a:latin typeface="-apple-system"/>
                <a:hlinkClick r:id="rId4"/>
              </a:rPr>
              <a:t>Por otro lado, Unicode puede representar más de un millón de caracteres y admite una amplia gama de caracteres y scripts</a:t>
            </a:r>
            <a:endParaRPr lang="es-ES" b="0" i="0" dirty="0">
              <a:effectLst/>
              <a:latin typeface="-apple-system"/>
            </a:endParaRPr>
          </a:p>
          <a:p>
            <a:pPr marL="0" lvl="0" indent="0" algn="l" rtl="0">
              <a:spcBef>
                <a:spcPts val="0"/>
              </a:spcBef>
              <a:spcAft>
                <a:spcPts val="0"/>
              </a:spcAft>
              <a:buNone/>
            </a:pPr>
            <a:endParaRPr lang="es-ES" b="0" i="0" dirty="0">
              <a:effectLst/>
              <a:latin typeface="-apple-system"/>
            </a:endParaRPr>
          </a:p>
          <a:p>
            <a:pPr marL="0" lvl="0" indent="0" algn="l" rtl="0">
              <a:spcBef>
                <a:spcPts val="0"/>
              </a:spcBef>
              <a:spcAft>
                <a:spcPts val="0"/>
              </a:spcAft>
              <a:buNone/>
            </a:pPr>
            <a:r>
              <a:rPr lang="es-ES" b="0" i="0" dirty="0">
                <a:effectLst/>
                <a:latin typeface="-apple-system"/>
                <a:hlinkClick r:id="rId3"/>
              </a:rPr>
              <a:t>ASCII se utiliza principalmente para la codificación del inglés americano</a:t>
            </a:r>
            <a:r>
              <a:rPr lang="es-ES" b="0" i="0" u="none" strike="noStrike" baseline="30000" dirty="0">
                <a:effectLst/>
                <a:latin typeface="-apple-system"/>
                <a:hlinkClick r:id="rId3"/>
              </a:rPr>
              <a:t>1</a:t>
            </a:r>
            <a:r>
              <a:rPr lang="es-ES" b="0" i="0" dirty="0">
                <a:solidFill>
                  <a:srgbClr val="111111"/>
                </a:solidFill>
                <a:effectLst/>
                <a:latin typeface="-apple-system"/>
              </a:rPr>
              <a:t>. </a:t>
            </a:r>
            <a:r>
              <a:rPr lang="es-ES" b="0" i="0" dirty="0">
                <a:effectLst/>
                <a:latin typeface="-apple-system"/>
                <a:hlinkClick r:id="rId3"/>
              </a:rPr>
              <a:t>No usa símbolos como la libra o la diéresis</a:t>
            </a:r>
            <a:r>
              <a:rPr lang="es-ES" b="0" i="0" u="none" strike="noStrike" baseline="30000" dirty="0">
                <a:effectLst/>
                <a:latin typeface="-apple-system"/>
                <a:hlinkClick r:id="rId3"/>
              </a:rPr>
              <a:t>1</a:t>
            </a:r>
            <a:r>
              <a:rPr lang="es-ES" b="0" i="0" dirty="0">
                <a:solidFill>
                  <a:srgbClr val="111111"/>
                </a:solidFill>
                <a:effectLst/>
                <a:latin typeface="-apple-system"/>
              </a:rPr>
              <a:t>. </a:t>
            </a:r>
            <a:r>
              <a:rPr lang="es-ES" b="0" i="0" dirty="0">
                <a:effectLst/>
                <a:latin typeface="-apple-system"/>
                <a:hlinkClick r:id="rId4"/>
              </a:rPr>
              <a:t>Por otro lado, Unicode puede representar casi todos los caracteres utilizados en cualquier idioma o escritura</a:t>
            </a:r>
            <a:endParaRPr dirty="0"/>
          </a:p>
        </p:txBody>
      </p:sp>
    </p:spTree>
    <p:extLst>
      <p:ext uri="{BB962C8B-B14F-4D97-AF65-F5344CB8AC3E}">
        <p14:creationId xmlns:p14="http://schemas.microsoft.com/office/powerpoint/2010/main" val="2034306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34741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2037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4016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60082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0528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2519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SLIDES_API16106006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SLIDES_API16106006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78815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87625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a:t>
            </a:r>
            <a:r>
              <a:rPr lang="es-ES" dirty="0" err="1"/>
              <a:t>as?.a</a:t>
            </a:r>
            <a:r>
              <a:rPr lang="es-ES" dirty="0"/>
              <a:t>/</a:t>
            </a:r>
            <a:r>
              <a:rPr lang="es-ES" b="0" i="0" dirty="0">
                <a:solidFill>
                  <a:srgbClr val="111111"/>
                </a:solidFill>
                <a:effectLst/>
                <a:latin typeface="-apple-system"/>
              </a:rPr>
              <a:t> este patrón busca cualquier cadena que tenga un carácter ‘a’, seguido de cero o un carácter ‘s’, seguido de cualquier carácter, y finalmente otro carácter ‘a’.</a:t>
            </a:r>
            <a:endParaRPr dirty="0"/>
          </a:p>
        </p:txBody>
      </p:sp>
    </p:spTree>
    <p:extLst>
      <p:ext uri="{BB962C8B-B14F-4D97-AF65-F5344CB8AC3E}">
        <p14:creationId xmlns:p14="http://schemas.microsoft.com/office/powerpoint/2010/main" val="30208307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80252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24512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17845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50280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02133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62653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b="0" i="0" dirty="0">
                <a:solidFill>
                  <a:srgbClr val="111111"/>
                </a:solidFill>
                <a:effectLst/>
                <a:latin typeface="-apple-system"/>
              </a:rPr>
              <a:t>esta expresión regular coincidirá con cualquier cadena que comience con una letra mayúscula de la ‘A’ a la ‘C’, seguida de uno o más caracteres de palabra, seguida de un espacio </a:t>
            </a:r>
            <a:r>
              <a:rPr lang="es-ES" b="0" i="0">
                <a:solidFill>
                  <a:srgbClr val="111111"/>
                </a:solidFill>
                <a:effectLst/>
                <a:latin typeface="-apple-system"/>
              </a:rPr>
              <a:t>en blanco, </a:t>
            </a:r>
            <a:r>
              <a:rPr lang="es-ES" b="0" i="0" dirty="0">
                <a:solidFill>
                  <a:srgbClr val="111111"/>
                </a:solidFill>
                <a:effectLst/>
                <a:latin typeface="-apple-system"/>
              </a:rPr>
              <a:t>seguida del término ‘es’, un espacio en blanco y finalmente uno o más caracteres de palabra. Un ejemplo de una cadena que coincidiría con esta expresión regular podría ser “</a:t>
            </a:r>
            <a:r>
              <a:rPr lang="es-ES" b="0" i="0" dirty="0" err="1">
                <a:solidFill>
                  <a:srgbClr val="111111"/>
                </a:solidFill>
                <a:effectLst/>
                <a:latin typeface="-apple-system"/>
              </a:rPr>
              <a:t>Bogota</a:t>
            </a:r>
            <a:r>
              <a:rPr lang="es-ES" b="0" i="0" dirty="0">
                <a:solidFill>
                  <a:srgbClr val="111111"/>
                </a:solidFill>
                <a:effectLst/>
                <a:latin typeface="-apple-system"/>
              </a:rPr>
              <a:t> es hermosa”.</a:t>
            </a:r>
            <a:endParaRPr dirty="0"/>
          </a:p>
        </p:txBody>
      </p:sp>
    </p:spTree>
    <p:extLst>
      <p:ext uri="{BB962C8B-B14F-4D97-AF65-F5344CB8AC3E}">
        <p14:creationId xmlns:p14="http://schemas.microsoft.com/office/powerpoint/2010/main" val="1426014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SLIDES_API16106006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SLIDES_API16106006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SLIDES_API16106006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SLIDES_API16106006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s-ES" b="0" i="0" dirty="0">
                <a:solidFill>
                  <a:srgbClr val="000000"/>
                </a:solidFill>
                <a:effectLst/>
              </a:rPr>
              <a:t>CORREO: La expresión regular ^[\w-]+(\.[\w-]+)*@[\w-]+(\.[\w-]+)*(\.com)$ se puede desglosar de la siguiente manera:</a:t>
            </a:r>
          </a:p>
          <a:p>
            <a:pPr algn="l">
              <a:buFont typeface="+mj-lt"/>
              <a:buAutoNum type="arabicPeriod"/>
            </a:pPr>
            <a:r>
              <a:rPr lang="es-ES" b="0" i="0" dirty="0">
                <a:solidFill>
                  <a:srgbClr val="000000"/>
                </a:solidFill>
                <a:effectLst/>
              </a:rPr>
              <a:t>^[\w-]+: Este patrón coincide con el inicio de la cadena (^) y busca una o más (+) apariciones de cualquier carácter alfanumérico o </a:t>
            </a:r>
            <a:r>
              <a:rPr lang="es-ES" b="0" i="0" dirty="0" err="1">
                <a:solidFill>
                  <a:srgbClr val="000000"/>
                </a:solidFill>
                <a:effectLst/>
              </a:rPr>
              <a:t>guión</a:t>
            </a:r>
            <a:r>
              <a:rPr lang="es-ES" b="0" i="0" dirty="0">
                <a:solidFill>
                  <a:srgbClr val="000000"/>
                </a:solidFill>
                <a:effectLst/>
              </a:rPr>
              <a:t> (\w-).</a:t>
            </a:r>
          </a:p>
          <a:p>
            <a:pPr algn="l">
              <a:buFont typeface="+mj-lt"/>
              <a:buAutoNum type="arabicPeriod"/>
            </a:pPr>
            <a:r>
              <a:rPr lang="es-ES" b="0" i="0" dirty="0">
                <a:solidFill>
                  <a:srgbClr val="000000"/>
                </a:solidFill>
                <a:effectLst/>
              </a:rPr>
              <a:t>(\.[\w-]+)*: Este patrón busca cero o más (*) apariciones de un punto seguido de uno o más caracteres alfanuméricos o guiones. Esto permite cadenas como “</a:t>
            </a:r>
            <a:r>
              <a:rPr lang="es-ES" b="0" i="0" dirty="0" err="1">
                <a:solidFill>
                  <a:srgbClr val="000000"/>
                </a:solidFill>
                <a:effectLst/>
              </a:rPr>
              <a:t>ejemplo.prueba</a:t>
            </a:r>
            <a:r>
              <a:rPr lang="es-ES" b="0" i="0" dirty="0">
                <a:solidFill>
                  <a:srgbClr val="000000"/>
                </a:solidFill>
                <a:effectLst/>
              </a:rPr>
              <a:t>” en la parte del nombre del correo electrónico.</a:t>
            </a:r>
          </a:p>
          <a:p>
            <a:pPr algn="l">
              <a:buFont typeface="+mj-lt"/>
              <a:buAutoNum type="arabicPeriod"/>
            </a:pPr>
            <a:r>
              <a:rPr lang="es-ES" b="0" i="0" dirty="0">
                <a:solidFill>
                  <a:srgbClr val="000000"/>
                </a:solidFill>
                <a:effectLst/>
              </a:rPr>
              <a:t>@: Este es un carácter literal que busca el símbolo “@”.</a:t>
            </a:r>
          </a:p>
          <a:p>
            <a:pPr algn="l">
              <a:buFont typeface="+mj-lt"/>
              <a:buAutoNum type="arabicPeriod"/>
            </a:pPr>
            <a:r>
              <a:rPr lang="es-ES" b="0" i="0" dirty="0">
                <a:solidFill>
                  <a:srgbClr val="000000"/>
                </a:solidFill>
                <a:effectLst/>
              </a:rPr>
              <a:t>[\w-]+(\.[\w-]+)*: Este patrón es similar al segundo patrón y busca una o más apariciones de cualquier carácter alfanumérico o </a:t>
            </a:r>
            <a:r>
              <a:rPr lang="es-ES" b="0" i="0" dirty="0" err="1">
                <a:solidFill>
                  <a:srgbClr val="000000"/>
                </a:solidFill>
                <a:effectLst/>
              </a:rPr>
              <a:t>guión</a:t>
            </a:r>
            <a:r>
              <a:rPr lang="es-ES" b="0" i="0" dirty="0">
                <a:solidFill>
                  <a:srgbClr val="000000"/>
                </a:solidFill>
                <a:effectLst/>
              </a:rPr>
              <a:t>, seguido de cero o más apariciones de un punto y uno o más caracteres alfanuméricos o guiones. Esto permite cadenas como “</a:t>
            </a:r>
            <a:r>
              <a:rPr lang="es-ES" b="0" i="0" dirty="0" err="1">
                <a:solidFill>
                  <a:srgbClr val="000000"/>
                </a:solidFill>
                <a:effectLst/>
              </a:rPr>
              <a:t>dominio.subdominio</a:t>
            </a:r>
            <a:r>
              <a:rPr lang="es-ES" b="0" i="0" dirty="0">
                <a:solidFill>
                  <a:srgbClr val="000000"/>
                </a:solidFill>
                <a:effectLst/>
              </a:rPr>
              <a:t>” en la parte del dominio del correo electrónico.</a:t>
            </a:r>
          </a:p>
          <a:p>
            <a:pPr algn="l">
              <a:buFont typeface="+mj-lt"/>
              <a:buAutoNum type="arabicPeriod"/>
            </a:pPr>
            <a:r>
              <a:rPr lang="es-ES" b="0" i="0" dirty="0">
                <a:solidFill>
                  <a:srgbClr val="000000"/>
                </a:solidFill>
                <a:effectLst/>
              </a:rPr>
              <a:t>(\.</a:t>
            </a:r>
            <a:r>
              <a:rPr lang="es-ES" b="0" i="0" dirty="0" err="1">
                <a:solidFill>
                  <a:srgbClr val="000000"/>
                </a:solidFill>
                <a:effectLst/>
              </a:rPr>
              <a:t>com</a:t>
            </a:r>
            <a:r>
              <a:rPr lang="es-ES" b="0" i="0" dirty="0">
                <a:solidFill>
                  <a:srgbClr val="000000"/>
                </a:solidFill>
                <a:effectLst/>
              </a:rPr>
              <a:t>): Este es un carácter literal que busca la cadena “.</a:t>
            </a:r>
            <a:r>
              <a:rPr lang="es-ES" b="0" i="0" dirty="0" err="1">
                <a:solidFill>
                  <a:srgbClr val="000000"/>
                </a:solidFill>
                <a:effectLst/>
              </a:rPr>
              <a:t>com</a:t>
            </a:r>
            <a:r>
              <a:rPr lang="es-ES" b="0" i="0" dirty="0">
                <a:solidFill>
                  <a:srgbClr val="000000"/>
                </a:solidFill>
                <a:effectLst/>
              </a:rPr>
              <a:t>”.</a:t>
            </a:r>
          </a:p>
          <a:p>
            <a:pPr algn="l">
              <a:buFont typeface="+mj-lt"/>
              <a:buAutoNum type="arabicPeriod"/>
            </a:pPr>
            <a:r>
              <a:rPr lang="es-ES" b="0" i="0" dirty="0">
                <a:solidFill>
                  <a:srgbClr val="000000"/>
                </a:solidFill>
                <a:effectLst/>
              </a:rPr>
              <a:t>$: Este patrón coincide con el final de la cadena, asegurando que no haya ningún carácter después de “.</a:t>
            </a:r>
            <a:r>
              <a:rPr lang="es-ES" b="0" i="0" dirty="0" err="1">
                <a:solidFill>
                  <a:srgbClr val="000000"/>
                </a:solidFill>
                <a:effectLst/>
              </a:rPr>
              <a:t>com</a:t>
            </a:r>
            <a:r>
              <a:rPr lang="es-ES" b="0" i="0" dirty="0">
                <a:solidFill>
                  <a:srgbClr val="000000"/>
                </a:solidFill>
                <a:effectLst/>
              </a:rPr>
              <a:t>”.</a:t>
            </a:r>
          </a:p>
          <a:p>
            <a:pPr marL="158750" indent="0" algn="l">
              <a:buNone/>
            </a:pPr>
            <a:endParaRPr lang="es-ES" b="0" i="0">
              <a:solidFill>
                <a:srgbClr val="000000"/>
              </a:solidFill>
              <a:effectLst/>
            </a:endParaRPr>
          </a:p>
          <a:p>
            <a:pPr marL="158750" indent="0" algn="l">
              <a:buNone/>
            </a:pPr>
            <a:r>
              <a:rPr lang="es-ES" b="0" i="0">
                <a:solidFill>
                  <a:srgbClr val="000000"/>
                </a:solidFill>
                <a:effectLst/>
              </a:rPr>
              <a:t>Por </a:t>
            </a:r>
            <a:r>
              <a:rPr lang="es-ES" b="0" i="0" dirty="0">
                <a:solidFill>
                  <a:srgbClr val="000000"/>
                </a:solidFill>
                <a:effectLst/>
              </a:rPr>
              <a:t>lo tanto, esta expresión regular verifica si una cadena comienza con uno o más caracteres alfanuméricos o guiones, seguidos opcionalmente por un punto y uno o más caracteres alfanuméricos o guiones, seguidos por el símbolo “@”, seguido por uno o más caracteres alfanuméricos o guiones, seguidos opcionalmente por un punto y uno o más caracteres alfanuméricos o guiones, y termina con “.</a:t>
            </a:r>
            <a:r>
              <a:rPr lang="es-ES" b="0" i="0" dirty="0" err="1">
                <a:solidFill>
                  <a:srgbClr val="000000"/>
                </a:solidFill>
                <a:effectLst/>
              </a:rPr>
              <a:t>com</a:t>
            </a:r>
            <a:r>
              <a:rPr lang="es-ES" b="0" i="0" dirty="0">
                <a:solidFill>
                  <a:srgbClr val="000000"/>
                </a:solidFill>
                <a:effectLst/>
              </a:rPr>
              <a:t>”.</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SLIDES_API16106006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SLIDES_API16106006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ES" b="0" i="0" dirty="0">
                <a:solidFill>
                  <a:srgbClr val="000000"/>
                </a:solidFill>
                <a:effectLst/>
              </a:rPr>
              <a:t>Una gramática regular es una forma de describir un conjunto de palabras o frases que siguen ciertas reglas. Es como un conjunto de instrucciones para construir palabras. Por ejemplo, si tienes las letras ‘a’, ‘b’ y ‘c’, y las reglas dicen que puedes comenzar con cualquier número de ‘a’, seguido de una ‘b’, y terminar con cualquier número de ‘c’, entonces puedes generar palabras como “ab”, “</a:t>
            </a:r>
            <a:r>
              <a:rPr lang="es-ES" b="0" i="0" dirty="0" err="1">
                <a:solidFill>
                  <a:srgbClr val="000000"/>
                </a:solidFill>
                <a:effectLst/>
              </a:rPr>
              <a:t>aab</a:t>
            </a:r>
            <a:r>
              <a:rPr lang="es-ES" b="0" i="0" dirty="0">
                <a:solidFill>
                  <a:srgbClr val="000000"/>
                </a:solidFill>
                <a:effectLst/>
              </a:rPr>
              <a:t>”, “</a:t>
            </a:r>
            <a:r>
              <a:rPr lang="es-ES" b="0" i="0" dirty="0" err="1">
                <a:solidFill>
                  <a:srgbClr val="000000"/>
                </a:solidFill>
                <a:effectLst/>
              </a:rPr>
              <a:t>abc</a:t>
            </a:r>
            <a:r>
              <a:rPr lang="es-ES" b="0" i="0" dirty="0">
                <a:solidFill>
                  <a:srgbClr val="000000"/>
                </a:solidFill>
                <a:effectLst/>
              </a:rPr>
              <a:t>”, “</a:t>
            </a:r>
            <a:r>
              <a:rPr lang="es-ES" b="0" i="0" dirty="0" err="1">
                <a:solidFill>
                  <a:srgbClr val="000000"/>
                </a:solidFill>
                <a:effectLst/>
              </a:rPr>
              <a:t>aabc</a:t>
            </a:r>
            <a:r>
              <a:rPr lang="es-ES" b="0" i="0" dirty="0">
                <a:solidFill>
                  <a:srgbClr val="000000"/>
                </a:solidFill>
                <a:effectLst/>
              </a:rPr>
              <a:t>”, etc. Estas reglas son lo que llamamos una gramática regular. Es un concepto fundamental en la informática y se utiliza en cosas como los buscadores de texto, la creación de lenguajes de programación y la comprensión del habla y el lenguaje natural.</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s-ES" b="0" i="0" dirty="0">
              <a:solidFill>
                <a:srgbClr val="000000"/>
              </a:solidFill>
              <a:effectLs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s-ES" b="0" i="0" dirty="0">
                <a:effectLst/>
                <a:latin typeface="-apple-system"/>
                <a:hlinkClick r:id="rId3"/>
              </a:rPr>
              <a:t>Un autómata finito no determinista (AFND) es una máquina de estado que puede usarse para reconocer lenguajes regulares</a:t>
            </a:r>
            <a:r>
              <a:rPr lang="es-ES" b="0" i="0" u="none" strike="noStrike" baseline="30000" dirty="0">
                <a:effectLst/>
                <a:latin typeface="-apple-system"/>
                <a:hlinkClick r:id="rId3"/>
              </a:rPr>
              <a:t>1</a:t>
            </a:r>
            <a:r>
              <a:rPr lang="es-ES" b="0" i="0" dirty="0">
                <a:solidFill>
                  <a:srgbClr val="111111"/>
                </a:solidFill>
                <a:effectLst/>
                <a:latin typeface="-apple-system"/>
              </a:rPr>
              <a:t>. </a:t>
            </a:r>
            <a:r>
              <a:rPr lang="es-ES" b="0" i="0" dirty="0">
                <a:effectLst/>
                <a:latin typeface="-apple-system"/>
                <a:hlinkClick r:id="rId3"/>
              </a:rPr>
              <a:t>A diferencia de un autómata finito determinista (AFD), un AFND puede tener múltiples transiciones posibles para un mismo estado y símbolo de entrada</a:t>
            </a:r>
            <a:endParaRPr lang="es-ES" b="0" i="0" dirty="0">
              <a:solidFill>
                <a:srgbClr val="000000"/>
              </a:solidFill>
              <a:effectLst/>
            </a:endParaRP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SLIDES_API16106006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SLIDES_API16106006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b="0" i="0" dirty="0">
                <a:effectLst/>
                <a:latin typeface="-apple-system"/>
                <a:hlinkClick r:id="rId3"/>
              </a:rPr>
              <a:t>Además, existe un algoritmo conocido como el algoritmo de Kleene que puede transformar un AFND en una expresión regular</a:t>
            </a:r>
            <a:endParaRPr lang="es-ES" b="0" i="0" dirty="0">
              <a:effectLst/>
              <a:latin typeface="-apple-system"/>
            </a:endParaRPr>
          </a:p>
          <a:p>
            <a:pPr marL="0" lvl="0" indent="0" algn="l" rtl="0">
              <a:spcBef>
                <a:spcPts val="0"/>
              </a:spcBef>
              <a:spcAft>
                <a:spcPts val="0"/>
              </a:spcAft>
              <a:buNone/>
            </a:pPr>
            <a:endParaRPr lang="es-ES" b="0" i="0" dirty="0">
              <a:effectLst/>
              <a:latin typeface="-apple-system"/>
            </a:endParaRPr>
          </a:p>
          <a:p>
            <a:pPr marL="0" lvl="0" indent="0" algn="l" rtl="0">
              <a:spcBef>
                <a:spcPts val="0"/>
              </a:spcBef>
              <a:spcAft>
                <a:spcPts val="0"/>
              </a:spcAft>
              <a:buNone/>
            </a:pPr>
            <a:r>
              <a:rPr lang="es-ES" b="0" i="0" dirty="0">
                <a:solidFill>
                  <a:srgbClr val="111111"/>
                </a:solidFill>
                <a:effectLst/>
                <a:latin typeface="-apple-system"/>
              </a:rPr>
              <a:t>Por lo tanto, la expresión regular </a:t>
            </a:r>
            <a:r>
              <a:rPr lang="es-ES" dirty="0"/>
              <a:t>/^[01]*1$/</a:t>
            </a:r>
            <a:r>
              <a:rPr lang="es-ES" b="0" i="0" dirty="0">
                <a:solidFill>
                  <a:srgbClr val="111111"/>
                </a:solidFill>
                <a:effectLst/>
                <a:latin typeface="-apple-system"/>
              </a:rPr>
              <a:t> coincide con cualquier cadena que consista en cero o más '0’s y '1’s, siempre y cuando termine en ‘1’.</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SLIDES_API16106006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SLIDES_API16106006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b="0" i="0" dirty="0">
                <a:effectLst/>
                <a:latin typeface="-apple-system"/>
                <a:hlinkClick r:id="rId3"/>
              </a:rPr>
              <a:t>Un PDA lee una cadena de entrada dada de izquierda a derecha</a:t>
            </a:r>
            <a:r>
              <a:rPr lang="es-ES" b="0" i="0" u="none" strike="noStrike" baseline="30000" dirty="0">
                <a:effectLst/>
                <a:latin typeface="-apple-system"/>
                <a:hlinkClick r:id="rId3"/>
              </a:rPr>
              <a:t>1</a:t>
            </a:r>
            <a:r>
              <a:rPr lang="es-ES" b="0" i="0" dirty="0">
                <a:solidFill>
                  <a:srgbClr val="111111"/>
                </a:solidFill>
                <a:effectLst/>
                <a:latin typeface="-apple-system"/>
              </a:rPr>
              <a:t>. </a:t>
            </a:r>
            <a:r>
              <a:rPr lang="es-ES" b="0" i="0" dirty="0">
                <a:effectLst/>
                <a:latin typeface="-apple-system"/>
                <a:hlinkClick r:id="rId3"/>
              </a:rPr>
              <a:t>En cada paso, elige una transición indexando una tabla por símbolo de entrada, estado actual y el símbolo en la cima de la pila</a:t>
            </a:r>
            <a:r>
              <a:rPr lang="es-ES" b="0" i="0" u="none" strike="noStrike" baseline="30000" dirty="0">
                <a:effectLst/>
                <a:latin typeface="-apple-system"/>
                <a:hlinkClick r:id="rId3"/>
              </a:rPr>
              <a:t>1</a:t>
            </a:r>
            <a:r>
              <a:rPr lang="es-ES" b="0" i="0" dirty="0">
                <a:solidFill>
                  <a:srgbClr val="111111"/>
                </a:solidFill>
                <a:effectLst/>
                <a:latin typeface="-apple-system"/>
              </a:rPr>
              <a:t>. Un PDA también puede manipular la pila, como parte de realizar una transición. </a:t>
            </a:r>
            <a:r>
              <a:rPr lang="es-ES" b="0" i="0" dirty="0">
                <a:effectLst/>
                <a:latin typeface="-apple-system"/>
                <a:hlinkClick r:id="rId3"/>
              </a:rPr>
              <a:t>La manipulación puede ser empujar un símbolo particular a la cima de la pila, o sacar el símbolo de la cima de la pila</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SLIDES_API16106006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6106006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SLIDES_API16106006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SLIDES_API16106006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SLIDES_API16106006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SLIDES_API16106006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A_Introduction_Slide_1">
  <p:cSld name="TITLE_2">
    <p:spTree>
      <p:nvGrpSpPr>
        <p:cNvPr id="1" name="Shape 55"/>
        <p:cNvGrpSpPr/>
        <p:nvPr/>
      </p:nvGrpSpPr>
      <p:grpSpPr>
        <a:xfrm>
          <a:off x="0" y="0"/>
          <a:ext cx="0" cy="0"/>
          <a:chOff x="0" y="0"/>
          <a:chExt cx="0" cy="0"/>
        </a:xfrm>
      </p:grpSpPr>
      <p:sp>
        <p:nvSpPr>
          <p:cNvPr id="56" name="Google Shape;56;p14"/>
          <p:cNvSpPr txBox="1">
            <a:spLocks noGrp="1"/>
          </p:cNvSpPr>
          <p:nvPr>
            <p:ph type="title"/>
          </p:nvPr>
        </p:nvSpPr>
        <p:spPr>
          <a:xfrm>
            <a:off x="732150" y="1432763"/>
            <a:ext cx="7679700" cy="726900"/>
          </a:xfrm>
          <a:prstGeom prst="rect">
            <a:avLst/>
          </a:prstGeom>
        </p:spPr>
        <p:txBody>
          <a:bodyPr spcFirstLastPara="1" wrap="square" lIns="91425" tIns="91425" rIns="91425" bIns="91425" anchor="ctr" anchorCtr="0">
            <a:spAutoFit/>
          </a:bodyPr>
          <a:lstStyle>
            <a:lvl1pPr lvl="0" algn="ctr">
              <a:spcBef>
                <a:spcPts val="0"/>
              </a:spcBef>
              <a:spcAft>
                <a:spcPts val="0"/>
              </a:spcAft>
              <a:buSzPts val="2800"/>
              <a:buNone/>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
        <p:nvSpPr>
          <p:cNvPr id="58" name="Google Shape;58;p14"/>
          <p:cNvSpPr txBox="1">
            <a:spLocks noGrp="1"/>
          </p:cNvSpPr>
          <p:nvPr>
            <p:ph type="body" idx="1"/>
          </p:nvPr>
        </p:nvSpPr>
        <p:spPr>
          <a:xfrm>
            <a:off x="732150" y="2229500"/>
            <a:ext cx="7679700" cy="1959600"/>
          </a:xfrm>
          <a:prstGeom prst="rect">
            <a:avLst/>
          </a:prstGeom>
        </p:spPr>
        <p:txBody>
          <a:bodyPr spcFirstLastPara="1" wrap="square" lIns="91425" tIns="91425" rIns="91425" bIns="91425" anchor="t" anchorCtr="0">
            <a:spAutoFit/>
          </a:bodyPr>
          <a:lstStyle>
            <a:lvl1pPr marL="457200" lvl="0" indent="-311150" algn="ctr">
              <a:spcBef>
                <a:spcPts val="0"/>
              </a:spcBef>
              <a:spcAft>
                <a:spcPts val="0"/>
              </a:spcAft>
              <a:buSzPts val="1300"/>
              <a:buChar char="●"/>
              <a:defRPr sz="1300"/>
            </a:lvl1pPr>
            <a:lvl2pPr marL="914400" lvl="1" indent="-304800" algn="ctr">
              <a:spcBef>
                <a:spcPts val="0"/>
              </a:spcBef>
              <a:spcAft>
                <a:spcPts val="0"/>
              </a:spcAft>
              <a:buSzPts val="1200"/>
              <a:buChar char="○"/>
              <a:defRPr sz="1200"/>
            </a:lvl2pPr>
            <a:lvl3pPr marL="1371600" lvl="2" indent="-304800" algn="ctr">
              <a:spcBef>
                <a:spcPts val="0"/>
              </a:spcBef>
              <a:spcAft>
                <a:spcPts val="0"/>
              </a:spcAft>
              <a:buSzPts val="1200"/>
              <a:buChar char="■"/>
              <a:defRPr sz="1200"/>
            </a:lvl3pPr>
            <a:lvl4pPr marL="1828800" lvl="3" indent="-304800" algn="ctr">
              <a:spcBef>
                <a:spcPts val="0"/>
              </a:spcBef>
              <a:spcAft>
                <a:spcPts val="0"/>
              </a:spcAft>
              <a:buSzPts val="1200"/>
              <a:buChar char="●"/>
              <a:defRPr sz="1200"/>
            </a:lvl4pPr>
            <a:lvl5pPr marL="2286000" lvl="4" indent="-304800" algn="ctr">
              <a:spcBef>
                <a:spcPts val="0"/>
              </a:spcBef>
              <a:spcAft>
                <a:spcPts val="0"/>
              </a:spcAft>
              <a:buSzPts val="1200"/>
              <a:buChar char="○"/>
              <a:defRPr sz="1200"/>
            </a:lvl5pPr>
            <a:lvl6pPr marL="2743200" lvl="5" indent="-304800" algn="ctr">
              <a:spcBef>
                <a:spcPts val="0"/>
              </a:spcBef>
              <a:spcAft>
                <a:spcPts val="0"/>
              </a:spcAft>
              <a:buSzPts val="1200"/>
              <a:buChar char="■"/>
              <a:defRPr sz="1200"/>
            </a:lvl6pPr>
            <a:lvl7pPr marL="3200400" lvl="6" indent="-304800" algn="ctr">
              <a:spcBef>
                <a:spcPts val="0"/>
              </a:spcBef>
              <a:spcAft>
                <a:spcPts val="0"/>
              </a:spcAft>
              <a:buSzPts val="1200"/>
              <a:buChar char="●"/>
              <a:defRPr sz="1200"/>
            </a:lvl7pPr>
            <a:lvl8pPr marL="3657600" lvl="7" indent="-304800" algn="ctr">
              <a:spcBef>
                <a:spcPts val="0"/>
              </a:spcBef>
              <a:spcAft>
                <a:spcPts val="0"/>
              </a:spcAft>
              <a:buSzPts val="1200"/>
              <a:buChar char="○"/>
              <a:defRPr sz="1200"/>
            </a:lvl8pPr>
            <a:lvl9pPr marL="4114800" lvl="8" indent="-304800" algn="ctr">
              <a:spcBef>
                <a:spcPts val="0"/>
              </a:spcBef>
              <a:spcAft>
                <a:spcPts val="0"/>
              </a:spcAft>
              <a:buSzPts val="1200"/>
              <a:buChar char="■"/>
              <a:defRPr sz="1200"/>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A_Title_Body_1">
  <p:cSld name="TITLE_1">
    <p:spTree>
      <p:nvGrpSpPr>
        <p:cNvPr id="1" name="Shape 59"/>
        <p:cNvGrpSpPr/>
        <p:nvPr/>
      </p:nvGrpSpPr>
      <p:grpSpPr>
        <a:xfrm>
          <a:off x="0" y="0"/>
          <a:ext cx="0" cy="0"/>
          <a:chOff x="0" y="0"/>
          <a:chExt cx="0" cy="0"/>
        </a:xfrm>
      </p:grpSpPr>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
        <p:nvSpPr>
          <p:cNvPr id="61" name="Google Shape;61;p15"/>
          <p:cNvSpPr>
            <a:spLocks noGrp="1"/>
          </p:cNvSpPr>
          <p:nvPr>
            <p:ph type="pic" idx="2"/>
          </p:nvPr>
        </p:nvSpPr>
        <p:spPr>
          <a:xfrm>
            <a:off x="5756411" y="66975"/>
            <a:ext cx="3387600" cy="5076600"/>
          </a:xfrm>
          <a:prstGeom prst="roundRect">
            <a:avLst>
              <a:gd name="adj" fmla="val 0"/>
            </a:avLst>
          </a:prstGeom>
          <a:noFill/>
          <a:ln>
            <a:noFill/>
          </a:ln>
        </p:spPr>
      </p:sp>
      <p:sp>
        <p:nvSpPr>
          <p:cNvPr id="62" name="Google Shape;62;p15"/>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63" name="Google Shape;63;p15"/>
          <p:cNvSpPr txBox="1">
            <a:spLocks noGrp="1"/>
          </p:cNvSpPr>
          <p:nvPr>
            <p:ph type="subTitle" idx="1"/>
          </p:nvPr>
        </p:nvSpPr>
        <p:spPr>
          <a:xfrm>
            <a:off x="642700" y="1562500"/>
            <a:ext cx="4337400" cy="1964700"/>
          </a:xfrm>
          <a:prstGeom prst="rect">
            <a:avLst/>
          </a:prstGeom>
        </p:spPr>
        <p:txBody>
          <a:bodyPr spcFirstLastPara="1" wrap="square" lIns="91425" tIns="91425" rIns="91425" bIns="91425" anchor="t" anchorCtr="0">
            <a:sp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984">
          <p15:clr>
            <a:srgbClr val="E46962"/>
          </p15:clr>
        </p15:guide>
        <p15:guide id="7" orient="horz" pos="1080">
          <p15:clr>
            <a:srgbClr val="E46962"/>
          </p15:clr>
        </p15:guide>
        <p15:guide id="8" orient="horz" pos="410">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A_Title_Body_2">
  <p:cSld name="TITLE_1_1">
    <p:spTree>
      <p:nvGrpSpPr>
        <p:cNvPr id="1" name="Shape 64"/>
        <p:cNvGrpSpPr/>
        <p:nvPr/>
      </p:nvGrpSpPr>
      <p:grpSpPr>
        <a:xfrm>
          <a:off x="0" y="0"/>
          <a:ext cx="0" cy="0"/>
          <a:chOff x="0" y="0"/>
          <a:chExt cx="0" cy="0"/>
        </a:xfrm>
      </p:grpSpPr>
      <p:sp>
        <p:nvSpPr>
          <p:cNvPr id="65" name="Google Shape;65;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
        <p:nvSpPr>
          <p:cNvPr id="66" name="Google Shape;66;p16"/>
          <p:cNvSpPr>
            <a:spLocks noGrp="1"/>
          </p:cNvSpPr>
          <p:nvPr>
            <p:ph type="pic" idx="2"/>
          </p:nvPr>
        </p:nvSpPr>
        <p:spPr>
          <a:xfrm>
            <a:off x="0" y="57700"/>
            <a:ext cx="3393900" cy="5085900"/>
          </a:xfrm>
          <a:prstGeom prst="roundRect">
            <a:avLst>
              <a:gd name="adj" fmla="val 0"/>
            </a:avLst>
          </a:prstGeom>
          <a:noFill/>
          <a:ln>
            <a:noFill/>
          </a:ln>
        </p:spPr>
      </p:sp>
      <p:sp>
        <p:nvSpPr>
          <p:cNvPr id="67" name="Google Shape;67;p16"/>
          <p:cNvSpPr txBox="1">
            <a:spLocks noGrp="1"/>
          </p:cNvSpPr>
          <p:nvPr>
            <p:ph type="subTitle" idx="1"/>
          </p:nvPr>
        </p:nvSpPr>
        <p:spPr>
          <a:xfrm>
            <a:off x="4135200" y="1595175"/>
            <a:ext cx="4176600" cy="1964700"/>
          </a:xfrm>
          <a:prstGeom prst="rect">
            <a:avLst/>
          </a:prstGeom>
        </p:spPr>
        <p:txBody>
          <a:bodyPr spcFirstLastPara="1" wrap="square" lIns="91425" tIns="91425" rIns="91425" bIns="91425" anchor="t" anchorCtr="0">
            <a:sp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68" name="Google Shape;68;p16"/>
          <p:cNvSpPr txBox="1">
            <a:spLocks noGrp="1"/>
          </p:cNvSpPr>
          <p:nvPr>
            <p:ph type="title"/>
          </p:nvPr>
        </p:nvSpPr>
        <p:spPr>
          <a:xfrm>
            <a:off x="4135200" y="650250"/>
            <a:ext cx="4270500" cy="726900"/>
          </a:xfrm>
          <a:prstGeom prst="rect">
            <a:avLst/>
          </a:prstGeom>
        </p:spPr>
        <p:txBody>
          <a:bodyPr spcFirstLastPara="1" wrap="square" lIns="91425" tIns="91425" rIns="91425" bIns="91425" anchor="ctr" anchorCtr="0">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A_Title_Body_3">
  <p:cSld name="TITLE_1_1_1">
    <p:spTree>
      <p:nvGrpSpPr>
        <p:cNvPr id="1" name="Shape 69"/>
        <p:cNvGrpSpPr/>
        <p:nvPr/>
      </p:nvGrpSpPr>
      <p:grpSpPr>
        <a:xfrm>
          <a:off x="0" y="0"/>
          <a:ext cx="0" cy="0"/>
          <a:chOff x="0" y="0"/>
          <a:chExt cx="0" cy="0"/>
        </a:xfrm>
      </p:grpSpPr>
      <p:sp>
        <p:nvSpPr>
          <p:cNvPr id="70" name="Google Shape;7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
        <p:nvSpPr>
          <p:cNvPr id="71" name="Google Shape;71;p17"/>
          <p:cNvSpPr txBox="1">
            <a:spLocks noGrp="1"/>
          </p:cNvSpPr>
          <p:nvPr>
            <p:ph type="subTitle" idx="1"/>
          </p:nvPr>
        </p:nvSpPr>
        <p:spPr>
          <a:xfrm>
            <a:off x="383075" y="1798300"/>
            <a:ext cx="2469000" cy="407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2" name="Google Shape;72;p17"/>
          <p:cNvSpPr txBox="1">
            <a:spLocks noGrp="1"/>
          </p:cNvSpPr>
          <p:nvPr>
            <p:ph type="subTitle" idx="2"/>
          </p:nvPr>
        </p:nvSpPr>
        <p:spPr>
          <a:xfrm>
            <a:off x="3284763" y="1798300"/>
            <a:ext cx="2469000" cy="3951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3" name="Google Shape;73;p17"/>
          <p:cNvSpPr txBox="1">
            <a:spLocks noGrp="1"/>
          </p:cNvSpPr>
          <p:nvPr>
            <p:ph type="title"/>
          </p:nvPr>
        </p:nvSpPr>
        <p:spPr>
          <a:xfrm>
            <a:off x="383075" y="900950"/>
            <a:ext cx="7753500" cy="636000"/>
          </a:xfrm>
          <a:prstGeom prst="rect">
            <a:avLst/>
          </a:prstGeom>
        </p:spPr>
        <p:txBody>
          <a:bodyPr spcFirstLastPara="1" wrap="square" lIns="91425" tIns="91425" rIns="91425" bIns="91425" anchor="ctr" anchorCtr="0">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74" name="Google Shape;74;p17"/>
          <p:cNvSpPr txBox="1">
            <a:spLocks noGrp="1"/>
          </p:cNvSpPr>
          <p:nvPr>
            <p:ph type="subTitle" idx="3"/>
          </p:nvPr>
        </p:nvSpPr>
        <p:spPr>
          <a:xfrm>
            <a:off x="6186450" y="1798300"/>
            <a:ext cx="2469000" cy="3951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A_Outro_1">
  <p:cSld name="TITLE_1_1_1_1">
    <p:spTree>
      <p:nvGrpSpPr>
        <p:cNvPr id="1" name="Shape 75"/>
        <p:cNvGrpSpPr/>
        <p:nvPr/>
      </p:nvGrpSpPr>
      <p:grpSpPr>
        <a:xfrm>
          <a:off x="0" y="0"/>
          <a:ext cx="0" cy="0"/>
          <a:chOff x="0" y="0"/>
          <a:chExt cx="0" cy="0"/>
        </a:xfrm>
      </p:grpSpPr>
      <p:sp>
        <p:nvSpPr>
          <p:cNvPr id="76" name="Google Shape;76;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
        <p:nvSpPr>
          <p:cNvPr id="77" name="Google Shape;77;p18"/>
          <p:cNvSpPr txBox="1">
            <a:spLocks noGrp="1"/>
          </p:cNvSpPr>
          <p:nvPr>
            <p:ph type="title"/>
          </p:nvPr>
        </p:nvSpPr>
        <p:spPr>
          <a:xfrm>
            <a:off x="530400" y="2208300"/>
            <a:ext cx="8083200" cy="726900"/>
          </a:xfrm>
          <a:prstGeom prst="rect">
            <a:avLst/>
          </a:prstGeom>
        </p:spPr>
        <p:txBody>
          <a:bodyPr spcFirstLastPara="1" wrap="square" lIns="91425" tIns="91425" rIns="91425" bIns="91425" anchor="ctr" anchorCtr="0">
            <a:spAutoFit/>
          </a:bodyPr>
          <a:lstStyle>
            <a:lvl1pPr lvl="0" algn="ctr">
              <a:spcBef>
                <a:spcPts val="0"/>
              </a:spcBef>
              <a:spcAft>
                <a:spcPts val="0"/>
              </a:spcAft>
              <a:buSzPts val="2800"/>
              <a:buNone/>
              <a:defRPr/>
            </a:lvl1pPr>
            <a:lvl2pPr lvl="1" algn="ctr">
              <a:spcBef>
                <a:spcPts val="0"/>
              </a:spcBef>
              <a:spcAft>
                <a:spcPts val="0"/>
              </a:spcAft>
              <a:buSzPts val="2800"/>
              <a:buNone/>
              <a:defRPr>
                <a:latin typeface="Poppins"/>
                <a:ea typeface="Poppins"/>
                <a:cs typeface="Poppins"/>
                <a:sym typeface="Poppins"/>
              </a:defRPr>
            </a:lvl2pPr>
            <a:lvl3pPr lvl="2" algn="ctr">
              <a:spcBef>
                <a:spcPts val="0"/>
              </a:spcBef>
              <a:spcAft>
                <a:spcPts val="0"/>
              </a:spcAft>
              <a:buSzPts val="2800"/>
              <a:buNone/>
              <a:defRPr>
                <a:latin typeface="Poppins"/>
                <a:ea typeface="Poppins"/>
                <a:cs typeface="Poppins"/>
                <a:sym typeface="Poppins"/>
              </a:defRPr>
            </a:lvl3pPr>
            <a:lvl4pPr lvl="3" algn="ctr">
              <a:spcBef>
                <a:spcPts val="0"/>
              </a:spcBef>
              <a:spcAft>
                <a:spcPts val="0"/>
              </a:spcAft>
              <a:buSzPts val="2800"/>
              <a:buNone/>
              <a:defRPr>
                <a:latin typeface="Poppins"/>
                <a:ea typeface="Poppins"/>
                <a:cs typeface="Poppins"/>
                <a:sym typeface="Poppins"/>
              </a:defRPr>
            </a:lvl4pPr>
            <a:lvl5pPr lvl="4" algn="ctr">
              <a:spcBef>
                <a:spcPts val="0"/>
              </a:spcBef>
              <a:spcAft>
                <a:spcPts val="0"/>
              </a:spcAft>
              <a:buSzPts val="2800"/>
              <a:buNone/>
              <a:defRPr>
                <a:latin typeface="Poppins"/>
                <a:ea typeface="Poppins"/>
                <a:cs typeface="Poppins"/>
                <a:sym typeface="Poppins"/>
              </a:defRPr>
            </a:lvl5pPr>
            <a:lvl6pPr lvl="5" algn="ctr">
              <a:spcBef>
                <a:spcPts val="0"/>
              </a:spcBef>
              <a:spcAft>
                <a:spcPts val="0"/>
              </a:spcAft>
              <a:buSzPts val="2800"/>
              <a:buNone/>
              <a:defRPr>
                <a:latin typeface="Poppins"/>
                <a:ea typeface="Poppins"/>
                <a:cs typeface="Poppins"/>
                <a:sym typeface="Poppins"/>
              </a:defRPr>
            </a:lvl6pPr>
            <a:lvl7pPr lvl="6" algn="ctr">
              <a:spcBef>
                <a:spcPts val="0"/>
              </a:spcBef>
              <a:spcAft>
                <a:spcPts val="0"/>
              </a:spcAft>
              <a:buSzPts val="2800"/>
              <a:buNone/>
              <a:defRPr>
                <a:latin typeface="Poppins"/>
                <a:ea typeface="Poppins"/>
                <a:cs typeface="Poppins"/>
                <a:sym typeface="Poppins"/>
              </a:defRPr>
            </a:lvl7pPr>
            <a:lvl8pPr lvl="7" algn="ctr">
              <a:spcBef>
                <a:spcPts val="0"/>
              </a:spcBef>
              <a:spcAft>
                <a:spcPts val="0"/>
              </a:spcAft>
              <a:buSzPts val="2800"/>
              <a:buNone/>
              <a:defRPr>
                <a:latin typeface="Poppins"/>
                <a:ea typeface="Poppins"/>
                <a:cs typeface="Poppins"/>
                <a:sym typeface="Poppins"/>
              </a:defRPr>
            </a:lvl8pPr>
            <a:lvl9pPr lvl="8" algn="ctr">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cSld name="CUSTOM">
    <p:spTree>
      <p:nvGrpSpPr>
        <p:cNvPr id="1" name="Shape 7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5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2653079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Montserrat SemiBold"/>
              <a:buNone/>
              <a:defRPr sz="2800">
                <a:solidFill>
                  <a:schemeClr val="dk1"/>
                </a:solidFill>
                <a:latin typeface="Montserrat SemiBold"/>
                <a:ea typeface="Montserrat SemiBold"/>
                <a:cs typeface="Montserrat SemiBold"/>
                <a:sym typeface="Montserrat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spAutoFit/>
          </a:bodyPr>
          <a:lstStyle>
            <a:lvl1pPr marL="457200" lvl="0" indent="-311150">
              <a:lnSpc>
                <a:spcPct val="115000"/>
              </a:lnSpc>
              <a:spcBef>
                <a:spcPts val="0"/>
              </a:spcBef>
              <a:spcAft>
                <a:spcPts val="0"/>
              </a:spcAft>
              <a:buClr>
                <a:schemeClr val="dk2"/>
              </a:buClr>
              <a:buSzPts val="1300"/>
              <a:buFont typeface="Open Sans"/>
              <a:buChar char="●"/>
              <a:defRPr sz="1300">
                <a:solidFill>
                  <a:schemeClr val="dk2"/>
                </a:solidFill>
                <a:latin typeface="Open Sans"/>
                <a:ea typeface="Open Sans"/>
                <a:cs typeface="Open Sans"/>
                <a:sym typeface="Open Sans"/>
              </a:defRPr>
            </a:lvl1pPr>
            <a:lvl2pPr marL="914400" lvl="1" indent="-304800">
              <a:lnSpc>
                <a:spcPct val="115000"/>
              </a:lnSpc>
              <a:spcBef>
                <a:spcPts val="0"/>
              </a:spcBef>
              <a:spcAft>
                <a:spcPts val="0"/>
              </a:spcAft>
              <a:buClr>
                <a:schemeClr val="dk2"/>
              </a:buClr>
              <a:buSzPts val="1200"/>
              <a:buFont typeface="Open Sans"/>
              <a:buChar char="○"/>
              <a:defRPr sz="1200">
                <a:solidFill>
                  <a:schemeClr val="dk2"/>
                </a:solidFill>
                <a:latin typeface="Open Sans"/>
                <a:ea typeface="Open Sans"/>
                <a:cs typeface="Open Sans"/>
                <a:sym typeface="Open Sans"/>
              </a:defRPr>
            </a:lvl2pPr>
            <a:lvl3pPr marL="1371600" lvl="2" indent="-304800">
              <a:lnSpc>
                <a:spcPct val="115000"/>
              </a:lnSpc>
              <a:spcBef>
                <a:spcPts val="0"/>
              </a:spcBef>
              <a:spcAft>
                <a:spcPts val="0"/>
              </a:spcAft>
              <a:buClr>
                <a:schemeClr val="dk2"/>
              </a:buClr>
              <a:buSzPts val="1200"/>
              <a:buFont typeface="Open Sans"/>
              <a:buChar char="■"/>
              <a:defRPr sz="1200">
                <a:solidFill>
                  <a:schemeClr val="dk2"/>
                </a:solidFill>
                <a:latin typeface="Open Sans"/>
                <a:ea typeface="Open Sans"/>
                <a:cs typeface="Open Sans"/>
                <a:sym typeface="Open Sans"/>
              </a:defRPr>
            </a:lvl3pPr>
            <a:lvl4pPr marL="1828800" lvl="3" indent="-304800">
              <a:lnSpc>
                <a:spcPct val="115000"/>
              </a:lnSpc>
              <a:spcBef>
                <a:spcPts val="0"/>
              </a:spcBef>
              <a:spcAft>
                <a:spcPts val="0"/>
              </a:spcAft>
              <a:buClr>
                <a:schemeClr val="dk2"/>
              </a:buClr>
              <a:buSzPts val="1200"/>
              <a:buFont typeface="Open Sans"/>
              <a:buChar char="●"/>
              <a:defRPr sz="1200">
                <a:solidFill>
                  <a:schemeClr val="dk2"/>
                </a:solidFill>
                <a:latin typeface="Open Sans"/>
                <a:ea typeface="Open Sans"/>
                <a:cs typeface="Open Sans"/>
                <a:sym typeface="Open Sans"/>
              </a:defRPr>
            </a:lvl4pPr>
            <a:lvl5pPr marL="2286000" lvl="4" indent="-304800">
              <a:lnSpc>
                <a:spcPct val="115000"/>
              </a:lnSpc>
              <a:spcBef>
                <a:spcPts val="0"/>
              </a:spcBef>
              <a:spcAft>
                <a:spcPts val="0"/>
              </a:spcAft>
              <a:buClr>
                <a:schemeClr val="dk2"/>
              </a:buClr>
              <a:buSzPts val="1200"/>
              <a:buFont typeface="Open Sans"/>
              <a:buChar char="○"/>
              <a:defRPr sz="1200">
                <a:solidFill>
                  <a:schemeClr val="dk2"/>
                </a:solidFill>
                <a:latin typeface="Open Sans"/>
                <a:ea typeface="Open Sans"/>
                <a:cs typeface="Open Sans"/>
                <a:sym typeface="Open Sans"/>
              </a:defRPr>
            </a:lvl5pPr>
            <a:lvl6pPr marL="2743200" lvl="5" indent="-304800">
              <a:lnSpc>
                <a:spcPct val="115000"/>
              </a:lnSpc>
              <a:spcBef>
                <a:spcPts val="0"/>
              </a:spcBef>
              <a:spcAft>
                <a:spcPts val="0"/>
              </a:spcAft>
              <a:buClr>
                <a:schemeClr val="dk2"/>
              </a:buClr>
              <a:buSzPts val="1200"/>
              <a:buFont typeface="Open Sans"/>
              <a:buChar char="■"/>
              <a:defRPr sz="1200">
                <a:solidFill>
                  <a:schemeClr val="dk2"/>
                </a:solidFill>
                <a:latin typeface="Open Sans"/>
                <a:ea typeface="Open Sans"/>
                <a:cs typeface="Open Sans"/>
                <a:sym typeface="Open Sans"/>
              </a:defRPr>
            </a:lvl6pPr>
            <a:lvl7pPr marL="3200400" lvl="6" indent="-304800">
              <a:lnSpc>
                <a:spcPct val="115000"/>
              </a:lnSpc>
              <a:spcBef>
                <a:spcPts val="0"/>
              </a:spcBef>
              <a:spcAft>
                <a:spcPts val="0"/>
              </a:spcAft>
              <a:buClr>
                <a:schemeClr val="dk2"/>
              </a:buClr>
              <a:buSzPts val="1200"/>
              <a:buFont typeface="Open Sans"/>
              <a:buChar char="●"/>
              <a:defRPr sz="1200">
                <a:solidFill>
                  <a:schemeClr val="dk2"/>
                </a:solidFill>
                <a:latin typeface="Open Sans"/>
                <a:ea typeface="Open Sans"/>
                <a:cs typeface="Open Sans"/>
                <a:sym typeface="Open Sans"/>
              </a:defRPr>
            </a:lvl7pPr>
            <a:lvl8pPr marL="3657600" lvl="7" indent="-304800">
              <a:lnSpc>
                <a:spcPct val="115000"/>
              </a:lnSpc>
              <a:spcBef>
                <a:spcPts val="0"/>
              </a:spcBef>
              <a:spcAft>
                <a:spcPts val="0"/>
              </a:spcAft>
              <a:buClr>
                <a:schemeClr val="dk2"/>
              </a:buClr>
              <a:buSzPts val="1200"/>
              <a:buFont typeface="Open Sans"/>
              <a:buChar char="○"/>
              <a:defRPr sz="1200">
                <a:solidFill>
                  <a:schemeClr val="dk2"/>
                </a:solidFill>
                <a:latin typeface="Open Sans"/>
                <a:ea typeface="Open Sans"/>
                <a:cs typeface="Open Sans"/>
                <a:sym typeface="Open Sans"/>
              </a:defRPr>
            </a:lvl8pPr>
            <a:lvl9pPr marL="4114800" lvl="8" indent="-304800">
              <a:lnSpc>
                <a:spcPct val="115000"/>
              </a:lnSpc>
              <a:spcBef>
                <a:spcPts val="0"/>
              </a:spcBef>
              <a:spcAft>
                <a:spcPts val="0"/>
              </a:spcAft>
              <a:buClr>
                <a:schemeClr val="dk2"/>
              </a:buClr>
              <a:buSzPts val="1200"/>
              <a:buFont typeface="Open Sans"/>
              <a:buChar char="■"/>
              <a:defRPr sz="1200">
                <a:solidFill>
                  <a:schemeClr val="dk2"/>
                </a:solidFill>
                <a:latin typeface="Open Sans"/>
                <a:ea typeface="Open Sans"/>
                <a:cs typeface="Open Sans"/>
                <a:sym typeface="Open Sans"/>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
        <p:nvSpPr>
          <p:cNvPr id="54" name="Google Shape;54;p13"/>
          <p:cNvSpPr/>
          <p:nvPr/>
        </p:nvSpPr>
        <p:spPr>
          <a:xfrm>
            <a:off x="0" y="0"/>
            <a:ext cx="9144000" cy="63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88"/>
        <p:cNvGrpSpPr/>
        <p:nvPr/>
      </p:nvGrpSpPr>
      <p:grpSpPr>
        <a:xfrm>
          <a:off x="0" y="0"/>
          <a:ext cx="0" cy="0"/>
          <a:chOff x="0" y="0"/>
          <a:chExt cx="0" cy="0"/>
        </a:xfrm>
      </p:grpSpPr>
      <p:sp>
        <p:nvSpPr>
          <p:cNvPr id="91" name="Google Shape;91;p1"/>
          <p:cNvSpPr/>
          <p:nvPr/>
        </p:nvSpPr>
        <p:spPr>
          <a:xfrm>
            <a:off x="2591479" y="1567164"/>
            <a:ext cx="3961040" cy="742168"/>
          </a:xfrm>
          <a:prstGeom prst="roundRect">
            <a:avLst>
              <a:gd name="adj" fmla="val 50000"/>
            </a:avLst>
          </a:prstGeom>
          <a:solidFill>
            <a:schemeClr val="lt1"/>
          </a:solidFill>
          <a:ln>
            <a:noFill/>
          </a:ln>
        </p:spPr>
        <p:txBody>
          <a:bodyPr spcFirstLastPara="1" wrap="square" lIns="68569" tIns="34275" rIns="68569" bIns="34275" anchor="ctr" anchorCtr="0">
            <a:noAutofit/>
          </a:bodyPr>
          <a:lstStyle/>
          <a:p>
            <a:pPr algn="ctr">
              <a:buClr>
                <a:schemeClr val="lt1"/>
              </a:buClr>
              <a:buSzPts val="1800"/>
            </a:pPr>
            <a:r>
              <a:rPr lang="es-CO" sz="2100" dirty="0">
                <a:solidFill>
                  <a:schemeClr val="tx1"/>
                </a:solidFill>
                <a:latin typeface="+mj-lt"/>
                <a:ea typeface="Calibri"/>
                <a:cs typeface="Calibri"/>
                <a:sym typeface="Calibri"/>
              </a:rPr>
              <a:t>JavaScript</a:t>
            </a:r>
          </a:p>
        </p:txBody>
      </p:sp>
      <p:sp>
        <p:nvSpPr>
          <p:cNvPr id="98" name="Google Shape;98;p1"/>
          <p:cNvSpPr txBox="1"/>
          <p:nvPr/>
        </p:nvSpPr>
        <p:spPr>
          <a:xfrm>
            <a:off x="2285997" y="2800662"/>
            <a:ext cx="4572000" cy="346218"/>
          </a:xfrm>
          <a:prstGeom prst="rect">
            <a:avLst/>
          </a:prstGeom>
          <a:noFill/>
          <a:ln>
            <a:noFill/>
          </a:ln>
        </p:spPr>
        <p:txBody>
          <a:bodyPr spcFirstLastPara="1" wrap="square" lIns="68569" tIns="34275" rIns="68569" bIns="34275" anchor="t" anchorCtr="0">
            <a:spAutoFit/>
          </a:bodyPr>
          <a:lstStyle/>
          <a:p>
            <a:pPr algn="ctr">
              <a:buClr>
                <a:srgbClr val="FFFFFF"/>
              </a:buClr>
              <a:buSzPts val="1800"/>
            </a:pPr>
            <a:r>
              <a:rPr lang="es-CO" sz="1800" b="1" dirty="0">
                <a:solidFill>
                  <a:srgbClr val="FFFFFF"/>
                </a:solidFill>
              </a:rPr>
              <a:t>Expresiones regulares</a:t>
            </a:r>
            <a:endParaRPr lang="es-CO" sz="1350" dirty="0"/>
          </a:p>
        </p:txBody>
      </p:sp>
      <p:sp>
        <p:nvSpPr>
          <p:cNvPr id="3" name="Google Shape;98;p1">
            <a:extLst>
              <a:ext uri="{FF2B5EF4-FFF2-40B4-BE49-F238E27FC236}">
                <a16:creationId xmlns:a16="http://schemas.microsoft.com/office/drawing/2014/main" id="{F6E5FE4C-F0A4-04D9-BDF6-552D3C5B8C83}"/>
              </a:ext>
            </a:extLst>
          </p:cNvPr>
          <p:cNvSpPr txBox="1"/>
          <p:nvPr/>
        </p:nvSpPr>
        <p:spPr>
          <a:xfrm>
            <a:off x="2862360" y="3638209"/>
            <a:ext cx="3419275" cy="357760"/>
          </a:xfrm>
          <a:prstGeom prst="rect">
            <a:avLst/>
          </a:prstGeom>
          <a:noFill/>
          <a:ln>
            <a:noFill/>
          </a:ln>
        </p:spPr>
        <p:txBody>
          <a:bodyPr spcFirstLastPara="1" wrap="square" lIns="68569" tIns="34275" rIns="68569" bIns="34275" anchor="t" anchorCtr="0">
            <a:spAutoFit/>
          </a:bodyPr>
          <a:lstStyle/>
          <a:p>
            <a:pPr algn="ctr">
              <a:buClr>
                <a:srgbClr val="FFFFFF"/>
              </a:buClr>
              <a:buSzPts val="1800"/>
            </a:pPr>
            <a:r>
              <a:rPr lang="es-CO" sz="1050" dirty="0">
                <a:solidFill>
                  <a:srgbClr val="FFFFFF"/>
                </a:solidFill>
              </a:rPr>
              <a:t>Norbey Danilo Muñoz Cañón</a:t>
            </a:r>
          </a:p>
          <a:p>
            <a:pPr algn="ctr">
              <a:buClr>
                <a:srgbClr val="FFFFFF"/>
              </a:buClr>
              <a:buSzPts val="1800"/>
            </a:pPr>
            <a:r>
              <a:rPr lang="es-CO" sz="825" dirty="0">
                <a:solidFill>
                  <a:srgbClr val="FFFFFF"/>
                </a:solidFill>
              </a:rPr>
              <a:t>2023</a:t>
            </a:r>
            <a:endParaRPr lang="es-CO" sz="82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9"/>
          <p:cNvSpPr txBox="1">
            <a:spLocks noGrp="1"/>
          </p:cNvSpPr>
          <p:nvPr>
            <p:ph type="subTitle" idx="1"/>
          </p:nvPr>
        </p:nvSpPr>
        <p:spPr>
          <a:xfrm>
            <a:off x="383075" y="1798300"/>
            <a:ext cx="2469000" cy="4074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s" dirty="0"/>
              <a:t>Utilice un probador regex para validar y probar sus expresiones.</a:t>
            </a:r>
            <a:endParaRPr dirty="0"/>
          </a:p>
        </p:txBody>
      </p:sp>
      <p:sp>
        <p:nvSpPr>
          <p:cNvPr id="142" name="Google Shape;142;p29"/>
          <p:cNvSpPr txBox="1">
            <a:spLocks noGrp="1"/>
          </p:cNvSpPr>
          <p:nvPr>
            <p:ph type="subTitle" idx="2"/>
          </p:nvPr>
        </p:nvSpPr>
        <p:spPr>
          <a:xfrm>
            <a:off x="3284763" y="1798300"/>
            <a:ext cx="2469000" cy="3951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s" dirty="0"/>
              <a:t>Tenga en cuenta los problemas de rendimiento con expresiones complejas.</a:t>
            </a:r>
            <a:endParaRPr dirty="0"/>
          </a:p>
        </p:txBody>
      </p:sp>
      <p:sp>
        <p:nvSpPr>
          <p:cNvPr id="143" name="Google Shape;143;p29"/>
          <p:cNvSpPr txBox="1">
            <a:spLocks noGrp="1"/>
          </p:cNvSpPr>
          <p:nvPr>
            <p:ph type="title"/>
          </p:nvPr>
        </p:nvSpPr>
        <p:spPr>
          <a:xfrm>
            <a:off x="383075" y="900950"/>
            <a:ext cx="7753500" cy="63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Consejos para trabajar con expresiones regulares</a:t>
            </a:r>
            <a:endParaRPr dirty="0"/>
          </a:p>
        </p:txBody>
      </p:sp>
      <p:sp>
        <p:nvSpPr>
          <p:cNvPr id="144" name="Google Shape;144;p29"/>
          <p:cNvSpPr txBox="1">
            <a:spLocks noGrp="1"/>
          </p:cNvSpPr>
          <p:nvPr>
            <p:ph type="subTitle" idx="3"/>
          </p:nvPr>
        </p:nvSpPr>
        <p:spPr>
          <a:xfrm>
            <a:off x="6186450" y="1798300"/>
            <a:ext cx="2469000" cy="3951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s"/>
              <a:t>Comenta y documenta tus patrones regex.</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Expresiones regulares en JS</a:t>
            </a:r>
            <a:endParaRPr dirty="0"/>
          </a:p>
        </p:txBody>
      </p:sp>
      <p:sp>
        <p:nvSpPr>
          <p:cNvPr id="124" name="Google Shape;124;p26"/>
          <p:cNvSpPr txBox="1">
            <a:spLocks noGrp="1"/>
          </p:cNvSpPr>
          <p:nvPr>
            <p:ph type="subTitle" idx="1"/>
          </p:nvPr>
        </p:nvSpPr>
        <p:spPr>
          <a:xfrm>
            <a:off x="642700" y="1562499"/>
            <a:ext cx="7906214" cy="2407157"/>
          </a:xfrm>
          <a:prstGeom prst="rect">
            <a:avLst/>
          </a:prstGeom>
        </p:spPr>
        <p:txBody>
          <a:bodyPr spcFirstLastPara="1" wrap="square" lIns="91425" tIns="91425" rIns="91425" bIns="91425" anchor="t" anchorCtr="0">
            <a:noAutofit/>
          </a:bodyPr>
          <a:lstStyle/>
          <a:p>
            <a:pPr marL="146050" lvl="0" indent="0" algn="just" rtl="0">
              <a:lnSpc>
                <a:spcPct val="110000"/>
              </a:lnSpc>
              <a:spcBef>
                <a:spcPts val="0"/>
              </a:spcBef>
              <a:spcAft>
                <a:spcPts val="0"/>
              </a:spcAft>
              <a:buSzPts val="1300"/>
            </a:pPr>
            <a:r>
              <a:rPr lang="es-ES" dirty="0"/>
              <a:t>En muchas ocasiones nos encontramos con la necesidad de hacer comprobaciones respecto a una cadena de texto. Por ejemplo, comprobar si contiene letras mayúsculas, validar si es una dirección de correo electrónico correctamente formada.</a:t>
            </a:r>
          </a:p>
          <a:p>
            <a:pPr marL="146050" lvl="0" indent="0" algn="just" rtl="0">
              <a:lnSpc>
                <a:spcPct val="110000"/>
              </a:lnSpc>
              <a:spcBef>
                <a:spcPts val="0"/>
              </a:spcBef>
              <a:spcAft>
                <a:spcPts val="0"/>
              </a:spcAft>
              <a:buSzPts val="1300"/>
            </a:pPr>
            <a:endParaRPr lang="es-ES" dirty="0"/>
          </a:p>
          <a:p>
            <a:pPr marL="146050" lvl="0" indent="0" algn="just" rtl="0">
              <a:lnSpc>
                <a:spcPct val="110000"/>
              </a:lnSpc>
              <a:spcBef>
                <a:spcPts val="0"/>
              </a:spcBef>
              <a:spcAft>
                <a:spcPts val="0"/>
              </a:spcAft>
              <a:buSzPts val="1300"/>
            </a:pPr>
            <a:r>
              <a:rPr lang="es-ES" dirty="0"/>
              <a:t>Las comprobaciones sobre cadenas de texto se pueden hacer de muy distintas maneras y pueden tener muy distintas utilidades. </a:t>
            </a:r>
          </a:p>
          <a:p>
            <a:pPr marL="146050" lvl="0" indent="0" algn="just" rtl="0">
              <a:lnSpc>
                <a:spcPct val="110000"/>
              </a:lnSpc>
              <a:spcBef>
                <a:spcPts val="0"/>
              </a:spcBef>
              <a:spcAft>
                <a:spcPts val="0"/>
              </a:spcAft>
              <a:buSzPts val="1300"/>
            </a:pPr>
            <a:endParaRPr lang="es-ES" dirty="0"/>
          </a:p>
          <a:p>
            <a:pPr marL="146050" lvl="0" indent="0" algn="just" rtl="0">
              <a:lnSpc>
                <a:spcPct val="110000"/>
              </a:lnSpc>
              <a:spcBef>
                <a:spcPts val="0"/>
              </a:spcBef>
              <a:spcAft>
                <a:spcPts val="0"/>
              </a:spcAft>
              <a:buSzPts val="1300"/>
            </a:pPr>
            <a:r>
              <a:rPr lang="es-ES" dirty="0"/>
              <a:t>En un nivel muy amplio, el estudio de cadenas, sus patrones, formas de construcción, etc. lo podríamos englobar dentro de la temática de “Lenguajes formales, expresiones regulares, autómatas y gramáticas”.</a:t>
            </a:r>
            <a:endParaRPr dirty="0"/>
          </a:p>
        </p:txBody>
      </p:sp>
    </p:spTree>
    <p:extLst>
      <p:ext uri="{BB962C8B-B14F-4D97-AF65-F5344CB8AC3E}">
        <p14:creationId xmlns:p14="http://schemas.microsoft.com/office/powerpoint/2010/main" val="96436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Expresiones regulares en JS</a:t>
            </a:r>
            <a:endParaRPr dirty="0"/>
          </a:p>
        </p:txBody>
      </p:sp>
      <p:sp>
        <p:nvSpPr>
          <p:cNvPr id="124" name="Google Shape;124;p26"/>
          <p:cNvSpPr txBox="1">
            <a:spLocks noGrp="1"/>
          </p:cNvSpPr>
          <p:nvPr>
            <p:ph type="subTitle" idx="1"/>
          </p:nvPr>
        </p:nvSpPr>
        <p:spPr>
          <a:xfrm>
            <a:off x="642700" y="1562499"/>
            <a:ext cx="7906214" cy="2407157"/>
          </a:xfrm>
          <a:prstGeom prst="rect">
            <a:avLst/>
          </a:prstGeom>
        </p:spPr>
        <p:txBody>
          <a:bodyPr spcFirstLastPara="1" wrap="square" lIns="91425" tIns="91425" rIns="91425" bIns="91425" anchor="t" anchorCtr="0">
            <a:noAutofit/>
          </a:bodyPr>
          <a:lstStyle/>
          <a:p>
            <a:pPr marL="146050" lvl="0" indent="0" algn="just" rtl="0">
              <a:lnSpc>
                <a:spcPct val="110000"/>
              </a:lnSpc>
              <a:spcBef>
                <a:spcPts val="0"/>
              </a:spcBef>
              <a:spcAft>
                <a:spcPts val="0"/>
              </a:spcAft>
              <a:buSzPts val="1300"/>
            </a:pPr>
            <a:r>
              <a:rPr lang="es-ES" dirty="0"/>
              <a:t>Vamos simplemente a indicar las cuestiones más relevantes relacionadas con la posibilidad de uso de expresiones regulares dentro de JavaScript, sin entrar en su análisis desde el punto de vista formal o teórico.</a:t>
            </a:r>
          </a:p>
          <a:p>
            <a:pPr marL="146050" lvl="0" indent="0" algn="just" rtl="0">
              <a:lnSpc>
                <a:spcPct val="110000"/>
              </a:lnSpc>
              <a:spcBef>
                <a:spcPts val="0"/>
              </a:spcBef>
              <a:spcAft>
                <a:spcPts val="0"/>
              </a:spcAft>
              <a:buSzPts val="1300"/>
            </a:pPr>
            <a:endParaRPr lang="es-ES" dirty="0"/>
          </a:p>
          <a:p>
            <a:pPr marL="146050" lvl="0" indent="0" algn="just" rtl="0">
              <a:lnSpc>
                <a:spcPct val="110000"/>
              </a:lnSpc>
              <a:spcBef>
                <a:spcPts val="0"/>
              </a:spcBef>
              <a:spcAft>
                <a:spcPts val="0"/>
              </a:spcAft>
              <a:buSzPts val="1300"/>
            </a:pPr>
            <a:r>
              <a:rPr lang="es-ES" b="1" dirty="0"/>
              <a:t>Una expresión regular es un patrón: una expresión que define todas las cadenas o </a:t>
            </a:r>
            <a:r>
              <a:rPr lang="es-ES" b="1" dirty="0" err="1"/>
              <a:t>sub-cadenas</a:t>
            </a:r>
            <a:r>
              <a:rPr lang="es-ES" b="1" dirty="0"/>
              <a:t> que cumplen con ciertos criterios.</a:t>
            </a:r>
            <a:endParaRPr b="1" dirty="0"/>
          </a:p>
        </p:txBody>
      </p:sp>
    </p:spTree>
    <p:extLst>
      <p:ext uri="{BB962C8B-B14F-4D97-AF65-F5344CB8AC3E}">
        <p14:creationId xmlns:p14="http://schemas.microsoft.com/office/powerpoint/2010/main" val="2154225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Expresiones regulares en JS</a:t>
            </a:r>
            <a:endParaRPr dirty="0"/>
          </a:p>
        </p:txBody>
      </p:sp>
      <p:sp>
        <p:nvSpPr>
          <p:cNvPr id="124" name="Google Shape;124;p26"/>
          <p:cNvSpPr txBox="1">
            <a:spLocks noGrp="1"/>
          </p:cNvSpPr>
          <p:nvPr>
            <p:ph type="subTitle" idx="1"/>
          </p:nvPr>
        </p:nvSpPr>
        <p:spPr>
          <a:xfrm>
            <a:off x="642700" y="1562499"/>
            <a:ext cx="7906214" cy="2407157"/>
          </a:xfrm>
          <a:prstGeom prst="rect">
            <a:avLst/>
          </a:prstGeom>
        </p:spPr>
        <p:txBody>
          <a:bodyPr spcFirstLastPara="1" wrap="square" lIns="91425" tIns="91425" rIns="91425" bIns="91425" anchor="t" anchorCtr="0">
            <a:noAutofit/>
          </a:bodyPr>
          <a:lstStyle/>
          <a:p>
            <a:pPr marL="146050" lvl="0" indent="0" algn="just" rtl="0">
              <a:lnSpc>
                <a:spcPct val="110000"/>
              </a:lnSpc>
              <a:spcBef>
                <a:spcPts val="0"/>
              </a:spcBef>
              <a:spcAft>
                <a:spcPts val="0"/>
              </a:spcAft>
              <a:buSzPts val="1300"/>
            </a:pPr>
            <a:r>
              <a:rPr lang="es-ES" dirty="0"/>
              <a:t>Por ejemplo, un criterio puede ser “contener una a”. </a:t>
            </a:r>
          </a:p>
          <a:p>
            <a:pPr marL="146050" lvl="0" indent="0" algn="just" rtl="0">
              <a:lnSpc>
                <a:spcPct val="110000"/>
              </a:lnSpc>
              <a:spcBef>
                <a:spcPts val="0"/>
              </a:spcBef>
              <a:spcAft>
                <a:spcPts val="0"/>
              </a:spcAft>
              <a:buSzPts val="1300"/>
            </a:pPr>
            <a:endParaRPr lang="es-ES" dirty="0"/>
          </a:p>
          <a:p>
            <a:pPr marL="146050" lvl="0" indent="0" algn="just" rtl="0">
              <a:lnSpc>
                <a:spcPct val="110000"/>
              </a:lnSpc>
              <a:spcBef>
                <a:spcPts val="0"/>
              </a:spcBef>
              <a:spcAft>
                <a:spcPts val="0"/>
              </a:spcAft>
              <a:buSzPts val="1300"/>
            </a:pPr>
            <a:r>
              <a:rPr lang="es-ES" dirty="0"/>
              <a:t>Hemos de tener en cuenta que a efectos de análisis de cadenas de texto no es lo mismo a (minúscula) que A (mayúscula) o á (con tilde). Es decir, una letra no es lo mismo que esa letra en mayúsculas o esa letra con tilde, diéresis o cualquier otro signo de puntuación. </a:t>
            </a:r>
          </a:p>
          <a:p>
            <a:pPr marL="146050" lvl="0" indent="0" algn="just" rtl="0">
              <a:lnSpc>
                <a:spcPct val="110000"/>
              </a:lnSpc>
              <a:spcBef>
                <a:spcPts val="0"/>
              </a:spcBef>
              <a:spcAft>
                <a:spcPts val="0"/>
              </a:spcAft>
              <a:buSzPts val="1300"/>
            </a:pPr>
            <a:endParaRPr lang="es-ES" dirty="0"/>
          </a:p>
          <a:p>
            <a:pPr marL="146050" lvl="0" indent="0" algn="just" rtl="0">
              <a:lnSpc>
                <a:spcPct val="110000"/>
              </a:lnSpc>
              <a:spcBef>
                <a:spcPts val="0"/>
              </a:spcBef>
              <a:spcAft>
                <a:spcPts val="0"/>
              </a:spcAft>
              <a:buSzPts val="1300"/>
            </a:pPr>
            <a:r>
              <a:rPr lang="es-ES" dirty="0"/>
              <a:t>De hecho, quienes estén habituados a trabajar con códigos de caracteres como ASCII o Unicode ya sabrán que una letra minúscula tiene distinto código numérico que esa misma letra mayúscula.</a:t>
            </a:r>
            <a:endParaRPr b="1" dirty="0"/>
          </a:p>
        </p:txBody>
      </p:sp>
    </p:spTree>
    <p:extLst>
      <p:ext uri="{BB962C8B-B14F-4D97-AF65-F5344CB8AC3E}">
        <p14:creationId xmlns:p14="http://schemas.microsoft.com/office/powerpoint/2010/main" val="2413572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Expresiones regulares en JS</a:t>
            </a:r>
            <a:endParaRPr dirty="0"/>
          </a:p>
        </p:txBody>
      </p:sp>
      <p:sp>
        <p:nvSpPr>
          <p:cNvPr id="124" name="Google Shape;124;p26"/>
          <p:cNvSpPr txBox="1">
            <a:spLocks noGrp="1"/>
          </p:cNvSpPr>
          <p:nvPr>
            <p:ph type="subTitle" idx="1"/>
          </p:nvPr>
        </p:nvSpPr>
        <p:spPr>
          <a:xfrm>
            <a:off x="642700" y="1562499"/>
            <a:ext cx="7906214" cy="2407157"/>
          </a:xfrm>
          <a:prstGeom prst="rect">
            <a:avLst/>
          </a:prstGeom>
        </p:spPr>
        <p:txBody>
          <a:bodyPr spcFirstLastPara="1" wrap="square" lIns="91425" tIns="91425" rIns="91425" bIns="91425" anchor="t" anchorCtr="0">
            <a:noAutofit/>
          </a:bodyPr>
          <a:lstStyle/>
          <a:p>
            <a:pPr marL="146050" lvl="0" indent="0" algn="just" rtl="0">
              <a:lnSpc>
                <a:spcPct val="110000"/>
              </a:lnSpc>
              <a:spcBef>
                <a:spcPts val="0"/>
              </a:spcBef>
              <a:spcAft>
                <a:spcPts val="0"/>
              </a:spcAft>
              <a:buSzPts val="1300"/>
            </a:pPr>
            <a:r>
              <a:rPr lang="es-ES" dirty="0"/>
              <a:t>Una forma inicial de expresar un patrón podría ser la indicada en la siguiente tabla:</a:t>
            </a:r>
            <a:endParaRPr b="1" dirty="0"/>
          </a:p>
        </p:txBody>
      </p:sp>
      <p:pic>
        <p:nvPicPr>
          <p:cNvPr id="3" name="Imagen 2">
            <a:extLst>
              <a:ext uri="{FF2B5EF4-FFF2-40B4-BE49-F238E27FC236}">
                <a16:creationId xmlns:a16="http://schemas.microsoft.com/office/drawing/2014/main" id="{3410A2B4-5303-694C-EFEE-1389E04691B6}"/>
              </a:ext>
            </a:extLst>
          </p:cNvPr>
          <p:cNvPicPr>
            <a:picLocks noChangeAspect="1"/>
          </p:cNvPicPr>
          <p:nvPr/>
        </p:nvPicPr>
        <p:blipFill>
          <a:blip r:embed="rId3"/>
          <a:stretch>
            <a:fillRect/>
          </a:stretch>
        </p:blipFill>
        <p:spPr>
          <a:xfrm>
            <a:off x="1779513" y="2147888"/>
            <a:ext cx="5584974" cy="2641826"/>
          </a:xfrm>
          <a:prstGeom prst="rect">
            <a:avLst/>
          </a:prstGeom>
        </p:spPr>
      </p:pic>
    </p:spTree>
    <p:extLst>
      <p:ext uri="{BB962C8B-B14F-4D97-AF65-F5344CB8AC3E}">
        <p14:creationId xmlns:p14="http://schemas.microsoft.com/office/powerpoint/2010/main" val="1347833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Expresiones regulares en JS</a:t>
            </a:r>
            <a:endParaRPr dirty="0"/>
          </a:p>
        </p:txBody>
      </p:sp>
      <p:sp>
        <p:nvSpPr>
          <p:cNvPr id="124" name="Google Shape;124;p26"/>
          <p:cNvSpPr txBox="1">
            <a:spLocks noGrp="1"/>
          </p:cNvSpPr>
          <p:nvPr>
            <p:ph type="subTitle" idx="1"/>
          </p:nvPr>
        </p:nvSpPr>
        <p:spPr>
          <a:xfrm>
            <a:off x="642700" y="1562499"/>
            <a:ext cx="7906214" cy="2407157"/>
          </a:xfrm>
          <a:prstGeom prst="rect">
            <a:avLst/>
          </a:prstGeom>
        </p:spPr>
        <p:txBody>
          <a:bodyPr spcFirstLastPara="1" wrap="square" lIns="91425" tIns="91425" rIns="91425" bIns="91425" anchor="t" anchorCtr="0">
            <a:noAutofit/>
          </a:bodyPr>
          <a:lstStyle/>
          <a:p>
            <a:pPr marL="146050" lvl="0" indent="0" algn="just" rtl="0">
              <a:lnSpc>
                <a:spcPct val="110000"/>
              </a:lnSpc>
              <a:spcBef>
                <a:spcPts val="0"/>
              </a:spcBef>
              <a:spcAft>
                <a:spcPts val="0"/>
              </a:spcAft>
              <a:buSzPts val="1300"/>
            </a:pPr>
            <a:r>
              <a:rPr lang="es-ES" dirty="0"/>
              <a:t>Hemos indicado "</a:t>
            </a:r>
            <a:r>
              <a:rPr lang="es-ES" dirty="0" err="1"/>
              <a:t>apis</a:t>
            </a:r>
            <a:r>
              <a:rPr lang="es-ES" dirty="0"/>
              <a:t> </a:t>
            </a:r>
            <a:r>
              <a:rPr lang="es-ES" dirty="0" err="1"/>
              <a:t>mellifera</a:t>
            </a:r>
            <a:r>
              <a:rPr lang="es-ES" dirty="0"/>
              <a:t> sativa" entrecomillada para indicar que la cadena está compuesta por varias palabras separadas por espacios en blanco. </a:t>
            </a:r>
          </a:p>
          <a:p>
            <a:pPr marL="146050" lvl="0" indent="0" algn="just" rtl="0">
              <a:lnSpc>
                <a:spcPct val="110000"/>
              </a:lnSpc>
              <a:spcBef>
                <a:spcPts val="0"/>
              </a:spcBef>
              <a:spcAft>
                <a:spcPts val="0"/>
              </a:spcAft>
              <a:buSzPts val="1300"/>
            </a:pPr>
            <a:endParaRPr lang="es-ES" dirty="0"/>
          </a:p>
          <a:p>
            <a:pPr marL="146050" lvl="0" indent="0" algn="just" rtl="0">
              <a:lnSpc>
                <a:spcPct val="110000"/>
              </a:lnSpc>
              <a:spcBef>
                <a:spcPts val="0"/>
              </a:spcBef>
              <a:spcAft>
                <a:spcPts val="0"/>
              </a:spcAft>
              <a:buSzPts val="1300"/>
            </a:pPr>
            <a:r>
              <a:rPr lang="es-ES" dirty="0"/>
              <a:t>En este caso, la cadena contiene dos espacios en blanco. Hemos escrito \"</a:t>
            </a:r>
            <a:r>
              <a:rPr lang="es-ES" dirty="0" err="1"/>
              <a:t>apis</a:t>
            </a:r>
            <a:r>
              <a:rPr lang="es-ES" dirty="0"/>
              <a:t> </a:t>
            </a:r>
            <a:r>
              <a:rPr lang="es-ES" dirty="0" err="1"/>
              <a:t>mellifera</a:t>
            </a:r>
            <a:r>
              <a:rPr lang="es-ES" dirty="0"/>
              <a:t> sativa\" para representar una cadena donde las comillas forman parte de la cadena (pero no las barras inclinadas, que son el símbolo de escape que nos sirve para indicar que las comillas deben leerse literalmente). </a:t>
            </a:r>
          </a:p>
          <a:p>
            <a:pPr marL="146050" lvl="0" indent="0" algn="just" rtl="0">
              <a:lnSpc>
                <a:spcPct val="110000"/>
              </a:lnSpc>
              <a:spcBef>
                <a:spcPts val="0"/>
              </a:spcBef>
              <a:spcAft>
                <a:spcPts val="0"/>
              </a:spcAft>
              <a:buSzPts val="1300"/>
            </a:pPr>
            <a:endParaRPr lang="es-ES" dirty="0"/>
          </a:p>
          <a:p>
            <a:pPr marL="146050" lvl="0" indent="0" algn="just" rtl="0">
              <a:lnSpc>
                <a:spcPct val="110000"/>
              </a:lnSpc>
              <a:spcBef>
                <a:spcPts val="0"/>
              </a:spcBef>
              <a:spcAft>
                <a:spcPts val="0"/>
              </a:spcAft>
              <a:buSzPts val="1300"/>
            </a:pPr>
            <a:r>
              <a:rPr lang="es-ES" dirty="0"/>
              <a:t>Esta cadena comienza con una comilla y contiene al menos una a minúscula, por lo que cumple con los requisitos.</a:t>
            </a:r>
            <a:endParaRPr b="1" dirty="0"/>
          </a:p>
        </p:txBody>
      </p:sp>
    </p:spTree>
    <p:extLst>
      <p:ext uri="{BB962C8B-B14F-4D97-AF65-F5344CB8AC3E}">
        <p14:creationId xmlns:p14="http://schemas.microsoft.com/office/powerpoint/2010/main" val="3628019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Expresiones regulares en JS</a:t>
            </a:r>
            <a:endParaRPr dirty="0"/>
          </a:p>
        </p:txBody>
      </p:sp>
      <p:sp>
        <p:nvSpPr>
          <p:cNvPr id="124" name="Google Shape;124;p26"/>
          <p:cNvSpPr txBox="1">
            <a:spLocks noGrp="1"/>
          </p:cNvSpPr>
          <p:nvPr>
            <p:ph type="subTitle" idx="1"/>
          </p:nvPr>
        </p:nvSpPr>
        <p:spPr>
          <a:xfrm>
            <a:off x="642700" y="1562499"/>
            <a:ext cx="7906214" cy="2407157"/>
          </a:xfrm>
          <a:prstGeom prst="rect">
            <a:avLst/>
          </a:prstGeom>
        </p:spPr>
        <p:txBody>
          <a:bodyPr spcFirstLastPara="1" wrap="square" lIns="91425" tIns="91425" rIns="91425" bIns="91425" anchor="t" anchorCtr="0">
            <a:noAutofit/>
          </a:bodyPr>
          <a:lstStyle/>
          <a:p>
            <a:pPr marL="146050" lvl="0" indent="0" algn="just" rtl="0">
              <a:lnSpc>
                <a:spcPct val="110000"/>
              </a:lnSpc>
              <a:spcBef>
                <a:spcPts val="0"/>
              </a:spcBef>
              <a:spcAft>
                <a:spcPts val="0"/>
              </a:spcAft>
              <a:buSzPts val="1300"/>
            </a:pPr>
            <a:r>
              <a:rPr lang="es-ES" dirty="0"/>
              <a:t>Tener en cuenta que en una expresión regular los espacios en blanco cuentan. Por tanto, no es lo mismo "</a:t>
            </a:r>
            <a:r>
              <a:rPr lang="es-ES" dirty="0" err="1"/>
              <a:t>apis</a:t>
            </a:r>
            <a:r>
              <a:rPr lang="es-ES" dirty="0"/>
              <a:t> </a:t>
            </a:r>
            <a:r>
              <a:rPr lang="es-ES" dirty="0" err="1"/>
              <a:t>mellifera</a:t>
            </a:r>
            <a:r>
              <a:rPr lang="es-ES" dirty="0"/>
              <a:t> sativa" que "</a:t>
            </a:r>
            <a:r>
              <a:rPr lang="es-ES" dirty="0" err="1"/>
              <a:t>apis</a:t>
            </a:r>
            <a:r>
              <a:rPr lang="es-ES" dirty="0"/>
              <a:t>       </a:t>
            </a:r>
            <a:r>
              <a:rPr lang="es-ES" dirty="0" err="1"/>
              <a:t>mellifera</a:t>
            </a:r>
            <a:r>
              <a:rPr lang="es-ES" dirty="0"/>
              <a:t>	sativa". Un solo espacio en blanco hace que dos cadenas se consideren distintas.</a:t>
            </a:r>
          </a:p>
          <a:p>
            <a:pPr marL="146050" lvl="0" indent="0" algn="just" rtl="0">
              <a:lnSpc>
                <a:spcPct val="110000"/>
              </a:lnSpc>
              <a:spcBef>
                <a:spcPts val="0"/>
              </a:spcBef>
              <a:spcAft>
                <a:spcPts val="0"/>
              </a:spcAft>
              <a:buSzPts val="1300"/>
            </a:pPr>
            <a:endParaRPr lang="es-ES" b="1" dirty="0"/>
          </a:p>
          <a:p>
            <a:pPr marL="146050" lvl="0" indent="0" algn="just" rtl="0">
              <a:lnSpc>
                <a:spcPct val="110000"/>
              </a:lnSpc>
              <a:spcBef>
                <a:spcPts val="0"/>
              </a:spcBef>
              <a:spcAft>
                <a:spcPts val="0"/>
              </a:spcAft>
              <a:buSzPts val="1300"/>
            </a:pPr>
            <a:r>
              <a:rPr lang="es-ES" b="1" dirty="0"/>
              <a:t>Las expresiones regulares son formas estandarizadas de expresar un patrón siguiendo ciertas reglas para definirlo. A un computador no podemos indicarle con una frase cuál es el patrón que queremos comprobar, tendremos que indicárselo con una sintaxis normalizada.</a:t>
            </a:r>
            <a:endParaRPr b="1" dirty="0"/>
          </a:p>
        </p:txBody>
      </p:sp>
    </p:spTree>
    <p:extLst>
      <p:ext uri="{BB962C8B-B14F-4D97-AF65-F5344CB8AC3E}">
        <p14:creationId xmlns:p14="http://schemas.microsoft.com/office/powerpoint/2010/main" val="3268856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Alusión a términos</a:t>
            </a:r>
            <a:endParaRPr dirty="0"/>
          </a:p>
        </p:txBody>
      </p:sp>
      <p:sp>
        <p:nvSpPr>
          <p:cNvPr id="124" name="Google Shape;124;p26"/>
          <p:cNvSpPr txBox="1">
            <a:spLocks noGrp="1"/>
          </p:cNvSpPr>
          <p:nvPr>
            <p:ph type="subTitle" idx="1"/>
          </p:nvPr>
        </p:nvSpPr>
        <p:spPr>
          <a:xfrm>
            <a:off x="642700" y="1562499"/>
            <a:ext cx="7906214" cy="2407157"/>
          </a:xfrm>
          <a:prstGeom prst="rect">
            <a:avLst/>
          </a:prstGeom>
        </p:spPr>
        <p:txBody>
          <a:bodyPr spcFirstLastPara="1" wrap="square" lIns="91425" tIns="91425" rIns="91425" bIns="91425" anchor="t" anchorCtr="0">
            <a:noAutofit/>
          </a:bodyPr>
          <a:lstStyle/>
          <a:p>
            <a:pPr marL="431800" lvl="0" indent="-285750" algn="just" rtl="0">
              <a:lnSpc>
                <a:spcPct val="110000"/>
              </a:lnSpc>
              <a:spcBef>
                <a:spcPts val="0"/>
              </a:spcBef>
              <a:spcAft>
                <a:spcPts val="0"/>
              </a:spcAft>
              <a:buSzPts val="1300"/>
              <a:buFont typeface="Arial" panose="020B0604020202020204" pitchFamily="34" charset="0"/>
              <a:buChar char="•"/>
            </a:pPr>
            <a:r>
              <a:rPr lang="es-ES" dirty="0" err="1"/>
              <a:t>regex</a:t>
            </a:r>
            <a:r>
              <a:rPr lang="es-ES" dirty="0"/>
              <a:t>: abreviatura de regular </a:t>
            </a:r>
            <a:r>
              <a:rPr lang="es-ES" dirty="0" err="1"/>
              <a:t>expression</a:t>
            </a:r>
            <a:r>
              <a:rPr lang="es-ES" dirty="0"/>
              <a:t> (expresión regular).</a:t>
            </a:r>
          </a:p>
          <a:p>
            <a:pPr marL="431800" lvl="0" indent="-285750" algn="just" rtl="0">
              <a:lnSpc>
                <a:spcPct val="110000"/>
              </a:lnSpc>
              <a:spcBef>
                <a:spcPts val="0"/>
              </a:spcBef>
              <a:spcAft>
                <a:spcPts val="0"/>
              </a:spcAft>
              <a:buSzPts val="1300"/>
              <a:buFont typeface="Arial" panose="020B0604020202020204" pitchFamily="34" charset="0"/>
              <a:buChar char="•"/>
            </a:pPr>
            <a:endParaRPr lang="es-ES" dirty="0"/>
          </a:p>
          <a:p>
            <a:pPr marL="431800" lvl="0" indent="-285750" algn="just" rtl="0">
              <a:lnSpc>
                <a:spcPct val="110000"/>
              </a:lnSpc>
              <a:spcBef>
                <a:spcPts val="0"/>
              </a:spcBef>
              <a:spcAft>
                <a:spcPts val="0"/>
              </a:spcAft>
              <a:buSzPts val="1300"/>
              <a:buFont typeface="Arial" panose="020B0604020202020204" pitchFamily="34" charset="0"/>
              <a:buChar char="•"/>
            </a:pPr>
            <a:r>
              <a:rPr lang="es-ES" dirty="0" err="1"/>
              <a:t>pattern</a:t>
            </a:r>
            <a:r>
              <a:rPr lang="es-ES" dirty="0"/>
              <a:t>: patrón.</a:t>
            </a:r>
          </a:p>
          <a:p>
            <a:pPr marL="431800" lvl="0" indent="-285750" algn="just" rtl="0">
              <a:lnSpc>
                <a:spcPct val="110000"/>
              </a:lnSpc>
              <a:spcBef>
                <a:spcPts val="0"/>
              </a:spcBef>
              <a:spcAft>
                <a:spcPts val="0"/>
              </a:spcAft>
              <a:buSzPts val="1300"/>
              <a:buFont typeface="Arial" panose="020B0604020202020204" pitchFamily="34" charset="0"/>
              <a:buChar char="•"/>
            </a:pPr>
            <a:endParaRPr lang="es-ES" dirty="0"/>
          </a:p>
          <a:p>
            <a:pPr marL="431800" lvl="0" indent="-285750" algn="just" rtl="0">
              <a:lnSpc>
                <a:spcPct val="110000"/>
              </a:lnSpc>
              <a:spcBef>
                <a:spcPts val="0"/>
              </a:spcBef>
              <a:spcAft>
                <a:spcPts val="0"/>
              </a:spcAft>
              <a:buSzPts val="1300"/>
              <a:buFont typeface="Arial" panose="020B0604020202020204" pitchFamily="34" charset="0"/>
              <a:buChar char="•"/>
            </a:pPr>
            <a:r>
              <a:rPr lang="es-ES" dirty="0"/>
              <a:t>match: coincidencia (cadena que contiene el patrón).</a:t>
            </a:r>
          </a:p>
        </p:txBody>
      </p:sp>
    </p:spTree>
    <p:extLst>
      <p:ext uri="{BB962C8B-B14F-4D97-AF65-F5344CB8AC3E}">
        <p14:creationId xmlns:p14="http://schemas.microsoft.com/office/powerpoint/2010/main" val="2294689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Alusión a términos</a:t>
            </a:r>
            <a:endParaRPr dirty="0"/>
          </a:p>
        </p:txBody>
      </p:sp>
      <p:sp>
        <p:nvSpPr>
          <p:cNvPr id="124" name="Google Shape;124;p26"/>
          <p:cNvSpPr txBox="1">
            <a:spLocks noGrp="1"/>
          </p:cNvSpPr>
          <p:nvPr>
            <p:ph type="subTitle" idx="1"/>
          </p:nvPr>
        </p:nvSpPr>
        <p:spPr>
          <a:xfrm>
            <a:off x="642700" y="1562499"/>
            <a:ext cx="7906214" cy="2407157"/>
          </a:xfrm>
          <a:prstGeom prst="rect">
            <a:avLst/>
          </a:prstGeom>
        </p:spPr>
        <p:txBody>
          <a:bodyPr spcFirstLastPara="1" wrap="square" lIns="91425" tIns="91425" rIns="91425" bIns="91425" anchor="t" anchorCtr="0">
            <a:noAutofit/>
          </a:bodyPr>
          <a:lstStyle/>
          <a:p>
            <a:pPr marL="146050" lvl="0" indent="0" algn="just" rtl="0">
              <a:lnSpc>
                <a:spcPct val="110000"/>
              </a:lnSpc>
              <a:spcBef>
                <a:spcPts val="0"/>
              </a:spcBef>
              <a:spcAft>
                <a:spcPts val="0"/>
              </a:spcAft>
              <a:buSzPts val="1300"/>
            </a:pPr>
            <a:r>
              <a:rPr lang="es-ES" dirty="0"/>
              <a:t>Una expresión regular como </a:t>
            </a:r>
            <a:r>
              <a:rPr lang="es-ES" b="1" dirty="0"/>
              <a:t>“Todas las cadenas que comienzan por una letra distinta de a y contienen al menos una a”</a:t>
            </a:r>
            <a:r>
              <a:rPr lang="es-ES" dirty="0"/>
              <a:t> es relativamente compleja. </a:t>
            </a:r>
          </a:p>
          <a:p>
            <a:pPr marL="146050" lvl="0" indent="0" algn="just" rtl="0">
              <a:lnSpc>
                <a:spcPct val="110000"/>
              </a:lnSpc>
              <a:spcBef>
                <a:spcPts val="0"/>
              </a:spcBef>
              <a:spcAft>
                <a:spcPts val="0"/>
              </a:spcAft>
              <a:buSzPts val="1300"/>
            </a:pPr>
            <a:endParaRPr lang="es-ES" dirty="0"/>
          </a:p>
          <a:p>
            <a:pPr marL="146050" lvl="0" indent="0" algn="just" rtl="0">
              <a:lnSpc>
                <a:spcPct val="110000"/>
              </a:lnSpc>
              <a:spcBef>
                <a:spcPts val="0"/>
              </a:spcBef>
              <a:spcAft>
                <a:spcPts val="0"/>
              </a:spcAft>
              <a:buSzPts val="1300"/>
            </a:pPr>
            <a:r>
              <a:rPr lang="es-ES" dirty="0"/>
              <a:t>Las expresiones regulares más sencillas son las que hacen alusión a si una cadena contiene un patrón. </a:t>
            </a:r>
          </a:p>
          <a:p>
            <a:pPr marL="146050" lvl="0" indent="0" algn="just" rtl="0">
              <a:lnSpc>
                <a:spcPct val="110000"/>
              </a:lnSpc>
              <a:spcBef>
                <a:spcPts val="0"/>
              </a:spcBef>
              <a:spcAft>
                <a:spcPts val="0"/>
              </a:spcAft>
              <a:buSzPts val="1300"/>
            </a:pPr>
            <a:endParaRPr lang="es-ES" dirty="0"/>
          </a:p>
          <a:p>
            <a:pPr marL="146050" lvl="0" indent="0" algn="just" rtl="0">
              <a:lnSpc>
                <a:spcPct val="110000"/>
              </a:lnSpc>
              <a:spcBef>
                <a:spcPts val="0"/>
              </a:spcBef>
              <a:spcAft>
                <a:spcPts val="0"/>
              </a:spcAft>
              <a:buSzPts val="1300"/>
            </a:pPr>
            <a:r>
              <a:rPr lang="es-ES" dirty="0"/>
              <a:t>Por ejemplo: ¿Contiene una cadena la </a:t>
            </a:r>
            <a:r>
              <a:rPr lang="es-ES" dirty="0" err="1"/>
              <a:t>sub-cadena</a:t>
            </a:r>
            <a:r>
              <a:rPr lang="es-ES" dirty="0"/>
              <a:t> </a:t>
            </a:r>
            <a:r>
              <a:rPr lang="es-ES" b="1" dirty="0"/>
              <a:t>rio</a:t>
            </a:r>
            <a:r>
              <a:rPr lang="es-ES" dirty="0"/>
              <a:t>? Serían cadenas que contienen la </a:t>
            </a:r>
            <a:r>
              <a:rPr lang="es-ES" dirty="0" err="1"/>
              <a:t>sub-cadena</a:t>
            </a:r>
            <a:r>
              <a:rPr lang="es-ES" dirty="0"/>
              <a:t> rio y hacen </a:t>
            </a:r>
            <a:r>
              <a:rPr lang="es-ES" b="1" dirty="0"/>
              <a:t>match</a:t>
            </a:r>
            <a:r>
              <a:rPr lang="es-ES" dirty="0"/>
              <a:t> para la expresión regular indicada: “</a:t>
            </a:r>
            <a:r>
              <a:rPr lang="es-ES" dirty="0" err="1"/>
              <a:t>armariote</a:t>
            </a:r>
            <a:r>
              <a:rPr lang="es-ES" dirty="0"/>
              <a:t>”, “canario”, “</a:t>
            </a:r>
            <a:r>
              <a:rPr lang="es-ES" dirty="0" err="1"/>
              <a:t>rioboo</a:t>
            </a:r>
            <a:r>
              <a:rPr lang="es-ES" dirty="0"/>
              <a:t>”, “</a:t>
            </a:r>
            <a:r>
              <a:rPr lang="es-ES" dirty="0" err="1"/>
              <a:t>ariofonte</a:t>
            </a:r>
            <a:r>
              <a:rPr lang="es-ES" dirty="0"/>
              <a:t>”, etc. En cambio, no contienen la </a:t>
            </a:r>
            <a:r>
              <a:rPr lang="es-ES" dirty="0" err="1"/>
              <a:t>sub-cadena</a:t>
            </a:r>
            <a:r>
              <a:rPr lang="es-ES" dirty="0"/>
              <a:t> y no hacen match cadenas como “CABRIOLET” (por estar en mayúsculas), “rico”, “dañino” ni “río”, en este último caso por llevar tilde.</a:t>
            </a:r>
          </a:p>
        </p:txBody>
      </p:sp>
    </p:spTree>
    <p:extLst>
      <p:ext uri="{BB962C8B-B14F-4D97-AF65-F5344CB8AC3E}">
        <p14:creationId xmlns:p14="http://schemas.microsoft.com/office/powerpoint/2010/main" val="1464392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Objeto predefinido Regex</a:t>
            </a:r>
            <a:endParaRPr dirty="0"/>
          </a:p>
        </p:txBody>
      </p:sp>
      <p:sp>
        <p:nvSpPr>
          <p:cNvPr id="124" name="Google Shape;124;p26"/>
          <p:cNvSpPr txBox="1">
            <a:spLocks noGrp="1"/>
          </p:cNvSpPr>
          <p:nvPr>
            <p:ph type="subTitle" idx="1"/>
          </p:nvPr>
        </p:nvSpPr>
        <p:spPr>
          <a:xfrm>
            <a:off x="642700" y="1562499"/>
            <a:ext cx="7906214" cy="2407157"/>
          </a:xfrm>
          <a:prstGeom prst="rect">
            <a:avLst/>
          </a:prstGeom>
        </p:spPr>
        <p:txBody>
          <a:bodyPr spcFirstLastPara="1" wrap="square" lIns="91425" tIns="91425" rIns="91425" bIns="91425" anchor="t" anchorCtr="0">
            <a:noAutofit/>
          </a:bodyPr>
          <a:lstStyle/>
          <a:p>
            <a:pPr marL="146050" lvl="0" indent="0" algn="just" rtl="0">
              <a:lnSpc>
                <a:spcPct val="110000"/>
              </a:lnSpc>
              <a:spcBef>
                <a:spcPts val="0"/>
              </a:spcBef>
              <a:spcAft>
                <a:spcPts val="0"/>
              </a:spcAft>
              <a:buSzPts val="1300"/>
            </a:pPr>
            <a:r>
              <a:rPr lang="es-ES" dirty="0"/>
              <a:t>Para crear expresiones regulares, JavaScript provee de una serie de símbolos especiales que permiten definir los patrones, como veremos más adelante.</a:t>
            </a:r>
          </a:p>
          <a:p>
            <a:pPr marL="146050" lvl="0" indent="0" algn="just" rtl="0">
              <a:lnSpc>
                <a:spcPct val="110000"/>
              </a:lnSpc>
              <a:spcBef>
                <a:spcPts val="0"/>
              </a:spcBef>
              <a:spcAft>
                <a:spcPts val="0"/>
              </a:spcAft>
              <a:buSzPts val="1300"/>
            </a:pPr>
            <a:endParaRPr lang="es-ES" dirty="0"/>
          </a:p>
          <a:p>
            <a:pPr marL="146050" lvl="0" indent="0" algn="just" rtl="0">
              <a:lnSpc>
                <a:spcPct val="110000"/>
              </a:lnSpc>
              <a:spcBef>
                <a:spcPts val="0"/>
              </a:spcBef>
              <a:spcAft>
                <a:spcPts val="0"/>
              </a:spcAft>
              <a:buSzPts val="1300"/>
            </a:pPr>
            <a:r>
              <a:rPr lang="es-ES" dirty="0"/>
              <a:t>Para introducir el concepto de símbolo especial y expresión regular vamos a usar primeramente sólo dos caracteres especiales: el carácter </a:t>
            </a:r>
            <a:r>
              <a:rPr lang="es-ES" b="1" dirty="0"/>
              <a:t>“punto” . </a:t>
            </a:r>
            <a:r>
              <a:rPr lang="es-ES" dirty="0"/>
              <a:t>, que es un simple punto, y el carácter </a:t>
            </a:r>
            <a:r>
              <a:rPr lang="es-ES" b="1" dirty="0"/>
              <a:t>?</a:t>
            </a:r>
            <a:r>
              <a:rPr lang="es-ES" dirty="0"/>
              <a:t> que sirve para indicar que el carácter a continuación del símbolo es opcional, es decir, que puede aparecer 0 o 1 vez.</a:t>
            </a:r>
          </a:p>
        </p:txBody>
      </p:sp>
    </p:spTree>
    <p:extLst>
      <p:ext uri="{BB962C8B-B14F-4D97-AF65-F5344CB8AC3E}">
        <p14:creationId xmlns:p14="http://schemas.microsoft.com/office/powerpoint/2010/main" val="3922191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1"/>
          <p:cNvSpPr txBox="1">
            <a:spLocks noGrp="1"/>
          </p:cNvSpPr>
          <p:nvPr>
            <p:ph type="title"/>
          </p:nvPr>
        </p:nvSpPr>
        <p:spPr>
          <a:xfrm>
            <a:off x="732150" y="1432763"/>
            <a:ext cx="7679700" cy="72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Introducción a las expresiones regulares</a:t>
            </a:r>
            <a:endParaRPr/>
          </a:p>
        </p:txBody>
      </p:sp>
      <p:sp>
        <p:nvSpPr>
          <p:cNvPr id="90" name="Google Shape;90;p21"/>
          <p:cNvSpPr txBox="1">
            <a:spLocks noGrp="1"/>
          </p:cNvSpPr>
          <p:nvPr>
            <p:ph type="body" idx="1"/>
          </p:nvPr>
        </p:nvSpPr>
        <p:spPr>
          <a:xfrm>
            <a:off x="732150" y="2229500"/>
            <a:ext cx="7679700" cy="19596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s"/>
              <a:t>Esta presentación proporciona una introducción a las expresiones regulares, una herramienta utilizada por los programadores para el análisis de texto. Cubre los conceptos básicos de las expresiones regulares, su lenguaje y sus limitaciones.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Objeto predefinido Regex</a:t>
            </a:r>
            <a:endParaRPr dirty="0"/>
          </a:p>
        </p:txBody>
      </p:sp>
      <p:sp>
        <p:nvSpPr>
          <p:cNvPr id="124" name="Google Shape;124;p26"/>
          <p:cNvSpPr txBox="1">
            <a:spLocks noGrp="1"/>
          </p:cNvSpPr>
          <p:nvPr>
            <p:ph type="subTitle" idx="1"/>
          </p:nvPr>
        </p:nvSpPr>
        <p:spPr>
          <a:xfrm>
            <a:off x="642700" y="1562499"/>
            <a:ext cx="7906214" cy="2407157"/>
          </a:xfrm>
          <a:prstGeom prst="rect">
            <a:avLst/>
          </a:prstGeom>
        </p:spPr>
        <p:txBody>
          <a:bodyPr spcFirstLastPara="1" wrap="square" lIns="91425" tIns="91425" rIns="91425" bIns="91425" anchor="t" anchorCtr="0">
            <a:noAutofit/>
          </a:bodyPr>
          <a:lstStyle/>
          <a:p>
            <a:pPr marL="146050" lvl="0" indent="0" algn="just" rtl="0">
              <a:lnSpc>
                <a:spcPct val="110000"/>
              </a:lnSpc>
              <a:spcBef>
                <a:spcPts val="0"/>
              </a:spcBef>
              <a:spcAft>
                <a:spcPts val="0"/>
              </a:spcAft>
              <a:buSzPts val="1300"/>
            </a:pPr>
            <a:r>
              <a:rPr lang="es-ES" dirty="0"/>
              <a:t>En JavaScript el uso de expresiones regulares se basa en el uso de un objeto predefinido (existente) del lenguaje que podemos usar para construir nuestros scripts: el objeto </a:t>
            </a:r>
            <a:r>
              <a:rPr lang="es-ES" dirty="0" err="1"/>
              <a:t>RegExp</a:t>
            </a:r>
            <a:r>
              <a:rPr lang="es-ES" dirty="0"/>
              <a:t>. </a:t>
            </a:r>
          </a:p>
          <a:p>
            <a:pPr marL="146050" lvl="0" indent="0" algn="just" rtl="0">
              <a:lnSpc>
                <a:spcPct val="110000"/>
              </a:lnSpc>
              <a:spcBef>
                <a:spcPts val="0"/>
              </a:spcBef>
              <a:spcAft>
                <a:spcPts val="0"/>
              </a:spcAft>
              <a:buSzPts val="1300"/>
            </a:pPr>
            <a:endParaRPr lang="es-ES" dirty="0"/>
          </a:p>
          <a:p>
            <a:pPr marL="146050" lvl="0" indent="0" algn="just" rtl="0">
              <a:lnSpc>
                <a:spcPct val="110000"/>
              </a:lnSpc>
              <a:spcBef>
                <a:spcPts val="0"/>
              </a:spcBef>
              <a:spcAft>
                <a:spcPts val="0"/>
              </a:spcAft>
              <a:buSzPts val="1300"/>
            </a:pPr>
            <a:r>
              <a:rPr lang="es-ES" dirty="0"/>
              <a:t>Este es uno de los objetos predefinidos de JavaScript, ya que existen otros (como </a:t>
            </a:r>
            <a:r>
              <a:rPr lang="es-ES" dirty="0" err="1"/>
              <a:t>Math</a:t>
            </a:r>
            <a:r>
              <a:rPr lang="es-ES" dirty="0"/>
              <a:t>, Date, etc.). </a:t>
            </a:r>
            <a:r>
              <a:rPr lang="es-ES" dirty="0" err="1"/>
              <a:t>RegExp</a:t>
            </a:r>
            <a:r>
              <a:rPr lang="es-ES" dirty="0"/>
              <a:t> nos provee de métodos útiles para trabajar con expresiones regulares.</a:t>
            </a:r>
          </a:p>
        </p:txBody>
      </p:sp>
    </p:spTree>
    <p:extLst>
      <p:ext uri="{BB962C8B-B14F-4D97-AF65-F5344CB8AC3E}">
        <p14:creationId xmlns:p14="http://schemas.microsoft.com/office/powerpoint/2010/main" val="1918573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5" y="650250"/>
            <a:ext cx="7539368"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Creación de expresiones regulares en JS</a:t>
            </a:r>
            <a:endParaRPr dirty="0"/>
          </a:p>
        </p:txBody>
      </p:sp>
      <p:sp>
        <p:nvSpPr>
          <p:cNvPr id="124" name="Google Shape;124;p26"/>
          <p:cNvSpPr txBox="1">
            <a:spLocks noGrp="1"/>
          </p:cNvSpPr>
          <p:nvPr>
            <p:ph type="subTitle" idx="1"/>
          </p:nvPr>
        </p:nvSpPr>
        <p:spPr>
          <a:xfrm>
            <a:off x="642700" y="1562499"/>
            <a:ext cx="7906214" cy="2407157"/>
          </a:xfrm>
          <a:prstGeom prst="rect">
            <a:avLst/>
          </a:prstGeom>
        </p:spPr>
        <p:txBody>
          <a:bodyPr spcFirstLastPara="1" wrap="square" lIns="91425" tIns="91425" rIns="91425" bIns="91425" anchor="t" anchorCtr="0">
            <a:noAutofit/>
          </a:bodyPr>
          <a:lstStyle/>
          <a:p>
            <a:pPr marL="431800" lvl="0" indent="-285750" algn="just" rtl="0">
              <a:lnSpc>
                <a:spcPct val="110000"/>
              </a:lnSpc>
              <a:spcBef>
                <a:spcPts val="0"/>
              </a:spcBef>
              <a:spcAft>
                <a:spcPts val="0"/>
              </a:spcAft>
              <a:buSzPts val="1300"/>
              <a:buFont typeface="Arial" panose="020B0604020202020204" pitchFamily="34" charset="0"/>
              <a:buChar char="•"/>
            </a:pPr>
            <a:r>
              <a:rPr lang="es-ES" dirty="0"/>
              <a:t>En forma de literal: </a:t>
            </a:r>
          </a:p>
          <a:p>
            <a:pPr marL="431800" lvl="0" indent="-285750" algn="just" rtl="0">
              <a:lnSpc>
                <a:spcPct val="110000"/>
              </a:lnSpc>
              <a:spcBef>
                <a:spcPts val="0"/>
              </a:spcBef>
              <a:spcAft>
                <a:spcPts val="0"/>
              </a:spcAft>
              <a:buSzPts val="1300"/>
              <a:buFont typeface="Arial" panose="020B0604020202020204" pitchFamily="34" charset="0"/>
              <a:buChar char="•"/>
            </a:pPr>
            <a:endParaRPr lang="es-ES" dirty="0"/>
          </a:p>
          <a:p>
            <a:pPr marL="146050" lvl="0" indent="0" algn="just" rtl="0">
              <a:lnSpc>
                <a:spcPct val="110000"/>
              </a:lnSpc>
              <a:spcBef>
                <a:spcPts val="0"/>
              </a:spcBef>
              <a:spcAft>
                <a:spcPts val="0"/>
              </a:spcAft>
              <a:buSzPts val="1300"/>
            </a:pPr>
            <a:r>
              <a:rPr lang="es-ES" dirty="0"/>
              <a:t>	</a:t>
            </a:r>
            <a:r>
              <a:rPr lang="es-ES" b="1" dirty="0" err="1"/>
              <a:t>let</a:t>
            </a:r>
            <a:r>
              <a:rPr lang="es-ES" b="1" dirty="0"/>
              <a:t> </a:t>
            </a:r>
            <a:r>
              <a:rPr lang="es-ES" b="1" dirty="0" err="1"/>
              <a:t>miExpresionRegular</a:t>
            </a:r>
            <a:r>
              <a:rPr lang="es-ES" b="1" dirty="0"/>
              <a:t> = /</a:t>
            </a:r>
            <a:r>
              <a:rPr lang="es-ES" b="1" dirty="0" err="1"/>
              <a:t>as?.a</a:t>
            </a:r>
            <a:r>
              <a:rPr lang="es-ES" b="1" dirty="0"/>
              <a:t>/ </a:t>
            </a:r>
          </a:p>
          <a:p>
            <a:pPr marL="146050" lvl="0" indent="0" algn="just" rtl="0">
              <a:lnSpc>
                <a:spcPct val="110000"/>
              </a:lnSpc>
              <a:spcBef>
                <a:spcPts val="0"/>
              </a:spcBef>
              <a:spcAft>
                <a:spcPts val="0"/>
              </a:spcAft>
              <a:buSzPts val="1300"/>
            </a:pPr>
            <a:endParaRPr lang="es-ES" b="1" dirty="0"/>
          </a:p>
          <a:p>
            <a:pPr marL="146050" lvl="0" indent="0" algn="just" rtl="0">
              <a:lnSpc>
                <a:spcPct val="110000"/>
              </a:lnSpc>
              <a:spcBef>
                <a:spcPts val="0"/>
              </a:spcBef>
              <a:spcAft>
                <a:spcPts val="0"/>
              </a:spcAft>
              <a:buSzPts val="1300"/>
            </a:pPr>
            <a:r>
              <a:rPr lang="es-ES" dirty="0"/>
              <a:t>representa a todas las cadenas que contienen una </a:t>
            </a:r>
            <a:r>
              <a:rPr lang="es-ES" dirty="0" err="1"/>
              <a:t>sub-cadena</a:t>
            </a:r>
            <a:r>
              <a:rPr lang="es-ES" dirty="0"/>
              <a:t> con la primera letra de la </a:t>
            </a:r>
            <a:r>
              <a:rPr lang="es-ES" dirty="0" err="1"/>
              <a:t>sub-cadena</a:t>
            </a:r>
            <a:r>
              <a:rPr lang="es-ES" dirty="0"/>
              <a:t> una a, seguida de una s opcionalmente, seguida de cualquier letra, y seguida de una a.</a:t>
            </a:r>
          </a:p>
          <a:p>
            <a:pPr marL="146050" lvl="0" indent="0" algn="just" rtl="0">
              <a:lnSpc>
                <a:spcPct val="110000"/>
              </a:lnSpc>
              <a:spcBef>
                <a:spcPts val="0"/>
              </a:spcBef>
              <a:spcAft>
                <a:spcPts val="0"/>
              </a:spcAft>
              <a:buSzPts val="1300"/>
            </a:pPr>
            <a:endParaRPr lang="es-ES" dirty="0"/>
          </a:p>
          <a:p>
            <a:pPr marL="431800" lvl="0" indent="-285750" algn="just" rtl="0">
              <a:lnSpc>
                <a:spcPct val="110000"/>
              </a:lnSpc>
              <a:spcBef>
                <a:spcPts val="0"/>
              </a:spcBef>
              <a:spcAft>
                <a:spcPts val="0"/>
              </a:spcAft>
              <a:buSzPts val="1300"/>
              <a:buFont typeface="Arial" panose="020B0604020202020204" pitchFamily="34" charset="0"/>
              <a:buChar char="•"/>
            </a:pPr>
            <a:r>
              <a:rPr lang="es-ES" dirty="0"/>
              <a:t>Instanciando el objeto </a:t>
            </a:r>
            <a:r>
              <a:rPr lang="es-ES" dirty="0" err="1"/>
              <a:t>RegExp</a:t>
            </a:r>
            <a:r>
              <a:rPr lang="es-ES" dirty="0"/>
              <a:t>: </a:t>
            </a:r>
          </a:p>
          <a:p>
            <a:pPr marL="431800" lvl="0" indent="-285750" algn="just" rtl="0">
              <a:lnSpc>
                <a:spcPct val="110000"/>
              </a:lnSpc>
              <a:spcBef>
                <a:spcPts val="0"/>
              </a:spcBef>
              <a:spcAft>
                <a:spcPts val="0"/>
              </a:spcAft>
              <a:buSzPts val="1300"/>
              <a:buFont typeface="Arial" panose="020B0604020202020204" pitchFamily="34" charset="0"/>
              <a:buChar char="•"/>
            </a:pPr>
            <a:endParaRPr lang="es-ES" dirty="0"/>
          </a:p>
          <a:p>
            <a:pPr marL="146050" lvl="0" indent="0" algn="just" rtl="0">
              <a:lnSpc>
                <a:spcPct val="110000"/>
              </a:lnSpc>
              <a:spcBef>
                <a:spcPts val="0"/>
              </a:spcBef>
              <a:spcAft>
                <a:spcPts val="0"/>
              </a:spcAft>
              <a:buSzPts val="1300"/>
            </a:pPr>
            <a:r>
              <a:rPr lang="es-ES" dirty="0"/>
              <a:t>	</a:t>
            </a:r>
            <a:r>
              <a:rPr lang="es-ES" b="1" dirty="0" err="1"/>
              <a:t>let</a:t>
            </a:r>
            <a:r>
              <a:rPr lang="es-ES" b="1" dirty="0"/>
              <a:t> </a:t>
            </a:r>
            <a:r>
              <a:rPr lang="es-ES" b="1" dirty="0" err="1"/>
              <a:t>miExpresionRegular</a:t>
            </a:r>
            <a:r>
              <a:rPr lang="es-ES" b="1" dirty="0"/>
              <a:t> = new </a:t>
            </a:r>
            <a:r>
              <a:rPr lang="es-ES" b="1" dirty="0" err="1"/>
              <a:t>RegExp</a:t>
            </a:r>
            <a:r>
              <a:rPr lang="es-ES" b="1" dirty="0"/>
              <a:t>("</a:t>
            </a:r>
            <a:r>
              <a:rPr lang="es-ES" b="1" dirty="0" err="1"/>
              <a:t>as?.a</a:t>
            </a:r>
            <a:r>
              <a:rPr lang="es-ES" b="1" dirty="0"/>
              <a:t>") </a:t>
            </a:r>
          </a:p>
          <a:p>
            <a:pPr marL="146050" lvl="0" indent="0" algn="just" rtl="0">
              <a:lnSpc>
                <a:spcPct val="110000"/>
              </a:lnSpc>
              <a:spcBef>
                <a:spcPts val="0"/>
              </a:spcBef>
              <a:spcAft>
                <a:spcPts val="0"/>
              </a:spcAft>
              <a:buSzPts val="1300"/>
            </a:pPr>
            <a:endParaRPr lang="es-ES" b="1" dirty="0"/>
          </a:p>
          <a:p>
            <a:pPr marL="146050" lvl="0" indent="0" algn="just" rtl="0">
              <a:lnSpc>
                <a:spcPct val="110000"/>
              </a:lnSpc>
              <a:spcBef>
                <a:spcPts val="0"/>
              </a:spcBef>
              <a:spcAft>
                <a:spcPts val="0"/>
              </a:spcAft>
              <a:buSzPts val="1300"/>
            </a:pPr>
            <a:r>
              <a:rPr lang="es-ES" dirty="0"/>
              <a:t>representa lo mismo</a:t>
            </a:r>
          </a:p>
        </p:txBody>
      </p:sp>
    </p:spTree>
    <p:extLst>
      <p:ext uri="{BB962C8B-B14F-4D97-AF65-F5344CB8AC3E}">
        <p14:creationId xmlns:p14="http://schemas.microsoft.com/office/powerpoint/2010/main" val="1748151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5" y="650250"/>
            <a:ext cx="7539368"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Creación de expresiones regulares en JS</a:t>
            </a:r>
            <a:endParaRPr dirty="0"/>
          </a:p>
        </p:txBody>
      </p:sp>
      <p:sp>
        <p:nvSpPr>
          <p:cNvPr id="124" name="Google Shape;124;p26"/>
          <p:cNvSpPr txBox="1">
            <a:spLocks noGrp="1"/>
          </p:cNvSpPr>
          <p:nvPr>
            <p:ph type="subTitle" idx="1"/>
          </p:nvPr>
        </p:nvSpPr>
        <p:spPr>
          <a:xfrm>
            <a:off x="642700" y="1562499"/>
            <a:ext cx="7906214" cy="2407157"/>
          </a:xfrm>
          <a:prstGeom prst="rect">
            <a:avLst/>
          </a:prstGeom>
        </p:spPr>
        <p:txBody>
          <a:bodyPr spcFirstLastPara="1" wrap="square" lIns="91425" tIns="91425" rIns="91425" bIns="91425" anchor="t" anchorCtr="0">
            <a:noAutofit/>
          </a:bodyPr>
          <a:lstStyle/>
          <a:p>
            <a:pPr marL="146050" lvl="0" indent="0" algn="just" rtl="0">
              <a:lnSpc>
                <a:spcPct val="110000"/>
              </a:lnSpc>
              <a:spcBef>
                <a:spcPts val="0"/>
              </a:spcBef>
              <a:spcAft>
                <a:spcPts val="0"/>
              </a:spcAft>
              <a:buSzPts val="1300"/>
            </a:pPr>
            <a:r>
              <a:rPr lang="es-ES" dirty="0"/>
              <a:t>Una cadena como “casamentero” contiene el patrón: contiene una a, seguida de s, el carácter opcional no está presente, y seguida una a. </a:t>
            </a:r>
            <a:r>
              <a:rPr lang="es-ES" dirty="0">
                <a:solidFill>
                  <a:srgbClr val="FF0000"/>
                </a:solidFill>
              </a:rPr>
              <a:t>c-a-s-a-m-e-n-t-e-r-o</a:t>
            </a:r>
            <a:r>
              <a:rPr lang="es-ES" dirty="0">
                <a:solidFill>
                  <a:schemeClr val="tx1"/>
                </a:solidFill>
              </a:rPr>
              <a:t>.</a:t>
            </a:r>
          </a:p>
          <a:p>
            <a:pPr marL="146050" lvl="0" indent="0" algn="just" rtl="0">
              <a:lnSpc>
                <a:spcPct val="110000"/>
              </a:lnSpc>
              <a:spcBef>
                <a:spcPts val="0"/>
              </a:spcBef>
              <a:spcAft>
                <a:spcPts val="0"/>
              </a:spcAft>
              <a:buSzPts val="1300"/>
            </a:pPr>
            <a:endParaRPr lang="es-ES" dirty="0">
              <a:solidFill>
                <a:schemeClr val="tx1"/>
              </a:solidFill>
            </a:endParaRPr>
          </a:p>
          <a:p>
            <a:pPr marL="146050" lvl="0" indent="0" algn="just" rtl="0">
              <a:lnSpc>
                <a:spcPct val="110000"/>
              </a:lnSpc>
              <a:spcBef>
                <a:spcPts val="0"/>
              </a:spcBef>
              <a:spcAft>
                <a:spcPts val="0"/>
              </a:spcAft>
              <a:buSzPts val="1300"/>
            </a:pPr>
            <a:r>
              <a:rPr lang="es-ES" dirty="0"/>
              <a:t>Una cadena como “castaño” contiene el patrón: </a:t>
            </a:r>
            <a:r>
              <a:rPr lang="es-ES" dirty="0">
                <a:solidFill>
                  <a:srgbClr val="FF0000"/>
                </a:solidFill>
              </a:rPr>
              <a:t>c-a-s-t-a-ñ-o</a:t>
            </a:r>
            <a:r>
              <a:rPr lang="es-ES" dirty="0"/>
              <a:t> contiene el patrón, siendo el carácter opcional la letra t.</a:t>
            </a:r>
          </a:p>
          <a:p>
            <a:pPr marL="146050" lvl="0" indent="0" algn="just" rtl="0">
              <a:lnSpc>
                <a:spcPct val="110000"/>
              </a:lnSpc>
              <a:spcBef>
                <a:spcPts val="0"/>
              </a:spcBef>
              <a:spcAft>
                <a:spcPts val="0"/>
              </a:spcAft>
              <a:buSzPts val="1300"/>
            </a:pPr>
            <a:endParaRPr lang="es-ES" dirty="0"/>
          </a:p>
          <a:p>
            <a:pPr marL="146050" lvl="0" indent="0" algn="just" rtl="0">
              <a:lnSpc>
                <a:spcPct val="110000"/>
              </a:lnSpc>
              <a:spcBef>
                <a:spcPts val="0"/>
              </a:spcBef>
              <a:spcAft>
                <a:spcPts val="0"/>
              </a:spcAft>
              <a:buSzPts val="1300"/>
            </a:pPr>
            <a:r>
              <a:rPr lang="es-ES" dirty="0"/>
              <a:t>También contienen el patrón asa, casta, masa, castañuela, </a:t>
            </a:r>
            <a:r>
              <a:rPr lang="es-ES" dirty="0" err="1"/>
              <a:t>casiarina</a:t>
            </a:r>
            <a:r>
              <a:rPr lang="es-ES" dirty="0"/>
              <a:t>, </a:t>
            </a:r>
            <a:r>
              <a:rPr lang="es-ES" dirty="0" err="1"/>
              <a:t>kaspamina</a:t>
            </a:r>
            <a:r>
              <a:rPr lang="es-ES" dirty="0"/>
              <a:t> o asma. Cadenas como “sabina” o “as” no contienen el patrón.</a:t>
            </a:r>
          </a:p>
          <a:p>
            <a:pPr marL="146050" lvl="0" indent="0" algn="just" rtl="0">
              <a:lnSpc>
                <a:spcPct val="110000"/>
              </a:lnSpc>
              <a:spcBef>
                <a:spcPts val="0"/>
              </a:spcBef>
              <a:spcAft>
                <a:spcPts val="0"/>
              </a:spcAft>
              <a:buSzPts val="1300"/>
            </a:pPr>
            <a:endParaRPr lang="es-ES" dirty="0"/>
          </a:p>
        </p:txBody>
      </p:sp>
      <p:pic>
        <p:nvPicPr>
          <p:cNvPr id="2050" name="Picture 2">
            <a:extLst>
              <a:ext uri="{FF2B5EF4-FFF2-40B4-BE49-F238E27FC236}">
                <a16:creationId xmlns:a16="http://schemas.microsoft.com/office/drawing/2014/main" id="{79F66223-3C2E-022E-E703-4A809CEAAB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5468" y="3657600"/>
            <a:ext cx="1113064" cy="1113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208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5" y="650250"/>
            <a:ext cx="7778854"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Car</a:t>
            </a:r>
            <a:r>
              <a:rPr lang="en-US" dirty="0"/>
              <a:t>a</a:t>
            </a:r>
            <a:r>
              <a:rPr lang="es" dirty="0"/>
              <a:t>cteres especiales en expresiones regulares</a:t>
            </a:r>
            <a:endParaRPr dirty="0"/>
          </a:p>
        </p:txBody>
      </p:sp>
      <p:pic>
        <p:nvPicPr>
          <p:cNvPr id="7" name="Imagen 6">
            <a:extLst>
              <a:ext uri="{FF2B5EF4-FFF2-40B4-BE49-F238E27FC236}">
                <a16:creationId xmlns:a16="http://schemas.microsoft.com/office/drawing/2014/main" id="{79314CD2-F039-2363-AA83-F29EE555E506}"/>
              </a:ext>
            </a:extLst>
          </p:cNvPr>
          <p:cNvPicPr>
            <a:picLocks noChangeAspect="1"/>
          </p:cNvPicPr>
          <p:nvPr/>
        </p:nvPicPr>
        <p:blipFill>
          <a:blip r:embed="rId3"/>
          <a:stretch>
            <a:fillRect/>
          </a:stretch>
        </p:blipFill>
        <p:spPr>
          <a:xfrm>
            <a:off x="1469344" y="1528309"/>
            <a:ext cx="6205311" cy="3165178"/>
          </a:xfrm>
          <a:prstGeom prst="rect">
            <a:avLst/>
          </a:prstGeom>
        </p:spPr>
      </p:pic>
    </p:spTree>
    <p:extLst>
      <p:ext uri="{BB962C8B-B14F-4D97-AF65-F5344CB8AC3E}">
        <p14:creationId xmlns:p14="http://schemas.microsoft.com/office/powerpoint/2010/main" val="4069427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5" y="650250"/>
            <a:ext cx="7778854"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Car</a:t>
            </a:r>
            <a:r>
              <a:rPr lang="en-US" dirty="0"/>
              <a:t>a</a:t>
            </a:r>
            <a:r>
              <a:rPr lang="es" dirty="0"/>
              <a:t>cteres especiales en expresiones regulares</a:t>
            </a:r>
            <a:endParaRPr dirty="0"/>
          </a:p>
        </p:txBody>
      </p:sp>
      <p:pic>
        <p:nvPicPr>
          <p:cNvPr id="3" name="Imagen 2">
            <a:extLst>
              <a:ext uri="{FF2B5EF4-FFF2-40B4-BE49-F238E27FC236}">
                <a16:creationId xmlns:a16="http://schemas.microsoft.com/office/drawing/2014/main" id="{96939F4C-668C-581C-DBD7-1F776F253CC5}"/>
              </a:ext>
            </a:extLst>
          </p:cNvPr>
          <p:cNvPicPr>
            <a:picLocks noChangeAspect="1"/>
          </p:cNvPicPr>
          <p:nvPr/>
        </p:nvPicPr>
        <p:blipFill>
          <a:blip r:embed="rId3"/>
          <a:stretch>
            <a:fillRect/>
          </a:stretch>
        </p:blipFill>
        <p:spPr>
          <a:xfrm>
            <a:off x="1502571" y="1448481"/>
            <a:ext cx="6138858" cy="3123414"/>
          </a:xfrm>
          <a:prstGeom prst="rect">
            <a:avLst/>
          </a:prstGeom>
        </p:spPr>
      </p:pic>
    </p:spTree>
    <p:extLst>
      <p:ext uri="{BB962C8B-B14F-4D97-AF65-F5344CB8AC3E}">
        <p14:creationId xmlns:p14="http://schemas.microsoft.com/office/powerpoint/2010/main" val="2175063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5" y="650250"/>
            <a:ext cx="7778854"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Car</a:t>
            </a:r>
            <a:r>
              <a:rPr lang="en-US" dirty="0"/>
              <a:t>a</a:t>
            </a:r>
            <a:r>
              <a:rPr lang="es" dirty="0"/>
              <a:t>cteres especiales en expresiones regulares</a:t>
            </a:r>
            <a:endParaRPr dirty="0"/>
          </a:p>
        </p:txBody>
      </p:sp>
      <p:pic>
        <p:nvPicPr>
          <p:cNvPr id="4" name="Imagen 3">
            <a:extLst>
              <a:ext uri="{FF2B5EF4-FFF2-40B4-BE49-F238E27FC236}">
                <a16:creationId xmlns:a16="http://schemas.microsoft.com/office/drawing/2014/main" id="{47ECDCBA-B0F5-4485-0E4E-FEE5F6FCC72F}"/>
              </a:ext>
            </a:extLst>
          </p:cNvPr>
          <p:cNvPicPr>
            <a:picLocks noChangeAspect="1"/>
          </p:cNvPicPr>
          <p:nvPr/>
        </p:nvPicPr>
        <p:blipFill>
          <a:blip r:embed="rId3"/>
          <a:stretch>
            <a:fillRect/>
          </a:stretch>
        </p:blipFill>
        <p:spPr>
          <a:xfrm>
            <a:off x="1448310" y="1672106"/>
            <a:ext cx="6247380" cy="2821144"/>
          </a:xfrm>
          <a:prstGeom prst="rect">
            <a:avLst/>
          </a:prstGeom>
        </p:spPr>
      </p:pic>
    </p:spTree>
    <p:extLst>
      <p:ext uri="{BB962C8B-B14F-4D97-AF65-F5344CB8AC3E}">
        <p14:creationId xmlns:p14="http://schemas.microsoft.com/office/powerpoint/2010/main" val="3127277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5" y="650250"/>
            <a:ext cx="7778854"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Car</a:t>
            </a:r>
            <a:r>
              <a:rPr lang="en-US" dirty="0"/>
              <a:t>a</a:t>
            </a:r>
            <a:r>
              <a:rPr lang="es" dirty="0"/>
              <a:t>cteres especiales en expresiones regulares</a:t>
            </a:r>
            <a:endParaRPr dirty="0"/>
          </a:p>
        </p:txBody>
      </p:sp>
      <p:pic>
        <p:nvPicPr>
          <p:cNvPr id="3" name="Imagen 2">
            <a:extLst>
              <a:ext uri="{FF2B5EF4-FFF2-40B4-BE49-F238E27FC236}">
                <a16:creationId xmlns:a16="http://schemas.microsoft.com/office/drawing/2014/main" id="{91A113BD-B8FE-3C3A-7B47-F34FEF33003C}"/>
              </a:ext>
            </a:extLst>
          </p:cNvPr>
          <p:cNvPicPr>
            <a:picLocks noChangeAspect="1"/>
          </p:cNvPicPr>
          <p:nvPr/>
        </p:nvPicPr>
        <p:blipFill>
          <a:blip r:embed="rId3"/>
          <a:stretch>
            <a:fillRect/>
          </a:stretch>
        </p:blipFill>
        <p:spPr>
          <a:xfrm>
            <a:off x="1518897" y="1448707"/>
            <a:ext cx="6106206" cy="3141655"/>
          </a:xfrm>
          <a:prstGeom prst="rect">
            <a:avLst/>
          </a:prstGeom>
        </p:spPr>
      </p:pic>
    </p:spTree>
    <p:extLst>
      <p:ext uri="{BB962C8B-B14F-4D97-AF65-F5344CB8AC3E}">
        <p14:creationId xmlns:p14="http://schemas.microsoft.com/office/powerpoint/2010/main" val="242418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5" y="650250"/>
            <a:ext cx="7778854"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Car</a:t>
            </a:r>
            <a:r>
              <a:rPr lang="en-US" dirty="0"/>
              <a:t>a</a:t>
            </a:r>
            <a:r>
              <a:rPr lang="es" dirty="0"/>
              <a:t>cteres especiales en expresiones regulares</a:t>
            </a:r>
            <a:endParaRPr dirty="0"/>
          </a:p>
        </p:txBody>
      </p:sp>
      <p:pic>
        <p:nvPicPr>
          <p:cNvPr id="4" name="Imagen 3">
            <a:extLst>
              <a:ext uri="{FF2B5EF4-FFF2-40B4-BE49-F238E27FC236}">
                <a16:creationId xmlns:a16="http://schemas.microsoft.com/office/drawing/2014/main" id="{345961A1-105A-8A15-6B47-6D54067E3C81}"/>
              </a:ext>
            </a:extLst>
          </p:cNvPr>
          <p:cNvPicPr>
            <a:picLocks noChangeAspect="1"/>
          </p:cNvPicPr>
          <p:nvPr/>
        </p:nvPicPr>
        <p:blipFill>
          <a:blip r:embed="rId3"/>
          <a:stretch>
            <a:fillRect/>
          </a:stretch>
        </p:blipFill>
        <p:spPr>
          <a:xfrm>
            <a:off x="1525020" y="1513567"/>
            <a:ext cx="6093959" cy="3081474"/>
          </a:xfrm>
          <a:prstGeom prst="rect">
            <a:avLst/>
          </a:prstGeom>
        </p:spPr>
      </p:pic>
    </p:spTree>
    <p:extLst>
      <p:ext uri="{BB962C8B-B14F-4D97-AF65-F5344CB8AC3E}">
        <p14:creationId xmlns:p14="http://schemas.microsoft.com/office/powerpoint/2010/main" val="3816886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5" y="650250"/>
            <a:ext cx="7778854"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Car</a:t>
            </a:r>
            <a:r>
              <a:rPr lang="en-US" dirty="0"/>
              <a:t>a</a:t>
            </a:r>
            <a:r>
              <a:rPr lang="es" dirty="0"/>
              <a:t>cteres especiales en expresiones regulares</a:t>
            </a:r>
            <a:endParaRPr dirty="0"/>
          </a:p>
        </p:txBody>
      </p:sp>
      <p:pic>
        <p:nvPicPr>
          <p:cNvPr id="3" name="Imagen 2">
            <a:extLst>
              <a:ext uri="{FF2B5EF4-FFF2-40B4-BE49-F238E27FC236}">
                <a16:creationId xmlns:a16="http://schemas.microsoft.com/office/drawing/2014/main" id="{588CD968-EA6F-456C-450D-9D5D08F76006}"/>
              </a:ext>
            </a:extLst>
          </p:cNvPr>
          <p:cNvPicPr>
            <a:picLocks noChangeAspect="1"/>
          </p:cNvPicPr>
          <p:nvPr/>
        </p:nvPicPr>
        <p:blipFill>
          <a:blip r:embed="rId3"/>
          <a:stretch>
            <a:fillRect/>
          </a:stretch>
        </p:blipFill>
        <p:spPr>
          <a:xfrm>
            <a:off x="1562666" y="1673906"/>
            <a:ext cx="6018667" cy="2613864"/>
          </a:xfrm>
          <a:prstGeom prst="rect">
            <a:avLst/>
          </a:prstGeom>
        </p:spPr>
      </p:pic>
    </p:spTree>
    <p:extLst>
      <p:ext uri="{BB962C8B-B14F-4D97-AF65-F5344CB8AC3E}">
        <p14:creationId xmlns:p14="http://schemas.microsoft.com/office/powerpoint/2010/main" val="3483159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5" y="650250"/>
            <a:ext cx="7778854"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Ejercicio</a:t>
            </a:r>
            <a:endParaRPr dirty="0"/>
          </a:p>
        </p:txBody>
      </p:sp>
      <p:sp>
        <p:nvSpPr>
          <p:cNvPr id="2" name="Google Shape;124;p26">
            <a:extLst>
              <a:ext uri="{FF2B5EF4-FFF2-40B4-BE49-F238E27FC236}">
                <a16:creationId xmlns:a16="http://schemas.microsoft.com/office/drawing/2014/main" id="{C68235E1-F58C-1A2A-ECAC-44A9F83FD9BE}"/>
              </a:ext>
            </a:extLst>
          </p:cNvPr>
          <p:cNvSpPr txBox="1">
            <a:spLocks noGrp="1"/>
          </p:cNvSpPr>
          <p:nvPr>
            <p:ph type="subTitle" idx="1"/>
          </p:nvPr>
        </p:nvSpPr>
        <p:spPr>
          <a:xfrm>
            <a:off x="642700" y="1562499"/>
            <a:ext cx="7906214" cy="2639387"/>
          </a:xfrm>
          <a:prstGeom prst="rect">
            <a:avLst/>
          </a:prstGeom>
        </p:spPr>
        <p:txBody>
          <a:bodyPr spcFirstLastPara="1" wrap="square" lIns="91425" tIns="91425" rIns="91425" bIns="91425" anchor="t" anchorCtr="0">
            <a:noAutofit/>
          </a:bodyPr>
          <a:lstStyle/>
          <a:p>
            <a:pPr marL="146050" lvl="0" indent="0" algn="just" rtl="0">
              <a:lnSpc>
                <a:spcPct val="110000"/>
              </a:lnSpc>
              <a:spcBef>
                <a:spcPts val="0"/>
              </a:spcBef>
              <a:spcAft>
                <a:spcPts val="0"/>
              </a:spcAft>
              <a:buSzPts val="1300"/>
            </a:pPr>
            <a:r>
              <a:rPr lang="es-ES" dirty="0"/>
              <a:t>Dada la expresión regular de JavaScript </a:t>
            </a:r>
            <a:r>
              <a:rPr lang="es-ES" b="1" dirty="0"/>
              <a:t>/^[A-C]\w+\</a:t>
            </a:r>
            <a:r>
              <a:rPr lang="es-ES" b="1" dirty="0" err="1"/>
              <a:t>ses</a:t>
            </a:r>
            <a:r>
              <a:rPr lang="es-ES" b="1" dirty="0"/>
              <a:t>\s\w+/ </a:t>
            </a:r>
            <a:r>
              <a:rPr lang="es-ES" dirty="0"/>
              <a:t>indicar cuáles de las siguientes cadenas hacen match con la expresión regular, y en caso de hacer match, qué parte o partes son las que hacen match:</a:t>
            </a:r>
          </a:p>
          <a:p>
            <a:pPr marL="146050" lvl="0" indent="0" algn="just" rtl="0">
              <a:lnSpc>
                <a:spcPct val="110000"/>
              </a:lnSpc>
              <a:spcBef>
                <a:spcPts val="0"/>
              </a:spcBef>
              <a:spcAft>
                <a:spcPts val="0"/>
              </a:spcAft>
              <a:buSzPts val="1300"/>
            </a:pPr>
            <a:endParaRPr lang="es-ES" dirty="0"/>
          </a:p>
          <a:p>
            <a:pPr marL="146050" lvl="0" indent="0" algn="just" rtl="0">
              <a:lnSpc>
                <a:spcPct val="110000"/>
              </a:lnSpc>
              <a:spcBef>
                <a:spcPts val="0"/>
              </a:spcBef>
              <a:spcAft>
                <a:spcPts val="0"/>
              </a:spcAft>
              <a:buSzPts val="1300"/>
            </a:pPr>
            <a:r>
              <a:rPr lang="es-ES" dirty="0"/>
              <a:t>a) Juan es guapo</a:t>
            </a:r>
          </a:p>
          <a:p>
            <a:pPr marL="146050" lvl="0" indent="0" algn="just" rtl="0">
              <a:lnSpc>
                <a:spcPct val="110000"/>
              </a:lnSpc>
              <a:spcBef>
                <a:spcPts val="0"/>
              </a:spcBef>
              <a:spcAft>
                <a:spcPts val="0"/>
              </a:spcAft>
              <a:buSzPts val="1300"/>
            </a:pPr>
            <a:r>
              <a:rPr lang="es-ES" dirty="0"/>
              <a:t>b) Adriano no es feo</a:t>
            </a:r>
          </a:p>
          <a:p>
            <a:pPr marL="146050" lvl="0" indent="0" algn="just" rtl="0">
              <a:lnSpc>
                <a:spcPct val="110000"/>
              </a:lnSpc>
              <a:spcBef>
                <a:spcPts val="0"/>
              </a:spcBef>
              <a:spcAft>
                <a:spcPts val="0"/>
              </a:spcAft>
              <a:buSzPts val="1300"/>
            </a:pPr>
            <a:r>
              <a:rPr lang="es-ES" dirty="0"/>
              <a:t>c) Adriano deja de ser guapo</a:t>
            </a:r>
          </a:p>
          <a:p>
            <a:pPr marL="146050" lvl="0" indent="0" algn="just" rtl="0">
              <a:lnSpc>
                <a:spcPct val="110000"/>
              </a:lnSpc>
              <a:spcBef>
                <a:spcPts val="0"/>
              </a:spcBef>
              <a:spcAft>
                <a:spcPts val="0"/>
              </a:spcAft>
              <a:buSzPts val="1300"/>
            </a:pPr>
            <a:r>
              <a:rPr lang="es-ES" dirty="0"/>
              <a:t>d) Adriano ya es guapo</a:t>
            </a:r>
          </a:p>
          <a:p>
            <a:pPr marL="146050" lvl="0" indent="0" algn="just" rtl="0">
              <a:lnSpc>
                <a:spcPct val="110000"/>
              </a:lnSpc>
              <a:spcBef>
                <a:spcPts val="0"/>
              </a:spcBef>
              <a:spcAft>
                <a:spcPts val="0"/>
              </a:spcAft>
              <a:buSzPts val="1300"/>
            </a:pPr>
            <a:r>
              <a:rPr lang="es-ES" dirty="0"/>
              <a:t>e) No es ahora</a:t>
            </a:r>
          </a:p>
          <a:p>
            <a:pPr marL="146050" lvl="0" indent="0" algn="just" rtl="0">
              <a:lnSpc>
                <a:spcPct val="110000"/>
              </a:lnSpc>
              <a:spcBef>
                <a:spcPts val="0"/>
              </a:spcBef>
              <a:spcAft>
                <a:spcPts val="0"/>
              </a:spcAft>
              <a:buSzPts val="1300"/>
            </a:pPr>
            <a:r>
              <a:rPr lang="es-ES" dirty="0"/>
              <a:t>f) Ahora es no</a:t>
            </a:r>
          </a:p>
          <a:p>
            <a:pPr marL="146050" lvl="0" indent="0" algn="just" rtl="0">
              <a:lnSpc>
                <a:spcPct val="110000"/>
              </a:lnSpc>
              <a:spcBef>
                <a:spcPts val="0"/>
              </a:spcBef>
              <a:spcAft>
                <a:spcPts val="0"/>
              </a:spcAft>
              <a:buSzPts val="1300"/>
            </a:pPr>
            <a:r>
              <a:rPr lang="es-ES" dirty="0"/>
              <a:t>g) Adriano es guapo</a:t>
            </a:r>
          </a:p>
          <a:p>
            <a:pPr marL="146050" lvl="0" indent="0" algn="just" rtl="0">
              <a:lnSpc>
                <a:spcPct val="110000"/>
              </a:lnSpc>
              <a:spcBef>
                <a:spcPts val="0"/>
              </a:spcBef>
              <a:spcAft>
                <a:spcPts val="0"/>
              </a:spcAft>
              <a:buSzPts val="1300"/>
            </a:pPr>
            <a:endParaRPr lang="es-ES" dirty="0"/>
          </a:p>
        </p:txBody>
      </p:sp>
    </p:spTree>
    <p:extLst>
      <p:ext uri="{BB962C8B-B14F-4D97-AF65-F5344CB8AC3E}">
        <p14:creationId xmlns:p14="http://schemas.microsoft.com/office/powerpoint/2010/main" val="4018151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22"/>
          <p:cNvPicPr preferRelativeResize="0">
            <a:picLocks noGrp="1"/>
          </p:cNvPicPr>
          <p:nvPr>
            <p:ph type="pic" idx="2"/>
          </p:nvPr>
        </p:nvPicPr>
        <p:blipFill rotWithShape="1">
          <a:blip r:embed="rId3">
            <a:alphaModFix/>
          </a:blip>
          <a:srcRect l="27762" r="27767"/>
          <a:stretch/>
        </p:blipFill>
        <p:spPr>
          <a:xfrm>
            <a:off x="0" y="57700"/>
            <a:ext cx="3393900" cy="5085900"/>
          </a:xfrm>
          <a:prstGeom prst="roundRect">
            <a:avLst>
              <a:gd name="adj" fmla="val 16667"/>
            </a:avLst>
          </a:prstGeom>
        </p:spPr>
      </p:pic>
      <p:sp>
        <p:nvSpPr>
          <p:cNvPr id="96" name="Google Shape;96;p22"/>
          <p:cNvSpPr txBox="1">
            <a:spLocks noGrp="1"/>
          </p:cNvSpPr>
          <p:nvPr>
            <p:ph type="subTitle" idx="1"/>
          </p:nvPr>
        </p:nvSpPr>
        <p:spPr>
          <a:xfrm>
            <a:off x="4135200" y="1595175"/>
            <a:ext cx="4176600" cy="1964700"/>
          </a:xfrm>
          <a:prstGeom prst="rect">
            <a:avLst/>
          </a:prstGeom>
        </p:spPr>
        <p:txBody>
          <a:bodyPr spcFirstLastPara="1" wrap="square" lIns="91425" tIns="91425" rIns="91425" bIns="91425" anchor="t" anchorCtr="0">
            <a:noAutofit/>
          </a:bodyPr>
          <a:lstStyle/>
          <a:p>
            <a:pPr marL="457200" lvl="0" indent="-311150" algn="just" rtl="0">
              <a:lnSpc>
                <a:spcPct val="110000"/>
              </a:lnSpc>
              <a:spcBef>
                <a:spcPts val="0"/>
              </a:spcBef>
              <a:spcAft>
                <a:spcPts val="0"/>
              </a:spcAft>
              <a:buSzPts val="1300"/>
              <a:buChar char="●"/>
            </a:pPr>
            <a:r>
              <a:rPr lang="es"/>
              <a:t>Las expresiones regulares (regex) son una herramienta utilizada para resolver situaciones de análisis de texto.</a:t>
            </a:r>
            <a:endParaRPr/>
          </a:p>
          <a:p>
            <a:pPr marL="457200" lvl="0" indent="-311150" algn="just" rtl="0">
              <a:lnSpc>
                <a:spcPct val="110000"/>
              </a:lnSpc>
              <a:spcBef>
                <a:spcPts val="0"/>
              </a:spcBef>
              <a:spcAft>
                <a:spcPts val="0"/>
              </a:spcAft>
              <a:buSzPts val="1300"/>
              <a:buChar char="●"/>
            </a:pPr>
            <a:r>
              <a:rPr lang="es"/>
              <a:t>Es bueno en lo que hace, pero no es un lenguaje de programación con todas las funciones.</a:t>
            </a:r>
            <a:endParaRPr/>
          </a:p>
        </p:txBody>
      </p:sp>
      <p:sp>
        <p:nvSpPr>
          <p:cNvPr id="97" name="Google Shape;97;p22"/>
          <p:cNvSpPr txBox="1">
            <a:spLocks noGrp="1"/>
          </p:cNvSpPr>
          <p:nvPr>
            <p:ph type="title"/>
          </p:nvPr>
        </p:nvSpPr>
        <p:spPr>
          <a:xfrm>
            <a:off x="4135200" y="650250"/>
            <a:ext cx="42705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¿Qué es una expresión regular?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0"/>
          <p:cNvSpPr txBox="1">
            <a:spLocks noGrp="1"/>
          </p:cNvSpPr>
          <p:nvPr>
            <p:ph type="title"/>
          </p:nvPr>
        </p:nvSpPr>
        <p:spPr>
          <a:xfrm>
            <a:off x="530400" y="2208300"/>
            <a:ext cx="8083200" cy="72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Gracias por su tiempo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3"/>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Gramática regular y autómata finito no determinista (NFA)</a:t>
            </a:r>
            <a:endParaRPr/>
          </a:p>
        </p:txBody>
      </p:sp>
      <p:sp>
        <p:nvSpPr>
          <p:cNvPr id="103" name="Google Shape;103;p23"/>
          <p:cNvSpPr txBox="1">
            <a:spLocks noGrp="1"/>
          </p:cNvSpPr>
          <p:nvPr>
            <p:ph type="subTitle" idx="1"/>
          </p:nvPr>
        </p:nvSpPr>
        <p:spPr>
          <a:xfrm>
            <a:off x="642700" y="1562500"/>
            <a:ext cx="4337400" cy="1964700"/>
          </a:xfrm>
          <a:prstGeom prst="rect">
            <a:avLst/>
          </a:prstGeom>
        </p:spPr>
        <p:txBody>
          <a:bodyPr spcFirstLastPara="1" wrap="square" lIns="91425" tIns="91425" rIns="91425" bIns="91425" anchor="t" anchorCtr="0">
            <a:noAutofit/>
          </a:bodyPr>
          <a:lstStyle/>
          <a:p>
            <a:pPr marL="457200" lvl="0" indent="-311150" algn="just" rtl="0">
              <a:lnSpc>
                <a:spcPct val="110000"/>
              </a:lnSpc>
              <a:spcBef>
                <a:spcPts val="0"/>
              </a:spcBef>
              <a:spcAft>
                <a:spcPts val="0"/>
              </a:spcAft>
              <a:buSzPts val="1300"/>
              <a:buChar char="●"/>
            </a:pPr>
            <a:r>
              <a:rPr lang="es" dirty="0"/>
              <a:t>Las expresiones regulares expresan un lenguaje definido por una gramática regular.</a:t>
            </a:r>
            <a:endParaRPr dirty="0"/>
          </a:p>
          <a:p>
            <a:pPr marL="457200" lvl="0" indent="-311150" algn="just" rtl="0">
              <a:lnSpc>
                <a:spcPct val="110000"/>
              </a:lnSpc>
              <a:spcBef>
                <a:spcPts val="0"/>
              </a:spcBef>
              <a:spcAft>
                <a:spcPts val="0"/>
              </a:spcAft>
              <a:buSzPts val="1300"/>
              <a:buChar char="●"/>
            </a:pPr>
            <a:r>
              <a:rPr lang="es" dirty="0"/>
              <a:t>La gramática regular es la gramática más simple expresada por la Jerarquía de Chomsky.</a:t>
            </a:r>
            <a:endParaRPr dirty="0"/>
          </a:p>
          <a:p>
            <a:pPr marL="457200" lvl="0" indent="-311150" algn="just" rtl="0">
              <a:lnSpc>
                <a:spcPct val="110000"/>
              </a:lnSpc>
              <a:spcBef>
                <a:spcPts val="0"/>
              </a:spcBef>
              <a:spcAft>
                <a:spcPts val="0"/>
              </a:spcAft>
              <a:buSzPts val="1300"/>
              <a:buChar char="●"/>
            </a:pPr>
            <a:r>
              <a:rPr lang="es" dirty="0"/>
              <a:t>Se puede resolver con un autómata finito no determinista (NFA).</a:t>
            </a:r>
            <a:endParaRPr dirty="0"/>
          </a:p>
          <a:p>
            <a:pPr marL="457200" lvl="0" indent="-311150" algn="l" rtl="0">
              <a:lnSpc>
                <a:spcPct val="110000"/>
              </a:lnSpc>
              <a:spcBef>
                <a:spcPts val="0"/>
              </a:spcBef>
              <a:spcAft>
                <a:spcPts val="0"/>
              </a:spcAft>
              <a:buSzPts val="1300"/>
              <a:buChar char="●"/>
            </a:pPr>
            <a:r>
              <a:rPr lang="es" dirty="0"/>
              <a:t>Los idiomas regulares se expresan visualmente para que una NFA pueda expresarlos.</a:t>
            </a:r>
            <a:endParaRPr dirty="0"/>
          </a:p>
        </p:txBody>
      </p:sp>
      <p:pic>
        <p:nvPicPr>
          <p:cNvPr id="104" name="Google Shape;104;p23"/>
          <p:cNvPicPr preferRelativeResize="0"/>
          <p:nvPr/>
        </p:nvPicPr>
        <p:blipFill>
          <a:blip r:embed="rId3">
            <a:alphaModFix/>
          </a:blip>
          <a:stretch>
            <a:fillRect/>
          </a:stretch>
        </p:blipFill>
        <p:spPr>
          <a:xfrm>
            <a:off x="5474650" y="1562500"/>
            <a:ext cx="3125800" cy="2227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4"/>
          <p:cNvSpPr txBox="1">
            <a:spLocks noGrp="1"/>
          </p:cNvSpPr>
          <p:nvPr>
            <p:ph type="subTitle" idx="1"/>
          </p:nvPr>
        </p:nvSpPr>
        <p:spPr>
          <a:xfrm>
            <a:off x="4135200" y="1595175"/>
            <a:ext cx="4176600" cy="1964700"/>
          </a:xfrm>
          <a:prstGeom prst="rect">
            <a:avLst/>
          </a:prstGeom>
        </p:spPr>
        <p:txBody>
          <a:bodyPr spcFirstLastPara="1" wrap="square" lIns="91425" tIns="91425" rIns="91425" bIns="91425" anchor="t" anchorCtr="0">
            <a:noAutofit/>
          </a:bodyPr>
          <a:lstStyle/>
          <a:p>
            <a:pPr marL="457200" lvl="0" indent="-311150" algn="just" rtl="0">
              <a:lnSpc>
                <a:spcPct val="110000"/>
              </a:lnSpc>
              <a:spcBef>
                <a:spcPts val="0"/>
              </a:spcBef>
              <a:spcAft>
                <a:spcPts val="0"/>
              </a:spcAft>
              <a:buSzPts val="1300"/>
              <a:buChar char="●"/>
            </a:pPr>
            <a:r>
              <a:rPr lang="es" dirty="0"/>
              <a:t>El lenguaje de regex es una representación textual de un autómata.</a:t>
            </a:r>
            <a:endParaRPr dirty="0"/>
          </a:p>
          <a:p>
            <a:pPr marL="457200" lvl="0" indent="-311150" algn="just" rtl="0">
              <a:lnSpc>
                <a:spcPct val="110000"/>
              </a:lnSpc>
              <a:spcBef>
                <a:spcPts val="0"/>
              </a:spcBef>
              <a:spcAft>
                <a:spcPts val="0"/>
              </a:spcAft>
              <a:buSzPts val="1300"/>
              <a:buChar char="●"/>
            </a:pPr>
            <a:r>
              <a:rPr lang="es" dirty="0"/>
              <a:t>Ejemplo regex: /^[01]*1$/</a:t>
            </a:r>
            <a:endParaRPr dirty="0"/>
          </a:p>
          <a:p>
            <a:pPr marL="457200" lvl="0" indent="-311150" algn="just" rtl="0">
              <a:lnSpc>
                <a:spcPct val="110000"/>
              </a:lnSpc>
              <a:spcBef>
                <a:spcPts val="0"/>
              </a:spcBef>
              <a:spcAft>
                <a:spcPts val="0"/>
              </a:spcAft>
              <a:buSzPts val="1300"/>
              <a:buChar char="●"/>
            </a:pPr>
            <a:r>
              <a:rPr lang="es" dirty="0"/>
              <a:t>Coincide con cualquier cadena que comience con 0 o 1, repitiendo 0 o más veces, terminando con 1.</a:t>
            </a:r>
            <a:endParaRPr dirty="0"/>
          </a:p>
          <a:p>
            <a:pPr marL="457200" lvl="0" indent="-311150" algn="just" rtl="0">
              <a:lnSpc>
                <a:spcPct val="110000"/>
              </a:lnSpc>
              <a:spcBef>
                <a:spcPts val="0"/>
              </a:spcBef>
              <a:spcAft>
                <a:spcPts val="0"/>
              </a:spcAft>
              <a:buSzPts val="1300"/>
              <a:buChar char="●"/>
            </a:pPr>
            <a:r>
              <a:rPr lang="es" dirty="0"/>
              <a:t>En otras palabras, es una expresión regular para hacer coincidir los números impares de su representación binaria.</a:t>
            </a:r>
            <a:endParaRPr dirty="0"/>
          </a:p>
        </p:txBody>
      </p:sp>
      <p:sp>
        <p:nvSpPr>
          <p:cNvPr id="110" name="Google Shape;110;p24"/>
          <p:cNvSpPr txBox="1">
            <a:spLocks noGrp="1"/>
          </p:cNvSpPr>
          <p:nvPr>
            <p:ph type="title"/>
          </p:nvPr>
        </p:nvSpPr>
        <p:spPr>
          <a:xfrm>
            <a:off x="4135200" y="650250"/>
            <a:ext cx="42705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Ejemplo simple de NFA</a:t>
            </a:r>
            <a:endParaRPr/>
          </a:p>
        </p:txBody>
      </p:sp>
      <p:pic>
        <p:nvPicPr>
          <p:cNvPr id="111" name="Google Shape;111;p24"/>
          <p:cNvPicPr preferRelativeResize="0"/>
          <p:nvPr/>
        </p:nvPicPr>
        <p:blipFill>
          <a:blip r:embed="rId3">
            <a:alphaModFix/>
          </a:blip>
          <a:stretch>
            <a:fillRect/>
          </a:stretch>
        </p:blipFill>
        <p:spPr>
          <a:xfrm>
            <a:off x="847775" y="1595175"/>
            <a:ext cx="2724150" cy="1590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5"/>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Autómatas push-down y gramáticas sin contexto</a:t>
            </a:r>
            <a:endParaRPr/>
          </a:p>
        </p:txBody>
      </p:sp>
      <p:sp>
        <p:nvSpPr>
          <p:cNvPr id="117" name="Google Shape;117;p25"/>
          <p:cNvSpPr txBox="1">
            <a:spLocks noGrp="1"/>
          </p:cNvSpPr>
          <p:nvPr>
            <p:ph type="subTitle" idx="1"/>
          </p:nvPr>
        </p:nvSpPr>
        <p:spPr>
          <a:xfrm>
            <a:off x="642700" y="1562500"/>
            <a:ext cx="4337400" cy="1964700"/>
          </a:xfrm>
          <a:prstGeom prst="rect">
            <a:avLst/>
          </a:prstGeom>
        </p:spPr>
        <p:txBody>
          <a:bodyPr spcFirstLastPara="1" wrap="square" lIns="91425" tIns="91425" rIns="91425" bIns="91425" anchor="t" anchorCtr="0">
            <a:noAutofit/>
          </a:bodyPr>
          <a:lstStyle/>
          <a:p>
            <a:pPr marL="457200" lvl="0" indent="-311150" algn="just" rtl="0">
              <a:lnSpc>
                <a:spcPct val="110000"/>
              </a:lnSpc>
              <a:spcBef>
                <a:spcPts val="0"/>
              </a:spcBef>
              <a:spcAft>
                <a:spcPts val="0"/>
              </a:spcAft>
              <a:buSzPts val="1300"/>
              <a:buChar char="●"/>
            </a:pPr>
            <a:r>
              <a:rPr lang="es"/>
              <a:t>Muchos motores regex utilizan autómatas push-down, que definen gramáticas libres de contexto.</a:t>
            </a:r>
            <a:endParaRPr/>
          </a:p>
          <a:p>
            <a:pPr marL="457200" lvl="0" indent="-311150" algn="just" rtl="0">
              <a:lnSpc>
                <a:spcPct val="110000"/>
              </a:lnSpc>
              <a:spcBef>
                <a:spcPts val="0"/>
              </a:spcBef>
              <a:spcAft>
                <a:spcPts val="0"/>
              </a:spcAft>
              <a:buSzPts val="1300"/>
              <a:buChar char="●"/>
            </a:pPr>
            <a:r>
              <a:rPr lang="es"/>
              <a:t>Estos automatizan una cierta cantidad de acumulación y visualización de información a medida que se ejecuta.</a:t>
            </a:r>
            <a:endParaRPr/>
          </a:p>
        </p:txBody>
      </p:sp>
      <p:pic>
        <p:nvPicPr>
          <p:cNvPr id="118" name="Google Shape;118;p25"/>
          <p:cNvPicPr preferRelativeResize="0"/>
          <p:nvPr/>
        </p:nvPicPr>
        <p:blipFill>
          <a:blip r:embed="rId3">
            <a:alphaModFix/>
          </a:blip>
          <a:stretch>
            <a:fillRect/>
          </a:stretch>
        </p:blipFill>
        <p:spPr>
          <a:xfrm>
            <a:off x="5452600" y="1297713"/>
            <a:ext cx="3325701" cy="24942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Metacaracteres comunes en expresiones regulares</a:t>
            </a:r>
            <a:endParaRPr/>
          </a:p>
        </p:txBody>
      </p:sp>
      <p:sp>
        <p:nvSpPr>
          <p:cNvPr id="124" name="Google Shape;124;p26"/>
          <p:cNvSpPr txBox="1">
            <a:spLocks noGrp="1"/>
          </p:cNvSpPr>
          <p:nvPr>
            <p:ph type="subTitle" idx="1"/>
          </p:nvPr>
        </p:nvSpPr>
        <p:spPr>
          <a:xfrm>
            <a:off x="642700" y="1562500"/>
            <a:ext cx="4337400" cy="1964700"/>
          </a:xfrm>
          <a:prstGeom prst="rect">
            <a:avLst/>
          </a:prstGeom>
        </p:spPr>
        <p:txBody>
          <a:bodyPr spcFirstLastPara="1" wrap="square" lIns="91425" tIns="91425" rIns="91425" bIns="91425" anchor="t" anchorCtr="0">
            <a:noAutofit/>
          </a:bodyPr>
          <a:lstStyle/>
          <a:p>
            <a:pPr marL="457200" lvl="0" indent="-311150" algn="just" rtl="0">
              <a:lnSpc>
                <a:spcPct val="110000"/>
              </a:lnSpc>
              <a:spcBef>
                <a:spcPts val="0"/>
              </a:spcBef>
              <a:spcAft>
                <a:spcPts val="0"/>
              </a:spcAft>
              <a:buSzPts val="1300"/>
              <a:buChar char="●"/>
            </a:pPr>
            <a:r>
              <a:rPr lang="es" dirty="0"/>
              <a:t>Los metacaracteres son caracteres especiales que tienen un significado predefinido en un regex.</a:t>
            </a:r>
            <a:endParaRPr dirty="0"/>
          </a:p>
          <a:p>
            <a:pPr marL="457200" lvl="0" indent="-311150" algn="just" rtl="0">
              <a:lnSpc>
                <a:spcPct val="110000"/>
              </a:lnSpc>
              <a:spcBef>
                <a:spcPts val="0"/>
              </a:spcBef>
              <a:spcAft>
                <a:spcPts val="0"/>
              </a:spcAft>
              <a:buSzPts val="1300"/>
              <a:buChar char="●"/>
            </a:pPr>
            <a:r>
              <a:rPr lang="es" dirty="0"/>
              <a:t>Ejemplos:</a:t>
            </a:r>
          </a:p>
          <a:p>
            <a:pPr lvl="1" indent="-311150" algn="just">
              <a:lnSpc>
                <a:spcPct val="110000"/>
              </a:lnSpc>
              <a:buSzPts val="1300"/>
              <a:buChar char="●"/>
            </a:pPr>
            <a:r>
              <a:rPr lang="es" dirty="0"/>
              <a:t>. (punto) coincide con cualquier carácter.</a:t>
            </a:r>
          </a:p>
          <a:p>
            <a:pPr lvl="1" indent="-311150" algn="just">
              <a:lnSpc>
                <a:spcPct val="110000"/>
              </a:lnSpc>
              <a:buSzPts val="1300"/>
              <a:buChar char="●"/>
            </a:pPr>
            <a:r>
              <a:rPr lang="es" dirty="0"/>
              <a:t>* (asterisco) coincide con cero o más del carácter anterior.</a:t>
            </a:r>
          </a:p>
          <a:p>
            <a:pPr lvl="1" indent="-311150" algn="just">
              <a:lnSpc>
                <a:spcPct val="110000"/>
              </a:lnSpc>
              <a:buSzPts val="1300"/>
              <a:buChar char="●"/>
            </a:pPr>
            <a:r>
              <a:rPr lang="es-ES" dirty="0"/>
              <a:t>+ indica que el carácter o grupo anterior debe aparecer al menos una vez o más. Es equivalente a {1,}</a:t>
            </a:r>
            <a:endParaRPr dirty="0"/>
          </a:p>
        </p:txBody>
      </p:sp>
      <p:pic>
        <p:nvPicPr>
          <p:cNvPr id="3" name="Imagen 2">
            <a:extLst>
              <a:ext uri="{FF2B5EF4-FFF2-40B4-BE49-F238E27FC236}">
                <a16:creationId xmlns:a16="http://schemas.microsoft.com/office/drawing/2014/main" id="{BA4D13DB-223C-021D-600D-617B8F4930BD}"/>
              </a:ext>
            </a:extLst>
          </p:cNvPr>
          <p:cNvPicPr>
            <a:picLocks noChangeAspect="1"/>
          </p:cNvPicPr>
          <p:nvPr/>
        </p:nvPicPr>
        <p:blipFill>
          <a:blip r:embed="rId3"/>
          <a:stretch>
            <a:fillRect/>
          </a:stretch>
        </p:blipFill>
        <p:spPr>
          <a:xfrm>
            <a:off x="5492750" y="1745683"/>
            <a:ext cx="2847156" cy="165213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7"/>
          <p:cNvSpPr txBox="1">
            <a:spLocks noGrp="1"/>
          </p:cNvSpPr>
          <p:nvPr>
            <p:ph type="subTitle" idx="1"/>
          </p:nvPr>
        </p:nvSpPr>
        <p:spPr>
          <a:xfrm>
            <a:off x="4309372" y="1921747"/>
            <a:ext cx="4176600" cy="1964700"/>
          </a:xfrm>
          <a:prstGeom prst="rect">
            <a:avLst/>
          </a:prstGeom>
        </p:spPr>
        <p:txBody>
          <a:bodyPr spcFirstLastPara="1" wrap="square" lIns="91425" tIns="91425" rIns="91425" bIns="91425" anchor="t" anchorCtr="0">
            <a:noAutofit/>
          </a:bodyPr>
          <a:lstStyle/>
          <a:p>
            <a:pPr marL="457200" lvl="0" indent="-311150" algn="just" rtl="0">
              <a:lnSpc>
                <a:spcPct val="110000"/>
              </a:lnSpc>
              <a:spcBef>
                <a:spcPts val="0"/>
              </a:spcBef>
              <a:spcAft>
                <a:spcPts val="0"/>
              </a:spcAft>
              <a:buSzPts val="1300"/>
              <a:buChar char="●"/>
            </a:pPr>
            <a:r>
              <a:rPr lang="es" dirty="0"/>
              <a:t>Las expresiones regulares no son un lenguaje de programación con todas las funciones.</a:t>
            </a:r>
            <a:endParaRPr dirty="0"/>
          </a:p>
          <a:p>
            <a:pPr marL="457200" lvl="0" indent="-311150" algn="just" rtl="0">
              <a:lnSpc>
                <a:spcPct val="110000"/>
              </a:lnSpc>
              <a:spcBef>
                <a:spcPts val="0"/>
              </a:spcBef>
              <a:spcAft>
                <a:spcPts val="0"/>
              </a:spcAft>
              <a:buSzPts val="1300"/>
              <a:buChar char="●"/>
            </a:pPr>
            <a:r>
              <a:rPr lang="es" dirty="0"/>
              <a:t>Tienen limitaciones en tareas complejas de análisis de texto como el procesamiento del lenguaje natural.</a:t>
            </a:r>
            <a:endParaRPr dirty="0"/>
          </a:p>
        </p:txBody>
      </p:sp>
      <p:sp>
        <p:nvSpPr>
          <p:cNvPr id="130" name="Google Shape;130;p27"/>
          <p:cNvSpPr txBox="1">
            <a:spLocks noGrp="1"/>
          </p:cNvSpPr>
          <p:nvPr>
            <p:ph type="title"/>
          </p:nvPr>
        </p:nvSpPr>
        <p:spPr>
          <a:xfrm>
            <a:off x="4309372" y="976822"/>
            <a:ext cx="42705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Limitaciones de las expresiones regulares</a:t>
            </a:r>
            <a:endParaRPr dirty="0"/>
          </a:p>
        </p:txBody>
      </p:sp>
      <p:pic>
        <p:nvPicPr>
          <p:cNvPr id="3" name="Imagen 2">
            <a:extLst>
              <a:ext uri="{FF2B5EF4-FFF2-40B4-BE49-F238E27FC236}">
                <a16:creationId xmlns:a16="http://schemas.microsoft.com/office/drawing/2014/main" id="{468D0025-9498-C99B-22C3-61E297A90166}"/>
              </a:ext>
            </a:extLst>
          </p:cNvPr>
          <p:cNvPicPr>
            <a:picLocks noChangeAspect="1"/>
          </p:cNvPicPr>
          <p:nvPr/>
        </p:nvPicPr>
        <p:blipFill>
          <a:blip r:embed="rId3"/>
          <a:stretch>
            <a:fillRect/>
          </a:stretch>
        </p:blipFill>
        <p:spPr>
          <a:xfrm>
            <a:off x="505505" y="1768815"/>
            <a:ext cx="3550695" cy="16058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8"/>
          <p:cNvSpPr txBox="1">
            <a:spLocks noGrp="1"/>
          </p:cNvSpPr>
          <p:nvPr>
            <p:ph type="subTitle" idx="1"/>
          </p:nvPr>
        </p:nvSpPr>
        <p:spPr>
          <a:xfrm>
            <a:off x="4182150" y="2037861"/>
            <a:ext cx="4176600" cy="1964700"/>
          </a:xfrm>
          <a:prstGeom prst="rect">
            <a:avLst/>
          </a:prstGeom>
        </p:spPr>
        <p:txBody>
          <a:bodyPr spcFirstLastPara="1" wrap="square" lIns="91425" tIns="91425" rIns="91425" bIns="91425" anchor="t" anchorCtr="0">
            <a:noAutofit/>
          </a:bodyPr>
          <a:lstStyle/>
          <a:p>
            <a:pPr marL="457200" lvl="0" indent="-311150" algn="just" rtl="0">
              <a:lnSpc>
                <a:spcPct val="110000"/>
              </a:lnSpc>
              <a:spcBef>
                <a:spcPts val="0"/>
              </a:spcBef>
              <a:spcAft>
                <a:spcPts val="0"/>
              </a:spcAft>
              <a:buSzPts val="1300"/>
              <a:buChar char="●"/>
            </a:pPr>
            <a:r>
              <a:rPr lang="es" dirty="0"/>
              <a:t>Las expresiones regulares son compatibles con muchos lenguajes de programación, como Python, Java y JavaScript.</a:t>
            </a:r>
            <a:endParaRPr dirty="0"/>
          </a:p>
          <a:p>
            <a:pPr marL="457200" lvl="0" indent="-311150" algn="just" rtl="0">
              <a:lnSpc>
                <a:spcPct val="110000"/>
              </a:lnSpc>
              <a:spcBef>
                <a:spcPts val="0"/>
              </a:spcBef>
              <a:spcAft>
                <a:spcPts val="0"/>
              </a:spcAft>
              <a:buSzPts val="1300"/>
              <a:buChar char="●"/>
            </a:pPr>
            <a:r>
              <a:rPr lang="es" dirty="0"/>
              <a:t>Se pueden utilizar para la coincidencia de patrones, la manipulación de cadenas y la validación de entradas.</a:t>
            </a:r>
            <a:endParaRPr dirty="0"/>
          </a:p>
        </p:txBody>
      </p:sp>
      <p:sp>
        <p:nvSpPr>
          <p:cNvPr id="136" name="Google Shape;136;p28"/>
          <p:cNvSpPr txBox="1">
            <a:spLocks noGrp="1"/>
          </p:cNvSpPr>
          <p:nvPr>
            <p:ph type="title"/>
          </p:nvPr>
        </p:nvSpPr>
        <p:spPr>
          <a:xfrm>
            <a:off x="4135200" y="650250"/>
            <a:ext cx="42705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Expresiones regulares en lenguajes de programación</a:t>
            </a:r>
            <a:endParaRPr dirty="0"/>
          </a:p>
        </p:txBody>
      </p:sp>
      <p:pic>
        <p:nvPicPr>
          <p:cNvPr id="1026" name="Picture 2" descr="Introduccion a las expresiones regulares en python - Mi Diario Python">
            <a:extLst>
              <a:ext uri="{FF2B5EF4-FFF2-40B4-BE49-F238E27FC236}">
                <a16:creationId xmlns:a16="http://schemas.microsoft.com/office/drawing/2014/main" id="{21E7A910-722B-3BF9-D662-15E1551068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822" y="1700212"/>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imple Contrast Light - v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TotalTime>
  <Words>2383</Words>
  <Application>Microsoft Office PowerPoint</Application>
  <PresentationFormat>Presentación en pantalla (16:9)</PresentationFormat>
  <Paragraphs>146</Paragraphs>
  <Slides>30</Slides>
  <Notes>30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30</vt:i4>
      </vt:variant>
    </vt:vector>
  </HeadingPairs>
  <TitlesOfParts>
    <vt:vector size="37" baseType="lpstr">
      <vt:lpstr>Arial</vt:lpstr>
      <vt:lpstr>Calibri</vt:lpstr>
      <vt:lpstr>Montserrat SemiBold</vt:lpstr>
      <vt:lpstr>Open Sans</vt:lpstr>
      <vt:lpstr>-apple-system</vt:lpstr>
      <vt:lpstr>Poppins</vt:lpstr>
      <vt:lpstr>Simple Contrast Light - v1</vt:lpstr>
      <vt:lpstr>Presentación de PowerPoint</vt:lpstr>
      <vt:lpstr>Introducción a las expresiones regulares</vt:lpstr>
      <vt:lpstr>¿Qué es una expresión regular?</vt:lpstr>
      <vt:lpstr>Gramática regular y autómata finito no determinista (NFA)</vt:lpstr>
      <vt:lpstr>Ejemplo simple de NFA</vt:lpstr>
      <vt:lpstr>Autómatas push-down y gramáticas sin contexto</vt:lpstr>
      <vt:lpstr>Metacaracteres comunes en expresiones regulares</vt:lpstr>
      <vt:lpstr>Limitaciones de las expresiones regulares</vt:lpstr>
      <vt:lpstr>Expresiones regulares en lenguajes de programación</vt:lpstr>
      <vt:lpstr>Consejos para trabajar con expresiones regulares</vt:lpstr>
      <vt:lpstr>Expresiones regulares en JS</vt:lpstr>
      <vt:lpstr>Expresiones regulares en JS</vt:lpstr>
      <vt:lpstr>Expresiones regulares en JS</vt:lpstr>
      <vt:lpstr>Expresiones regulares en JS</vt:lpstr>
      <vt:lpstr>Expresiones regulares en JS</vt:lpstr>
      <vt:lpstr>Expresiones regulares en JS</vt:lpstr>
      <vt:lpstr>Alusión a términos</vt:lpstr>
      <vt:lpstr>Alusión a términos</vt:lpstr>
      <vt:lpstr>Objeto predefinido Regex</vt:lpstr>
      <vt:lpstr>Objeto predefinido Regex</vt:lpstr>
      <vt:lpstr>Creación de expresiones regulares en JS</vt:lpstr>
      <vt:lpstr>Creación de expresiones regulares en JS</vt:lpstr>
      <vt:lpstr>Caracteres especiales en expresiones regulares</vt:lpstr>
      <vt:lpstr>Caracteres especiales en expresiones regulares</vt:lpstr>
      <vt:lpstr>Caracteres especiales en expresiones regulares</vt:lpstr>
      <vt:lpstr>Caracteres especiales en expresiones regulares</vt:lpstr>
      <vt:lpstr>Caracteres especiales en expresiones regulares</vt:lpstr>
      <vt:lpstr>Caracteres especiales en expresiones regulares</vt:lpstr>
      <vt:lpstr>Ejercicio</vt:lpstr>
      <vt:lpstr>Gracias por su tiempo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las expresiones regulares</dc:title>
  <cp:lastModifiedBy>Norbey Danilo Muñoz Cañon</cp:lastModifiedBy>
  <cp:revision>1</cp:revision>
  <dcterms:modified xsi:type="dcterms:W3CDTF">2023-10-17T16:59:40Z</dcterms:modified>
</cp:coreProperties>
</file>