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6" r:id="rId1"/>
  </p:sldMasterIdLst>
  <p:notesMasterIdLst>
    <p:notesMasterId r:id="rId20"/>
  </p:notesMasterIdLst>
  <p:sldIdLst>
    <p:sldId id="294" r:id="rId2"/>
    <p:sldId id="257" r:id="rId3"/>
    <p:sldId id="258" r:id="rId4"/>
    <p:sldId id="259" r:id="rId5"/>
    <p:sldId id="260" r:id="rId6"/>
    <p:sldId id="261" r:id="rId7"/>
    <p:sldId id="262" r:id="rId8"/>
    <p:sldId id="263" r:id="rId9"/>
    <p:sldId id="264" r:id="rId10"/>
    <p:sldId id="267" r:id="rId11"/>
    <p:sldId id="288" r:id="rId12"/>
    <p:sldId id="289" r:id="rId13"/>
    <p:sldId id="290" r:id="rId14"/>
    <p:sldId id="270" r:id="rId15"/>
    <p:sldId id="268" r:id="rId16"/>
    <p:sldId id="286" r:id="rId17"/>
    <p:sldId id="287" r:id="rId18"/>
    <p:sldId id="266" r:id="rId19"/>
  </p:sldIdLst>
  <p:sldSz cx="9144000" cy="5143500" type="screen16x9"/>
  <p:notesSz cx="6858000" cy="9144000"/>
  <p:embeddedFontLst>
    <p:embeddedFont>
      <p:font typeface="Calibri" panose="020F0502020204030204" pitchFamily="34" charset="0"/>
      <p:regular r:id="rId21"/>
      <p:bold r:id="rId22"/>
      <p:italic r:id="rId23"/>
      <p:boldItalic r:id="rId24"/>
    </p:embeddedFont>
    <p:embeddedFont>
      <p:font typeface="Microsoft Sans Serif" panose="020B0604020202020204" pitchFamily="34" charset="0"/>
      <p:regular r:id="rId25"/>
    </p:embeddedFont>
    <p:embeddedFont>
      <p:font typeface="Montserrat SemiBold" panose="00000700000000000000" pitchFamily="2" charset="0"/>
      <p:regular r:id="rId26"/>
      <p:bold r:id="rId27"/>
      <p:italic r:id="rId28"/>
      <p:boldItalic r:id="rId29"/>
    </p:embeddedFont>
    <p:embeddedFont>
      <p:font typeface="Open Sans" panose="020B0606030504020204" pitchFamily="34" charset="0"/>
      <p:regular r:id="rId30"/>
      <p:bold r:id="rId31"/>
      <p:italic r:id="rId32"/>
      <p:boldItalic r:id="rId33"/>
    </p:embeddedFont>
    <p:embeddedFont>
      <p:font typeface="Poppins" panose="00000500000000000000" pitchFamily="2" charset="0"/>
      <p:regular r:id="rId34"/>
      <p:bold r:id="rId35"/>
      <p:italic r:id="rId36"/>
      <p:boldItalic r:id="rId3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B8E4017-33EB-45CB-8567-3CD824D644AC}" v="3" dt="2023-10-13T22:43:59.519"/>
  </p1510:revLst>
</p1510:revInfo>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8968" autoAdjust="0"/>
  </p:normalViewPr>
  <p:slideViewPr>
    <p:cSldViewPr snapToGrid="0">
      <p:cViewPr varScale="1">
        <p:scale>
          <a:sx n="87" d="100"/>
          <a:sy n="87" d="100"/>
        </p:scale>
        <p:origin x="1330" y="67"/>
      </p:cViewPr>
      <p:guideLst>
        <p:guide orient="horz" pos="1620"/>
        <p:guide pos="2880"/>
      </p:guideLst>
    </p:cSldViewPr>
  </p:slideViewPr>
  <p:notesTextViewPr>
    <p:cViewPr>
      <p:scale>
        <a:sx n="1" d="1"/>
        <a:sy n="1" d="1"/>
      </p:scale>
      <p:origin x="0" y="-5371"/>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9" Type="http://schemas.openxmlformats.org/officeDocument/2006/relationships/viewProps" Target="viewProps.xml"/><Relationship Id="rId21" Type="http://schemas.openxmlformats.org/officeDocument/2006/relationships/font" Target="fonts/font1.fntdata"/><Relationship Id="rId34" Type="http://schemas.openxmlformats.org/officeDocument/2006/relationships/font" Target="fonts/font14.fntdata"/><Relationship Id="rId42"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font" Target="fonts/font9.fntdata"/><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font" Target="fonts/font12.fntdata"/><Relationship Id="rId37" Type="http://schemas.openxmlformats.org/officeDocument/2006/relationships/font" Target="fonts/font17.fnt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36" Type="http://schemas.openxmlformats.org/officeDocument/2006/relationships/font" Target="fonts/font1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font" Target="fonts/font10.fntdata"/><Relationship Id="rId35" Type="http://schemas.openxmlformats.org/officeDocument/2006/relationships/font" Target="fonts/font15.fntdata"/><Relationship Id="rId43" Type="http://schemas.microsoft.com/office/2015/10/relationships/revisionInfo" Target="revisionInfo.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33" Type="http://schemas.openxmlformats.org/officeDocument/2006/relationships/font" Target="fonts/font13.fntdata"/><Relationship Id="rId38"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ORBEY DANILO MUÑOZ CAÑON" userId="29f64d73-8b12-4c53-a9f3-1c223397a229" providerId="ADAL" clId="{3825ABCF-10C1-413C-9429-B38B50A74AAC}"/>
    <pc:docChg chg="undo custSel addSld delSld modSld sldOrd delMainMaster">
      <pc:chgData name="NORBEY DANILO MUÑOZ CAÑON" userId="29f64d73-8b12-4c53-a9f3-1c223397a229" providerId="ADAL" clId="{3825ABCF-10C1-413C-9429-B38B50A74AAC}" dt="2023-04-25T15:44:57.618" v="433" actId="20577"/>
      <pc:docMkLst>
        <pc:docMk/>
      </pc:docMkLst>
      <pc:sldChg chg="del">
        <pc:chgData name="NORBEY DANILO MUÑOZ CAÑON" userId="29f64d73-8b12-4c53-a9f3-1c223397a229" providerId="ADAL" clId="{3825ABCF-10C1-413C-9429-B38B50A74AAC}" dt="2023-04-25T01:45:38.710" v="0" actId="47"/>
        <pc:sldMkLst>
          <pc:docMk/>
          <pc:sldMk cId="0" sldId="256"/>
        </pc:sldMkLst>
      </pc:sldChg>
      <pc:sldChg chg="addSp modSp mod">
        <pc:chgData name="NORBEY DANILO MUÑOZ CAÑON" userId="29f64d73-8b12-4c53-a9f3-1c223397a229" providerId="ADAL" clId="{3825ABCF-10C1-413C-9429-B38B50A74AAC}" dt="2023-04-25T14:43:40.292" v="9" actId="1076"/>
        <pc:sldMkLst>
          <pc:docMk/>
          <pc:sldMk cId="0" sldId="262"/>
        </pc:sldMkLst>
        <pc:spChg chg="mod">
          <ac:chgData name="NORBEY DANILO MUÑOZ CAÑON" userId="29f64d73-8b12-4c53-a9f3-1c223397a229" providerId="ADAL" clId="{3825ABCF-10C1-413C-9429-B38B50A74AAC}" dt="2023-04-25T01:48:12.478" v="6" actId="20577"/>
          <ac:spMkLst>
            <pc:docMk/>
            <pc:sldMk cId="0" sldId="262"/>
            <ac:spMk id="124" creationId="{00000000-0000-0000-0000-000000000000}"/>
          </ac:spMkLst>
        </pc:spChg>
        <pc:picChg chg="add mod">
          <ac:chgData name="NORBEY DANILO MUÑOZ CAÑON" userId="29f64d73-8b12-4c53-a9f3-1c223397a229" providerId="ADAL" clId="{3825ABCF-10C1-413C-9429-B38B50A74AAC}" dt="2023-04-25T14:43:40.292" v="9" actId="1076"/>
          <ac:picMkLst>
            <pc:docMk/>
            <pc:sldMk cId="0" sldId="262"/>
            <ac:picMk id="3" creationId="{BA4D13DB-223C-021D-600D-617B8F4930BD}"/>
          </ac:picMkLst>
        </pc:picChg>
      </pc:sldChg>
      <pc:sldChg chg="addSp modSp mod">
        <pc:chgData name="NORBEY DANILO MUÑOZ CAÑON" userId="29f64d73-8b12-4c53-a9f3-1c223397a229" providerId="ADAL" clId="{3825ABCF-10C1-413C-9429-B38B50A74AAC}" dt="2023-04-25T14:46:16.693" v="13" actId="1076"/>
        <pc:sldMkLst>
          <pc:docMk/>
          <pc:sldMk cId="0" sldId="263"/>
        </pc:sldMkLst>
        <pc:spChg chg="mod">
          <ac:chgData name="NORBEY DANILO MUÑOZ CAÑON" userId="29f64d73-8b12-4c53-a9f3-1c223397a229" providerId="ADAL" clId="{3825ABCF-10C1-413C-9429-B38B50A74AAC}" dt="2023-04-25T14:46:16.693" v="13" actId="1076"/>
          <ac:spMkLst>
            <pc:docMk/>
            <pc:sldMk cId="0" sldId="263"/>
            <ac:spMk id="129" creationId="{00000000-0000-0000-0000-000000000000}"/>
          </ac:spMkLst>
        </pc:spChg>
        <pc:spChg chg="mod">
          <ac:chgData name="NORBEY DANILO MUÑOZ CAÑON" userId="29f64d73-8b12-4c53-a9f3-1c223397a229" providerId="ADAL" clId="{3825ABCF-10C1-413C-9429-B38B50A74AAC}" dt="2023-04-25T14:46:16.693" v="13" actId="1076"/>
          <ac:spMkLst>
            <pc:docMk/>
            <pc:sldMk cId="0" sldId="263"/>
            <ac:spMk id="130" creationId="{00000000-0000-0000-0000-000000000000}"/>
          </ac:spMkLst>
        </pc:spChg>
        <pc:picChg chg="add mod">
          <ac:chgData name="NORBEY DANILO MUÑOZ CAÑON" userId="29f64d73-8b12-4c53-a9f3-1c223397a229" providerId="ADAL" clId="{3825ABCF-10C1-413C-9429-B38B50A74AAC}" dt="2023-04-25T14:46:10.915" v="12" actId="1076"/>
          <ac:picMkLst>
            <pc:docMk/>
            <pc:sldMk cId="0" sldId="263"/>
            <ac:picMk id="3" creationId="{468D0025-9498-C99B-22C3-61E297A90166}"/>
          </ac:picMkLst>
        </pc:picChg>
      </pc:sldChg>
      <pc:sldChg chg="addSp modSp mod">
        <pc:chgData name="NORBEY DANILO MUÑOZ CAÑON" userId="29f64d73-8b12-4c53-a9f3-1c223397a229" providerId="ADAL" clId="{3825ABCF-10C1-413C-9429-B38B50A74AAC}" dt="2023-04-25T14:52:52.384" v="17" actId="1076"/>
        <pc:sldMkLst>
          <pc:docMk/>
          <pc:sldMk cId="0" sldId="264"/>
        </pc:sldMkLst>
        <pc:spChg chg="mod">
          <ac:chgData name="NORBEY DANILO MUÑOZ CAÑON" userId="29f64d73-8b12-4c53-a9f3-1c223397a229" providerId="ADAL" clId="{3825ABCF-10C1-413C-9429-B38B50A74AAC}" dt="2023-04-25T14:50:23.020" v="14" actId="1076"/>
          <ac:spMkLst>
            <pc:docMk/>
            <pc:sldMk cId="0" sldId="264"/>
            <ac:spMk id="135" creationId="{00000000-0000-0000-0000-000000000000}"/>
          </ac:spMkLst>
        </pc:spChg>
        <pc:picChg chg="add mod">
          <ac:chgData name="NORBEY DANILO MUÑOZ CAÑON" userId="29f64d73-8b12-4c53-a9f3-1c223397a229" providerId="ADAL" clId="{3825ABCF-10C1-413C-9429-B38B50A74AAC}" dt="2023-04-25T14:52:52.384" v="17" actId="1076"/>
          <ac:picMkLst>
            <pc:docMk/>
            <pc:sldMk cId="0" sldId="264"/>
            <ac:picMk id="1026" creationId="{21E7A910-722B-3BF9-D662-15E1551068D9}"/>
          </ac:picMkLst>
        </pc:picChg>
      </pc:sldChg>
      <pc:sldChg chg="modSp mod">
        <pc:chgData name="NORBEY DANILO MUÑOZ CAÑON" userId="29f64d73-8b12-4c53-a9f3-1c223397a229" providerId="ADAL" clId="{3825ABCF-10C1-413C-9429-B38B50A74AAC}" dt="2023-04-25T14:53:05.097" v="20" actId="123"/>
        <pc:sldMkLst>
          <pc:docMk/>
          <pc:sldMk cId="0" sldId="265"/>
        </pc:sldMkLst>
        <pc:spChg chg="mod">
          <ac:chgData name="NORBEY DANILO MUÑOZ CAÑON" userId="29f64d73-8b12-4c53-a9f3-1c223397a229" providerId="ADAL" clId="{3825ABCF-10C1-413C-9429-B38B50A74AAC}" dt="2023-04-25T14:52:59.684" v="18" actId="123"/>
          <ac:spMkLst>
            <pc:docMk/>
            <pc:sldMk cId="0" sldId="265"/>
            <ac:spMk id="141" creationId="{00000000-0000-0000-0000-000000000000}"/>
          </ac:spMkLst>
        </pc:spChg>
        <pc:spChg chg="mod">
          <ac:chgData name="NORBEY DANILO MUÑOZ CAÑON" userId="29f64d73-8b12-4c53-a9f3-1c223397a229" providerId="ADAL" clId="{3825ABCF-10C1-413C-9429-B38B50A74AAC}" dt="2023-04-25T14:53:02.094" v="19" actId="123"/>
          <ac:spMkLst>
            <pc:docMk/>
            <pc:sldMk cId="0" sldId="265"/>
            <ac:spMk id="142" creationId="{00000000-0000-0000-0000-000000000000}"/>
          </ac:spMkLst>
        </pc:spChg>
        <pc:spChg chg="mod">
          <ac:chgData name="NORBEY DANILO MUÑOZ CAÑON" userId="29f64d73-8b12-4c53-a9f3-1c223397a229" providerId="ADAL" clId="{3825ABCF-10C1-413C-9429-B38B50A74AAC}" dt="2023-04-25T14:53:05.097" v="20" actId="123"/>
          <ac:spMkLst>
            <pc:docMk/>
            <pc:sldMk cId="0" sldId="265"/>
            <ac:spMk id="144" creationId="{00000000-0000-0000-0000-000000000000}"/>
          </ac:spMkLst>
        </pc:spChg>
      </pc:sldChg>
      <pc:sldChg chg="delSp modSp add mod ord">
        <pc:chgData name="NORBEY DANILO MUÑOZ CAÑON" userId="29f64d73-8b12-4c53-a9f3-1c223397a229" providerId="ADAL" clId="{3825ABCF-10C1-413C-9429-B38B50A74AAC}" dt="2023-04-25T14:58:21.952" v="81" actId="14100"/>
        <pc:sldMkLst>
          <pc:docMk/>
          <pc:sldMk cId="96436343" sldId="267"/>
        </pc:sldMkLst>
        <pc:spChg chg="mod">
          <ac:chgData name="NORBEY DANILO MUÑOZ CAÑON" userId="29f64d73-8b12-4c53-a9f3-1c223397a229" providerId="ADAL" clId="{3825ABCF-10C1-413C-9429-B38B50A74AAC}" dt="2023-04-25T14:53:37.293" v="54" actId="20577"/>
          <ac:spMkLst>
            <pc:docMk/>
            <pc:sldMk cId="96436343" sldId="267"/>
            <ac:spMk id="123" creationId="{00000000-0000-0000-0000-000000000000}"/>
          </ac:spMkLst>
        </pc:spChg>
        <pc:spChg chg="mod">
          <ac:chgData name="NORBEY DANILO MUÑOZ CAÑON" userId="29f64d73-8b12-4c53-a9f3-1c223397a229" providerId="ADAL" clId="{3825ABCF-10C1-413C-9429-B38B50A74AAC}" dt="2023-04-25T14:58:21.952" v="81" actId="14100"/>
          <ac:spMkLst>
            <pc:docMk/>
            <pc:sldMk cId="96436343" sldId="267"/>
            <ac:spMk id="124" creationId="{00000000-0000-0000-0000-000000000000}"/>
          </ac:spMkLst>
        </pc:spChg>
        <pc:picChg chg="del">
          <ac:chgData name="NORBEY DANILO MUÑOZ CAÑON" userId="29f64d73-8b12-4c53-a9f3-1c223397a229" providerId="ADAL" clId="{3825ABCF-10C1-413C-9429-B38B50A74AAC}" dt="2023-04-25T14:53:39.609" v="55" actId="478"/>
          <ac:picMkLst>
            <pc:docMk/>
            <pc:sldMk cId="96436343" sldId="267"/>
            <ac:picMk id="3" creationId="{BA4D13DB-223C-021D-600D-617B8F4930BD}"/>
          </ac:picMkLst>
        </pc:picChg>
      </pc:sldChg>
      <pc:sldChg chg="add del">
        <pc:chgData name="NORBEY DANILO MUÑOZ CAÑON" userId="29f64d73-8b12-4c53-a9f3-1c223397a229" providerId="ADAL" clId="{3825ABCF-10C1-413C-9429-B38B50A74AAC}" dt="2023-04-25T14:53:18.383" v="22" actId="2890"/>
        <pc:sldMkLst>
          <pc:docMk/>
          <pc:sldMk cId="2818991034" sldId="267"/>
        </pc:sldMkLst>
      </pc:sldChg>
      <pc:sldChg chg="modSp add mod">
        <pc:chgData name="NORBEY DANILO MUÑOZ CAÑON" userId="29f64d73-8b12-4c53-a9f3-1c223397a229" providerId="ADAL" clId="{3825ABCF-10C1-413C-9429-B38B50A74AAC}" dt="2023-04-25T14:59:53.874" v="91" actId="20577"/>
        <pc:sldMkLst>
          <pc:docMk/>
          <pc:sldMk cId="2154225193" sldId="268"/>
        </pc:sldMkLst>
        <pc:spChg chg="mod">
          <ac:chgData name="NORBEY DANILO MUÑOZ CAÑON" userId="29f64d73-8b12-4c53-a9f3-1c223397a229" providerId="ADAL" clId="{3825ABCF-10C1-413C-9429-B38B50A74AAC}" dt="2023-04-25T14:59:53.874" v="91" actId="20577"/>
          <ac:spMkLst>
            <pc:docMk/>
            <pc:sldMk cId="2154225193" sldId="268"/>
            <ac:spMk id="124" creationId="{00000000-0000-0000-0000-000000000000}"/>
          </ac:spMkLst>
        </pc:spChg>
      </pc:sldChg>
      <pc:sldChg chg="modSp add mod">
        <pc:chgData name="NORBEY DANILO MUÑOZ CAÑON" userId="29f64d73-8b12-4c53-a9f3-1c223397a229" providerId="ADAL" clId="{3825ABCF-10C1-413C-9429-B38B50A74AAC}" dt="2023-04-25T15:01:29.795" v="99" actId="20577"/>
        <pc:sldMkLst>
          <pc:docMk/>
          <pc:sldMk cId="2413572820" sldId="269"/>
        </pc:sldMkLst>
        <pc:spChg chg="mod">
          <ac:chgData name="NORBEY DANILO MUÑOZ CAÑON" userId="29f64d73-8b12-4c53-a9f3-1c223397a229" providerId="ADAL" clId="{3825ABCF-10C1-413C-9429-B38B50A74AAC}" dt="2023-04-25T15:01:29.795" v="99" actId="20577"/>
          <ac:spMkLst>
            <pc:docMk/>
            <pc:sldMk cId="2413572820" sldId="269"/>
            <ac:spMk id="124" creationId="{00000000-0000-0000-0000-000000000000}"/>
          </ac:spMkLst>
        </pc:spChg>
      </pc:sldChg>
      <pc:sldChg chg="addSp modSp add mod">
        <pc:chgData name="NORBEY DANILO MUÑOZ CAÑON" userId="29f64d73-8b12-4c53-a9f3-1c223397a229" providerId="ADAL" clId="{3825ABCF-10C1-413C-9429-B38B50A74AAC}" dt="2023-04-25T15:04:54.335" v="106" actId="1076"/>
        <pc:sldMkLst>
          <pc:docMk/>
          <pc:sldMk cId="1347833943" sldId="270"/>
        </pc:sldMkLst>
        <pc:spChg chg="mod">
          <ac:chgData name="NORBEY DANILO MUÑOZ CAÑON" userId="29f64d73-8b12-4c53-a9f3-1c223397a229" providerId="ADAL" clId="{3825ABCF-10C1-413C-9429-B38B50A74AAC}" dt="2023-04-25T15:01:59.290" v="101"/>
          <ac:spMkLst>
            <pc:docMk/>
            <pc:sldMk cId="1347833943" sldId="270"/>
            <ac:spMk id="124" creationId="{00000000-0000-0000-0000-000000000000}"/>
          </ac:spMkLst>
        </pc:spChg>
        <pc:picChg chg="add mod">
          <ac:chgData name="NORBEY DANILO MUÑOZ CAÑON" userId="29f64d73-8b12-4c53-a9f3-1c223397a229" providerId="ADAL" clId="{3825ABCF-10C1-413C-9429-B38B50A74AAC}" dt="2023-04-25T15:04:54.335" v="106" actId="1076"/>
          <ac:picMkLst>
            <pc:docMk/>
            <pc:sldMk cId="1347833943" sldId="270"/>
            <ac:picMk id="3" creationId="{3410A2B4-5303-694C-EFEE-1389E04691B6}"/>
          </ac:picMkLst>
        </pc:picChg>
      </pc:sldChg>
      <pc:sldChg chg="delSp modSp add mod">
        <pc:chgData name="NORBEY DANILO MUÑOZ CAÑON" userId="29f64d73-8b12-4c53-a9f3-1c223397a229" providerId="ADAL" clId="{3825ABCF-10C1-413C-9429-B38B50A74AAC}" dt="2023-04-25T15:05:48.072" v="114" actId="20577"/>
        <pc:sldMkLst>
          <pc:docMk/>
          <pc:sldMk cId="3628019261" sldId="271"/>
        </pc:sldMkLst>
        <pc:spChg chg="mod">
          <ac:chgData name="NORBEY DANILO MUÑOZ CAÑON" userId="29f64d73-8b12-4c53-a9f3-1c223397a229" providerId="ADAL" clId="{3825ABCF-10C1-413C-9429-B38B50A74AAC}" dt="2023-04-25T15:05:48.072" v="114" actId="20577"/>
          <ac:spMkLst>
            <pc:docMk/>
            <pc:sldMk cId="3628019261" sldId="271"/>
            <ac:spMk id="124" creationId="{00000000-0000-0000-0000-000000000000}"/>
          </ac:spMkLst>
        </pc:spChg>
        <pc:picChg chg="del">
          <ac:chgData name="NORBEY DANILO MUÑOZ CAÑON" userId="29f64d73-8b12-4c53-a9f3-1c223397a229" providerId="ADAL" clId="{3825ABCF-10C1-413C-9429-B38B50A74AAC}" dt="2023-04-25T15:05:12.999" v="108" actId="478"/>
          <ac:picMkLst>
            <pc:docMk/>
            <pc:sldMk cId="3628019261" sldId="271"/>
            <ac:picMk id="3" creationId="{3410A2B4-5303-694C-EFEE-1389E04691B6}"/>
          </ac:picMkLst>
        </pc:picChg>
      </pc:sldChg>
      <pc:sldChg chg="modSp add mod">
        <pc:chgData name="NORBEY DANILO MUÑOZ CAÑON" userId="29f64d73-8b12-4c53-a9f3-1c223397a229" providerId="ADAL" clId="{3825ABCF-10C1-413C-9429-B38B50A74AAC}" dt="2023-04-25T15:07:37.765" v="121"/>
        <pc:sldMkLst>
          <pc:docMk/>
          <pc:sldMk cId="3268856810" sldId="272"/>
        </pc:sldMkLst>
        <pc:spChg chg="mod">
          <ac:chgData name="NORBEY DANILO MUÑOZ CAÑON" userId="29f64d73-8b12-4c53-a9f3-1c223397a229" providerId="ADAL" clId="{3825ABCF-10C1-413C-9429-B38B50A74AAC}" dt="2023-04-25T15:07:37.765" v="121"/>
          <ac:spMkLst>
            <pc:docMk/>
            <pc:sldMk cId="3268856810" sldId="272"/>
            <ac:spMk id="124" creationId="{00000000-0000-0000-0000-000000000000}"/>
          </ac:spMkLst>
        </pc:spChg>
      </pc:sldChg>
      <pc:sldChg chg="modSp add mod">
        <pc:chgData name="NORBEY DANILO MUÑOZ CAÑON" userId="29f64d73-8b12-4c53-a9f3-1c223397a229" providerId="ADAL" clId="{3825ABCF-10C1-413C-9429-B38B50A74AAC}" dt="2023-04-25T15:08:39.474" v="150" actId="20577"/>
        <pc:sldMkLst>
          <pc:docMk/>
          <pc:sldMk cId="2294689090" sldId="273"/>
        </pc:sldMkLst>
        <pc:spChg chg="mod">
          <ac:chgData name="NORBEY DANILO MUÑOZ CAÑON" userId="29f64d73-8b12-4c53-a9f3-1c223397a229" providerId="ADAL" clId="{3825ABCF-10C1-413C-9429-B38B50A74AAC}" dt="2023-04-25T15:08:04.733" v="140" actId="20577"/>
          <ac:spMkLst>
            <pc:docMk/>
            <pc:sldMk cId="2294689090" sldId="273"/>
            <ac:spMk id="123" creationId="{00000000-0000-0000-0000-000000000000}"/>
          </ac:spMkLst>
        </pc:spChg>
        <pc:spChg chg="mod">
          <ac:chgData name="NORBEY DANILO MUÑOZ CAÑON" userId="29f64d73-8b12-4c53-a9f3-1c223397a229" providerId="ADAL" clId="{3825ABCF-10C1-413C-9429-B38B50A74AAC}" dt="2023-04-25T15:08:39.474" v="150" actId="20577"/>
          <ac:spMkLst>
            <pc:docMk/>
            <pc:sldMk cId="2294689090" sldId="273"/>
            <ac:spMk id="124" creationId="{00000000-0000-0000-0000-000000000000}"/>
          </ac:spMkLst>
        </pc:spChg>
      </pc:sldChg>
      <pc:sldChg chg="modSp add mod">
        <pc:chgData name="NORBEY DANILO MUÑOZ CAÑON" userId="29f64d73-8b12-4c53-a9f3-1c223397a229" providerId="ADAL" clId="{3825ABCF-10C1-413C-9429-B38B50A74AAC}" dt="2023-04-25T15:12:31.471" v="165" actId="20577"/>
        <pc:sldMkLst>
          <pc:docMk/>
          <pc:sldMk cId="1464392018" sldId="274"/>
        </pc:sldMkLst>
        <pc:spChg chg="mod">
          <ac:chgData name="NORBEY DANILO MUÑOZ CAÑON" userId="29f64d73-8b12-4c53-a9f3-1c223397a229" providerId="ADAL" clId="{3825ABCF-10C1-413C-9429-B38B50A74AAC}" dt="2023-04-25T15:12:31.471" v="165" actId="20577"/>
          <ac:spMkLst>
            <pc:docMk/>
            <pc:sldMk cId="1464392018" sldId="274"/>
            <ac:spMk id="124" creationId="{00000000-0000-0000-0000-000000000000}"/>
          </ac:spMkLst>
        </pc:spChg>
      </pc:sldChg>
      <pc:sldChg chg="addSp delSp modSp add mod">
        <pc:chgData name="NORBEY DANILO MUÑOZ CAÑON" userId="29f64d73-8b12-4c53-a9f3-1c223397a229" providerId="ADAL" clId="{3825ABCF-10C1-413C-9429-B38B50A74AAC}" dt="2023-04-25T15:14:15.786" v="206" actId="20577"/>
        <pc:sldMkLst>
          <pc:docMk/>
          <pc:sldMk cId="3922191254" sldId="275"/>
        </pc:sldMkLst>
        <pc:spChg chg="mod">
          <ac:chgData name="NORBEY DANILO MUÑOZ CAÑON" userId="29f64d73-8b12-4c53-a9f3-1c223397a229" providerId="ADAL" clId="{3825ABCF-10C1-413C-9429-B38B50A74AAC}" dt="2023-04-25T15:13:01.147" v="196" actId="20577"/>
          <ac:spMkLst>
            <pc:docMk/>
            <pc:sldMk cId="3922191254" sldId="275"/>
            <ac:spMk id="123" creationId="{00000000-0000-0000-0000-000000000000}"/>
          </ac:spMkLst>
        </pc:spChg>
        <pc:spChg chg="mod">
          <ac:chgData name="NORBEY DANILO MUÑOZ CAÑON" userId="29f64d73-8b12-4c53-a9f3-1c223397a229" providerId="ADAL" clId="{3825ABCF-10C1-413C-9429-B38B50A74AAC}" dt="2023-04-25T15:14:15.786" v="206" actId="20577"/>
          <ac:spMkLst>
            <pc:docMk/>
            <pc:sldMk cId="3922191254" sldId="275"/>
            <ac:spMk id="124" creationId="{00000000-0000-0000-0000-000000000000}"/>
          </ac:spMkLst>
        </pc:spChg>
        <pc:picChg chg="add del">
          <ac:chgData name="NORBEY DANILO MUÑOZ CAÑON" userId="29f64d73-8b12-4c53-a9f3-1c223397a229" providerId="ADAL" clId="{3825ABCF-10C1-413C-9429-B38B50A74AAC}" dt="2023-04-25T15:13:21.034" v="198" actId="22"/>
          <ac:picMkLst>
            <pc:docMk/>
            <pc:sldMk cId="3922191254" sldId="275"/>
            <ac:picMk id="3" creationId="{E1BC3B1F-A295-957C-4B15-D3C58A3D4C84}"/>
          </ac:picMkLst>
        </pc:picChg>
      </pc:sldChg>
      <pc:sldChg chg="modSp add mod">
        <pc:chgData name="NORBEY DANILO MUÑOZ CAÑON" userId="29f64d73-8b12-4c53-a9f3-1c223397a229" providerId="ADAL" clId="{3825ABCF-10C1-413C-9429-B38B50A74AAC}" dt="2023-04-25T15:14:40.181" v="210" actId="20577"/>
        <pc:sldMkLst>
          <pc:docMk/>
          <pc:sldMk cId="1918573054" sldId="276"/>
        </pc:sldMkLst>
        <pc:spChg chg="mod">
          <ac:chgData name="NORBEY DANILO MUÑOZ CAÑON" userId="29f64d73-8b12-4c53-a9f3-1c223397a229" providerId="ADAL" clId="{3825ABCF-10C1-413C-9429-B38B50A74AAC}" dt="2023-04-25T15:14:40.181" v="210" actId="20577"/>
          <ac:spMkLst>
            <pc:docMk/>
            <pc:sldMk cId="1918573054" sldId="276"/>
            <ac:spMk id="124" creationId="{00000000-0000-0000-0000-000000000000}"/>
          </ac:spMkLst>
        </pc:spChg>
      </pc:sldChg>
      <pc:sldChg chg="modSp add mod">
        <pc:chgData name="NORBEY DANILO MUÑOZ CAÑON" userId="29f64d73-8b12-4c53-a9f3-1c223397a229" providerId="ADAL" clId="{3825ABCF-10C1-413C-9429-B38B50A74AAC}" dt="2023-04-25T15:17:23.413" v="286" actId="20577"/>
        <pc:sldMkLst>
          <pc:docMk/>
          <pc:sldMk cId="1748151848" sldId="277"/>
        </pc:sldMkLst>
        <pc:spChg chg="mod">
          <ac:chgData name="NORBEY DANILO MUÑOZ CAÑON" userId="29f64d73-8b12-4c53-a9f3-1c223397a229" providerId="ADAL" clId="{3825ABCF-10C1-413C-9429-B38B50A74AAC}" dt="2023-04-25T15:15:33.609" v="251" actId="20577"/>
          <ac:spMkLst>
            <pc:docMk/>
            <pc:sldMk cId="1748151848" sldId="277"/>
            <ac:spMk id="123" creationId="{00000000-0000-0000-0000-000000000000}"/>
          </ac:spMkLst>
        </pc:spChg>
        <pc:spChg chg="mod">
          <ac:chgData name="NORBEY DANILO MUÑOZ CAÑON" userId="29f64d73-8b12-4c53-a9f3-1c223397a229" providerId="ADAL" clId="{3825ABCF-10C1-413C-9429-B38B50A74AAC}" dt="2023-04-25T15:17:23.413" v="286" actId="20577"/>
          <ac:spMkLst>
            <pc:docMk/>
            <pc:sldMk cId="1748151848" sldId="277"/>
            <ac:spMk id="124" creationId="{00000000-0000-0000-0000-000000000000}"/>
          </ac:spMkLst>
        </pc:spChg>
      </pc:sldChg>
      <pc:sldChg chg="addSp modSp add mod">
        <pc:chgData name="NORBEY DANILO MUÑOZ CAÑON" userId="29f64d73-8b12-4c53-a9f3-1c223397a229" providerId="ADAL" clId="{3825ABCF-10C1-413C-9429-B38B50A74AAC}" dt="2023-04-25T15:19:50.980" v="305" actId="1076"/>
        <pc:sldMkLst>
          <pc:docMk/>
          <pc:sldMk cId="587208273" sldId="278"/>
        </pc:sldMkLst>
        <pc:spChg chg="mod">
          <ac:chgData name="NORBEY DANILO MUÑOZ CAÑON" userId="29f64d73-8b12-4c53-a9f3-1c223397a229" providerId="ADAL" clId="{3825ABCF-10C1-413C-9429-B38B50A74AAC}" dt="2023-04-25T15:19:21.234" v="300" actId="20577"/>
          <ac:spMkLst>
            <pc:docMk/>
            <pc:sldMk cId="587208273" sldId="278"/>
            <ac:spMk id="124" creationId="{00000000-0000-0000-0000-000000000000}"/>
          </ac:spMkLst>
        </pc:spChg>
        <pc:picChg chg="add mod">
          <ac:chgData name="NORBEY DANILO MUÑOZ CAÑON" userId="29f64d73-8b12-4c53-a9f3-1c223397a229" providerId="ADAL" clId="{3825ABCF-10C1-413C-9429-B38B50A74AAC}" dt="2023-04-25T15:19:50.980" v="305" actId="1076"/>
          <ac:picMkLst>
            <pc:docMk/>
            <pc:sldMk cId="587208273" sldId="278"/>
            <ac:picMk id="2050" creationId="{79F66223-3C2E-022E-E703-4A809CEAABF9}"/>
          </ac:picMkLst>
        </pc:picChg>
      </pc:sldChg>
      <pc:sldChg chg="addSp delSp modSp add mod">
        <pc:chgData name="NORBEY DANILO MUÑOZ CAÑON" userId="29f64d73-8b12-4c53-a9f3-1c223397a229" providerId="ADAL" clId="{3825ABCF-10C1-413C-9429-B38B50A74AAC}" dt="2023-04-25T15:33:58.356" v="367" actId="1076"/>
        <pc:sldMkLst>
          <pc:docMk/>
          <pc:sldMk cId="4069427429" sldId="279"/>
        </pc:sldMkLst>
        <pc:spChg chg="add del mod">
          <ac:chgData name="NORBEY DANILO MUÑOZ CAÑON" userId="29f64d73-8b12-4c53-a9f3-1c223397a229" providerId="ADAL" clId="{3825ABCF-10C1-413C-9429-B38B50A74AAC}" dt="2023-04-25T15:32:36.290" v="358" actId="478"/>
          <ac:spMkLst>
            <pc:docMk/>
            <pc:sldMk cId="4069427429" sldId="279"/>
            <ac:spMk id="3" creationId="{5D3F3190-B77D-547D-0227-272747B9E4AD}"/>
          </ac:spMkLst>
        </pc:spChg>
        <pc:spChg chg="mod">
          <ac:chgData name="NORBEY DANILO MUÑOZ CAÑON" userId="29f64d73-8b12-4c53-a9f3-1c223397a229" providerId="ADAL" clId="{3825ABCF-10C1-413C-9429-B38B50A74AAC}" dt="2023-04-25T15:32:22.539" v="356" actId="14100"/>
          <ac:spMkLst>
            <pc:docMk/>
            <pc:sldMk cId="4069427429" sldId="279"/>
            <ac:spMk id="123" creationId="{00000000-0000-0000-0000-000000000000}"/>
          </ac:spMkLst>
        </pc:spChg>
        <pc:spChg chg="del">
          <ac:chgData name="NORBEY DANILO MUÑOZ CAÑON" userId="29f64d73-8b12-4c53-a9f3-1c223397a229" providerId="ADAL" clId="{3825ABCF-10C1-413C-9429-B38B50A74AAC}" dt="2023-04-25T15:32:34.650" v="357" actId="478"/>
          <ac:spMkLst>
            <pc:docMk/>
            <pc:sldMk cId="4069427429" sldId="279"/>
            <ac:spMk id="124" creationId="{00000000-0000-0000-0000-000000000000}"/>
          </ac:spMkLst>
        </pc:spChg>
        <pc:graphicFrameChg chg="add del mod">
          <ac:chgData name="NORBEY DANILO MUÑOZ CAÑON" userId="29f64d73-8b12-4c53-a9f3-1c223397a229" providerId="ADAL" clId="{3825ABCF-10C1-413C-9429-B38B50A74AAC}" dt="2023-04-25T15:33:14.081" v="361"/>
          <ac:graphicFrameMkLst>
            <pc:docMk/>
            <pc:sldMk cId="4069427429" sldId="279"/>
            <ac:graphicFrameMk id="4" creationId="{DA0A22B9-D5DC-2469-745D-2A0E8F4C514D}"/>
          </ac:graphicFrameMkLst>
        </pc:graphicFrameChg>
        <pc:graphicFrameChg chg="add del mod">
          <ac:chgData name="NORBEY DANILO MUÑOZ CAÑON" userId="29f64d73-8b12-4c53-a9f3-1c223397a229" providerId="ADAL" clId="{3825ABCF-10C1-413C-9429-B38B50A74AAC}" dt="2023-04-25T15:33:35.499" v="363" actId="478"/>
          <ac:graphicFrameMkLst>
            <pc:docMk/>
            <pc:sldMk cId="4069427429" sldId="279"/>
            <ac:graphicFrameMk id="5" creationId="{ECC8457E-F0F2-0B1E-2197-FE0BE0C27292}"/>
          </ac:graphicFrameMkLst>
        </pc:graphicFrameChg>
        <pc:picChg chg="add mod">
          <ac:chgData name="NORBEY DANILO MUÑOZ CAÑON" userId="29f64d73-8b12-4c53-a9f3-1c223397a229" providerId="ADAL" clId="{3825ABCF-10C1-413C-9429-B38B50A74AAC}" dt="2023-04-25T15:33:58.356" v="367" actId="1076"/>
          <ac:picMkLst>
            <pc:docMk/>
            <pc:sldMk cId="4069427429" sldId="279"/>
            <ac:picMk id="7" creationId="{79314CD2-F039-2363-AA83-F29EE555E506}"/>
          </ac:picMkLst>
        </pc:picChg>
        <pc:picChg chg="del">
          <ac:chgData name="NORBEY DANILO MUÑOZ CAÑON" userId="29f64d73-8b12-4c53-a9f3-1c223397a229" providerId="ADAL" clId="{3825ABCF-10C1-413C-9429-B38B50A74AAC}" dt="2023-04-25T15:32:37.184" v="359" actId="478"/>
          <ac:picMkLst>
            <pc:docMk/>
            <pc:sldMk cId="4069427429" sldId="279"/>
            <ac:picMk id="2050" creationId="{79F66223-3C2E-022E-E703-4A809CEAABF9}"/>
          </ac:picMkLst>
        </pc:picChg>
      </pc:sldChg>
      <pc:sldChg chg="addSp delSp modSp add mod">
        <pc:chgData name="NORBEY DANILO MUÑOZ CAÑON" userId="29f64d73-8b12-4c53-a9f3-1c223397a229" providerId="ADAL" clId="{3825ABCF-10C1-413C-9429-B38B50A74AAC}" dt="2023-04-25T15:34:35.023" v="372" actId="1076"/>
        <pc:sldMkLst>
          <pc:docMk/>
          <pc:sldMk cId="2175063999" sldId="280"/>
        </pc:sldMkLst>
        <pc:picChg chg="add mod">
          <ac:chgData name="NORBEY DANILO MUÑOZ CAÑON" userId="29f64d73-8b12-4c53-a9f3-1c223397a229" providerId="ADAL" clId="{3825ABCF-10C1-413C-9429-B38B50A74AAC}" dt="2023-04-25T15:34:35.023" v="372" actId="1076"/>
          <ac:picMkLst>
            <pc:docMk/>
            <pc:sldMk cId="2175063999" sldId="280"/>
            <ac:picMk id="3" creationId="{96939F4C-668C-581C-DBD7-1F776F253CC5}"/>
          </ac:picMkLst>
        </pc:picChg>
        <pc:picChg chg="del">
          <ac:chgData name="NORBEY DANILO MUÑOZ CAÑON" userId="29f64d73-8b12-4c53-a9f3-1c223397a229" providerId="ADAL" clId="{3825ABCF-10C1-413C-9429-B38B50A74AAC}" dt="2023-04-25T15:34:04.836" v="369" actId="478"/>
          <ac:picMkLst>
            <pc:docMk/>
            <pc:sldMk cId="2175063999" sldId="280"/>
            <ac:picMk id="7" creationId="{79314CD2-F039-2363-AA83-F29EE555E506}"/>
          </ac:picMkLst>
        </pc:picChg>
      </pc:sldChg>
      <pc:sldChg chg="addSp delSp modSp add mod">
        <pc:chgData name="NORBEY DANILO MUÑOZ CAÑON" userId="29f64d73-8b12-4c53-a9f3-1c223397a229" providerId="ADAL" clId="{3825ABCF-10C1-413C-9429-B38B50A74AAC}" dt="2023-04-25T15:39:55.384" v="379" actId="1076"/>
        <pc:sldMkLst>
          <pc:docMk/>
          <pc:sldMk cId="3127277712" sldId="281"/>
        </pc:sldMkLst>
        <pc:picChg chg="del">
          <ac:chgData name="NORBEY DANILO MUÑOZ CAÑON" userId="29f64d73-8b12-4c53-a9f3-1c223397a229" providerId="ADAL" clId="{3825ABCF-10C1-413C-9429-B38B50A74AAC}" dt="2023-04-25T15:39:44.875" v="374" actId="478"/>
          <ac:picMkLst>
            <pc:docMk/>
            <pc:sldMk cId="3127277712" sldId="281"/>
            <ac:picMk id="3" creationId="{96939F4C-668C-581C-DBD7-1F776F253CC5}"/>
          </ac:picMkLst>
        </pc:picChg>
        <pc:picChg chg="add mod">
          <ac:chgData name="NORBEY DANILO MUÑOZ CAÑON" userId="29f64d73-8b12-4c53-a9f3-1c223397a229" providerId="ADAL" clId="{3825ABCF-10C1-413C-9429-B38B50A74AAC}" dt="2023-04-25T15:39:55.384" v="379" actId="1076"/>
          <ac:picMkLst>
            <pc:docMk/>
            <pc:sldMk cId="3127277712" sldId="281"/>
            <ac:picMk id="4" creationId="{47ECDCBA-B0F5-4485-0E4E-FEE5F6FCC72F}"/>
          </ac:picMkLst>
        </pc:picChg>
      </pc:sldChg>
      <pc:sldChg chg="addSp delSp modSp add mod">
        <pc:chgData name="NORBEY DANILO MUÑOZ CAÑON" userId="29f64d73-8b12-4c53-a9f3-1c223397a229" providerId="ADAL" clId="{3825ABCF-10C1-413C-9429-B38B50A74AAC}" dt="2023-04-25T15:40:23.972" v="384" actId="1076"/>
        <pc:sldMkLst>
          <pc:docMk/>
          <pc:sldMk cId="242418712" sldId="282"/>
        </pc:sldMkLst>
        <pc:picChg chg="add mod">
          <ac:chgData name="NORBEY DANILO MUÑOZ CAÑON" userId="29f64d73-8b12-4c53-a9f3-1c223397a229" providerId="ADAL" clId="{3825ABCF-10C1-413C-9429-B38B50A74AAC}" dt="2023-04-25T15:40:23.972" v="384" actId="1076"/>
          <ac:picMkLst>
            <pc:docMk/>
            <pc:sldMk cId="242418712" sldId="282"/>
            <ac:picMk id="3" creationId="{91A113BD-B8FE-3C3A-7B47-F34FEF33003C}"/>
          </ac:picMkLst>
        </pc:picChg>
        <pc:picChg chg="del">
          <ac:chgData name="NORBEY DANILO MUÑOZ CAÑON" userId="29f64d73-8b12-4c53-a9f3-1c223397a229" providerId="ADAL" clId="{3825ABCF-10C1-413C-9429-B38B50A74AAC}" dt="2023-04-25T15:40:07.332" v="381" actId="478"/>
          <ac:picMkLst>
            <pc:docMk/>
            <pc:sldMk cId="242418712" sldId="282"/>
            <ac:picMk id="4" creationId="{47ECDCBA-B0F5-4485-0E4E-FEE5F6FCC72F}"/>
          </ac:picMkLst>
        </pc:picChg>
      </pc:sldChg>
      <pc:sldChg chg="addSp delSp modSp add mod">
        <pc:chgData name="NORBEY DANILO MUÑOZ CAÑON" userId="29f64d73-8b12-4c53-a9f3-1c223397a229" providerId="ADAL" clId="{3825ABCF-10C1-413C-9429-B38B50A74AAC}" dt="2023-04-25T15:40:51.348" v="389" actId="1076"/>
        <pc:sldMkLst>
          <pc:docMk/>
          <pc:sldMk cId="3816886762" sldId="283"/>
        </pc:sldMkLst>
        <pc:picChg chg="del">
          <ac:chgData name="NORBEY DANILO MUÑOZ CAÑON" userId="29f64d73-8b12-4c53-a9f3-1c223397a229" providerId="ADAL" clId="{3825ABCF-10C1-413C-9429-B38B50A74AAC}" dt="2023-04-25T15:40:27.476" v="386" actId="478"/>
          <ac:picMkLst>
            <pc:docMk/>
            <pc:sldMk cId="3816886762" sldId="283"/>
            <ac:picMk id="3" creationId="{91A113BD-B8FE-3C3A-7B47-F34FEF33003C}"/>
          </ac:picMkLst>
        </pc:picChg>
        <pc:picChg chg="add mod">
          <ac:chgData name="NORBEY DANILO MUÑOZ CAÑON" userId="29f64d73-8b12-4c53-a9f3-1c223397a229" providerId="ADAL" clId="{3825ABCF-10C1-413C-9429-B38B50A74AAC}" dt="2023-04-25T15:40:51.348" v="389" actId="1076"/>
          <ac:picMkLst>
            <pc:docMk/>
            <pc:sldMk cId="3816886762" sldId="283"/>
            <ac:picMk id="4" creationId="{345961A1-105A-8A15-6B47-6D54067E3C81}"/>
          </ac:picMkLst>
        </pc:picChg>
      </pc:sldChg>
      <pc:sldChg chg="addSp delSp modSp add mod">
        <pc:chgData name="NORBEY DANILO MUÑOZ CAÑON" userId="29f64d73-8b12-4c53-a9f3-1c223397a229" providerId="ADAL" clId="{3825ABCF-10C1-413C-9429-B38B50A74AAC}" dt="2023-04-25T15:42:06.045" v="394" actId="1076"/>
        <pc:sldMkLst>
          <pc:docMk/>
          <pc:sldMk cId="3483159146" sldId="284"/>
        </pc:sldMkLst>
        <pc:picChg chg="add mod">
          <ac:chgData name="NORBEY DANILO MUÑOZ CAÑON" userId="29f64d73-8b12-4c53-a9f3-1c223397a229" providerId="ADAL" clId="{3825ABCF-10C1-413C-9429-B38B50A74AAC}" dt="2023-04-25T15:42:06.045" v="394" actId="1076"/>
          <ac:picMkLst>
            <pc:docMk/>
            <pc:sldMk cId="3483159146" sldId="284"/>
            <ac:picMk id="3" creationId="{588CD968-EA6F-456C-450D-9D5D08F76006}"/>
          </ac:picMkLst>
        </pc:picChg>
        <pc:picChg chg="del">
          <ac:chgData name="NORBEY DANILO MUÑOZ CAÑON" userId="29f64d73-8b12-4c53-a9f3-1c223397a229" providerId="ADAL" clId="{3825ABCF-10C1-413C-9429-B38B50A74AAC}" dt="2023-04-25T15:40:55.800" v="391" actId="478"/>
          <ac:picMkLst>
            <pc:docMk/>
            <pc:sldMk cId="3483159146" sldId="284"/>
            <ac:picMk id="4" creationId="{345961A1-105A-8A15-6B47-6D54067E3C81}"/>
          </ac:picMkLst>
        </pc:picChg>
      </pc:sldChg>
      <pc:sldChg chg="addSp delSp modSp add mod">
        <pc:chgData name="NORBEY DANILO MUÑOZ CAÑON" userId="29f64d73-8b12-4c53-a9f3-1c223397a229" providerId="ADAL" clId="{3825ABCF-10C1-413C-9429-B38B50A74AAC}" dt="2023-04-25T15:44:57.618" v="433" actId="20577"/>
        <pc:sldMkLst>
          <pc:docMk/>
          <pc:sldMk cId="4018151666" sldId="285"/>
        </pc:sldMkLst>
        <pc:spChg chg="add mod">
          <ac:chgData name="NORBEY DANILO MUÑOZ CAÑON" userId="29f64d73-8b12-4c53-a9f3-1c223397a229" providerId="ADAL" clId="{3825ABCF-10C1-413C-9429-B38B50A74AAC}" dt="2023-04-25T15:44:57.618" v="433" actId="20577"/>
          <ac:spMkLst>
            <pc:docMk/>
            <pc:sldMk cId="4018151666" sldId="285"/>
            <ac:spMk id="2" creationId="{C68235E1-F58C-1A2A-ECAC-44A9F83FD9BE}"/>
          </ac:spMkLst>
        </pc:spChg>
        <pc:spChg chg="mod">
          <ac:chgData name="NORBEY DANILO MUÑOZ CAÑON" userId="29f64d73-8b12-4c53-a9f3-1c223397a229" providerId="ADAL" clId="{3825ABCF-10C1-413C-9429-B38B50A74AAC}" dt="2023-04-25T15:42:17.382" v="404" actId="20577"/>
          <ac:spMkLst>
            <pc:docMk/>
            <pc:sldMk cId="4018151666" sldId="285"/>
            <ac:spMk id="123" creationId="{00000000-0000-0000-0000-000000000000}"/>
          </ac:spMkLst>
        </pc:spChg>
        <pc:picChg chg="del">
          <ac:chgData name="NORBEY DANILO MUÑOZ CAÑON" userId="29f64d73-8b12-4c53-a9f3-1c223397a229" providerId="ADAL" clId="{3825ABCF-10C1-413C-9429-B38B50A74AAC}" dt="2023-04-25T15:42:22.843" v="405" actId="478"/>
          <ac:picMkLst>
            <pc:docMk/>
            <pc:sldMk cId="4018151666" sldId="285"/>
            <ac:picMk id="3" creationId="{588CD968-EA6F-456C-450D-9D5D08F76006}"/>
          </ac:picMkLst>
        </pc:picChg>
      </pc:sldChg>
      <pc:sldMasterChg chg="del delSldLayout">
        <pc:chgData name="NORBEY DANILO MUÑOZ CAÑON" userId="29f64d73-8b12-4c53-a9f3-1c223397a229" providerId="ADAL" clId="{3825ABCF-10C1-413C-9429-B38B50A74AAC}" dt="2023-04-25T01:45:38.710" v="0" actId="47"/>
        <pc:sldMasterMkLst>
          <pc:docMk/>
          <pc:sldMasterMk cId="0" sldId="2147483665"/>
        </pc:sldMasterMkLst>
        <pc:sldLayoutChg chg="del">
          <pc:chgData name="NORBEY DANILO MUÑOZ CAÑON" userId="29f64d73-8b12-4c53-a9f3-1c223397a229" providerId="ADAL" clId="{3825ABCF-10C1-413C-9429-B38B50A74AAC}" dt="2023-04-25T01:45:38.710" v="0" actId="47"/>
          <pc:sldLayoutMkLst>
            <pc:docMk/>
            <pc:sldMasterMk cId="0" sldId="2147483665"/>
            <pc:sldLayoutMk cId="0" sldId="2147483648"/>
          </pc:sldLayoutMkLst>
        </pc:sldLayoutChg>
        <pc:sldLayoutChg chg="del">
          <pc:chgData name="NORBEY DANILO MUÑOZ CAÑON" userId="29f64d73-8b12-4c53-a9f3-1c223397a229" providerId="ADAL" clId="{3825ABCF-10C1-413C-9429-B38B50A74AAC}" dt="2023-04-25T01:45:38.710" v="0" actId="47"/>
          <pc:sldLayoutMkLst>
            <pc:docMk/>
            <pc:sldMasterMk cId="0" sldId="2147483665"/>
            <pc:sldLayoutMk cId="0" sldId="2147483649"/>
          </pc:sldLayoutMkLst>
        </pc:sldLayoutChg>
        <pc:sldLayoutChg chg="del">
          <pc:chgData name="NORBEY DANILO MUÑOZ CAÑON" userId="29f64d73-8b12-4c53-a9f3-1c223397a229" providerId="ADAL" clId="{3825ABCF-10C1-413C-9429-B38B50A74AAC}" dt="2023-04-25T01:45:38.710" v="0" actId="47"/>
          <pc:sldLayoutMkLst>
            <pc:docMk/>
            <pc:sldMasterMk cId="0" sldId="2147483665"/>
            <pc:sldLayoutMk cId="0" sldId="2147483650"/>
          </pc:sldLayoutMkLst>
        </pc:sldLayoutChg>
        <pc:sldLayoutChg chg="del">
          <pc:chgData name="NORBEY DANILO MUÑOZ CAÑON" userId="29f64d73-8b12-4c53-a9f3-1c223397a229" providerId="ADAL" clId="{3825ABCF-10C1-413C-9429-B38B50A74AAC}" dt="2023-04-25T01:45:38.710" v="0" actId="47"/>
          <pc:sldLayoutMkLst>
            <pc:docMk/>
            <pc:sldMasterMk cId="0" sldId="2147483665"/>
            <pc:sldLayoutMk cId="0" sldId="2147483651"/>
          </pc:sldLayoutMkLst>
        </pc:sldLayoutChg>
        <pc:sldLayoutChg chg="del">
          <pc:chgData name="NORBEY DANILO MUÑOZ CAÑON" userId="29f64d73-8b12-4c53-a9f3-1c223397a229" providerId="ADAL" clId="{3825ABCF-10C1-413C-9429-B38B50A74AAC}" dt="2023-04-25T01:45:38.710" v="0" actId="47"/>
          <pc:sldLayoutMkLst>
            <pc:docMk/>
            <pc:sldMasterMk cId="0" sldId="2147483665"/>
            <pc:sldLayoutMk cId="0" sldId="2147483652"/>
          </pc:sldLayoutMkLst>
        </pc:sldLayoutChg>
        <pc:sldLayoutChg chg="del">
          <pc:chgData name="NORBEY DANILO MUÑOZ CAÑON" userId="29f64d73-8b12-4c53-a9f3-1c223397a229" providerId="ADAL" clId="{3825ABCF-10C1-413C-9429-B38B50A74AAC}" dt="2023-04-25T01:45:38.710" v="0" actId="47"/>
          <pc:sldLayoutMkLst>
            <pc:docMk/>
            <pc:sldMasterMk cId="0" sldId="2147483665"/>
            <pc:sldLayoutMk cId="0" sldId="2147483653"/>
          </pc:sldLayoutMkLst>
        </pc:sldLayoutChg>
        <pc:sldLayoutChg chg="del">
          <pc:chgData name="NORBEY DANILO MUÑOZ CAÑON" userId="29f64d73-8b12-4c53-a9f3-1c223397a229" providerId="ADAL" clId="{3825ABCF-10C1-413C-9429-B38B50A74AAC}" dt="2023-04-25T01:45:38.710" v="0" actId="47"/>
          <pc:sldLayoutMkLst>
            <pc:docMk/>
            <pc:sldMasterMk cId="0" sldId="2147483665"/>
            <pc:sldLayoutMk cId="0" sldId="2147483654"/>
          </pc:sldLayoutMkLst>
        </pc:sldLayoutChg>
        <pc:sldLayoutChg chg="del">
          <pc:chgData name="NORBEY DANILO MUÑOZ CAÑON" userId="29f64d73-8b12-4c53-a9f3-1c223397a229" providerId="ADAL" clId="{3825ABCF-10C1-413C-9429-B38B50A74AAC}" dt="2023-04-25T01:45:38.710" v="0" actId="47"/>
          <pc:sldLayoutMkLst>
            <pc:docMk/>
            <pc:sldMasterMk cId="0" sldId="2147483665"/>
            <pc:sldLayoutMk cId="0" sldId="2147483655"/>
          </pc:sldLayoutMkLst>
        </pc:sldLayoutChg>
        <pc:sldLayoutChg chg="del">
          <pc:chgData name="NORBEY DANILO MUÑOZ CAÑON" userId="29f64d73-8b12-4c53-a9f3-1c223397a229" providerId="ADAL" clId="{3825ABCF-10C1-413C-9429-B38B50A74AAC}" dt="2023-04-25T01:45:38.710" v="0" actId="47"/>
          <pc:sldLayoutMkLst>
            <pc:docMk/>
            <pc:sldMasterMk cId="0" sldId="2147483665"/>
            <pc:sldLayoutMk cId="0" sldId="2147483656"/>
          </pc:sldLayoutMkLst>
        </pc:sldLayoutChg>
        <pc:sldLayoutChg chg="del">
          <pc:chgData name="NORBEY DANILO MUÑOZ CAÑON" userId="29f64d73-8b12-4c53-a9f3-1c223397a229" providerId="ADAL" clId="{3825ABCF-10C1-413C-9429-B38B50A74AAC}" dt="2023-04-25T01:45:38.710" v="0" actId="47"/>
          <pc:sldLayoutMkLst>
            <pc:docMk/>
            <pc:sldMasterMk cId="0" sldId="2147483665"/>
            <pc:sldLayoutMk cId="0" sldId="2147483657"/>
          </pc:sldLayoutMkLst>
        </pc:sldLayoutChg>
        <pc:sldLayoutChg chg="del">
          <pc:chgData name="NORBEY DANILO MUÑOZ CAÑON" userId="29f64d73-8b12-4c53-a9f3-1c223397a229" providerId="ADAL" clId="{3825ABCF-10C1-413C-9429-B38B50A74AAC}" dt="2023-04-25T01:45:38.710" v="0" actId="47"/>
          <pc:sldLayoutMkLst>
            <pc:docMk/>
            <pc:sldMasterMk cId="0" sldId="2147483665"/>
            <pc:sldLayoutMk cId="0" sldId="2147483658"/>
          </pc:sldLayoutMkLst>
        </pc:sldLayoutChg>
      </pc:sldMasterChg>
    </pc:docChg>
  </pc:docChgLst>
  <pc:docChgLst>
    <pc:chgData name="NORBEY DANILO MUÑOZ CAÑON" userId="29f64d73-8b12-4c53-a9f3-1c223397a229" providerId="ADAL" clId="{BB8E4017-33EB-45CB-8567-3CD824D644AC}"/>
    <pc:docChg chg="addSld modSld sldOrd">
      <pc:chgData name="NORBEY DANILO MUÑOZ CAÑON" userId="29f64d73-8b12-4c53-a9f3-1c223397a229" providerId="ADAL" clId="{BB8E4017-33EB-45CB-8567-3CD824D644AC}" dt="2023-10-13T23:01:59.780" v="131"/>
      <pc:docMkLst>
        <pc:docMk/>
      </pc:docMkLst>
      <pc:sldChg chg="modSp mod">
        <pc:chgData name="NORBEY DANILO MUÑOZ CAÑON" userId="29f64d73-8b12-4c53-a9f3-1c223397a229" providerId="ADAL" clId="{BB8E4017-33EB-45CB-8567-3CD824D644AC}" dt="2023-10-13T22:44:23.203" v="47" actId="20577"/>
        <pc:sldMkLst>
          <pc:docMk/>
          <pc:sldMk cId="0" sldId="258"/>
        </pc:sldMkLst>
        <pc:spChg chg="mod">
          <ac:chgData name="NORBEY DANILO MUÑOZ CAÑON" userId="29f64d73-8b12-4c53-a9f3-1c223397a229" providerId="ADAL" clId="{BB8E4017-33EB-45CB-8567-3CD824D644AC}" dt="2023-10-13T22:44:23.203" v="47" actId="20577"/>
          <ac:spMkLst>
            <pc:docMk/>
            <pc:sldMk cId="0" sldId="258"/>
            <ac:spMk id="96" creationId="{00000000-0000-0000-0000-000000000000}"/>
          </ac:spMkLst>
        </pc:spChg>
      </pc:sldChg>
      <pc:sldChg chg="modSp mod modNotesTx">
        <pc:chgData name="NORBEY DANILO MUÑOZ CAÑON" userId="29f64d73-8b12-4c53-a9f3-1c223397a229" providerId="ADAL" clId="{BB8E4017-33EB-45CB-8567-3CD824D644AC}" dt="2023-10-13T22:54:21.409" v="58"/>
        <pc:sldMkLst>
          <pc:docMk/>
          <pc:sldMk cId="0" sldId="264"/>
        </pc:sldMkLst>
        <pc:spChg chg="mod">
          <ac:chgData name="NORBEY DANILO MUÑOZ CAÑON" userId="29f64d73-8b12-4c53-a9f3-1c223397a229" providerId="ADAL" clId="{BB8E4017-33EB-45CB-8567-3CD824D644AC}" dt="2023-10-13T22:49:14.067" v="51" actId="113"/>
          <ac:spMkLst>
            <pc:docMk/>
            <pc:sldMk cId="0" sldId="264"/>
            <ac:spMk id="135" creationId="{00000000-0000-0000-0000-000000000000}"/>
          </ac:spMkLst>
        </pc:spChg>
      </pc:sldChg>
      <pc:sldChg chg="modSp mod modNotesTx">
        <pc:chgData name="NORBEY DANILO MUÑOZ CAÑON" userId="29f64d73-8b12-4c53-a9f3-1c223397a229" providerId="ADAL" clId="{BB8E4017-33EB-45CB-8567-3CD824D644AC}" dt="2023-10-13T22:57:11.948" v="124" actId="20577"/>
        <pc:sldMkLst>
          <pc:docMk/>
          <pc:sldMk cId="2154225193" sldId="268"/>
        </pc:sldMkLst>
        <pc:spChg chg="mod">
          <ac:chgData name="NORBEY DANILO MUÑOZ CAÑON" userId="29f64d73-8b12-4c53-a9f3-1c223397a229" providerId="ADAL" clId="{BB8E4017-33EB-45CB-8567-3CD824D644AC}" dt="2023-10-13T22:56:47.385" v="59" actId="20577"/>
          <ac:spMkLst>
            <pc:docMk/>
            <pc:sldMk cId="2154225193" sldId="268"/>
            <ac:spMk id="124" creationId="{00000000-0000-0000-0000-000000000000}"/>
          </ac:spMkLst>
        </pc:spChg>
      </pc:sldChg>
      <pc:sldChg chg="modNotesTx">
        <pc:chgData name="NORBEY DANILO MUÑOZ CAÑON" userId="29f64d73-8b12-4c53-a9f3-1c223397a229" providerId="ADAL" clId="{BB8E4017-33EB-45CB-8567-3CD824D644AC}" dt="2023-10-13T23:01:59.780" v="131"/>
        <pc:sldMkLst>
          <pc:docMk/>
          <pc:sldMk cId="1347833943" sldId="270"/>
        </pc:sldMkLst>
      </pc:sldChg>
      <pc:sldChg chg="modSp add mod ord setBg">
        <pc:chgData name="NORBEY DANILO MUÑOZ CAÑON" userId="29f64d73-8b12-4c53-a9f3-1c223397a229" providerId="ADAL" clId="{BB8E4017-33EB-45CB-8567-3CD824D644AC}" dt="2023-10-13T22:39:14.863" v="35" actId="20577"/>
        <pc:sldMkLst>
          <pc:docMk/>
          <pc:sldMk cId="0" sldId="294"/>
        </pc:sldMkLst>
        <pc:spChg chg="mod">
          <ac:chgData name="NORBEY DANILO MUÑOZ CAÑON" userId="29f64d73-8b12-4c53-a9f3-1c223397a229" providerId="ADAL" clId="{BB8E4017-33EB-45CB-8567-3CD824D644AC}" dt="2023-10-13T22:39:08.969" v="23" actId="20577"/>
          <ac:spMkLst>
            <pc:docMk/>
            <pc:sldMk cId="0" sldId="294"/>
            <ac:spMk id="91" creationId="{00000000-0000-0000-0000-000000000000}"/>
          </ac:spMkLst>
        </pc:spChg>
        <pc:spChg chg="mod">
          <ac:chgData name="NORBEY DANILO MUÑOZ CAÑON" userId="29f64d73-8b12-4c53-a9f3-1c223397a229" providerId="ADAL" clId="{BB8E4017-33EB-45CB-8567-3CD824D644AC}" dt="2023-10-13T22:39:14.863" v="35" actId="20577"/>
          <ac:spMkLst>
            <pc:docMk/>
            <pc:sldMk cId="0" sldId="294"/>
            <ac:spMk id="98" creationId="{00000000-0000-0000-0000-000000000000}"/>
          </ac:spMkLst>
        </pc:spChg>
      </pc:sldChg>
    </pc:docChg>
  </pc:docChgLst>
  <pc:docChgLst>
    <pc:chgData name="NORBEY DANILO MUÑOZ CAÑON" userId="29f64d73-8b12-4c53-a9f3-1c223397a229" providerId="ADAL" clId="{97FE11DC-736A-40F4-868D-DBBE88A8B770}"/>
    <pc:docChg chg="undo custSel addSld delSld modSld sldOrd">
      <pc:chgData name="NORBEY DANILO MUÑOZ CAÑON" userId="29f64d73-8b12-4c53-a9f3-1c223397a229" providerId="ADAL" clId="{97FE11DC-736A-40F4-868D-DBBE88A8B770}" dt="2023-05-03T17:16:51.678" v="508" actId="47"/>
      <pc:docMkLst>
        <pc:docMk/>
      </pc:docMkLst>
      <pc:sldChg chg="modSp mod">
        <pc:chgData name="NORBEY DANILO MUÑOZ CAÑON" userId="29f64d73-8b12-4c53-a9f3-1c223397a229" providerId="ADAL" clId="{97FE11DC-736A-40F4-868D-DBBE88A8B770}" dt="2023-04-25T17:35:26.195" v="7"/>
        <pc:sldMkLst>
          <pc:docMk/>
          <pc:sldMk cId="0" sldId="257"/>
        </pc:sldMkLst>
        <pc:spChg chg="mod">
          <ac:chgData name="NORBEY DANILO MUÑOZ CAÑON" userId="29f64d73-8b12-4c53-a9f3-1c223397a229" providerId="ADAL" clId="{97FE11DC-736A-40F4-868D-DBBE88A8B770}" dt="2023-04-25T17:34:24.474" v="3" actId="20577"/>
          <ac:spMkLst>
            <pc:docMk/>
            <pc:sldMk cId="0" sldId="257"/>
            <ac:spMk id="89" creationId="{00000000-0000-0000-0000-000000000000}"/>
          </ac:spMkLst>
        </pc:spChg>
        <pc:spChg chg="mod">
          <ac:chgData name="NORBEY DANILO MUÑOZ CAÑON" userId="29f64d73-8b12-4c53-a9f3-1c223397a229" providerId="ADAL" clId="{97FE11DC-736A-40F4-868D-DBBE88A8B770}" dt="2023-04-25T17:35:26.195" v="7"/>
          <ac:spMkLst>
            <pc:docMk/>
            <pc:sldMk cId="0" sldId="257"/>
            <ac:spMk id="90" creationId="{00000000-0000-0000-0000-000000000000}"/>
          </ac:spMkLst>
        </pc:spChg>
      </pc:sldChg>
      <pc:sldChg chg="modSp mod">
        <pc:chgData name="NORBEY DANILO MUÑOZ CAÑON" userId="29f64d73-8b12-4c53-a9f3-1c223397a229" providerId="ADAL" clId="{97FE11DC-736A-40F4-868D-DBBE88A8B770}" dt="2023-04-25T17:39:11.833" v="17"/>
        <pc:sldMkLst>
          <pc:docMk/>
          <pc:sldMk cId="0" sldId="258"/>
        </pc:sldMkLst>
        <pc:spChg chg="mod">
          <ac:chgData name="NORBEY DANILO MUÑOZ CAÑON" userId="29f64d73-8b12-4c53-a9f3-1c223397a229" providerId="ADAL" clId="{97FE11DC-736A-40F4-868D-DBBE88A8B770}" dt="2023-04-25T17:39:11.833" v="17"/>
          <ac:spMkLst>
            <pc:docMk/>
            <pc:sldMk cId="0" sldId="258"/>
            <ac:spMk id="96" creationId="{00000000-0000-0000-0000-000000000000}"/>
          </ac:spMkLst>
        </pc:spChg>
        <pc:spChg chg="mod">
          <ac:chgData name="NORBEY DANILO MUÑOZ CAÑON" userId="29f64d73-8b12-4c53-a9f3-1c223397a229" providerId="ADAL" clId="{97FE11DC-736A-40F4-868D-DBBE88A8B770}" dt="2023-04-25T17:35:44.424" v="16" actId="20577"/>
          <ac:spMkLst>
            <pc:docMk/>
            <pc:sldMk cId="0" sldId="258"/>
            <ac:spMk id="97" creationId="{00000000-0000-0000-0000-000000000000}"/>
          </ac:spMkLst>
        </pc:spChg>
      </pc:sldChg>
      <pc:sldChg chg="addSp delSp modSp mod">
        <pc:chgData name="NORBEY DANILO MUÑOZ CAÑON" userId="29f64d73-8b12-4c53-a9f3-1c223397a229" providerId="ADAL" clId="{97FE11DC-736A-40F4-868D-DBBE88A8B770}" dt="2023-04-25T17:40:24.152" v="41" actId="1076"/>
        <pc:sldMkLst>
          <pc:docMk/>
          <pc:sldMk cId="0" sldId="259"/>
        </pc:sldMkLst>
        <pc:spChg chg="add del mod">
          <ac:chgData name="NORBEY DANILO MUÑOZ CAÑON" userId="29f64d73-8b12-4c53-a9f3-1c223397a229" providerId="ADAL" clId="{97FE11DC-736A-40F4-868D-DBBE88A8B770}" dt="2023-04-25T17:40:18.161" v="38" actId="478"/>
          <ac:spMkLst>
            <pc:docMk/>
            <pc:sldMk cId="0" sldId="259"/>
            <ac:spMk id="3" creationId="{B5997034-57E1-7732-657C-EE8709F841F7}"/>
          </ac:spMkLst>
        </pc:spChg>
        <pc:spChg chg="mod">
          <ac:chgData name="NORBEY DANILO MUÑOZ CAÑON" userId="29f64d73-8b12-4c53-a9f3-1c223397a229" providerId="ADAL" clId="{97FE11DC-736A-40F4-868D-DBBE88A8B770}" dt="2023-04-25T17:39:37.610" v="34" actId="20577"/>
          <ac:spMkLst>
            <pc:docMk/>
            <pc:sldMk cId="0" sldId="259"/>
            <ac:spMk id="102" creationId="{00000000-0000-0000-0000-000000000000}"/>
          </ac:spMkLst>
        </pc:spChg>
        <pc:spChg chg="del mod">
          <ac:chgData name="NORBEY DANILO MUÑOZ CAÑON" userId="29f64d73-8b12-4c53-a9f3-1c223397a229" providerId="ADAL" clId="{97FE11DC-736A-40F4-868D-DBBE88A8B770}" dt="2023-04-25T17:40:13.237" v="37" actId="478"/>
          <ac:spMkLst>
            <pc:docMk/>
            <pc:sldMk cId="0" sldId="259"/>
            <ac:spMk id="103" creationId="{00000000-0000-0000-0000-000000000000}"/>
          </ac:spMkLst>
        </pc:spChg>
        <pc:picChg chg="add mod">
          <ac:chgData name="NORBEY DANILO MUÑOZ CAÑON" userId="29f64d73-8b12-4c53-a9f3-1c223397a229" providerId="ADAL" clId="{97FE11DC-736A-40F4-868D-DBBE88A8B770}" dt="2023-04-25T17:40:24.152" v="41" actId="1076"/>
          <ac:picMkLst>
            <pc:docMk/>
            <pc:sldMk cId="0" sldId="259"/>
            <ac:picMk id="5" creationId="{B3E95042-DEAF-6EC6-8AC1-6459A6505343}"/>
          </ac:picMkLst>
        </pc:picChg>
        <pc:picChg chg="del">
          <ac:chgData name="NORBEY DANILO MUÑOZ CAÑON" userId="29f64d73-8b12-4c53-a9f3-1c223397a229" providerId="ADAL" clId="{97FE11DC-736A-40F4-868D-DBBE88A8B770}" dt="2023-04-25T17:39:40.999" v="35" actId="478"/>
          <ac:picMkLst>
            <pc:docMk/>
            <pc:sldMk cId="0" sldId="259"/>
            <ac:picMk id="104" creationId="{00000000-0000-0000-0000-000000000000}"/>
          </ac:picMkLst>
        </pc:picChg>
      </pc:sldChg>
      <pc:sldChg chg="delSp modSp mod">
        <pc:chgData name="NORBEY DANILO MUÑOZ CAÑON" userId="29f64d73-8b12-4c53-a9f3-1c223397a229" providerId="ADAL" clId="{97FE11DC-736A-40F4-868D-DBBE88A8B770}" dt="2023-04-25T19:01:54.921" v="77" actId="20577"/>
        <pc:sldMkLst>
          <pc:docMk/>
          <pc:sldMk cId="0" sldId="260"/>
        </pc:sldMkLst>
        <pc:spChg chg="mod">
          <ac:chgData name="NORBEY DANILO MUÑOZ CAÑON" userId="29f64d73-8b12-4c53-a9f3-1c223397a229" providerId="ADAL" clId="{97FE11DC-736A-40F4-868D-DBBE88A8B770}" dt="2023-04-25T19:01:54.921" v="77" actId="20577"/>
          <ac:spMkLst>
            <pc:docMk/>
            <pc:sldMk cId="0" sldId="260"/>
            <ac:spMk id="109" creationId="{00000000-0000-0000-0000-000000000000}"/>
          </ac:spMkLst>
        </pc:spChg>
        <pc:spChg chg="mod">
          <ac:chgData name="NORBEY DANILO MUÑOZ CAÑON" userId="29f64d73-8b12-4c53-a9f3-1c223397a229" providerId="ADAL" clId="{97FE11DC-736A-40F4-868D-DBBE88A8B770}" dt="2023-04-25T18:58:15.308" v="69" actId="1076"/>
          <ac:spMkLst>
            <pc:docMk/>
            <pc:sldMk cId="0" sldId="260"/>
            <ac:spMk id="110" creationId="{00000000-0000-0000-0000-000000000000}"/>
          </ac:spMkLst>
        </pc:spChg>
        <pc:picChg chg="del mod">
          <ac:chgData name="NORBEY DANILO MUÑOZ CAÑON" userId="29f64d73-8b12-4c53-a9f3-1c223397a229" providerId="ADAL" clId="{97FE11DC-736A-40F4-868D-DBBE88A8B770}" dt="2023-04-25T17:41:28.866" v="44" actId="478"/>
          <ac:picMkLst>
            <pc:docMk/>
            <pc:sldMk cId="0" sldId="260"/>
            <ac:picMk id="111" creationId="{00000000-0000-0000-0000-000000000000}"/>
          </ac:picMkLst>
        </pc:picChg>
      </pc:sldChg>
      <pc:sldChg chg="delSp modSp mod">
        <pc:chgData name="NORBEY DANILO MUÑOZ CAÑON" userId="29f64d73-8b12-4c53-a9f3-1c223397a229" providerId="ADAL" clId="{97FE11DC-736A-40F4-868D-DBBE88A8B770}" dt="2023-04-25T19:02:44.983" v="97" actId="20577"/>
        <pc:sldMkLst>
          <pc:docMk/>
          <pc:sldMk cId="0" sldId="261"/>
        </pc:sldMkLst>
        <pc:spChg chg="mod">
          <ac:chgData name="NORBEY DANILO MUÑOZ CAÑON" userId="29f64d73-8b12-4c53-a9f3-1c223397a229" providerId="ADAL" clId="{97FE11DC-736A-40F4-868D-DBBE88A8B770}" dt="2023-04-25T19:02:08.304" v="88" actId="20577"/>
          <ac:spMkLst>
            <pc:docMk/>
            <pc:sldMk cId="0" sldId="261"/>
            <ac:spMk id="116" creationId="{00000000-0000-0000-0000-000000000000}"/>
          </ac:spMkLst>
        </pc:spChg>
        <pc:spChg chg="mod">
          <ac:chgData name="NORBEY DANILO MUÑOZ CAÑON" userId="29f64d73-8b12-4c53-a9f3-1c223397a229" providerId="ADAL" clId="{97FE11DC-736A-40F4-868D-DBBE88A8B770}" dt="2023-04-25T19:02:44.983" v="97" actId="20577"/>
          <ac:spMkLst>
            <pc:docMk/>
            <pc:sldMk cId="0" sldId="261"/>
            <ac:spMk id="117" creationId="{00000000-0000-0000-0000-000000000000}"/>
          </ac:spMkLst>
        </pc:spChg>
        <pc:picChg chg="del">
          <ac:chgData name="NORBEY DANILO MUÑOZ CAÑON" userId="29f64d73-8b12-4c53-a9f3-1c223397a229" providerId="ADAL" clId="{97FE11DC-736A-40F4-868D-DBBE88A8B770}" dt="2023-04-25T19:02:09.766" v="89" actId="478"/>
          <ac:picMkLst>
            <pc:docMk/>
            <pc:sldMk cId="0" sldId="261"/>
            <ac:picMk id="118" creationId="{00000000-0000-0000-0000-000000000000}"/>
          </ac:picMkLst>
        </pc:picChg>
      </pc:sldChg>
      <pc:sldChg chg="delSp modSp mod">
        <pc:chgData name="NORBEY DANILO MUÑOZ CAÑON" userId="29f64d73-8b12-4c53-a9f3-1c223397a229" providerId="ADAL" clId="{97FE11DC-736A-40F4-868D-DBBE88A8B770}" dt="2023-04-25T19:03:56.185" v="128" actId="20577"/>
        <pc:sldMkLst>
          <pc:docMk/>
          <pc:sldMk cId="0" sldId="262"/>
        </pc:sldMkLst>
        <pc:spChg chg="mod">
          <ac:chgData name="NORBEY DANILO MUÑOZ CAÑON" userId="29f64d73-8b12-4c53-a9f3-1c223397a229" providerId="ADAL" clId="{97FE11DC-736A-40F4-868D-DBBE88A8B770}" dt="2023-04-25T19:02:54.552" v="107" actId="20577"/>
          <ac:spMkLst>
            <pc:docMk/>
            <pc:sldMk cId="0" sldId="262"/>
            <ac:spMk id="123" creationId="{00000000-0000-0000-0000-000000000000}"/>
          </ac:spMkLst>
        </pc:spChg>
        <pc:spChg chg="mod">
          <ac:chgData name="NORBEY DANILO MUÑOZ CAÑON" userId="29f64d73-8b12-4c53-a9f3-1c223397a229" providerId="ADAL" clId="{97FE11DC-736A-40F4-868D-DBBE88A8B770}" dt="2023-04-25T19:03:56.185" v="128" actId="20577"/>
          <ac:spMkLst>
            <pc:docMk/>
            <pc:sldMk cId="0" sldId="262"/>
            <ac:spMk id="124" creationId="{00000000-0000-0000-0000-000000000000}"/>
          </ac:spMkLst>
        </pc:spChg>
        <pc:picChg chg="del">
          <ac:chgData name="NORBEY DANILO MUÑOZ CAÑON" userId="29f64d73-8b12-4c53-a9f3-1c223397a229" providerId="ADAL" clId="{97FE11DC-736A-40F4-868D-DBBE88A8B770}" dt="2023-04-25T19:02:56.454" v="108" actId="478"/>
          <ac:picMkLst>
            <pc:docMk/>
            <pc:sldMk cId="0" sldId="262"/>
            <ac:picMk id="3" creationId="{BA4D13DB-223C-021D-600D-617B8F4930BD}"/>
          </ac:picMkLst>
        </pc:picChg>
      </pc:sldChg>
      <pc:sldChg chg="delSp modSp mod">
        <pc:chgData name="NORBEY DANILO MUÑOZ CAÑON" userId="29f64d73-8b12-4c53-a9f3-1c223397a229" providerId="ADAL" clId="{97FE11DC-736A-40F4-868D-DBBE88A8B770}" dt="2023-04-26T19:56:57.890" v="184" actId="20577"/>
        <pc:sldMkLst>
          <pc:docMk/>
          <pc:sldMk cId="0" sldId="263"/>
        </pc:sldMkLst>
        <pc:spChg chg="mod">
          <ac:chgData name="NORBEY DANILO MUÑOZ CAÑON" userId="29f64d73-8b12-4c53-a9f3-1c223397a229" providerId="ADAL" clId="{97FE11DC-736A-40F4-868D-DBBE88A8B770}" dt="2023-04-26T19:56:57.890" v="184" actId="20577"/>
          <ac:spMkLst>
            <pc:docMk/>
            <pc:sldMk cId="0" sldId="263"/>
            <ac:spMk id="129" creationId="{00000000-0000-0000-0000-000000000000}"/>
          </ac:spMkLst>
        </pc:spChg>
        <pc:spChg chg="mod">
          <ac:chgData name="NORBEY DANILO MUÑOZ CAÑON" userId="29f64d73-8b12-4c53-a9f3-1c223397a229" providerId="ADAL" clId="{97FE11DC-736A-40F4-868D-DBBE88A8B770}" dt="2023-04-25T19:04:18.089" v="143" actId="1076"/>
          <ac:spMkLst>
            <pc:docMk/>
            <pc:sldMk cId="0" sldId="263"/>
            <ac:spMk id="130" creationId="{00000000-0000-0000-0000-000000000000}"/>
          </ac:spMkLst>
        </pc:spChg>
        <pc:picChg chg="del">
          <ac:chgData name="NORBEY DANILO MUÑOZ CAÑON" userId="29f64d73-8b12-4c53-a9f3-1c223397a229" providerId="ADAL" clId="{97FE11DC-736A-40F4-868D-DBBE88A8B770}" dt="2023-04-25T19:04:07.742" v="129" actId="478"/>
          <ac:picMkLst>
            <pc:docMk/>
            <pc:sldMk cId="0" sldId="263"/>
            <ac:picMk id="3" creationId="{468D0025-9498-C99B-22C3-61E297A90166}"/>
          </ac:picMkLst>
        </pc:picChg>
      </pc:sldChg>
      <pc:sldChg chg="addSp delSp modSp mod">
        <pc:chgData name="NORBEY DANILO MUÑOZ CAÑON" userId="29f64d73-8b12-4c53-a9f3-1c223397a229" providerId="ADAL" clId="{97FE11DC-736A-40F4-868D-DBBE88A8B770}" dt="2023-04-26T19:59:49.808" v="210" actId="1076"/>
        <pc:sldMkLst>
          <pc:docMk/>
          <pc:sldMk cId="0" sldId="264"/>
        </pc:sldMkLst>
        <pc:spChg chg="mod">
          <ac:chgData name="NORBEY DANILO MUÑOZ CAÑON" userId="29f64d73-8b12-4c53-a9f3-1c223397a229" providerId="ADAL" clId="{97FE11DC-736A-40F4-868D-DBBE88A8B770}" dt="2023-04-26T19:59:49.808" v="210" actId="1076"/>
          <ac:spMkLst>
            <pc:docMk/>
            <pc:sldMk cId="0" sldId="264"/>
            <ac:spMk id="135" creationId="{00000000-0000-0000-0000-000000000000}"/>
          </ac:spMkLst>
        </pc:spChg>
        <pc:spChg chg="mod">
          <ac:chgData name="NORBEY DANILO MUÑOZ CAÑON" userId="29f64d73-8b12-4c53-a9f3-1c223397a229" providerId="ADAL" clId="{97FE11DC-736A-40F4-868D-DBBE88A8B770}" dt="2023-04-26T19:57:40.645" v="198" actId="20577"/>
          <ac:spMkLst>
            <pc:docMk/>
            <pc:sldMk cId="0" sldId="264"/>
            <ac:spMk id="136" creationId="{00000000-0000-0000-0000-000000000000}"/>
          </ac:spMkLst>
        </pc:spChg>
        <pc:picChg chg="add del mod">
          <ac:chgData name="NORBEY DANILO MUÑOZ CAÑON" userId="29f64d73-8b12-4c53-a9f3-1c223397a229" providerId="ADAL" clId="{97FE11DC-736A-40F4-868D-DBBE88A8B770}" dt="2023-04-26T19:59:21.506" v="206" actId="478"/>
          <ac:picMkLst>
            <pc:docMk/>
            <pc:sldMk cId="0" sldId="264"/>
            <ac:picMk id="2" creationId="{B9C1EFB7-BA80-14DB-69A5-D0D544D0BB37}"/>
          </ac:picMkLst>
        </pc:picChg>
        <pc:picChg chg="del">
          <ac:chgData name="NORBEY DANILO MUÑOZ CAÑON" userId="29f64d73-8b12-4c53-a9f3-1c223397a229" providerId="ADAL" clId="{97FE11DC-736A-40F4-868D-DBBE88A8B770}" dt="2023-04-26T19:57:32.469" v="185" actId="478"/>
          <ac:picMkLst>
            <pc:docMk/>
            <pc:sldMk cId="0" sldId="264"/>
            <ac:picMk id="1026" creationId="{21E7A910-722B-3BF9-D662-15E1551068D9}"/>
          </ac:picMkLst>
        </pc:picChg>
        <pc:picChg chg="add mod">
          <ac:chgData name="NORBEY DANILO MUÑOZ CAÑON" userId="29f64d73-8b12-4c53-a9f3-1c223397a229" providerId="ADAL" clId="{97FE11DC-736A-40F4-868D-DBBE88A8B770}" dt="2023-04-26T19:59:31.469" v="208" actId="1076"/>
          <ac:picMkLst>
            <pc:docMk/>
            <pc:sldMk cId="0" sldId="264"/>
            <ac:picMk id="1028" creationId="{EBB318BE-CA6D-DFEF-1C54-DF56836CE28B}"/>
          </ac:picMkLst>
        </pc:picChg>
      </pc:sldChg>
      <pc:sldChg chg="del">
        <pc:chgData name="NORBEY DANILO MUÑOZ CAÑON" userId="29f64d73-8b12-4c53-a9f3-1c223397a229" providerId="ADAL" clId="{97FE11DC-736A-40F4-868D-DBBE88A8B770}" dt="2023-04-26T20:00:09.740" v="211" actId="47"/>
        <pc:sldMkLst>
          <pc:docMk/>
          <pc:sldMk cId="0" sldId="265"/>
        </pc:sldMkLst>
      </pc:sldChg>
      <pc:sldChg chg="addSp modSp mod">
        <pc:chgData name="NORBEY DANILO MUÑOZ CAÑON" userId="29f64d73-8b12-4c53-a9f3-1c223397a229" providerId="ADAL" clId="{97FE11DC-736A-40F4-868D-DBBE88A8B770}" dt="2023-04-26T20:21:57.798" v="303" actId="1076"/>
        <pc:sldMkLst>
          <pc:docMk/>
          <pc:sldMk cId="96436343" sldId="267"/>
        </pc:sldMkLst>
        <pc:spChg chg="mod">
          <ac:chgData name="NORBEY DANILO MUÑOZ CAÑON" userId="29f64d73-8b12-4c53-a9f3-1c223397a229" providerId="ADAL" clId="{97FE11DC-736A-40F4-868D-DBBE88A8B770}" dt="2023-04-26T20:00:18.412" v="229" actId="20577"/>
          <ac:spMkLst>
            <pc:docMk/>
            <pc:sldMk cId="96436343" sldId="267"/>
            <ac:spMk id="123" creationId="{00000000-0000-0000-0000-000000000000}"/>
          </ac:spMkLst>
        </pc:spChg>
        <pc:spChg chg="mod">
          <ac:chgData name="NORBEY DANILO MUÑOZ CAÑON" userId="29f64d73-8b12-4c53-a9f3-1c223397a229" providerId="ADAL" clId="{97FE11DC-736A-40F4-868D-DBBE88A8B770}" dt="2023-04-26T20:00:38.657" v="231"/>
          <ac:spMkLst>
            <pc:docMk/>
            <pc:sldMk cId="96436343" sldId="267"/>
            <ac:spMk id="124" creationId="{00000000-0000-0000-0000-000000000000}"/>
          </ac:spMkLst>
        </pc:spChg>
        <pc:picChg chg="add mod">
          <ac:chgData name="NORBEY DANILO MUÑOZ CAÑON" userId="29f64d73-8b12-4c53-a9f3-1c223397a229" providerId="ADAL" clId="{97FE11DC-736A-40F4-868D-DBBE88A8B770}" dt="2023-04-26T20:21:57.798" v="303" actId="1076"/>
          <ac:picMkLst>
            <pc:docMk/>
            <pc:sldMk cId="96436343" sldId="267"/>
            <ac:picMk id="2" creationId="{B3BBE6A0-D3A3-B9E3-CBDD-941E753A3328}"/>
          </ac:picMkLst>
        </pc:picChg>
      </pc:sldChg>
      <pc:sldChg chg="modSp mod">
        <pc:chgData name="NORBEY DANILO MUÑOZ CAÑON" userId="29f64d73-8b12-4c53-a9f3-1c223397a229" providerId="ADAL" clId="{97FE11DC-736A-40F4-868D-DBBE88A8B770}" dt="2023-04-26T20:01:52.026" v="267" actId="20577"/>
        <pc:sldMkLst>
          <pc:docMk/>
          <pc:sldMk cId="2154225193" sldId="268"/>
        </pc:sldMkLst>
        <pc:spChg chg="mod">
          <ac:chgData name="NORBEY DANILO MUÑOZ CAÑON" userId="29f64d73-8b12-4c53-a9f3-1c223397a229" providerId="ADAL" clId="{97FE11DC-736A-40F4-868D-DBBE88A8B770}" dt="2023-04-26T20:01:36.247" v="264" actId="14100"/>
          <ac:spMkLst>
            <pc:docMk/>
            <pc:sldMk cId="2154225193" sldId="268"/>
            <ac:spMk id="123" creationId="{00000000-0000-0000-0000-000000000000}"/>
          </ac:spMkLst>
        </pc:spChg>
        <pc:spChg chg="mod">
          <ac:chgData name="NORBEY DANILO MUÑOZ CAÑON" userId="29f64d73-8b12-4c53-a9f3-1c223397a229" providerId="ADAL" clId="{97FE11DC-736A-40F4-868D-DBBE88A8B770}" dt="2023-04-26T20:01:52.026" v="267" actId="20577"/>
          <ac:spMkLst>
            <pc:docMk/>
            <pc:sldMk cId="2154225193" sldId="268"/>
            <ac:spMk id="124" creationId="{00000000-0000-0000-0000-000000000000}"/>
          </ac:spMkLst>
        </pc:spChg>
      </pc:sldChg>
      <pc:sldChg chg="del">
        <pc:chgData name="NORBEY DANILO MUÑOZ CAÑON" userId="29f64d73-8b12-4c53-a9f3-1c223397a229" providerId="ADAL" clId="{97FE11DC-736A-40F4-868D-DBBE88A8B770}" dt="2023-05-03T17:16:47.659" v="493" actId="47"/>
        <pc:sldMkLst>
          <pc:docMk/>
          <pc:sldMk cId="2413572820" sldId="269"/>
        </pc:sldMkLst>
      </pc:sldChg>
      <pc:sldChg chg="delSp modSp mod ord">
        <pc:chgData name="NORBEY DANILO MUÑOZ CAÑON" userId="29f64d73-8b12-4c53-a9f3-1c223397a229" providerId="ADAL" clId="{97FE11DC-736A-40F4-868D-DBBE88A8B770}" dt="2023-04-26T20:31:30.089" v="488" actId="255"/>
        <pc:sldMkLst>
          <pc:docMk/>
          <pc:sldMk cId="1347833943" sldId="270"/>
        </pc:sldMkLst>
        <pc:spChg chg="mod">
          <ac:chgData name="NORBEY DANILO MUÑOZ CAÑON" userId="29f64d73-8b12-4c53-a9f3-1c223397a229" providerId="ADAL" clId="{97FE11DC-736A-40F4-868D-DBBE88A8B770}" dt="2023-04-26T20:30:59.895" v="481" actId="14100"/>
          <ac:spMkLst>
            <pc:docMk/>
            <pc:sldMk cId="1347833943" sldId="270"/>
            <ac:spMk id="123" creationId="{00000000-0000-0000-0000-000000000000}"/>
          </ac:spMkLst>
        </pc:spChg>
        <pc:spChg chg="mod">
          <ac:chgData name="NORBEY DANILO MUÑOZ CAÑON" userId="29f64d73-8b12-4c53-a9f3-1c223397a229" providerId="ADAL" clId="{97FE11DC-736A-40F4-868D-DBBE88A8B770}" dt="2023-04-26T20:31:30.089" v="488" actId="255"/>
          <ac:spMkLst>
            <pc:docMk/>
            <pc:sldMk cId="1347833943" sldId="270"/>
            <ac:spMk id="124" creationId="{00000000-0000-0000-0000-000000000000}"/>
          </ac:spMkLst>
        </pc:spChg>
        <pc:picChg chg="del">
          <ac:chgData name="NORBEY DANILO MUÑOZ CAÑON" userId="29f64d73-8b12-4c53-a9f3-1c223397a229" providerId="ADAL" clId="{97FE11DC-736A-40F4-868D-DBBE88A8B770}" dt="2023-04-26T20:31:00.998" v="482" actId="478"/>
          <ac:picMkLst>
            <pc:docMk/>
            <pc:sldMk cId="1347833943" sldId="270"/>
            <ac:picMk id="3" creationId="{3410A2B4-5303-694C-EFEE-1389E04691B6}"/>
          </ac:picMkLst>
        </pc:picChg>
      </pc:sldChg>
      <pc:sldChg chg="del">
        <pc:chgData name="NORBEY DANILO MUÑOZ CAÑON" userId="29f64d73-8b12-4c53-a9f3-1c223397a229" providerId="ADAL" clId="{97FE11DC-736A-40F4-868D-DBBE88A8B770}" dt="2023-05-03T17:16:47.816" v="494" actId="47"/>
        <pc:sldMkLst>
          <pc:docMk/>
          <pc:sldMk cId="3628019261" sldId="271"/>
        </pc:sldMkLst>
      </pc:sldChg>
      <pc:sldChg chg="del">
        <pc:chgData name="NORBEY DANILO MUÑOZ CAÑON" userId="29f64d73-8b12-4c53-a9f3-1c223397a229" providerId="ADAL" clId="{97FE11DC-736A-40F4-868D-DBBE88A8B770}" dt="2023-05-03T17:16:47.975" v="495" actId="47"/>
        <pc:sldMkLst>
          <pc:docMk/>
          <pc:sldMk cId="3268856810" sldId="272"/>
        </pc:sldMkLst>
      </pc:sldChg>
      <pc:sldChg chg="del">
        <pc:chgData name="NORBEY DANILO MUÑOZ CAÑON" userId="29f64d73-8b12-4c53-a9f3-1c223397a229" providerId="ADAL" clId="{97FE11DC-736A-40F4-868D-DBBE88A8B770}" dt="2023-05-03T17:16:48.258" v="496" actId="47"/>
        <pc:sldMkLst>
          <pc:docMk/>
          <pc:sldMk cId="2294689090" sldId="273"/>
        </pc:sldMkLst>
      </pc:sldChg>
      <pc:sldChg chg="del">
        <pc:chgData name="NORBEY DANILO MUÑOZ CAÑON" userId="29f64d73-8b12-4c53-a9f3-1c223397a229" providerId="ADAL" clId="{97FE11DC-736A-40F4-868D-DBBE88A8B770}" dt="2023-05-03T17:16:48.415" v="497" actId="47"/>
        <pc:sldMkLst>
          <pc:docMk/>
          <pc:sldMk cId="1464392018" sldId="274"/>
        </pc:sldMkLst>
      </pc:sldChg>
      <pc:sldChg chg="del">
        <pc:chgData name="NORBEY DANILO MUÑOZ CAÑON" userId="29f64d73-8b12-4c53-a9f3-1c223397a229" providerId="ADAL" clId="{97FE11DC-736A-40F4-868D-DBBE88A8B770}" dt="2023-05-03T17:16:48.594" v="498" actId="47"/>
        <pc:sldMkLst>
          <pc:docMk/>
          <pc:sldMk cId="3922191254" sldId="275"/>
        </pc:sldMkLst>
      </pc:sldChg>
      <pc:sldChg chg="del">
        <pc:chgData name="NORBEY DANILO MUÑOZ CAÑON" userId="29f64d73-8b12-4c53-a9f3-1c223397a229" providerId="ADAL" clId="{97FE11DC-736A-40F4-868D-DBBE88A8B770}" dt="2023-05-03T17:16:48.948" v="499" actId="47"/>
        <pc:sldMkLst>
          <pc:docMk/>
          <pc:sldMk cId="1918573054" sldId="276"/>
        </pc:sldMkLst>
      </pc:sldChg>
      <pc:sldChg chg="del">
        <pc:chgData name="NORBEY DANILO MUÑOZ CAÑON" userId="29f64d73-8b12-4c53-a9f3-1c223397a229" providerId="ADAL" clId="{97FE11DC-736A-40F4-868D-DBBE88A8B770}" dt="2023-05-03T17:16:49.180" v="500" actId="47"/>
        <pc:sldMkLst>
          <pc:docMk/>
          <pc:sldMk cId="1748151848" sldId="277"/>
        </pc:sldMkLst>
      </pc:sldChg>
      <pc:sldChg chg="del">
        <pc:chgData name="NORBEY DANILO MUÑOZ CAÑON" userId="29f64d73-8b12-4c53-a9f3-1c223397a229" providerId="ADAL" clId="{97FE11DC-736A-40F4-868D-DBBE88A8B770}" dt="2023-05-03T17:16:49.472" v="501" actId="47"/>
        <pc:sldMkLst>
          <pc:docMk/>
          <pc:sldMk cId="587208273" sldId="278"/>
        </pc:sldMkLst>
      </pc:sldChg>
      <pc:sldChg chg="del">
        <pc:chgData name="NORBEY DANILO MUÑOZ CAÑON" userId="29f64d73-8b12-4c53-a9f3-1c223397a229" providerId="ADAL" clId="{97FE11DC-736A-40F4-868D-DBBE88A8B770}" dt="2023-05-03T17:16:49.752" v="502" actId="47"/>
        <pc:sldMkLst>
          <pc:docMk/>
          <pc:sldMk cId="4069427429" sldId="279"/>
        </pc:sldMkLst>
      </pc:sldChg>
      <pc:sldChg chg="del">
        <pc:chgData name="NORBEY DANILO MUÑOZ CAÑON" userId="29f64d73-8b12-4c53-a9f3-1c223397a229" providerId="ADAL" clId="{97FE11DC-736A-40F4-868D-DBBE88A8B770}" dt="2023-05-03T17:16:50.002" v="503" actId="47"/>
        <pc:sldMkLst>
          <pc:docMk/>
          <pc:sldMk cId="2175063999" sldId="280"/>
        </pc:sldMkLst>
      </pc:sldChg>
      <pc:sldChg chg="del">
        <pc:chgData name="NORBEY DANILO MUÑOZ CAÑON" userId="29f64d73-8b12-4c53-a9f3-1c223397a229" providerId="ADAL" clId="{97FE11DC-736A-40F4-868D-DBBE88A8B770}" dt="2023-05-03T17:16:50.381" v="504" actId="47"/>
        <pc:sldMkLst>
          <pc:docMk/>
          <pc:sldMk cId="3127277712" sldId="281"/>
        </pc:sldMkLst>
      </pc:sldChg>
      <pc:sldChg chg="del">
        <pc:chgData name="NORBEY DANILO MUÑOZ CAÑON" userId="29f64d73-8b12-4c53-a9f3-1c223397a229" providerId="ADAL" clId="{97FE11DC-736A-40F4-868D-DBBE88A8B770}" dt="2023-05-03T17:16:50.694" v="505" actId="47"/>
        <pc:sldMkLst>
          <pc:docMk/>
          <pc:sldMk cId="242418712" sldId="282"/>
        </pc:sldMkLst>
      </pc:sldChg>
      <pc:sldChg chg="del">
        <pc:chgData name="NORBEY DANILO MUÑOZ CAÑON" userId="29f64d73-8b12-4c53-a9f3-1c223397a229" providerId="ADAL" clId="{97FE11DC-736A-40F4-868D-DBBE88A8B770}" dt="2023-05-03T17:16:51.024" v="506" actId="47"/>
        <pc:sldMkLst>
          <pc:docMk/>
          <pc:sldMk cId="3816886762" sldId="283"/>
        </pc:sldMkLst>
      </pc:sldChg>
      <pc:sldChg chg="del">
        <pc:chgData name="NORBEY DANILO MUÑOZ CAÑON" userId="29f64d73-8b12-4c53-a9f3-1c223397a229" providerId="ADAL" clId="{97FE11DC-736A-40F4-868D-DBBE88A8B770}" dt="2023-05-03T17:16:51.310" v="507" actId="47"/>
        <pc:sldMkLst>
          <pc:docMk/>
          <pc:sldMk cId="3483159146" sldId="284"/>
        </pc:sldMkLst>
      </pc:sldChg>
      <pc:sldChg chg="del">
        <pc:chgData name="NORBEY DANILO MUÑOZ CAÑON" userId="29f64d73-8b12-4c53-a9f3-1c223397a229" providerId="ADAL" clId="{97FE11DC-736A-40F4-868D-DBBE88A8B770}" dt="2023-05-03T17:16:51.678" v="508" actId="47"/>
        <pc:sldMkLst>
          <pc:docMk/>
          <pc:sldMk cId="4018151666" sldId="285"/>
        </pc:sldMkLst>
      </pc:sldChg>
      <pc:sldChg chg="modSp add mod">
        <pc:chgData name="NORBEY DANILO MUÑOZ CAÑON" userId="29f64d73-8b12-4c53-a9f3-1c223397a229" providerId="ADAL" clId="{97FE11DC-736A-40F4-868D-DBBE88A8B770}" dt="2023-04-26T20:07:03.951" v="298" actId="14100"/>
        <pc:sldMkLst>
          <pc:docMk/>
          <pc:sldMk cId="1772636070" sldId="286"/>
        </pc:sldMkLst>
        <pc:spChg chg="mod">
          <ac:chgData name="NORBEY DANILO MUÑOZ CAÑON" userId="29f64d73-8b12-4c53-a9f3-1c223397a229" providerId="ADAL" clId="{97FE11DC-736A-40F4-868D-DBBE88A8B770}" dt="2023-04-26T20:07:03.951" v="298" actId="14100"/>
          <ac:spMkLst>
            <pc:docMk/>
            <pc:sldMk cId="1772636070" sldId="286"/>
            <ac:spMk id="124" creationId="{00000000-0000-0000-0000-000000000000}"/>
          </ac:spMkLst>
        </pc:spChg>
      </pc:sldChg>
      <pc:sldChg chg="modSp add mod">
        <pc:chgData name="NORBEY DANILO MUÑOZ CAÑON" userId="29f64d73-8b12-4c53-a9f3-1c223397a229" providerId="ADAL" clId="{97FE11DC-736A-40F4-868D-DBBE88A8B770}" dt="2023-04-26T20:06:58.856" v="297" actId="14100"/>
        <pc:sldMkLst>
          <pc:docMk/>
          <pc:sldMk cId="615667881" sldId="287"/>
        </pc:sldMkLst>
        <pc:spChg chg="mod">
          <ac:chgData name="NORBEY DANILO MUÑOZ CAÑON" userId="29f64d73-8b12-4c53-a9f3-1c223397a229" providerId="ADAL" clId="{97FE11DC-736A-40F4-868D-DBBE88A8B770}" dt="2023-04-26T20:06:25.313" v="290" actId="20577"/>
          <ac:spMkLst>
            <pc:docMk/>
            <pc:sldMk cId="615667881" sldId="287"/>
            <ac:spMk id="123" creationId="{00000000-0000-0000-0000-000000000000}"/>
          </ac:spMkLst>
        </pc:spChg>
        <pc:spChg chg="mod">
          <ac:chgData name="NORBEY DANILO MUÑOZ CAÑON" userId="29f64d73-8b12-4c53-a9f3-1c223397a229" providerId="ADAL" clId="{97FE11DC-736A-40F4-868D-DBBE88A8B770}" dt="2023-04-26T20:06:58.856" v="297" actId="14100"/>
          <ac:spMkLst>
            <pc:docMk/>
            <pc:sldMk cId="615667881" sldId="287"/>
            <ac:spMk id="124" creationId="{00000000-0000-0000-0000-000000000000}"/>
          </ac:spMkLst>
        </pc:spChg>
      </pc:sldChg>
      <pc:sldChg chg="addSp delSp modSp add mod">
        <pc:chgData name="NORBEY DANILO MUÑOZ CAÑON" userId="29f64d73-8b12-4c53-a9f3-1c223397a229" providerId="ADAL" clId="{97FE11DC-736A-40F4-868D-DBBE88A8B770}" dt="2023-04-26T20:22:45.584" v="310" actId="1076"/>
        <pc:sldMkLst>
          <pc:docMk/>
          <pc:sldMk cId="313461469" sldId="288"/>
        </pc:sldMkLst>
        <pc:spChg chg="add mod">
          <ac:chgData name="NORBEY DANILO MUÑOZ CAÑON" userId="29f64d73-8b12-4c53-a9f3-1c223397a229" providerId="ADAL" clId="{97FE11DC-736A-40F4-868D-DBBE88A8B770}" dt="2023-04-26T20:22:41.144" v="309"/>
          <ac:spMkLst>
            <pc:docMk/>
            <pc:sldMk cId="313461469" sldId="288"/>
            <ac:spMk id="4" creationId="{2A1D8810-FDB4-24BC-7796-892E71A6285E}"/>
          </ac:spMkLst>
        </pc:spChg>
        <pc:spChg chg="del">
          <ac:chgData name="NORBEY DANILO MUÑOZ CAÑON" userId="29f64d73-8b12-4c53-a9f3-1c223397a229" providerId="ADAL" clId="{97FE11DC-736A-40F4-868D-DBBE88A8B770}" dt="2023-04-26T20:22:22.783" v="305" actId="478"/>
          <ac:spMkLst>
            <pc:docMk/>
            <pc:sldMk cId="313461469" sldId="288"/>
            <ac:spMk id="124" creationId="{00000000-0000-0000-0000-000000000000}"/>
          </ac:spMkLst>
        </pc:spChg>
        <pc:picChg chg="del">
          <ac:chgData name="NORBEY DANILO MUÑOZ CAÑON" userId="29f64d73-8b12-4c53-a9f3-1c223397a229" providerId="ADAL" clId="{97FE11DC-736A-40F4-868D-DBBE88A8B770}" dt="2023-04-26T20:22:24.850" v="306" actId="478"/>
          <ac:picMkLst>
            <pc:docMk/>
            <pc:sldMk cId="313461469" sldId="288"/>
            <ac:picMk id="2" creationId="{B3BBE6A0-D3A3-B9E3-CBDD-941E753A3328}"/>
          </ac:picMkLst>
        </pc:picChg>
        <pc:picChg chg="add mod">
          <ac:chgData name="NORBEY DANILO MUÑOZ CAÑON" userId="29f64d73-8b12-4c53-a9f3-1c223397a229" providerId="ADAL" clId="{97FE11DC-736A-40F4-868D-DBBE88A8B770}" dt="2023-04-26T20:22:45.584" v="310" actId="1076"/>
          <ac:picMkLst>
            <pc:docMk/>
            <pc:sldMk cId="313461469" sldId="288"/>
            <ac:picMk id="5" creationId="{C5E117D0-774E-3BF6-499E-42A54C47B77C}"/>
          </ac:picMkLst>
        </pc:picChg>
      </pc:sldChg>
      <pc:sldChg chg="delSp modSp add mod">
        <pc:chgData name="NORBEY DANILO MUÑOZ CAÑON" userId="29f64d73-8b12-4c53-a9f3-1c223397a229" providerId="ADAL" clId="{97FE11DC-736A-40F4-868D-DBBE88A8B770}" dt="2023-04-26T20:25:53.616" v="401" actId="15"/>
        <pc:sldMkLst>
          <pc:docMk/>
          <pc:sldMk cId="847377557" sldId="289"/>
        </pc:sldMkLst>
        <pc:spChg chg="mod">
          <ac:chgData name="NORBEY DANILO MUÑOZ CAÑON" userId="29f64d73-8b12-4c53-a9f3-1c223397a229" providerId="ADAL" clId="{97FE11DC-736A-40F4-868D-DBBE88A8B770}" dt="2023-04-26T20:25:53.616" v="401" actId="15"/>
          <ac:spMkLst>
            <pc:docMk/>
            <pc:sldMk cId="847377557" sldId="289"/>
            <ac:spMk id="4" creationId="{2A1D8810-FDB4-24BC-7796-892E71A6285E}"/>
          </ac:spMkLst>
        </pc:spChg>
        <pc:picChg chg="del">
          <ac:chgData name="NORBEY DANILO MUÑOZ CAÑON" userId="29f64d73-8b12-4c53-a9f3-1c223397a229" providerId="ADAL" clId="{97FE11DC-736A-40F4-868D-DBBE88A8B770}" dt="2023-04-26T20:23:52.680" v="312" actId="478"/>
          <ac:picMkLst>
            <pc:docMk/>
            <pc:sldMk cId="847377557" sldId="289"/>
            <ac:picMk id="5" creationId="{C5E117D0-774E-3BF6-499E-42A54C47B77C}"/>
          </ac:picMkLst>
        </pc:picChg>
      </pc:sldChg>
      <pc:sldChg chg="modSp add mod">
        <pc:chgData name="NORBEY DANILO MUÑOZ CAÑON" userId="29f64d73-8b12-4c53-a9f3-1c223397a229" providerId="ADAL" clId="{97FE11DC-736A-40F4-868D-DBBE88A8B770}" dt="2023-04-26T20:30:06.610" v="428" actId="20577"/>
        <pc:sldMkLst>
          <pc:docMk/>
          <pc:sldMk cId="3320738991" sldId="290"/>
        </pc:sldMkLst>
        <pc:spChg chg="mod">
          <ac:chgData name="NORBEY DANILO MUÑOZ CAÑON" userId="29f64d73-8b12-4c53-a9f3-1c223397a229" providerId="ADAL" clId="{97FE11DC-736A-40F4-868D-DBBE88A8B770}" dt="2023-04-26T20:30:06.610" v="428" actId="20577"/>
          <ac:spMkLst>
            <pc:docMk/>
            <pc:sldMk cId="3320738991" sldId="290"/>
            <ac:spMk id="4" creationId="{2A1D8810-FDB4-24BC-7796-892E71A6285E}"/>
          </ac:spMkLst>
        </pc:spChg>
        <pc:spChg chg="mod">
          <ac:chgData name="NORBEY DANILO MUÑOZ CAÑON" userId="29f64d73-8b12-4c53-a9f3-1c223397a229" providerId="ADAL" clId="{97FE11DC-736A-40F4-868D-DBBE88A8B770}" dt="2023-04-26T20:26:25.851" v="419" actId="20577"/>
          <ac:spMkLst>
            <pc:docMk/>
            <pc:sldMk cId="3320738991" sldId="290"/>
            <ac:spMk id="123" creationId="{00000000-0000-0000-0000-000000000000}"/>
          </ac:spMkLst>
        </pc:spChg>
      </pc:sldChg>
      <pc:sldChg chg="new del ord">
        <pc:chgData name="NORBEY DANILO MUÑOZ CAÑON" userId="29f64d73-8b12-4c53-a9f3-1c223397a229" providerId="ADAL" clId="{97FE11DC-736A-40F4-868D-DBBE88A8B770}" dt="2023-05-03T17:16:47.036" v="492" actId="47"/>
        <pc:sldMkLst>
          <pc:docMk/>
          <pc:sldMk cId="1997036041" sldId="291"/>
        </pc:sldMkLst>
      </pc:sldChg>
      <pc:sldMasterChg chg="delSldLayout">
        <pc:chgData name="NORBEY DANILO MUÑOZ CAÑON" userId="29f64d73-8b12-4c53-a9f3-1c223397a229" providerId="ADAL" clId="{97FE11DC-736A-40F4-868D-DBBE88A8B770}" dt="2023-04-26T20:00:09.740" v="211" actId="47"/>
        <pc:sldMasterMkLst>
          <pc:docMk/>
          <pc:sldMasterMk cId="0" sldId="2147483666"/>
        </pc:sldMasterMkLst>
        <pc:sldLayoutChg chg="del">
          <pc:chgData name="NORBEY DANILO MUÑOZ CAÑON" userId="29f64d73-8b12-4c53-a9f3-1c223397a229" providerId="ADAL" clId="{97FE11DC-736A-40F4-868D-DBBE88A8B770}" dt="2023-04-26T20:00:09.740" v="211" actId="47"/>
          <pc:sldLayoutMkLst>
            <pc:docMk/>
            <pc:sldMasterMk cId="0" sldId="2147483666"/>
            <pc:sldLayoutMk cId="0" sldId="2147483662"/>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www.nextu.com/blog/que-es-json-por-que-es-importante-conocerlo-rc22/"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 name="Google Shape;86;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sz="900"/>
          </a:p>
        </p:txBody>
      </p:sp>
      <p:sp>
        <p:nvSpPr>
          <p:cNvPr id="87" name="Google Shape;87;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s-ES" sz="1200" b="1" i="0" u="none" strike="noStrike" cap="none">
                <a:solidFill>
                  <a:srgbClr val="000000"/>
                </a:solidFill>
                <a:latin typeface="Arial"/>
                <a:ea typeface="Arial"/>
                <a:cs typeface="Arial"/>
                <a:sym typeface="Arial"/>
              </a:rPr>
              <a:t>1</a:t>
            </a:fld>
            <a:endParaRPr sz="1200" b="1" i="0" u="none" strike="noStrike" cap="none">
              <a:solidFill>
                <a:srgbClr val="000000"/>
              </a:solidFill>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SLIDES_API16106006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SLIDES_API16106006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244379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SLIDES_API16106006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SLIDES_API16106006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476231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SLIDES_API16106006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SLIDES_API16106006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282139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SLIDES_API16106006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SLIDES_API16106006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391673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SLIDES_API16106006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SLIDES_API16106006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a:t>
            </a:r>
          </a:p>
          <a:p>
            <a:pPr marL="0" lvl="0" indent="0" algn="l" rtl="0">
              <a:spcBef>
                <a:spcPts val="0"/>
              </a:spcBef>
              <a:spcAft>
                <a:spcPts val="0"/>
              </a:spcAft>
              <a:buNone/>
            </a:pPr>
            <a:r>
              <a:rPr lang="en-US" dirty="0"/>
              <a:t>  "bookstore": {</a:t>
            </a:r>
          </a:p>
          <a:p>
            <a:pPr marL="0" lvl="0" indent="0" algn="l" rtl="0">
              <a:spcBef>
                <a:spcPts val="0"/>
              </a:spcBef>
              <a:spcAft>
                <a:spcPts val="0"/>
              </a:spcAft>
              <a:buNone/>
            </a:pPr>
            <a:r>
              <a:rPr lang="en-US" dirty="0"/>
              <a:t>    "book": [</a:t>
            </a:r>
          </a:p>
          <a:p>
            <a:pPr marL="0" lvl="0" indent="0" algn="l" rtl="0">
              <a:spcBef>
                <a:spcPts val="0"/>
              </a:spcBef>
              <a:spcAft>
                <a:spcPts val="0"/>
              </a:spcAft>
              <a:buNone/>
            </a:pPr>
            <a:r>
              <a:rPr lang="en-US" dirty="0"/>
              <a:t>      {</a:t>
            </a:r>
          </a:p>
          <a:p>
            <a:pPr marL="0" lvl="0" indent="0" algn="l" rtl="0">
              <a:spcBef>
                <a:spcPts val="0"/>
              </a:spcBef>
              <a:spcAft>
                <a:spcPts val="0"/>
              </a:spcAft>
              <a:buNone/>
            </a:pPr>
            <a:r>
              <a:rPr lang="en-US" dirty="0"/>
              <a:t>        "@attributes": {</a:t>
            </a:r>
          </a:p>
          <a:p>
            <a:pPr marL="0" lvl="0" indent="0" algn="l" rtl="0">
              <a:spcBef>
                <a:spcPts val="0"/>
              </a:spcBef>
              <a:spcAft>
                <a:spcPts val="0"/>
              </a:spcAft>
              <a:buNone/>
            </a:pPr>
            <a:r>
              <a:rPr lang="en-US" dirty="0"/>
              <a:t>          "category": "sci-fi"</a:t>
            </a:r>
          </a:p>
          <a:p>
            <a:pPr marL="0" lvl="0" indent="0" algn="l" rtl="0">
              <a:spcBef>
                <a:spcPts val="0"/>
              </a:spcBef>
              <a:spcAft>
                <a:spcPts val="0"/>
              </a:spcAft>
              <a:buNone/>
            </a:pPr>
            <a:r>
              <a:rPr lang="en-US" dirty="0"/>
              <a:t>        },</a:t>
            </a:r>
          </a:p>
          <a:p>
            <a:pPr marL="0" lvl="0" indent="0" algn="l" rtl="0">
              <a:spcBef>
                <a:spcPts val="0"/>
              </a:spcBef>
              <a:spcAft>
                <a:spcPts val="0"/>
              </a:spcAft>
              <a:buNone/>
            </a:pPr>
            <a:r>
              <a:rPr lang="en-US" dirty="0"/>
              <a:t>        "title": {</a:t>
            </a:r>
          </a:p>
          <a:p>
            <a:pPr marL="0" lvl="0" indent="0" algn="l" rtl="0">
              <a:spcBef>
                <a:spcPts val="0"/>
              </a:spcBef>
              <a:spcAft>
                <a:spcPts val="0"/>
              </a:spcAft>
              <a:buNone/>
            </a:pPr>
            <a:r>
              <a:rPr lang="en-US" dirty="0"/>
              <a:t>          "@attributes": {</a:t>
            </a:r>
          </a:p>
          <a:p>
            <a:pPr marL="0" lvl="0" indent="0" algn="l" rtl="0">
              <a:spcBef>
                <a:spcPts val="0"/>
              </a:spcBef>
              <a:spcAft>
                <a:spcPts val="0"/>
              </a:spcAft>
              <a:buNone/>
            </a:pPr>
            <a:r>
              <a:rPr lang="en-US" dirty="0"/>
              <a:t>            "lang": "</a:t>
            </a:r>
            <a:r>
              <a:rPr lang="en-US" dirty="0" err="1"/>
              <a:t>en</a:t>
            </a:r>
            <a:r>
              <a:rPr lang="en-US" dirty="0"/>
              <a:t>"</a:t>
            </a:r>
          </a:p>
          <a:p>
            <a:pPr marL="0" lvl="0" indent="0" algn="l" rtl="0">
              <a:spcBef>
                <a:spcPts val="0"/>
              </a:spcBef>
              <a:spcAft>
                <a:spcPts val="0"/>
              </a:spcAft>
              <a:buNone/>
            </a:pPr>
            <a:r>
              <a:rPr lang="en-US" dirty="0"/>
              <a:t>          },</a:t>
            </a:r>
          </a:p>
          <a:p>
            <a:pPr marL="0" lvl="0" indent="0" algn="l" rtl="0">
              <a:spcBef>
                <a:spcPts val="0"/>
              </a:spcBef>
              <a:spcAft>
                <a:spcPts val="0"/>
              </a:spcAft>
              <a:buNone/>
            </a:pPr>
            <a:r>
              <a:rPr lang="en-US" dirty="0"/>
              <a:t>          "#text": "2001"</a:t>
            </a:r>
          </a:p>
          <a:p>
            <a:pPr marL="0" lvl="0" indent="0" algn="l" rtl="0">
              <a:spcBef>
                <a:spcPts val="0"/>
              </a:spcBef>
              <a:spcAft>
                <a:spcPts val="0"/>
              </a:spcAft>
              <a:buNone/>
            </a:pPr>
            <a:r>
              <a:rPr lang="en-US" dirty="0"/>
              <a:t>        },</a:t>
            </a:r>
          </a:p>
          <a:p>
            <a:pPr marL="0" lvl="0" indent="0" algn="l" rtl="0">
              <a:spcBef>
                <a:spcPts val="0"/>
              </a:spcBef>
              <a:spcAft>
                <a:spcPts val="0"/>
              </a:spcAft>
              <a:buNone/>
            </a:pPr>
            <a:r>
              <a:rPr lang="en-US" dirty="0"/>
              <a:t>        "author": "Arthur C. Clarke",</a:t>
            </a:r>
          </a:p>
          <a:p>
            <a:pPr marL="0" lvl="0" indent="0" algn="l" rtl="0">
              <a:spcBef>
                <a:spcPts val="0"/>
              </a:spcBef>
              <a:spcAft>
                <a:spcPts val="0"/>
              </a:spcAft>
              <a:buNone/>
            </a:pPr>
            <a:r>
              <a:rPr lang="en-US" dirty="0"/>
              <a:t>        "price": "$30.0",</a:t>
            </a:r>
          </a:p>
          <a:p>
            <a:pPr marL="0" lvl="0" indent="0" algn="l" rtl="0">
              <a:spcBef>
                <a:spcPts val="0"/>
              </a:spcBef>
              <a:spcAft>
                <a:spcPts val="0"/>
              </a:spcAft>
              <a:buNone/>
            </a:pPr>
            <a:r>
              <a:rPr lang="en-US" dirty="0"/>
              <a:t>        "year": "1968"</a:t>
            </a:r>
          </a:p>
          <a:p>
            <a:pPr marL="0" lvl="0" indent="0" algn="l" rtl="0">
              <a:spcBef>
                <a:spcPts val="0"/>
              </a:spcBef>
              <a:spcAft>
                <a:spcPts val="0"/>
              </a:spcAft>
              <a:buNone/>
            </a:pPr>
            <a:r>
              <a:rPr lang="en-US" dirty="0"/>
              <a:t>      },</a:t>
            </a:r>
          </a:p>
          <a:p>
            <a:pPr marL="0" lvl="0" indent="0" algn="l" rtl="0">
              <a:spcBef>
                <a:spcPts val="0"/>
              </a:spcBef>
              <a:spcAft>
                <a:spcPts val="0"/>
              </a:spcAft>
              <a:buNone/>
            </a:pPr>
            <a:r>
              <a:rPr lang="en-US" dirty="0"/>
              <a:t>      {</a:t>
            </a:r>
          </a:p>
          <a:p>
            <a:pPr marL="0" lvl="0" indent="0" algn="l" rtl="0">
              <a:spcBef>
                <a:spcPts val="0"/>
              </a:spcBef>
              <a:spcAft>
                <a:spcPts val="0"/>
              </a:spcAft>
              <a:buNone/>
            </a:pPr>
            <a:r>
              <a:rPr lang="en-US" dirty="0"/>
              <a:t>        "title": {</a:t>
            </a:r>
          </a:p>
          <a:p>
            <a:pPr marL="0" lvl="0" indent="0" algn="l" rtl="0">
              <a:spcBef>
                <a:spcPts val="0"/>
              </a:spcBef>
              <a:spcAft>
                <a:spcPts val="0"/>
              </a:spcAft>
              <a:buNone/>
            </a:pPr>
            <a:r>
              <a:rPr lang="en-US" dirty="0"/>
              <a:t>          "@attributes": {</a:t>
            </a:r>
          </a:p>
          <a:p>
            <a:pPr marL="0" lvl="0" indent="0" algn="l" rtl="0">
              <a:spcBef>
                <a:spcPts val="0"/>
              </a:spcBef>
              <a:spcAft>
                <a:spcPts val="0"/>
              </a:spcAft>
              <a:buNone/>
            </a:pPr>
            <a:r>
              <a:rPr lang="en-US" dirty="0"/>
              <a:t>            "lang": "</a:t>
            </a:r>
            <a:r>
              <a:rPr lang="en-US" dirty="0" err="1"/>
              <a:t>rs</a:t>
            </a:r>
            <a:r>
              <a:rPr lang="en-US" dirty="0"/>
              <a:t>"</a:t>
            </a:r>
          </a:p>
          <a:p>
            <a:pPr marL="0" lvl="0" indent="0" algn="l" rtl="0">
              <a:spcBef>
                <a:spcPts val="0"/>
              </a:spcBef>
              <a:spcAft>
                <a:spcPts val="0"/>
              </a:spcAft>
              <a:buNone/>
            </a:pPr>
            <a:r>
              <a:rPr lang="en-US" dirty="0"/>
              <a:t>          },</a:t>
            </a:r>
          </a:p>
          <a:p>
            <a:pPr marL="0" lvl="0" indent="0" algn="l" rtl="0">
              <a:spcBef>
                <a:spcPts val="0"/>
              </a:spcBef>
              <a:spcAft>
                <a:spcPts val="0"/>
              </a:spcAft>
              <a:buNone/>
            </a:pPr>
            <a:r>
              <a:rPr lang="en-US" dirty="0"/>
              <a:t>          "#text": "Story about a True Man"</a:t>
            </a:r>
          </a:p>
          <a:p>
            <a:pPr marL="0" lvl="0" indent="0" algn="l" rtl="0">
              <a:spcBef>
                <a:spcPts val="0"/>
              </a:spcBef>
              <a:spcAft>
                <a:spcPts val="0"/>
              </a:spcAft>
              <a:buNone/>
            </a:pPr>
            <a:r>
              <a:rPr lang="en-US" dirty="0"/>
              <a:t>        },</a:t>
            </a:r>
          </a:p>
          <a:p>
            <a:pPr marL="0" lvl="0" indent="0" algn="l" rtl="0">
              <a:spcBef>
                <a:spcPts val="0"/>
              </a:spcBef>
              <a:spcAft>
                <a:spcPts val="0"/>
              </a:spcAft>
              <a:buNone/>
            </a:pPr>
            <a:r>
              <a:rPr lang="en-US" dirty="0"/>
              <a:t>        "author": "Boris </a:t>
            </a:r>
            <a:r>
              <a:rPr lang="en-US" dirty="0" err="1"/>
              <a:t>Polevoy</a:t>
            </a:r>
            <a:r>
              <a:rPr lang="en-US" dirty="0"/>
              <a:t>",</a:t>
            </a:r>
          </a:p>
          <a:p>
            <a:pPr marL="0" lvl="0" indent="0" algn="l" rtl="0">
              <a:spcBef>
                <a:spcPts val="0"/>
              </a:spcBef>
              <a:spcAft>
                <a:spcPts val="0"/>
              </a:spcAft>
              <a:buNone/>
            </a:pPr>
            <a:r>
              <a:rPr lang="en-US" dirty="0"/>
              <a:t>        "price": "$20.00",</a:t>
            </a:r>
          </a:p>
          <a:p>
            <a:pPr marL="0" lvl="0" indent="0" algn="l" rtl="0">
              <a:spcBef>
                <a:spcPts val="0"/>
              </a:spcBef>
              <a:spcAft>
                <a:spcPts val="0"/>
              </a:spcAft>
              <a:buNone/>
            </a:pPr>
            <a:r>
              <a:rPr lang="en-US" dirty="0"/>
              <a:t>        "year": "1952"</a:t>
            </a:r>
          </a:p>
          <a:p>
            <a:pPr marL="0" lvl="0" indent="0" algn="l" rtl="0">
              <a:spcBef>
                <a:spcPts val="0"/>
              </a:spcBef>
              <a:spcAft>
                <a:spcPts val="0"/>
              </a:spcAft>
              <a:buNone/>
            </a:pPr>
            <a:r>
              <a:rPr lang="en-US" dirty="0"/>
              <a:t>      }</a:t>
            </a:r>
          </a:p>
          <a:p>
            <a:pPr marL="0" lvl="0" indent="0" algn="l" rtl="0">
              <a:spcBef>
                <a:spcPts val="0"/>
              </a:spcBef>
              <a:spcAft>
                <a:spcPts val="0"/>
              </a:spcAft>
              <a:buNone/>
            </a:pPr>
            <a:r>
              <a:rPr lang="en-US" dirty="0"/>
              <a:t>    ]</a:t>
            </a:r>
          </a:p>
          <a:p>
            <a:pPr marL="0" lvl="0" indent="0" algn="l" rtl="0">
              <a:spcBef>
                <a:spcPts val="0"/>
              </a:spcBef>
              <a:spcAft>
                <a:spcPts val="0"/>
              </a:spcAft>
              <a:buNone/>
            </a:pPr>
            <a:r>
              <a:rPr lang="en-US" dirty="0"/>
              <a:t>  }</a:t>
            </a:r>
          </a:p>
          <a:p>
            <a:pPr marL="0" lvl="0" indent="0" algn="l" rtl="0">
              <a:spcBef>
                <a:spcPts val="0"/>
              </a:spcBef>
              <a:spcAft>
                <a:spcPts val="0"/>
              </a:spcAft>
              <a:buNone/>
            </a:pPr>
            <a:r>
              <a:rPr lang="en-US" dirty="0"/>
              <a:t>}</a:t>
            </a:r>
          </a:p>
          <a:p>
            <a:pPr marL="0" lvl="0" indent="0" algn="l" rtl="0">
              <a:spcBef>
                <a:spcPts val="0"/>
              </a:spcBef>
              <a:spcAft>
                <a:spcPts val="0"/>
              </a:spcAft>
              <a:buNone/>
            </a:pPr>
            <a:endParaRPr lang="en-US" dirty="0"/>
          </a:p>
          <a:p>
            <a:pPr algn="l">
              <a:buFont typeface="Arial" panose="020B0604020202020204" pitchFamily="34" charset="0"/>
              <a:buChar char="•"/>
            </a:pPr>
            <a:r>
              <a:rPr lang="es-ES" b="0" i="0" dirty="0">
                <a:solidFill>
                  <a:srgbClr val="000000"/>
                </a:solidFill>
                <a:effectLst/>
              </a:rPr>
              <a:t>@attributes: Esta clave se utiliza para representar los atributos de un elemento XML. En tu ejemplo, el elemento &lt;</a:t>
            </a:r>
            <a:r>
              <a:rPr lang="es-ES" b="0" i="0" dirty="0" err="1">
                <a:solidFill>
                  <a:srgbClr val="000000"/>
                </a:solidFill>
                <a:effectLst/>
              </a:rPr>
              <a:t>book</a:t>
            </a:r>
            <a:r>
              <a:rPr lang="es-ES" b="0" i="0" dirty="0">
                <a:solidFill>
                  <a:srgbClr val="000000"/>
                </a:solidFill>
                <a:effectLst/>
              </a:rPr>
              <a:t>&gt; tiene un atributo </a:t>
            </a:r>
            <a:r>
              <a:rPr lang="es-ES" b="0" i="0" dirty="0" err="1">
                <a:solidFill>
                  <a:srgbClr val="000000"/>
                </a:solidFill>
                <a:effectLst/>
              </a:rPr>
              <a:t>category</a:t>
            </a:r>
            <a:r>
              <a:rPr lang="es-ES" b="0" i="0" dirty="0">
                <a:solidFill>
                  <a:srgbClr val="000000"/>
                </a:solidFill>
                <a:effectLst/>
              </a:rPr>
              <a:t> y el elemento &lt;</a:t>
            </a:r>
            <a:r>
              <a:rPr lang="es-ES" b="0" i="0" dirty="0" err="1">
                <a:solidFill>
                  <a:srgbClr val="000000"/>
                </a:solidFill>
                <a:effectLst/>
              </a:rPr>
              <a:t>title</a:t>
            </a:r>
            <a:r>
              <a:rPr lang="es-ES" b="0" i="0" dirty="0">
                <a:solidFill>
                  <a:srgbClr val="000000"/>
                </a:solidFill>
                <a:effectLst/>
              </a:rPr>
              <a:t>&gt; tiene un atributo </a:t>
            </a:r>
            <a:r>
              <a:rPr lang="es-ES" b="0" i="0" dirty="0" err="1">
                <a:solidFill>
                  <a:srgbClr val="000000"/>
                </a:solidFill>
                <a:effectLst/>
              </a:rPr>
              <a:t>lang</a:t>
            </a:r>
            <a:r>
              <a:rPr lang="es-ES" b="0" i="0" dirty="0">
                <a:solidFill>
                  <a:srgbClr val="000000"/>
                </a:solidFill>
                <a:effectLst/>
              </a:rPr>
              <a:t>. Estos se representan en el JSON como "@</a:t>
            </a:r>
            <a:r>
              <a:rPr lang="es-ES" b="0" i="0" dirty="0" err="1">
                <a:solidFill>
                  <a:srgbClr val="000000"/>
                </a:solidFill>
                <a:effectLst/>
              </a:rPr>
              <a:t>attributes</a:t>
            </a:r>
            <a:r>
              <a:rPr lang="es-ES" b="0" i="0" dirty="0">
                <a:solidFill>
                  <a:srgbClr val="000000"/>
                </a:solidFill>
                <a:effectLst/>
              </a:rPr>
              <a:t>": {"</a:t>
            </a:r>
            <a:r>
              <a:rPr lang="es-ES" b="0" i="0" dirty="0" err="1">
                <a:solidFill>
                  <a:srgbClr val="000000"/>
                </a:solidFill>
                <a:effectLst/>
              </a:rPr>
              <a:t>category</a:t>
            </a:r>
            <a:r>
              <a:rPr lang="es-ES" b="0" i="0" dirty="0">
                <a:solidFill>
                  <a:srgbClr val="000000"/>
                </a:solidFill>
                <a:effectLst/>
              </a:rPr>
              <a:t>": "</a:t>
            </a:r>
            <a:r>
              <a:rPr lang="es-ES" b="0" i="0" dirty="0" err="1">
                <a:solidFill>
                  <a:srgbClr val="000000"/>
                </a:solidFill>
                <a:effectLst/>
              </a:rPr>
              <a:t>sci</a:t>
            </a:r>
            <a:r>
              <a:rPr lang="es-ES" b="0" i="0" dirty="0">
                <a:solidFill>
                  <a:srgbClr val="000000"/>
                </a:solidFill>
                <a:effectLst/>
              </a:rPr>
              <a:t>-fi"} y "@</a:t>
            </a:r>
            <a:r>
              <a:rPr lang="es-ES" b="0" i="0" dirty="0" err="1">
                <a:solidFill>
                  <a:srgbClr val="000000"/>
                </a:solidFill>
                <a:effectLst/>
              </a:rPr>
              <a:t>attributes</a:t>
            </a:r>
            <a:r>
              <a:rPr lang="es-ES" b="0" i="0" dirty="0">
                <a:solidFill>
                  <a:srgbClr val="000000"/>
                </a:solidFill>
                <a:effectLst/>
              </a:rPr>
              <a:t>": {"</a:t>
            </a:r>
            <a:r>
              <a:rPr lang="es-ES" b="0" i="0" dirty="0" err="1">
                <a:solidFill>
                  <a:srgbClr val="000000"/>
                </a:solidFill>
                <a:effectLst/>
              </a:rPr>
              <a:t>lang</a:t>
            </a:r>
            <a:r>
              <a:rPr lang="es-ES" b="0" i="0" dirty="0">
                <a:solidFill>
                  <a:srgbClr val="000000"/>
                </a:solidFill>
                <a:effectLst/>
              </a:rPr>
              <a:t>": "en"} respectivamente.</a:t>
            </a:r>
          </a:p>
          <a:p>
            <a:pPr algn="l">
              <a:buFont typeface="Arial" panose="020B0604020202020204" pitchFamily="34" charset="0"/>
              <a:buChar char="•"/>
            </a:pPr>
            <a:r>
              <a:rPr lang="es-ES" b="0" i="0" dirty="0" err="1">
                <a:solidFill>
                  <a:srgbClr val="000000"/>
                </a:solidFill>
                <a:effectLst/>
              </a:rPr>
              <a:t>lang</a:t>
            </a:r>
            <a:r>
              <a:rPr lang="es-ES" b="0" i="0" dirty="0">
                <a:solidFill>
                  <a:srgbClr val="000000"/>
                </a:solidFill>
                <a:effectLst/>
              </a:rPr>
              <a:t>: Esta es una clave que proviene del atributo </a:t>
            </a:r>
            <a:r>
              <a:rPr lang="es-ES" b="0" i="0" dirty="0" err="1">
                <a:solidFill>
                  <a:srgbClr val="000000"/>
                </a:solidFill>
                <a:effectLst/>
              </a:rPr>
              <a:t>lang</a:t>
            </a:r>
            <a:r>
              <a:rPr lang="es-ES" b="0" i="0" dirty="0">
                <a:solidFill>
                  <a:srgbClr val="000000"/>
                </a:solidFill>
                <a:effectLst/>
              </a:rPr>
              <a:t> en el elemento &lt;</a:t>
            </a:r>
            <a:r>
              <a:rPr lang="es-ES" b="0" i="0" dirty="0" err="1">
                <a:solidFill>
                  <a:srgbClr val="000000"/>
                </a:solidFill>
                <a:effectLst/>
              </a:rPr>
              <a:t>title</a:t>
            </a:r>
            <a:r>
              <a:rPr lang="es-ES" b="0" i="0" dirty="0">
                <a:solidFill>
                  <a:srgbClr val="000000"/>
                </a:solidFill>
                <a:effectLst/>
              </a:rPr>
              <a:t>&gt; del XML. Representa el idioma del título del libro.</a:t>
            </a:r>
          </a:p>
          <a:p>
            <a:pPr algn="l">
              <a:buFont typeface="Arial" panose="020B0604020202020204" pitchFamily="34" charset="0"/>
              <a:buChar char="•"/>
            </a:pPr>
            <a:r>
              <a:rPr lang="es-ES" b="0" i="0" dirty="0">
                <a:solidFill>
                  <a:srgbClr val="000000"/>
                </a:solidFill>
                <a:effectLst/>
              </a:rPr>
              <a:t>#text: Esta clave se utiliza para representar el texto contenido dentro de un elemento XML. Por ejemplo, en el elemento &lt;</a:t>
            </a:r>
            <a:r>
              <a:rPr lang="es-ES" b="0" i="0" dirty="0" err="1">
                <a:solidFill>
                  <a:srgbClr val="000000"/>
                </a:solidFill>
                <a:effectLst/>
              </a:rPr>
              <a:t>title</a:t>
            </a:r>
            <a:r>
              <a:rPr lang="es-ES" b="0" i="0" dirty="0">
                <a:solidFill>
                  <a:srgbClr val="000000"/>
                </a:solidFill>
                <a:effectLst/>
              </a:rPr>
              <a:t> </a:t>
            </a:r>
            <a:r>
              <a:rPr lang="es-ES" b="0" i="0" dirty="0" err="1">
                <a:solidFill>
                  <a:srgbClr val="000000"/>
                </a:solidFill>
                <a:effectLst/>
              </a:rPr>
              <a:t>lang</a:t>
            </a:r>
            <a:r>
              <a:rPr lang="es-ES" b="0" i="0" dirty="0">
                <a:solidFill>
                  <a:srgbClr val="000000"/>
                </a:solidFill>
                <a:effectLst/>
              </a:rPr>
              <a:t>="en"&gt;2001&lt;/</a:t>
            </a:r>
            <a:r>
              <a:rPr lang="es-ES" b="0" i="0" dirty="0" err="1">
                <a:solidFill>
                  <a:srgbClr val="000000"/>
                </a:solidFill>
                <a:effectLst/>
              </a:rPr>
              <a:t>title</a:t>
            </a:r>
            <a:r>
              <a:rPr lang="es-ES" b="0" i="0" dirty="0">
                <a:solidFill>
                  <a:srgbClr val="000000"/>
                </a:solidFill>
                <a:effectLst/>
              </a:rPr>
              <a:t>&gt;, el texto “2001” se representa en el JSON como "#</a:t>
            </a:r>
            <a:r>
              <a:rPr lang="es-ES" b="0" i="0" dirty="0" err="1">
                <a:solidFill>
                  <a:srgbClr val="000000"/>
                </a:solidFill>
                <a:effectLst/>
              </a:rPr>
              <a:t>text</a:t>
            </a:r>
            <a:r>
              <a:rPr lang="es-ES" b="0" i="0" dirty="0">
                <a:solidFill>
                  <a:srgbClr val="000000"/>
                </a:solidFill>
                <a:effectLst/>
              </a:rPr>
              <a:t>": "2001".</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a:t>
            </a:r>
          </a:p>
          <a:p>
            <a:pPr marL="0" lvl="0" indent="0" algn="l" rtl="0">
              <a:spcBef>
                <a:spcPts val="0"/>
              </a:spcBef>
              <a:spcAft>
                <a:spcPts val="0"/>
              </a:spcAft>
              <a:buNone/>
            </a:pPr>
            <a:r>
              <a:rPr lang="en-US" dirty="0"/>
              <a:t>  "bookstore": {</a:t>
            </a:r>
          </a:p>
          <a:p>
            <a:pPr marL="0" lvl="0" indent="0" algn="l" rtl="0">
              <a:spcBef>
                <a:spcPts val="0"/>
              </a:spcBef>
              <a:spcAft>
                <a:spcPts val="0"/>
              </a:spcAft>
              <a:buNone/>
            </a:pPr>
            <a:r>
              <a:rPr lang="en-US" dirty="0"/>
              <a:t>    "book": [</a:t>
            </a:r>
          </a:p>
          <a:p>
            <a:pPr marL="0" lvl="0" indent="0" algn="l" rtl="0">
              <a:spcBef>
                <a:spcPts val="0"/>
              </a:spcBef>
              <a:spcAft>
                <a:spcPts val="0"/>
              </a:spcAft>
              <a:buNone/>
            </a:pPr>
            <a:r>
              <a:rPr lang="en-US" dirty="0"/>
              <a:t>      {</a:t>
            </a:r>
          </a:p>
          <a:p>
            <a:pPr marL="0" lvl="0" indent="0" algn="l" rtl="0">
              <a:spcBef>
                <a:spcPts val="0"/>
              </a:spcBef>
              <a:spcAft>
                <a:spcPts val="0"/>
              </a:spcAft>
              <a:buNone/>
            </a:pPr>
            <a:r>
              <a:rPr lang="en-US" dirty="0"/>
              <a:t>        "category": "sci-fi",</a:t>
            </a:r>
          </a:p>
          <a:p>
            <a:pPr marL="0" lvl="0" indent="0" algn="l" rtl="0">
              <a:spcBef>
                <a:spcPts val="0"/>
              </a:spcBef>
              <a:spcAft>
                <a:spcPts val="0"/>
              </a:spcAft>
              <a:buNone/>
            </a:pPr>
            <a:r>
              <a:rPr lang="en-US" dirty="0"/>
              <a:t>        "title": "2001",</a:t>
            </a:r>
          </a:p>
          <a:p>
            <a:pPr marL="0" lvl="0" indent="0" algn="l" rtl="0">
              <a:spcBef>
                <a:spcPts val="0"/>
              </a:spcBef>
              <a:spcAft>
                <a:spcPts val="0"/>
              </a:spcAft>
              <a:buNone/>
            </a:pPr>
            <a:r>
              <a:rPr lang="en-US" dirty="0"/>
              <a:t>        "author": "Arthur C. Clarke",</a:t>
            </a:r>
          </a:p>
          <a:p>
            <a:pPr marL="0" lvl="0" indent="0" algn="l" rtl="0">
              <a:spcBef>
                <a:spcPts val="0"/>
              </a:spcBef>
              <a:spcAft>
                <a:spcPts val="0"/>
              </a:spcAft>
              <a:buNone/>
            </a:pPr>
            <a:r>
              <a:rPr lang="en-US" dirty="0"/>
              <a:t>        "price": "$30.0",</a:t>
            </a:r>
          </a:p>
          <a:p>
            <a:pPr marL="0" lvl="0" indent="0" algn="l" rtl="0">
              <a:spcBef>
                <a:spcPts val="0"/>
              </a:spcBef>
              <a:spcAft>
                <a:spcPts val="0"/>
              </a:spcAft>
              <a:buNone/>
            </a:pPr>
            <a:r>
              <a:rPr lang="en-US" dirty="0"/>
              <a:t>        "year": "1968"</a:t>
            </a:r>
          </a:p>
          <a:p>
            <a:pPr marL="0" lvl="0" indent="0" algn="l" rtl="0">
              <a:spcBef>
                <a:spcPts val="0"/>
              </a:spcBef>
              <a:spcAft>
                <a:spcPts val="0"/>
              </a:spcAft>
              <a:buNone/>
            </a:pPr>
            <a:r>
              <a:rPr lang="en-US" dirty="0"/>
              <a:t>      },</a:t>
            </a:r>
          </a:p>
          <a:p>
            <a:pPr marL="0" lvl="0" indent="0" algn="l" rtl="0">
              <a:spcBef>
                <a:spcPts val="0"/>
              </a:spcBef>
              <a:spcAft>
                <a:spcPts val="0"/>
              </a:spcAft>
              <a:buNone/>
            </a:pPr>
            <a:r>
              <a:rPr lang="en-US" dirty="0"/>
              <a:t>      {</a:t>
            </a:r>
          </a:p>
          <a:p>
            <a:pPr marL="0" lvl="0" indent="0" algn="l" rtl="0">
              <a:spcBef>
                <a:spcPts val="0"/>
              </a:spcBef>
              <a:spcAft>
                <a:spcPts val="0"/>
              </a:spcAft>
              <a:buNone/>
            </a:pPr>
            <a:r>
              <a:rPr lang="en-US" dirty="0"/>
              <a:t>        "title": "Story about a True Man",</a:t>
            </a:r>
          </a:p>
          <a:p>
            <a:pPr marL="0" lvl="0" indent="0" algn="l" rtl="0">
              <a:spcBef>
                <a:spcPts val="0"/>
              </a:spcBef>
              <a:spcAft>
                <a:spcPts val="0"/>
              </a:spcAft>
              <a:buNone/>
            </a:pPr>
            <a:r>
              <a:rPr lang="en-US" dirty="0"/>
              <a:t>        "author": "Boris </a:t>
            </a:r>
            <a:r>
              <a:rPr lang="en-US" dirty="0" err="1"/>
              <a:t>Polevoy</a:t>
            </a:r>
            <a:r>
              <a:rPr lang="en-US" dirty="0"/>
              <a:t>",</a:t>
            </a:r>
          </a:p>
          <a:p>
            <a:pPr marL="0" lvl="0" indent="0" algn="l" rtl="0">
              <a:spcBef>
                <a:spcPts val="0"/>
              </a:spcBef>
              <a:spcAft>
                <a:spcPts val="0"/>
              </a:spcAft>
              <a:buNone/>
            </a:pPr>
            <a:r>
              <a:rPr lang="en-US" dirty="0"/>
              <a:t>        "price": "$20.00",</a:t>
            </a:r>
          </a:p>
          <a:p>
            <a:pPr marL="0" lvl="0" indent="0" algn="l" rtl="0">
              <a:spcBef>
                <a:spcPts val="0"/>
              </a:spcBef>
              <a:spcAft>
                <a:spcPts val="0"/>
              </a:spcAft>
              <a:buNone/>
            </a:pPr>
            <a:r>
              <a:rPr lang="en-US" dirty="0"/>
              <a:t>        "year": "1952"</a:t>
            </a:r>
          </a:p>
          <a:p>
            <a:pPr marL="0" lvl="0" indent="0" algn="l" rtl="0">
              <a:spcBef>
                <a:spcPts val="0"/>
              </a:spcBef>
              <a:spcAft>
                <a:spcPts val="0"/>
              </a:spcAft>
              <a:buNone/>
            </a:pPr>
            <a:r>
              <a:rPr lang="en-US" dirty="0"/>
              <a:t>      }</a:t>
            </a:r>
          </a:p>
          <a:p>
            <a:pPr marL="0" lvl="0" indent="0" algn="l" rtl="0">
              <a:spcBef>
                <a:spcPts val="0"/>
              </a:spcBef>
              <a:spcAft>
                <a:spcPts val="0"/>
              </a:spcAft>
              <a:buNone/>
            </a:pPr>
            <a:r>
              <a:rPr lang="en-US" dirty="0"/>
              <a:t>    ]</a:t>
            </a:r>
          </a:p>
          <a:p>
            <a:pPr marL="0" lvl="0" indent="0" algn="l" rtl="0">
              <a:spcBef>
                <a:spcPts val="0"/>
              </a:spcBef>
              <a:spcAft>
                <a:spcPts val="0"/>
              </a:spcAft>
              <a:buNone/>
            </a:pPr>
            <a:r>
              <a:rPr lang="en-US" dirty="0"/>
              <a:t>  }</a:t>
            </a:r>
          </a:p>
          <a:p>
            <a:pPr marL="0" lvl="0" indent="0" algn="l" rtl="0">
              <a:spcBef>
                <a:spcPts val="0"/>
              </a:spcBef>
              <a:spcAft>
                <a:spcPts val="0"/>
              </a:spcAft>
              <a:buNone/>
            </a:pPr>
            <a:r>
              <a:rPr lang="en-US"/>
              <a:t>}</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37347412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SLIDES_API16106006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SLIDES_API16106006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JSON a </a:t>
            </a:r>
            <a:r>
              <a:rPr lang="en-US" dirty="0" err="1"/>
              <a:t>Objetos</a:t>
            </a:r>
            <a:r>
              <a:rPr lang="en-US" dirty="0"/>
              <a:t> JS: .parse</a:t>
            </a:r>
          </a:p>
          <a:p>
            <a:pPr marL="0" lvl="0" indent="0" algn="l" rtl="0">
              <a:spcBef>
                <a:spcPts val="0"/>
              </a:spcBef>
              <a:spcAft>
                <a:spcPts val="0"/>
              </a:spcAft>
              <a:buNone/>
            </a:pPr>
            <a:r>
              <a:rPr lang="en-US" dirty="0" err="1"/>
              <a:t>Objetos</a:t>
            </a:r>
            <a:r>
              <a:rPr lang="en-US" dirty="0"/>
              <a:t> JS a JSON: .</a:t>
            </a:r>
            <a:r>
              <a:rPr lang="en-US" dirty="0" err="1"/>
              <a:t>stringify</a:t>
            </a:r>
            <a:endParaRPr dirty="0"/>
          </a:p>
        </p:txBody>
      </p:sp>
    </p:spTree>
    <p:extLst>
      <p:ext uri="{BB962C8B-B14F-4D97-AF65-F5344CB8AC3E}">
        <p14:creationId xmlns:p14="http://schemas.microsoft.com/office/powerpoint/2010/main" val="31991045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SLIDES_API16106006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SLIDES_API16106006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3312359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SLIDES_API16106006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SLIDES_API16106006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0433739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SLIDES_API16106006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SLIDES_API16106006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SLIDES_API16106006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SLIDES_API16106006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SLIDES_API16106006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SLIDES_API16106006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SLIDES_API16106006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SLIDES_API16106006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SLIDES_API16106006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SLIDES_API16106006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SLIDES_API16106006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SLIDES_API16106006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SLIDES_API16106006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SLIDES_API16106006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SLIDES_API16106006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SLIDES_API16106006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SLIDES_API16106006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SLIDES_API16106006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ES" b="0" i="0" dirty="0">
                <a:solidFill>
                  <a:srgbClr val="111111"/>
                </a:solidFill>
                <a:effectLst/>
                <a:latin typeface="-apple-system"/>
              </a:rPr>
              <a:t>Cuando decimos que JSON (JavaScript </a:t>
            </a:r>
            <a:r>
              <a:rPr lang="es-ES" b="0" i="0" dirty="0" err="1">
                <a:solidFill>
                  <a:srgbClr val="111111"/>
                </a:solidFill>
                <a:effectLst/>
                <a:latin typeface="-apple-system"/>
              </a:rPr>
              <a:t>Object</a:t>
            </a:r>
            <a:r>
              <a:rPr lang="es-ES" b="0" i="0" dirty="0">
                <a:solidFill>
                  <a:srgbClr val="111111"/>
                </a:solidFill>
                <a:effectLst/>
                <a:latin typeface="-apple-system"/>
              </a:rPr>
              <a:t> </a:t>
            </a:r>
            <a:r>
              <a:rPr lang="es-ES" b="0" i="0" dirty="0" err="1">
                <a:solidFill>
                  <a:srgbClr val="111111"/>
                </a:solidFill>
                <a:effectLst/>
                <a:latin typeface="-apple-system"/>
              </a:rPr>
              <a:t>Notation</a:t>
            </a:r>
            <a:r>
              <a:rPr lang="es-ES" b="0" i="0" dirty="0">
                <a:solidFill>
                  <a:srgbClr val="111111"/>
                </a:solidFill>
                <a:effectLst/>
                <a:latin typeface="-apple-system"/>
              </a:rPr>
              <a:t>) es autodescriptivo, nos referimos a que la estructura de los datos está implícita en el propio documento. Esto significa que la información sobre qué representan los datos está contenida en el propio formato de los datos.</a:t>
            </a:r>
          </a:p>
          <a:p>
            <a:pPr marL="0" lvl="0" indent="0" algn="l" rtl="0">
              <a:spcBef>
                <a:spcPts val="0"/>
              </a:spcBef>
              <a:spcAft>
                <a:spcPts val="0"/>
              </a:spcAft>
              <a:buNone/>
            </a:pPr>
            <a:endParaRPr lang="es-ES" b="0" i="0" dirty="0">
              <a:solidFill>
                <a:srgbClr val="111111"/>
              </a:solidFill>
              <a:effectLst/>
              <a:latin typeface="-apple-system"/>
            </a:endParaRPr>
          </a:p>
          <a:p>
            <a:pPr marL="0" lvl="0" indent="0" algn="l" rtl="0">
              <a:spcBef>
                <a:spcPts val="0"/>
              </a:spcBef>
              <a:spcAft>
                <a:spcPts val="0"/>
              </a:spcAft>
              <a:buNone/>
            </a:pPr>
            <a:r>
              <a:rPr lang="es-ES" b="0" i="0" dirty="0">
                <a:solidFill>
                  <a:srgbClr val="111111"/>
                </a:solidFill>
                <a:effectLst/>
                <a:latin typeface="-apple-system"/>
              </a:rPr>
              <a:t>Por lo tanto, sin necesidad de información adicional, puedes entender qué representan estos datos.</a:t>
            </a:r>
          </a:p>
          <a:p>
            <a:pPr marL="0" lvl="0" indent="0" algn="l" rtl="0">
              <a:spcBef>
                <a:spcPts val="0"/>
              </a:spcBef>
              <a:spcAft>
                <a:spcPts val="0"/>
              </a:spcAft>
              <a:buNone/>
            </a:pPr>
            <a:endParaRPr lang="es-ES" b="0" i="0" dirty="0">
              <a:solidFill>
                <a:srgbClr val="111111"/>
              </a:solidFill>
              <a:effectLst/>
              <a:latin typeface="-apple-system"/>
            </a:endParaRPr>
          </a:p>
          <a:p>
            <a:pPr marL="0" lvl="0" indent="0" algn="l" rtl="0">
              <a:spcBef>
                <a:spcPts val="0"/>
              </a:spcBef>
              <a:spcAft>
                <a:spcPts val="0"/>
              </a:spcAft>
              <a:buNone/>
            </a:pPr>
            <a:r>
              <a:rPr lang="es-ES" b="0" i="0" dirty="0">
                <a:solidFill>
                  <a:srgbClr val="111111"/>
                </a:solidFill>
                <a:effectLst/>
                <a:latin typeface="-apple-system"/>
              </a:rPr>
              <a:t>Esto es especialmente útil cuando se intercambian datos entre sistemas que pueden no compartir el mismo modelo de datos o estructura de base de datos. </a:t>
            </a:r>
            <a:r>
              <a:rPr lang="es-ES" b="0" i="0" dirty="0">
                <a:effectLst/>
                <a:latin typeface="-apple-system"/>
                <a:hlinkClick r:id="rId3"/>
              </a:rPr>
              <a:t>Al ser autodescriptivo, JSON permite que estos sistemas comprendan e interpreten los datos sin necesidad de una descripción o definición de datos externa</a:t>
            </a: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A_Introduction_Slide_1">
  <p:cSld name="TITLE_2">
    <p:spTree>
      <p:nvGrpSpPr>
        <p:cNvPr id="1" name="Shape 55"/>
        <p:cNvGrpSpPr/>
        <p:nvPr/>
      </p:nvGrpSpPr>
      <p:grpSpPr>
        <a:xfrm>
          <a:off x="0" y="0"/>
          <a:ext cx="0" cy="0"/>
          <a:chOff x="0" y="0"/>
          <a:chExt cx="0" cy="0"/>
        </a:xfrm>
      </p:grpSpPr>
      <p:sp>
        <p:nvSpPr>
          <p:cNvPr id="56" name="Google Shape;56;p14"/>
          <p:cNvSpPr txBox="1">
            <a:spLocks noGrp="1"/>
          </p:cNvSpPr>
          <p:nvPr>
            <p:ph type="title"/>
          </p:nvPr>
        </p:nvSpPr>
        <p:spPr>
          <a:xfrm>
            <a:off x="732150" y="1432763"/>
            <a:ext cx="7679700" cy="726900"/>
          </a:xfrm>
          <a:prstGeom prst="rect">
            <a:avLst/>
          </a:prstGeom>
        </p:spPr>
        <p:txBody>
          <a:bodyPr spcFirstLastPara="1" wrap="square" lIns="91425" tIns="91425" rIns="91425" bIns="91425" anchor="ctr" anchorCtr="0">
            <a:spAutoFit/>
          </a:bodyPr>
          <a:lstStyle>
            <a:lvl1pPr lvl="0" algn="ctr">
              <a:spcBef>
                <a:spcPts val="0"/>
              </a:spcBef>
              <a:spcAft>
                <a:spcPts val="0"/>
              </a:spcAft>
              <a:buSzPts val="2800"/>
              <a:buNone/>
              <a:defRPr/>
            </a:lvl1pPr>
            <a:lvl2pPr lvl="1">
              <a:spcBef>
                <a:spcPts val="0"/>
              </a:spcBef>
              <a:spcAft>
                <a:spcPts val="0"/>
              </a:spcAft>
              <a:buSzPts val="2800"/>
              <a:buNone/>
              <a:defRPr>
                <a:latin typeface="Poppins"/>
                <a:ea typeface="Poppins"/>
                <a:cs typeface="Poppins"/>
                <a:sym typeface="Poppins"/>
              </a:defRPr>
            </a:lvl2pPr>
            <a:lvl3pPr lvl="2">
              <a:spcBef>
                <a:spcPts val="0"/>
              </a:spcBef>
              <a:spcAft>
                <a:spcPts val="0"/>
              </a:spcAft>
              <a:buSzPts val="2800"/>
              <a:buNone/>
              <a:defRPr>
                <a:latin typeface="Poppins"/>
                <a:ea typeface="Poppins"/>
                <a:cs typeface="Poppins"/>
                <a:sym typeface="Poppins"/>
              </a:defRPr>
            </a:lvl3pPr>
            <a:lvl4pPr lvl="3">
              <a:spcBef>
                <a:spcPts val="0"/>
              </a:spcBef>
              <a:spcAft>
                <a:spcPts val="0"/>
              </a:spcAft>
              <a:buSzPts val="2800"/>
              <a:buNone/>
              <a:defRPr>
                <a:latin typeface="Poppins"/>
                <a:ea typeface="Poppins"/>
                <a:cs typeface="Poppins"/>
                <a:sym typeface="Poppins"/>
              </a:defRPr>
            </a:lvl4pPr>
            <a:lvl5pPr lvl="4">
              <a:spcBef>
                <a:spcPts val="0"/>
              </a:spcBef>
              <a:spcAft>
                <a:spcPts val="0"/>
              </a:spcAft>
              <a:buSzPts val="2800"/>
              <a:buNone/>
              <a:defRPr>
                <a:latin typeface="Poppins"/>
                <a:ea typeface="Poppins"/>
                <a:cs typeface="Poppins"/>
                <a:sym typeface="Poppins"/>
              </a:defRPr>
            </a:lvl5pPr>
            <a:lvl6pPr lvl="5">
              <a:spcBef>
                <a:spcPts val="0"/>
              </a:spcBef>
              <a:spcAft>
                <a:spcPts val="0"/>
              </a:spcAft>
              <a:buSzPts val="2800"/>
              <a:buNone/>
              <a:defRPr>
                <a:latin typeface="Poppins"/>
                <a:ea typeface="Poppins"/>
                <a:cs typeface="Poppins"/>
                <a:sym typeface="Poppins"/>
              </a:defRPr>
            </a:lvl6pPr>
            <a:lvl7pPr lvl="6">
              <a:spcBef>
                <a:spcPts val="0"/>
              </a:spcBef>
              <a:spcAft>
                <a:spcPts val="0"/>
              </a:spcAft>
              <a:buSzPts val="2800"/>
              <a:buNone/>
              <a:defRPr>
                <a:latin typeface="Poppins"/>
                <a:ea typeface="Poppins"/>
                <a:cs typeface="Poppins"/>
                <a:sym typeface="Poppins"/>
              </a:defRPr>
            </a:lvl7pPr>
            <a:lvl8pPr lvl="7">
              <a:spcBef>
                <a:spcPts val="0"/>
              </a:spcBef>
              <a:spcAft>
                <a:spcPts val="0"/>
              </a:spcAft>
              <a:buSzPts val="2800"/>
              <a:buNone/>
              <a:defRPr>
                <a:latin typeface="Poppins"/>
                <a:ea typeface="Poppins"/>
                <a:cs typeface="Poppins"/>
                <a:sym typeface="Poppins"/>
              </a:defRPr>
            </a:lvl8pPr>
            <a:lvl9pPr lvl="8">
              <a:spcBef>
                <a:spcPts val="0"/>
              </a:spcBef>
              <a:spcAft>
                <a:spcPts val="0"/>
              </a:spcAft>
              <a:buSzPts val="2800"/>
              <a:buNone/>
              <a:defRPr>
                <a:latin typeface="Poppins"/>
                <a:ea typeface="Poppins"/>
                <a:cs typeface="Poppins"/>
                <a:sym typeface="Poppins"/>
              </a:defRPr>
            </a:lvl9pPr>
          </a:lstStyle>
          <a:p>
            <a:endParaRPr/>
          </a:p>
        </p:txBody>
      </p:sp>
      <p:sp>
        <p:nvSpPr>
          <p:cNvPr id="57" name="Google Shape;57;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
        <p:nvSpPr>
          <p:cNvPr id="58" name="Google Shape;58;p14"/>
          <p:cNvSpPr txBox="1">
            <a:spLocks noGrp="1"/>
          </p:cNvSpPr>
          <p:nvPr>
            <p:ph type="body" idx="1"/>
          </p:nvPr>
        </p:nvSpPr>
        <p:spPr>
          <a:xfrm>
            <a:off x="732150" y="2229500"/>
            <a:ext cx="7679700" cy="1959600"/>
          </a:xfrm>
          <a:prstGeom prst="rect">
            <a:avLst/>
          </a:prstGeom>
        </p:spPr>
        <p:txBody>
          <a:bodyPr spcFirstLastPara="1" wrap="square" lIns="91425" tIns="91425" rIns="91425" bIns="91425" anchor="t" anchorCtr="0">
            <a:spAutoFit/>
          </a:bodyPr>
          <a:lstStyle>
            <a:lvl1pPr marL="457200" lvl="0" indent="-311150" algn="ctr">
              <a:spcBef>
                <a:spcPts val="0"/>
              </a:spcBef>
              <a:spcAft>
                <a:spcPts val="0"/>
              </a:spcAft>
              <a:buSzPts val="1300"/>
              <a:buChar char="●"/>
              <a:defRPr sz="1300"/>
            </a:lvl1pPr>
            <a:lvl2pPr marL="914400" lvl="1" indent="-304800" algn="ctr">
              <a:spcBef>
                <a:spcPts val="0"/>
              </a:spcBef>
              <a:spcAft>
                <a:spcPts val="0"/>
              </a:spcAft>
              <a:buSzPts val="1200"/>
              <a:buChar char="○"/>
              <a:defRPr sz="1200"/>
            </a:lvl2pPr>
            <a:lvl3pPr marL="1371600" lvl="2" indent="-304800" algn="ctr">
              <a:spcBef>
                <a:spcPts val="0"/>
              </a:spcBef>
              <a:spcAft>
                <a:spcPts val="0"/>
              </a:spcAft>
              <a:buSzPts val="1200"/>
              <a:buChar char="■"/>
              <a:defRPr sz="1200"/>
            </a:lvl3pPr>
            <a:lvl4pPr marL="1828800" lvl="3" indent="-304800" algn="ctr">
              <a:spcBef>
                <a:spcPts val="0"/>
              </a:spcBef>
              <a:spcAft>
                <a:spcPts val="0"/>
              </a:spcAft>
              <a:buSzPts val="1200"/>
              <a:buChar char="●"/>
              <a:defRPr sz="1200"/>
            </a:lvl4pPr>
            <a:lvl5pPr marL="2286000" lvl="4" indent="-304800" algn="ctr">
              <a:spcBef>
                <a:spcPts val="0"/>
              </a:spcBef>
              <a:spcAft>
                <a:spcPts val="0"/>
              </a:spcAft>
              <a:buSzPts val="1200"/>
              <a:buChar char="○"/>
              <a:defRPr sz="1200"/>
            </a:lvl5pPr>
            <a:lvl6pPr marL="2743200" lvl="5" indent="-304800" algn="ctr">
              <a:spcBef>
                <a:spcPts val="0"/>
              </a:spcBef>
              <a:spcAft>
                <a:spcPts val="0"/>
              </a:spcAft>
              <a:buSzPts val="1200"/>
              <a:buChar char="■"/>
              <a:defRPr sz="1200"/>
            </a:lvl6pPr>
            <a:lvl7pPr marL="3200400" lvl="6" indent="-304800" algn="ctr">
              <a:spcBef>
                <a:spcPts val="0"/>
              </a:spcBef>
              <a:spcAft>
                <a:spcPts val="0"/>
              </a:spcAft>
              <a:buSzPts val="1200"/>
              <a:buChar char="●"/>
              <a:defRPr sz="1200"/>
            </a:lvl7pPr>
            <a:lvl8pPr marL="3657600" lvl="7" indent="-304800" algn="ctr">
              <a:spcBef>
                <a:spcPts val="0"/>
              </a:spcBef>
              <a:spcAft>
                <a:spcPts val="0"/>
              </a:spcAft>
              <a:buSzPts val="1200"/>
              <a:buChar char="○"/>
              <a:defRPr sz="1200"/>
            </a:lvl8pPr>
            <a:lvl9pPr marL="4114800" lvl="8" indent="-304800" algn="ctr">
              <a:spcBef>
                <a:spcPts val="0"/>
              </a:spcBef>
              <a:spcAft>
                <a:spcPts val="0"/>
              </a:spcAft>
              <a:buSzPts val="1200"/>
              <a:buChar char="■"/>
              <a:defRPr sz="1200"/>
            </a:lvl9pPr>
          </a:lstStyle>
          <a:p>
            <a:endParaRPr/>
          </a:p>
        </p:txBody>
      </p:sp>
    </p:spTree>
  </p:cSld>
  <p:clrMapOvr>
    <a:masterClrMapping/>
  </p:clrMapOvr>
  <p:extLst>
    <p:ext uri="{DCECCB84-F9BA-43D5-87BE-67443E8EF086}">
      <p15:sldGuideLst xmlns:p15="http://schemas.microsoft.com/office/powerpoint/2012/main">
        <p15:guide id="1" orient="horz" pos="1620">
          <p15:clr>
            <a:srgbClr val="E46962"/>
          </p15:clr>
        </p15:guide>
        <p15:guide id="2" pos="2880">
          <p15:clr>
            <a:srgbClr val="E46962"/>
          </p15:clr>
        </p15:guide>
        <p15:guide id="3" pos="398">
          <p15:clr>
            <a:srgbClr val="E46962"/>
          </p15:clr>
        </p15:guide>
        <p15:guide id="4" orient="horz" pos="628">
          <p15:clr>
            <a:srgbClr val="E46962"/>
          </p15:clr>
        </p15:guide>
        <p15:guide id="5" pos="5362">
          <p15:clr>
            <a:srgbClr val="E46962"/>
          </p15:clr>
        </p15:guide>
        <p15:guide id="6" pos="458">
          <p15:clr>
            <a:srgbClr val="E46962"/>
          </p15:clr>
        </p15:guide>
        <p15:guide id="7" orient="horz" pos="1082">
          <p15:clr>
            <a:srgbClr val="E46962"/>
          </p15:clr>
        </p15:guide>
        <p15:guide id="8" orient="horz" pos="903">
          <p15:clr>
            <a:srgbClr val="E46962"/>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A_Title_Body_1">
  <p:cSld name="TITLE_1">
    <p:spTree>
      <p:nvGrpSpPr>
        <p:cNvPr id="1" name="Shape 59"/>
        <p:cNvGrpSpPr/>
        <p:nvPr/>
      </p:nvGrpSpPr>
      <p:grpSpPr>
        <a:xfrm>
          <a:off x="0" y="0"/>
          <a:ext cx="0" cy="0"/>
          <a:chOff x="0" y="0"/>
          <a:chExt cx="0" cy="0"/>
        </a:xfrm>
      </p:grpSpPr>
      <p:sp>
        <p:nvSpPr>
          <p:cNvPr id="60" name="Google Shape;60;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
        <p:nvSpPr>
          <p:cNvPr id="61" name="Google Shape;61;p15"/>
          <p:cNvSpPr>
            <a:spLocks noGrp="1"/>
          </p:cNvSpPr>
          <p:nvPr>
            <p:ph type="pic" idx="2"/>
          </p:nvPr>
        </p:nvSpPr>
        <p:spPr>
          <a:xfrm>
            <a:off x="5756411" y="66975"/>
            <a:ext cx="3387600" cy="5076600"/>
          </a:xfrm>
          <a:prstGeom prst="roundRect">
            <a:avLst>
              <a:gd name="adj" fmla="val 0"/>
            </a:avLst>
          </a:prstGeom>
          <a:noFill/>
          <a:ln>
            <a:noFill/>
          </a:ln>
        </p:spPr>
      </p:sp>
      <p:sp>
        <p:nvSpPr>
          <p:cNvPr id="62" name="Google Shape;62;p15"/>
          <p:cNvSpPr txBox="1">
            <a:spLocks noGrp="1"/>
          </p:cNvSpPr>
          <p:nvPr>
            <p:ph type="title"/>
          </p:nvPr>
        </p:nvSpPr>
        <p:spPr>
          <a:xfrm>
            <a:off x="632175" y="650250"/>
            <a:ext cx="5046000" cy="726900"/>
          </a:xfrm>
          <a:prstGeom prst="rect">
            <a:avLst/>
          </a:prstGeom>
        </p:spPr>
        <p:txBody>
          <a:bodyPr spcFirstLastPara="1" wrap="square" lIns="91425" tIns="91425" rIns="91425" bIns="91425" anchor="ctr" anchorCtr="0">
            <a:spAutoFit/>
          </a:bodyPr>
          <a:lstStyle>
            <a:lvl1pPr lvl="0">
              <a:spcBef>
                <a:spcPts val="0"/>
              </a:spcBef>
              <a:spcAft>
                <a:spcPts val="0"/>
              </a:spcAft>
              <a:buSzPts val="2400"/>
              <a:buNone/>
              <a:defRPr sz="2400"/>
            </a:lvl1pPr>
            <a:lvl2pPr lvl="1">
              <a:spcBef>
                <a:spcPts val="0"/>
              </a:spcBef>
              <a:spcAft>
                <a:spcPts val="0"/>
              </a:spcAft>
              <a:buSzPts val="2800"/>
              <a:buNone/>
              <a:defRPr>
                <a:latin typeface="Poppins"/>
                <a:ea typeface="Poppins"/>
                <a:cs typeface="Poppins"/>
                <a:sym typeface="Poppins"/>
              </a:defRPr>
            </a:lvl2pPr>
            <a:lvl3pPr lvl="2">
              <a:spcBef>
                <a:spcPts val="0"/>
              </a:spcBef>
              <a:spcAft>
                <a:spcPts val="0"/>
              </a:spcAft>
              <a:buSzPts val="2800"/>
              <a:buNone/>
              <a:defRPr>
                <a:latin typeface="Poppins"/>
                <a:ea typeface="Poppins"/>
                <a:cs typeface="Poppins"/>
                <a:sym typeface="Poppins"/>
              </a:defRPr>
            </a:lvl3pPr>
            <a:lvl4pPr lvl="3">
              <a:spcBef>
                <a:spcPts val="0"/>
              </a:spcBef>
              <a:spcAft>
                <a:spcPts val="0"/>
              </a:spcAft>
              <a:buSzPts val="2800"/>
              <a:buNone/>
              <a:defRPr>
                <a:latin typeface="Poppins"/>
                <a:ea typeface="Poppins"/>
                <a:cs typeface="Poppins"/>
                <a:sym typeface="Poppins"/>
              </a:defRPr>
            </a:lvl4pPr>
            <a:lvl5pPr lvl="4">
              <a:spcBef>
                <a:spcPts val="0"/>
              </a:spcBef>
              <a:spcAft>
                <a:spcPts val="0"/>
              </a:spcAft>
              <a:buSzPts val="2800"/>
              <a:buNone/>
              <a:defRPr>
                <a:latin typeface="Poppins"/>
                <a:ea typeface="Poppins"/>
                <a:cs typeface="Poppins"/>
                <a:sym typeface="Poppins"/>
              </a:defRPr>
            </a:lvl5pPr>
            <a:lvl6pPr lvl="5">
              <a:spcBef>
                <a:spcPts val="0"/>
              </a:spcBef>
              <a:spcAft>
                <a:spcPts val="0"/>
              </a:spcAft>
              <a:buSzPts val="2800"/>
              <a:buNone/>
              <a:defRPr>
                <a:latin typeface="Poppins"/>
                <a:ea typeface="Poppins"/>
                <a:cs typeface="Poppins"/>
                <a:sym typeface="Poppins"/>
              </a:defRPr>
            </a:lvl6pPr>
            <a:lvl7pPr lvl="6">
              <a:spcBef>
                <a:spcPts val="0"/>
              </a:spcBef>
              <a:spcAft>
                <a:spcPts val="0"/>
              </a:spcAft>
              <a:buSzPts val="2800"/>
              <a:buNone/>
              <a:defRPr>
                <a:latin typeface="Poppins"/>
                <a:ea typeface="Poppins"/>
                <a:cs typeface="Poppins"/>
                <a:sym typeface="Poppins"/>
              </a:defRPr>
            </a:lvl7pPr>
            <a:lvl8pPr lvl="7">
              <a:spcBef>
                <a:spcPts val="0"/>
              </a:spcBef>
              <a:spcAft>
                <a:spcPts val="0"/>
              </a:spcAft>
              <a:buSzPts val="2800"/>
              <a:buNone/>
              <a:defRPr>
                <a:latin typeface="Poppins"/>
                <a:ea typeface="Poppins"/>
                <a:cs typeface="Poppins"/>
                <a:sym typeface="Poppins"/>
              </a:defRPr>
            </a:lvl8pPr>
            <a:lvl9pPr lvl="8">
              <a:spcBef>
                <a:spcPts val="0"/>
              </a:spcBef>
              <a:spcAft>
                <a:spcPts val="0"/>
              </a:spcAft>
              <a:buSzPts val="2800"/>
              <a:buNone/>
              <a:defRPr>
                <a:latin typeface="Poppins"/>
                <a:ea typeface="Poppins"/>
                <a:cs typeface="Poppins"/>
                <a:sym typeface="Poppins"/>
              </a:defRPr>
            </a:lvl9pPr>
          </a:lstStyle>
          <a:p>
            <a:endParaRPr/>
          </a:p>
        </p:txBody>
      </p:sp>
      <p:sp>
        <p:nvSpPr>
          <p:cNvPr id="63" name="Google Shape;63;p15"/>
          <p:cNvSpPr txBox="1">
            <a:spLocks noGrp="1"/>
          </p:cNvSpPr>
          <p:nvPr>
            <p:ph type="subTitle" idx="1"/>
          </p:nvPr>
        </p:nvSpPr>
        <p:spPr>
          <a:xfrm>
            <a:off x="642700" y="1562500"/>
            <a:ext cx="4337400" cy="1964700"/>
          </a:xfrm>
          <a:prstGeom prst="rect">
            <a:avLst/>
          </a:prstGeom>
        </p:spPr>
        <p:txBody>
          <a:bodyPr spcFirstLastPara="1" wrap="square" lIns="91425" tIns="91425" rIns="91425" bIns="91425" anchor="t" anchorCtr="0">
            <a:spAutoFit/>
          </a:bodyPr>
          <a:lstStyle>
            <a:lvl1pPr lvl="0">
              <a:spcBef>
                <a:spcPts val="0"/>
              </a:spcBef>
              <a:spcAft>
                <a:spcPts val="0"/>
              </a:spcAft>
              <a:buSzPts val="1300"/>
              <a:buNone/>
              <a:defRPr/>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a:endParaRPr/>
          </a:p>
        </p:txBody>
      </p:sp>
    </p:spTree>
  </p:cSld>
  <p:clrMapOvr>
    <a:masterClrMapping/>
  </p:clrMapOvr>
  <p:extLst>
    <p:ext uri="{DCECCB84-F9BA-43D5-87BE-67443E8EF086}">
      <p15:sldGuideLst xmlns:p15="http://schemas.microsoft.com/office/powerpoint/2012/main">
        <p15:guide id="1" orient="horz" pos="1620">
          <p15:clr>
            <a:srgbClr val="E46962"/>
          </p15:clr>
        </p15:guide>
        <p15:guide id="2" pos="2880">
          <p15:clr>
            <a:srgbClr val="E46962"/>
          </p15:clr>
        </p15:guide>
        <p15:guide id="3" pos="405">
          <p15:clr>
            <a:srgbClr val="E46962"/>
          </p15:clr>
        </p15:guide>
        <p15:guide id="4" orient="horz" pos="628">
          <p15:clr>
            <a:srgbClr val="E46962"/>
          </p15:clr>
        </p15:guide>
        <p15:guide id="5" pos="5328">
          <p15:clr>
            <a:srgbClr val="E46962"/>
          </p15:clr>
        </p15:guide>
        <p15:guide id="6" orient="horz" pos="984">
          <p15:clr>
            <a:srgbClr val="E46962"/>
          </p15:clr>
        </p15:guide>
        <p15:guide id="7" orient="horz" pos="1080">
          <p15:clr>
            <a:srgbClr val="E46962"/>
          </p15:clr>
        </p15:guide>
        <p15:guide id="8" orient="horz" pos="410">
          <p15:clr>
            <a:srgbClr val="E46962"/>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A_Title_Body_2">
  <p:cSld name="TITLE_1_1">
    <p:spTree>
      <p:nvGrpSpPr>
        <p:cNvPr id="1" name="Shape 64"/>
        <p:cNvGrpSpPr/>
        <p:nvPr/>
      </p:nvGrpSpPr>
      <p:grpSpPr>
        <a:xfrm>
          <a:off x="0" y="0"/>
          <a:ext cx="0" cy="0"/>
          <a:chOff x="0" y="0"/>
          <a:chExt cx="0" cy="0"/>
        </a:xfrm>
      </p:grpSpPr>
      <p:sp>
        <p:nvSpPr>
          <p:cNvPr id="65" name="Google Shape;65;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
        <p:nvSpPr>
          <p:cNvPr id="66" name="Google Shape;66;p16"/>
          <p:cNvSpPr>
            <a:spLocks noGrp="1"/>
          </p:cNvSpPr>
          <p:nvPr>
            <p:ph type="pic" idx="2"/>
          </p:nvPr>
        </p:nvSpPr>
        <p:spPr>
          <a:xfrm>
            <a:off x="0" y="57700"/>
            <a:ext cx="3393900" cy="5085900"/>
          </a:xfrm>
          <a:prstGeom prst="roundRect">
            <a:avLst>
              <a:gd name="adj" fmla="val 0"/>
            </a:avLst>
          </a:prstGeom>
          <a:noFill/>
          <a:ln>
            <a:noFill/>
          </a:ln>
        </p:spPr>
      </p:sp>
      <p:sp>
        <p:nvSpPr>
          <p:cNvPr id="67" name="Google Shape;67;p16"/>
          <p:cNvSpPr txBox="1">
            <a:spLocks noGrp="1"/>
          </p:cNvSpPr>
          <p:nvPr>
            <p:ph type="subTitle" idx="1"/>
          </p:nvPr>
        </p:nvSpPr>
        <p:spPr>
          <a:xfrm>
            <a:off x="4135200" y="1595175"/>
            <a:ext cx="4176600" cy="1964700"/>
          </a:xfrm>
          <a:prstGeom prst="rect">
            <a:avLst/>
          </a:prstGeom>
        </p:spPr>
        <p:txBody>
          <a:bodyPr spcFirstLastPara="1" wrap="square" lIns="91425" tIns="91425" rIns="91425" bIns="91425" anchor="t" anchorCtr="0">
            <a:spAutoFit/>
          </a:bodyPr>
          <a:lstStyle>
            <a:lvl1pPr lvl="0">
              <a:spcBef>
                <a:spcPts val="0"/>
              </a:spcBef>
              <a:spcAft>
                <a:spcPts val="0"/>
              </a:spcAft>
              <a:buSzPts val="1300"/>
              <a:buNone/>
              <a:defRPr/>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a:endParaRPr/>
          </a:p>
        </p:txBody>
      </p:sp>
      <p:sp>
        <p:nvSpPr>
          <p:cNvPr id="68" name="Google Shape;68;p16"/>
          <p:cNvSpPr txBox="1">
            <a:spLocks noGrp="1"/>
          </p:cNvSpPr>
          <p:nvPr>
            <p:ph type="title"/>
          </p:nvPr>
        </p:nvSpPr>
        <p:spPr>
          <a:xfrm>
            <a:off x="4135200" y="650250"/>
            <a:ext cx="4270500" cy="726900"/>
          </a:xfrm>
          <a:prstGeom prst="rect">
            <a:avLst/>
          </a:prstGeom>
        </p:spPr>
        <p:txBody>
          <a:bodyPr spcFirstLastPara="1" wrap="square" lIns="91425" tIns="91425" rIns="91425" bIns="91425" anchor="ctr" anchorCtr="0">
            <a:spAutoFit/>
          </a:bodyPr>
          <a:lstStyle>
            <a:lvl1pPr lvl="0">
              <a:spcBef>
                <a:spcPts val="0"/>
              </a:spcBef>
              <a:spcAft>
                <a:spcPts val="0"/>
              </a:spcAft>
              <a:buSzPts val="2400"/>
              <a:buNone/>
              <a:defRPr sz="2400"/>
            </a:lvl1pPr>
            <a:lvl2pPr lvl="1">
              <a:spcBef>
                <a:spcPts val="0"/>
              </a:spcBef>
              <a:spcAft>
                <a:spcPts val="0"/>
              </a:spcAft>
              <a:buSzPts val="2800"/>
              <a:buNone/>
              <a:defRPr>
                <a:latin typeface="Poppins"/>
                <a:ea typeface="Poppins"/>
                <a:cs typeface="Poppins"/>
                <a:sym typeface="Poppins"/>
              </a:defRPr>
            </a:lvl2pPr>
            <a:lvl3pPr lvl="2">
              <a:spcBef>
                <a:spcPts val="0"/>
              </a:spcBef>
              <a:spcAft>
                <a:spcPts val="0"/>
              </a:spcAft>
              <a:buSzPts val="2800"/>
              <a:buNone/>
              <a:defRPr>
                <a:latin typeface="Poppins"/>
                <a:ea typeface="Poppins"/>
                <a:cs typeface="Poppins"/>
                <a:sym typeface="Poppins"/>
              </a:defRPr>
            </a:lvl3pPr>
            <a:lvl4pPr lvl="3">
              <a:spcBef>
                <a:spcPts val="0"/>
              </a:spcBef>
              <a:spcAft>
                <a:spcPts val="0"/>
              </a:spcAft>
              <a:buSzPts val="2800"/>
              <a:buNone/>
              <a:defRPr>
                <a:latin typeface="Poppins"/>
                <a:ea typeface="Poppins"/>
                <a:cs typeface="Poppins"/>
                <a:sym typeface="Poppins"/>
              </a:defRPr>
            </a:lvl4pPr>
            <a:lvl5pPr lvl="4">
              <a:spcBef>
                <a:spcPts val="0"/>
              </a:spcBef>
              <a:spcAft>
                <a:spcPts val="0"/>
              </a:spcAft>
              <a:buSzPts val="2800"/>
              <a:buNone/>
              <a:defRPr>
                <a:latin typeface="Poppins"/>
                <a:ea typeface="Poppins"/>
                <a:cs typeface="Poppins"/>
                <a:sym typeface="Poppins"/>
              </a:defRPr>
            </a:lvl5pPr>
            <a:lvl6pPr lvl="5">
              <a:spcBef>
                <a:spcPts val="0"/>
              </a:spcBef>
              <a:spcAft>
                <a:spcPts val="0"/>
              </a:spcAft>
              <a:buSzPts val="2800"/>
              <a:buNone/>
              <a:defRPr>
                <a:latin typeface="Poppins"/>
                <a:ea typeface="Poppins"/>
                <a:cs typeface="Poppins"/>
                <a:sym typeface="Poppins"/>
              </a:defRPr>
            </a:lvl6pPr>
            <a:lvl7pPr lvl="6">
              <a:spcBef>
                <a:spcPts val="0"/>
              </a:spcBef>
              <a:spcAft>
                <a:spcPts val="0"/>
              </a:spcAft>
              <a:buSzPts val="2800"/>
              <a:buNone/>
              <a:defRPr>
                <a:latin typeface="Poppins"/>
                <a:ea typeface="Poppins"/>
                <a:cs typeface="Poppins"/>
                <a:sym typeface="Poppins"/>
              </a:defRPr>
            </a:lvl7pPr>
            <a:lvl8pPr lvl="7">
              <a:spcBef>
                <a:spcPts val="0"/>
              </a:spcBef>
              <a:spcAft>
                <a:spcPts val="0"/>
              </a:spcAft>
              <a:buSzPts val="2800"/>
              <a:buNone/>
              <a:defRPr>
                <a:latin typeface="Poppins"/>
                <a:ea typeface="Poppins"/>
                <a:cs typeface="Poppins"/>
                <a:sym typeface="Poppins"/>
              </a:defRPr>
            </a:lvl8pPr>
            <a:lvl9pPr lvl="8">
              <a:spcBef>
                <a:spcPts val="0"/>
              </a:spcBef>
              <a:spcAft>
                <a:spcPts val="0"/>
              </a:spcAft>
              <a:buSzPts val="2800"/>
              <a:buNone/>
              <a:defRPr>
                <a:latin typeface="Poppins"/>
                <a:ea typeface="Poppins"/>
                <a:cs typeface="Poppins"/>
                <a:sym typeface="Poppins"/>
              </a:defRPr>
            </a:lvl9pPr>
          </a:lstStyle>
          <a:p>
            <a:endParaRPr/>
          </a:p>
        </p:txBody>
      </p:sp>
    </p:spTree>
  </p:cSld>
  <p:clrMapOvr>
    <a:masterClrMapping/>
  </p:clrMapOvr>
  <p:extLst>
    <p:ext uri="{DCECCB84-F9BA-43D5-87BE-67443E8EF086}">
      <p15:sldGuideLst xmlns:p15="http://schemas.microsoft.com/office/powerpoint/2012/main">
        <p15:guide id="1" orient="horz" pos="1620">
          <p15:clr>
            <a:srgbClr val="E46962"/>
          </p15:clr>
        </p15:guide>
        <p15:guide id="2" pos="2664">
          <p15:clr>
            <a:srgbClr val="E46962"/>
          </p15:clr>
        </p15:guide>
        <p15:guide id="3" pos="405">
          <p15:clr>
            <a:srgbClr val="E46962"/>
          </p15:clr>
        </p15:guide>
        <p15:guide id="4" pos="5328">
          <p15:clr>
            <a:srgbClr val="E46962"/>
          </p15:clr>
        </p15:guide>
        <p15:guide id="5" orient="horz" pos="409">
          <p15:clr>
            <a:srgbClr val="E46962"/>
          </p15:clr>
        </p15:guide>
        <p15:guide id="6" orient="horz" pos="1005">
          <p15:clr>
            <a:srgbClr val="E46962"/>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A_Outro_1">
  <p:cSld name="TITLE_1_1_1_1">
    <p:spTree>
      <p:nvGrpSpPr>
        <p:cNvPr id="1" name="Shape 75"/>
        <p:cNvGrpSpPr/>
        <p:nvPr/>
      </p:nvGrpSpPr>
      <p:grpSpPr>
        <a:xfrm>
          <a:off x="0" y="0"/>
          <a:ext cx="0" cy="0"/>
          <a:chOff x="0" y="0"/>
          <a:chExt cx="0" cy="0"/>
        </a:xfrm>
      </p:grpSpPr>
      <p:sp>
        <p:nvSpPr>
          <p:cNvPr id="76" name="Google Shape;76;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
        <p:nvSpPr>
          <p:cNvPr id="77" name="Google Shape;77;p18"/>
          <p:cNvSpPr txBox="1">
            <a:spLocks noGrp="1"/>
          </p:cNvSpPr>
          <p:nvPr>
            <p:ph type="title"/>
          </p:nvPr>
        </p:nvSpPr>
        <p:spPr>
          <a:xfrm>
            <a:off x="530400" y="2208300"/>
            <a:ext cx="8083200" cy="726900"/>
          </a:xfrm>
          <a:prstGeom prst="rect">
            <a:avLst/>
          </a:prstGeom>
        </p:spPr>
        <p:txBody>
          <a:bodyPr spcFirstLastPara="1" wrap="square" lIns="91425" tIns="91425" rIns="91425" bIns="91425" anchor="ctr" anchorCtr="0">
            <a:spAutoFit/>
          </a:bodyPr>
          <a:lstStyle>
            <a:lvl1pPr lvl="0" algn="ctr">
              <a:spcBef>
                <a:spcPts val="0"/>
              </a:spcBef>
              <a:spcAft>
                <a:spcPts val="0"/>
              </a:spcAft>
              <a:buSzPts val="2800"/>
              <a:buNone/>
              <a:defRPr/>
            </a:lvl1pPr>
            <a:lvl2pPr lvl="1" algn="ctr">
              <a:spcBef>
                <a:spcPts val="0"/>
              </a:spcBef>
              <a:spcAft>
                <a:spcPts val="0"/>
              </a:spcAft>
              <a:buSzPts val="2800"/>
              <a:buNone/>
              <a:defRPr>
                <a:latin typeface="Poppins"/>
                <a:ea typeface="Poppins"/>
                <a:cs typeface="Poppins"/>
                <a:sym typeface="Poppins"/>
              </a:defRPr>
            </a:lvl2pPr>
            <a:lvl3pPr lvl="2" algn="ctr">
              <a:spcBef>
                <a:spcPts val="0"/>
              </a:spcBef>
              <a:spcAft>
                <a:spcPts val="0"/>
              </a:spcAft>
              <a:buSzPts val="2800"/>
              <a:buNone/>
              <a:defRPr>
                <a:latin typeface="Poppins"/>
                <a:ea typeface="Poppins"/>
                <a:cs typeface="Poppins"/>
                <a:sym typeface="Poppins"/>
              </a:defRPr>
            </a:lvl3pPr>
            <a:lvl4pPr lvl="3" algn="ctr">
              <a:spcBef>
                <a:spcPts val="0"/>
              </a:spcBef>
              <a:spcAft>
                <a:spcPts val="0"/>
              </a:spcAft>
              <a:buSzPts val="2800"/>
              <a:buNone/>
              <a:defRPr>
                <a:latin typeface="Poppins"/>
                <a:ea typeface="Poppins"/>
                <a:cs typeface="Poppins"/>
                <a:sym typeface="Poppins"/>
              </a:defRPr>
            </a:lvl4pPr>
            <a:lvl5pPr lvl="4" algn="ctr">
              <a:spcBef>
                <a:spcPts val="0"/>
              </a:spcBef>
              <a:spcAft>
                <a:spcPts val="0"/>
              </a:spcAft>
              <a:buSzPts val="2800"/>
              <a:buNone/>
              <a:defRPr>
                <a:latin typeface="Poppins"/>
                <a:ea typeface="Poppins"/>
                <a:cs typeface="Poppins"/>
                <a:sym typeface="Poppins"/>
              </a:defRPr>
            </a:lvl5pPr>
            <a:lvl6pPr lvl="5" algn="ctr">
              <a:spcBef>
                <a:spcPts val="0"/>
              </a:spcBef>
              <a:spcAft>
                <a:spcPts val="0"/>
              </a:spcAft>
              <a:buSzPts val="2800"/>
              <a:buNone/>
              <a:defRPr>
                <a:latin typeface="Poppins"/>
                <a:ea typeface="Poppins"/>
                <a:cs typeface="Poppins"/>
                <a:sym typeface="Poppins"/>
              </a:defRPr>
            </a:lvl6pPr>
            <a:lvl7pPr lvl="6" algn="ctr">
              <a:spcBef>
                <a:spcPts val="0"/>
              </a:spcBef>
              <a:spcAft>
                <a:spcPts val="0"/>
              </a:spcAft>
              <a:buSzPts val="2800"/>
              <a:buNone/>
              <a:defRPr>
                <a:latin typeface="Poppins"/>
                <a:ea typeface="Poppins"/>
                <a:cs typeface="Poppins"/>
                <a:sym typeface="Poppins"/>
              </a:defRPr>
            </a:lvl7pPr>
            <a:lvl8pPr lvl="7" algn="ctr">
              <a:spcBef>
                <a:spcPts val="0"/>
              </a:spcBef>
              <a:spcAft>
                <a:spcPts val="0"/>
              </a:spcAft>
              <a:buSzPts val="2800"/>
              <a:buNone/>
              <a:defRPr>
                <a:latin typeface="Poppins"/>
                <a:ea typeface="Poppins"/>
                <a:cs typeface="Poppins"/>
                <a:sym typeface="Poppins"/>
              </a:defRPr>
            </a:lvl8pPr>
            <a:lvl9pPr lvl="8" algn="ctr">
              <a:spcBef>
                <a:spcPts val="0"/>
              </a:spcBef>
              <a:spcAft>
                <a:spcPts val="0"/>
              </a:spcAft>
              <a:buSzPts val="2800"/>
              <a:buNone/>
              <a:defRPr>
                <a:latin typeface="Poppins"/>
                <a:ea typeface="Poppins"/>
                <a:cs typeface="Poppins"/>
                <a:sym typeface="Poppins"/>
              </a:defRPr>
            </a:lvl9pPr>
          </a:lstStyle>
          <a:p>
            <a:endParaRPr/>
          </a:p>
        </p:txBody>
      </p:sp>
    </p:spTree>
  </p:cSld>
  <p:clrMapOvr>
    <a:masterClrMapping/>
  </p:clrMapOvr>
  <p:extLst>
    <p:ext uri="{DCECCB84-F9BA-43D5-87BE-67443E8EF086}">
      <p15:sldGuideLst xmlns:p15="http://schemas.microsoft.com/office/powerpoint/2012/main">
        <p15:guide id="1" orient="horz" pos="1620">
          <p15:clr>
            <a:srgbClr val="E46962"/>
          </p15:clr>
        </p15:guide>
        <p15:guide id="2" pos="3240">
          <p15:clr>
            <a:srgbClr val="E46962"/>
          </p15:clr>
        </p15:guide>
        <p15:guide id="3" pos="405">
          <p15:clr>
            <a:srgbClr val="E46962"/>
          </p15:clr>
        </p15:guide>
        <p15:guide id="4" orient="horz" pos="628">
          <p15:clr>
            <a:srgbClr val="E46962"/>
          </p15:clr>
        </p15:guide>
        <p15:guide id="5" pos="5328">
          <p15:clr>
            <a:srgbClr val="E46962"/>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p:cSld name="CUSTOM">
    <p:spTree>
      <p:nvGrpSpPr>
        <p:cNvPr id="1" name="Shape 78"/>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550" b="1" i="0">
                <a:solidFill>
                  <a:schemeClr val="tx1"/>
                </a:solidFill>
                <a:latin typeface="Calibri"/>
                <a:cs typeface="Calibri"/>
              </a:defRPr>
            </a:lvl1pPr>
          </a:lstStyle>
          <a:p>
            <a:endParaRPr/>
          </a:p>
        </p:txBody>
      </p:sp>
      <p:sp>
        <p:nvSpPr>
          <p:cNvPr id="3" name="Holder 3"/>
          <p:cNvSpPr>
            <a:spLocks noGrp="1"/>
          </p:cNvSpPr>
          <p:nvPr>
            <p:ph type="body" idx="1"/>
          </p:nvPr>
        </p:nvSpPr>
        <p:spPr/>
        <p:txBody>
          <a:bodyPr lIns="0" tIns="0" rIns="0" bIns="0"/>
          <a:lstStyle>
            <a:lvl1pPr>
              <a:defRPr sz="2400" b="0" i="0">
                <a:solidFill>
                  <a:schemeClr val="tx1"/>
                </a:solidFill>
                <a:latin typeface="Calibri"/>
                <a:cs typeface="Calibri"/>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10/13/2023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extLst>
      <p:ext uri="{BB962C8B-B14F-4D97-AF65-F5344CB8AC3E}">
        <p14:creationId xmlns:p14="http://schemas.microsoft.com/office/powerpoint/2010/main" val="8484027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Font typeface="Montserrat SemiBold"/>
              <a:buNone/>
              <a:defRPr sz="2800">
                <a:solidFill>
                  <a:schemeClr val="dk1"/>
                </a:solidFill>
                <a:latin typeface="Montserrat SemiBold"/>
                <a:ea typeface="Montserrat SemiBold"/>
                <a:cs typeface="Montserrat SemiBold"/>
                <a:sym typeface="Montserrat SemiBold"/>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52" name="Google Shape;52;p1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spAutoFit/>
          </a:bodyPr>
          <a:lstStyle>
            <a:lvl1pPr marL="457200" lvl="0" indent="-311150">
              <a:lnSpc>
                <a:spcPct val="115000"/>
              </a:lnSpc>
              <a:spcBef>
                <a:spcPts val="0"/>
              </a:spcBef>
              <a:spcAft>
                <a:spcPts val="0"/>
              </a:spcAft>
              <a:buClr>
                <a:schemeClr val="dk2"/>
              </a:buClr>
              <a:buSzPts val="1300"/>
              <a:buFont typeface="Open Sans"/>
              <a:buChar char="●"/>
              <a:defRPr sz="1300">
                <a:solidFill>
                  <a:schemeClr val="dk2"/>
                </a:solidFill>
                <a:latin typeface="Open Sans"/>
                <a:ea typeface="Open Sans"/>
                <a:cs typeface="Open Sans"/>
                <a:sym typeface="Open Sans"/>
              </a:defRPr>
            </a:lvl1pPr>
            <a:lvl2pPr marL="914400" lvl="1" indent="-304800">
              <a:lnSpc>
                <a:spcPct val="115000"/>
              </a:lnSpc>
              <a:spcBef>
                <a:spcPts val="0"/>
              </a:spcBef>
              <a:spcAft>
                <a:spcPts val="0"/>
              </a:spcAft>
              <a:buClr>
                <a:schemeClr val="dk2"/>
              </a:buClr>
              <a:buSzPts val="1200"/>
              <a:buFont typeface="Open Sans"/>
              <a:buChar char="○"/>
              <a:defRPr sz="1200">
                <a:solidFill>
                  <a:schemeClr val="dk2"/>
                </a:solidFill>
                <a:latin typeface="Open Sans"/>
                <a:ea typeface="Open Sans"/>
                <a:cs typeface="Open Sans"/>
                <a:sym typeface="Open Sans"/>
              </a:defRPr>
            </a:lvl2pPr>
            <a:lvl3pPr marL="1371600" lvl="2" indent="-304800">
              <a:lnSpc>
                <a:spcPct val="115000"/>
              </a:lnSpc>
              <a:spcBef>
                <a:spcPts val="0"/>
              </a:spcBef>
              <a:spcAft>
                <a:spcPts val="0"/>
              </a:spcAft>
              <a:buClr>
                <a:schemeClr val="dk2"/>
              </a:buClr>
              <a:buSzPts val="1200"/>
              <a:buFont typeface="Open Sans"/>
              <a:buChar char="■"/>
              <a:defRPr sz="1200">
                <a:solidFill>
                  <a:schemeClr val="dk2"/>
                </a:solidFill>
                <a:latin typeface="Open Sans"/>
                <a:ea typeface="Open Sans"/>
                <a:cs typeface="Open Sans"/>
                <a:sym typeface="Open Sans"/>
              </a:defRPr>
            </a:lvl3pPr>
            <a:lvl4pPr marL="1828800" lvl="3" indent="-304800">
              <a:lnSpc>
                <a:spcPct val="115000"/>
              </a:lnSpc>
              <a:spcBef>
                <a:spcPts val="0"/>
              </a:spcBef>
              <a:spcAft>
                <a:spcPts val="0"/>
              </a:spcAft>
              <a:buClr>
                <a:schemeClr val="dk2"/>
              </a:buClr>
              <a:buSzPts val="1200"/>
              <a:buFont typeface="Open Sans"/>
              <a:buChar char="●"/>
              <a:defRPr sz="1200">
                <a:solidFill>
                  <a:schemeClr val="dk2"/>
                </a:solidFill>
                <a:latin typeface="Open Sans"/>
                <a:ea typeface="Open Sans"/>
                <a:cs typeface="Open Sans"/>
                <a:sym typeface="Open Sans"/>
              </a:defRPr>
            </a:lvl4pPr>
            <a:lvl5pPr marL="2286000" lvl="4" indent="-304800">
              <a:lnSpc>
                <a:spcPct val="115000"/>
              </a:lnSpc>
              <a:spcBef>
                <a:spcPts val="0"/>
              </a:spcBef>
              <a:spcAft>
                <a:spcPts val="0"/>
              </a:spcAft>
              <a:buClr>
                <a:schemeClr val="dk2"/>
              </a:buClr>
              <a:buSzPts val="1200"/>
              <a:buFont typeface="Open Sans"/>
              <a:buChar char="○"/>
              <a:defRPr sz="1200">
                <a:solidFill>
                  <a:schemeClr val="dk2"/>
                </a:solidFill>
                <a:latin typeface="Open Sans"/>
                <a:ea typeface="Open Sans"/>
                <a:cs typeface="Open Sans"/>
                <a:sym typeface="Open Sans"/>
              </a:defRPr>
            </a:lvl5pPr>
            <a:lvl6pPr marL="2743200" lvl="5" indent="-304800">
              <a:lnSpc>
                <a:spcPct val="115000"/>
              </a:lnSpc>
              <a:spcBef>
                <a:spcPts val="0"/>
              </a:spcBef>
              <a:spcAft>
                <a:spcPts val="0"/>
              </a:spcAft>
              <a:buClr>
                <a:schemeClr val="dk2"/>
              </a:buClr>
              <a:buSzPts val="1200"/>
              <a:buFont typeface="Open Sans"/>
              <a:buChar char="■"/>
              <a:defRPr sz="1200">
                <a:solidFill>
                  <a:schemeClr val="dk2"/>
                </a:solidFill>
                <a:latin typeface="Open Sans"/>
                <a:ea typeface="Open Sans"/>
                <a:cs typeface="Open Sans"/>
                <a:sym typeface="Open Sans"/>
              </a:defRPr>
            </a:lvl6pPr>
            <a:lvl7pPr marL="3200400" lvl="6" indent="-304800">
              <a:lnSpc>
                <a:spcPct val="115000"/>
              </a:lnSpc>
              <a:spcBef>
                <a:spcPts val="0"/>
              </a:spcBef>
              <a:spcAft>
                <a:spcPts val="0"/>
              </a:spcAft>
              <a:buClr>
                <a:schemeClr val="dk2"/>
              </a:buClr>
              <a:buSzPts val="1200"/>
              <a:buFont typeface="Open Sans"/>
              <a:buChar char="●"/>
              <a:defRPr sz="1200">
                <a:solidFill>
                  <a:schemeClr val="dk2"/>
                </a:solidFill>
                <a:latin typeface="Open Sans"/>
                <a:ea typeface="Open Sans"/>
                <a:cs typeface="Open Sans"/>
                <a:sym typeface="Open Sans"/>
              </a:defRPr>
            </a:lvl7pPr>
            <a:lvl8pPr marL="3657600" lvl="7" indent="-304800">
              <a:lnSpc>
                <a:spcPct val="115000"/>
              </a:lnSpc>
              <a:spcBef>
                <a:spcPts val="0"/>
              </a:spcBef>
              <a:spcAft>
                <a:spcPts val="0"/>
              </a:spcAft>
              <a:buClr>
                <a:schemeClr val="dk2"/>
              </a:buClr>
              <a:buSzPts val="1200"/>
              <a:buFont typeface="Open Sans"/>
              <a:buChar char="○"/>
              <a:defRPr sz="1200">
                <a:solidFill>
                  <a:schemeClr val="dk2"/>
                </a:solidFill>
                <a:latin typeface="Open Sans"/>
                <a:ea typeface="Open Sans"/>
                <a:cs typeface="Open Sans"/>
                <a:sym typeface="Open Sans"/>
              </a:defRPr>
            </a:lvl8pPr>
            <a:lvl9pPr marL="4114800" lvl="8" indent="-304800">
              <a:lnSpc>
                <a:spcPct val="115000"/>
              </a:lnSpc>
              <a:spcBef>
                <a:spcPts val="0"/>
              </a:spcBef>
              <a:spcAft>
                <a:spcPts val="0"/>
              </a:spcAft>
              <a:buClr>
                <a:schemeClr val="dk2"/>
              </a:buClr>
              <a:buSzPts val="1200"/>
              <a:buFont typeface="Open Sans"/>
              <a:buChar char="■"/>
              <a:defRPr sz="1200">
                <a:solidFill>
                  <a:schemeClr val="dk2"/>
                </a:solidFill>
                <a:latin typeface="Open Sans"/>
                <a:ea typeface="Open Sans"/>
                <a:cs typeface="Open Sans"/>
                <a:sym typeface="Open Sans"/>
              </a:defRPr>
            </a:lvl9pPr>
          </a:lstStyle>
          <a:p>
            <a:endParaRPr/>
          </a:p>
        </p:txBody>
      </p:sp>
      <p:sp>
        <p:nvSpPr>
          <p:cNvPr id="53" name="Google Shape;53;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s"/>
              <a:t>‹Nº›</a:t>
            </a:fld>
            <a:endParaRPr/>
          </a:p>
        </p:txBody>
      </p:sp>
      <p:sp>
        <p:nvSpPr>
          <p:cNvPr id="54" name="Google Shape;54;p13"/>
          <p:cNvSpPr/>
          <p:nvPr/>
        </p:nvSpPr>
        <p:spPr>
          <a:xfrm>
            <a:off x="0" y="0"/>
            <a:ext cx="9144000" cy="63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3" r:id="rId4"/>
    <p:sldLayoutId id="2147483664" r:id="rId5"/>
    <p:sldLayoutId id="2147483667"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Shape 88"/>
        <p:cNvGrpSpPr/>
        <p:nvPr/>
      </p:nvGrpSpPr>
      <p:grpSpPr>
        <a:xfrm>
          <a:off x="0" y="0"/>
          <a:ext cx="0" cy="0"/>
          <a:chOff x="0" y="0"/>
          <a:chExt cx="0" cy="0"/>
        </a:xfrm>
      </p:grpSpPr>
      <p:sp>
        <p:nvSpPr>
          <p:cNvPr id="91" name="Google Shape;91;p1"/>
          <p:cNvSpPr/>
          <p:nvPr/>
        </p:nvSpPr>
        <p:spPr>
          <a:xfrm>
            <a:off x="2591479" y="1567164"/>
            <a:ext cx="3961040" cy="742168"/>
          </a:xfrm>
          <a:prstGeom prst="roundRect">
            <a:avLst>
              <a:gd name="adj" fmla="val 50000"/>
            </a:avLst>
          </a:prstGeom>
          <a:solidFill>
            <a:schemeClr val="lt1"/>
          </a:solidFill>
          <a:ln>
            <a:noFill/>
          </a:ln>
        </p:spPr>
        <p:txBody>
          <a:bodyPr spcFirstLastPara="1" wrap="square" lIns="68569" tIns="34275" rIns="68569" bIns="34275" anchor="ctr" anchorCtr="0">
            <a:noAutofit/>
          </a:bodyPr>
          <a:lstStyle/>
          <a:p>
            <a:pPr algn="ctr">
              <a:buClr>
                <a:schemeClr val="lt1"/>
              </a:buClr>
              <a:buSzPts val="1800"/>
            </a:pPr>
            <a:r>
              <a:rPr lang="es-CO" sz="2100" dirty="0">
                <a:solidFill>
                  <a:schemeClr val="tx1"/>
                </a:solidFill>
                <a:latin typeface="+mj-lt"/>
                <a:ea typeface="Calibri"/>
                <a:cs typeface="Calibri"/>
                <a:sym typeface="Calibri"/>
              </a:rPr>
              <a:t>Programación backend</a:t>
            </a:r>
          </a:p>
        </p:txBody>
      </p:sp>
      <p:sp>
        <p:nvSpPr>
          <p:cNvPr id="98" name="Google Shape;98;p1"/>
          <p:cNvSpPr txBox="1"/>
          <p:nvPr/>
        </p:nvSpPr>
        <p:spPr>
          <a:xfrm>
            <a:off x="2285997" y="2800662"/>
            <a:ext cx="4572000" cy="346218"/>
          </a:xfrm>
          <a:prstGeom prst="rect">
            <a:avLst/>
          </a:prstGeom>
          <a:noFill/>
          <a:ln>
            <a:noFill/>
          </a:ln>
        </p:spPr>
        <p:txBody>
          <a:bodyPr spcFirstLastPara="1" wrap="square" lIns="68569" tIns="34275" rIns="68569" bIns="34275" anchor="t" anchorCtr="0">
            <a:spAutoFit/>
          </a:bodyPr>
          <a:lstStyle/>
          <a:p>
            <a:pPr algn="ctr">
              <a:buClr>
                <a:srgbClr val="FFFFFF"/>
              </a:buClr>
              <a:buSzPts val="1800"/>
            </a:pPr>
            <a:r>
              <a:rPr lang="es-CO" sz="1800" b="1" dirty="0">
                <a:solidFill>
                  <a:srgbClr val="FFFFFF"/>
                </a:solidFill>
              </a:rPr>
              <a:t>JSON</a:t>
            </a:r>
            <a:endParaRPr lang="es-CO" sz="1350" dirty="0"/>
          </a:p>
        </p:txBody>
      </p:sp>
      <p:sp>
        <p:nvSpPr>
          <p:cNvPr id="3" name="Google Shape;98;p1">
            <a:extLst>
              <a:ext uri="{FF2B5EF4-FFF2-40B4-BE49-F238E27FC236}">
                <a16:creationId xmlns:a16="http://schemas.microsoft.com/office/drawing/2014/main" id="{F6E5FE4C-F0A4-04D9-BDF6-552D3C5B8C83}"/>
              </a:ext>
            </a:extLst>
          </p:cNvPr>
          <p:cNvSpPr txBox="1"/>
          <p:nvPr/>
        </p:nvSpPr>
        <p:spPr>
          <a:xfrm>
            <a:off x="2862360" y="3638209"/>
            <a:ext cx="3419275" cy="357760"/>
          </a:xfrm>
          <a:prstGeom prst="rect">
            <a:avLst/>
          </a:prstGeom>
          <a:noFill/>
          <a:ln>
            <a:noFill/>
          </a:ln>
        </p:spPr>
        <p:txBody>
          <a:bodyPr spcFirstLastPara="1" wrap="square" lIns="68569" tIns="34275" rIns="68569" bIns="34275" anchor="t" anchorCtr="0">
            <a:spAutoFit/>
          </a:bodyPr>
          <a:lstStyle/>
          <a:p>
            <a:pPr algn="ctr">
              <a:buClr>
                <a:srgbClr val="FFFFFF"/>
              </a:buClr>
              <a:buSzPts val="1800"/>
            </a:pPr>
            <a:r>
              <a:rPr lang="es-CO" sz="1050" dirty="0">
                <a:solidFill>
                  <a:srgbClr val="FFFFFF"/>
                </a:solidFill>
              </a:rPr>
              <a:t>Norbey Danilo Muñoz Cañón</a:t>
            </a:r>
          </a:p>
          <a:p>
            <a:pPr algn="ctr">
              <a:buClr>
                <a:srgbClr val="FFFFFF"/>
              </a:buClr>
              <a:buSzPts val="1800"/>
            </a:pPr>
            <a:r>
              <a:rPr lang="es-CO" sz="825" dirty="0">
                <a:solidFill>
                  <a:srgbClr val="FFFFFF"/>
                </a:solidFill>
              </a:rPr>
              <a:t>2023</a:t>
            </a:r>
            <a:endParaRPr lang="es-CO" sz="825"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26"/>
          <p:cNvSpPr txBox="1">
            <a:spLocks noGrp="1"/>
          </p:cNvSpPr>
          <p:nvPr>
            <p:ph type="title"/>
          </p:nvPr>
        </p:nvSpPr>
        <p:spPr>
          <a:xfrm>
            <a:off x="632175" y="650250"/>
            <a:ext cx="5046000" cy="726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s" dirty="0"/>
              <a:t>Reglas de sintaxis</a:t>
            </a:r>
            <a:endParaRPr dirty="0"/>
          </a:p>
        </p:txBody>
      </p:sp>
      <p:sp>
        <p:nvSpPr>
          <p:cNvPr id="124" name="Google Shape;124;p26"/>
          <p:cNvSpPr txBox="1">
            <a:spLocks noGrp="1"/>
          </p:cNvSpPr>
          <p:nvPr>
            <p:ph type="subTitle" idx="1"/>
          </p:nvPr>
        </p:nvSpPr>
        <p:spPr>
          <a:xfrm>
            <a:off x="642700" y="1562499"/>
            <a:ext cx="7906214" cy="2407157"/>
          </a:xfrm>
          <a:prstGeom prst="rect">
            <a:avLst/>
          </a:prstGeom>
        </p:spPr>
        <p:txBody>
          <a:bodyPr spcFirstLastPara="1" wrap="square" lIns="91425" tIns="91425" rIns="91425" bIns="91425" anchor="t" anchorCtr="0">
            <a:noAutofit/>
          </a:bodyPr>
          <a:lstStyle/>
          <a:p>
            <a:pPr marL="146050" lvl="0" indent="0" algn="just" rtl="0">
              <a:lnSpc>
                <a:spcPct val="110000"/>
              </a:lnSpc>
              <a:spcBef>
                <a:spcPts val="0"/>
              </a:spcBef>
              <a:spcAft>
                <a:spcPts val="0"/>
              </a:spcAft>
              <a:buSzPts val="1300"/>
            </a:pPr>
            <a:r>
              <a:rPr lang="es-ES" dirty="0"/>
              <a:t>Su sintaxis es muy similar a la de los objetos en JS, la principal diferencia  es que los nombres de las propiedades también van entre comillas:</a:t>
            </a:r>
          </a:p>
          <a:p>
            <a:pPr marL="736600">
              <a:lnSpc>
                <a:spcPct val="100000"/>
              </a:lnSpc>
              <a:spcBef>
                <a:spcPts val="1670"/>
              </a:spcBef>
            </a:pPr>
            <a:r>
              <a:rPr lang="en-US" sz="1400" spc="-140" dirty="0">
                <a:latin typeface="Microsoft Sans Serif"/>
                <a:cs typeface="Microsoft Sans Serif"/>
              </a:rPr>
              <a:t>{</a:t>
            </a:r>
            <a:endParaRPr lang="en-US" sz="1400" dirty="0">
              <a:latin typeface="Microsoft Sans Serif"/>
              <a:cs typeface="Microsoft Sans Serif"/>
            </a:endParaRPr>
          </a:p>
          <a:p>
            <a:pPr marL="977900">
              <a:lnSpc>
                <a:spcPct val="100000"/>
              </a:lnSpc>
            </a:pPr>
            <a:r>
              <a:rPr lang="en-US" sz="1400" spc="-225" dirty="0">
                <a:latin typeface="Microsoft Sans Serif"/>
                <a:cs typeface="Microsoft Sans Serif"/>
              </a:rPr>
              <a:t>"</a:t>
            </a:r>
            <a:r>
              <a:rPr lang="en-US" sz="1400" spc="-50" dirty="0" err="1">
                <a:latin typeface="Microsoft Sans Serif"/>
                <a:cs typeface="Microsoft Sans Serif"/>
              </a:rPr>
              <a:t>empleados</a:t>
            </a:r>
            <a:r>
              <a:rPr lang="en-US" sz="1400" spc="-50" dirty="0">
                <a:latin typeface="Microsoft Sans Serif"/>
                <a:cs typeface="Microsoft Sans Serif"/>
              </a:rPr>
              <a:t>":</a:t>
            </a:r>
            <a:r>
              <a:rPr lang="en-US" sz="1400" spc="-70" dirty="0">
                <a:latin typeface="Microsoft Sans Serif"/>
                <a:cs typeface="Microsoft Sans Serif"/>
              </a:rPr>
              <a:t> </a:t>
            </a:r>
            <a:r>
              <a:rPr lang="en-US" sz="1400" spc="-35" dirty="0">
                <a:latin typeface="Microsoft Sans Serif"/>
                <a:cs typeface="Microsoft Sans Serif"/>
              </a:rPr>
              <a:t>[</a:t>
            </a:r>
            <a:endParaRPr lang="en-US" sz="1400" dirty="0">
              <a:latin typeface="Microsoft Sans Serif"/>
              <a:cs typeface="Microsoft Sans Serif"/>
            </a:endParaRPr>
          </a:p>
          <a:p>
            <a:pPr marL="1206500">
              <a:lnSpc>
                <a:spcPct val="100000"/>
              </a:lnSpc>
            </a:pPr>
            <a:r>
              <a:rPr lang="en-US" sz="1400" spc="-120" dirty="0">
                <a:latin typeface="Microsoft Sans Serif"/>
                <a:cs typeface="Microsoft Sans Serif"/>
              </a:rPr>
              <a:t>{</a:t>
            </a:r>
            <a:r>
              <a:rPr lang="en-US" sz="1400" spc="-180" dirty="0">
                <a:latin typeface="Microsoft Sans Serif"/>
                <a:cs typeface="Microsoft Sans Serif"/>
              </a:rPr>
              <a:t>"</a:t>
            </a:r>
            <a:r>
              <a:rPr lang="en-US" sz="1400" spc="-35" dirty="0" err="1">
                <a:latin typeface="Microsoft Sans Serif"/>
                <a:cs typeface="Microsoft Sans Serif"/>
              </a:rPr>
              <a:t>nombr</a:t>
            </a:r>
            <a:r>
              <a:rPr lang="en-US" sz="1400" spc="-130" dirty="0" err="1">
                <a:latin typeface="Microsoft Sans Serif"/>
                <a:cs typeface="Microsoft Sans Serif"/>
              </a:rPr>
              <a:t>e</a:t>
            </a:r>
            <a:r>
              <a:rPr lang="en-US" sz="1400" spc="-100" dirty="0">
                <a:latin typeface="Microsoft Sans Serif"/>
                <a:cs typeface="Microsoft Sans Serif"/>
              </a:rPr>
              <a:t>":</a:t>
            </a:r>
            <a:r>
              <a:rPr lang="en-US" sz="1400" spc="-70" dirty="0">
                <a:latin typeface="Microsoft Sans Serif"/>
                <a:cs typeface="Microsoft Sans Serif"/>
              </a:rPr>
              <a:t> </a:t>
            </a:r>
            <a:r>
              <a:rPr lang="en-US" sz="1400" spc="-35" dirty="0">
                <a:latin typeface="Microsoft Sans Serif"/>
                <a:cs typeface="Microsoft Sans Serif"/>
              </a:rPr>
              <a:t>"Jua</a:t>
            </a:r>
            <a:r>
              <a:rPr lang="en-US" sz="1400" spc="-150" dirty="0">
                <a:latin typeface="Microsoft Sans Serif"/>
                <a:cs typeface="Microsoft Sans Serif"/>
              </a:rPr>
              <a:t>n</a:t>
            </a:r>
            <a:r>
              <a:rPr lang="en-US" sz="1400" spc="-114" dirty="0">
                <a:latin typeface="Microsoft Sans Serif"/>
                <a:cs typeface="Microsoft Sans Serif"/>
              </a:rPr>
              <a:t>",</a:t>
            </a:r>
            <a:r>
              <a:rPr lang="en-US" sz="1400" spc="-70" dirty="0">
                <a:latin typeface="Microsoft Sans Serif"/>
                <a:cs typeface="Microsoft Sans Serif"/>
              </a:rPr>
              <a:t> </a:t>
            </a:r>
            <a:r>
              <a:rPr lang="en-US" sz="1400" spc="-204" dirty="0">
                <a:latin typeface="Microsoft Sans Serif"/>
                <a:cs typeface="Microsoft Sans Serif"/>
              </a:rPr>
              <a:t>"</a:t>
            </a:r>
            <a:r>
              <a:rPr lang="en-US" sz="1400" spc="-10" dirty="0" err="1">
                <a:latin typeface="Microsoft Sans Serif"/>
                <a:cs typeface="Microsoft Sans Serif"/>
              </a:rPr>
              <a:t>apellid</a:t>
            </a:r>
            <a:r>
              <a:rPr lang="en-US" sz="1400" spc="-95" dirty="0" err="1">
                <a:latin typeface="Microsoft Sans Serif"/>
                <a:cs typeface="Microsoft Sans Serif"/>
              </a:rPr>
              <a:t>o</a:t>
            </a:r>
            <a:r>
              <a:rPr lang="en-US" sz="1400" spc="-100" dirty="0">
                <a:latin typeface="Microsoft Sans Serif"/>
                <a:cs typeface="Microsoft Sans Serif"/>
              </a:rPr>
              <a:t>":</a:t>
            </a:r>
            <a:r>
              <a:rPr lang="en-US" sz="1400" spc="-70" dirty="0">
                <a:latin typeface="Microsoft Sans Serif"/>
                <a:cs typeface="Microsoft Sans Serif"/>
              </a:rPr>
              <a:t> </a:t>
            </a:r>
            <a:r>
              <a:rPr lang="en-US" sz="1400" spc="-114" dirty="0">
                <a:latin typeface="Microsoft Sans Serif"/>
                <a:cs typeface="Microsoft Sans Serif"/>
              </a:rPr>
              <a:t>"</a:t>
            </a:r>
            <a:r>
              <a:rPr lang="en-US" sz="1400" spc="-245" dirty="0">
                <a:latin typeface="Microsoft Sans Serif"/>
                <a:cs typeface="Microsoft Sans Serif"/>
              </a:rPr>
              <a:t>P</a:t>
            </a:r>
            <a:r>
              <a:rPr lang="en-US" sz="1400" spc="-30" dirty="0">
                <a:latin typeface="Microsoft Sans Serif"/>
                <a:cs typeface="Microsoft Sans Serif"/>
              </a:rPr>
              <a:t>e</a:t>
            </a:r>
            <a:r>
              <a:rPr lang="en-US" sz="1400" spc="-40" dirty="0">
                <a:latin typeface="Microsoft Sans Serif"/>
                <a:cs typeface="Microsoft Sans Serif"/>
              </a:rPr>
              <a:t>r</a:t>
            </a:r>
            <a:r>
              <a:rPr lang="en-US" sz="1400" spc="-110" dirty="0">
                <a:latin typeface="Microsoft Sans Serif"/>
                <a:cs typeface="Microsoft Sans Serif"/>
              </a:rPr>
              <a:t>ez"},</a:t>
            </a:r>
            <a:endParaRPr lang="en-US" sz="1400" dirty="0">
              <a:latin typeface="Microsoft Sans Serif"/>
              <a:cs typeface="Microsoft Sans Serif"/>
            </a:endParaRPr>
          </a:p>
          <a:p>
            <a:pPr marL="1206500">
              <a:lnSpc>
                <a:spcPct val="100000"/>
              </a:lnSpc>
            </a:pPr>
            <a:r>
              <a:rPr lang="en-US" sz="1400" spc="-120" dirty="0">
                <a:latin typeface="Microsoft Sans Serif"/>
                <a:cs typeface="Microsoft Sans Serif"/>
              </a:rPr>
              <a:t>{</a:t>
            </a:r>
            <a:r>
              <a:rPr lang="en-US" sz="1400" spc="-180" dirty="0">
                <a:latin typeface="Microsoft Sans Serif"/>
                <a:cs typeface="Microsoft Sans Serif"/>
              </a:rPr>
              <a:t>"</a:t>
            </a:r>
            <a:r>
              <a:rPr lang="en-US" sz="1400" spc="-35" dirty="0" err="1">
                <a:latin typeface="Microsoft Sans Serif"/>
                <a:cs typeface="Microsoft Sans Serif"/>
              </a:rPr>
              <a:t>nombr</a:t>
            </a:r>
            <a:r>
              <a:rPr lang="en-US" sz="1400" spc="-130" dirty="0" err="1">
                <a:latin typeface="Microsoft Sans Serif"/>
                <a:cs typeface="Microsoft Sans Serif"/>
              </a:rPr>
              <a:t>e</a:t>
            </a:r>
            <a:r>
              <a:rPr lang="en-US" sz="1400" spc="-100" dirty="0">
                <a:latin typeface="Microsoft Sans Serif"/>
                <a:cs typeface="Microsoft Sans Serif"/>
              </a:rPr>
              <a:t>":</a:t>
            </a:r>
            <a:r>
              <a:rPr lang="en-US" sz="1400" spc="-70" dirty="0">
                <a:latin typeface="Microsoft Sans Serif"/>
                <a:cs typeface="Microsoft Sans Serif"/>
              </a:rPr>
              <a:t> </a:t>
            </a:r>
            <a:r>
              <a:rPr lang="en-US" sz="1400" spc="-105" dirty="0">
                <a:latin typeface="Microsoft Sans Serif"/>
                <a:cs typeface="Microsoft Sans Serif"/>
              </a:rPr>
              <a:t>"</a:t>
            </a:r>
            <a:r>
              <a:rPr lang="en-US" sz="1400" spc="-235" dirty="0">
                <a:latin typeface="Microsoft Sans Serif"/>
                <a:cs typeface="Microsoft Sans Serif"/>
              </a:rPr>
              <a:t>K</a:t>
            </a:r>
            <a:r>
              <a:rPr lang="en-US" sz="1400" spc="10" dirty="0">
                <a:latin typeface="Microsoft Sans Serif"/>
                <a:cs typeface="Microsoft Sans Serif"/>
              </a:rPr>
              <a:t>arin</a:t>
            </a:r>
            <a:r>
              <a:rPr lang="en-US" sz="1400" spc="-110" dirty="0">
                <a:latin typeface="Microsoft Sans Serif"/>
                <a:cs typeface="Microsoft Sans Serif"/>
              </a:rPr>
              <a:t>a</a:t>
            </a:r>
            <a:r>
              <a:rPr lang="en-US" sz="1400" spc="-114" dirty="0">
                <a:latin typeface="Microsoft Sans Serif"/>
                <a:cs typeface="Microsoft Sans Serif"/>
              </a:rPr>
              <a:t>",</a:t>
            </a:r>
            <a:r>
              <a:rPr lang="en-US" sz="1400" spc="-70" dirty="0">
                <a:latin typeface="Microsoft Sans Serif"/>
                <a:cs typeface="Microsoft Sans Serif"/>
              </a:rPr>
              <a:t> </a:t>
            </a:r>
            <a:r>
              <a:rPr lang="en-US" sz="1400" spc="-204" dirty="0">
                <a:latin typeface="Microsoft Sans Serif"/>
                <a:cs typeface="Microsoft Sans Serif"/>
              </a:rPr>
              <a:t>"</a:t>
            </a:r>
            <a:r>
              <a:rPr lang="en-US" sz="1400" spc="-10" dirty="0" err="1">
                <a:latin typeface="Microsoft Sans Serif"/>
                <a:cs typeface="Microsoft Sans Serif"/>
              </a:rPr>
              <a:t>apellid</a:t>
            </a:r>
            <a:r>
              <a:rPr lang="en-US" sz="1400" spc="-95" dirty="0" err="1">
                <a:latin typeface="Microsoft Sans Serif"/>
                <a:cs typeface="Microsoft Sans Serif"/>
              </a:rPr>
              <a:t>o</a:t>
            </a:r>
            <a:r>
              <a:rPr lang="en-US" sz="1400" spc="-100" dirty="0">
                <a:latin typeface="Microsoft Sans Serif"/>
                <a:cs typeface="Microsoft Sans Serif"/>
              </a:rPr>
              <a:t>":</a:t>
            </a:r>
            <a:r>
              <a:rPr lang="en-US" sz="1400" spc="-70" dirty="0">
                <a:latin typeface="Microsoft Sans Serif"/>
                <a:cs typeface="Microsoft Sans Serif"/>
              </a:rPr>
              <a:t> </a:t>
            </a:r>
            <a:r>
              <a:rPr lang="en-US" sz="1400" spc="-175" dirty="0">
                <a:latin typeface="Microsoft Sans Serif"/>
                <a:cs typeface="Microsoft Sans Serif"/>
              </a:rPr>
              <a:t>"</a:t>
            </a:r>
            <a:r>
              <a:rPr lang="en-US" sz="1400" spc="-100" dirty="0">
                <a:latin typeface="Microsoft Sans Serif"/>
                <a:cs typeface="Microsoft Sans Serif"/>
              </a:rPr>
              <a:t>Gonzalez"},</a:t>
            </a:r>
            <a:endParaRPr lang="en-US" sz="1400" dirty="0">
              <a:latin typeface="Microsoft Sans Serif"/>
              <a:cs typeface="Microsoft Sans Serif"/>
            </a:endParaRPr>
          </a:p>
          <a:p>
            <a:pPr marL="1206500">
              <a:lnSpc>
                <a:spcPct val="100000"/>
              </a:lnSpc>
            </a:pPr>
            <a:r>
              <a:rPr lang="en-US" sz="1400" spc="-120" dirty="0">
                <a:latin typeface="Microsoft Sans Serif"/>
                <a:cs typeface="Microsoft Sans Serif"/>
              </a:rPr>
              <a:t>{</a:t>
            </a:r>
            <a:r>
              <a:rPr lang="en-US" sz="1400" spc="-180" dirty="0">
                <a:latin typeface="Microsoft Sans Serif"/>
                <a:cs typeface="Microsoft Sans Serif"/>
              </a:rPr>
              <a:t>"</a:t>
            </a:r>
            <a:r>
              <a:rPr lang="en-US" sz="1400" spc="-35" dirty="0" err="1">
                <a:latin typeface="Microsoft Sans Serif"/>
                <a:cs typeface="Microsoft Sans Serif"/>
              </a:rPr>
              <a:t>nombr</a:t>
            </a:r>
            <a:r>
              <a:rPr lang="en-US" sz="1400" spc="-130" dirty="0" err="1">
                <a:latin typeface="Microsoft Sans Serif"/>
                <a:cs typeface="Microsoft Sans Serif"/>
              </a:rPr>
              <a:t>e</a:t>
            </a:r>
            <a:r>
              <a:rPr lang="en-US" sz="1400" spc="-100" dirty="0">
                <a:latin typeface="Microsoft Sans Serif"/>
                <a:cs typeface="Microsoft Sans Serif"/>
              </a:rPr>
              <a:t>":</a:t>
            </a:r>
            <a:r>
              <a:rPr lang="en-US" sz="1400" spc="-70" dirty="0">
                <a:latin typeface="Microsoft Sans Serif"/>
                <a:cs typeface="Microsoft Sans Serif"/>
              </a:rPr>
              <a:t> </a:t>
            </a:r>
            <a:r>
              <a:rPr lang="en-US" sz="1400" spc="-105" dirty="0">
                <a:latin typeface="Microsoft Sans Serif"/>
                <a:cs typeface="Microsoft Sans Serif"/>
              </a:rPr>
              <a:t>"Luz",</a:t>
            </a:r>
            <a:r>
              <a:rPr lang="en-US" sz="1400" spc="-70" dirty="0">
                <a:latin typeface="Microsoft Sans Serif"/>
                <a:cs typeface="Microsoft Sans Serif"/>
              </a:rPr>
              <a:t> </a:t>
            </a:r>
            <a:r>
              <a:rPr lang="en-US" sz="1400" spc="-204" dirty="0">
                <a:latin typeface="Microsoft Sans Serif"/>
                <a:cs typeface="Microsoft Sans Serif"/>
              </a:rPr>
              <a:t>"</a:t>
            </a:r>
            <a:r>
              <a:rPr lang="en-US" sz="1400" spc="-10" dirty="0" err="1">
                <a:latin typeface="Microsoft Sans Serif"/>
                <a:cs typeface="Microsoft Sans Serif"/>
              </a:rPr>
              <a:t>apellid</a:t>
            </a:r>
            <a:r>
              <a:rPr lang="en-US" sz="1400" spc="-95" dirty="0" err="1">
                <a:latin typeface="Microsoft Sans Serif"/>
                <a:cs typeface="Microsoft Sans Serif"/>
              </a:rPr>
              <a:t>o</a:t>
            </a:r>
            <a:r>
              <a:rPr lang="en-US" sz="1400" spc="-100" dirty="0">
                <a:latin typeface="Microsoft Sans Serif"/>
                <a:cs typeface="Microsoft Sans Serif"/>
              </a:rPr>
              <a:t>":</a:t>
            </a:r>
            <a:r>
              <a:rPr lang="en-US" sz="1400" spc="-70" dirty="0">
                <a:latin typeface="Microsoft Sans Serif"/>
                <a:cs typeface="Microsoft Sans Serif"/>
              </a:rPr>
              <a:t> </a:t>
            </a:r>
            <a:r>
              <a:rPr lang="en-US" sz="1400" spc="-90" dirty="0">
                <a:latin typeface="Microsoft Sans Serif"/>
                <a:cs typeface="Microsoft Sans Serif"/>
              </a:rPr>
              <a:t>"López"},</a:t>
            </a:r>
            <a:endParaRPr lang="en-US" sz="1400" dirty="0">
              <a:latin typeface="Microsoft Sans Serif"/>
              <a:cs typeface="Microsoft Sans Serif"/>
            </a:endParaRPr>
          </a:p>
          <a:p>
            <a:pPr marL="1206500">
              <a:lnSpc>
                <a:spcPct val="100000"/>
              </a:lnSpc>
            </a:pPr>
            <a:r>
              <a:rPr lang="en-US" sz="1400" spc="-120" dirty="0">
                <a:latin typeface="Microsoft Sans Serif"/>
                <a:cs typeface="Microsoft Sans Serif"/>
              </a:rPr>
              <a:t>{</a:t>
            </a:r>
            <a:r>
              <a:rPr lang="en-US" sz="1400" spc="-180" dirty="0">
                <a:latin typeface="Microsoft Sans Serif"/>
                <a:cs typeface="Microsoft Sans Serif"/>
              </a:rPr>
              <a:t>"</a:t>
            </a:r>
            <a:r>
              <a:rPr lang="en-US" sz="1400" spc="-35" dirty="0" err="1">
                <a:latin typeface="Microsoft Sans Serif"/>
                <a:cs typeface="Microsoft Sans Serif"/>
              </a:rPr>
              <a:t>nombr</a:t>
            </a:r>
            <a:r>
              <a:rPr lang="en-US" sz="1400" spc="-130" dirty="0" err="1">
                <a:latin typeface="Microsoft Sans Serif"/>
                <a:cs typeface="Microsoft Sans Serif"/>
              </a:rPr>
              <a:t>e</a:t>
            </a:r>
            <a:r>
              <a:rPr lang="en-US" sz="1400" spc="-100" dirty="0">
                <a:latin typeface="Microsoft Sans Serif"/>
                <a:cs typeface="Microsoft Sans Serif"/>
              </a:rPr>
              <a:t>":</a:t>
            </a:r>
            <a:r>
              <a:rPr lang="en-US" sz="1400" spc="-70" dirty="0">
                <a:latin typeface="Microsoft Sans Serif"/>
                <a:cs typeface="Microsoft Sans Serif"/>
              </a:rPr>
              <a:t> </a:t>
            </a:r>
            <a:r>
              <a:rPr lang="en-US" sz="1400" spc="-30" dirty="0">
                <a:latin typeface="Microsoft Sans Serif"/>
                <a:cs typeface="Microsoft Sans Serif"/>
              </a:rPr>
              <a:t>"Ma</a:t>
            </a:r>
            <a:r>
              <a:rPr lang="en-US" sz="1400" spc="-35" dirty="0">
                <a:latin typeface="Microsoft Sans Serif"/>
                <a:cs typeface="Microsoft Sans Serif"/>
              </a:rPr>
              <a:t>r</a:t>
            </a:r>
            <a:r>
              <a:rPr lang="en-US" sz="1400" spc="-75" dirty="0">
                <a:latin typeface="Microsoft Sans Serif"/>
                <a:cs typeface="Microsoft Sans Serif"/>
              </a:rPr>
              <a:t>cos",</a:t>
            </a:r>
            <a:r>
              <a:rPr lang="en-US" sz="1400" spc="-70" dirty="0">
                <a:latin typeface="Microsoft Sans Serif"/>
                <a:cs typeface="Microsoft Sans Serif"/>
              </a:rPr>
              <a:t> </a:t>
            </a:r>
            <a:r>
              <a:rPr lang="en-US" sz="1400" spc="-204" dirty="0">
                <a:latin typeface="Microsoft Sans Serif"/>
                <a:cs typeface="Microsoft Sans Serif"/>
              </a:rPr>
              <a:t>"</a:t>
            </a:r>
            <a:r>
              <a:rPr lang="en-US" sz="1400" spc="-10" dirty="0" err="1">
                <a:latin typeface="Microsoft Sans Serif"/>
                <a:cs typeface="Microsoft Sans Serif"/>
              </a:rPr>
              <a:t>apellid</a:t>
            </a:r>
            <a:r>
              <a:rPr lang="en-US" sz="1400" spc="-95" dirty="0" err="1">
                <a:latin typeface="Microsoft Sans Serif"/>
                <a:cs typeface="Microsoft Sans Serif"/>
              </a:rPr>
              <a:t>o</a:t>
            </a:r>
            <a:r>
              <a:rPr lang="en-US" sz="1400" spc="-100" dirty="0">
                <a:latin typeface="Microsoft Sans Serif"/>
                <a:cs typeface="Microsoft Sans Serif"/>
              </a:rPr>
              <a:t>":</a:t>
            </a:r>
            <a:r>
              <a:rPr lang="en-US" sz="1400" spc="-70" dirty="0">
                <a:latin typeface="Microsoft Sans Serif"/>
                <a:cs typeface="Microsoft Sans Serif"/>
              </a:rPr>
              <a:t> </a:t>
            </a:r>
            <a:r>
              <a:rPr lang="en-US" sz="1400" spc="-45" dirty="0">
                <a:latin typeface="Microsoft Sans Serif"/>
                <a:cs typeface="Microsoft Sans Serif"/>
              </a:rPr>
              <a:t>"</a:t>
            </a:r>
            <a:r>
              <a:rPr lang="en-US" sz="1400" spc="-45" dirty="0" err="1">
                <a:latin typeface="Microsoft Sans Serif"/>
                <a:cs typeface="Microsoft Sans Serif"/>
              </a:rPr>
              <a:t>Villalb</a:t>
            </a:r>
            <a:r>
              <a:rPr lang="en-US" sz="1400" spc="-110" dirty="0" err="1">
                <a:latin typeface="Microsoft Sans Serif"/>
                <a:cs typeface="Microsoft Sans Serif"/>
              </a:rPr>
              <a:t>a</a:t>
            </a:r>
            <a:r>
              <a:rPr lang="en-US" sz="1400" spc="-125" dirty="0">
                <a:latin typeface="Microsoft Sans Serif"/>
                <a:cs typeface="Microsoft Sans Serif"/>
              </a:rPr>
              <a:t>"}</a:t>
            </a:r>
            <a:endParaRPr lang="en-US" sz="1400" dirty="0">
              <a:latin typeface="Microsoft Sans Serif"/>
              <a:cs typeface="Microsoft Sans Serif"/>
            </a:endParaRPr>
          </a:p>
          <a:p>
            <a:pPr marL="977900">
              <a:lnSpc>
                <a:spcPct val="100000"/>
              </a:lnSpc>
            </a:pPr>
            <a:r>
              <a:rPr lang="en-US" sz="1400" spc="-35" dirty="0">
                <a:latin typeface="Microsoft Sans Serif"/>
                <a:cs typeface="Microsoft Sans Serif"/>
              </a:rPr>
              <a:t>]</a:t>
            </a:r>
            <a:endParaRPr lang="en-US" sz="1400" dirty="0">
              <a:latin typeface="Microsoft Sans Serif"/>
              <a:cs typeface="Microsoft Sans Serif"/>
            </a:endParaRPr>
          </a:p>
          <a:p>
            <a:pPr marL="736600">
              <a:lnSpc>
                <a:spcPct val="100000"/>
              </a:lnSpc>
            </a:pPr>
            <a:r>
              <a:rPr lang="en-US" sz="1400" spc="-140" dirty="0">
                <a:latin typeface="Microsoft Sans Serif"/>
                <a:cs typeface="Microsoft Sans Serif"/>
              </a:rPr>
              <a:t>}</a:t>
            </a:r>
            <a:endParaRPr lang="en-US" sz="1400" dirty="0">
              <a:latin typeface="Microsoft Sans Serif"/>
              <a:cs typeface="Microsoft Sans Serif"/>
            </a:endParaRPr>
          </a:p>
        </p:txBody>
      </p:sp>
      <p:pic>
        <p:nvPicPr>
          <p:cNvPr id="2" name="Picture 3">
            <a:extLst>
              <a:ext uri="{FF2B5EF4-FFF2-40B4-BE49-F238E27FC236}">
                <a16:creationId xmlns:a16="http://schemas.microsoft.com/office/drawing/2014/main" id="{B3BBE6A0-D3A3-B9E3-CBDD-941E753A3328}"/>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970009" y="2765425"/>
            <a:ext cx="3336993" cy="6309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64363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26"/>
          <p:cNvSpPr txBox="1">
            <a:spLocks noGrp="1"/>
          </p:cNvSpPr>
          <p:nvPr>
            <p:ph type="title"/>
          </p:nvPr>
        </p:nvSpPr>
        <p:spPr>
          <a:xfrm>
            <a:off x="632175" y="650250"/>
            <a:ext cx="5046000" cy="726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s" dirty="0"/>
              <a:t>Reglas de sintaxis</a:t>
            </a:r>
            <a:endParaRPr dirty="0"/>
          </a:p>
        </p:txBody>
      </p:sp>
      <p:sp>
        <p:nvSpPr>
          <p:cNvPr id="4" name="Subtítulo 3">
            <a:extLst>
              <a:ext uri="{FF2B5EF4-FFF2-40B4-BE49-F238E27FC236}">
                <a16:creationId xmlns:a16="http://schemas.microsoft.com/office/drawing/2014/main" id="{2A1D8810-FDB4-24BC-7796-892E71A6285E}"/>
              </a:ext>
            </a:extLst>
          </p:cNvPr>
          <p:cNvSpPr>
            <a:spLocks noGrp="1"/>
          </p:cNvSpPr>
          <p:nvPr>
            <p:ph type="subTitle" idx="1"/>
          </p:nvPr>
        </p:nvSpPr>
        <p:spPr>
          <a:xfrm>
            <a:off x="642700" y="1562500"/>
            <a:ext cx="4337400" cy="2025139"/>
          </a:xfrm>
        </p:spPr>
        <p:txBody>
          <a:bodyPr/>
          <a:lstStyle/>
          <a:p>
            <a:r>
              <a:rPr lang="en-US" dirty="0"/>
              <a:t>{</a:t>
            </a:r>
          </a:p>
          <a:p>
            <a:r>
              <a:rPr lang="en-US" dirty="0"/>
              <a:t>"</a:t>
            </a:r>
            <a:r>
              <a:rPr lang="en-US" dirty="0" err="1"/>
              <a:t>employee_id</a:t>
            </a:r>
            <a:r>
              <a:rPr lang="en-US" dirty="0"/>
              <a:t>": 1234567,</a:t>
            </a:r>
          </a:p>
          <a:p>
            <a:r>
              <a:rPr lang="en-US" dirty="0"/>
              <a:t>"name": "Jeff Fox",</a:t>
            </a:r>
          </a:p>
          <a:p>
            <a:r>
              <a:rPr lang="en-US" dirty="0"/>
              <a:t>"</a:t>
            </a:r>
            <a:r>
              <a:rPr lang="en-US" dirty="0" err="1"/>
              <a:t>hire_date</a:t>
            </a:r>
            <a:r>
              <a:rPr lang="en-US" dirty="0"/>
              <a:t>": "1/1/2013",</a:t>
            </a:r>
          </a:p>
          <a:p>
            <a:r>
              <a:rPr lang="en-US" dirty="0"/>
              <a:t>"location": "Norwalk, CT",</a:t>
            </a:r>
          </a:p>
          <a:p>
            <a:r>
              <a:rPr lang="en-US" dirty="0"/>
              <a:t>"consultant": false</a:t>
            </a:r>
          </a:p>
          <a:p>
            <a:r>
              <a:rPr lang="en-US" dirty="0"/>
              <a:t>}</a:t>
            </a:r>
          </a:p>
          <a:p>
            <a:endParaRPr lang="es-CO" dirty="0"/>
          </a:p>
        </p:txBody>
      </p:sp>
      <p:pic>
        <p:nvPicPr>
          <p:cNvPr id="5" name="Picture 2">
            <a:extLst>
              <a:ext uri="{FF2B5EF4-FFF2-40B4-BE49-F238E27FC236}">
                <a16:creationId xmlns:a16="http://schemas.microsoft.com/office/drawing/2014/main" id="{C5E117D0-774E-3BF6-499E-42A54C47B77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08073" y="1467651"/>
            <a:ext cx="4938713" cy="2298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34614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26"/>
          <p:cNvSpPr txBox="1">
            <a:spLocks noGrp="1"/>
          </p:cNvSpPr>
          <p:nvPr>
            <p:ph type="title"/>
          </p:nvPr>
        </p:nvSpPr>
        <p:spPr>
          <a:xfrm>
            <a:off x="632175" y="650250"/>
            <a:ext cx="5046000" cy="726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s" dirty="0"/>
              <a:t>Reglas de sintaxis</a:t>
            </a:r>
            <a:endParaRPr dirty="0"/>
          </a:p>
        </p:txBody>
      </p:sp>
      <p:sp>
        <p:nvSpPr>
          <p:cNvPr id="4" name="Subtítulo 3">
            <a:extLst>
              <a:ext uri="{FF2B5EF4-FFF2-40B4-BE49-F238E27FC236}">
                <a16:creationId xmlns:a16="http://schemas.microsoft.com/office/drawing/2014/main" id="{2A1D8810-FDB4-24BC-7796-892E71A6285E}"/>
              </a:ext>
            </a:extLst>
          </p:cNvPr>
          <p:cNvSpPr>
            <a:spLocks noGrp="1"/>
          </p:cNvSpPr>
          <p:nvPr>
            <p:ph type="subTitle" idx="1"/>
          </p:nvPr>
        </p:nvSpPr>
        <p:spPr>
          <a:xfrm>
            <a:off x="642700" y="1562500"/>
            <a:ext cx="7623186" cy="3405517"/>
          </a:xfrm>
        </p:spPr>
        <p:txBody>
          <a:bodyPr/>
          <a:lstStyle/>
          <a:p>
            <a:pPr>
              <a:buFont typeface="Arial" panose="020B0604020202020204" pitchFamily="34" charset="0"/>
              <a:buChar char="•"/>
            </a:pPr>
            <a:r>
              <a:rPr lang="es-CO" dirty="0" err="1"/>
              <a:t>Strings</a:t>
            </a:r>
            <a:r>
              <a:rPr lang="es-CO" dirty="0"/>
              <a:t>: { "</a:t>
            </a:r>
            <a:r>
              <a:rPr lang="es-CO" dirty="0" err="1"/>
              <a:t>name</a:t>
            </a:r>
            <a:r>
              <a:rPr lang="es-CO" dirty="0"/>
              <a:t>":"John" }</a:t>
            </a:r>
          </a:p>
          <a:p>
            <a:pPr>
              <a:buFont typeface="Arial" panose="020B0604020202020204" pitchFamily="34" charset="0"/>
              <a:buChar char="•"/>
            </a:pPr>
            <a:endParaRPr lang="es-CO" dirty="0"/>
          </a:p>
          <a:p>
            <a:pPr>
              <a:buFont typeface="Arial" panose="020B0604020202020204" pitchFamily="34" charset="0"/>
              <a:buChar char="•"/>
            </a:pPr>
            <a:r>
              <a:rPr lang="es-CO" dirty="0" err="1"/>
              <a:t>Numbers</a:t>
            </a:r>
            <a:r>
              <a:rPr lang="es-CO" dirty="0"/>
              <a:t>: { "age":30 }</a:t>
            </a:r>
          </a:p>
          <a:p>
            <a:pPr>
              <a:buFont typeface="Arial" panose="020B0604020202020204" pitchFamily="34" charset="0"/>
              <a:buChar char="•"/>
            </a:pPr>
            <a:endParaRPr lang="es-CO" dirty="0"/>
          </a:p>
          <a:p>
            <a:pPr>
              <a:buFont typeface="Arial" panose="020B0604020202020204" pitchFamily="34" charset="0"/>
              <a:buChar char="•"/>
            </a:pPr>
            <a:r>
              <a:rPr lang="es-CO" dirty="0" err="1"/>
              <a:t>Objects</a:t>
            </a:r>
            <a:r>
              <a:rPr lang="es-CO" dirty="0"/>
              <a:t>: </a:t>
            </a:r>
          </a:p>
          <a:p>
            <a:pPr marL="603250" lvl="1" indent="0"/>
            <a:r>
              <a:rPr lang="en-US" dirty="0"/>
              <a:t>{</a:t>
            </a:r>
            <a:br>
              <a:rPr lang="en-US" dirty="0"/>
            </a:br>
            <a:r>
              <a:rPr lang="en-US" dirty="0"/>
              <a:t>"employee":{ "</a:t>
            </a:r>
            <a:r>
              <a:rPr lang="en-US" dirty="0" err="1"/>
              <a:t>name":"John</a:t>
            </a:r>
            <a:r>
              <a:rPr lang="en-US" dirty="0"/>
              <a:t>", "age":30, "</a:t>
            </a:r>
            <a:r>
              <a:rPr lang="en-US" dirty="0" err="1"/>
              <a:t>city":"New</a:t>
            </a:r>
            <a:r>
              <a:rPr lang="en-US" dirty="0"/>
              <a:t> York" }</a:t>
            </a:r>
            <a:br>
              <a:rPr lang="en-US" dirty="0"/>
            </a:br>
            <a:r>
              <a:rPr lang="en-US" dirty="0"/>
              <a:t>}	</a:t>
            </a:r>
          </a:p>
          <a:p>
            <a:pPr>
              <a:buFont typeface="Arial" panose="020B0604020202020204" pitchFamily="34" charset="0"/>
              <a:buChar char="•"/>
            </a:pPr>
            <a:endParaRPr lang="es-CO" dirty="0"/>
          </a:p>
          <a:p>
            <a:pPr>
              <a:buFont typeface="Arial" panose="020B0604020202020204" pitchFamily="34" charset="0"/>
              <a:buChar char="•"/>
            </a:pPr>
            <a:r>
              <a:rPr lang="es-CO" dirty="0" err="1"/>
              <a:t>Arrays</a:t>
            </a:r>
            <a:r>
              <a:rPr lang="es-CO" dirty="0"/>
              <a:t>:</a:t>
            </a:r>
          </a:p>
          <a:p>
            <a:pPr marL="603250" lvl="1" indent="0"/>
            <a:r>
              <a:rPr lang="es-CO" dirty="0"/>
              <a:t>{</a:t>
            </a:r>
            <a:br>
              <a:rPr lang="es-CO" dirty="0"/>
            </a:br>
            <a:r>
              <a:rPr lang="es-CO" dirty="0"/>
              <a:t>"</a:t>
            </a:r>
            <a:r>
              <a:rPr lang="es-CO" dirty="0" err="1"/>
              <a:t>employees</a:t>
            </a:r>
            <a:r>
              <a:rPr lang="es-CO" dirty="0"/>
              <a:t>":[ "John", "Anna", "Peter" ]</a:t>
            </a:r>
            <a:br>
              <a:rPr lang="es-CO" dirty="0"/>
            </a:br>
            <a:r>
              <a:rPr lang="es-CO" dirty="0"/>
              <a:t>}</a:t>
            </a:r>
          </a:p>
          <a:p>
            <a:pPr marL="146050" indent="0"/>
            <a:endParaRPr lang="es-CO" dirty="0"/>
          </a:p>
        </p:txBody>
      </p:sp>
    </p:spTree>
    <p:extLst>
      <p:ext uri="{BB962C8B-B14F-4D97-AF65-F5344CB8AC3E}">
        <p14:creationId xmlns:p14="http://schemas.microsoft.com/office/powerpoint/2010/main" val="8473775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26"/>
          <p:cNvSpPr txBox="1">
            <a:spLocks noGrp="1"/>
          </p:cNvSpPr>
          <p:nvPr>
            <p:ph type="title"/>
          </p:nvPr>
        </p:nvSpPr>
        <p:spPr>
          <a:xfrm>
            <a:off x="632175" y="650250"/>
            <a:ext cx="5046000" cy="726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s" dirty="0"/>
              <a:t>XML vs JSON</a:t>
            </a:r>
            <a:endParaRPr dirty="0"/>
          </a:p>
        </p:txBody>
      </p:sp>
      <p:sp>
        <p:nvSpPr>
          <p:cNvPr id="4" name="Subtítulo 3">
            <a:extLst>
              <a:ext uri="{FF2B5EF4-FFF2-40B4-BE49-F238E27FC236}">
                <a16:creationId xmlns:a16="http://schemas.microsoft.com/office/drawing/2014/main" id="{2A1D8810-FDB4-24BC-7796-892E71A6285E}"/>
              </a:ext>
            </a:extLst>
          </p:cNvPr>
          <p:cNvSpPr>
            <a:spLocks noGrp="1"/>
          </p:cNvSpPr>
          <p:nvPr>
            <p:ph type="subTitle" idx="1"/>
          </p:nvPr>
        </p:nvSpPr>
        <p:spPr>
          <a:xfrm>
            <a:off x="632175" y="1377150"/>
            <a:ext cx="7623186" cy="3529397"/>
          </a:xfrm>
        </p:spPr>
        <p:txBody>
          <a:bodyPr/>
          <a:lstStyle/>
          <a:p>
            <a:pPr marL="146050" indent="0"/>
            <a:r>
              <a:rPr lang="es-CO" sz="1050" dirty="0"/>
              <a:t>&lt;?</a:t>
            </a:r>
            <a:r>
              <a:rPr lang="es-CO" sz="1050" dirty="0" err="1"/>
              <a:t>xml</a:t>
            </a:r>
            <a:r>
              <a:rPr lang="es-CO" sz="1050" dirty="0"/>
              <a:t> </a:t>
            </a:r>
            <a:r>
              <a:rPr lang="es-CO" sz="1050" dirty="0" err="1"/>
              <a:t>version</a:t>
            </a:r>
            <a:r>
              <a:rPr lang="es-CO" sz="1050" dirty="0"/>
              <a:t>="1.0"?&gt;</a:t>
            </a:r>
          </a:p>
          <a:p>
            <a:pPr marL="146050" indent="0"/>
            <a:r>
              <a:rPr lang="es-CO" sz="1050" dirty="0"/>
              <a:t>&lt;</a:t>
            </a:r>
            <a:r>
              <a:rPr lang="es-CO" sz="1050" dirty="0" err="1"/>
              <a:t>employees</a:t>
            </a:r>
            <a:r>
              <a:rPr lang="es-CO" sz="1050" dirty="0"/>
              <a:t>&gt;</a:t>
            </a:r>
            <a:br>
              <a:rPr lang="es-CO" sz="1050" dirty="0"/>
            </a:br>
            <a:r>
              <a:rPr lang="es-CO" sz="1050" dirty="0"/>
              <a:t>    &lt;</a:t>
            </a:r>
            <a:r>
              <a:rPr lang="es-CO" sz="1050" dirty="0" err="1"/>
              <a:t>employee</a:t>
            </a:r>
            <a:r>
              <a:rPr lang="es-CO" sz="1050" dirty="0"/>
              <a:t>&gt;</a:t>
            </a:r>
            <a:br>
              <a:rPr lang="es-CO" sz="1050" dirty="0"/>
            </a:br>
            <a:r>
              <a:rPr lang="es-CO" sz="1050" dirty="0"/>
              <a:t>        &lt;</a:t>
            </a:r>
            <a:r>
              <a:rPr lang="es-CO" sz="1050" dirty="0" err="1"/>
              <a:t>firstName</a:t>
            </a:r>
            <a:r>
              <a:rPr lang="es-CO" sz="1050" dirty="0"/>
              <a:t>&gt;John&lt;/</a:t>
            </a:r>
            <a:r>
              <a:rPr lang="es-CO" sz="1050" dirty="0" err="1"/>
              <a:t>firstName</a:t>
            </a:r>
            <a:r>
              <a:rPr lang="es-CO" sz="1050" dirty="0"/>
              <a:t>&gt; &lt;</a:t>
            </a:r>
            <a:r>
              <a:rPr lang="es-CO" sz="1050" dirty="0" err="1"/>
              <a:t>lastName</a:t>
            </a:r>
            <a:r>
              <a:rPr lang="es-CO" sz="1050" dirty="0"/>
              <a:t>&gt;</a:t>
            </a:r>
            <a:r>
              <a:rPr lang="es-CO" sz="1050" dirty="0" err="1"/>
              <a:t>Doe</a:t>
            </a:r>
            <a:r>
              <a:rPr lang="es-CO" sz="1050" dirty="0"/>
              <a:t>&lt;/</a:t>
            </a:r>
            <a:r>
              <a:rPr lang="es-CO" sz="1050" dirty="0" err="1"/>
              <a:t>lastName</a:t>
            </a:r>
            <a:r>
              <a:rPr lang="es-CO" sz="1050" dirty="0"/>
              <a:t>&gt;</a:t>
            </a:r>
            <a:br>
              <a:rPr lang="es-CO" sz="1050" dirty="0"/>
            </a:br>
            <a:r>
              <a:rPr lang="es-CO" sz="1050" dirty="0"/>
              <a:t>    &lt;/</a:t>
            </a:r>
            <a:r>
              <a:rPr lang="es-CO" sz="1050" dirty="0" err="1"/>
              <a:t>employee</a:t>
            </a:r>
            <a:r>
              <a:rPr lang="es-CO" sz="1050" dirty="0"/>
              <a:t>&gt;</a:t>
            </a:r>
            <a:br>
              <a:rPr lang="es-CO" sz="1050" dirty="0"/>
            </a:br>
            <a:r>
              <a:rPr lang="es-CO" sz="1050" dirty="0"/>
              <a:t>    &lt;</a:t>
            </a:r>
            <a:r>
              <a:rPr lang="es-CO" sz="1050" dirty="0" err="1"/>
              <a:t>employee</a:t>
            </a:r>
            <a:r>
              <a:rPr lang="es-CO" sz="1050" dirty="0"/>
              <a:t>&gt;</a:t>
            </a:r>
            <a:br>
              <a:rPr lang="es-CO" sz="1050" dirty="0"/>
            </a:br>
            <a:r>
              <a:rPr lang="es-CO" sz="1050" dirty="0"/>
              <a:t>        &lt;</a:t>
            </a:r>
            <a:r>
              <a:rPr lang="es-CO" sz="1050" dirty="0" err="1"/>
              <a:t>firstName</a:t>
            </a:r>
            <a:r>
              <a:rPr lang="es-CO" sz="1050" dirty="0"/>
              <a:t>&gt;Anna&lt;/</a:t>
            </a:r>
            <a:r>
              <a:rPr lang="es-CO" sz="1050" dirty="0" err="1"/>
              <a:t>firstName</a:t>
            </a:r>
            <a:r>
              <a:rPr lang="es-CO" sz="1050" dirty="0"/>
              <a:t>&gt; &lt;</a:t>
            </a:r>
            <a:r>
              <a:rPr lang="es-CO" sz="1050" dirty="0" err="1"/>
              <a:t>lastName</a:t>
            </a:r>
            <a:r>
              <a:rPr lang="es-CO" sz="1050" dirty="0"/>
              <a:t>&gt;Smith&lt;/</a:t>
            </a:r>
            <a:r>
              <a:rPr lang="es-CO" sz="1050" dirty="0" err="1"/>
              <a:t>lastName</a:t>
            </a:r>
            <a:r>
              <a:rPr lang="es-CO" sz="1050" dirty="0"/>
              <a:t>&gt;</a:t>
            </a:r>
            <a:br>
              <a:rPr lang="es-CO" sz="1050" dirty="0"/>
            </a:br>
            <a:r>
              <a:rPr lang="es-CO" sz="1050" dirty="0"/>
              <a:t>    &lt;/</a:t>
            </a:r>
            <a:r>
              <a:rPr lang="es-CO" sz="1050" dirty="0" err="1"/>
              <a:t>employee</a:t>
            </a:r>
            <a:r>
              <a:rPr lang="es-CO" sz="1050" dirty="0"/>
              <a:t>&gt;</a:t>
            </a:r>
            <a:br>
              <a:rPr lang="es-CO" sz="1050" dirty="0"/>
            </a:br>
            <a:r>
              <a:rPr lang="es-CO" sz="1050" dirty="0"/>
              <a:t>    &lt;</a:t>
            </a:r>
            <a:r>
              <a:rPr lang="es-CO" sz="1050" dirty="0" err="1"/>
              <a:t>employee</a:t>
            </a:r>
            <a:r>
              <a:rPr lang="es-CO" sz="1050" dirty="0"/>
              <a:t>&gt;</a:t>
            </a:r>
            <a:br>
              <a:rPr lang="es-CO" sz="1050" dirty="0"/>
            </a:br>
            <a:r>
              <a:rPr lang="es-CO" sz="1050" dirty="0"/>
              <a:t>        &lt;</a:t>
            </a:r>
            <a:r>
              <a:rPr lang="es-CO" sz="1050" dirty="0" err="1"/>
              <a:t>firstName</a:t>
            </a:r>
            <a:r>
              <a:rPr lang="es-CO" sz="1050" dirty="0"/>
              <a:t>&gt;Peter&lt;/</a:t>
            </a:r>
            <a:r>
              <a:rPr lang="es-CO" sz="1050" dirty="0" err="1"/>
              <a:t>firstName</a:t>
            </a:r>
            <a:r>
              <a:rPr lang="es-CO" sz="1050" dirty="0"/>
              <a:t>&gt; &lt;</a:t>
            </a:r>
            <a:r>
              <a:rPr lang="es-CO" sz="1050" dirty="0" err="1"/>
              <a:t>lastName</a:t>
            </a:r>
            <a:r>
              <a:rPr lang="es-CO" sz="1050" dirty="0"/>
              <a:t>&gt;Jones&lt;/</a:t>
            </a:r>
            <a:r>
              <a:rPr lang="es-CO" sz="1050" dirty="0" err="1"/>
              <a:t>lastName</a:t>
            </a:r>
            <a:r>
              <a:rPr lang="es-CO" sz="1050" dirty="0"/>
              <a:t>&gt;</a:t>
            </a:r>
            <a:br>
              <a:rPr lang="es-CO" sz="1050" dirty="0"/>
            </a:br>
            <a:r>
              <a:rPr lang="es-CO" sz="1050" dirty="0"/>
              <a:t>    &lt;/</a:t>
            </a:r>
            <a:r>
              <a:rPr lang="es-CO" sz="1050" dirty="0" err="1"/>
              <a:t>employee</a:t>
            </a:r>
            <a:r>
              <a:rPr lang="es-CO" sz="1050" dirty="0"/>
              <a:t>&gt;</a:t>
            </a:r>
            <a:br>
              <a:rPr lang="es-CO" sz="1050" dirty="0"/>
            </a:br>
            <a:r>
              <a:rPr lang="es-CO" sz="1050" dirty="0"/>
              <a:t>&lt;/</a:t>
            </a:r>
            <a:r>
              <a:rPr lang="es-CO" sz="1050" dirty="0" err="1"/>
              <a:t>employees</a:t>
            </a:r>
            <a:r>
              <a:rPr lang="es-CO" sz="1050" dirty="0"/>
              <a:t>&gt;</a:t>
            </a:r>
          </a:p>
          <a:p>
            <a:pPr marL="146050" indent="0"/>
            <a:endParaRPr lang="es-CO" sz="1050" dirty="0"/>
          </a:p>
          <a:p>
            <a:pPr marL="146050" indent="0"/>
            <a:r>
              <a:rPr lang="es-CO" sz="1050" dirty="0"/>
              <a:t>{"</a:t>
            </a:r>
            <a:r>
              <a:rPr lang="es-CO" sz="1050" dirty="0" err="1"/>
              <a:t>employees</a:t>
            </a:r>
            <a:r>
              <a:rPr lang="es-CO" sz="1050" dirty="0"/>
              <a:t>":[</a:t>
            </a:r>
            <a:br>
              <a:rPr lang="es-CO" sz="1050" dirty="0"/>
            </a:br>
            <a:r>
              <a:rPr lang="es-CO" sz="1050" dirty="0"/>
              <a:t>    { "</a:t>
            </a:r>
            <a:r>
              <a:rPr lang="es-CO" sz="1050" dirty="0" err="1"/>
              <a:t>firstName</a:t>
            </a:r>
            <a:r>
              <a:rPr lang="es-CO" sz="1050" dirty="0"/>
              <a:t>":"John", "</a:t>
            </a:r>
            <a:r>
              <a:rPr lang="es-CO" sz="1050" dirty="0" err="1"/>
              <a:t>lastName</a:t>
            </a:r>
            <a:r>
              <a:rPr lang="es-CO" sz="1050" dirty="0"/>
              <a:t>":"</a:t>
            </a:r>
            <a:r>
              <a:rPr lang="es-CO" sz="1050" dirty="0" err="1"/>
              <a:t>Doe</a:t>
            </a:r>
            <a:r>
              <a:rPr lang="es-CO" sz="1050" dirty="0"/>
              <a:t>" },</a:t>
            </a:r>
            <a:br>
              <a:rPr lang="es-CO" sz="1050" dirty="0"/>
            </a:br>
            <a:r>
              <a:rPr lang="es-CO" sz="1050" dirty="0"/>
              <a:t>    { "</a:t>
            </a:r>
            <a:r>
              <a:rPr lang="es-CO" sz="1050" dirty="0" err="1"/>
              <a:t>firstName</a:t>
            </a:r>
            <a:r>
              <a:rPr lang="es-CO" sz="1050" dirty="0"/>
              <a:t>":"Anna", "</a:t>
            </a:r>
            <a:r>
              <a:rPr lang="es-CO" sz="1050" dirty="0" err="1"/>
              <a:t>lastName</a:t>
            </a:r>
            <a:r>
              <a:rPr lang="es-CO" sz="1050" dirty="0"/>
              <a:t>":"Smith" },</a:t>
            </a:r>
            <a:br>
              <a:rPr lang="es-CO" sz="1050" dirty="0"/>
            </a:br>
            <a:r>
              <a:rPr lang="es-CO" sz="1050" dirty="0"/>
              <a:t>    { "</a:t>
            </a:r>
            <a:r>
              <a:rPr lang="es-CO" sz="1050" dirty="0" err="1"/>
              <a:t>firstName</a:t>
            </a:r>
            <a:r>
              <a:rPr lang="es-CO" sz="1050" dirty="0"/>
              <a:t>":"Peter", "</a:t>
            </a:r>
            <a:r>
              <a:rPr lang="es-CO" sz="1050" dirty="0" err="1"/>
              <a:t>lastName</a:t>
            </a:r>
            <a:r>
              <a:rPr lang="es-CO" sz="1050" dirty="0"/>
              <a:t>":"Jones" }</a:t>
            </a:r>
            <a:br>
              <a:rPr lang="es-CO" sz="1050" dirty="0"/>
            </a:br>
            <a:r>
              <a:rPr lang="es-CO" sz="1050" dirty="0"/>
              <a:t>]}</a:t>
            </a:r>
          </a:p>
        </p:txBody>
      </p:sp>
    </p:spTree>
    <p:extLst>
      <p:ext uri="{BB962C8B-B14F-4D97-AF65-F5344CB8AC3E}">
        <p14:creationId xmlns:p14="http://schemas.microsoft.com/office/powerpoint/2010/main" val="33207389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26"/>
          <p:cNvSpPr txBox="1">
            <a:spLocks noGrp="1"/>
          </p:cNvSpPr>
          <p:nvPr>
            <p:ph type="title"/>
          </p:nvPr>
        </p:nvSpPr>
        <p:spPr>
          <a:xfrm>
            <a:off x="632174" y="650250"/>
            <a:ext cx="7103939" cy="726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s" dirty="0"/>
              <a:t>Ejercicio: convertir el siguiente XML a JSON</a:t>
            </a:r>
            <a:endParaRPr dirty="0"/>
          </a:p>
        </p:txBody>
      </p:sp>
      <p:sp>
        <p:nvSpPr>
          <p:cNvPr id="124" name="Google Shape;124;p26"/>
          <p:cNvSpPr txBox="1">
            <a:spLocks noGrp="1"/>
          </p:cNvSpPr>
          <p:nvPr>
            <p:ph type="subTitle" idx="1"/>
          </p:nvPr>
        </p:nvSpPr>
        <p:spPr>
          <a:xfrm>
            <a:off x="642700" y="1562499"/>
            <a:ext cx="7906214" cy="3401387"/>
          </a:xfrm>
          <a:prstGeom prst="rect">
            <a:avLst/>
          </a:prstGeom>
        </p:spPr>
        <p:txBody>
          <a:bodyPr spcFirstLastPara="1" wrap="square" lIns="91425" tIns="91425" rIns="91425" bIns="91425" anchor="t" anchorCtr="0">
            <a:noAutofit/>
          </a:bodyPr>
          <a:lstStyle/>
          <a:p>
            <a:pPr marL="146050" lvl="0" indent="0" algn="just" rtl="0">
              <a:lnSpc>
                <a:spcPct val="110000"/>
              </a:lnSpc>
              <a:spcBef>
                <a:spcPts val="0"/>
              </a:spcBef>
              <a:spcAft>
                <a:spcPts val="0"/>
              </a:spcAft>
              <a:buSzPts val="1300"/>
            </a:pPr>
            <a:r>
              <a:rPr lang="en-US" sz="1100" dirty="0"/>
              <a:t>&lt;?xml version="1.0"?&gt;</a:t>
            </a:r>
          </a:p>
          <a:p>
            <a:pPr marL="146050" lvl="0" indent="0" algn="just" rtl="0">
              <a:lnSpc>
                <a:spcPct val="110000"/>
              </a:lnSpc>
              <a:spcBef>
                <a:spcPts val="0"/>
              </a:spcBef>
              <a:spcAft>
                <a:spcPts val="0"/>
              </a:spcAft>
              <a:buSzPts val="1300"/>
            </a:pPr>
            <a:r>
              <a:rPr lang="en-US" sz="1100" dirty="0"/>
              <a:t>&lt;bookstore&gt;</a:t>
            </a:r>
          </a:p>
          <a:p>
            <a:pPr marL="146050" lvl="0" indent="0" algn="just" rtl="0">
              <a:lnSpc>
                <a:spcPct val="110000"/>
              </a:lnSpc>
              <a:spcBef>
                <a:spcPts val="0"/>
              </a:spcBef>
              <a:spcAft>
                <a:spcPts val="0"/>
              </a:spcAft>
              <a:buSzPts val="1300"/>
            </a:pPr>
            <a:r>
              <a:rPr lang="en-US" sz="1100" dirty="0"/>
              <a:t>&lt;book category="sci-fi"&gt;</a:t>
            </a:r>
          </a:p>
          <a:p>
            <a:pPr marL="146050" lvl="0" indent="0" algn="just" rtl="0">
              <a:lnSpc>
                <a:spcPct val="110000"/>
              </a:lnSpc>
              <a:spcBef>
                <a:spcPts val="0"/>
              </a:spcBef>
              <a:spcAft>
                <a:spcPts val="0"/>
              </a:spcAft>
              <a:buSzPts val="1300"/>
            </a:pPr>
            <a:r>
              <a:rPr lang="en-US" sz="1100" dirty="0"/>
              <a:t>	&lt;title lang="</a:t>
            </a:r>
            <a:r>
              <a:rPr lang="en-US" sz="1100" dirty="0" err="1"/>
              <a:t>en</a:t>
            </a:r>
            <a:r>
              <a:rPr lang="en-US" sz="1100" dirty="0"/>
              <a:t>"&gt; 2001&lt;/title&gt;</a:t>
            </a:r>
          </a:p>
          <a:p>
            <a:pPr marL="146050" lvl="0" indent="0" algn="just" rtl="0">
              <a:lnSpc>
                <a:spcPct val="110000"/>
              </a:lnSpc>
              <a:spcBef>
                <a:spcPts val="0"/>
              </a:spcBef>
              <a:spcAft>
                <a:spcPts val="0"/>
              </a:spcAft>
              <a:buSzPts val="1300"/>
            </a:pPr>
            <a:r>
              <a:rPr lang="en-US" sz="1100" dirty="0"/>
              <a:t>	&lt;author&gt;Arthur C. Clarke&lt;/author&gt;</a:t>
            </a:r>
          </a:p>
          <a:p>
            <a:pPr marL="146050" lvl="0" indent="0" algn="just" rtl="0">
              <a:lnSpc>
                <a:spcPct val="110000"/>
              </a:lnSpc>
              <a:spcBef>
                <a:spcPts val="0"/>
              </a:spcBef>
              <a:spcAft>
                <a:spcPts val="0"/>
              </a:spcAft>
              <a:buSzPts val="1300"/>
            </a:pPr>
            <a:r>
              <a:rPr lang="en-US" sz="1100" dirty="0"/>
              <a:t>	&lt;price&gt;$30.0&lt;/price&gt;</a:t>
            </a:r>
          </a:p>
          <a:p>
            <a:pPr marL="146050" lvl="0" indent="0" algn="just" rtl="0">
              <a:lnSpc>
                <a:spcPct val="110000"/>
              </a:lnSpc>
              <a:spcBef>
                <a:spcPts val="0"/>
              </a:spcBef>
              <a:spcAft>
                <a:spcPts val="0"/>
              </a:spcAft>
              <a:buSzPts val="1300"/>
            </a:pPr>
            <a:r>
              <a:rPr lang="en-US" sz="1100" dirty="0"/>
              <a:t>	&lt;year&gt;1968&lt;/year&gt;</a:t>
            </a:r>
          </a:p>
          <a:p>
            <a:pPr marL="146050" lvl="0" indent="0" algn="just" rtl="0">
              <a:lnSpc>
                <a:spcPct val="110000"/>
              </a:lnSpc>
              <a:spcBef>
                <a:spcPts val="0"/>
              </a:spcBef>
              <a:spcAft>
                <a:spcPts val="0"/>
              </a:spcAft>
              <a:buSzPts val="1300"/>
            </a:pPr>
            <a:r>
              <a:rPr lang="en-US" sz="1100" dirty="0"/>
              <a:t>&lt;/book&gt;</a:t>
            </a:r>
          </a:p>
          <a:p>
            <a:pPr marL="146050" lvl="0" indent="0" algn="just" rtl="0">
              <a:lnSpc>
                <a:spcPct val="110000"/>
              </a:lnSpc>
              <a:spcBef>
                <a:spcPts val="0"/>
              </a:spcBef>
              <a:spcAft>
                <a:spcPts val="0"/>
              </a:spcAft>
              <a:buSzPts val="1300"/>
            </a:pPr>
            <a:r>
              <a:rPr lang="en-US" sz="1100" dirty="0"/>
              <a:t>&lt;book&gt;</a:t>
            </a:r>
          </a:p>
          <a:p>
            <a:pPr marL="146050" lvl="0" indent="0" algn="just" rtl="0">
              <a:lnSpc>
                <a:spcPct val="110000"/>
              </a:lnSpc>
              <a:spcBef>
                <a:spcPts val="0"/>
              </a:spcBef>
              <a:spcAft>
                <a:spcPts val="0"/>
              </a:spcAft>
              <a:buSzPts val="1300"/>
            </a:pPr>
            <a:r>
              <a:rPr lang="en-US" sz="1100" dirty="0"/>
              <a:t>     	 &lt;title lang="</a:t>
            </a:r>
            <a:r>
              <a:rPr lang="en-US" sz="1100" dirty="0" err="1"/>
              <a:t>rs</a:t>
            </a:r>
            <a:r>
              <a:rPr lang="en-US" sz="1100" dirty="0"/>
              <a:t>"&gt;Story about a True Man&lt;/title&gt;</a:t>
            </a:r>
          </a:p>
          <a:p>
            <a:pPr marL="146050" lvl="0" indent="0" algn="just" rtl="0">
              <a:lnSpc>
                <a:spcPct val="110000"/>
              </a:lnSpc>
              <a:spcBef>
                <a:spcPts val="0"/>
              </a:spcBef>
              <a:spcAft>
                <a:spcPts val="0"/>
              </a:spcAft>
              <a:buSzPts val="1300"/>
            </a:pPr>
            <a:r>
              <a:rPr lang="en-US" sz="1100" dirty="0"/>
              <a:t>	 &lt;author&gt;Boris </a:t>
            </a:r>
            <a:r>
              <a:rPr lang="en-US" sz="1100" dirty="0" err="1"/>
              <a:t>Polevoy</a:t>
            </a:r>
            <a:r>
              <a:rPr lang="en-US" sz="1100" dirty="0"/>
              <a:t>&lt;/author&gt;</a:t>
            </a:r>
          </a:p>
          <a:p>
            <a:pPr marL="146050" lvl="0" indent="0" algn="just" rtl="0">
              <a:lnSpc>
                <a:spcPct val="110000"/>
              </a:lnSpc>
              <a:spcBef>
                <a:spcPts val="0"/>
              </a:spcBef>
              <a:spcAft>
                <a:spcPts val="0"/>
              </a:spcAft>
              <a:buSzPts val="1300"/>
            </a:pPr>
            <a:r>
              <a:rPr lang="en-US" sz="1100" dirty="0"/>
              <a:t>      	&lt;price&gt;$20.00&lt;/price&gt;</a:t>
            </a:r>
          </a:p>
          <a:p>
            <a:pPr marL="146050" lvl="0" indent="0" algn="just" rtl="0">
              <a:lnSpc>
                <a:spcPct val="110000"/>
              </a:lnSpc>
              <a:spcBef>
                <a:spcPts val="0"/>
              </a:spcBef>
              <a:spcAft>
                <a:spcPts val="0"/>
              </a:spcAft>
              <a:buSzPts val="1300"/>
            </a:pPr>
            <a:r>
              <a:rPr lang="en-US" sz="1100" dirty="0"/>
              <a:t>      	&lt;year&gt;1952&lt;/year&gt;</a:t>
            </a:r>
          </a:p>
          <a:p>
            <a:pPr marL="146050" lvl="0" indent="0" algn="just" rtl="0">
              <a:lnSpc>
                <a:spcPct val="110000"/>
              </a:lnSpc>
              <a:spcBef>
                <a:spcPts val="0"/>
              </a:spcBef>
              <a:spcAft>
                <a:spcPts val="0"/>
              </a:spcAft>
              <a:buSzPts val="1300"/>
            </a:pPr>
            <a:r>
              <a:rPr lang="en-US" sz="1100" dirty="0"/>
              <a:t>  &lt;/book&gt;</a:t>
            </a:r>
          </a:p>
          <a:p>
            <a:pPr marL="146050" lvl="0" indent="0" algn="just" rtl="0">
              <a:lnSpc>
                <a:spcPct val="110000"/>
              </a:lnSpc>
              <a:spcBef>
                <a:spcPts val="0"/>
              </a:spcBef>
              <a:spcAft>
                <a:spcPts val="0"/>
              </a:spcAft>
              <a:buSzPts val="1300"/>
            </a:pPr>
            <a:r>
              <a:rPr lang="en-US" sz="1100" dirty="0"/>
              <a:t>&lt;/bookstore&gt;</a:t>
            </a:r>
            <a:endParaRPr sz="1100" b="1" dirty="0"/>
          </a:p>
        </p:txBody>
      </p:sp>
    </p:spTree>
    <p:extLst>
      <p:ext uri="{BB962C8B-B14F-4D97-AF65-F5344CB8AC3E}">
        <p14:creationId xmlns:p14="http://schemas.microsoft.com/office/powerpoint/2010/main" val="13478339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26"/>
          <p:cNvSpPr txBox="1">
            <a:spLocks noGrp="1"/>
          </p:cNvSpPr>
          <p:nvPr>
            <p:ph type="title"/>
          </p:nvPr>
        </p:nvSpPr>
        <p:spPr>
          <a:xfrm>
            <a:off x="632174" y="650250"/>
            <a:ext cx="5449311" cy="726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s" dirty="0"/>
              <a:t>Convertir un JSON a un objeto JS</a:t>
            </a:r>
            <a:endParaRPr dirty="0"/>
          </a:p>
        </p:txBody>
      </p:sp>
      <p:sp>
        <p:nvSpPr>
          <p:cNvPr id="124" name="Google Shape;124;p26"/>
          <p:cNvSpPr txBox="1">
            <a:spLocks noGrp="1"/>
          </p:cNvSpPr>
          <p:nvPr>
            <p:ph type="subTitle" idx="1"/>
          </p:nvPr>
        </p:nvSpPr>
        <p:spPr>
          <a:xfrm>
            <a:off x="642700" y="1562499"/>
            <a:ext cx="7906214" cy="2407157"/>
          </a:xfrm>
          <a:prstGeom prst="rect">
            <a:avLst/>
          </a:prstGeom>
        </p:spPr>
        <p:txBody>
          <a:bodyPr spcFirstLastPara="1" wrap="square" lIns="91425" tIns="91425" rIns="91425" bIns="91425" anchor="t" anchorCtr="0">
            <a:noAutofit/>
          </a:bodyPr>
          <a:lstStyle/>
          <a:p>
            <a:pPr marL="146050" lvl="0" indent="0" algn="just" rtl="0">
              <a:lnSpc>
                <a:spcPct val="110000"/>
              </a:lnSpc>
              <a:spcBef>
                <a:spcPts val="0"/>
              </a:spcBef>
              <a:spcAft>
                <a:spcPts val="0"/>
              </a:spcAft>
              <a:buSzPts val="1300"/>
            </a:pPr>
            <a:r>
              <a:rPr lang="es-ES" dirty="0"/>
              <a:t>Un uso común de JSON es leer datos de un servidor  web y mostrar los  datos en una página web.</a:t>
            </a:r>
          </a:p>
          <a:p>
            <a:pPr marL="146050" lvl="0" indent="0" algn="just" rtl="0">
              <a:lnSpc>
                <a:spcPct val="110000"/>
              </a:lnSpc>
              <a:spcBef>
                <a:spcPts val="0"/>
              </a:spcBef>
              <a:spcAft>
                <a:spcPts val="0"/>
              </a:spcAft>
              <a:buSzPts val="1300"/>
            </a:pPr>
            <a:endParaRPr lang="es-ES" dirty="0"/>
          </a:p>
          <a:p>
            <a:pPr marL="146050" lvl="0" indent="0" algn="just" rtl="0">
              <a:lnSpc>
                <a:spcPct val="110000"/>
              </a:lnSpc>
              <a:spcBef>
                <a:spcPts val="0"/>
              </a:spcBef>
              <a:spcAft>
                <a:spcPts val="0"/>
              </a:spcAft>
              <a:buSzPts val="1300"/>
            </a:pPr>
            <a:endParaRPr lang="es-ES" dirty="0"/>
          </a:p>
          <a:p>
            <a:pPr marL="146050" lvl="0" indent="0" algn="just" rtl="0">
              <a:lnSpc>
                <a:spcPct val="110000"/>
              </a:lnSpc>
              <a:spcBef>
                <a:spcPts val="0"/>
              </a:spcBef>
              <a:spcAft>
                <a:spcPts val="0"/>
              </a:spcAft>
              <a:buSzPts val="1300"/>
            </a:pPr>
            <a:r>
              <a:rPr lang="es-ES" dirty="0"/>
              <a:t>El formato JSON es sintácticamente idéntico al código para crear  objetos JavaScript, gracias a esta similitud, es muy sencillo convertir datos JSON en objetos JavaScript nativos utilizando el método  </a:t>
            </a:r>
            <a:r>
              <a:rPr lang="es-ES" dirty="0" err="1"/>
              <a:t>JSON.parse</a:t>
            </a:r>
            <a:r>
              <a:rPr lang="es-ES" dirty="0"/>
              <a:t>()</a:t>
            </a:r>
          </a:p>
        </p:txBody>
      </p:sp>
    </p:spTree>
    <p:extLst>
      <p:ext uri="{BB962C8B-B14F-4D97-AF65-F5344CB8AC3E}">
        <p14:creationId xmlns:p14="http://schemas.microsoft.com/office/powerpoint/2010/main" val="21542251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26"/>
          <p:cNvSpPr txBox="1">
            <a:spLocks noGrp="1"/>
          </p:cNvSpPr>
          <p:nvPr>
            <p:ph type="title"/>
          </p:nvPr>
        </p:nvSpPr>
        <p:spPr>
          <a:xfrm>
            <a:off x="632174" y="650250"/>
            <a:ext cx="5449311" cy="726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s" dirty="0"/>
              <a:t>Convertir un JSON a un objeto JS</a:t>
            </a:r>
            <a:endParaRPr dirty="0"/>
          </a:p>
        </p:txBody>
      </p:sp>
      <p:sp>
        <p:nvSpPr>
          <p:cNvPr id="124" name="Google Shape;124;p26"/>
          <p:cNvSpPr txBox="1">
            <a:spLocks noGrp="1"/>
          </p:cNvSpPr>
          <p:nvPr>
            <p:ph type="subTitle" idx="1"/>
          </p:nvPr>
        </p:nvSpPr>
        <p:spPr>
          <a:xfrm>
            <a:off x="642700" y="1377150"/>
            <a:ext cx="7906214" cy="3441593"/>
          </a:xfrm>
          <a:prstGeom prst="rect">
            <a:avLst/>
          </a:prstGeom>
        </p:spPr>
        <p:txBody>
          <a:bodyPr spcFirstLastPara="1" wrap="square" lIns="91425" tIns="91425" rIns="91425" bIns="91425" anchor="t" anchorCtr="0">
            <a:noAutofit/>
          </a:bodyPr>
          <a:lstStyle/>
          <a:p>
            <a:pPr marL="12700">
              <a:lnSpc>
                <a:spcPct val="100000"/>
              </a:lnSpc>
              <a:spcBef>
                <a:spcPts val="475"/>
              </a:spcBef>
            </a:pPr>
            <a:r>
              <a:rPr lang="en-US" sz="1400" spc="-35" dirty="0">
                <a:latin typeface="Microsoft Sans Serif"/>
                <a:cs typeface="Microsoft Sans Serif"/>
              </a:rPr>
              <a:t>let</a:t>
            </a:r>
            <a:r>
              <a:rPr lang="en-US" sz="1400" spc="-70" dirty="0">
                <a:latin typeface="Microsoft Sans Serif"/>
                <a:cs typeface="Microsoft Sans Serif"/>
              </a:rPr>
              <a:t> </a:t>
            </a:r>
            <a:r>
              <a:rPr lang="en-US" sz="1400" dirty="0">
                <a:latin typeface="Microsoft Sans Serif"/>
                <a:cs typeface="Microsoft Sans Serif"/>
              </a:rPr>
              <a:t>data</a:t>
            </a:r>
            <a:r>
              <a:rPr lang="en-US" sz="1400" spc="-70" dirty="0">
                <a:latin typeface="Microsoft Sans Serif"/>
                <a:cs typeface="Microsoft Sans Serif"/>
              </a:rPr>
              <a:t> </a:t>
            </a:r>
            <a:r>
              <a:rPr lang="en-US" sz="1400" spc="-135" dirty="0">
                <a:latin typeface="Microsoft Sans Serif"/>
                <a:cs typeface="Microsoft Sans Serif"/>
              </a:rPr>
              <a:t>=</a:t>
            </a:r>
            <a:r>
              <a:rPr lang="en-US" sz="1400" spc="-70" dirty="0">
                <a:latin typeface="Microsoft Sans Serif"/>
                <a:cs typeface="Microsoft Sans Serif"/>
              </a:rPr>
              <a:t> </a:t>
            </a:r>
            <a:r>
              <a:rPr lang="en-US" sz="1400" spc="-30" dirty="0">
                <a:latin typeface="Microsoft Sans Serif"/>
                <a:cs typeface="Microsoft Sans Serif"/>
              </a:rPr>
              <a:t>`{</a:t>
            </a:r>
            <a:r>
              <a:rPr lang="en-US" sz="1400" dirty="0">
                <a:latin typeface="Microsoft Sans Serif"/>
                <a:cs typeface="Microsoft Sans Serif"/>
              </a:rPr>
              <a:t> </a:t>
            </a:r>
            <a:r>
              <a:rPr lang="en-US" sz="1400" spc="-140" dirty="0">
                <a:latin typeface="Microsoft Sans Serif"/>
                <a:cs typeface="Microsoft Sans Serif"/>
              </a:rPr>
              <a:t> </a:t>
            </a:r>
            <a:r>
              <a:rPr lang="en-US" sz="1400" spc="-225" dirty="0">
                <a:latin typeface="Microsoft Sans Serif"/>
                <a:cs typeface="Microsoft Sans Serif"/>
              </a:rPr>
              <a:t>"</a:t>
            </a:r>
            <a:r>
              <a:rPr lang="en-US" sz="1400" spc="-50" dirty="0" err="1">
                <a:latin typeface="Microsoft Sans Serif"/>
                <a:cs typeface="Microsoft Sans Serif"/>
              </a:rPr>
              <a:t>empleados</a:t>
            </a:r>
            <a:r>
              <a:rPr lang="en-US" sz="1400" spc="-50" dirty="0">
                <a:latin typeface="Microsoft Sans Serif"/>
                <a:cs typeface="Microsoft Sans Serif"/>
              </a:rPr>
              <a:t>":</a:t>
            </a:r>
            <a:r>
              <a:rPr lang="en-US" sz="1400" spc="-70" dirty="0">
                <a:latin typeface="Microsoft Sans Serif"/>
                <a:cs typeface="Microsoft Sans Serif"/>
              </a:rPr>
              <a:t> </a:t>
            </a:r>
            <a:r>
              <a:rPr lang="en-US" sz="1400" spc="-35" dirty="0">
                <a:latin typeface="Microsoft Sans Serif"/>
                <a:cs typeface="Microsoft Sans Serif"/>
              </a:rPr>
              <a:t>[</a:t>
            </a:r>
            <a:endParaRPr lang="en-US" sz="1400" dirty="0">
              <a:latin typeface="Microsoft Sans Serif"/>
              <a:cs typeface="Microsoft Sans Serif"/>
            </a:endParaRPr>
          </a:p>
          <a:p>
            <a:pPr marL="508000">
              <a:lnSpc>
                <a:spcPct val="100000"/>
              </a:lnSpc>
              <a:spcBef>
                <a:spcPts val="375"/>
              </a:spcBef>
            </a:pPr>
            <a:r>
              <a:rPr lang="en-US" sz="1400" spc="-120" dirty="0">
                <a:latin typeface="Microsoft Sans Serif"/>
                <a:cs typeface="Microsoft Sans Serif"/>
              </a:rPr>
              <a:t>{</a:t>
            </a:r>
            <a:r>
              <a:rPr lang="en-US" sz="1400" spc="-180" dirty="0">
                <a:latin typeface="Microsoft Sans Serif"/>
                <a:cs typeface="Microsoft Sans Serif"/>
              </a:rPr>
              <a:t>"</a:t>
            </a:r>
            <a:r>
              <a:rPr lang="en-US" sz="1400" spc="-35" dirty="0" err="1">
                <a:latin typeface="Microsoft Sans Serif"/>
                <a:cs typeface="Microsoft Sans Serif"/>
              </a:rPr>
              <a:t>nombr</a:t>
            </a:r>
            <a:r>
              <a:rPr lang="en-US" sz="1400" spc="-130" dirty="0" err="1">
                <a:latin typeface="Microsoft Sans Serif"/>
                <a:cs typeface="Microsoft Sans Serif"/>
              </a:rPr>
              <a:t>e</a:t>
            </a:r>
            <a:r>
              <a:rPr lang="en-US" sz="1400" spc="-100" dirty="0">
                <a:latin typeface="Microsoft Sans Serif"/>
                <a:cs typeface="Microsoft Sans Serif"/>
              </a:rPr>
              <a:t>":</a:t>
            </a:r>
            <a:r>
              <a:rPr lang="en-US" sz="1400" spc="-70" dirty="0">
                <a:latin typeface="Microsoft Sans Serif"/>
                <a:cs typeface="Microsoft Sans Serif"/>
              </a:rPr>
              <a:t> </a:t>
            </a:r>
            <a:r>
              <a:rPr lang="en-US" sz="1400" spc="-35" dirty="0">
                <a:latin typeface="Microsoft Sans Serif"/>
                <a:cs typeface="Microsoft Sans Serif"/>
              </a:rPr>
              <a:t>"Jua</a:t>
            </a:r>
            <a:r>
              <a:rPr lang="en-US" sz="1400" spc="-150" dirty="0">
                <a:latin typeface="Microsoft Sans Serif"/>
                <a:cs typeface="Microsoft Sans Serif"/>
              </a:rPr>
              <a:t>n</a:t>
            </a:r>
            <a:r>
              <a:rPr lang="en-US" sz="1400" spc="-114" dirty="0">
                <a:latin typeface="Microsoft Sans Serif"/>
                <a:cs typeface="Microsoft Sans Serif"/>
              </a:rPr>
              <a:t>",</a:t>
            </a:r>
            <a:r>
              <a:rPr lang="en-US" sz="1400" spc="-70" dirty="0">
                <a:latin typeface="Microsoft Sans Serif"/>
                <a:cs typeface="Microsoft Sans Serif"/>
              </a:rPr>
              <a:t> </a:t>
            </a:r>
            <a:r>
              <a:rPr lang="en-US" sz="1400" spc="-204" dirty="0">
                <a:latin typeface="Microsoft Sans Serif"/>
                <a:cs typeface="Microsoft Sans Serif"/>
              </a:rPr>
              <a:t>"</a:t>
            </a:r>
            <a:r>
              <a:rPr lang="en-US" sz="1400" spc="-10" dirty="0" err="1">
                <a:latin typeface="Microsoft Sans Serif"/>
                <a:cs typeface="Microsoft Sans Serif"/>
              </a:rPr>
              <a:t>apellid</a:t>
            </a:r>
            <a:r>
              <a:rPr lang="en-US" sz="1400" spc="-95" dirty="0" err="1">
                <a:latin typeface="Microsoft Sans Serif"/>
                <a:cs typeface="Microsoft Sans Serif"/>
              </a:rPr>
              <a:t>o</a:t>
            </a:r>
            <a:r>
              <a:rPr lang="en-US" sz="1400" spc="-100" dirty="0">
                <a:latin typeface="Microsoft Sans Serif"/>
                <a:cs typeface="Microsoft Sans Serif"/>
              </a:rPr>
              <a:t>":</a:t>
            </a:r>
            <a:r>
              <a:rPr lang="en-US" sz="1400" spc="-70" dirty="0">
                <a:latin typeface="Microsoft Sans Serif"/>
                <a:cs typeface="Microsoft Sans Serif"/>
              </a:rPr>
              <a:t> </a:t>
            </a:r>
            <a:r>
              <a:rPr lang="en-US" sz="1400" spc="-114" dirty="0">
                <a:latin typeface="Microsoft Sans Serif"/>
                <a:cs typeface="Microsoft Sans Serif"/>
              </a:rPr>
              <a:t>"</a:t>
            </a:r>
            <a:r>
              <a:rPr lang="en-US" sz="1400" spc="-245" dirty="0">
                <a:latin typeface="Microsoft Sans Serif"/>
                <a:cs typeface="Microsoft Sans Serif"/>
              </a:rPr>
              <a:t>P</a:t>
            </a:r>
            <a:r>
              <a:rPr lang="en-US" sz="1400" spc="-30" dirty="0">
                <a:latin typeface="Microsoft Sans Serif"/>
                <a:cs typeface="Microsoft Sans Serif"/>
              </a:rPr>
              <a:t>e</a:t>
            </a:r>
            <a:r>
              <a:rPr lang="en-US" sz="1400" spc="-40" dirty="0">
                <a:latin typeface="Microsoft Sans Serif"/>
                <a:cs typeface="Microsoft Sans Serif"/>
              </a:rPr>
              <a:t>r</a:t>
            </a:r>
            <a:r>
              <a:rPr lang="en-US" sz="1400" spc="-110" dirty="0">
                <a:latin typeface="Microsoft Sans Serif"/>
                <a:cs typeface="Microsoft Sans Serif"/>
              </a:rPr>
              <a:t>ez"},</a:t>
            </a:r>
            <a:endParaRPr lang="en-US" sz="1400" dirty="0">
              <a:latin typeface="Microsoft Sans Serif"/>
              <a:cs typeface="Microsoft Sans Serif"/>
            </a:endParaRPr>
          </a:p>
          <a:p>
            <a:pPr marL="508000">
              <a:lnSpc>
                <a:spcPct val="100000"/>
              </a:lnSpc>
              <a:spcBef>
                <a:spcPts val="284"/>
              </a:spcBef>
            </a:pPr>
            <a:r>
              <a:rPr lang="en-US" sz="1400" spc="-120" dirty="0">
                <a:latin typeface="Microsoft Sans Serif"/>
                <a:cs typeface="Microsoft Sans Serif"/>
              </a:rPr>
              <a:t>{</a:t>
            </a:r>
            <a:r>
              <a:rPr lang="en-US" sz="1400" spc="-180" dirty="0">
                <a:latin typeface="Microsoft Sans Serif"/>
                <a:cs typeface="Microsoft Sans Serif"/>
              </a:rPr>
              <a:t>"</a:t>
            </a:r>
            <a:r>
              <a:rPr lang="en-US" sz="1400" spc="-35" dirty="0" err="1">
                <a:latin typeface="Microsoft Sans Serif"/>
                <a:cs typeface="Microsoft Sans Serif"/>
              </a:rPr>
              <a:t>nombr</a:t>
            </a:r>
            <a:r>
              <a:rPr lang="en-US" sz="1400" spc="-130" dirty="0" err="1">
                <a:latin typeface="Microsoft Sans Serif"/>
                <a:cs typeface="Microsoft Sans Serif"/>
              </a:rPr>
              <a:t>e</a:t>
            </a:r>
            <a:r>
              <a:rPr lang="en-US" sz="1400" spc="-100" dirty="0">
                <a:latin typeface="Microsoft Sans Serif"/>
                <a:cs typeface="Microsoft Sans Serif"/>
              </a:rPr>
              <a:t>":</a:t>
            </a:r>
            <a:r>
              <a:rPr lang="en-US" sz="1400" spc="-70" dirty="0">
                <a:latin typeface="Microsoft Sans Serif"/>
                <a:cs typeface="Microsoft Sans Serif"/>
              </a:rPr>
              <a:t> </a:t>
            </a:r>
            <a:r>
              <a:rPr lang="en-US" sz="1400" spc="-105" dirty="0">
                <a:latin typeface="Microsoft Sans Serif"/>
                <a:cs typeface="Microsoft Sans Serif"/>
              </a:rPr>
              <a:t>"</a:t>
            </a:r>
            <a:r>
              <a:rPr lang="en-US" sz="1400" spc="-235" dirty="0">
                <a:latin typeface="Microsoft Sans Serif"/>
                <a:cs typeface="Microsoft Sans Serif"/>
              </a:rPr>
              <a:t>K</a:t>
            </a:r>
            <a:r>
              <a:rPr lang="en-US" sz="1400" spc="10" dirty="0">
                <a:latin typeface="Microsoft Sans Serif"/>
                <a:cs typeface="Microsoft Sans Serif"/>
              </a:rPr>
              <a:t>arin</a:t>
            </a:r>
            <a:r>
              <a:rPr lang="en-US" sz="1400" spc="-110" dirty="0">
                <a:latin typeface="Microsoft Sans Serif"/>
                <a:cs typeface="Microsoft Sans Serif"/>
              </a:rPr>
              <a:t>a</a:t>
            </a:r>
            <a:r>
              <a:rPr lang="en-US" sz="1400" spc="-114" dirty="0">
                <a:latin typeface="Microsoft Sans Serif"/>
                <a:cs typeface="Microsoft Sans Serif"/>
              </a:rPr>
              <a:t>",</a:t>
            </a:r>
            <a:r>
              <a:rPr lang="en-US" sz="1400" spc="-70" dirty="0">
                <a:latin typeface="Microsoft Sans Serif"/>
                <a:cs typeface="Microsoft Sans Serif"/>
              </a:rPr>
              <a:t> </a:t>
            </a:r>
            <a:r>
              <a:rPr lang="en-US" sz="1400" spc="-204" dirty="0">
                <a:latin typeface="Microsoft Sans Serif"/>
                <a:cs typeface="Microsoft Sans Serif"/>
              </a:rPr>
              <a:t>"</a:t>
            </a:r>
            <a:r>
              <a:rPr lang="en-US" sz="1400" spc="-10" dirty="0" err="1">
                <a:latin typeface="Microsoft Sans Serif"/>
                <a:cs typeface="Microsoft Sans Serif"/>
              </a:rPr>
              <a:t>apellid</a:t>
            </a:r>
            <a:r>
              <a:rPr lang="en-US" sz="1400" spc="-95" dirty="0" err="1">
                <a:latin typeface="Microsoft Sans Serif"/>
                <a:cs typeface="Microsoft Sans Serif"/>
              </a:rPr>
              <a:t>o</a:t>
            </a:r>
            <a:r>
              <a:rPr lang="en-US" sz="1400" spc="-100" dirty="0">
                <a:latin typeface="Microsoft Sans Serif"/>
                <a:cs typeface="Microsoft Sans Serif"/>
              </a:rPr>
              <a:t>":</a:t>
            </a:r>
            <a:r>
              <a:rPr lang="en-US" sz="1400" spc="-70" dirty="0">
                <a:latin typeface="Microsoft Sans Serif"/>
                <a:cs typeface="Microsoft Sans Serif"/>
              </a:rPr>
              <a:t> </a:t>
            </a:r>
            <a:r>
              <a:rPr lang="en-US" sz="1400" spc="-175" dirty="0">
                <a:latin typeface="Microsoft Sans Serif"/>
                <a:cs typeface="Microsoft Sans Serif"/>
              </a:rPr>
              <a:t>"</a:t>
            </a:r>
            <a:r>
              <a:rPr lang="en-US" sz="1400" spc="-100" dirty="0">
                <a:latin typeface="Microsoft Sans Serif"/>
                <a:cs typeface="Microsoft Sans Serif"/>
              </a:rPr>
              <a:t>Gonzalez"},</a:t>
            </a:r>
            <a:endParaRPr lang="en-US" sz="1400" dirty="0">
              <a:latin typeface="Microsoft Sans Serif"/>
              <a:cs typeface="Microsoft Sans Serif"/>
            </a:endParaRPr>
          </a:p>
          <a:p>
            <a:pPr marL="508000">
              <a:lnSpc>
                <a:spcPct val="100000"/>
              </a:lnSpc>
              <a:spcBef>
                <a:spcPts val="370"/>
              </a:spcBef>
            </a:pPr>
            <a:r>
              <a:rPr lang="en-US" sz="1400" spc="-120" dirty="0">
                <a:latin typeface="Microsoft Sans Serif"/>
                <a:cs typeface="Microsoft Sans Serif"/>
              </a:rPr>
              <a:t>{</a:t>
            </a:r>
            <a:r>
              <a:rPr lang="en-US" sz="1400" spc="-180" dirty="0">
                <a:latin typeface="Microsoft Sans Serif"/>
                <a:cs typeface="Microsoft Sans Serif"/>
              </a:rPr>
              <a:t>"</a:t>
            </a:r>
            <a:r>
              <a:rPr lang="en-US" sz="1400" spc="-35" dirty="0" err="1">
                <a:latin typeface="Microsoft Sans Serif"/>
                <a:cs typeface="Microsoft Sans Serif"/>
              </a:rPr>
              <a:t>nombr</a:t>
            </a:r>
            <a:r>
              <a:rPr lang="en-US" sz="1400" spc="-130" dirty="0" err="1">
                <a:latin typeface="Microsoft Sans Serif"/>
                <a:cs typeface="Microsoft Sans Serif"/>
              </a:rPr>
              <a:t>e</a:t>
            </a:r>
            <a:r>
              <a:rPr lang="en-US" sz="1400" spc="-100" dirty="0">
                <a:latin typeface="Microsoft Sans Serif"/>
                <a:cs typeface="Microsoft Sans Serif"/>
              </a:rPr>
              <a:t>":</a:t>
            </a:r>
            <a:r>
              <a:rPr lang="en-US" sz="1400" spc="-70" dirty="0">
                <a:latin typeface="Microsoft Sans Serif"/>
                <a:cs typeface="Microsoft Sans Serif"/>
              </a:rPr>
              <a:t> </a:t>
            </a:r>
            <a:r>
              <a:rPr lang="en-US" sz="1400" spc="-105" dirty="0">
                <a:latin typeface="Microsoft Sans Serif"/>
                <a:cs typeface="Microsoft Sans Serif"/>
              </a:rPr>
              <a:t>"Luz",</a:t>
            </a:r>
            <a:r>
              <a:rPr lang="en-US" sz="1400" spc="-70" dirty="0">
                <a:latin typeface="Microsoft Sans Serif"/>
                <a:cs typeface="Microsoft Sans Serif"/>
              </a:rPr>
              <a:t> </a:t>
            </a:r>
            <a:r>
              <a:rPr lang="en-US" sz="1400" spc="-204" dirty="0">
                <a:latin typeface="Microsoft Sans Serif"/>
                <a:cs typeface="Microsoft Sans Serif"/>
              </a:rPr>
              <a:t>"</a:t>
            </a:r>
            <a:r>
              <a:rPr lang="en-US" sz="1400" spc="-10" dirty="0" err="1">
                <a:latin typeface="Microsoft Sans Serif"/>
                <a:cs typeface="Microsoft Sans Serif"/>
              </a:rPr>
              <a:t>apellid</a:t>
            </a:r>
            <a:r>
              <a:rPr lang="en-US" sz="1400" spc="-95" dirty="0" err="1">
                <a:latin typeface="Microsoft Sans Serif"/>
                <a:cs typeface="Microsoft Sans Serif"/>
              </a:rPr>
              <a:t>o</a:t>
            </a:r>
            <a:r>
              <a:rPr lang="en-US" sz="1400" spc="-100" dirty="0">
                <a:latin typeface="Microsoft Sans Serif"/>
                <a:cs typeface="Microsoft Sans Serif"/>
              </a:rPr>
              <a:t>":</a:t>
            </a:r>
            <a:r>
              <a:rPr lang="en-US" sz="1400" spc="-70" dirty="0">
                <a:latin typeface="Microsoft Sans Serif"/>
                <a:cs typeface="Microsoft Sans Serif"/>
              </a:rPr>
              <a:t> </a:t>
            </a:r>
            <a:r>
              <a:rPr lang="en-US" sz="1400" spc="-90" dirty="0">
                <a:latin typeface="Microsoft Sans Serif"/>
                <a:cs typeface="Microsoft Sans Serif"/>
              </a:rPr>
              <a:t>"López"},</a:t>
            </a:r>
            <a:endParaRPr lang="en-US" sz="1400" dirty="0">
              <a:latin typeface="Microsoft Sans Serif"/>
              <a:cs typeface="Microsoft Sans Serif"/>
            </a:endParaRPr>
          </a:p>
          <a:p>
            <a:pPr marL="508000">
              <a:lnSpc>
                <a:spcPct val="100000"/>
              </a:lnSpc>
              <a:spcBef>
                <a:spcPts val="370"/>
              </a:spcBef>
            </a:pPr>
            <a:r>
              <a:rPr lang="en-US" sz="1400" spc="-120" dirty="0">
                <a:latin typeface="Microsoft Sans Serif"/>
                <a:cs typeface="Microsoft Sans Serif"/>
              </a:rPr>
              <a:t>{</a:t>
            </a:r>
            <a:r>
              <a:rPr lang="en-US" sz="1400" spc="-180" dirty="0">
                <a:latin typeface="Microsoft Sans Serif"/>
                <a:cs typeface="Microsoft Sans Serif"/>
              </a:rPr>
              <a:t>"</a:t>
            </a:r>
            <a:r>
              <a:rPr lang="en-US" sz="1400" spc="-35" dirty="0" err="1">
                <a:latin typeface="Microsoft Sans Serif"/>
                <a:cs typeface="Microsoft Sans Serif"/>
              </a:rPr>
              <a:t>nombr</a:t>
            </a:r>
            <a:r>
              <a:rPr lang="en-US" sz="1400" spc="-130" dirty="0" err="1">
                <a:latin typeface="Microsoft Sans Serif"/>
                <a:cs typeface="Microsoft Sans Serif"/>
              </a:rPr>
              <a:t>e</a:t>
            </a:r>
            <a:r>
              <a:rPr lang="en-US" sz="1400" spc="-100" dirty="0">
                <a:latin typeface="Microsoft Sans Serif"/>
                <a:cs typeface="Microsoft Sans Serif"/>
              </a:rPr>
              <a:t>":</a:t>
            </a:r>
            <a:r>
              <a:rPr lang="en-US" sz="1400" spc="-70" dirty="0">
                <a:latin typeface="Microsoft Sans Serif"/>
                <a:cs typeface="Microsoft Sans Serif"/>
              </a:rPr>
              <a:t> </a:t>
            </a:r>
            <a:r>
              <a:rPr lang="en-US" sz="1400" spc="-30" dirty="0">
                <a:latin typeface="Microsoft Sans Serif"/>
                <a:cs typeface="Microsoft Sans Serif"/>
              </a:rPr>
              <a:t>"Ma</a:t>
            </a:r>
            <a:r>
              <a:rPr lang="en-US" sz="1400" spc="-35" dirty="0">
                <a:latin typeface="Microsoft Sans Serif"/>
                <a:cs typeface="Microsoft Sans Serif"/>
              </a:rPr>
              <a:t>r</a:t>
            </a:r>
            <a:r>
              <a:rPr lang="en-US" sz="1400" spc="-75" dirty="0">
                <a:latin typeface="Microsoft Sans Serif"/>
                <a:cs typeface="Microsoft Sans Serif"/>
              </a:rPr>
              <a:t>cos",</a:t>
            </a:r>
            <a:r>
              <a:rPr lang="en-US" sz="1400" spc="-70" dirty="0">
                <a:latin typeface="Microsoft Sans Serif"/>
                <a:cs typeface="Microsoft Sans Serif"/>
              </a:rPr>
              <a:t> </a:t>
            </a:r>
            <a:r>
              <a:rPr lang="en-US" sz="1400" spc="-204" dirty="0">
                <a:latin typeface="Microsoft Sans Serif"/>
                <a:cs typeface="Microsoft Sans Serif"/>
              </a:rPr>
              <a:t>"</a:t>
            </a:r>
            <a:r>
              <a:rPr lang="en-US" sz="1400" spc="-10" dirty="0" err="1">
                <a:latin typeface="Microsoft Sans Serif"/>
                <a:cs typeface="Microsoft Sans Serif"/>
              </a:rPr>
              <a:t>apellid</a:t>
            </a:r>
            <a:r>
              <a:rPr lang="en-US" sz="1400" spc="-95" dirty="0" err="1">
                <a:latin typeface="Microsoft Sans Serif"/>
                <a:cs typeface="Microsoft Sans Serif"/>
              </a:rPr>
              <a:t>o</a:t>
            </a:r>
            <a:r>
              <a:rPr lang="en-US" sz="1400" spc="-100" dirty="0">
                <a:latin typeface="Microsoft Sans Serif"/>
                <a:cs typeface="Microsoft Sans Serif"/>
              </a:rPr>
              <a:t>":</a:t>
            </a:r>
            <a:r>
              <a:rPr lang="en-US" sz="1400" spc="-70" dirty="0">
                <a:latin typeface="Microsoft Sans Serif"/>
                <a:cs typeface="Microsoft Sans Serif"/>
              </a:rPr>
              <a:t> </a:t>
            </a:r>
            <a:r>
              <a:rPr lang="en-US" sz="1400" spc="-45" dirty="0">
                <a:latin typeface="Microsoft Sans Serif"/>
                <a:cs typeface="Microsoft Sans Serif"/>
              </a:rPr>
              <a:t>"</a:t>
            </a:r>
            <a:r>
              <a:rPr lang="en-US" sz="1400" spc="-45" dirty="0" err="1">
                <a:latin typeface="Microsoft Sans Serif"/>
                <a:cs typeface="Microsoft Sans Serif"/>
              </a:rPr>
              <a:t>Villalb</a:t>
            </a:r>
            <a:r>
              <a:rPr lang="en-US" sz="1400" spc="-110" dirty="0" err="1">
                <a:latin typeface="Microsoft Sans Serif"/>
                <a:cs typeface="Microsoft Sans Serif"/>
              </a:rPr>
              <a:t>a</a:t>
            </a:r>
            <a:r>
              <a:rPr lang="en-US" sz="1400" spc="-125" dirty="0">
                <a:latin typeface="Microsoft Sans Serif"/>
                <a:cs typeface="Microsoft Sans Serif"/>
              </a:rPr>
              <a:t>"}</a:t>
            </a:r>
            <a:endParaRPr lang="en-US" sz="1400" dirty="0">
              <a:latin typeface="Microsoft Sans Serif"/>
              <a:cs typeface="Microsoft Sans Serif"/>
            </a:endParaRPr>
          </a:p>
          <a:p>
            <a:pPr marL="254000">
              <a:lnSpc>
                <a:spcPct val="100000"/>
              </a:lnSpc>
              <a:spcBef>
                <a:spcPts val="370"/>
              </a:spcBef>
            </a:pPr>
            <a:r>
              <a:rPr lang="en-US" sz="1400" spc="-35" dirty="0">
                <a:latin typeface="Microsoft Sans Serif"/>
                <a:cs typeface="Microsoft Sans Serif"/>
              </a:rPr>
              <a:t>]</a:t>
            </a:r>
            <a:endParaRPr lang="en-US" sz="1400" dirty="0">
              <a:latin typeface="Microsoft Sans Serif"/>
              <a:cs typeface="Microsoft Sans Serif"/>
            </a:endParaRPr>
          </a:p>
          <a:p>
            <a:pPr marL="12700">
              <a:lnSpc>
                <a:spcPct val="100000"/>
              </a:lnSpc>
              <a:spcBef>
                <a:spcPts val="370"/>
              </a:spcBef>
            </a:pPr>
            <a:r>
              <a:rPr lang="en-US" sz="1400" spc="-30" dirty="0">
                <a:latin typeface="Microsoft Sans Serif"/>
                <a:cs typeface="Microsoft Sans Serif"/>
              </a:rPr>
              <a:t>}`</a:t>
            </a:r>
            <a:endParaRPr lang="en-US" sz="1400" dirty="0">
              <a:latin typeface="Microsoft Sans Serif"/>
              <a:cs typeface="Microsoft Sans Serif"/>
            </a:endParaRPr>
          </a:p>
          <a:p>
            <a:pPr marL="12700">
              <a:lnSpc>
                <a:spcPct val="100000"/>
              </a:lnSpc>
              <a:spcBef>
                <a:spcPts val="380"/>
              </a:spcBef>
            </a:pPr>
            <a:r>
              <a:rPr lang="en-US" sz="1400" spc="-35" dirty="0">
                <a:latin typeface="Microsoft Sans Serif"/>
                <a:cs typeface="Microsoft Sans Serif"/>
              </a:rPr>
              <a:t>let</a:t>
            </a:r>
            <a:r>
              <a:rPr lang="en-US" sz="1400" spc="-65" dirty="0">
                <a:latin typeface="Microsoft Sans Serif"/>
                <a:cs typeface="Microsoft Sans Serif"/>
              </a:rPr>
              <a:t> </a:t>
            </a:r>
            <a:r>
              <a:rPr lang="en-US" sz="1400" spc="-35" dirty="0" err="1">
                <a:latin typeface="Microsoft Sans Serif"/>
                <a:cs typeface="Microsoft Sans Serif"/>
              </a:rPr>
              <a:t>processedData</a:t>
            </a:r>
            <a:r>
              <a:rPr lang="en-US" sz="1400" spc="-65" dirty="0">
                <a:latin typeface="Microsoft Sans Serif"/>
                <a:cs typeface="Microsoft Sans Serif"/>
              </a:rPr>
              <a:t> </a:t>
            </a:r>
            <a:r>
              <a:rPr lang="en-US" sz="1400" spc="-135" dirty="0">
                <a:latin typeface="Microsoft Sans Serif"/>
                <a:cs typeface="Microsoft Sans Serif"/>
              </a:rPr>
              <a:t>=</a:t>
            </a:r>
            <a:r>
              <a:rPr lang="en-US" sz="1400" spc="-65" dirty="0">
                <a:latin typeface="Microsoft Sans Serif"/>
                <a:cs typeface="Microsoft Sans Serif"/>
              </a:rPr>
              <a:t> </a:t>
            </a:r>
            <a:r>
              <a:rPr lang="en-US" sz="1400" spc="-60" dirty="0" err="1">
                <a:latin typeface="Microsoft Sans Serif"/>
                <a:cs typeface="Microsoft Sans Serif"/>
              </a:rPr>
              <a:t>JSON.parse</a:t>
            </a:r>
            <a:r>
              <a:rPr lang="en-US" sz="1400" spc="-60" dirty="0">
                <a:latin typeface="Microsoft Sans Serif"/>
                <a:cs typeface="Microsoft Sans Serif"/>
              </a:rPr>
              <a:t>(data);</a:t>
            </a:r>
            <a:endParaRPr lang="en-US" sz="1400" dirty="0">
              <a:latin typeface="Microsoft Sans Serif"/>
              <a:cs typeface="Microsoft Sans Serif"/>
            </a:endParaRPr>
          </a:p>
          <a:p>
            <a:pPr>
              <a:lnSpc>
                <a:spcPct val="100000"/>
              </a:lnSpc>
              <a:spcBef>
                <a:spcPts val="30"/>
              </a:spcBef>
            </a:pPr>
            <a:endParaRPr lang="en-US" sz="1600" dirty="0">
              <a:latin typeface="Microsoft Sans Serif"/>
              <a:cs typeface="Microsoft Sans Serif"/>
            </a:endParaRPr>
          </a:p>
          <a:p>
            <a:pPr marL="12700">
              <a:lnSpc>
                <a:spcPct val="100000"/>
              </a:lnSpc>
            </a:pPr>
            <a:r>
              <a:rPr lang="en-US" sz="1400" spc="-45" dirty="0">
                <a:latin typeface="Microsoft Sans Serif"/>
                <a:cs typeface="Microsoft Sans Serif"/>
              </a:rPr>
              <a:t>console.log(</a:t>
            </a:r>
            <a:r>
              <a:rPr lang="en-US" sz="1400" spc="-45" dirty="0" err="1">
                <a:latin typeface="Microsoft Sans Serif"/>
                <a:cs typeface="Microsoft Sans Serif"/>
              </a:rPr>
              <a:t>processedData.empleados</a:t>
            </a:r>
            <a:r>
              <a:rPr lang="en-US" sz="1400" spc="-45" dirty="0">
                <a:latin typeface="Microsoft Sans Serif"/>
                <a:cs typeface="Microsoft Sans Serif"/>
              </a:rPr>
              <a:t>[0]);</a:t>
            </a:r>
            <a:endParaRPr lang="en-US" sz="1400" dirty="0">
              <a:latin typeface="Microsoft Sans Serif"/>
              <a:cs typeface="Microsoft Sans Serif"/>
            </a:endParaRPr>
          </a:p>
          <a:p>
            <a:pPr>
              <a:lnSpc>
                <a:spcPct val="100000"/>
              </a:lnSpc>
              <a:spcBef>
                <a:spcPts val="35"/>
              </a:spcBef>
            </a:pPr>
            <a:endParaRPr lang="en-US" sz="1600" dirty="0">
              <a:latin typeface="Microsoft Sans Serif"/>
              <a:cs typeface="Microsoft Sans Serif"/>
            </a:endParaRPr>
          </a:p>
          <a:p>
            <a:pPr marL="76200">
              <a:lnSpc>
                <a:spcPct val="100000"/>
              </a:lnSpc>
            </a:pPr>
            <a:r>
              <a:rPr lang="en-US" sz="1400" dirty="0">
                <a:latin typeface="Microsoft Sans Serif"/>
                <a:cs typeface="Microsoft Sans Serif"/>
              </a:rPr>
              <a:t>//{</a:t>
            </a:r>
            <a:r>
              <a:rPr lang="en-US" sz="1400" dirty="0" err="1">
                <a:latin typeface="Microsoft Sans Serif"/>
                <a:cs typeface="Microsoft Sans Serif"/>
              </a:rPr>
              <a:t>nomb</a:t>
            </a:r>
            <a:r>
              <a:rPr lang="en-US" sz="1400" spc="-15" dirty="0" err="1">
                <a:latin typeface="Microsoft Sans Serif"/>
                <a:cs typeface="Microsoft Sans Serif"/>
              </a:rPr>
              <a:t>r</a:t>
            </a:r>
            <a:r>
              <a:rPr lang="en-US" sz="1400" spc="-75" dirty="0" err="1">
                <a:latin typeface="Microsoft Sans Serif"/>
                <a:cs typeface="Microsoft Sans Serif"/>
              </a:rPr>
              <a:t>e</a:t>
            </a:r>
            <a:r>
              <a:rPr lang="en-US" sz="1400" spc="-75" dirty="0">
                <a:latin typeface="Microsoft Sans Serif"/>
                <a:cs typeface="Microsoft Sans Serif"/>
              </a:rPr>
              <a:t>:</a:t>
            </a:r>
            <a:r>
              <a:rPr lang="en-US" sz="1400" spc="-70" dirty="0">
                <a:latin typeface="Microsoft Sans Serif"/>
                <a:cs typeface="Microsoft Sans Serif"/>
              </a:rPr>
              <a:t> </a:t>
            </a:r>
            <a:r>
              <a:rPr lang="en-US" sz="1400" spc="-35" dirty="0">
                <a:latin typeface="Microsoft Sans Serif"/>
                <a:cs typeface="Microsoft Sans Serif"/>
              </a:rPr>
              <a:t>"Jua</a:t>
            </a:r>
            <a:r>
              <a:rPr lang="en-US" sz="1400" spc="-150" dirty="0">
                <a:latin typeface="Microsoft Sans Serif"/>
                <a:cs typeface="Microsoft Sans Serif"/>
              </a:rPr>
              <a:t>n</a:t>
            </a:r>
            <a:r>
              <a:rPr lang="en-US" sz="1400" spc="-114" dirty="0">
                <a:latin typeface="Microsoft Sans Serif"/>
                <a:cs typeface="Microsoft Sans Serif"/>
              </a:rPr>
              <a:t>",</a:t>
            </a:r>
            <a:r>
              <a:rPr lang="en-US" sz="1400" spc="-70" dirty="0">
                <a:latin typeface="Microsoft Sans Serif"/>
                <a:cs typeface="Microsoft Sans Serif"/>
              </a:rPr>
              <a:t> </a:t>
            </a:r>
            <a:r>
              <a:rPr lang="en-US" sz="1400" spc="-20" dirty="0" err="1">
                <a:latin typeface="Microsoft Sans Serif"/>
                <a:cs typeface="Microsoft Sans Serif"/>
              </a:rPr>
              <a:t>apellido</a:t>
            </a:r>
            <a:r>
              <a:rPr lang="en-US" sz="1400" spc="-20" dirty="0">
                <a:latin typeface="Microsoft Sans Serif"/>
                <a:cs typeface="Microsoft Sans Serif"/>
              </a:rPr>
              <a:t>:</a:t>
            </a:r>
            <a:r>
              <a:rPr lang="en-US" sz="1400" spc="-70" dirty="0">
                <a:latin typeface="Microsoft Sans Serif"/>
                <a:cs typeface="Microsoft Sans Serif"/>
              </a:rPr>
              <a:t> </a:t>
            </a:r>
            <a:r>
              <a:rPr lang="en-US" sz="1400" spc="-114" dirty="0">
                <a:latin typeface="Microsoft Sans Serif"/>
                <a:cs typeface="Microsoft Sans Serif"/>
              </a:rPr>
              <a:t>"</a:t>
            </a:r>
            <a:r>
              <a:rPr lang="en-US" sz="1400" spc="-245" dirty="0">
                <a:latin typeface="Microsoft Sans Serif"/>
                <a:cs typeface="Microsoft Sans Serif"/>
              </a:rPr>
              <a:t>P</a:t>
            </a:r>
            <a:r>
              <a:rPr lang="en-US" sz="1400" spc="-30" dirty="0">
                <a:latin typeface="Microsoft Sans Serif"/>
                <a:cs typeface="Microsoft Sans Serif"/>
              </a:rPr>
              <a:t>e</a:t>
            </a:r>
            <a:r>
              <a:rPr lang="en-US" sz="1400" spc="-40" dirty="0">
                <a:latin typeface="Microsoft Sans Serif"/>
                <a:cs typeface="Microsoft Sans Serif"/>
              </a:rPr>
              <a:t>r</a:t>
            </a:r>
            <a:r>
              <a:rPr lang="en-US" sz="1400" spc="-110" dirty="0">
                <a:latin typeface="Microsoft Sans Serif"/>
                <a:cs typeface="Microsoft Sans Serif"/>
              </a:rPr>
              <a:t>ez"}</a:t>
            </a:r>
            <a:endParaRPr lang="en-US" sz="1400" dirty="0">
              <a:latin typeface="Microsoft Sans Serif"/>
              <a:cs typeface="Microsoft Sans Serif"/>
            </a:endParaRPr>
          </a:p>
        </p:txBody>
      </p:sp>
    </p:spTree>
    <p:extLst>
      <p:ext uri="{BB962C8B-B14F-4D97-AF65-F5344CB8AC3E}">
        <p14:creationId xmlns:p14="http://schemas.microsoft.com/office/powerpoint/2010/main" val="17726360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26"/>
          <p:cNvSpPr txBox="1">
            <a:spLocks noGrp="1"/>
          </p:cNvSpPr>
          <p:nvPr>
            <p:ph type="title"/>
          </p:nvPr>
        </p:nvSpPr>
        <p:spPr>
          <a:xfrm>
            <a:off x="632174" y="650250"/>
            <a:ext cx="5449311" cy="726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s" dirty="0"/>
              <a:t>Convertir un objeto JS a JSON</a:t>
            </a:r>
            <a:endParaRPr dirty="0"/>
          </a:p>
        </p:txBody>
      </p:sp>
      <p:sp>
        <p:nvSpPr>
          <p:cNvPr id="124" name="Google Shape;124;p26"/>
          <p:cNvSpPr txBox="1">
            <a:spLocks noGrp="1"/>
          </p:cNvSpPr>
          <p:nvPr>
            <p:ph type="subTitle" idx="1"/>
          </p:nvPr>
        </p:nvSpPr>
        <p:spPr>
          <a:xfrm>
            <a:off x="642700" y="1377149"/>
            <a:ext cx="7906214" cy="3441593"/>
          </a:xfrm>
          <a:prstGeom prst="rect">
            <a:avLst/>
          </a:prstGeom>
        </p:spPr>
        <p:txBody>
          <a:bodyPr spcFirstLastPara="1" wrap="square" lIns="91425" tIns="91425" rIns="91425" bIns="91425" anchor="t" anchorCtr="0">
            <a:noAutofit/>
          </a:bodyPr>
          <a:lstStyle/>
          <a:p>
            <a:pPr marL="12700">
              <a:lnSpc>
                <a:spcPct val="100000"/>
              </a:lnSpc>
              <a:spcBef>
                <a:spcPts val="475"/>
              </a:spcBef>
            </a:pPr>
            <a:r>
              <a:rPr lang="en-US" sz="1400" spc="-35" dirty="0">
                <a:latin typeface="Microsoft Sans Serif"/>
                <a:cs typeface="Microsoft Sans Serif"/>
              </a:rPr>
              <a:t>De </a:t>
            </a:r>
            <a:r>
              <a:rPr lang="en-US" sz="1400" spc="-35" dirty="0" err="1">
                <a:latin typeface="Microsoft Sans Serif"/>
                <a:cs typeface="Microsoft Sans Serif"/>
              </a:rPr>
              <a:t>igual</a:t>
            </a:r>
            <a:r>
              <a:rPr lang="en-US" sz="1400" spc="-35" dirty="0">
                <a:latin typeface="Microsoft Sans Serif"/>
                <a:cs typeface="Microsoft Sans Serif"/>
              </a:rPr>
              <a:t> </a:t>
            </a:r>
            <a:r>
              <a:rPr lang="en-US" sz="1400" spc="-35" dirty="0" err="1">
                <a:latin typeface="Microsoft Sans Serif"/>
                <a:cs typeface="Microsoft Sans Serif"/>
              </a:rPr>
              <a:t>manera</a:t>
            </a:r>
            <a:r>
              <a:rPr lang="en-US" sz="1400" spc="-35" dirty="0">
                <a:latin typeface="Microsoft Sans Serif"/>
                <a:cs typeface="Microsoft Sans Serif"/>
              </a:rPr>
              <a:t> </a:t>
            </a:r>
            <a:r>
              <a:rPr lang="en-US" sz="1400" spc="-35" dirty="0" err="1">
                <a:latin typeface="Microsoft Sans Serif"/>
                <a:cs typeface="Microsoft Sans Serif"/>
              </a:rPr>
              <a:t>podemos</a:t>
            </a:r>
            <a:r>
              <a:rPr lang="en-US" sz="1400" spc="-35" dirty="0">
                <a:latin typeface="Microsoft Sans Serif"/>
                <a:cs typeface="Microsoft Sans Serif"/>
              </a:rPr>
              <a:t> </a:t>
            </a:r>
            <a:r>
              <a:rPr lang="en-US" sz="1400" spc="-35" dirty="0" err="1">
                <a:latin typeface="Microsoft Sans Serif"/>
                <a:cs typeface="Microsoft Sans Serif"/>
              </a:rPr>
              <a:t>convertir</a:t>
            </a:r>
            <a:r>
              <a:rPr lang="en-US" sz="1400" spc="-35" dirty="0">
                <a:latin typeface="Microsoft Sans Serif"/>
                <a:cs typeface="Microsoft Sans Serif"/>
              </a:rPr>
              <a:t> un </a:t>
            </a:r>
            <a:r>
              <a:rPr lang="en-US" sz="1400" spc="-35" dirty="0" err="1">
                <a:latin typeface="Microsoft Sans Serif"/>
                <a:cs typeface="Microsoft Sans Serif"/>
              </a:rPr>
              <a:t>objeto</a:t>
            </a:r>
            <a:r>
              <a:rPr lang="en-US" sz="1400" spc="-35" dirty="0">
                <a:latin typeface="Microsoft Sans Serif"/>
                <a:cs typeface="Microsoft Sans Serif"/>
              </a:rPr>
              <a:t> JS a  </a:t>
            </a:r>
            <a:r>
              <a:rPr lang="en-US" sz="1400" spc="-35" dirty="0" err="1">
                <a:latin typeface="Microsoft Sans Serif"/>
                <a:cs typeface="Microsoft Sans Serif"/>
              </a:rPr>
              <a:t>formato</a:t>
            </a:r>
            <a:r>
              <a:rPr lang="en-US" sz="1400" spc="-35" dirty="0">
                <a:latin typeface="Microsoft Sans Serif"/>
                <a:cs typeface="Microsoft Sans Serif"/>
              </a:rPr>
              <a:t> JSON </a:t>
            </a:r>
            <a:r>
              <a:rPr lang="en-US" sz="1400" spc="-35" dirty="0" err="1">
                <a:latin typeface="Microsoft Sans Serif"/>
                <a:cs typeface="Microsoft Sans Serif"/>
              </a:rPr>
              <a:t>utilizando</a:t>
            </a:r>
            <a:r>
              <a:rPr lang="en-US" sz="1400" spc="-35" dirty="0">
                <a:latin typeface="Microsoft Sans Serif"/>
                <a:cs typeface="Microsoft Sans Serif"/>
              </a:rPr>
              <a:t>  </a:t>
            </a:r>
            <a:r>
              <a:rPr lang="en-US" sz="1400" spc="-35" dirty="0" err="1">
                <a:latin typeface="Microsoft Sans Serif"/>
                <a:cs typeface="Microsoft Sans Serif"/>
              </a:rPr>
              <a:t>JSON.stringify</a:t>
            </a:r>
            <a:r>
              <a:rPr lang="en-US" sz="1400" spc="-35" dirty="0">
                <a:latin typeface="Microsoft Sans Serif"/>
                <a:cs typeface="Microsoft Sans Serif"/>
              </a:rPr>
              <a:t>().</a:t>
            </a:r>
          </a:p>
          <a:p>
            <a:pPr marL="12700">
              <a:lnSpc>
                <a:spcPct val="100000"/>
              </a:lnSpc>
              <a:spcBef>
                <a:spcPts val="475"/>
              </a:spcBef>
            </a:pPr>
            <a:endParaRPr lang="en-US" sz="1400" spc="-35" dirty="0">
              <a:latin typeface="Microsoft Sans Serif"/>
              <a:cs typeface="Microsoft Sans Serif"/>
            </a:endParaRPr>
          </a:p>
          <a:p>
            <a:pPr marL="12700">
              <a:lnSpc>
                <a:spcPct val="100000"/>
              </a:lnSpc>
              <a:spcBef>
                <a:spcPts val="1830"/>
              </a:spcBef>
            </a:pPr>
            <a:r>
              <a:rPr lang="en-US" sz="1400" spc="-30" dirty="0">
                <a:latin typeface="Microsoft Sans Serif"/>
                <a:cs typeface="Microsoft Sans Serif"/>
              </a:rPr>
              <a:t>let</a:t>
            </a:r>
            <a:r>
              <a:rPr lang="en-US" sz="1400" spc="-60" dirty="0">
                <a:latin typeface="Microsoft Sans Serif"/>
                <a:cs typeface="Microsoft Sans Serif"/>
              </a:rPr>
              <a:t> </a:t>
            </a:r>
            <a:r>
              <a:rPr lang="en-US" sz="1400" dirty="0">
                <a:latin typeface="Microsoft Sans Serif"/>
                <a:cs typeface="Microsoft Sans Serif"/>
              </a:rPr>
              <a:t>data</a:t>
            </a:r>
            <a:r>
              <a:rPr lang="en-US" sz="1400" spc="-60" dirty="0">
                <a:latin typeface="Microsoft Sans Serif"/>
                <a:cs typeface="Microsoft Sans Serif"/>
              </a:rPr>
              <a:t> </a:t>
            </a:r>
            <a:r>
              <a:rPr lang="en-US" sz="1400" spc="-120" dirty="0">
                <a:latin typeface="Microsoft Sans Serif"/>
                <a:cs typeface="Microsoft Sans Serif"/>
              </a:rPr>
              <a:t>=</a:t>
            </a:r>
            <a:r>
              <a:rPr lang="en-US" sz="1400" spc="-60" dirty="0">
                <a:latin typeface="Microsoft Sans Serif"/>
                <a:cs typeface="Microsoft Sans Serif"/>
              </a:rPr>
              <a:t> </a:t>
            </a:r>
            <a:r>
              <a:rPr lang="en-US" sz="1400" spc="-125" dirty="0">
                <a:latin typeface="Microsoft Sans Serif"/>
                <a:cs typeface="Microsoft Sans Serif"/>
              </a:rPr>
              <a:t>{</a:t>
            </a:r>
            <a:endParaRPr lang="en-US" sz="1400" dirty="0">
              <a:latin typeface="Microsoft Sans Serif"/>
              <a:cs typeface="Microsoft Sans Serif"/>
            </a:endParaRPr>
          </a:p>
          <a:p>
            <a:pPr marL="368300">
              <a:lnSpc>
                <a:spcPct val="100000"/>
              </a:lnSpc>
              <a:spcBef>
                <a:spcPts val="330"/>
              </a:spcBef>
            </a:pPr>
            <a:r>
              <a:rPr lang="en-US" sz="1400" spc="-40" dirty="0" err="1">
                <a:latin typeface="Microsoft Sans Serif"/>
                <a:cs typeface="Microsoft Sans Serif"/>
              </a:rPr>
              <a:t>empleados</a:t>
            </a:r>
            <a:r>
              <a:rPr lang="en-US" sz="1400" spc="-40" dirty="0">
                <a:latin typeface="Microsoft Sans Serif"/>
                <a:cs typeface="Microsoft Sans Serif"/>
              </a:rPr>
              <a:t>:</a:t>
            </a:r>
            <a:r>
              <a:rPr lang="en-US" sz="1400" spc="-60" dirty="0">
                <a:latin typeface="Microsoft Sans Serif"/>
                <a:cs typeface="Microsoft Sans Serif"/>
              </a:rPr>
              <a:t> </a:t>
            </a:r>
            <a:r>
              <a:rPr lang="en-US" sz="1400" spc="-30" dirty="0">
                <a:latin typeface="Microsoft Sans Serif"/>
                <a:cs typeface="Microsoft Sans Serif"/>
              </a:rPr>
              <a:t>[</a:t>
            </a:r>
            <a:endParaRPr lang="en-US" sz="1400" dirty="0">
              <a:latin typeface="Microsoft Sans Serif"/>
              <a:cs typeface="Microsoft Sans Serif"/>
            </a:endParaRPr>
          </a:p>
          <a:p>
            <a:pPr marL="863600">
              <a:lnSpc>
                <a:spcPct val="100000"/>
              </a:lnSpc>
              <a:spcBef>
                <a:spcPts val="325"/>
              </a:spcBef>
            </a:pPr>
            <a:r>
              <a:rPr lang="en-US" sz="1400" spc="-50" dirty="0">
                <a:latin typeface="Microsoft Sans Serif"/>
                <a:cs typeface="Microsoft Sans Serif"/>
              </a:rPr>
              <a:t>{</a:t>
            </a:r>
            <a:r>
              <a:rPr lang="en-US" sz="1400" spc="-50" dirty="0" err="1">
                <a:latin typeface="Microsoft Sans Serif"/>
                <a:cs typeface="Microsoft Sans Serif"/>
              </a:rPr>
              <a:t>nomb</a:t>
            </a:r>
            <a:r>
              <a:rPr lang="en-US" sz="1400" spc="-45" dirty="0" err="1">
                <a:latin typeface="Microsoft Sans Serif"/>
                <a:cs typeface="Microsoft Sans Serif"/>
              </a:rPr>
              <a:t>r</a:t>
            </a:r>
            <a:r>
              <a:rPr lang="en-US" sz="1400" spc="-65" dirty="0" err="1">
                <a:latin typeface="Microsoft Sans Serif"/>
                <a:cs typeface="Microsoft Sans Serif"/>
              </a:rPr>
              <a:t>e</a:t>
            </a:r>
            <a:r>
              <a:rPr lang="en-US" sz="1400" spc="-65" dirty="0">
                <a:latin typeface="Microsoft Sans Serif"/>
                <a:cs typeface="Microsoft Sans Serif"/>
              </a:rPr>
              <a:t>:</a:t>
            </a:r>
            <a:r>
              <a:rPr lang="en-US" sz="1400" spc="-60" dirty="0">
                <a:latin typeface="Microsoft Sans Serif"/>
                <a:cs typeface="Microsoft Sans Serif"/>
              </a:rPr>
              <a:t> </a:t>
            </a:r>
            <a:r>
              <a:rPr lang="en-US" sz="1400" spc="-30" dirty="0">
                <a:latin typeface="Microsoft Sans Serif"/>
                <a:cs typeface="Microsoft Sans Serif"/>
              </a:rPr>
              <a:t>"Jua</a:t>
            </a:r>
            <a:r>
              <a:rPr lang="en-US" sz="1400" spc="-135" dirty="0">
                <a:latin typeface="Microsoft Sans Serif"/>
                <a:cs typeface="Microsoft Sans Serif"/>
              </a:rPr>
              <a:t>n</a:t>
            </a:r>
            <a:r>
              <a:rPr lang="en-US" sz="1400" spc="-100" dirty="0">
                <a:latin typeface="Microsoft Sans Serif"/>
                <a:cs typeface="Microsoft Sans Serif"/>
              </a:rPr>
              <a:t>",</a:t>
            </a:r>
            <a:r>
              <a:rPr lang="en-US" sz="1400" spc="-60" dirty="0">
                <a:latin typeface="Microsoft Sans Serif"/>
                <a:cs typeface="Microsoft Sans Serif"/>
              </a:rPr>
              <a:t> </a:t>
            </a:r>
            <a:r>
              <a:rPr lang="en-US" sz="1400" spc="-20" dirty="0" err="1">
                <a:latin typeface="Microsoft Sans Serif"/>
                <a:cs typeface="Microsoft Sans Serif"/>
              </a:rPr>
              <a:t>apellido</a:t>
            </a:r>
            <a:r>
              <a:rPr lang="en-US" sz="1400" spc="-20" dirty="0">
                <a:latin typeface="Microsoft Sans Serif"/>
                <a:cs typeface="Microsoft Sans Serif"/>
              </a:rPr>
              <a:t>:</a:t>
            </a:r>
            <a:r>
              <a:rPr lang="en-US" sz="1400" spc="-60" dirty="0">
                <a:latin typeface="Microsoft Sans Serif"/>
                <a:cs typeface="Microsoft Sans Serif"/>
              </a:rPr>
              <a:t> </a:t>
            </a:r>
            <a:r>
              <a:rPr lang="en-US" sz="1400" spc="-100" dirty="0">
                <a:latin typeface="Microsoft Sans Serif"/>
                <a:cs typeface="Microsoft Sans Serif"/>
              </a:rPr>
              <a:t>"</a:t>
            </a:r>
            <a:r>
              <a:rPr lang="en-US" sz="1400" spc="-215" dirty="0">
                <a:latin typeface="Microsoft Sans Serif"/>
                <a:cs typeface="Microsoft Sans Serif"/>
              </a:rPr>
              <a:t>P</a:t>
            </a:r>
            <a:r>
              <a:rPr lang="en-US" sz="1400" spc="-25" dirty="0">
                <a:latin typeface="Microsoft Sans Serif"/>
                <a:cs typeface="Microsoft Sans Serif"/>
              </a:rPr>
              <a:t>e</a:t>
            </a:r>
            <a:r>
              <a:rPr lang="en-US" sz="1400" spc="-30" dirty="0">
                <a:latin typeface="Microsoft Sans Serif"/>
                <a:cs typeface="Microsoft Sans Serif"/>
              </a:rPr>
              <a:t>r</a:t>
            </a:r>
            <a:r>
              <a:rPr lang="en-US" sz="1400" spc="-95" dirty="0">
                <a:latin typeface="Microsoft Sans Serif"/>
                <a:cs typeface="Microsoft Sans Serif"/>
              </a:rPr>
              <a:t>ez"},</a:t>
            </a:r>
            <a:endParaRPr lang="en-US" sz="1400" dirty="0">
              <a:latin typeface="Microsoft Sans Serif"/>
              <a:cs typeface="Microsoft Sans Serif"/>
            </a:endParaRPr>
          </a:p>
          <a:p>
            <a:pPr marL="863600">
              <a:lnSpc>
                <a:spcPct val="100000"/>
              </a:lnSpc>
              <a:spcBef>
                <a:spcPts val="325"/>
              </a:spcBef>
            </a:pPr>
            <a:r>
              <a:rPr lang="en-US" sz="1400" spc="-50" dirty="0">
                <a:latin typeface="Microsoft Sans Serif"/>
                <a:cs typeface="Microsoft Sans Serif"/>
              </a:rPr>
              <a:t>{</a:t>
            </a:r>
            <a:r>
              <a:rPr lang="en-US" sz="1400" spc="-50" dirty="0" err="1">
                <a:latin typeface="Microsoft Sans Serif"/>
                <a:cs typeface="Microsoft Sans Serif"/>
              </a:rPr>
              <a:t>nomb</a:t>
            </a:r>
            <a:r>
              <a:rPr lang="en-US" sz="1400" spc="-45" dirty="0" err="1">
                <a:latin typeface="Microsoft Sans Serif"/>
                <a:cs typeface="Microsoft Sans Serif"/>
              </a:rPr>
              <a:t>r</a:t>
            </a:r>
            <a:r>
              <a:rPr lang="en-US" sz="1400" spc="-65" dirty="0" err="1">
                <a:latin typeface="Microsoft Sans Serif"/>
                <a:cs typeface="Microsoft Sans Serif"/>
              </a:rPr>
              <a:t>e</a:t>
            </a:r>
            <a:r>
              <a:rPr lang="en-US" sz="1400" spc="-65" dirty="0">
                <a:latin typeface="Microsoft Sans Serif"/>
                <a:cs typeface="Microsoft Sans Serif"/>
              </a:rPr>
              <a:t>:</a:t>
            </a:r>
            <a:r>
              <a:rPr lang="en-US" sz="1400" spc="-60" dirty="0">
                <a:latin typeface="Microsoft Sans Serif"/>
                <a:cs typeface="Microsoft Sans Serif"/>
              </a:rPr>
              <a:t> </a:t>
            </a:r>
            <a:r>
              <a:rPr lang="en-US" sz="1400" spc="-95" dirty="0">
                <a:latin typeface="Microsoft Sans Serif"/>
                <a:cs typeface="Microsoft Sans Serif"/>
              </a:rPr>
              <a:t>"</a:t>
            </a:r>
            <a:r>
              <a:rPr lang="en-US" sz="1400" spc="-204" dirty="0">
                <a:latin typeface="Microsoft Sans Serif"/>
                <a:cs typeface="Microsoft Sans Serif"/>
              </a:rPr>
              <a:t>K</a:t>
            </a:r>
            <a:r>
              <a:rPr lang="en-US" sz="1400" spc="5" dirty="0">
                <a:latin typeface="Microsoft Sans Serif"/>
                <a:cs typeface="Microsoft Sans Serif"/>
              </a:rPr>
              <a:t>arin</a:t>
            </a:r>
            <a:r>
              <a:rPr lang="en-US" sz="1400" spc="-90" dirty="0">
                <a:latin typeface="Microsoft Sans Serif"/>
                <a:cs typeface="Microsoft Sans Serif"/>
              </a:rPr>
              <a:t>a</a:t>
            </a:r>
            <a:r>
              <a:rPr lang="en-US" sz="1400" spc="-100" dirty="0">
                <a:latin typeface="Microsoft Sans Serif"/>
                <a:cs typeface="Microsoft Sans Serif"/>
              </a:rPr>
              <a:t>",</a:t>
            </a:r>
            <a:r>
              <a:rPr lang="en-US" sz="1400" spc="-60" dirty="0">
                <a:latin typeface="Microsoft Sans Serif"/>
                <a:cs typeface="Microsoft Sans Serif"/>
              </a:rPr>
              <a:t> </a:t>
            </a:r>
            <a:r>
              <a:rPr lang="en-US" sz="1400" spc="-20" dirty="0" err="1">
                <a:latin typeface="Microsoft Sans Serif"/>
                <a:cs typeface="Microsoft Sans Serif"/>
              </a:rPr>
              <a:t>apellido</a:t>
            </a:r>
            <a:r>
              <a:rPr lang="en-US" sz="1400" spc="-20" dirty="0">
                <a:latin typeface="Microsoft Sans Serif"/>
                <a:cs typeface="Microsoft Sans Serif"/>
              </a:rPr>
              <a:t>:</a:t>
            </a:r>
            <a:r>
              <a:rPr lang="en-US" sz="1400" spc="-60" dirty="0">
                <a:latin typeface="Microsoft Sans Serif"/>
                <a:cs typeface="Microsoft Sans Serif"/>
              </a:rPr>
              <a:t> </a:t>
            </a:r>
            <a:r>
              <a:rPr lang="en-US" sz="1400" spc="-155" dirty="0">
                <a:latin typeface="Microsoft Sans Serif"/>
                <a:cs typeface="Microsoft Sans Serif"/>
              </a:rPr>
              <a:t>"</a:t>
            </a:r>
            <a:r>
              <a:rPr lang="en-US" sz="1400" spc="-85" dirty="0">
                <a:latin typeface="Microsoft Sans Serif"/>
                <a:cs typeface="Microsoft Sans Serif"/>
              </a:rPr>
              <a:t>Gonzalez"},</a:t>
            </a:r>
            <a:endParaRPr lang="en-US" sz="1400" dirty="0">
              <a:latin typeface="Microsoft Sans Serif"/>
              <a:cs typeface="Microsoft Sans Serif"/>
            </a:endParaRPr>
          </a:p>
          <a:p>
            <a:pPr marL="863600">
              <a:lnSpc>
                <a:spcPct val="100000"/>
              </a:lnSpc>
              <a:spcBef>
                <a:spcPts val="325"/>
              </a:spcBef>
            </a:pPr>
            <a:r>
              <a:rPr lang="en-US" sz="1400" spc="-50" dirty="0">
                <a:latin typeface="Microsoft Sans Serif"/>
                <a:cs typeface="Microsoft Sans Serif"/>
              </a:rPr>
              <a:t>{</a:t>
            </a:r>
            <a:r>
              <a:rPr lang="en-US" sz="1400" spc="-50" dirty="0" err="1">
                <a:latin typeface="Microsoft Sans Serif"/>
                <a:cs typeface="Microsoft Sans Serif"/>
              </a:rPr>
              <a:t>nomb</a:t>
            </a:r>
            <a:r>
              <a:rPr lang="en-US" sz="1400" spc="-45" dirty="0" err="1">
                <a:latin typeface="Microsoft Sans Serif"/>
                <a:cs typeface="Microsoft Sans Serif"/>
              </a:rPr>
              <a:t>r</a:t>
            </a:r>
            <a:r>
              <a:rPr lang="en-US" sz="1400" spc="-65" dirty="0" err="1">
                <a:latin typeface="Microsoft Sans Serif"/>
                <a:cs typeface="Microsoft Sans Serif"/>
              </a:rPr>
              <a:t>e</a:t>
            </a:r>
            <a:r>
              <a:rPr lang="en-US" sz="1400" spc="-65" dirty="0">
                <a:latin typeface="Microsoft Sans Serif"/>
                <a:cs typeface="Microsoft Sans Serif"/>
              </a:rPr>
              <a:t>:</a:t>
            </a:r>
            <a:r>
              <a:rPr lang="en-US" sz="1400" spc="-60" dirty="0">
                <a:latin typeface="Microsoft Sans Serif"/>
                <a:cs typeface="Microsoft Sans Serif"/>
              </a:rPr>
              <a:t> </a:t>
            </a:r>
            <a:r>
              <a:rPr lang="en-US" sz="1400" spc="-95" dirty="0">
                <a:latin typeface="Microsoft Sans Serif"/>
                <a:cs typeface="Microsoft Sans Serif"/>
              </a:rPr>
              <a:t>"Luz",</a:t>
            </a:r>
            <a:r>
              <a:rPr lang="en-US" sz="1400" spc="-60" dirty="0">
                <a:latin typeface="Microsoft Sans Serif"/>
                <a:cs typeface="Microsoft Sans Serif"/>
              </a:rPr>
              <a:t> </a:t>
            </a:r>
            <a:r>
              <a:rPr lang="en-US" sz="1400" spc="-20" dirty="0" err="1">
                <a:latin typeface="Microsoft Sans Serif"/>
                <a:cs typeface="Microsoft Sans Serif"/>
              </a:rPr>
              <a:t>apellido</a:t>
            </a:r>
            <a:r>
              <a:rPr lang="en-US" sz="1400" spc="-20" dirty="0">
                <a:latin typeface="Microsoft Sans Serif"/>
                <a:cs typeface="Microsoft Sans Serif"/>
              </a:rPr>
              <a:t>:</a:t>
            </a:r>
            <a:r>
              <a:rPr lang="en-US" sz="1400" spc="-60" dirty="0">
                <a:latin typeface="Microsoft Sans Serif"/>
                <a:cs typeface="Microsoft Sans Serif"/>
              </a:rPr>
              <a:t> </a:t>
            </a:r>
            <a:r>
              <a:rPr lang="en-US" sz="1400" spc="-80" dirty="0">
                <a:latin typeface="Microsoft Sans Serif"/>
                <a:cs typeface="Microsoft Sans Serif"/>
              </a:rPr>
              <a:t>"López"},</a:t>
            </a:r>
            <a:endParaRPr lang="en-US" sz="1400" dirty="0">
              <a:latin typeface="Microsoft Sans Serif"/>
              <a:cs typeface="Microsoft Sans Serif"/>
            </a:endParaRPr>
          </a:p>
          <a:p>
            <a:pPr marL="863600">
              <a:lnSpc>
                <a:spcPct val="100000"/>
              </a:lnSpc>
              <a:spcBef>
                <a:spcPts val="325"/>
              </a:spcBef>
            </a:pPr>
            <a:r>
              <a:rPr lang="en-US" sz="1400" spc="-50" dirty="0">
                <a:latin typeface="Microsoft Sans Serif"/>
                <a:cs typeface="Microsoft Sans Serif"/>
              </a:rPr>
              <a:t>{</a:t>
            </a:r>
            <a:r>
              <a:rPr lang="en-US" sz="1400" spc="-50" dirty="0" err="1">
                <a:latin typeface="Microsoft Sans Serif"/>
                <a:cs typeface="Microsoft Sans Serif"/>
              </a:rPr>
              <a:t>nomb</a:t>
            </a:r>
            <a:r>
              <a:rPr lang="en-US" sz="1400" spc="-45" dirty="0" err="1">
                <a:latin typeface="Microsoft Sans Serif"/>
                <a:cs typeface="Microsoft Sans Serif"/>
              </a:rPr>
              <a:t>r</a:t>
            </a:r>
            <a:r>
              <a:rPr lang="en-US" sz="1400" spc="-65" dirty="0" err="1">
                <a:latin typeface="Microsoft Sans Serif"/>
                <a:cs typeface="Microsoft Sans Serif"/>
              </a:rPr>
              <a:t>e</a:t>
            </a:r>
            <a:r>
              <a:rPr lang="en-US" sz="1400" spc="-65" dirty="0">
                <a:latin typeface="Microsoft Sans Serif"/>
                <a:cs typeface="Microsoft Sans Serif"/>
              </a:rPr>
              <a:t>:</a:t>
            </a:r>
            <a:r>
              <a:rPr lang="en-US" sz="1400" spc="-60" dirty="0">
                <a:latin typeface="Microsoft Sans Serif"/>
                <a:cs typeface="Microsoft Sans Serif"/>
              </a:rPr>
              <a:t> </a:t>
            </a:r>
            <a:r>
              <a:rPr lang="en-US" sz="1400" spc="-30" dirty="0">
                <a:latin typeface="Microsoft Sans Serif"/>
                <a:cs typeface="Microsoft Sans Serif"/>
              </a:rPr>
              <a:t>"Mar</a:t>
            </a:r>
            <a:r>
              <a:rPr lang="en-US" sz="1400" spc="-65" dirty="0">
                <a:latin typeface="Microsoft Sans Serif"/>
                <a:cs typeface="Microsoft Sans Serif"/>
              </a:rPr>
              <a:t>cos",</a:t>
            </a:r>
            <a:r>
              <a:rPr lang="en-US" sz="1400" spc="-60" dirty="0">
                <a:latin typeface="Microsoft Sans Serif"/>
                <a:cs typeface="Microsoft Sans Serif"/>
              </a:rPr>
              <a:t> </a:t>
            </a:r>
            <a:r>
              <a:rPr lang="en-US" sz="1400" spc="-20" dirty="0" err="1">
                <a:latin typeface="Microsoft Sans Serif"/>
                <a:cs typeface="Microsoft Sans Serif"/>
              </a:rPr>
              <a:t>apellido</a:t>
            </a:r>
            <a:r>
              <a:rPr lang="en-US" sz="1400" spc="-20" dirty="0">
                <a:latin typeface="Microsoft Sans Serif"/>
                <a:cs typeface="Microsoft Sans Serif"/>
              </a:rPr>
              <a:t>:</a:t>
            </a:r>
            <a:r>
              <a:rPr lang="en-US" sz="1400" spc="-60" dirty="0">
                <a:latin typeface="Microsoft Sans Serif"/>
                <a:cs typeface="Microsoft Sans Serif"/>
              </a:rPr>
              <a:t> </a:t>
            </a:r>
            <a:r>
              <a:rPr lang="en-US" sz="1400" spc="-30" dirty="0">
                <a:latin typeface="Microsoft Sans Serif"/>
                <a:cs typeface="Microsoft Sans Serif"/>
              </a:rPr>
              <a:t>"</a:t>
            </a:r>
            <a:r>
              <a:rPr lang="en-US" sz="1400" spc="-30" dirty="0" err="1">
                <a:latin typeface="Microsoft Sans Serif"/>
                <a:cs typeface="Microsoft Sans Serif"/>
              </a:rPr>
              <a:t>Villalb</a:t>
            </a:r>
            <a:r>
              <a:rPr lang="en-US" sz="1400" spc="-145" dirty="0" err="1">
                <a:latin typeface="Microsoft Sans Serif"/>
                <a:cs typeface="Microsoft Sans Serif"/>
              </a:rPr>
              <a:t>a</a:t>
            </a:r>
            <a:r>
              <a:rPr lang="en-US" sz="1400" spc="-110" dirty="0">
                <a:latin typeface="Microsoft Sans Serif"/>
                <a:cs typeface="Microsoft Sans Serif"/>
              </a:rPr>
              <a:t>"}</a:t>
            </a:r>
            <a:endParaRPr lang="en-US" sz="1400" dirty="0">
              <a:latin typeface="Microsoft Sans Serif"/>
              <a:cs typeface="Microsoft Sans Serif"/>
            </a:endParaRPr>
          </a:p>
          <a:p>
            <a:pPr marL="431800">
              <a:lnSpc>
                <a:spcPct val="100000"/>
              </a:lnSpc>
              <a:spcBef>
                <a:spcPts val="325"/>
              </a:spcBef>
            </a:pPr>
            <a:r>
              <a:rPr lang="en-US" sz="1400" spc="-30" dirty="0">
                <a:latin typeface="Microsoft Sans Serif"/>
                <a:cs typeface="Microsoft Sans Serif"/>
              </a:rPr>
              <a:t>]</a:t>
            </a:r>
            <a:endParaRPr lang="en-US" sz="1400" dirty="0">
              <a:latin typeface="Microsoft Sans Serif"/>
              <a:cs typeface="Microsoft Sans Serif"/>
            </a:endParaRPr>
          </a:p>
          <a:p>
            <a:pPr marL="12700">
              <a:lnSpc>
                <a:spcPct val="100000"/>
              </a:lnSpc>
              <a:spcBef>
                <a:spcPts val="325"/>
              </a:spcBef>
            </a:pPr>
            <a:r>
              <a:rPr lang="en-US" sz="1400" spc="-125" dirty="0">
                <a:latin typeface="Microsoft Sans Serif"/>
                <a:cs typeface="Microsoft Sans Serif"/>
              </a:rPr>
              <a:t>}</a:t>
            </a:r>
            <a:endParaRPr lang="en-US" sz="1400" dirty="0">
              <a:latin typeface="Microsoft Sans Serif"/>
              <a:cs typeface="Microsoft Sans Serif"/>
            </a:endParaRPr>
          </a:p>
          <a:p>
            <a:pPr>
              <a:lnSpc>
                <a:spcPct val="100000"/>
              </a:lnSpc>
              <a:spcBef>
                <a:spcPts val="30"/>
              </a:spcBef>
            </a:pPr>
            <a:endParaRPr lang="en-US" sz="1750" dirty="0">
              <a:latin typeface="Microsoft Sans Serif"/>
              <a:cs typeface="Microsoft Sans Serif"/>
            </a:endParaRPr>
          </a:p>
          <a:p>
            <a:pPr marL="12700">
              <a:lnSpc>
                <a:spcPct val="100000"/>
              </a:lnSpc>
            </a:pPr>
            <a:r>
              <a:rPr lang="en-US" sz="1400" spc="-30" dirty="0">
                <a:latin typeface="Microsoft Sans Serif"/>
                <a:cs typeface="Microsoft Sans Serif"/>
              </a:rPr>
              <a:t>let</a:t>
            </a:r>
            <a:r>
              <a:rPr lang="en-US" sz="1400" spc="-60" dirty="0">
                <a:latin typeface="Microsoft Sans Serif"/>
                <a:cs typeface="Microsoft Sans Serif"/>
              </a:rPr>
              <a:t> </a:t>
            </a:r>
            <a:r>
              <a:rPr lang="en-US" sz="1400" spc="-15" dirty="0" err="1">
                <a:latin typeface="Microsoft Sans Serif"/>
                <a:cs typeface="Microsoft Sans Serif"/>
              </a:rPr>
              <a:t>dataJson</a:t>
            </a:r>
            <a:r>
              <a:rPr lang="en-US" sz="1400" spc="-60" dirty="0">
                <a:latin typeface="Microsoft Sans Serif"/>
                <a:cs typeface="Microsoft Sans Serif"/>
              </a:rPr>
              <a:t> </a:t>
            </a:r>
            <a:r>
              <a:rPr lang="en-US" sz="1400" spc="-120" dirty="0">
                <a:latin typeface="Microsoft Sans Serif"/>
                <a:cs typeface="Microsoft Sans Serif"/>
              </a:rPr>
              <a:t>=</a:t>
            </a:r>
            <a:r>
              <a:rPr lang="en-US" sz="1400" spc="-60" dirty="0">
                <a:latin typeface="Microsoft Sans Serif"/>
                <a:cs typeface="Microsoft Sans Serif"/>
              </a:rPr>
              <a:t> </a:t>
            </a:r>
            <a:r>
              <a:rPr lang="en-US" sz="1400" spc="-40" dirty="0" err="1">
                <a:latin typeface="Microsoft Sans Serif"/>
                <a:cs typeface="Microsoft Sans Serif"/>
              </a:rPr>
              <a:t>JSON.stringify</a:t>
            </a:r>
            <a:r>
              <a:rPr lang="en-US" sz="1400" spc="-40" dirty="0">
                <a:latin typeface="Microsoft Sans Serif"/>
                <a:cs typeface="Microsoft Sans Serif"/>
              </a:rPr>
              <a:t>(data);</a:t>
            </a:r>
            <a:endParaRPr lang="en-US" sz="1400" dirty="0">
              <a:latin typeface="Microsoft Sans Serif"/>
              <a:cs typeface="Microsoft Sans Serif"/>
            </a:endParaRPr>
          </a:p>
          <a:p>
            <a:pPr marL="12700">
              <a:lnSpc>
                <a:spcPct val="100000"/>
              </a:lnSpc>
              <a:spcBef>
                <a:spcPts val="475"/>
              </a:spcBef>
            </a:pPr>
            <a:endParaRPr lang="en-US" sz="1400" dirty="0">
              <a:latin typeface="Microsoft Sans Serif"/>
              <a:cs typeface="Microsoft Sans Serif"/>
            </a:endParaRPr>
          </a:p>
        </p:txBody>
      </p:sp>
    </p:spTree>
    <p:extLst>
      <p:ext uri="{BB962C8B-B14F-4D97-AF65-F5344CB8AC3E}">
        <p14:creationId xmlns:p14="http://schemas.microsoft.com/office/powerpoint/2010/main" val="6156678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30"/>
          <p:cNvSpPr txBox="1">
            <a:spLocks noGrp="1"/>
          </p:cNvSpPr>
          <p:nvPr>
            <p:ph type="title"/>
          </p:nvPr>
        </p:nvSpPr>
        <p:spPr>
          <a:xfrm>
            <a:off x="530400" y="2208300"/>
            <a:ext cx="8083200" cy="726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
              <a:t>Gracias por su tiempo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21"/>
          <p:cNvSpPr txBox="1">
            <a:spLocks noGrp="1"/>
          </p:cNvSpPr>
          <p:nvPr>
            <p:ph type="title"/>
          </p:nvPr>
        </p:nvSpPr>
        <p:spPr>
          <a:xfrm>
            <a:off x="732150" y="1432763"/>
            <a:ext cx="7679700" cy="726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 dirty="0"/>
              <a:t>JSON</a:t>
            </a:r>
            <a:endParaRPr dirty="0"/>
          </a:p>
        </p:txBody>
      </p:sp>
      <p:sp>
        <p:nvSpPr>
          <p:cNvPr id="90" name="Google Shape;90;p21"/>
          <p:cNvSpPr txBox="1">
            <a:spLocks noGrp="1"/>
          </p:cNvSpPr>
          <p:nvPr>
            <p:ph type="body" idx="1"/>
          </p:nvPr>
        </p:nvSpPr>
        <p:spPr>
          <a:xfrm>
            <a:off x="732150" y="2229500"/>
            <a:ext cx="7679700" cy="1959600"/>
          </a:xfrm>
          <a:prstGeom prst="rect">
            <a:avLst/>
          </a:prstGeom>
        </p:spPr>
        <p:txBody>
          <a:bodyPr spcFirstLastPara="1" wrap="square" lIns="91425" tIns="91425" rIns="91425" bIns="91425" anchor="t" anchorCtr="0">
            <a:noAutofit/>
          </a:bodyPr>
          <a:lstStyle/>
          <a:p>
            <a:pPr marL="0" lvl="0" indent="0" algn="ctr" rtl="0">
              <a:spcBef>
                <a:spcPts val="0"/>
              </a:spcBef>
              <a:spcAft>
                <a:spcPts val="1200"/>
              </a:spcAft>
              <a:buNone/>
            </a:pPr>
            <a:r>
              <a:rPr lang="en-US" dirty="0"/>
              <a:t>JavaScript Object Notation</a:t>
            </a:r>
            <a:r>
              <a:rPr lang="es" dirty="0"/>
              <a:t>.</a:t>
            </a:r>
          </a:p>
          <a:p>
            <a:pPr marL="0" lvl="0" indent="0" algn="ctr" rtl="0">
              <a:spcBef>
                <a:spcPts val="0"/>
              </a:spcBef>
              <a:spcAft>
                <a:spcPts val="1200"/>
              </a:spcAft>
              <a:buNone/>
            </a:pPr>
            <a:endParaRPr lang="es" dirty="0"/>
          </a:p>
          <a:p>
            <a:pPr marL="0" lvl="0" indent="0" algn="ctr" rtl="0">
              <a:spcBef>
                <a:spcPts val="0"/>
              </a:spcBef>
              <a:spcAft>
                <a:spcPts val="1200"/>
              </a:spcAft>
              <a:buNone/>
            </a:pPr>
            <a:r>
              <a:rPr lang="es-ES" dirty="0"/>
              <a:t>Una introducción a los objetos y a JSON, incluidas sus definiciones, propiedades y métodos, así como un examen más detallado de la sintaxis y las reglas de JSON.</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pic>
        <p:nvPicPr>
          <p:cNvPr id="95" name="Google Shape;95;p22"/>
          <p:cNvPicPr preferRelativeResize="0">
            <a:picLocks noGrp="1"/>
          </p:cNvPicPr>
          <p:nvPr>
            <p:ph type="pic" idx="2"/>
          </p:nvPr>
        </p:nvPicPr>
        <p:blipFill rotWithShape="1">
          <a:blip r:embed="rId3">
            <a:alphaModFix/>
          </a:blip>
          <a:srcRect l="27762" r="27767"/>
          <a:stretch/>
        </p:blipFill>
        <p:spPr>
          <a:xfrm>
            <a:off x="0" y="57700"/>
            <a:ext cx="3393900" cy="5085900"/>
          </a:xfrm>
          <a:prstGeom prst="roundRect">
            <a:avLst>
              <a:gd name="adj" fmla="val 16667"/>
            </a:avLst>
          </a:prstGeom>
        </p:spPr>
      </p:pic>
      <p:sp>
        <p:nvSpPr>
          <p:cNvPr id="96" name="Google Shape;96;p22"/>
          <p:cNvSpPr txBox="1">
            <a:spLocks noGrp="1"/>
          </p:cNvSpPr>
          <p:nvPr>
            <p:ph type="subTitle" idx="1"/>
          </p:nvPr>
        </p:nvSpPr>
        <p:spPr>
          <a:xfrm>
            <a:off x="4135200" y="1595175"/>
            <a:ext cx="4176600" cy="1964700"/>
          </a:xfrm>
          <a:prstGeom prst="rect">
            <a:avLst/>
          </a:prstGeom>
        </p:spPr>
        <p:txBody>
          <a:bodyPr spcFirstLastPara="1" wrap="square" lIns="91425" tIns="91425" rIns="91425" bIns="91425" anchor="t" anchorCtr="0">
            <a:noAutofit/>
          </a:bodyPr>
          <a:lstStyle/>
          <a:p>
            <a:pPr marL="457200" lvl="0" indent="-311150" algn="just" rtl="0">
              <a:lnSpc>
                <a:spcPct val="110000"/>
              </a:lnSpc>
              <a:spcBef>
                <a:spcPts val="0"/>
              </a:spcBef>
              <a:spcAft>
                <a:spcPts val="0"/>
              </a:spcAft>
              <a:buSzPts val="1300"/>
              <a:buChar char="●"/>
            </a:pPr>
            <a:r>
              <a:rPr lang="es-ES" dirty="0"/>
              <a:t>Un objeto es una colección de datos  relacionados.</a:t>
            </a:r>
          </a:p>
          <a:p>
            <a:pPr marL="457200" lvl="0" indent="-311150" algn="just" rtl="0">
              <a:lnSpc>
                <a:spcPct val="110000"/>
              </a:lnSpc>
              <a:spcBef>
                <a:spcPts val="0"/>
              </a:spcBef>
              <a:spcAft>
                <a:spcPts val="0"/>
              </a:spcAft>
              <a:buSzPts val="1300"/>
              <a:buChar char="●"/>
            </a:pPr>
            <a:endParaRPr lang="es-ES" dirty="0"/>
          </a:p>
          <a:p>
            <a:pPr marL="457200" lvl="0" indent="-311150" algn="just" rtl="0">
              <a:lnSpc>
                <a:spcPct val="110000"/>
              </a:lnSpc>
              <a:spcBef>
                <a:spcPts val="0"/>
              </a:spcBef>
              <a:spcAft>
                <a:spcPts val="0"/>
              </a:spcAft>
              <a:buSzPts val="1300"/>
              <a:buChar char="●"/>
            </a:pPr>
            <a:r>
              <a:rPr lang="es-ES" dirty="0"/>
              <a:t>Posee variables y funciones, que se denominan  propiedades y métodos.</a:t>
            </a:r>
          </a:p>
          <a:p>
            <a:pPr marL="457200" lvl="0" indent="-311150" algn="just" rtl="0">
              <a:lnSpc>
                <a:spcPct val="110000"/>
              </a:lnSpc>
              <a:spcBef>
                <a:spcPts val="0"/>
              </a:spcBef>
              <a:spcAft>
                <a:spcPts val="0"/>
              </a:spcAft>
              <a:buSzPts val="1300"/>
              <a:buChar char="●"/>
            </a:pPr>
            <a:endParaRPr lang="es-ES" dirty="0"/>
          </a:p>
          <a:p>
            <a:pPr marL="457200" lvl="0" indent="-311150" algn="just" rtl="0">
              <a:lnSpc>
                <a:spcPct val="110000"/>
              </a:lnSpc>
              <a:spcBef>
                <a:spcPts val="0"/>
              </a:spcBef>
              <a:spcAft>
                <a:spcPts val="0"/>
              </a:spcAft>
              <a:buSzPts val="1300"/>
              <a:buChar char="●"/>
            </a:pPr>
            <a:r>
              <a:rPr lang="es-ES" dirty="0"/>
              <a:t>Cada propiedad tiene un nombre y un valor (</a:t>
            </a:r>
            <a:r>
              <a:rPr lang="es-ES" dirty="0" err="1"/>
              <a:t>key</a:t>
            </a:r>
            <a:r>
              <a:rPr lang="es-ES" dirty="0"/>
              <a:t>-value).</a:t>
            </a:r>
          </a:p>
        </p:txBody>
      </p:sp>
      <p:sp>
        <p:nvSpPr>
          <p:cNvPr id="97" name="Google Shape;97;p22"/>
          <p:cNvSpPr txBox="1">
            <a:spLocks noGrp="1"/>
          </p:cNvSpPr>
          <p:nvPr>
            <p:ph type="title"/>
          </p:nvPr>
        </p:nvSpPr>
        <p:spPr>
          <a:xfrm>
            <a:off x="4135200" y="650250"/>
            <a:ext cx="4270500" cy="726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s" dirty="0"/>
              <a:t>¿Qué es un objeto?</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23"/>
          <p:cNvSpPr txBox="1">
            <a:spLocks noGrp="1"/>
          </p:cNvSpPr>
          <p:nvPr>
            <p:ph type="title"/>
          </p:nvPr>
        </p:nvSpPr>
        <p:spPr>
          <a:xfrm>
            <a:off x="632175" y="650250"/>
            <a:ext cx="5046000" cy="726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s" dirty="0"/>
              <a:t>Definir un objeto</a:t>
            </a:r>
            <a:endParaRPr dirty="0"/>
          </a:p>
        </p:txBody>
      </p:sp>
      <p:pic>
        <p:nvPicPr>
          <p:cNvPr id="5" name="Imagen 4">
            <a:extLst>
              <a:ext uri="{FF2B5EF4-FFF2-40B4-BE49-F238E27FC236}">
                <a16:creationId xmlns:a16="http://schemas.microsoft.com/office/drawing/2014/main" id="{B3E95042-DEAF-6EC6-8AC1-6459A6505343}"/>
              </a:ext>
            </a:extLst>
          </p:cNvPr>
          <p:cNvPicPr>
            <a:picLocks noChangeAspect="1"/>
          </p:cNvPicPr>
          <p:nvPr/>
        </p:nvPicPr>
        <p:blipFill>
          <a:blip r:embed="rId3"/>
          <a:stretch>
            <a:fillRect/>
          </a:stretch>
        </p:blipFill>
        <p:spPr>
          <a:xfrm>
            <a:off x="1964304" y="1606941"/>
            <a:ext cx="5215392" cy="2886309"/>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24"/>
          <p:cNvSpPr txBox="1">
            <a:spLocks noGrp="1"/>
          </p:cNvSpPr>
          <p:nvPr>
            <p:ph type="subTitle" idx="1"/>
          </p:nvPr>
        </p:nvSpPr>
        <p:spPr>
          <a:xfrm>
            <a:off x="769257" y="1595175"/>
            <a:ext cx="7542543" cy="1964700"/>
          </a:xfrm>
          <a:prstGeom prst="rect">
            <a:avLst/>
          </a:prstGeom>
        </p:spPr>
        <p:txBody>
          <a:bodyPr spcFirstLastPara="1" wrap="square" lIns="91425" tIns="91425" rIns="91425" bIns="91425" anchor="t" anchorCtr="0">
            <a:noAutofit/>
          </a:bodyPr>
          <a:lstStyle/>
          <a:p>
            <a:pPr marL="146050" lvl="0" indent="0" algn="just" rtl="0">
              <a:lnSpc>
                <a:spcPct val="110000"/>
              </a:lnSpc>
              <a:spcBef>
                <a:spcPts val="0"/>
              </a:spcBef>
              <a:spcAft>
                <a:spcPts val="0"/>
              </a:spcAft>
              <a:buSzPts val="1300"/>
            </a:pPr>
            <a:r>
              <a:rPr lang="es-ES" dirty="0"/>
              <a:t>Para acceder a las propiedades de un objeto tenemos 2  opciones:</a:t>
            </a:r>
          </a:p>
          <a:p>
            <a:pPr marL="457200" lvl="0" indent="-311150" algn="just" rtl="0">
              <a:lnSpc>
                <a:spcPct val="110000"/>
              </a:lnSpc>
              <a:spcBef>
                <a:spcPts val="0"/>
              </a:spcBef>
              <a:spcAft>
                <a:spcPts val="0"/>
              </a:spcAft>
              <a:buSzPts val="1300"/>
              <a:buChar char="●"/>
            </a:pPr>
            <a:endParaRPr lang="es-ES" dirty="0"/>
          </a:p>
          <a:p>
            <a:pPr marL="457200" lvl="0" indent="-311150" algn="just" rtl="0">
              <a:lnSpc>
                <a:spcPct val="110000"/>
              </a:lnSpc>
              <a:spcBef>
                <a:spcPts val="0"/>
              </a:spcBef>
              <a:spcAft>
                <a:spcPts val="0"/>
              </a:spcAft>
              <a:buSzPts val="1300"/>
              <a:buChar char="●"/>
            </a:pPr>
            <a:r>
              <a:rPr lang="es-ES" dirty="0" err="1"/>
              <a:t>Objeto.propiedad</a:t>
            </a:r>
            <a:endParaRPr lang="es-ES" dirty="0"/>
          </a:p>
          <a:p>
            <a:pPr marL="457200" lvl="0" indent="-311150" algn="just" rtl="0">
              <a:lnSpc>
                <a:spcPct val="110000"/>
              </a:lnSpc>
              <a:spcBef>
                <a:spcPts val="0"/>
              </a:spcBef>
              <a:spcAft>
                <a:spcPts val="0"/>
              </a:spcAft>
              <a:buSzPts val="1300"/>
              <a:buChar char="●"/>
            </a:pPr>
            <a:r>
              <a:rPr lang="es-ES" dirty="0"/>
              <a:t>Objeto[propiedad]</a:t>
            </a:r>
          </a:p>
          <a:p>
            <a:pPr marL="457200" lvl="0" indent="-311150" algn="just" rtl="0">
              <a:lnSpc>
                <a:spcPct val="110000"/>
              </a:lnSpc>
              <a:spcBef>
                <a:spcPts val="0"/>
              </a:spcBef>
              <a:spcAft>
                <a:spcPts val="0"/>
              </a:spcAft>
              <a:buSzPts val="1300"/>
              <a:buChar char="●"/>
            </a:pPr>
            <a:r>
              <a:rPr lang="es-ES" dirty="0"/>
              <a:t>Siguiendo el ejemplo anterior obtendríamos lo siguiente:</a:t>
            </a:r>
          </a:p>
          <a:p>
            <a:pPr marL="146050" lvl="0" indent="0" algn="just" rtl="0">
              <a:lnSpc>
                <a:spcPct val="110000"/>
              </a:lnSpc>
              <a:spcBef>
                <a:spcPts val="0"/>
              </a:spcBef>
              <a:spcAft>
                <a:spcPts val="0"/>
              </a:spcAft>
              <a:buSzPts val="1300"/>
            </a:pPr>
            <a:r>
              <a:rPr lang="es-ES" dirty="0"/>
              <a:t>	</a:t>
            </a:r>
          </a:p>
          <a:p>
            <a:pPr marL="146050" lvl="0" indent="0" algn="just" rtl="0">
              <a:lnSpc>
                <a:spcPct val="110000"/>
              </a:lnSpc>
              <a:spcBef>
                <a:spcPts val="0"/>
              </a:spcBef>
              <a:spcAft>
                <a:spcPts val="0"/>
              </a:spcAft>
              <a:buSzPts val="1300"/>
            </a:pPr>
            <a:r>
              <a:rPr lang="es-ES" dirty="0"/>
              <a:t>	console.log(</a:t>
            </a:r>
            <a:r>
              <a:rPr lang="es-ES" dirty="0" err="1"/>
              <a:t>persona.nombre</a:t>
            </a:r>
            <a:r>
              <a:rPr lang="es-ES" dirty="0"/>
              <a:t>) ---&gt; ‘Lucas’  </a:t>
            </a:r>
          </a:p>
          <a:p>
            <a:pPr marL="146050" lvl="0" indent="0" algn="just" rtl="0">
              <a:lnSpc>
                <a:spcPct val="110000"/>
              </a:lnSpc>
              <a:spcBef>
                <a:spcPts val="0"/>
              </a:spcBef>
              <a:spcAft>
                <a:spcPts val="0"/>
              </a:spcAft>
              <a:buSzPts val="1300"/>
            </a:pPr>
            <a:r>
              <a:rPr lang="es-ES" dirty="0"/>
              <a:t>	console.log(persona[</a:t>
            </a:r>
            <a:r>
              <a:rPr lang="es-ES" dirty="0" err="1"/>
              <a:t>dni</a:t>
            </a:r>
            <a:r>
              <a:rPr lang="es-ES" dirty="0"/>
              <a:t>]) ---&gt;  23.305.379</a:t>
            </a:r>
          </a:p>
        </p:txBody>
      </p:sp>
      <p:sp>
        <p:nvSpPr>
          <p:cNvPr id="110" name="Google Shape;110;p24"/>
          <p:cNvSpPr txBox="1">
            <a:spLocks noGrp="1"/>
          </p:cNvSpPr>
          <p:nvPr>
            <p:ph type="title"/>
          </p:nvPr>
        </p:nvSpPr>
        <p:spPr>
          <a:xfrm>
            <a:off x="769257" y="708307"/>
            <a:ext cx="4270500" cy="726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s" dirty="0"/>
              <a:t>Acceder a propiedades</a:t>
            </a: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25"/>
          <p:cNvSpPr txBox="1">
            <a:spLocks noGrp="1"/>
          </p:cNvSpPr>
          <p:nvPr>
            <p:ph type="title"/>
          </p:nvPr>
        </p:nvSpPr>
        <p:spPr>
          <a:xfrm>
            <a:off x="632175" y="650250"/>
            <a:ext cx="5046000" cy="726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s" dirty="0"/>
              <a:t>Mutabilidad</a:t>
            </a:r>
            <a:endParaRPr dirty="0"/>
          </a:p>
        </p:txBody>
      </p:sp>
      <p:sp>
        <p:nvSpPr>
          <p:cNvPr id="117" name="Google Shape;117;p25"/>
          <p:cNvSpPr txBox="1">
            <a:spLocks noGrp="1"/>
          </p:cNvSpPr>
          <p:nvPr>
            <p:ph type="subTitle" idx="1"/>
          </p:nvPr>
        </p:nvSpPr>
        <p:spPr>
          <a:xfrm>
            <a:off x="642699" y="1562500"/>
            <a:ext cx="7732043" cy="1964700"/>
          </a:xfrm>
          <a:prstGeom prst="rect">
            <a:avLst/>
          </a:prstGeom>
        </p:spPr>
        <p:txBody>
          <a:bodyPr spcFirstLastPara="1" wrap="square" lIns="91425" tIns="91425" rIns="91425" bIns="91425" anchor="t" anchorCtr="0">
            <a:noAutofit/>
          </a:bodyPr>
          <a:lstStyle/>
          <a:p>
            <a:pPr marL="457200" lvl="0" indent="-311150" algn="just" rtl="0">
              <a:lnSpc>
                <a:spcPct val="110000"/>
              </a:lnSpc>
              <a:spcBef>
                <a:spcPts val="0"/>
              </a:spcBef>
              <a:spcAft>
                <a:spcPts val="0"/>
              </a:spcAft>
              <a:buSzPts val="1300"/>
              <a:buChar char="●"/>
            </a:pPr>
            <a:r>
              <a:rPr lang="es-ES" dirty="0"/>
              <a:t>Por defecto en JS los objetos son mutables, esto </a:t>
            </a:r>
            <a:r>
              <a:rPr lang="es-ES" dirty="0" err="1"/>
              <a:t>signiﬁca</a:t>
            </a:r>
            <a:r>
              <a:rPr lang="es-ES" dirty="0"/>
              <a:t> que además  de obtener el valor de una propiedad de un objeto también podemos  </a:t>
            </a:r>
            <a:r>
              <a:rPr lang="es-ES" dirty="0" err="1"/>
              <a:t>modiﬁcarlo</a:t>
            </a:r>
            <a:r>
              <a:rPr lang="es-ES" dirty="0"/>
              <a:t>:</a:t>
            </a:r>
          </a:p>
          <a:p>
            <a:pPr marL="146050" lvl="0" indent="0" algn="just" rtl="0">
              <a:lnSpc>
                <a:spcPct val="110000"/>
              </a:lnSpc>
              <a:spcBef>
                <a:spcPts val="0"/>
              </a:spcBef>
              <a:spcAft>
                <a:spcPts val="0"/>
              </a:spcAft>
              <a:buSzPts val="1300"/>
            </a:pPr>
            <a:r>
              <a:rPr lang="es-ES" dirty="0"/>
              <a:t>	</a:t>
            </a:r>
          </a:p>
          <a:p>
            <a:pPr marL="146050" lvl="0" indent="0" algn="just" rtl="0">
              <a:lnSpc>
                <a:spcPct val="110000"/>
              </a:lnSpc>
              <a:spcBef>
                <a:spcPts val="0"/>
              </a:spcBef>
              <a:spcAft>
                <a:spcPts val="0"/>
              </a:spcAft>
              <a:buSzPts val="1300"/>
            </a:pPr>
            <a:r>
              <a:rPr lang="es-ES" dirty="0"/>
              <a:t>	</a:t>
            </a:r>
            <a:r>
              <a:rPr lang="es-ES" dirty="0" err="1"/>
              <a:t>persona.nombre</a:t>
            </a:r>
            <a:r>
              <a:rPr lang="es-ES" dirty="0"/>
              <a:t> = ‘Fernando’</a:t>
            </a:r>
          </a:p>
          <a:p>
            <a:pPr marL="457200" lvl="0" indent="-311150" algn="just" rtl="0">
              <a:lnSpc>
                <a:spcPct val="110000"/>
              </a:lnSpc>
              <a:spcBef>
                <a:spcPts val="0"/>
              </a:spcBef>
              <a:spcAft>
                <a:spcPts val="0"/>
              </a:spcAft>
              <a:buSzPts val="1300"/>
              <a:buChar char="●"/>
            </a:pPr>
            <a:endParaRPr lang="es-ES" dirty="0"/>
          </a:p>
          <a:p>
            <a:pPr marL="146050" lvl="0" indent="0" algn="just" rtl="0">
              <a:lnSpc>
                <a:spcPct val="110000"/>
              </a:lnSpc>
              <a:spcBef>
                <a:spcPts val="0"/>
              </a:spcBef>
              <a:spcAft>
                <a:spcPts val="0"/>
              </a:spcAft>
              <a:buSzPts val="1300"/>
            </a:pPr>
            <a:r>
              <a:rPr lang="es-ES" dirty="0"/>
              <a:t>	console.log(</a:t>
            </a:r>
            <a:r>
              <a:rPr lang="es-ES" dirty="0" err="1"/>
              <a:t>persona.nombre</a:t>
            </a:r>
            <a:r>
              <a:rPr lang="es-ES" dirty="0"/>
              <a:t>) ---&gt; ‘Fernando’</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26"/>
          <p:cNvSpPr txBox="1">
            <a:spLocks noGrp="1"/>
          </p:cNvSpPr>
          <p:nvPr>
            <p:ph type="title"/>
          </p:nvPr>
        </p:nvSpPr>
        <p:spPr>
          <a:xfrm>
            <a:off x="632175" y="650250"/>
            <a:ext cx="5046000" cy="726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s" dirty="0"/>
              <a:t>Referencia</a:t>
            </a:r>
            <a:endParaRPr dirty="0"/>
          </a:p>
        </p:txBody>
      </p:sp>
      <p:sp>
        <p:nvSpPr>
          <p:cNvPr id="124" name="Google Shape;124;p26"/>
          <p:cNvSpPr txBox="1">
            <a:spLocks noGrp="1"/>
          </p:cNvSpPr>
          <p:nvPr>
            <p:ph type="subTitle" idx="1"/>
          </p:nvPr>
        </p:nvSpPr>
        <p:spPr>
          <a:xfrm>
            <a:off x="642699" y="1562500"/>
            <a:ext cx="7848157" cy="1964700"/>
          </a:xfrm>
          <a:prstGeom prst="rect">
            <a:avLst/>
          </a:prstGeom>
        </p:spPr>
        <p:txBody>
          <a:bodyPr spcFirstLastPara="1" wrap="square" lIns="91425" tIns="91425" rIns="91425" bIns="91425" anchor="t" anchorCtr="0">
            <a:noAutofit/>
          </a:bodyPr>
          <a:lstStyle/>
          <a:p>
            <a:pPr marL="457200" lvl="0" indent="-311150" algn="just" rtl="0">
              <a:lnSpc>
                <a:spcPct val="110000"/>
              </a:lnSpc>
              <a:spcBef>
                <a:spcPts val="0"/>
              </a:spcBef>
              <a:spcAft>
                <a:spcPts val="0"/>
              </a:spcAft>
              <a:buSzPts val="1300"/>
              <a:buChar char="●"/>
            </a:pPr>
            <a:r>
              <a:rPr lang="es-ES" dirty="0"/>
              <a:t>Cuando </a:t>
            </a:r>
            <a:r>
              <a:rPr lang="es-ES" dirty="0" err="1"/>
              <a:t>deﬁnimos</a:t>
            </a:r>
            <a:r>
              <a:rPr lang="es-ES" dirty="0"/>
              <a:t> objetos en JS la variable que lo declara hace referencia al lugar de  memoria donde se encuentra almacenado ese objeto.</a:t>
            </a:r>
          </a:p>
          <a:p>
            <a:pPr marL="457200" lvl="0" indent="-311150" algn="just" rtl="0">
              <a:lnSpc>
                <a:spcPct val="110000"/>
              </a:lnSpc>
              <a:spcBef>
                <a:spcPts val="0"/>
              </a:spcBef>
              <a:spcAft>
                <a:spcPts val="0"/>
              </a:spcAft>
              <a:buSzPts val="1300"/>
              <a:buChar char="●"/>
            </a:pPr>
            <a:endParaRPr lang="es-ES" dirty="0"/>
          </a:p>
          <a:p>
            <a:pPr marL="457200" lvl="0" indent="-311150" algn="just" rtl="0">
              <a:lnSpc>
                <a:spcPct val="110000"/>
              </a:lnSpc>
              <a:spcBef>
                <a:spcPts val="0"/>
              </a:spcBef>
              <a:spcAft>
                <a:spcPts val="0"/>
              </a:spcAft>
              <a:buSzPts val="1300"/>
              <a:buChar char="●"/>
            </a:pPr>
            <a:r>
              <a:rPr lang="es-ES" dirty="0"/>
              <a:t>Por lo tanto:</a:t>
            </a:r>
          </a:p>
          <a:p>
            <a:pPr marL="457200" lvl="0" indent="-311150" algn="just" rtl="0">
              <a:lnSpc>
                <a:spcPct val="110000"/>
              </a:lnSpc>
              <a:spcBef>
                <a:spcPts val="0"/>
              </a:spcBef>
              <a:spcAft>
                <a:spcPts val="0"/>
              </a:spcAft>
              <a:buSzPts val="1300"/>
              <a:buChar char="●"/>
            </a:pPr>
            <a:endParaRPr lang="es-ES" dirty="0"/>
          </a:p>
          <a:p>
            <a:pPr marL="146050" lvl="0" indent="0" algn="just" rtl="0">
              <a:lnSpc>
                <a:spcPct val="110000"/>
              </a:lnSpc>
              <a:spcBef>
                <a:spcPts val="0"/>
              </a:spcBef>
              <a:spcAft>
                <a:spcPts val="0"/>
              </a:spcAft>
              <a:buSzPts val="1300"/>
            </a:pPr>
            <a:r>
              <a:rPr lang="es-ES" dirty="0"/>
              <a:t>	</a:t>
            </a:r>
            <a:r>
              <a:rPr lang="es-ES" dirty="0" err="1"/>
              <a:t>let</a:t>
            </a:r>
            <a:r>
              <a:rPr lang="es-ES" dirty="0"/>
              <a:t> persona1 = {nombre: ‘Fernando’}; </a:t>
            </a:r>
          </a:p>
          <a:p>
            <a:pPr marL="146050" lvl="0" indent="0" algn="just" rtl="0">
              <a:lnSpc>
                <a:spcPct val="110000"/>
              </a:lnSpc>
              <a:spcBef>
                <a:spcPts val="0"/>
              </a:spcBef>
              <a:spcAft>
                <a:spcPts val="0"/>
              </a:spcAft>
              <a:buSzPts val="1300"/>
            </a:pPr>
            <a:r>
              <a:rPr lang="es-ES" dirty="0"/>
              <a:t>	</a:t>
            </a:r>
            <a:r>
              <a:rPr lang="es-ES" dirty="0" err="1"/>
              <a:t>let</a:t>
            </a:r>
            <a:r>
              <a:rPr lang="es-ES" dirty="0"/>
              <a:t> persona2 = persona1;  </a:t>
            </a:r>
          </a:p>
          <a:p>
            <a:pPr marL="146050" lvl="0" indent="0" algn="just" rtl="0">
              <a:lnSpc>
                <a:spcPct val="110000"/>
              </a:lnSpc>
              <a:spcBef>
                <a:spcPts val="0"/>
              </a:spcBef>
              <a:spcAft>
                <a:spcPts val="0"/>
              </a:spcAft>
              <a:buSzPts val="1300"/>
            </a:pPr>
            <a:r>
              <a:rPr lang="es-ES" dirty="0"/>
              <a:t>	</a:t>
            </a:r>
            <a:r>
              <a:rPr lang="es-ES" dirty="0" err="1"/>
              <a:t>let</a:t>
            </a:r>
            <a:r>
              <a:rPr lang="es-ES" dirty="0"/>
              <a:t> persona3 = {nombre: ‘Fernando’};</a:t>
            </a:r>
          </a:p>
          <a:p>
            <a:pPr marL="457200" lvl="0" indent="-311150" algn="just" rtl="0">
              <a:lnSpc>
                <a:spcPct val="110000"/>
              </a:lnSpc>
              <a:spcBef>
                <a:spcPts val="0"/>
              </a:spcBef>
              <a:spcAft>
                <a:spcPts val="0"/>
              </a:spcAft>
              <a:buSzPts val="1300"/>
              <a:buChar char="●"/>
            </a:pPr>
            <a:endParaRPr lang="es-ES" dirty="0"/>
          </a:p>
          <a:p>
            <a:pPr marL="146050" lvl="0" indent="0" algn="just" rtl="0">
              <a:lnSpc>
                <a:spcPct val="110000"/>
              </a:lnSpc>
              <a:spcBef>
                <a:spcPts val="0"/>
              </a:spcBef>
              <a:spcAft>
                <a:spcPts val="0"/>
              </a:spcAft>
              <a:buSzPts val="1300"/>
            </a:pPr>
            <a:r>
              <a:rPr lang="es-ES" dirty="0"/>
              <a:t>	console.log(persona1 === persona2) ---&gt; true </a:t>
            </a:r>
          </a:p>
          <a:p>
            <a:pPr marL="146050" lvl="0" indent="0" algn="just" rtl="0">
              <a:lnSpc>
                <a:spcPct val="110000"/>
              </a:lnSpc>
              <a:spcBef>
                <a:spcPts val="0"/>
              </a:spcBef>
              <a:spcAft>
                <a:spcPts val="0"/>
              </a:spcAft>
              <a:buSzPts val="1300"/>
            </a:pPr>
            <a:r>
              <a:rPr lang="es-ES" dirty="0"/>
              <a:t>	console.log(persona1 ===  persona3) ---&gt; false</a:t>
            </a:r>
          </a:p>
          <a:p>
            <a:pPr marL="457200" lvl="0" indent="-311150" algn="just" rtl="0">
              <a:lnSpc>
                <a:spcPct val="110000"/>
              </a:lnSpc>
              <a:spcBef>
                <a:spcPts val="0"/>
              </a:spcBef>
              <a:spcAft>
                <a:spcPts val="0"/>
              </a:spcAft>
              <a:buSzPts val="1300"/>
              <a:buChar char="●"/>
            </a:pPr>
            <a:endParaRPr lang="es-ES" dirty="0"/>
          </a:p>
          <a:p>
            <a:pPr marL="146050" lvl="0" indent="0" algn="just" rtl="0">
              <a:lnSpc>
                <a:spcPct val="110000"/>
              </a:lnSpc>
              <a:spcBef>
                <a:spcPts val="0"/>
              </a:spcBef>
              <a:spcAft>
                <a:spcPts val="0"/>
              </a:spcAft>
              <a:buSzPts val="1300"/>
            </a:pPr>
            <a:r>
              <a:rPr lang="es-ES" dirty="0"/>
              <a:t>	persona1.nombre = ‘Lucas’; </a:t>
            </a:r>
          </a:p>
          <a:p>
            <a:pPr marL="146050" lvl="0" indent="0" algn="just" rtl="0">
              <a:lnSpc>
                <a:spcPct val="110000"/>
              </a:lnSpc>
              <a:spcBef>
                <a:spcPts val="0"/>
              </a:spcBef>
              <a:spcAft>
                <a:spcPts val="0"/>
              </a:spcAft>
              <a:buSzPts val="1300"/>
            </a:pPr>
            <a:r>
              <a:rPr lang="es-ES" dirty="0"/>
              <a:t>	console.log(persona2.nombre) ---&gt;  ‘Lucas’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7"/>
          <p:cNvSpPr txBox="1">
            <a:spLocks noGrp="1"/>
          </p:cNvSpPr>
          <p:nvPr>
            <p:ph type="subTitle" idx="1"/>
          </p:nvPr>
        </p:nvSpPr>
        <p:spPr>
          <a:xfrm>
            <a:off x="891258" y="1306287"/>
            <a:ext cx="7439942" cy="3548742"/>
          </a:xfrm>
          <a:prstGeom prst="rect">
            <a:avLst/>
          </a:prstGeom>
        </p:spPr>
        <p:txBody>
          <a:bodyPr spcFirstLastPara="1" wrap="square" lIns="91425" tIns="91425" rIns="91425" bIns="91425" anchor="t" anchorCtr="0">
            <a:noAutofit/>
          </a:bodyPr>
          <a:lstStyle/>
          <a:p>
            <a:pPr marL="146050" lvl="0" indent="0" algn="just" rtl="0">
              <a:lnSpc>
                <a:spcPct val="110000"/>
              </a:lnSpc>
              <a:spcBef>
                <a:spcPts val="0"/>
              </a:spcBef>
              <a:spcAft>
                <a:spcPts val="0"/>
              </a:spcAft>
              <a:buSzPts val="1300"/>
            </a:pPr>
            <a:r>
              <a:rPr lang="en-US" dirty="0"/>
              <a:t>En JS </a:t>
            </a:r>
            <a:r>
              <a:rPr lang="en-US" dirty="0" err="1"/>
              <a:t>existe</a:t>
            </a:r>
            <a:r>
              <a:rPr lang="en-US" dirty="0"/>
              <a:t> </a:t>
            </a:r>
            <a:r>
              <a:rPr lang="en-US" dirty="0" err="1"/>
              <a:t>una</a:t>
            </a:r>
            <a:r>
              <a:rPr lang="en-US" dirty="0"/>
              <a:t> </a:t>
            </a:r>
            <a:r>
              <a:rPr lang="en-US" dirty="0" err="1"/>
              <a:t>expresión</a:t>
            </a:r>
            <a:r>
              <a:rPr lang="en-US" dirty="0"/>
              <a:t> que </a:t>
            </a:r>
            <a:r>
              <a:rPr lang="en-US" dirty="0" err="1"/>
              <a:t>nos</a:t>
            </a:r>
            <a:r>
              <a:rPr lang="en-US" dirty="0"/>
              <a:t> </a:t>
            </a:r>
            <a:r>
              <a:rPr lang="en-US" dirty="0" err="1"/>
              <a:t>permite</a:t>
            </a:r>
            <a:r>
              <a:rPr lang="en-US" dirty="0"/>
              <a:t> </a:t>
            </a:r>
            <a:r>
              <a:rPr lang="en-US" dirty="0" err="1"/>
              <a:t>desempaquetar</a:t>
            </a:r>
            <a:r>
              <a:rPr lang="en-US" dirty="0"/>
              <a:t> </a:t>
            </a:r>
            <a:r>
              <a:rPr lang="en-US" dirty="0" err="1"/>
              <a:t>valores</a:t>
            </a:r>
            <a:r>
              <a:rPr lang="en-US" dirty="0"/>
              <a:t> de arrays u </a:t>
            </a:r>
            <a:r>
              <a:rPr lang="en-US" dirty="0" err="1"/>
              <a:t>objetos</a:t>
            </a:r>
            <a:r>
              <a:rPr lang="en-US" dirty="0"/>
              <a:t> </a:t>
            </a:r>
            <a:r>
              <a:rPr lang="en-US" dirty="0" err="1"/>
              <a:t>en</a:t>
            </a:r>
            <a:r>
              <a:rPr lang="en-US" dirty="0"/>
              <a:t>  </a:t>
            </a:r>
            <a:r>
              <a:rPr lang="en-US" dirty="0" err="1"/>
              <a:t>grupos</a:t>
            </a:r>
            <a:r>
              <a:rPr lang="en-US" dirty="0"/>
              <a:t> de variables, </a:t>
            </a:r>
            <a:r>
              <a:rPr lang="en-US" dirty="0" err="1"/>
              <a:t>permitiéndonos</a:t>
            </a:r>
            <a:r>
              <a:rPr lang="en-US" dirty="0"/>
              <a:t> </a:t>
            </a:r>
            <a:r>
              <a:rPr lang="en-US" dirty="0" err="1"/>
              <a:t>simpliﬁcar</a:t>
            </a:r>
            <a:r>
              <a:rPr lang="en-US" dirty="0"/>
              <a:t> y </a:t>
            </a:r>
            <a:r>
              <a:rPr lang="en-US" dirty="0" err="1"/>
              <a:t>crear</a:t>
            </a:r>
            <a:r>
              <a:rPr lang="en-US" dirty="0"/>
              <a:t> </a:t>
            </a:r>
            <a:r>
              <a:rPr lang="en-US" dirty="0" err="1"/>
              <a:t>código</a:t>
            </a:r>
            <a:r>
              <a:rPr lang="en-US" dirty="0"/>
              <a:t> </a:t>
            </a:r>
            <a:r>
              <a:rPr lang="en-US" dirty="0" err="1"/>
              <a:t>más</a:t>
            </a:r>
            <a:r>
              <a:rPr lang="en-US" dirty="0"/>
              <a:t> legible.</a:t>
            </a:r>
          </a:p>
          <a:p>
            <a:pPr marL="457200" lvl="0" indent="-311150" algn="just" rtl="0">
              <a:lnSpc>
                <a:spcPct val="110000"/>
              </a:lnSpc>
              <a:spcBef>
                <a:spcPts val="0"/>
              </a:spcBef>
              <a:spcAft>
                <a:spcPts val="0"/>
              </a:spcAft>
              <a:buSzPts val="1300"/>
              <a:buChar char="●"/>
            </a:pPr>
            <a:endParaRPr lang="en-US" dirty="0"/>
          </a:p>
          <a:p>
            <a:pPr marL="146050" lvl="0" indent="0" algn="just" rtl="0">
              <a:lnSpc>
                <a:spcPct val="110000"/>
              </a:lnSpc>
              <a:spcBef>
                <a:spcPts val="0"/>
              </a:spcBef>
              <a:spcAft>
                <a:spcPts val="0"/>
              </a:spcAft>
              <a:buSzPts val="1300"/>
            </a:pPr>
            <a:r>
              <a:rPr lang="en-US" dirty="0" err="1"/>
              <a:t>Teniendo</a:t>
            </a:r>
            <a:r>
              <a:rPr lang="en-US" dirty="0"/>
              <a:t> </a:t>
            </a:r>
            <a:r>
              <a:rPr lang="en-US" dirty="0" err="1"/>
              <a:t>en</a:t>
            </a:r>
            <a:r>
              <a:rPr lang="en-US" dirty="0"/>
              <a:t> </a:t>
            </a:r>
            <a:r>
              <a:rPr lang="en-US" dirty="0" err="1"/>
              <a:t>cuenta</a:t>
            </a:r>
            <a:r>
              <a:rPr lang="en-US" dirty="0"/>
              <a:t> </a:t>
            </a:r>
            <a:r>
              <a:rPr lang="en-US" dirty="0" err="1"/>
              <a:t>el</a:t>
            </a:r>
            <a:r>
              <a:rPr lang="en-US" dirty="0"/>
              <a:t> </a:t>
            </a:r>
            <a:r>
              <a:rPr lang="en-US" dirty="0" err="1"/>
              <a:t>ejemplo</a:t>
            </a:r>
            <a:r>
              <a:rPr lang="en-US" dirty="0"/>
              <a:t> anterior:</a:t>
            </a:r>
          </a:p>
          <a:p>
            <a:pPr marL="146050" lvl="0" indent="0" algn="just" rtl="0">
              <a:lnSpc>
                <a:spcPct val="110000"/>
              </a:lnSpc>
              <a:spcBef>
                <a:spcPts val="0"/>
              </a:spcBef>
              <a:spcAft>
                <a:spcPts val="0"/>
              </a:spcAft>
              <a:buSzPts val="1300"/>
            </a:pPr>
            <a:endParaRPr lang="en-US" dirty="0"/>
          </a:p>
          <a:p>
            <a:pPr marL="146050" lvl="0" indent="0" algn="just" rtl="0">
              <a:lnSpc>
                <a:spcPct val="110000"/>
              </a:lnSpc>
              <a:spcBef>
                <a:spcPts val="0"/>
              </a:spcBef>
              <a:spcAft>
                <a:spcPts val="0"/>
              </a:spcAft>
              <a:buSzPts val="1300"/>
            </a:pPr>
            <a:r>
              <a:rPr lang="en-US" dirty="0"/>
              <a:t>	let { </a:t>
            </a:r>
            <a:r>
              <a:rPr lang="en-US" dirty="0" err="1"/>
              <a:t>nombre</a:t>
            </a:r>
            <a:r>
              <a:rPr lang="en-US" dirty="0"/>
              <a:t>, </a:t>
            </a:r>
            <a:r>
              <a:rPr lang="en-US" dirty="0" err="1"/>
              <a:t>apellido</a:t>
            </a:r>
            <a:r>
              <a:rPr lang="en-US" dirty="0"/>
              <a:t>, </a:t>
            </a:r>
            <a:r>
              <a:rPr lang="en-US" dirty="0" err="1"/>
              <a:t>edad</a:t>
            </a:r>
            <a:r>
              <a:rPr lang="en-US" dirty="0"/>
              <a:t>, </a:t>
            </a:r>
            <a:r>
              <a:rPr lang="en-US" dirty="0" err="1"/>
              <a:t>sexo</a:t>
            </a:r>
            <a:r>
              <a:rPr lang="en-US" dirty="0"/>
              <a:t>, </a:t>
            </a:r>
            <a:r>
              <a:rPr lang="en-US" dirty="0" err="1"/>
              <a:t>dni</a:t>
            </a:r>
            <a:r>
              <a:rPr lang="en-US" dirty="0"/>
              <a:t>, </a:t>
            </a:r>
            <a:r>
              <a:rPr lang="en-US" dirty="0" err="1"/>
              <a:t>casado</a:t>
            </a:r>
            <a:r>
              <a:rPr lang="en-US" dirty="0"/>
              <a:t>, </a:t>
            </a:r>
            <a:r>
              <a:rPr lang="en-US" dirty="0" err="1"/>
              <a:t>hijos</a:t>
            </a:r>
            <a:r>
              <a:rPr lang="en-US" dirty="0"/>
              <a:t> } = persona; 	console.log(</a:t>
            </a:r>
            <a:r>
              <a:rPr lang="en-US" dirty="0" err="1"/>
              <a:t>nombre</a:t>
            </a:r>
            <a:r>
              <a:rPr lang="en-US" dirty="0"/>
              <a:t>);</a:t>
            </a:r>
          </a:p>
          <a:p>
            <a:pPr marL="457200" lvl="0" indent="-311150" algn="just" rtl="0">
              <a:lnSpc>
                <a:spcPct val="110000"/>
              </a:lnSpc>
              <a:spcBef>
                <a:spcPts val="0"/>
              </a:spcBef>
              <a:spcAft>
                <a:spcPts val="0"/>
              </a:spcAft>
              <a:buSzPts val="1300"/>
              <a:buChar char="●"/>
            </a:pPr>
            <a:endParaRPr lang="en-US" dirty="0"/>
          </a:p>
          <a:p>
            <a:pPr marL="146050" lvl="0" indent="0" algn="just" rtl="0">
              <a:lnSpc>
                <a:spcPct val="110000"/>
              </a:lnSpc>
              <a:spcBef>
                <a:spcPts val="0"/>
              </a:spcBef>
              <a:spcAft>
                <a:spcPts val="0"/>
              </a:spcAft>
              <a:buSzPts val="1300"/>
            </a:pPr>
            <a:r>
              <a:rPr lang="en-US" dirty="0"/>
              <a:t>	---&gt; ‘Lucas’</a:t>
            </a:r>
          </a:p>
          <a:p>
            <a:pPr marL="457200" lvl="0" indent="-311150" algn="just" rtl="0">
              <a:lnSpc>
                <a:spcPct val="110000"/>
              </a:lnSpc>
              <a:spcBef>
                <a:spcPts val="0"/>
              </a:spcBef>
              <a:spcAft>
                <a:spcPts val="0"/>
              </a:spcAft>
              <a:buSzPts val="1300"/>
              <a:buChar char="●"/>
            </a:pPr>
            <a:endParaRPr lang="en-US" dirty="0"/>
          </a:p>
          <a:p>
            <a:pPr marL="146050" lvl="0" indent="0" algn="just" rtl="0">
              <a:lnSpc>
                <a:spcPct val="110000"/>
              </a:lnSpc>
              <a:spcBef>
                <a:spcPts val="0"/>
              </a:spcBef>
              <a:spcAft>
                <a:spcPts val="0"/>
              </a:spcAft>
              <a:buSzPts val="1300"/>
            </a:pPr>
            <a:r>
              <a:rPr lang="en-US" dirty="0"/>
              <a:t>	console.log(</a:t>
            </a:r>
            <a:r>
              <a:rPr lang="en-US" dirty="0" err="1"/>
              <a:t>apellido</a:t>
            </a:r>
            <a:r>
              <a:rPr lang="en-US" dirty="0"/>
              <a:t>) ---&gt; ‘Martinez’  </a:t>
            </a:r>
          </a:p>
          <a:p>
            <a:pPr marL="146050" lvl="0" indent="0" algn="just" rtl="0">
              <a:lnSpc>
                <a:spcPct val="110000"/>
              </a:lnSpc>
              <a:spcBef>
                <a:spcPts val="0"/>
              </a:spcBef>
              <a:spcAft>
                <a:spcPts val="0"/>
              </a:spcAft>
              <a:buSzPts val="1300"/>
            </a:pPr>
            <a:r>
              <a:rPr lang="en-US" dirty="0"/>
              <a:t>	console.log(</a:t>
            </a:r>
            <a:r>
              <a:rPr lang="en-US" dirty="0" err="1"/>
              <a:t>edad</a:t>
            </a:r>
            <a:r>
              <a:rPr lang="en-US" dirty="0"/>
              <a:t>) ---&gt; 47 </a:t>
            </a:r>
          </a:p>
          <a:p>
            <a:pPr marL="146050" lvl="0" indent="0" algn="just" rtl="0">
              <a:lnSpc>
                <a:spcPct val="110000"/>
              </a:lnSpc>
              <a:spcBef>
                <a:spcPts val="0"/>
              </a:spcBef>
              <a:spcAft>
                <a:spcPts val="0"/>
              </a:spcAft>
              <a:buSzPts val="1300"/>
            </a:pPr>
            <a:r>
              <a:rPr lang="en-US" dirty="0"/>
              <a:t>	console.log(</a:t>
            </a:r>
            <a:r>
              <a:rPr lang="en-US" dirty="0" err="1"/>
              <a:t>sexo</a:t>
            </a:r>
            <a:r>
              <a:rPr lang="en-US" dirty="0"/>
              <a:t>) ---&gt; ‘</a:t>
            </a:r>
            <a:r>
              <a:rPr lang="en-US" dirty="0" err="1"/>
              <a:t>masculino</a:t>
            </a:r>
            <a:r>
              <a:rPr lang="en-US" dirty="0"/>
              <a:t>’  </a:t>
            </a:r>
          </a:p>
          <a:p>
            <a:pPr marL="146050" lvl="0" indent="0" algn="just" rtl="0">
              <a:lnSpc>
                <a:spcPct val="110000"/>
              </a:lnSpc>
              <a:spcBef>
                <a:spcPts val="0"/>
              </a:spcBef>
              <a:spcAft>
                <a:spcPts val="0"/>
              </a:spcAft>
              <a:buSzPts val="1300"/>
            </a:pPr>
            <a:r>
              <a:rPr lang="en-US" dirty="0"/>
              <a:t>	console.log(</a:t>
            </a:r>
            <a:r>
              <a:rPr lang="en-US" dirty="0" err="1"/>
              <a:t>dni</a:t>
            </a:r>
            <a:r>
              <a:rPr lang="en-US" dirty="0"/>
              <a:t>) ---&gt; 23.305.379 </a:t>
            </a:r>
          </a:p>
          <a:p>
            <a:pPr marL="146050" lvl="0" indent="0" algn="just" rtl="0">
              <a:lnSpc>
                <a:spcPct val="110000"/>
              </a:lnSpc>
              <a:spcBef>
                <a:spcPts val="0"/>
              </a:spcBef>
              <a:spcAft>
                <a:spcPts val="0"/>
              </a:spcAft>
              <a:buSzPts val="1300"/>
            </a:pPr>
            <a:r>
              <a:rPr lang="en-US" dirty="0"/>
              <a:t>	console.log(</a:t>
            </a:r>
            <a:r>
              <a:rPr lang="en-US" dirty="0" err="1"/>
              <a:t>casado</a:t>
            </a:r>
            <a:r>
              <a:rPr lang="en-US" dirty="0"/>
              <a:t>) ---&gt;  true</a:t>
            </a:r>
          </a:p>
          <a:p>
            <a:pPr marL="146050" lvl="0" indent="0" algn="just" rtl="0">
              <a:lnSpc>
                <a:spcPct val="110000"/>
              </a:lnSpc>
              <a:spcBef>
                <a:spcPts val="0"/>
              </a:spcBef>
              <a:spcAft>
                <a:spcPts val="0"/>
              </a:spcAft>
              <a:buSzPts val="1300"/>
            </a:pPr>
            <a:r>
              <a:rPr lang="en-US" dirty="0"/>
              <a:t>	console.log(</a:t>
            </a:r>
            <a:r>
              <a:rPr lang="en-US" dirty="0" err="1"/>
              <a:t>hijos</a:t>
            </a:r>
            <a:r>
              <a:rPr lang="en-US" dirty="0"/>
              <a:t>) ---&gt; [‘Ana Martinez’, ‘Marcos Martinez’]</a:t>
            </a:r>
          </a:p>
        </p:txBody>
      </p:sp>
      <p:sp>
        <p:nvSpPr>
          <p:cNvPr id="130" name="Google Shape;130;p27"/>
          <p:cNvSpPr txBox="1">
            <a:spLocks noGrp="1"/>
          </p:cNvSpPr>
          <p:nvPr>
            <p:ph type="title"/>
          </p:nvPr>
        </p:nvSpPr>
        <p:spPr>
          <a:xfrm>
            <a:off x="644515" y="701050"/>
            <a:ext cx="4270500" cy="726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s" dirty="0"/>
              <a:t>Destructuring</a:t>
            </a:r>
            <a:endParaRP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8"/>
          <p:cNvSpPr txBox="1">
            <a:spLocks noGrp="1"/>
          </p:cNvSpPr>
          <p:nvPr>
            <p:ph type="subTitle" idx="1"/>
          </p:nvPr>
        </p:nvSpPr>
        <p:spPr>
          <a:xfrm>
            <a:off x="4182150" y="1708150"/>
            <a:ext cx="4176600" cy="1727200"/>
          </a:xfrm>
          <a:prstGeom prst="rect">
            <a:avLst/>
          </a:prstGeom>
        </p:spPr>
        <p:txBody>
          <a:bodyPr spcFirstLastPara="1" wrap="square" lIns="91425" tIns="91425" rIns="91425" bIns="91425" anchor="t" anchorCtr="0">
            <a:noAutofit/>
          </a:bodyPr>
          <a:lstStyle/>
          <a:p>
            <a:pPr marL="457200" lvl="0" indent="-311150" algn="just" rtl="0">
              <a:lnSpc>
                <a:spcPct val="110000"/>
              </a:lnSpc>
              <a:spcBef>
                <a:spcPts val="0"/>
              </a:spcBef>
              <a:spcAft>
                <a:spcPts val="0"/>
              </a:spcAft>
              <a:buSzPts val="1300"/>
              <a:buChar char="●"/>
            </a:pPr>
            <a:r>
              <a:rPr lang="es-ES" dirty="0"/>
              <a:t>Corresponde a las siglas de Java Script </a:t>
            </a:r>
            <a:r>
              <a:rPr lang="es-ES" dirty="0" err="1"/>
              <a:t>Object</a:t>
            </a:r>
            <a:r>
              <a:rPr lang="es-ES" dirty="0"/>
              <a:t> </a:t>
            </a:r>
            <a:r>
              <a:rPr lang="es-ES" dirty="0" err="1"/>
              <a:t>Notation</a:t>
            </a:r>
            <a:r>
              <a:rPr lang="es-ES" dirty="0"/>
              <a:t>.  Es un </a:t>
            </a:r>
            <a:r>
              <a:rPr lang="es-ES" b="1" dirty="0"/>
              <a:t>formato ligero </a:t>
            </a:r>
            <a:r>
              <a:rPr lang="es-ES" dirty="0"/>
              <a:t>para </a:t>
            </a:r>
            <a:r>
              <a:rPr lang="es-ES" b="1" dirty="0"/>
              <a:t>almacenar </a:t>
            </a:r>
            <a:r>
              <a:rPr lang="es-ES" dirty="0"/>
              <a:t>y </a:t>
            </a:r>
            <a:r>
              <a:rPr lang="es-ES" b="1" dirty="0"/>
              <a:t>transportar  datos</a:t>
            </a:r>
            <a:r>
              <a:rPr lang="es-ES" dirty="0"/>
              <a:t>.</a:t>
            </a:r>
          </a:p>
          <a:p>
            <a:pPr marL="457200" lvl="0" indent="-311150" algn="just" rtl="0">
              <a:lnSpc>
                <a:spcPct val="110000"/>
              </a:lnSpc>
              <a:spcBef>
                <a:spcPts val="0"/>
              </a:spcBef>
              <a:spcAft>
                <a:spcPts val="0"/>
              </a:spcAft>
              <a:buSzPts val="1300"/>
              <a:buChar char="●"/>
            </a:pPr>
            <a:r>
              <a:rPr lang="es-ES" dirty="0"/>
              <a:t>Se usa a menudo cuando los datos se envían desde </a:t>
            </a:r>
            <a:r>
              <a:rPr lang="es-ES" b="1" dirty="0"/>
              <a:t>un servidor a una  página web</a:t>
            </a:r>
            <a:r>
              <a:rPr lang="es-ES" dirty="0"/>
              <a:t>.</a:t>
            </a:r>
          </a:p>
          <a:p>
            <a:pPr marL="457200" lvl="0" indent="-311150" algn="just" rtl="0">
              <a:lnSpc>
                <a:spcPct val="110000"/>
              </a:lnSpc>
              <a:spcBef>
                <a:spcPts val="0"/>
              </a:spcBef>
              <a:spcAft>
                <a:spcPts val="0"/>
              </a:spcAft>
              <a:buSzPts val="1300"/>
              <a:buChar char="●"/>
            </a:pPr>
            <a:r>
              <a:rPr lang="es-ES" dirty="0"/>
              <a:t>Es "autodescriptivo" y fácil de entender.</a:t>
            </a:r>
          </a:p>
        </p:txBody>
      </p:sp>
      <p:sp>
        <p:nvSpPr>
          <p:cNvPr id="136" name="Google Shape;136;p28"/>
          <p:cNvSpPr txBox="1">
            <a:spLocks noGrp="1"/>
          </p:cNvSpPr>
          <p:nvPr>
            <p:ph type="title"/>
          </p:nvPr>
        </p:nvSpPr>
        <p:spPr>
          <a:xfrm>
            <a:off x="4135200" y="650250"/>
            <a:ext cx="4270500" cy="726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s" dirty="0"/>
              <a:t>¿Qué es JSON?</a:t>
            </a:r>
            <a:endParaRPr dirty="0"/>
          </a:p>
        </p:txBody>
      </p:sp>
      <p:pic>
        <p:nvPicPr>
          <p:cNvPr id="1028" name="Picture 4" descr="JSONView – Consigue esta extensión para 🦊 Firefox (es)">
            <a:extLst>
              <a:ext uri="{FF2B5EF4-FFF2-40B4-BE49-F238E27FC236}">
                <a16:creationId xmlns:a16="http://schemas.microsoft.com/office/drawing/2014/main" id="{EBB318BE-CA6D-DFEF-1C54-DF56836CE28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7675" y="1159678"/>
            <a:ext cx="3371850" cy="32289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heme/theme1.xml><?xml version="1.0" encoding="utf-8"?>
<a:theme xmlns:a="http://schemas.openxmlformats.org/drawingml/2006/main" name="Simple Contrast Light - v1">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156</TotalTime>
  <Words>1685</Words>
  <Application>Microsoft Office PowerPoint</Application>
  <PresentationFormat>Presentación en pantalla (16:9)</PresentationFormat>
  <Paragraphs>207</Paragraphs>
  <Slides>18</Slides>
  <Notes>18</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18</vt:i4>
      </vt:variant>
    </vt:vector>
  </HeadingPairs>
  <TitlesOfParts>
    <vt:vector size="26" baseType="lpstr">
      <vt:lpstr>Arial</vt:lpstr>
      <vt:lpstr>Calibri</vt:lpstr>
      <vt:lpstr>Microsoft Sans Serif</vt:lpstr>
      <vt:lpstr>Open Sans</vt:lpstr>
      <vt:lpstr>Poppins</vt:lpstr>
      <vt:lpstr>Montserrat SemiBold</vt:lpstr>
      <vt:lpstr>-apple-system</vt:lpstr>
      <vt:lpstr>Simple Contrast Light - v1</vt:lpstr>
      <vt:lpstr>Presentación de PowerPoint</vt:lpstr>
      <vt:lpstr>JSON</vt:lpstr>
      <vt:lpstr>¿Qué es un objeto?</vt:lpstr>
      <vt:lpstr>Definir un objeto</vt:lpstr>
      <vt:lpstr>Acceder a propiedades</vt:lpstr>
      <vt:lpstr>Mutabilidad</vt:lpstr>
      <vt:lpstr>Referencia</vt:lpstr>
      <vt:lpstr>Destructuring</vt:lpstr>
      <vt:lpstr>¿Qué es JSON?</vt:lpstr>
      <vt:lpstr>Reglas de sintaxis</vt:lpstr>
      <vt:lpstr>Reglas de sintaxis</vt:lpstr>
      <vt:lpstr>Reglas de sintaxis</vt:lpstr>
      <vt:lpstr>XML vs JSON</vt:lpstr>
      <vt:lpstr>Ejercicio: convertir el siguiente XML a JSON</vt:lpstr>
      <vt:lpstr>Convertir un JSON a un objeto JS</vt:lpstr>
      <vt:lpstr>Convertir un JSON a un objeto JS</vt:lpstr>
      <vt:lpstr>Convertir un objeto JS a JSON</vt:lpstr>
      <vt:lpstr>Gracias por su tiempo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Introducción a las expresiones regulares</dc:title>
  <cp:lastModifiedBy>Norbey Danilo Muñoz Cañon</cp:lastModifiedBy>
  <cp:revision>1</cp:revision>
  <dcterms:modified xsi:type="dcterms:W3CDTF">2023-10-13T23:02:13Z</dcterms:modified>
</cp:coreProperties>
</file>