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0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5F7"/>
    <a:srgbClr val="FE5105"/>
    <a:srgbClr val="E6D5F3"/>
    <a:srgbClr val="FFEDE5"/>
    <a:srgbClr val="F69D2D"/>
    <a:srgbClr val="D19D00"/>
    <a:srgbClr val="5D7290"/>
    <a:srgbClr val="F2F2F2"/>
    <a:srgbClr val="5265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E29E3-0862-4BBB-A546-86B0A168376F}" v="262" dt="2020-06-22T11:23:50.9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Acento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57" autoAdjust="0"/>
    <p:restoredTop sz="94422"/>
  </p:normalViewPr>
  <p:slideViewPr>
    <p:cSldViewPr snapToGrid="0" snapToObjects="1">
      <p:cViewPr>
        <p:scale>
          <a:sx n="130" d="100"/>
          <a:sy n="130" d="100"/>
        </p:scale>
        <p:origin x="91" y="-1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cia" userId="eddaf433-69dc-47f3-874e-ec0ff02f59d6" providerId="ADAL" clId="{481E29E3-0862-4BBB-A546-86B0A168376F}"/>
    <pc:docChg chg="undo custSel addSld delSld modSld">
      <pc:chgData name="Alicia" userId="eddaf433-69dc-47f3-874e-ec0ff02f59d6" providerId="ADAL" clId="{481E29E3-0862-4BBB-A546-86B0A168376F}" dt="2020-06-22T11:23:50.928" v="807" actId="164"/>
      <pc:docMkLst>
        <pc:docMk/>
      </pc:docMkLst>
      <pc:sldChg chg="addSp delSp modSp mod">
        <pc:chgData name="Alicia" userId="eddaf433-69dc-47f3-874e-ec0ff02f59d6" providerId="ADAL" clId="{481E29E3-0862-4BBB-A546-86B0A168376F}" dt="2020-06-22T11:23:50.928" v="807" actId="164"/>
        <pc:sldMkLst>
          <pc:docMk/>
          <pc:sldMk cId="1774968795" sldId="260"/>
        </pc:sldMkLst>
        <pc:spChg chg="add del mod">
          <ac:chgData name="Alicia" userId="eddaf433-69dc-47f3-874e-ec0ff02f59d6" providerId="ADAL" clId="{481E29E3-0862-4BBB-A546-86B0A168376F}" dt="2020-06-22T11:14:00.198" v="797" actId="478"/>
          <ac:spMkLst>
            <pc:docMk/>
            <pc:sldMk cId="1774968795" sldId="260"/>
            <ac:spMk id="2" creationId="{618D14FA-BCD1-44E3-B5CD-766EB7309229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4" creationId="{17161CDD-F63C-4F8A-89B9-6B5730C25B20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" creationId="{D78C90CA-2CB2-4D8E-A435-F1A29088B13B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9" creationId="{F9B02203-6A4D-46A8-B71E-3CB15334540C}"/>
          </ac:spMkLst>
        </pc:spChg>
        <pc:spChg chg="mod topLvl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11" creationId="{A7A7D4D2-3176-4514-9020-924B8190D5EB}"/>
          </ac:spMkLst>
        </pc:spChg>
        <pc:spChg chg="add del mod">
          <ac:chgData name="Alicia" userId="eddaf433-69dc-47f3-874e-ec0ff02f59d6" providerId="ADAL" clId="{481E29E3-0862-4BBB-A546-86B0A168376F}" dt="2020-06-22T11:00:09.452" v="491" actId="478"/>
          <ac:spMkLst>
            <pc:docMk/>
            <pc:sldMk cId="1774968795" sldId="260"/>
            <ac:spMk id="41" creationId="{CFF24095-5656-4D18-99F7-9286D262D9BE}"/>
          </ac:spMkLst>
        </pc:spChg>
        <pc:spChg chg="add del mod">
          <ac:chgData name="Alicia" userId="eddaf433-69dc-47f3-874e-ec0ff02f59d6" providerId="ADAL" clId="{481E29E3-0862-4BBB-A546-86B0A168376F}" dt="2020-06-22T11:14:05.398" v="800" actId="478"/>
          <ac:spMkLst>
            <pc:docMk/>
            <pc:sldMk cId="1774968795" sldId="260"/>
            <ac:spMk id="42" creationId="{337E27C5-39BF-4E83-9326-601FD2D53621}"/>
          </ac:spMkLst>
        </pc:spChg>
        <pc:spChg chg="add del mod">
          <ac:chgData name="Alicia" userId="eddaf433-69dc-47f3-874e-ec0ff02f59d6" providerId="ADAL" clId="{481E29E3-0862-4BBB-A546-86B0A168376F}" dt="2020-06-22T11:13:58.370" v="796" actId="478"/>
          <ac:spMkLst>
            <pc:docMk/>
            <pc:sldMk cId="1774968795" sldId="260"/>
            <ac:spMk id="43" creationId="{B3C0E0C1-838B-413F-ABD1-08F04F480685}"/>
          </ac:spMkLst>
        </pc:spChg>
        <pc:spChg chg="add del mod">
          <ac:chgData name="Alicia" userId="eddaf433-69dc-47f3-874e-ec0ff02f59d6" providerId="ADAL" clId="{481E29E3-0862-4BBB-A546-86B0A168376F}" dt="2020-06-22T11:14:03.718" v="799" actId="478"/>
          <ac:spMkLst>
            <pc:docMk/>
            <pc:sldMk cId="1774968795" sldId="260"/>
            <ac:spMk id="44" creationId="{CB70BAD2-4EE8-4AE5-BE96-E7FB634217E6}"/>
          </ac:spMkLst>
        </pc:spChg>
        <pc:spChg chg="add del mod">
          <ac:chgData name="Alicia" userId="eddaf433-69dc-47f3-874e-ec0ff02f59d6" providerId="ADAL" clId="{481E29E3-0862-4BBB-A546-86B0A168376F}" dt="2020-06-22T11:14:09.989" v="801" actId="478"/>
          <ac:spMkLst>
            <pc:docMk/>
            <pc:sldMk cId="1774968795" sldId="260"/>
            <ac:spMk id="45" creationId="{BDE3BED0-88D2-404F-839A-3016E1AA9C87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46" creationId="{9FFEB8E4-41E3-475C-8B15-667B0F648EB2}"/>
          </ac:spMkLst>
        </pc:spChg>
        <pc:spChg chg="add 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47" creationId="{C846FA2B-8A90-4059-987C-D73D09956767}"/>
          </ac:spMkLst>
        </pc:spChg>
        <pc:spChg chg="add del mod">
          <ac:chgData name="Alicia" userId="eddaf433-69dc-47f3-874e-ec0ff02f59d6" providerId="ADAL" clId="{481E29E3-0862-4BBB-A546-86B0A168376F}" dt="2020-06-22T11:14:02.429" v="798" actId="478"/>
          <ac:spMkLst>
            <pc:docMk/>
            <pc:sldMk cId="1774968795" sldId="260"/>
            <ac:spMk id="49" creationId="{F8539FC2-0019-4BBB-BDB8-EA40B1FFDCE5}"/>
          </ac:spMkLst>
        </pc:spChg>
        <pc:spChg chg="mod topLvl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52" creationId="{955FF82C-0865-5E4F-9656-9626198F31B3}"/>
          </ac:spMkLst>
        </pc:spChg>
        <pc:spChg chg="add del mod">
          <ac:chgData name="Alicia" userId="eddaf433-69dc-47f3-874e-ec0ff02f59d6" providerId="ADAL" clId="{481E29E3-0862-4BBB-A546-86B0A168376F}" dt="2020-06-22T10:37:55.513" v="171"/>
          <ac:spMkLst>
            <pc:docMk/>
            <pc:sldMk cId="1774968795" sldId="260"/>
            <ac:spMk id="55" creationId="{A8E46490-C1AD-4DE8-9582-3FE9CC8F0807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59" creationId="{2B5FA23C-8C3E-4A66-B82A-CDA05F4E7152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0" creationId="{5CAE3FB1-616E-41B2-9B99-2C7C4A0002AB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1" creationId="{62834027-375D-481D-A490-480560FAC132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2" creationId="{281CF482-527F-4B8F-8C38-39672078871B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3" creationId="{E7707D8A-FD61-4543-973E-9A93A41C6988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4" creationId="{91565B5D-F201-4733-8D6D-26882A5F70EF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5" creationId="{1E316B91-9713-429E-AFEF-12F7790E0954}"/>
          </ac:spMkLst>
        </pc:spChg>
        <pc:spChg chg="add 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66" creationId="{35E5B10C-CC08-4259-AA5D-D5C79DBECD8C}"/>
          </ac:spMkLst>
        </pc:spChg>
        <pc:spChg chg="mod ord topLvl">
          <ac:chgData name="Alicia" userId="eddaf433-69dc-47f3-874e-ec0ff02f59d6" providerId="ADAL" clId="{481E29E3-0862-4BBB-A546-86B0A168376F}" dt="2020-06-22T11:09:31.072" v="677" actId="14100"/>
          <ac:spMkLst>
            <pc:docMk/>
            <pc:sldMk cId="1774968795" sldId="260"/>
            <ac:spMk id="68" creationId="{16962C0A-C987-43E6-ADEE-9BD0135B7042}"/>
          </ac:spMkLst>
        </pc:spChg>
        <pc:spChg chg="del mod topLvl">
          <ac:chgData name="Alicia" userId="eddaf433-69dc-47f3-874e-ec0ff02f59d6" providerId="ADAL" clId="{481E29E3-0862-4BBB-A546-86B0A168376F}" dt="2020-06-22T11:00:02.320" v="488" actId="478"/>
          <ac:spMkLst>
            <pc:docMk/>
            <pc:sldMk cId="1774968795" sldId="260"/>
            <ac:spMk id="69" creationId="{CBA078DC-6ECE-4F2A-9CB5-A3DCB203B748}"/>
          </ac:spMkLst>
        </pc:spChg>
        <pc:spChg chg="del mod topLvl">
          <ac:chgData name="Alicia" userId="eddaf433-69dc-47f3-874e-ec0ff02f59d6" providerId="ADAL" clId="{481E29E3-0862-4BBB-A546-86B0A168376F}" dt="2020-06-22T11:00:01.641" v="487" actId="478"/>
          <ac:spMkLst>
            <pc:docMk/>
            <pc:sldMk cId="1774968795" sldId="260"/>
            <ac:spMk id="70" creationId="{2D70BE2F-FEC3-4BC0-99A3-0B59FF52BEA7}"/>
          </ac:spMkLst>
        </pc:spChg>
        <pc:spChg chg="del mod topLvl">
          <ac:chgData name="Alicia" userId="eddaf433-69dc-47f3-874e-ec0ff02f59d6" providerId="ADAL" clId="{481E29E3-0862-4BBB-A546-86B0A168376F}" dt="2020-06-22T10:59:57.014" v="482" actId="478"/>
          <ac:spMkLst>
            <pc:docMk/>
            <pc:sldMk cId="1774968795" sldId="260"/>
            <ac:spMk id="71" creationId="{FB26E888-DFE0-4547-9241-A40556510837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72" creationId="{D4770E26-1038-4369-8D03-ABA76E1B015C}"/>
          </ac:spMkLst>
        </pc:spChg>
        <pc:spChg chg="del">
          <ac:chgData name="Alicia" userId="eddaf433-69dc-47f3-874e-ec0ff02f59d6" providerId="ADAL" clId="{481E29E3-0862-4BBB-A546-86B0A168376F}" dt="2020-06-22T09:38:21.321" v="57" actId="478"/>
          <ac:spMkLst>
            <pc:docMk/>
            <pc:sldMk cId="1774968795" sldId="260"/>
            <ac:spMk id="73" creationId="{F047ABE2-F4CD-8C41-872D-0477C9B1A93B}"/>
          </ac:spMkLst>
        </pc:spChg>
        <pc:spChg chg="del mod topLvl">
          <ac:chgData name="Alicia" userId="eddaf433-69dc-47f3-874e-ec0ff02f59d6" providerId="ADAL" clId="{481E29E3-0862-4BBB-A546-86B0A168376F}" dt="2020-06-22T11:00:05.862" v="490" actId="478"/>
          <ac:spMkLst>
            <pc:docMk/>
            <pc:sldMk cId="1774968795" sldId="260"/>
            <ac:spMk id="74" creationId="{50DA46FA-6434-4F64-851D-E4604C6BD1AB}"/>
          </ac:spMkLst>
        </pc:spChg>
        <pc:spChg chg="del mod">
          <ac:chgData name="Alicia" userId="eddaf433-69dc-47f3-874e-ec0ff02f59d6" providerId="ADAL" clId="{481E29E3-0862-4BBB-A546-86B0A168376F}" dt="2020-06-22T10:59:43.821" v="479" actId="478"/>
          <ac:spMkLst>
            <pc:docMk/>
            <pc:sldMk cId="1774968795" sldId="260"/>
            <ac:spMk id="75" creationId="{1CAC7AF4-DAB6-41FE-96DC-12A9E4A6B9F8}"/>
          </ac:spMkLst>
        </pc:spChg>
        <pc:spChg chg="del mod">
          <ac:chgData name="Alicia" userId="eddaf433-69dc-47f3-874e-ec0ff02f59d6" providerId="ADAL" clId="{481E29E3-0862-4BBB-A546-86B0A168376F}" dt="2020-06-22T10:59:08.770" v="473" actId="478"/>
          <ac:spMkLst>
            <pc:docMk/>
            <pc:sldMk cId="1774968795" sldId="260"/>
            <ac:spMk id="76" creationId="{FD1BCBEE-3793-4C5B-9F15-ADE70F9DCBC9}"/>
          </ac:spMkLst>
        </pc:spChg>
        <pc:spChg chg="del mod topLvl">
          <ac:chgData name="Alicia" userId="eddaf433-69dc-47f3-874e-ec0ff02f59d6" providerId="ADAL" clId="{481E29E3-0862-4BBB-A546-86B0A168376F}" dt="2020-06-22T11:00:00.925" v="486" actId="478"/>
          <ac:spMkLst>
            <pc:docMk/>
            <pc:sldMk cId="1774968795" sldId="260"/>
            <ac:spMk id="77" creationId="{3A72F3B8-6073-47BB-9ABC-9AE0040E0882}"/>
          </ac:spMkLst>
        </pc:spChg>
        <pc:spChg chg="mod or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78" creationId="{94C3B29C-40B0-4858-B773-E899BE512E47}"/>
          </ac:spMkLst>
        </pc:spChg>
        <pc:spChg chg="del mod topLvl">
          <ac:chgData name="Alicia" userId="eddaf433-69dc-47f3-874e-ec0ff02f59d6" providerId="ADAL" clId="{481E29E3-0862-4BBB-A546-86B0A168376F}" dt="2020-06-22T11:00:05.128" v="489" actId="478"/>
          <ac:spMkLst>
            <pc:docMk/>
            <pc:sldMk cId="1774968795" sldId="260"/>
            <ac:spMk id="79" creationId="{D8C6D650-A9BB-43DE-9985-DF27E36FDA7A}"/>
          </ac:spMkLst>
        </pc:spChg>
        <pc:spChg chg="del mod topLvl">
          <ac:chgData name="Alicia" userId="eddaf433-69dc-47f3-874e-ec0ff02f59d6" providerId="ADAL" clId="{481E29E3-0862-4BBB-A546-86B0A168376F}" dt="2020-06-22T10:59:58.655" v="484" actId="478"/>
          <ac:spMkLst>
            <pc:docMk/>
            <pc:sldMk cId="1774968795" sldId="260"/>
            <ac:spMk id="80" creationId="{5B2B4B08-897C-4A11-9C0B-B16CD0CF8833}"/>
          </ac:spMkLst>
        </pc:spChg>
        <pc:spChg chg="del mod topLvl">
          <ac:chgData name="Alicia" userId="eddaf433-69dc-47f3-874e-ec0ff02f59d6" providerId="ADAL" clId="{481E29E3-0862-4BBB-A546-86B0A168376F}" dt="2020-06-22T10:59:57.961" v="483" actId="478"/>
          <ac:spMkLst>
            <pc:docMk/>
            <pc:sldMk cId="1774968795" sldId="260"/>
            <ac:spMk id="81" creationId="{B3898E46-DE1F-4DF7-A0D1-AC2863E00280}"/>
          </ac:spMkLst>
        </pc:spChg>
        <pc:spChg chg="del mod">
          <ac:chgData name="Alicia" userId="eddaf433-69dc-47f3-874e-ec0ff02f59d6" providerId="ADAL" clId="{481E29E3-0862-4BBB-A546-86B0A168376F}" dt="2020-06-22T10:59:39.668" v="477" actId="478"/>
          <ac:spMkLst>
            <pc:docMk/>
            <pc:sldMk cId="1774968795" sldId="260"/>
            <ac:spMk id="82" creationId="{E7A40A6A-CCB1-4089-8C8D-3C6276665B69}"/>
          </ac:spMkLst>
        </pc:spChg>
        <pc:spChg chg="del mod">
          <ac:chgData name="Alicia" userId="eddaf433-69dc-47f3-874e-ec0ff02f59d6" providerId="ADAL" clId="{481E29E3-0862-4BBB-A546-86B0A168376F}" dt="2020-06-22T10:59:41.992" v="478" actId="478"/>
          <ac:spMkLst>
            <pc:docMk/>
            <pc:sldMk cId="1774968795" sldId="260"/>
            <ac:spMk id="83" creationId="{B20130C6-6428-466D-A41C-498E63404AC7}"/>
          </ac:spMkLst>
        </pc:spChg>
        <pc:spChg chg="del mod">
          <ac:chgData name="Alicia" userId="eddaf433-69dc-47f3-874e-ec0ff02f59d6" providerId="ADAL" clId="{481E29E3-0862-4BBB-A546-86B0A168376F}" dt="2020-06-22T09:38:20.229" v="56" actId="478"/>
          <ac:spMkLst>
            <pc:docMk/>
            <pc:sldMk cId="1774968795" sldId="260"/>
            <ac:spMk id="84" creationId="{CE24F083-38F5-9E42-A9DD-766C3DD1E078}"/>
          </ac:spMkLst>
        </pc:spChg>
        <pc:spChg chg="add mod">
          <ac:chgData name="Alicia" userId="eddaf433-69dc-47f3-874e-ec0ff02f59d6" providerId="ADAL" clId="{481E29E3-0862-4BBB-A546-86B0A168376F}" dt="2020-06-22T11:09:31.072" v="677" actId="14100"/>
          <ac:spMkLst>
            <pc:docMk/>
            <pc:sldMk cId="1774968795" sldId="260"/>
            <ac:spMk id="85" creationId="{299247AC-ECAD-4733-8CBE-D1F07D139667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122" creationId="{ADB8D8F6-55BA-9E4A-9520-8908582378AA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124" creationId="{4107685A-E6DF-104E-B00A-81789AFEDEAB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125" creationId="{8CAEDFA9-79DE-574C-8773-0F5F3FBB0EBD}"/>
          </ac:spMkLst>
        </pc:spChg>
        <pc:spChg chg="mod">
          <ac:chgData name="Alicia" userId="eddaf433-69dc-47f3-874e-ec0ff02f59d6" providerId="ADAL" clId="{481E29E3-0862-4BBB-A546-86B0A168376F}" dt="2020-06-22T11:23:50.928" v="807" actId="164"/>
          <ac:spMkLst>
            <pc:docMk/>
            <pc:sldMk cId="1774968795" sldId="260"/>
            <ac:spMk id="126" creationId="{90C25E67-D26E-7349-8C99-F24E114D69EE}"/>
          </ac:spMkLst>
        </pc:spChg>
        <pc:spChg chg="mod">
          <ac:chgData name="Alicia" userId="eddaf433-69dc-47f3-874e-ec0ff02f59d6" providerId="ADAL" clId="{481E29E3-0862-4BBB-A546-86B0A168376F}" dt="2020-06-22T10:57:40.474" v="379" actId="14100"/>
          <ac:spMkLst>
            <pc:docMk/>
            <pc:sldMk cId="1774968795" sldId="260"/>
            <ac:spMk id="128" creationId="{AC341A11-04DC-4E4C-BE25-EC4AA43FC52A}"/>
          </ac:spMkLst>
        </pc:spChg>
        <pc:spChg chg="del mod">
          <ac:chgData name="Alicia" userId="eddaf433-69dc-47f3-874e-ec0ff02f59d6" providerId="ADAL" clId="{481E29E3-0862-4BBB-A546-86B0A168376F}" dt="2020-06-22T10:57:14.444" v="376" actId="478"/>
          <ac:spMkLst>
            <pc:docMk/>
            <pc:sldMk cId="1774968795" sldId="260"/>
            <ac:spMk id="134" creationId="{32F1A84E-2A24-624F-B03C-44DE2FBBB544}"/>
          </ac:spMkLst>
        </pc:spChg>
        <pc:spChg chg="del mod">
          <ac:chgData name="Alicia" userId="eddaf433-69dc-47f3-874e-ec0ff02f59d6" providerId="ADAL" clId="{481E29E3-0862-4BBB-A546-86B0A168376F}" dt="2020-06-22T10:57:32.193" v="377" actId="478"/>
          <ac:spMkLst>
            <pc:docMk/>
            <pc:sldMk cId="1774968795" sldId="260"/>
            <ac:spMk id="142" creationId="{D2CC4E29-7EE1-DD40-B593-0848A628993E}"/>
          </ac:spMkLst>
        </pc:spChg>
        <pc:grpChg chg="mod">
          <ac:chgData name="Alicia" userId="eddaf433-69dc-47f3-874e-ec0ff02f59d6" providerId="ADAL" clId="{481E29E3-0862-4BBB-A546-86B0A168376F}" dt="2020-06-22T11:23:50.928" v="807" actId="164"/>
          <ac:grpSpMkLst>
            <pc:docMk/>
            <pc:sldMk cId="1774968795" sldId="260"/>
            <ac:grpSpMk id="3" creationId="{D43248D9-2FED-4238-959A-71D546203F10}"/>
          </ac:grpSpMkLst>
        </pc:grpChg>
        <pc:grpChg chg="mod">
          <ac:chgData name="Alicia" userId="eddaf433-69dc-47f3-874e-ec0ff02f59d6" providerId="ADAL" clId="{481E29E3-0862-4BBB-A546-86B0A168376F}" dt="2020-06-22T11:23:50.928" v="807" actId="164"/>
          <ac:grpSpMkLst>
            <pc:docMk/>
            <pc:sldMk cId="1774968795" sldId="260"/>
            <ac:grpSpMk id="7" creationId="{DCB3196C-A757-EF43-8B2D-62D9E6116CB0}"/>
          </ac:grpSpMkLst>
        </pc:grpChg>
        <pc:grpChg chg="add mod">
          <ac:chgData name="Alicia" userId="eddaf433-69dc-47f3-874e-ec0ff02f59d6" providerId="ADAL" clId="{481E29E3-0862-4BBB-A546-86B0A168376F}" dt="2020-06-22T11:23:50.928" v="807" actId="164"/>
          <ac:grpSpMkLst>
            <pc:docMk/>
            <pc:sldMk cId="1774968795" sldId="260"/>
            <ac:grpSpMk id="10" creationId="{DA76963B-B413-4EAD-BF80-CDA73DD4E4D7}"/>
          </ac:grpSpMkLst>
        </pc:grpChg>
        <pc:grpChg chg="del">
          <ac:chgData name="Alicia" userId="eddaf433-69dc-47f3-874e-ec0ff02f59d6" providerId="ADAL" clId="{481E29E3-0862-4BBB-A546-86B0A168376F}" dt="2020-06-22T10:46:37.148" v="254" actId="165"/>
          <ac:grpSpMkLst>
            <pc:docMk/>
            <pc:sldMk cId="1774968795" sldId="260"/>
            <ac:grpSpMk id="12" creationId="{5D864EDA-771A-4870-9442-A31B52F1C67D}"/>
          </ac:grpSpMkLst>
        </pc:grpChg>
        <pc:grpChg chg="add mod">
          <ac:chgData name="Alicia" userId="eddaf433-69dc-47f3-874e-ec0ff02f59d6" providerId="ADAL" clId="{481E29E3-0862-4BBB-A546-86B0A168376F}" dt="2020-06-22T11:23:50.928" v="807" actId="164"/>
          <ac:grpSpMkLst>
            <pc:docMk/>
            <pc:sldMk cId="1774968795" sldId="260"/>
            <ac:grpSpMk id="13" creationId="{D6A95152-2ACF-49CF-A78C-B2F9C0DAF9FF}"/>
          </ac:grpSpMkLst>
        </pc:grpChg>
        <pc:grpChg chg="add del mod">
          <ac:chgData name="Alicia" userId="eddaf433-69dc-47f3-874e-ec0ff02f59d6" providerId="ADAL" clId="{481E29E3-0862-4BBB-A546-86B0A168376F}" dt="2020-06-22T10:59:50.411" v="480" actId="165"/>
          <ac:grpSpMkLst>
            <pc:docMk/>
            <pc:sldMk cId="1774968795" sldId="260"/>
            <ac:grpSpMk id="67" creationId="{057D3C52-9334-464F-941A-FB67604F7434}"/>
          </ac:grpSpMkLst>
        </pc:grpChg>
        <pc:grpChg chg="mod">
          <ac:chgData name="Alicia" userId="eddaf433-69dc-47f3-874e-ec0ff02f59d6" providerId="ADAL" clId="{481E29E3-0862-4BBB-A546-86B0A168376F}" dt="2020-06-22T11:23:50.928" v="807" actId="164"/>
          <ac:grpSpMkLst>
            <pc:docMk/>
            <pc:sldMk cId="1774968795" sldId="260"/>
            <ac:grpSpMk id="127" creationId="{0E3A2FE4-CB5E-7D4A-B497-FCABF57B3B9E}"/>
          </ac:grpSpMkLst>
        </pc:grpChg>
        <pc:picChg chg="mod topLvl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16" creationId="{C580C33A-29B9-448F-846B-C2E850DAE592}"/>
          </ac:picMkLst>
        </pc:picChg>
        <pc:picChg chg="add del mod">
          <ac:chgData name="Alicia" userId="eddaf433-69dc-47f3-874e-ec0ff02f59d6" providerId="ADAL" clId="{481E29E3-0862-4BBB-A546-86B0A168376F}" dt="2020-06-22T11:11:50.224" v="730" actId="478"/>
          <ac:picMkLst>
            <pc:docMk/>
            <pc:sldMk cId="1774968795" sldId="260"/>
            <ac:picMk id="37" creationId="{540A8A7F-75AA-4B51-B831-294DC8E75E47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38" creationId="{7310CE19-FCF6-49A2-A4BE-ED9E6E941B86}"/>
          </ac:picMkLst>
        </pc:picChg>
        <pc:picChg chg="add del mod">
          <ac:chgData name="Alicia" userId="eddaf433-69dc-47f3-874e-ec0ff02f59d6" providerId="ADAL" clId="{481E29E3-0862-4BBB-A546-86B0A168376F}" dt="2020-06-22T07:36:30.676" v="30" actId="478"/>
          <ac:picMkLst>
            <pc:docMk/>
            <pc:sldMk cId="1774968795" sldId="260"/>
            <ac:picMk id="40" creationId="{33E3BA6F-6192-4343-9C0E-BD4665228F77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48" creationId="{E77B5E5D-4B46-4706-800E-C457BF23A3F9}"/>
          </ac:picMkLst>
        </pc:picChg>
        <pc:picChg chg="add del mod">
          <ac:chgData name="Alicia" userId="eddaf433-69dc-47f3-874e-ec0ff02f59d6" providerId="ADAL" clId="{481E29E3-0862-4BBB-A546-86B0A168376F}" dt="2020-06-22T11:10:12.365" v="687" actId="478"/>
          <ac:picMkLst>
            <pc:docMk/>
            <pc:sldMk cId="1774968795" sldId="260"/>
            <ac:picMk id="50" creationId="{9D2F7124-38E0-4090-9520-9B5FA7935F24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51" creationId="{FC1A99AB-81F5-4BFC-BDB3-5B4702FA2651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53" creationId="{C77D3C1D-7D98-4851-A9C7-915D5A7AF62B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54" creationId="{7518B783-EABD-45D7-8013-DA66049C7230}"/>
          </ac:picMkLst>
        </pc:picChg>
        <pc:picChg chg="add del mod">
          <ac:chgData name="Alicia" userId="eddaf433-69dc-47f3-874e-ec0ff02f59d6" providerId="ADAL" clId="{481E29E3-0862-4BBB-A546-86B0A168376F}" dt="2020-06-22T11:05:34.589" v="537" actId="478"/>
          <ac:picMkLst>
            <pc:docMk/>
            <pc:sldMk cId="1774968795" sldId="260"/>
            <ac:picMk id="86" creationId="{6D066B87-15C8-4C90-AC06-78DC31DD6C44}"/>
          </ac:picMkLst>
        </pc:picChg>
        <pc:picChg chg="add mod">
          <ac:chgData name="Alicia" userId="eddaf433-69dc-47f3-874e-ec0ff02f59d6" providerId="ADAL" clId="{481E29E3-0862-4BBB-A546-86B0A168376F}" dt="2020-06-22T11:09:31.072" v="677" actId="14100"/>
          <ac:picMkLst>
            <pc:docMk/>
            <pc:sldMk cId="1774968795" sldId="260"/>
            <ac:picMk id="87" creationId="{E4E3A5F6-B312-4124-B07D-E2D0EC8FAB32}"/>
          </ac:picMkLst>
        </pc:picChg>
        <pc:picChg chg="add del mod">
          <ac:chgData name="Alicia" userId="eddaf433-69dc-47f3-874e-ec0ff02f59d6" providerId="ADAL" clId="{481E29E3-0862-4BBB-A546-86B0A168376F}" dt="2020-06-22T11:11:57.455" v="732" actId="478"/>
          <ac:picMkLst>
            <pc:docMk/>
            <pc:sldMk cId="1774968795" sldId="260"/>
            <ac:picMk id="88" creationId="{92D2C93A-F754-4536-BECA-EB64237E7C99}"/>
          </ac:picMkLst>
        </pc:picChg>
        <pc:picChg chg="add mod">
          <ac:chgData name="Alicia" userId="eddaf433-69dc-47f3-874e-ec0ff02f59d6" providerId="ADAL" clId="{481E29E3-0862-4BBB-A546-86B0A168376F}" dt="2020-06-22T11:23:50.928" v="807" actId="164"/>
          <ac:picMkLst>
            <pc:docMk/>
            <pc:sldMk cId="1774968795" sldId="260"/>
            <ac:picMk id="89" creationId="{30953307-D68F-4CD1-A6BF-DFA17322B5CC}"/>
          </ac:picMkLst>
        </pc:picChg>
        <pc:cxnChg chg="add del">
          <ac:chgData name="Alicia" userId="eddaf433-69dc-47f3-874e-ec0ff02f59d6" providerId="ADAL" clId="{481E29E3-0862-4BBB-A546-86B0A168376F}" dt="2020-06-22T10:38:15.976" v="173" actId="478"/>
          <ac:cxnSpMkLst>
            <pc:docMk/>
            <pc:sldMk cId="1774968795" sldId="260"/>
            <ac:cxnSpMk id="8" creationId="{22075C88-1386-40D3-A223-2CA90C8E8DF3}"/>
          </ac:cxnSpMkLst>
        </pc:cxnChg>
      </pc:sldChg>
      <pc:sldChg chg="addSp delSp modSp new del mod">
        <pc:chgData name="Alicia" userId="eddaf433-69dc-47f3-874e-ec0ff02f59d6" providerId="ADAL" clId="{481E29E3-0862-4BBB-A546-86B0A168376F}" dt="2020-06-22T11:16:53.028" v="802" actId="47"/>
        <pc:sldMkLst>
          <pc:docMk/>
          <pc:sldMk cId="1714031749" sldId="261"/>
        </pc:sldMkLst>
        <pc:spChg chg="del">
          <ac:chgData name="Alicia" userId="eddaf433-69dc-47f3-874e-ec0ff02f59d6" providerId="ADAL" clId="{481E29E3-0862-4BBB-A546-86B0A168376F}" dt="2020-06-22T07:56:18.877" v="47" actId="478"/>
          <ac:spMkLst>
            <pc:docMk/>
            <pc:sldMk cId="1714031749" sldId="261"/>
            <ac:spMk id="2" creationId="{F74F84D8-46D3-4969-8A87-C6ACA71DDDC6}"/>
          </ac:spMkLst>
        </pc:spChg>
        <pc:spChg chg="del">
          <ac:chgData name="Alicia" userId="eddaf433-69dc-47f3-874e-ec0ff02f59d6" providerId="ADAL" clId="{481E29E3-0862-4BBB-A546-86B0A168376F}" dt="2020-06-22T07:56:18.877" v="47" actId="478"/>
          <ac:spMkLst>
            <pc:docMk/>
            <pc:sldMk cId="1714031749" sldId="261"/>
            <ac:spMk id="3" creationId="{253A1AE3-FACB-4881-883D-808A89BE2CCF}"/>
          </ac:spMkLst>
        </pc:spChg>
        <pc:spChg chg="add del mod">
          <ac:chgData name="Alicia" userId="eddaf433-69dc-47f3-874e-ec0ff02f59d6" providerId="ADAL" clId="{481E29E3-0862-4BBB-A546-86B0A168376F}" dt="2020-06-22T07:56:28.361" v="49"/>
          <ac:spMkLst>
            <pc:docMk/>
            <pc:sldMk cId="1714031749" sldId="261"/>
            <ac:spMk id="4" creationId="{1DD0FC63-A3F4-4004-940A-DC40E530B3AA}"/>
          </ac:spMkLst>
        </pc:spChg>
        <pc:spChg chg="add mod">
          <ac:chgData name="Alicia" userId="eddaf433-69dc-47f3-874e-ec0ff02f59d6" providerId="ADAL" clId="{481E29E3-0862-4BBB-A546-86B0A168376F}" dt="2020-06-22T07:56:33.710" v="50"/>
          <ac:spMkLst>
            <pc:docMk/>
            <pc:sldMk cId="1714031749" sldId="261"/>
            <ac:spMk id="5" creationId="{7148EEB4-8C4A-45CD-99D7-277A4D7D84D8}"/>
          </ac:spMkLst>
        </pc:spChg>
        <pc:spChg chg="add mod">
          <ac:chgData name="Alicia" userId="eddaf433-69dc-47f3-874e-ec0ff02f59d6" providerId="ADAL" clId="{481E29E3-0862-4BBB-A546-86B0A168376F}" dt="2020-06-22T09:38:14.590" v="54"/>
          <ac:spMkLst>
            <pc:docMk/>
            <pc:sldMk cId="1714031749" sldId="261"/>
            <ac:spMk id="6" creationId="{B02C0F6A-CF76-4150-B81A-6188DEC2D700}"/>
          </ac:spMkLst>
        </pc:spChg>
        <pc:spChg chg="add mod">
          <ac:chgData name="Alicia" userId="eddaf433-69dc-47f3-874e-ec0ff02f59d6" providerId="ADAL" clId="{481E29E3-0862-4BBB-A546-86B0A168376F}" dt="2020-06-22T09:38:14.590" v="54"/>
          <ac:spMkLst>
            <pc:docMk/>
            <pc:sldMk cId="1714031749" sldId="261"/>
            <ac:spMk id="7" creationId="{515386B6-C8B0-4E3E-8531-A274DB4A3FF5}"/>
          </ac:spMkLst>
        </pc:spChg>
      </pc:sldChg>
      <pc:sldChg chg="new del">
        <pc:chgData name="Alicia" userId="eddaf433-69dc-47f3-874e-ec0ff02f59d6" providerId="ADAL" clId="{481E29E3-0862-4BBB-A546-86B0A168376F}" dt="2020-06-22T10:37:11.469" v="164" actId="47"/>
        <pc:sldMkLst>
          <pc:docMk/>
          <pc:sldMk cId="470677398" sldId="262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897A92-79A7-2744-B13C-82118214C8EE}" type="doc">
      <dgm:prSet loTypeId="urn:microsoft.com/office/officeart/2005/8/layout/cycle5" loCatId="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s-ES"/>
        </a:p>
      </dgm:t>
    </dgm:pt>
    <dgm:pt modelId="{8679352A-8E37-1846-A9E4-872834B0EC3B}">
      <dgm:prSet phldrT="[Texto]" custT="1"/>
      <dgm:spPr/>
      <dgm:t>
        <a:bodyPr/>
        <a:lstStyle/>
        <a:p>
          <a:r>
            <a:rPr lang="es-ES" sz="800" dirty="0"/>
            <a:t>Diseño</a:t>
          </a:r>
        </a:p>
      </dgm:t>
    </dgm:pt>
    <dgm:pt modelId="{05F9DA04-F050-3D49-A4B6-FE4FE2C300DF}" type="parTrans" cxnId="{721653F6-EA1E-334D-AF22-89C9052D1AF5}">
      <dgm:prSet/>
      <dgm:spPr/>
      <dgm:t>
        <a:bodyPr/>
        <a:lstStyle/>
        <a:p>
          <a:endParaRPr lang="es-ES" sz="800"/>
        </a:p>
      </dgm:t>
    </dgm:pt>
    <dgm:pt modelId="{FF8865DE-172A-A949-9246-060CB9A6E0CF}" type="sibTrans" cxnId="{721653F6-EA1E-334D-AF22-89C9052D1AF5}">
      <dgm:prSet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s-ES" sz="800"/>
        </a:p>
      </dgm:t>
    </dgm:pt>
    <dgm:pt modelId="{39EF2CE5-D00D-E446-9C8C-F22C2E05C826}">
      <dgm:prSet phldrT="[Texto]" custT="1"/>
      <dgm:spPr/>
      <dgm:t>
        <a:bodyPr/>
        <a:lstStyle/>
        <a:p>
          <a:r>
            <a:rPr lang="es-ES" sz="800" dirty="0"/>
            <a:t>Administración</a:t>
          </a:r>
        </a:p>
      </dgm:t>
    </dgm:pt>
    <dgm:pt modelId="{53CF1D99-BB48-4D45-AE12-EF84589A7D08}" type="parTrans" cxnId="{F835BB43-A9ED-EA45-864F-3A356539A7E1}">
      <dgm:prSet/>
      <dgm:spPr/>
      <dgm:t>
        <a:bodyPr/>
        <a:lstStyle/>
        <a:p>
          <a:endParaRPr lang="es-ES" sz="800"/>
        </a:p>
      </dgm:t>
    </dgm:pt>
    <dgm:pt modelId="{59ADA4F4-401A-664C-80CC-9F7D7DA36AEF}" type="sibTrans" cxnId="{F835BB43-A9ED-EA45-864F-3A356539A7E1}">
      <dgm:prSet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s-ES" sz="800"/>
        </a:p>
      </dgm:t>
    </dgm:pt>
    <dgm:pt modelId="{851D43D8-3EC7-8A4D-8211-5B435FD6FA2E}">
      <dgm:prSet phldrT="[Texto]" custT="1"/>
      <dgm:spPr/>
      <dgm:t>
        <a:bodyPr/>
        <a:lstStyle/>
        <a:p>
          <a:r>
            <a:rPr lang="es-ES" sz="800" dirty="0"/>
            <a:t>Descubrimiento</a:t>
          </a:r>
        </a:p>
      </dgm:t>
    </dgm:pt>
    <dgm:pt modelId="{26828D6B-EA5A-8648-A8AB-5AB89EB78C44}" type="parTrans" cxnId="{BB0CB247-E534-394F-9624-8B3E6D167D4B}">
      <dgm:prSet/>
      <dgm:spPr/>
      <dgm:t>
        <a:bodyPr/>
        <a:lstStyle/>
        <a:p>
          <a:endParaRPr lang="es-ES" sz="800"/>
        </a:p>
      </dgm:t>
    </dgm:pt>
    <dgm:pt modelId="{B424CA80-DAED-FE4D-ACF3-FF5A267322D2}" type="sibTrans" cxnId="{BB0CB247-E534-394F-9624-8B3E6D167D4B}">
      <dgm:prSet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s-ES" sz="800"/>
        </a:p>
      </dgm:t>
    </dgm:pt>
    <dgm:pt modelId="{BDEC051B-B6D7-8F46-B9F9-38E3010CECC9}">
      <dgm:prSet phldrT="[Texto]" custT="1"/>
      <dgm:spPr/>
      <dgm:t>
        <a:bodyPr/>
        <a:lstStyle/>
        <a:p>
          <a:r>
            <a:rPr lang="es-ES" sz="800" dirty="0"/>
            <a:t>Monitorización</a:t>
          </a:r>
        </a:p>
      </dgm:t>
    </dgm:pt>
    <dgm:pt modelId="{8395571B-1529-974D-AD37-B25D26595395}" type="parTrans" cxnId="{6E5E75EE-B8A8-B341-B6DA-723A04EFB11C}">
      <dgm:prSet/>
      <dgm:spPr/>
      <dgm:t>
        <a:bodyPr/>
        <a:lstStyle/>
        <a:p>
          <a:endParaRPr lang="es-ES" sz="800"/>
        </a:p>
      </dgm:t>
    </dgm:pt>
    <dgm:pt modelId="{A8F7058B-B553-694B-9D7F-669481870BA9}" type="sibTrans" cxnId="{6E5E75EE-B8A8-B341-B6DA-723A04EFB11C}">
      <dgm:prSet custT="1"/>
      <dgm:spPr>
        <a:solidFill>
          <a:schemeClr val="accent1"/>
        </a:solidFill>
        <a:ln w="9525">
          <a:solidFill>
            <a:srgbClr val="EFE5F7"/>
          </a:solidFill>
        </a:ln>
      </dgm:spPr>
      <dgm:t>
        <a:bodyPr/>
        <a:lstStyle/>
        <a:p>
          <a:endParaRPr lang="es-ES" sz="800"/>
        </a:p>
      </dgm:t>
    </dgm:pt>
    <dgm:pt modelId="{9C7F6246-8B77-BC4A-A3CD-EE511E9DD424}">
      <dgm:prSet phldrT="[Texto]" custT="1"/>
      <dgm:spPr/>
      <dgm:t>
        <a:bodyPr/>
        <a:lstStyle/>
        <a:p>
          <a:r>
            <a:rPr lang="es-ES" sz="800" dirty="0"/>
            <a:t>Implementación</a:t>
          </a:r>
        </a:p>
      </dgm:t>
    </dgm:pt>
    <dgm:pt modelId="{4DB56568-9A4E-3F4D-B2BE-FD8FCD8E4A4B}" type="parTrans" cxnId="{BCD384B4-4AD2-B741-AEF3-74BB8C93DFE3}">
      <dgm:prSet/>
      <dgm:spPr/>
      <dgm:t>
        <a:bodyPr/>
        <a:lstStyle/>
        <a:p>
          <a:endParaRPr lang="es-ES" sz="800"/>
        </a:p>
      </dgm:t>
    </dgm:pt>
    <dgm:pt modelId="{759FFFE5-9E96-2F43-9CA1-0B36AA919459}" type="sibTrans" cxnId="{BCD384B4-4AD2-B741-AEF3-74BB8C93DFE3}">
      <dgm:prSet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s-ES" sz="800"/>
        </a:p>
      </dgm:t>
    </dgm:pt>
    <dgm:pt modelId="{521B369C-0CF4-D747-9517-B45B09EE87F9}">
      <dgm:prSet phldrT="[Texto]" custT="1"/>
      <dgm:spPr/>
      <dgm:t>
        <a:bodyPr/>
        <a:lstStyle/>
        <a:p>
          <a:r>
            <a:rPr lang="es-ES" sz="800" dirty="0"/>
            <a:t>Despliegue</a:t>
          </a:r>
        </a:p>
      </dgm:t>
    </dgm:pt>
    <dgm:pt modelId="{C3B3FF43-DDF0-4F4C-A09F-260E86BF0300}" type="parTrans" cxnId="{F873D6B4-DF06-9242-9F74-65567FDD3FBB}">
      <dgm:prSet/>
      <dgm:spPr/>
      <dgm:t>
        <a:bodyPr/>
        <a:lstStyle/>
        <a:p>
          <a:endParaRPr lang="es-ES" sz="800"/>
        </a:p>
      </dgm:t>
    </dgm:pt>
    <dgm:pt modelId="{CA8CC8B5-3B88-8444-95A9-8E30B46A3C9E}" type="sibTrans" cxnId="{F873D6B4-DF06-9242-9F74-65567FDD3FBB}">
      <dgm:prSet custT="1"/>
      <dgm:spPr>
        <a:ln w="12700">
          <a:solidFill>
            <a:schemeClr val="accent1">
              <a:lumMod val="75000"/>
            </a:schemeClr>
          </a:solidFill>
        </a:ln>
      </dgm:spPr>
      <dgm:t>
        <a:bodyPr/>
        <a:lstStyle/>
        <a:p>
          <a:endParaRPr lang="es-ES" sz="800"/>
        </a:p>
      </dgm:t>
    </dgm:pt>
    <dgm:pt modelId="{51C7F799-808D-534D-8BD0-040CF5889543}" type="pres">
      <dgm:prSet presAssocID="{44897A92-79A7-2744-B13C-82118214C8EE}" presName="cycle" presStyleCnt="0">
        <dgm:presLayoutVars>
          <dgm:dir/>
          <dgm:resizeHandles val="exact"/>
        </dgm:presLayoutVars>
      </dgm:prSet>
      <dgm:spPr/>
    </dgm:pt>
    <dgm:pt modelId="{3D55AD28-6494-6840-800D-4D22FBAA394E}" type="pres">
      <dgm:prSet presAssocID="{8679352A-8E37-1846-A9E4-872834B0EC3B}" presName="node" presStyleLbl="node1" presStyleIdx="0" presStyleCnt="6" custScaleX="233037" custScaleY="67410">
        <dgm:presLayoutVars>
          <dgm:bulletEnabled val="1"/>
        </dgm:presLayoutVars>
      </dgm:prSet>
      <dgm:spPr/>
    </dgm:pt>
    <dgm:pt modelId="{22AD7835-726C-0B4F-8135-512690E40069}" type="pres">
      <dgm:prSet presAssocID="{8679352A-8E37-1846-A9E4-872834B0EC3B}" presName="spNode" presStyleCnt="0"/>
      <dgm:spPr/>
    </dgm:pt>
    <dgm:pt modelId="{540DDC0E-B1F2-D74E-928C-DB41A1793D63}" type="pres">
      <dgm:prSet presAssocID="{FF8865DE-172A-A949-9246-060CB9A6E0CF}" presName="sibTrans" presStyleLbl="sibTrans1D1" presStyleIdx="0" presStyleCnt="6"/>
      <dgm:spPr/>
    </dgm:pt>
    <dgm:pt modelId="{EDD16326-593A-F44D-98FD-8508C12A20D1}" type="pres">
      <dgm:prSet presAssocID="{9C7F6246-8B77-BC4A-A3CD-EE511E9DD424}" presName="node" presStyleLbl="node1" presStyleIdx="1" presStyleCnt="6" custScaleX="233037" custScaleY="67410" custRadScaleRad="94647" custRadScaleInc="40610">
        <dgm:presLayoutVars>
          <dgm:bulletEnabled val="1"/>
        </dgm:presLayoutVars>
      </dgm:prSet>
      <dgm:spPr/>
    </dgm:pt>
    <dgm:pt modelId="{B2D25449-1728-8542-BE92-BDA4B53A1517}" type="pres">
      <dgm:prSet presAssocID="{9C7F6246-8B77-BC4A-A3CD-EE511E9DD424}" presName="spNode" presStyleCnt="0"/>
      <dgm:spPr/>
    </dgm:pt>
    <dgm:pt modelId="{4F8EEDB9-F3D3-2A42-986F-3D69AD3F69EC}" type="pres">
      <dgm:prSet presAssocID="{759FFFE5-9E96-2F43-9CA1-0B36AA919459}" presName="sibTrans" presStyleLbl="sibTrans1D1" presStyleIdx="1" presStyleCnt="6"/>
      <dgm:spPr/>
    </dgm:pt>
    <dgm:pt modelId="{786DA8C7-DE16-8945-A71E-3B679059790C}" type="pres">
      <dgm:prSet presAssocID="{521B369C-0CF4-D747-9517-B45B09EE87F9}" presName="node" presStyleLbl="node1" presStyleIdx="2" presStyleCnt="6" custScaleX="233037" custScaleY="67410" custRadScaleRad="92610" custRadScaleInc="-46244">
        <dgm:presLayoutVars>
          <dgm:bulletEnabled val="1"/>
        </dgm:presLayoutVars>
      </dgm:prSet>
      <dgm:spPr/>
    </dgm:pt>
    <dgm:pt modelId="{BB3E415C-D723-2D4C-B3F3-952BAC35E803}" type="pres">
      <dgm:prSet presAssocID="{521B369C-0CF4-D747-9517-B45B09EE87F9}" presName="spNode" presStyleCnt="0"/>
      <dgm:spPr/>
    </dgm:pt>
    <dgm:pt modelId="{8C6DAD19-5EC2-3B4D-93D3-5A2880D8D8FF}" type="pres">
      <dgm:prSet presAssocID="{CA8CC8B5-3B88-8444-95A9-8E30B46A3C9E}" presName="sibTrans" presStyleLbl="sibTrans1D1" presStyleIdx="2" presStyleCnt="6"/>
      <dgm:spPr/>
    </dgm:pt>
    <dgm:pt modelId="{F6BD8B86-DAF3-2F45-8BA9-F43B0DF6B24E}" type="pres">
      <dgm:prSet presAssocID="{39EF2CE5-D00D-E446-9C8C-F22C2E05C826}" presName="node" presStyleLbl="node1" presStyleIdx="3" presStyleCnt="6" custScaleX="233037" custScaleY="67410" custRadScaleRad="96317">
        <dgm:presLayoutVars>
          <dgm:bulletEnabled val="1"/>
        </dgm:presLayoutVars>
      </dgm:prSet>
      <dgm:spPr/>
    </dgm:pt>
    <dgm:pt modelId="{4A135575-3E4A-ED4E-B772-3DEF6D563926}" type="pres">
      <dgm:prSet presAssocID="{39EF2CE5-D00D-E446-9C8C-F22C2E05C826}" presName="spNode" presStyleCnt="0"/>
      <dgm:spPr/>
    </dgm:pt>
    <dgm:pt modelId="{F105F2AD-C9B0-D54D-A851-A401BE295DFF}" type="pres">
      <dgm:prSet presAssocID="{59ADA4F4-401A-664C-80CC-9F7D7DA36AEF}" presName="sibTrans" presStyleLbl="sibTrans1D1" presStyleIdx="3" presStyleCnt="6"/>
      <dgm:spPr/>
    </dgm:pt>
    <dgm:pt modelId="{BBB787F5-1D55-7D49-9341-B5888100452F}" type="pres">
      <dgm:prSet presAssocID="{851D43D8-3EC7-8A4D-8211-5B435FD6FA2E}" presName="node" presStyleLbl="node1" presStyleIdx="4" presStyleCnt="6" custScaleX="233037" custScaleY="67410" custRadScaleRad="92610" custRadScaleInc="46244">
        <dgm:presLayoutVars>
          <dgm:bulletEnabled val="1"/>
        </dgm:presLayoutVars>
      </dgm:prSet>
      <dgm:spPr/>
    </dgm:pt>
    <dgm:pt modelId="{7C723BC2-1B19-C945-A948-CDBCCB76E062}" type="pres">
      <dgm:prSet presAssocID="{851D43D8-3EC7-8A4D-8211-5B435FD6FA2E}" presName="spNode" presStyleCnt="0"/>
      <dgm:spPr/>
    </dgm:pt>
    <dgm:pt modelId="{CE04D994-588E-0B49-88B5-C30D53282750}" type="pres">
      <dgm:prSet presAssocID="{B424CA80-DAED-FE4D-ACF3-FF5A267322D2}" presName="sibTrans" presStyleLbl="sibTrans1D1" presStyleIdx="4" presStyleCnt="6"/>
      <dgm:spPr/>
    </dgm:pt>
    <dgm:pt modelId="{E8DF48D1-A7CD-2F4F-A9F0-B6A56E1C5A99}" type="pres">
      <dgm:prSet presAssocID="{BDEC051B-B6D7-8F46-B9F9-38E3010CECC9}" presName="node" presStyleLbl="node1" presStyleIdx="5" presStyleCnt="6" custScaleX="233037" custScaleY="67410" custRadScaleRad="92373" custRadScaleInc="-37773">
        <dgm:presLayoutVars>
          <dgm:bulletEnabled val="1"/>
        </dgm:presLayoutVars>
      </dgm:prSet>
      <dgm:spPr/>
    </dgm:pt>
    <dgm:pt modelId="{B6D2D2F9-0685-474D-A65F-4340FDE93F2D}" type="pres">
      <dgm:prSet presAssocID="{BDEC051B-B6D7-8F46-B9F9-38E3010CECC9}" presName="spNode" presStyleCnt="0"/>
      <dgm:spPr/>
    </dgm:pt>
    <dgm:pt modelId="{28C95DEE-9F97-4541-BA69-225833FC62C1}" type="pres">
      <dgm:prSet presAssocID="{A8F7058B-B553-694B-9D7F-669481870BA9}" presName="sibTrans" presStyleLbl="sibTrans1D1" presStyleIdx="5" presStyleCnt="6"/>
      <dgm:spPr/>
    </dgm:pt>
  </dgm:ptLst>
  <dgm:cxnLst>
    <dgm:cxn modelId="{7E4CF724-3783-4313-A8EE-82395BBB0D23}" type="presOf" srcId="{CA8CC8B5-3B88-8444-95A9-8E30B46A3C9E}" destId="{8C6DAD19-5EC2-3B4D-93D3-5A2880D8D8FF}" srcOrd="0" destOrd="0" presId="urn:microsoft.com/office/officeart/2005/8/layout/cycle5"/>
    <dgm:cxn modelId="{366CAD2A-0BCD-4D5A-B534-DB4B8B444B7E}" type="presOf" srcId="{39EF2CE5-D00D-E446-9C8C-F22C2E05C826}" destId="{F6BD8B86-DAF3-2F45-8BA9-F43B0DF6B24E}" srcOrd="0" destOrd="0" presId="urn:microsoft.com/office/officeart/2005/8/layout/cycle5"/>
    <dgm:cxn modelId="{88A6FA30-D245-4391-B71A-0E5A85ED2283}" type="presOf" srcId="{BDEC051B-B6D7-8F46-B9F9-38E3010CECC9}" destId="{E8DF48D1-A7CD-2F4F-A9F0-B6A56E1C5A99}" srcOrd="0" destOrd="0" presId="urn:microsoft.com/office/officeart/2005/8/layout/cycle5"/>
    <dgm:cxn modelId="{D6D6CB35-FE4D-464C-AD25-E4BA801583C6}" type="presOf" srcId="{59ADA4F4-401A-664C-80CC-9F7D7DA36AEF}" destId="{F105F2AD-C9B0-D54D-A851-A401BE295DFF}" srcOrd="0" destOrd="0" presId="urn:microsoft.com/office/officeart/2005/8/layout/cycle5"/>
    <dgm:cxn modelId="{903A5E62-6324-4FDB-99B7-50BE1B922080}" type="presOf" srcId="{759FFFE5-9E96-2F43-9CA1-0B36AA919459}" destId="{4F8EEDB9-F3D3-2A42-986F-3D69AD3F69EC}" srcOrd="0" destOrd="0" presId="urn:microsoft.com/office/officeart/2005/8/layout/cycle5"/>
    <dgm:cxn modelId="{F835BB43-A9ED-EA45-864F-3A356539A7E1}" srcId="{44897A92-79A7-2744-B13C-82118214C8EE}" destId="{39EF2CE5-D00D-E446-9C8C-F22C2E05C826}" srcOrd="3" destOrd="0" parTransId="{53CF1D99-BB48-4D45-AE12-EF84589A7D08}" sibTransId="{59ADA4F4-401A-664C-80CC-9F7D7DA36AEF}"/>
    <dgm:cxn modelId="{B7A73344-2879-4A1A-B9B4-FFBE22C7E5EF}" type="presOf" srcId="{FF8865DE-172A-A949-9246-060CB9A6E0CF}" destId="{540DDC0E-B1F2-D74E-928C-DB41A1793D63}" srcOrd="0" destOrd="0" presId="urn:microsoft.com/office/officeart/2005/8/layout/cycle5"/>
    <dgm:cxn modelId="{BB0CB247-E534-394F-9624-8B3E6D167D4B}" srcId="{44897A92-79A7-2744-B13C-82118214C8EE}" destId="{851D43D8-3EC7-8A4D-8211-5B435FD6FA2E}" srcOrd="4" destOrd="0" parTransId="{26828D6B-EA5A-8648-A8AB-5AB89EB78C44}" sibTransId="{B424CA80-DAED-FE4D-ACF3-FF5A267322D2}"/>
    <dgm:cxn modelId="{568B7369-82BA-4AF8-BF0B-565DE5F551F0}" type="presOf" srcId="{A8F7058B-B553-694B-9D7F-669481870BA9}" destId="{28C95DEE-9F97-4541-BA69-225833FC62C1}" srcOrd="0" destOrd="0" presId="urn:microsoft.com/office/officeart/2005/8/layout/cycle5"/>
    <dgm:cxn modelId="{F23ADA91-C34E-4A1C-8849-F26EA2B9E653}" type="presOf" srcId="{521B369C-0CF4-D747-9517-B45B09EE87F9}" destId="{786DA8C7-DE16-8945-A71E-3B679059790C}" srcOrd="0" destOrd="0" presId="urn:microsoft.com/office/officeart/2005/8/layout/cycle5"/>
    <dgm:cxn modelId="{E8831D99-739D-4FC9-8915-80E6768E0B55}" type="presOf" srcId="{44897A92-79A7-2744-B13C-82118214C8EE}" destId="{51C7F799-808D-534D-8BD0-040CF5889543}" srcOrd="0" destOrd="0" presId="urn:microsoft.com/office/officeart/2005/8/layout/cycle5"/>
    <dgm:cxn modelId="{3EACBD9A-937E-41C2-B085-4F56F56E77E4}" type="presOf" srcId="{8679352A-8E37-1846-A9E4-872834B0EC3B}" destId="{3D55AD28-6494-6840-800D-4D22FBAA394E}" srcOrd="0" destOrd="0" presId="urn:microsoft.com/office/officeart/2005/8/layout/cycle5"/>
    <dgm:cxn modelId="{BCD384B4-4AD2-B741-AEF3-74BB8C93DFE3}" srcId="{44897A92-79A7-2744-B13C-82118214C8EE}" destId="{9C7F6246-8B77-BC4A-A3CD-EE511E9DD424}" srcOrd="1" destOrd="0" parTransId="{4DB56568-9A4E-3F4D-B2BE-FD8FCD8E4A4B}" sibTransId="{759FFFE5-9E96-2F43-9CA1-0B36AA919459}"/>
    <dgm:cxn modelId="{F873D6B4-DF06-9242-9F74-65567FDD3FBB}" srcId="{44897A92-79A7-2744-B13C-82118214C8EE}" destId="{521B369C-0CF4-D747-9517-B45B09EE87F9}" srcOrd="2" destOrd="0" parTransId="{C3B3FF43-DDF0-4F4C-A09F-260E86BF0300}" sibTransId="{CA8CC8B5-3B88-8444-95A9-8E30B46A3C9E}"/>
    <dgm:cxn modelId="{AEAEE1D8-A634-439F-8846-8611E201A838}" type="presOf" srcId="{9C7F6246-8B77-BC4A-A3CD-EE511E9DD424}" destId="{EDD16326-593A-F44D-98FD-8508C12A20D1}" srcOrd="0" destOrd="0" presId="urn:microsoft.com/office/officeart/2005/8/layout/cycle5"/>
    <dgm:cxn modelId="{EB87A4E2-795A-46DC-873C-3A7D05604620}" type="presOf" srcId="{B424CA80-DAED-FE4D-ACF3-FF5A267322D2}" destId="{CE04D994-588E-0B49-88B5-C30D53282750}" srcOrd="0" destOrd="0" presId="urn:microsoft.com/office/officeart/2005/8/layout/cycle5"/>
    <dgm:cxn modelId="{3067DFEA-4898-4D19-A4F7-7CABE9F3DDA3}" type="presOf" srcId="{851D43D8-3EC7-8A4D-8211-5B435FD6FA2E}" destId="{BBB787F5-1D55-7D49-9341-B5888100452F}" srcOrd="0" destOrd="0" presId="urn:microsoft.com/office/officeart/2005/8/layout/cycle5"/>
    <dgm:cxn modelId="{6E5E75EE-B8A8-B341-B6DA-723A04EFB11C}" srcId="{44897A92-79A7-2744-B13C-82118214C8EE}" destId="{BDEC051B-B6D7-8F46-B9F9-38E3010CECC9}" srcOrd="5" destOrd="0" parTransId="{8395571B-1529-974D-AD37-B25D26595395}" sibTransId="{A8F7058B-B553-694B-9D7F-669481870BA9}"/>
    <dgm:cxn modelId="{721653F6-EA1E-334D-AF22-89C9052D1AF5}" srcId="{44897A92-79A7-2744-B13C-82118214C8EE}" destId="{8679352A-8E37-1846-A9E4-872834B0EC3B}" srcOrd="0" destOrd="0" parTransId="{05F9DA04-F050-3D49-A4B6-FE4FE2C300DF}" sibTransId="{FF8865DE-172A-A949-9246-060CB9A6E0CF}"/>
    <dgm:cxn modelId="{D0F1C111-08A6-4464-9021-0F46E1C1FE2E}" type="presParOf" srcId="{51C7F799-808D-534D-8BD0-040CF5889543}" destId="{3D55AD28-6494-6840-800D-4D22FBAA394E}" srcOrd="0" destOrd="0" presId="urn:microsoft.com/office/officeart/2005/8/layout/cycle5"/>
    <dgm:cxn modelId="{772EA7EE-F087-4D0B-848C-1282B5AC65E3}" type="presParOf" srcId="{51C7F799-808D-534D-8BD0-040CF5889543}" destId="{22AD7835-726C-0B4F-8135-512690E40069}" srcOrd="1" destOrd="0" presId="urn:microsoft.com/office/officeart/2005/8/layout/cycle5"/>
    <dgm:cxn modelId="{18D0D8B2-4DF5-4861-A86A-ED8BC125EEB3}" type="presParOf" srcId="{51C7F799-808D-534D-8BD0-040CF5889543}" destId="{540DDC0E-B1F2-D74E-928C-DB41A1793D63}" srcOrd="2" destOrd="0" presId="urn:microsoft.com/office/officeart/2005/8/layout/cycle5"/>
    <dgm:cxn modelId="{A67DCBC1-9838-49FC-852D-386F73F44922}" type="presParOf" srcId="{51C7F799-808D-534D-8BD0-040CF5889543}" destId="{EDD16326-593A-F44D-98FD-8508C12A20D1}" srcOrd="3" destOrd="0" presId="urn:microsoft.com/office/officeart/2005/8/layout/cycle5"/>
    <dgm:cxn modelId="{A9427C47-8A86-4D13-84DE-C973D7DB9E1D}" type="presParOf" srcId="{51C7F799-808D-534D-8BD0-040CF5889543}" destId="{B2D25449-1728-8542-BE92-BDA4B53A1517}" srcOrd="4" destOrd="0" presId="urn:microsoft.com/office/officeart/2005/8/layout/cycle5"/>
    <dgm:cxn modelId="{9B155C4E-F534-410D-AE9D-3322752D8293}" type="presParOf" srcId="{51C7F799-808D-534D-8BD0-040CF5889543}" destId="{4F8EEDB9-F3D3-2A42-986F-3D69AD3F69EC}" srcOrd="5" destOrd="0" presId="urn:microsoft.com/office/officeart/2005/8/layout/cycle5"/>
    <dgm:cxn modelId="{6BF2EB57-2A1F-4F41-9C4D-506A52B7AFBD}" type="presParOf" srcId="{51C7F799-808D-534D-8BD0-040CF5889543}" destId="{786DA8C7-DE16-8945-A71E-3B679059790C}" srcOrd="6" destOrd="0" presId="urn:microsoft.com/office/officeart/2005/8/layout/cycle5"/>
    <dgm:cxn modelId="{298B41F1-A466-4C14-B325-EABE3B75372D}" type="presParOf" srcId="{51C7F799-808D-534D-8BD0-040CF5889543}" destId="{BB3E415C-D723-2D4C-B3F3-952BAC35E803}" srcOrd="7" destOrd="0" presId="urn:microsoft.com/office/officeart/2005/8/layout/cycle5"/>
    <dgm:cxn modelId="{DD00BFF2-9317-4492-8113-3845FFD07B2A}" type="presParOf" srcId="{51C7F799-808D-534D-8BD0-040CF5889543}" destId="{8C6DAD19-5EC2-3B4D-93D3-5A2880D8D8FF}" srcOrd="8" destOrd="0" presId="urn:microsoft.com/office/officeart/2005/8/layout/cycle5"/>
    <dgm:cxn modelId="{448863BB-E51C-4470-9334-293AF7EEFC7E}" type="presParOf" srcId="{51C7F799-808D-534D-8BD0-040CF5889543}" destId="{F6BD8B86-DAF3-2F45-8BA9-F43B0DF6B24E}" srcOrd="9" destOrd="0" presId="urn:microsoft.com/office/officeart/2005/8/layout/cycle5"/>
    <dgm:cxn modelId="{A83E5C5E-D44B-4CA9-9137-509BAEBF5410}" type="presParOf" srcId="{51C7F799-808D-534D-8BD0-040CF5889543}" destId="{4A135575-3E4A-ED4E-B772-3DEF6D563926}" srcOrd="10" destOrd="0" presId="urn:microsoft.com/office/officeart/2005/8/layout/cycle5"/>
    <dgm:cxn modelId="{3F5E355A-23B3-4D73-821E-1D89EE2D7382}" type="presParOf" srcId="{51C7F799-808D-534D-8BD0-040CF5889543}" destId="{F105F2AD-C9B0-D54D-A851-A401BE295DFF}" srcOrd="11" destOrd="0" presId="urn:microsoft.com/office/officeart/2005/8/layout/cycle5"/>
    <dgm:cxn modelId="{D5468994-D8A7-43FB-AB45-0D0706400BD6}" type="presParOf" srcId="{51C7F799-808D-534D-8BD0-040CF5889543}" destId="{BBB787F5-1D55-7D49-9341-B5888100452F}" srcOrd="12" destOrd="0" presId="urn:microsoft.com/office/officeart/2005/8/layout/cycle5"/>
    <dgm:cxn modelId="{17D3BAA4-B953-4246-A1B2-549AB007CD63}" type="presParOf" srcId="{51C7F799-808D-534D-8BD0-040CF5889543}" destId="{7C723BC2-1B19-C945-A948-CDBCCB76E062}" srcOrd="13" destOrd="0" presId="urn:microsoft.com/office/officeart/2005/8/layout/cycle5"/>
    <dgm:cxn modelId="{A9ADF2CE-FA49-4D80-903F-79F9B41E0CC5}" type="presParOf" srcId="{51C7F799-808D-534D-8BD0-040CF5889543}" destId="{CE04D994-588E-0B49-88B5-C30D53282750}" srcOrd="14" destOrd="0" presId="urn:microsoft.com/office/officeart/2005/8/layout/cycle5"/>
    <dgm:cxn modelId="{FA8B9339-3909-41C8-8E27-E16D5090CC67}" type="presParOf" srcId="{51C7F799-808D-534D-8BD0-040CF5889543}" destId="{E8DF48D1-A7CD-2F4F-A9F0-B6A56E1C5A99}" srcOrd="15" destOrd="0" presId="urn:microsoft.com/office/officeart/2005/8/layout/cycle5"/>
    <dgm:cxn modelId="{CA59F043-C71D-45F2-8995-25F448978B6A}" type="presParOf" srcId="{51C7F799-808D-534D-8BD0-040CF5889543}" destId="{B6D2D2F9-0685-474D-A65F-4340FDE93F2D}" srcOrd="16" destOrd="0" presId="urn:microsoft.com/office/officeart/2005/8/layout/cycle5"/>
    <dgm:cxn modelId="{EC5DBFCC-15C6-428D-9C50-DD348888A86D}" type="presParOf" srcId="{51C7F799-808D-534D-8BD0-040CF5889543}" destId="{28C95DEE-9F97-4541-BA69-225833FC62C1}" srcOrd="17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55AD28-6494-6840-800D-4D22FBAA394E}">
      <dsp:nvSpPr>
        <dsp:cNvPr id="0" name=""/>
        <dsp:cNvSpPr/>
      </dsp:nvSpPr>
      <dsp:spPr>
        <a:xfrm>
          <a:off x="499093" y="35823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Diseño</a:t>
          </a:r>
        </a:p>
      </dsp:txBody>
      <dsp:txXfrm>
        <a:off x="506236" y="42966"/>
        <a:ext cx="763919" cy="132035"/>
      </dsp:txXfrm>
    </dsp:sp>
    <dsp:sp modelId="{540DDC0E-B1F2-D74E-928C-DB41A1793D63}">
      <dsp:nvSpPr>
        <dsp:cNvPr id="0" name=""/>
        <dsp:cNvSpPr/>
      </dsp:nvSpPr>
      <dsp:spPr>
        <a:xfrm>
          <a:off x="312689" y="155230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732346" y="50365"/>
              </a:moveTo>
              <a:arcTo wR="511105" hR="511105" stAng="17738982" swAng="1288887"/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D16326-593A-F44D-98FD-8508C12A20D1}">
      <dsp:nvSpPr>
        <dsp:cNvPr id="0" name=""/>
        <dsp:cNvSpPr/>
      </dsp:nvSpPr>
      <dsp:spPr>
        <a:xfrm>
          <a:off x="947999" y="366669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Implementación</a:t>
          </a:r>
        </a:p>
      </dsp:txBody>
      <dsp:txXfrm>
        <a:off x="955142" y="373812"/>
        <a:ext cx="763919" cy="132035"/>
      </dsp:txXfrm>
    </dsp:sp>
    <dsp:sp modelId="{4F8EEDB9-F3D3-2A42-986F-3D69AD3F69EC}">
      <dsp:nvSpPr>
        <dsp:cNvPr id="0" name=""/>
        <dsp:cNvSpPr/>
      </dsp:nvSpPr>
      <dsp:spPr>
        <a:xfrm>
          <a:off x="344201" y="82980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1020561" y="470071"/>
              </a:moveTo>
              <a:arcTo wR="511105" hR="511105" stAng="21323702" swAng="823379"/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6DA8C7-DE16-8945-A71E-3B679059790C}">
      <dsp:nvSpPr>
        <dsp:cNvPr id="0" name=""/>
        <dsp:cNvSpPr/>
      </dsp:nvSpPr>
      <dsp:spPr>
        <a:xfrm>
          <a:off x="941721" y="714636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Despliegue</a:t>
          </a:r>
        </a:p>
      </dsp:txBody>
      <dsp:txXfrm>
        <a:off x="948864" y="721779"/>
        <a:ext cx="763919" cy="132035"/>
      </dsp:txXfrm>
    </dsp:sp>
    <dsp:sp modelId="{8C6DAD19-5EC2-3B4D-93D3-5A2880D8D8FF}">
      <dsp:nvSpPr>
        <dsp:cNvPr id="0" name=""/>
        <dsp:cNvSpPr/>
      </dsp:nvSpPr>
      <dsp:spPr>
        <a:xfrm>
          <a:off x="309607" y="45139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882735" y="861990"/>
              </a:moveTo>
              <a:arcTo wR="511105" hR="511105" stAng="2601321" swAng="1247103"/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6BD8B86-DAF3-2F45-8BA9-F43B0DF6B24E}">
      <dsp:nvSpPr>
        <dsp:cNvPr id="0" name=""/>
        <dsp:cNvSpPr/>
      </dsp:nvSpPr>
      <dsp:spPr>
        <a:xfrm>
          <a:off x="499093" y="1039210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Administración</a:t>
          </a:r>
        </a:p>
      </dsp:txBody>
      <dsp:txXfrm>
        <a:off x="506236" y="1046353"/>
        <a:ext cx="763919" cy="132035"/>
      </dsp:txXfrm>
    </dsp:sp>
    <dsp:sp modelId="{F105F2AD-C9B0-D54D-A851-A401BE295DFF}">
      <dsp:nvSpPr>
        <dsp:cNvPr id="0" name=""/>
        <dsp:cNvSpPr/>
      </dsp:nvSpPr>
      <dsp:spPr>
        <a:xfrm>
          <a:off x="444573" y="45139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288177" y="971031"/>
              </a:moveTo>
              <a:arcTo wR="511105" hR="511105" stAng="6951576" swAng="1247103"/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787F5-1D55-7D49-9341-B5888100452F}">
      <dsp:nvSpPr>
        <dsp:cNvPr id="0" name=""/>
        <dsp:cNvSpPr/>
      </dsp:nvSpPr>
      <dsp:spPr>
        <a:xfrm>
          <a:off x="56464" y="714636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Descubrimiento</a:t>
          </a:r>
        </a:p>
      </dsp:txBody>
      <dsp:txXfrm>
        <a:off x="63607" y="721779"/>
        <a:ext cx="763919" cy="132035"/>
      </dsp:txXfrm>
    </dsp:sp>
    <dsp:sp modelId="{CE04D994-588E-0B49-88B5-C30D53282750}">
      <dsp:nvSpPr>
        <dsp:cNvPr id="0" name=""/>
        <dsp:cNvSpPr/>
      </dsp:nvSpPr>
      <dsp:spPr>
        <a:xfrm>
          <a:off x="416245" y="112596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2550" y="562104"/>
              </a:moveTo>
              <a:arcTo wR="511105" hR="511105" stAng="10456402" swAng="822886"/>
            </a:path>
          </a:pathLst>
        </a:custGeom>
        <a:noFill/>
        <a:ln w="12700" cap="flat" cmpd="sng" algn="ctr">
          <a:solidFill>
            <a:schemeClr val="accent1">
              <a:lumMod val="7500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8DF48D1-A7CD-2F4F-A9F0-B6A56E1C5A99}">
      <dsp:nvSpPr>
        <dsp:cNvPr id="0" name=""/>
        <dsp:cNvSpPr/>
      </dsp:nvSpPr>
      <dsp:spPr>
        <a:xfrm>
          <a:off x="62735" y="366670"/>
          <a:ext cx="778205" cy="14632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800" kern="1200" dirty="0"/>
            <a:t>Monitorización</a:t>
          </a:r>
        </a:p>
      </dsp:txBody>
      <dsp:txXfrm>
        <a:off x="69878" y="373813"/>
        <a:ext cx="763919" cy="132035"/>
      </dsp:txXfrm>
    </dsp:sp>
    <dsp:sp modelId="{28C95DEE-9F97-4541-BA69-225833FC62C1}">
      <dsp:nvSpPr>
        <dsp:cNvPr id="0" name=""/>
        <dsp:cNvSpPr/>
      </dsp:nvSpPr>
      <dsp:spPr>
        <a:xfrm>
          <a:off x="453603" y="151973"/>
          <a:ext cx="1022210" cy="1022210"/>
        </a:xfrm>
        <a:custGeom>
          <a:avLst/>
          <a:gdLst/>
          <a:ahLst/>
          <a:cxnLst/>
          <a:rect l="0" t="0" r="0" b="0"/>
          <a:pathLst>
            <a:path>
              <a:moveTo>
                <a:pt x="133037" y="167167"/>
              </a:moveTo>
              <a:arcTo wR="511105" hR="511105" stAng="13337616" swAng="1264426"/>
            </a:path>
          </a:pathLst>
        </a:custGeom>
        <a:noFill/>
        <a:ln w="9525" cap="flat" cmpd="sng" algn="ctr">
          <a:solidFill>
            <a:srgbClr val="EFE5F7"/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F5B484-E6D6-4E70-8EAD-5A020951A8BB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CE3185-7B13-4D72-9E73-42099708A01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1576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CE3185-7B13-4D72-9E73-42099708A01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0805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7956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4839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256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2573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511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4226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2177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37548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19157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4975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9011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C8743-C42B-9940-9DA6-E9F1AE154290}" type="datetimeFigureOut">
              <a:rPr lang="es-ES" smtClean="0"/>
              <a:t>03/05/2023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707DD-62F0-0542-B281-5E460A5B80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337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3.png"/><Relationship Id="rId5" Type="http://schemas.openxmlformats.org/officeDocument/2006/relationships/diagramQuickStyle" Target="../diagrams/quickStyle1.xml"/><Relationship Id="rId15" Type="http://schemas.openxmlformats.org/officeDocument/2006/relationships/image" Target="../media/image6.png"/><Relationship Id="rId10" Type="http://schemas.openxmlformats.org/officeDocument/2006/relationships/image" Target="../media/image2.png"/><Relationship Id="rId4" Type="http://schemas.openxmlformats.org/officeDocument/2006/relationships/diagramLayout" Target="../diagrams/layout1.xml"/><Relationship Id="rId9" Type="http://schemas.microsoft.com/office/2007/relationships/hdphoto" Target="../media/hdphoto1.wdp"/><Relationship Id="rId1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upo 12">
            <a:extLst>
              <a:ext uri="{FF2B5EF4-FFF2-40B4-BE49-F238E27FC236}">
                <a16:creationId xmlns:a16="http://schemas.microsoft.com/office/drawing/2014/main" id="{D6A95152-2ACF-49CF-A78C-B2F9C0DAF9FF}"/>
              </a:ext>
            </a:extLst>
          </p:cNvPr>
          <p:cNvGrpSpPr/>
          <p:nvPr/>
        </p:nvGrpSpPr>
        <p:grpSpPr>
          <a:xfrm>
            <a:off x="99196" y="50321"/>
            <a:ext cx="9707608" cy="6408419"/>
            <a:chOff x="146938" y="77403"/>
            <a:chExt cx="9707608" cy="6408419"/>
          </a:xfrm>
        </p:grpSpPr>
        <p:sp>
          <p:nvSpPr>
            <p:cNvPr id="63" name="Rectángulo 62">
              <a:extLst>
                <a:ext uri="{FF2B5EF4-FFF2-40B4-BE49-F238E27FC236}">
                  <a16:creationId xmlns:a16="http://schemas.microsoft.com/office/drawing/2014/main" id="{E7707D8A-FD61-4543-973E-9A93A41C6988}"/>
                </a:ext>
              </a:extLst>
            </p:cNvPr>
            <p:cNvSpPr/>
            <p:nvPr/>
          </p:nvSpPr>
          <p:spPr>
            <a:xfrm>
              <a:off x="2070100" y="3857771"/>
              <a:ext cx="3489336" cy="2096129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78" name="Rectángulo 77">
              <a:extLst>
                <a:ext uri="{FF2B5EF4-FFF2-40B4-BE49-F238E27FC236}">
                  <a16:creationId xmlns:a16="http://schemas.microsoft.com/office/drawing/2014/main" id="{94C3B29C-40B0-4858-B773-E899BE512E47}"/>
                </a:ext>
              </a:extLst>
            </p:cNvPr>
            <p:cNvSpPr/>
            <p:nvPr/>
          </p:nvSpPr>
          <p:spPr>
            <a:xfrm>
              <a:off x="2084041" y="3841533"/>
              <a:ext cx="3435027" cy="211727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</a:rPr>
                <a:t>Aplica una estrategia de nombrado de recursos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Distingue </a:t>
              </a:r>
              <a:r>
                <a:rPr lang="es-ES" sz="800" b="1" dirty="0">
                  <a:solidFill>
                    <a:schemeClr val="tx1"/>
                  </a:solidFill>
                </a:rPr>
                <a:t>Documentos, Colecciones, Almacenes y controladores</a:t>
              </a:r>
              <a:r>
                <a:rPr lang="es-ES" sz="800" dirty="0">
                  <a:solidFill>
                    <a:schemeClr val="tx1"/>
                  </a:solidFill>
                </a:rPr>
                <a:t>.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Usa </a:t>
              </a:r>
              <a:r>
                <a:rPr lang="es-ES" sz="800" b="1" dirty="0">
                  <a:solidFill>
                    <a:schemeClr val="tx1"/>
                  </a:solidFill>
                </a:rPr>
                <a:t>convenciones</a:t>
              </a:r>
              <a:r>
                <a:rPr lang="es-ES" sz="800" dirty="0">
                  <a:solidFill>
                    <a:schemeClr val="tx1"/>
                  </a:solidFill>
                </a:rPr>
                <a:t> de lenguaje del tipo: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Usa términos sencillos, intuitivos y coherentes.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Los términos deben ser suficientemente auto-explicativos. 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Evita la ambigüedad para la denominación de recursos en las </a:t>
              </a:r>
              <a:r>
                <a:rPr lang="es-ES" sz="800" dirty="0" err="1">
                  <a:solidFill>
                    <a:schemeClr val="tx1"/>
                  </a:solidFill>
                </a:rPr>
                <a:t>URIs</a:t>
              </a:r>
              <a:r>
                <a:rPr lang="es-ES" sz="800" dirty="0">
                  <a:solidFill>
                    <a:schemeClr val="tx1"/>
                  </a:solidFill>
                </a:rPr>
                <a:t>.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Usa términos que no requieran un conocimiento especifico del contexto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Evita nombres que puedan entrar en conflicto con palabras clave.</a:t>
              </a:r>
            </a:p>
            <a:p>
              <a:pPr>
                <a:tabLst>
                  <a:tab pos="174625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	- Sé coherente con el uso del plural o singular: el uso del plural es habitual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Usa '/' para indicar relaciones de jerarquía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No incluir el separador '/' como carácter final de la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Usa el carácter “-” para mejorar la legibilidad de la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No usar el carácter “_”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Usa minúsculas para expresar los términos de la URI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No incluir extensiones de archivo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No usar nombres de funciones CRUD en las </a:t>
              </a:r>
              <a:r>
                <a:rPr lang="es-ES" sz="800" dirty="0" err="1">
                  <a:solidFill>
                    <a:schemeClr val="tx1"/>
                  </a:solidFill>
                </a:rPr>
                <a:t>URIs</a:t>
              </a:r>
              <a:endParaRPr lang="es-ES" sz="800" dirty="0">
                <a:solidFill>
                  <a:schemeClr val="tx1"/>
                </a:solidFill>
              </a:endParaRPr>
            </a:p>
          </p:txBody>
        </p:sp>
        <p:sp>
          <p:nvSpPr>
            <p:cNvPr id="66" name="Rectángulo 65">
              <a:extLst>
                <a:ext uri="{FF2B5EF4-FFF2-40B4-BE49-F238E27FC236}">
                  <a16:creationId xmlns:a16="http://schemas.microsoft.com/office/drawing/2014/main" id="{35E5B10C-CC08-4259-AA5D-D5C79DBECD8C}"/>
                </a:ext>
              </a:extLst>
            </p:cNvPr>
            <p:cNvSpPr/>
            <p:nvPr/>
          </p:nvSpPr>
          <p:spPr>
            <a:xfrm>
              <a:off x="194882" y="6004086"/>
              <a:ext cx="5375860" cy="481736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2" name="Rectángulo 61">
              <a:extLst>
                <a:ext uri="{FF2B5EF4-FFF2-40B4-BE49-F238E27FC236}">
                  <a16:creationId xmlns:a16="http://schemas.microsoft.com/office/drawing/2014/main" id="{281CF482-527F-4B8F-8C38-39672078871B}"/>
                </a:ext>
              </a:extLst>
            </p:cNvPr>
            <p:cNvSpPr/>
            <p:nvPr/>
          </p:nvSpPr>
          <p:spPr>
            <a:xfrm>
              <a:off x="5625899" y="3188210"/>
              <a:ext cx="4194000" cy="3297612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0" name="Rectángulo 59">
              <a:extLst>
                <a:ext uri="{FF2B5EF4-FFF2-40B4-BE49-F238E27FC236}">
                  <a16:creationId xmlns:a16="http://schemas.microsoft.com/office/drawing/2014/main" id="{5CAE3FB1-616E-41B2-9B99-2C7C4A0002AB}"/>
                </a:ext>
              </a:extLst>
            </p:cNvPr>
            <p:cNvSpPr/>
            <p:nvPr/>
          </p:nvSpPr>
          <p:spPr>
            <a:xfrm>
              <a:off x="2073349" y="3188209"/>
              <a:ext cx="3486087" cy="614870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1" name="Rectángulo 60">
              <a:extLst>
                <a:ext uri="{FF2B5EF4-FFF2-40B4-BE49-F238E27FC236}">
                  <a16:creationId xmlns:a16="http://schemas.microsoft.com/office/drawing/2014/main" id="{62834027-375D-481D-A490-480560FAC132}"/>
                </a:ext>
              </a:extLst>
            </p:cNvPr>
            <p:cNvSpPr/>
            <p:nvPr/>
          </p:nvSpPr>
          <p:spPr>
            <a:xfrm>
              <a:off x="5625899" y="2608147"/>
              <a:ext cx="4194000" cy="515235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F9B02203-6A4D-46A8-B71E-3CB15334540C}"/>
                </a:ext>
              </a:extLst>
            </p:cNvPr>
            <p:cNvSpPr/>
            <p:nvPr/>
          </p:nvSpPr>
          <p:spPr>
            <a:xfrm>
              <a:off x="2073406" y="1167480"/>
              <a:ext cx="3497335" cy="1383544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6" name="Rectángulo 45">
              <a:extLst>
                <a:ext uri="{FF2B5EF4-FFF2-40B4-BE49-F238E27FC236}">
                  <a16:creationId xmlns:a16="http://schemas.microsoft.com/office/drawing/2014/main" id="{9FFEB8E4-41E3-475C-8B15-667B0F648EB2}"/>
                </a:ext>
              </a:extLst>
            </p:cNvPr>
            <p:cNvSpPr/>
            <p:nvPr/>
          </p:nvSpPr>
          <p:spPr>
            <a:xfrm>
              <a:off x="2094675" y="1146213"/>
              <a:ext cx="3525590" cy="142607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rPr>
                <a:t>Métodos habituales de petición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GET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Recupera una representación de un recurso de datos.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HEAD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Recupera la cabecera de una respuesta.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POST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Crea un nuevo recurso de datos.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PUT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Actualiza un recurso existente o lo crea si no existe previamente.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PATCH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Realiza una actualización parcial de un recurso.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DELETE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Elimina un recurso de datos existente.</a:t>
              </a:r>
            </a:p>
            <a:p>
              <a:pPr defTabSz="914400">
                <a:buClr>
                  <a:srgbClr val="801F89"/>
                </a:buClr>
                <a:tabLst>
                  <a:tab pos="436563" algn="l"/>
                </a:tabLst>
              </a:pPr>
              <a:r>
                <a:rPr lang="es-ES" sz="800" b="1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OPTIONS	</a:t>
              </a:r>
              <a:r>
                <a:rPr lang="es-ES" sz="800" dirty="0">
                  <a:solidFill>
                    <a:schemeClr val="tx1"/>
                  </a:solidFill>
                  <a:latin typeface="Neutra Text" panose="02000000000000000000" pitchFamily="50" charset="0"/>
                </a:rPr>
                <a:t>Recupera opciones de comunicación para el recurso solicitado.</a:t>
              </a:r>
            </a:p>
            <a:p>
              <a:pPr defTabSz="914400">
                <a:spcBef>
                  <a:spcPts val="600"/>
                </a:spcBef>
                <a:buClr>
                  <a:srgbClr val="801F89"/>
                </a:buClr>
              </a:pPr>
              <a:r>
                <a:rPr lang="es-ES" sz="800" dirty="0">
                  <a:solidFill>
                    <a:schemeClr val="tx1"/>
                  </a:solidFill>
                </a:rPr>
                <a:t>El método </a:t>
              </a:r>
              <a:r>
                <a:rPr lang="es-ES" sz="800" b="1" dirty="0">
                  <a:solidFill>
                    <a:schemeClr val="tx1"/>
                  </a:solidFill>
                </a:rPr>
                <a:t>GET</a:t>
              </a:r>
              <a:r>
                <a:rPr lang="es-ES" sz="800" dirty="0">
                  <a:solidFill>
                    <a:schemeClr val="tx1"/>
                  </a:solidFill>
                </a:rPr>
                <a:t> es el más habitual para el acceso y descarga de Datos Abiertos.</a:t>
              </a:r>
              <a:endParaRPr lang="es-ES" sz="9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ángulo 58">
              <a:extLst>
                <a:ext uri="{FF2B5EF4-FFF2-40B4-BE49-F238E27FC236}">
                  <a16:creationId xmlns:a16="http://schemas.microsoft.com/office/drawing/2014/main" id="{2B5FA23C-8C3E-4A66-B82A-CDA05F4E7152}"/>
                </a:ext>
              </a:extLst>
            </p:cNvPr>
            <p:cNvSpPr/>
            <p:nvPr/>
          </p:nvSpPr>
          <p:spPr>
            <a:xfrm>
              <a:off x="5623301" y="1166034"/>
              <a:ext cx="4194000" cy="1384990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5" name="Rectángulo 64">
              <a:extLst>
                <a:ext uri="{FF2B5EF4-FFF2-40B4-BE49-F238E27FC236}">
                  <a16:creationId xmlns:a16="http://schemas.microsoft.com/office/drawing/2014/main" id="{1E316B91-9713-429E-AFEF-12F7790E0954}"/>
                </a:ext>
              </a:extLst>
            </p:cNvPr>
            <p:cNvSpPr/>
            <p:nvPr/>
          </p:nvSpPr>
          <p:spPr>
            <a:xfrm>
              <a:off x="194882" y="3303252"/>
              <a:ext cx="1818000" cy="2650648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64" name="Rectángulo 63">
              <a:extLst>
                <a:ext uri="{FF2B5EF4-FFF2-40B4-BE49-F238E27FC236}">
                  <a16:creationId xmlns:a16="http://schemas.microsoft.com/office/drawing/2014/main" id="{91565B5D-F201-4733-8D6D-26882A5F70EF}"/>
                </a:ext>
              </a:extLst>
            </p:cNvPr>
            <p:cNvSpPr/>
            <p:nvPr/>
          </p:nvSpPr>
          <p:spPr>
            <a:xfrm>
              <a:off x="194882" y="1644799"/>
              <a:ext cx="1818000" cy="1614682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17161CDD-F63C-4F8A-89B9-6B5730C25B20}"/>
                </a:ext>
              </a:extLst>
            </p:cNvPr>
            <p:cNvSpPr/>
            <p:nvPr/>
          </p:nvSpPr>
          <p:spPr>
            <a:xfrm>
              <a:off x="2082300" y="77403"/>
              <a:ext cx="7738095" cy="1048708"/>
            </a:xfrm>
            <a:prstGeom prst="rect">
              <a:avLst/>
            </a:prstGeom>
            <a:solidFill>
              <a:srgbClr val="EFE5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Rectángulo 10">
              <a:extLst>
                <a:ext uri="{FF2B5EF4-FFF2-40B4-BE49-F238E27FC236}">
                  <a16:creationId xmlns:a16="http://schemas.microsoft.com/office/drawing/2014/main" id="{A7A7D4D2-3176-4514-9020-924B8190D5EB}"/>
                </a:ext>
              </a:extLst>
            </p:cNvPr>
            <p:cNvSpPr/>
            <p:nvPr/>
          </p:nvSpPr>
          <p:spPr>
            <a:xfrm>
              <a:off x="194882" y="646831"/>
              <a:ext cx="1818000" cy="946127"/>
            </a:xfrm>
            <a:prstGeom prst="rect">
              <a:avLst/>
            </a:prstGeom>
            <a:solidFill>
              <a:srgbClr val="FE510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955FF82C-0865-5E4F-9656-9626198F31B3}"/>
                </a:ext>
              </a:extLst>
            </p:cNvPr>
            <p:cNvSpPr txBox="1"/>
            <p:nvPr/>
          </p:nvSpPr>
          <p:spPr>
            <a:xfrm>
              <a:off x="553893" y="732161"/>
              <a:ext cx="1142415" cy="677108"/>
            </a:xfrm>
            <a:prstGeom prst="rect">
              <a:avLst/>
            </a:prstGeom>
            <a:noFill/>
          </p:spPr>
          <p:txBody>
            <a:bodyPr wrap="square" lIns="72000" tIns="0" rIns="72000" bIns="0" rtlCol="0">
              <a:spAutoFit/>
            </a:bodyPr>
            <a:lstStyle/>
            <a:p>
              <a:pPr algn="r"/>
              <a:r>
                <a:rPr lang="es-ES" sz="4400" dirty="0" err="1">
                  <a:solidFill>
                    <a:schemeClr val="bg1"/>
                  </a:solidFill>
                  <a:latin typeface="Neutra Text" panose="02000000000000000000" pitchFamily="50" charset="0"/>
                </a:rPr>
                <a:t>APIs</a:t>
              </a:r>
              <a:endParaRPr lang="es-ES" sz="900" dirty="0">
                <a:solidFill>
                  <a:schemeClr val="bg1"/>
                </a:solidFill>
                <a:latin typeface="Neutra Text" panose="02000000000000000000" pitchFamily="50" charset="0"/>
              </a:endParaRPr>
            </a:p>
          </p:txBody>
        </p:sp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78C90CA-2CB2-4D8E-A435-F1A29088B13B}"/>
                </a:ext>
              </a:extLst>
            </p:cNvPr>
            <p:cNvSpPr/>
            <p:nvPr/>
          </p:nvSpPr>
          <p:spPr>
            <a:xfrm>
              <a:off x="2091925" y="77403"/>
              <a:ext cx="7687608" cy="105670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lvl="0"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rPr>
                <a:t>Conceptos generales</a:t>
              </a:r>
              <a:endParaRPr lang="es-ES" sz="700" dirty="0"/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s-ES" sz="800" dirty="0"/>
                <a:t>Las </a:t>
              </a:r>
              <a:r>
                <a:rPr lang="es-ES" sz="800" dirty="0" err="1"/>
                <a:t>APIs</a:t>
              </a:r>
              <a:r>
                <a:rPr lang="es-ES" sz="800" dirty="0"/>
                <a:t> proporcionan una forma de acceso a los Datos Abiertos </a:t>
              </a:r>
              <a:r>
                <a:rPr lang="es-ES" sz="800" b="1" dirty="0"/>
                <a:t>compatible con la descarga </a:t>
              </a:r>
              <a:r>
                <a:rPr lang="es-ES" sz="800" dirty="0"/>
                <a:t>de archivos. Permiten </a:t>
              </a:r>
              <a:r>
                <a:rPr lang="es-ES" sz="800" b="1" dirty="0"/>
                <a:t>automatizar</a:t>
              </a:r>
              <a:r>
                <a:rPr lang="es-ES" sz="800" dirty="0"/>
                <a:t> el consumo de datos, aportan una mayor </a:t>
              </a:r>
              <a:r>
                <a:rPr lang="es-ES" sz="800" b="1" dirty="0"/>
                <a:t>flexibilidad</a:t>
              </a:r>
              <a:r>
                <a:rPr lang="es-ES" sz="800" dirty="0"/>
                <a:t> admitiendo funcionalidades de filtrado, ordenación y paginación según especificaciones de usuario y son el medio idóneo para la publicación de datos </a:t>
              </a:r>
              <a:r>
                <a:rPr lang="es-ES" sz="800" b="1" dirty="0"/>
                <a:t>dinámicos</a:t>
              </a:r>
              <a:r>
                <a:rPr lang="es-ES" sz="800" dirty="0"/>
                <a:t> y  en </a:t>
              </a:r>
              <a:r>
                <a:rPr lang="es-ES" sz="800" b="1" dirty="0"/>
                <a:t>tiempo real</a:t>
              </a:r>
              <a:r>
                <a:rPr lang="es-ES" sz="800" dirty="0"/>
                <a:t>.</a:t>
              </a: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s-ES" sz="800" dirty="0"/>
                <a:t>Un modelo adecuado para implementar </a:t>
              </a:r>
              <a:r>
                <a:rPr lang="es-ES" sz="800" dirty="0" err="1"/>
                <a:t>APIs</a:t>
              </a:r>
              <a:r>
                <a:rPr lang="es-ES" sz="800" dirty="0"/>
                <a:t> sobre la Web es </a:t>
              </a:r>
              <a:r>
                <a:rPr lang="es-ES" sz="800" b="1" dirty="0"/>
                <a:t>API REST sobre HTTP </a:t>
              </a:r>
              <a:r>
                <a:rPr lang="es-ES" sz="800" dirty="0"/>
                <a:t>(</a:t>
              </a:r>
              <a:r>
                <a:rPr lang="es-ES" sz="800" i="1" dirty="0" err="1"/>
                <a:t>RESTful</a:t>
              </a:r>
              <a:r>
                <a:rPr lang="es-ES" sz="800" i="1" dirty="0"/>
                <a:t> </a:t>
              </a:r>
              <a:r>
                <a:rPr lang="es-ES" sz="800" i="1" dirty="0" err="1"/>
                <a:t>APIs</a:t>
              </a:r>
              <a:r>
                <a:rPr lang="es-ES" sz="800" dirty="0"/>
                <a:t>).</a:t>
              </a:r>
              <a:endParaRPr lang="es-ES" sz="800" dirty="0">
                <a:solidFill>
                  <a:srgbClr val="FF0000"/>
                </a:solidFill>
              </a:endParaRPr>
            </a:p>
            <a:p>
              <a:pPr marL="92075" indent="-92075">
                <a:buFont typeface="Arial" panose="020B0604020202020204" pitchFamily="34" charset="0"/>
                <a:buChar char="•"/>
              </a:pPr>
              <a:r>
                <a:rPr lang="es-ES" sz="800" dirty="0"/>
                <a:t>En una API, la interacción entre servidor y clientes se realiza mediante el intercambio de </a:t>
              </a:r>
              <a:r>
                <a:rPr lang="es-ES" sz="800" b="1" dirty="0"/>
                <a:t>peticiones</a:t>
              </a:r>
              <a:r>
                <a:rPr lang="es-ES" sz="800" dirty="0"/>
                <a:t> y </a:t>
              </a:r>
              <a:r>
                <a:rPr lang="es-ES" sz="800" b="1" dirty="0"/>
                <a:t>respuestas</a:t>
              </a:r>
              <a:r>
                <a:rPr lang="es-ES" sz="800" dirty="0"/>
                <a:t> sobre el protocolo HTTP en un contexto seguro. Las peticiones usan </a:t>
              </a:r>
              <a:r>
                <a:rPr lang="es-ES" sz="800" b="1" dirty="0"/>
                <a:t>métodos</a:t>
              </a:r>
              <a:r>
                <a:rPr lang="es-ES" sz="800" dirty="0"/>
                <a:t> que son contestados con </a:t>
              </a:r>
              <a:r>
                <a:rPr lang="es-ES" sz="800" b="1" dirty="0"/>
                <a:t>códigos de respuesta </a:t>
              </a:r>
              <a:r>
                <a:rPr lang="es-ES" sz="800" dirty="0"/>
                <a:t>estándar.</a:t>
              </a:r>
            </a:p>
          </p:txBody>
        </p:sp>
        <p:grpSp>
          <p:nvGrpSpPr>
            <p:cNvPr id="7" name="Grupo 6">
              <a:extLst>
                <a:ext uri="{FF2B5EF4-FFF2-40B4-BE49-F238E27FC236}">
                  <a16:creationId xmlns:a16="http://schemas.microsoft.com/office/drawing/2014/main" id="{DCB3196C-A757-EF43-8B2D-62D9E6116CB0}"/>
                </a:ext>
              </a:extLst>
            </p:cNvPr>
            <p:cNvGrpSpPr/>
            <p:nvPr/>
          </p:nvGrpSpPr>
          <p:grpSpPr>
            <a:xfrm>
              <a:off x="185249" y="1675554"/>
              <a:ext cx="1879705" cy="1608133"/>
              <a:chOff x="185249" y="1675554"/>
              <a:chExt cx="1819960" cy="1608133"/>
            </a:xfrm>
            <a:noFill/>
          </p:grpSpPr>
          <p:sp>
            <p:nvSpPr>
              <p:cNvPr id="116" name="Rectángulo 115">
                <a:extLst>
                  <a:ext uri="{FF2B5EF4-FFF2-40B4-BE49-F238E27FC236}">
                    <a16:creationId xmlns:a16="http://schemas.microsoft.com/office/drawing/2014/main" id="{64560EE4-6A85-9349-921F-4926432C6D03}"/>
                  </a:ext>
                </a:extLst>
              </p:cNvPr>
              <p:cNvSpPr/>
              <p:nvPr/>
            </p:nvSpPr>
            <p:spPr>
              <a:xfrm>
                <a:off x="185249" y="1675554"/>
                <a:ext cx="1819960" cy="1608133"/>
              </a:xfrm>
              <a:prstGeom prst="rect">
                <a:avLst/>
              </a:prstGeom>
              <a:grp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r>
                  <a:rPr lang="es-ES" sz="1050" b="1" dirty="0">
                    <a:solidFill>
                      <a:srgbClr val="7030A0"/>
                    </a:solidFill>
                    <a:latin typeface="Neutra Text" panose="02000000000000000000" pitchFamily="50" charset="0"/>
                  </a:rPr>
                  <a:t>Planifica el ciclo de vida API</a:t>
                </a: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  <a:p>
                <a:pPr lvl="0" defTabSz="914400">
                  <a:spcAft>
                    <a:spcPts val="500"/>
                  </a:spcAft>
                  <a:buClr>
                    <a:srgbClr val="801F89"/>
                  </a:buClr>
                </a:pPr>
                <a:endPara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endParaRPr>
              </a:p>
            </p:txBody>
          </p:sp>
          <p:graphicFrame>
            <p:nvGraphicFramePr>
              <p:cNvPr id="118" name="Diagrama 6">
                <a:extLst>
                  <a:ext uri="{FF2B5EF4-FFF2-40B4-BE49-F238E27FC236}">
                    <a16:creationId xmlns:a16="http://schemas.microsoft.com/office/drawing/2014/main" id="{07E1A5A2-3F98-DF40-9C12-F1C5169A78E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144617141"/>
                  </p:ext>
                </p:extLst>
              </p:nvPr>
            </p:nvGraphicFramePr>
            <p:xfrm>
              <a:off x="238511" y="1937232"/>
              <a:ext cx="1719931" cy="1240179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p:grpSp>
        <p:sp>
          <p:nvSpPr>
            <p:cNvPr id="122" name="Rectángulo 121">
              <a:extLst>
                <a:ext uri="{FF2B5EF4-FFF2-40B4-BE49-F238E27FC236}">
                  <a16:creationId xmlns:a16="http://schemas.microsoft.com/office/drawing/2014/main" id="{ADB8D8F6-55BA-9E4A-9520-8908582378AA}"/>
                </a:ext>
              </a:extLst>
            </p:cNvPr>
            <p:cNvSpPr/>
            <p:nvPr/>
          </p:nvSpPr>
          <p:spPr>
            <a:xfrm>
              <a:off x="5618969" y="3184462"/>
              <a:ext cx="4235067" cy="323808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</a:rPr>
                <a:t>Aplica directrices de Seguridad</a:t>
              </a:r>
              <a:endParaRPr lang="es-ES" sz="800" dirty="0">
                <a:solidFill>
                  <a:schemeClr val="tx1"/>
                </a:solidFill>
              </a:endParaRPr>
            </a:p>
            <a:p>
              <a:pPr defTabSz="914400">
                <a:buClr>
                  <a:srgbClr val="801F89"/>
                </a:buClr>
              </a:pPr>
              <a:r>
                <a:rPr lang="es-ES" sz="800" dirty="0">
                  <a:solidFill>
                    <a:schemeClr val="tx1"/>
                  </a:solidFill>
                </a:rPr>
                <a:t>Es recomendable prevenir riesgos de seguridad y mitigar vulnerabilidades aplicando</a:t>
              </a:r>
            </a:p>
            <a:p>
              <a:pPr defTabSz="914400">
                <a:buClr>
                  <a:srgbClr val="801F89"/>
                </a:buClr>
              </a:pPr>
              <a:r>
                <a:rPr lang="es-ES" sz="800" dirty="0">
                  <a:solidFill>
                    <a:schemeClr val="tx1"/>
                  </a:solidFill>
                </a:rPr>
                <a:t>directrices API Security-OWASP</a:t>
              </a:r>
            </a:p>
            <a:p>
              <a:pPr defTabSz="914400">
                <a:buClr>
                  <a:srgbClr val="801F89"/>
                </a:buClr>
              </a:pPr>
              <a:endParaRPr lang="es-ES" sz="800" dirty="0">
                <a:solidFill>
                  <a:schemeClr val="tx1"/>
                </a:solidFill>
              </a:endParaRPr>
            </a:p>
            <a:p>
              <a:pPr marL="17145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Recomendaciones sobre el </a:t>
              </a:r>
              <a:r>
                <a:rPr lang="es-ES" sz="800" b="1" dirty="0">
                  <a:solidFill>
                    <a:schemeClr val="tx1"/>
                  </a:solidFill>
                </a:rPr>
                <a:t>cifrado de los intercambios de información:</a:t>
              </a:r>
              <a:endParaRPr lang="es-ES" sz="800" dirty="0">
                <a:solidFill>
                  <a:schemeClr val="tx1"/>
                </a:solidFill>
              </a:endParaRP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Publica servicios usando solo HTTPS (HTTP sobre TLS). 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Usa las últimas versiones estables de librerías de componentes software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Redirige automáticamente de la versión HTTP de un servicio a la versión HTTPS.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Habilita una política de seguridad HTTP </a:t>
              </a:r>
              <a:r>
                <a:rPr lang="es-ES" sz="800" dirty="0" err="1">
                  <a:solidFill>
                    <a:schemeClr val="tx1"/>
                  </a:solidFill>
                </a:rPr>
                <a:t>Strict</a:t>
              </a:r>
              <a:r>
                <a:rPr lang="es-ES" sz="800" dirty="0">
                  <a:solidFill>
                    <a:schemeClr val="tx1"/>
                  </a:solidFill>
                </a:rPr>
                <a:t> </a:t>
              </a:r>
              <a:r>
                <a:rPr lang="es-ES" sz="800" dirty="0" err="1">
                  <a:solidFill>
                    <a:schemeClr val="tx1"/>
                  </a:solidFill>
                </a:rPr>
                <a:t>Transport</a:t>
              </a:r>
              <a:r>
                <a:rPr lang="es-ES" sz="800" dirty="0">
                  <a:solidFill>
                    <a:schemeClr val="tx1"/>
                  </a:solidFill>
                </a:rPr>
                <a:t> Security (HSTS)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Adquiere los certificados de servidor en autoridades de certificación confiables.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Aplica prevención sobre vulnerabilidades del tipo JSON </a:t>
              </a:r>
              <a:r>
                <a:rPr lang="es-ES" sz="800" dirty="0" err="1">
                  <a:solidFill>
                    <a:schemeClr val="tx1"/>
                  </a:solidFill>
                </a:rPr>
                <a:t>injection</a:t>
              </a:r>
              <a:r>
                <a:rPr lang="es-ES" sz="800" dirty="0">
                  <a:solidFill>
                    <a:schemeClr val="tx1"/>
                  </a:solidFill>
                </a:rPr>
                <a:t> usando </a:t>
              </a:r>
              <a:r>
                <a:rPr lang="es-ES" sz="800" dirty="0" err="1">
                  <a:solidFill>
                    <a:schemeClr val="tx1"/>
                  </a:solidFill>
                </a:rPr>
                <a:t>sanitizer</a:t>
              </a:r>
              <a:r>
                <a:rPr lang="es-ES" sz="800" dirty="0">
                  <a:solidFill>
                    <a:schemeClr val="tx1"/>
                  </a:solidFill>
                </a:rPr>
                <a:t>.</a:t>
              </a:r>
            </a:p>
            <a:p>
              <a:pPr defTabSz="914400">
                <a:buClr>
                  <a:srgbClr val="801F89"/>
                </a:buClr>
              </a:pPr>
              <a:endParaRPr lang="es-ES" sz="800" dirty="0">
                <a:solidFill>
                  <a:schemeClr val="tx1"/>
                </a:solidFill>
              </a:endParaRPr>
            </a:p>
            <a:p>
              <a:pPr marL="17145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b="1" dirty="0">
                  <a:solidFill>
                    <a:schemeClr val="tx1"/>
                  </a:solidFill>
                </a:rPr>
                <a:t>Autenticación</a:t>
              </a:r>
              <a:r>
                <a:rPr lang="es-ES" sz="800" dirty="0">
                  <a:solidFill>
                    <a:schemeClr val="tx1"/>
                  </a:solidFill>
                </a:rPr>
                <a:t> de usuarios. El objetivo debe ser mantener un </a:t>
              </a:r>
              <a:r>
                <a:rPr lang="es-ES" sz="800" b="1" dirty="0">
                  <a:solidFill>
                    <a:schemeClr val="tx1"/>
                  </a:solidFill>
                </a:rPr>
                <a:t>equilibrio adecuado entre seguridad y maximización del uso </a:t>
              </a:r>
              <a:r>
                <a:rPr lang="es-ES" sz="800" dirty="0">
                  <a:solidFill>
                    <a:schemeClr val="tx1"/>
                  </a:solidFill>
                </a:rPr>
                <a:t>de la API. Según el nivel de seguridad requerido, son enfoques aplicables: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Sin autenticación: solo el uso del método GET para el acceso a los datos.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Autenticación por medio de claves API (API Key)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  <a:tabLst>
                  <a:tab pos="12700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Autenticación utilizando </a:t>
              </a:r>
              <a:r>
                <a:rPr lang="es-ES" sz="800" dirty="0" err="1">
                  <a:solidFill>
                    <a:schemeClr val="tx1"/>
                  </a:solidFill>
                </a:rPr>
                <a:t>OAuth</a:t>
              </a:r>
              <a:r>
                <a:rPr lang="es-ES" sz="800" dirty="0">
                  <a:solidFill>
                    <a:schemeClr val="tx1"/>
                  </a:solidFill>
                </a:rPr>
                <a:t> (Open </a:t>
              </a:r>
              <a:r>
                <a:rPr lang="es-ES" sz="800" dirty="0" err="1">
                  <a:solidFill>
                    <a:schemeClr val="tx1"/>
                  </a:solidFill>
                </a:rPr>
                <a:t>Authorization</a:t>
              </a:r>
              <a:r>
                <a:rPr lang="es-ES" sz="800" dirty="0">
                  <a:solidFill>
                    <a:schemeClr val="tx1"/>
                  </a:solidFill>
                </a:rPr>
                <a:t>)</a:t>
              </a:r>
            </a:p>
            <a:p>
              <a:pPr defTabSz="914400">
                <a:buClr>
                  <a:srgbClr val="801F89"/>
                </a:buClr>
              </a:pPr>
              <a:endParaRPr lang="es-ES" sz="800" dirty="0">
                <a:solidFill>
                  <a:schemeClr val="tx1"/>
                </a:solidFill>
              </a:endParaRPr>
            </a:p>
            <a:p>
              <a:pPr marL="17145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Recomendaciones sobre limitación de uso para </a:t>
              </a:r>
              <a:r>
                <a:rPr lang="es-ES" sz="800" b="1" dirty="0">
                  <a:solidFill>
                    <a:schemeClr val="tx1"/>
                  </a:solidFill>
                </a:rPr>
                <a:t>preservar la integridad y saturación </a:t>
              </a:r>
              <a:r>
                <a:rPr lang="es-ES" sz="800" dirty="0">
                  <a:solidFill>
                    <a:schemeClr val="tx1"/>
                  </a:solidFill>
                </a:rPr>
                <a:t>de la API: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</a:pPr>
              <a:r>
                <a:rPr lang="es-ES" sz="800" dirty="0">
                  <a:solidFill>
                    <a:schemeClr val="tx1"/>
                  </a:solidFill>
                </a:rPr>
                <a:t>Ajusta </a:t>
              </a:r>
              <a:r>
                <a:rPr lang="es-ES" sz="800" b="1" dirty="0">
                  <a:solidFill>
                    <a:schemeClr val="tx1"/>
                  </a:solidFill>
                </a:rPr>
                <a:t>la tasa de peticiones y cuota de uso </a:t>
              </a:r>
              <a:r>
                <a:rPr lang="es-ES" sz="800" dirty="0">
                  <a:solidFill>
                    <a:schemeClr val="tx1"/>
                  </a:solidFill>
                </a:rPr>
                <a:t>por clave 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</a:pPr>
              <a:r>
                <a:rPr lang="es-ES" sz="800" dirty="0">
                  <a:solidFill>
                    <a:schemeClr val="tx1"/>
                  </a:solidFill>
                </a:rPr>
                <a:t>Optimiza el rendimiento </a:t>
              </a:r>
              <a:r>
                <a:rPr lang="es-ES" sz="800" b="1" dirty="0">
                  <a:solidFill>
                    <a:schemeClr val="tx1"/>
                  </a:solidFill>
                </a:rPr>
                <a:t>estructurando grandes volúmenes</a:t>
              </a:r>
              <a:r>
                <a:rPr lang="es-ES" sz="800" dirty="0">
                  <a:solidFill>
                    <a:schemeClr val="tx1"/>
                  </a:solidFill>
                </a:rPr>
                <a:t> de datos</a:t>
              </a:r>
            </a:p>
            <a:p>
              <a:pPr marL="171450" indent="-171450" defTabSz="914400">
                <a:buClr>
                  <a:srgbClr val="801F89"/>
                </a:buClr>
                <a:buFontTx/>
                <a:buChar char="-"/>
              </a:pPr>
              <a:endParaRPr lang="es-ES" sz="800" dirty="0">
                <a:solidFill>
                  <a:schemeClr val="tx1"/>
                </a:solidFill>
              </a:endParaRPr>
            </a:p>
            <a:p>
              <a:pPr defTabSz="914400">
                <a:buClr>
                  <a:srgbClr val="801F89"/>
                </a:buClr>
              </a:pPr>
              <a:r>
                <a:rPr lang="es-ES" sz="800" dirty="0">
                  <a:solidFill>
                    <a:schemeClr val="tx1"/>
                  </a:solidFill>
                </a:rPr>
                <a:t>Es recomendable </a:t>
              </a:r>
              <a:r>
                <a:rPr lang="es-ES" sz="800" b="1" dirty="0">
                  <a:solidFill>
                    <a:schemeClr val="tx1"/>
                  </a:solidFill>
                </a:rPr>
                <a:t>desacoplar accesos a datos públicos y privados </a:t>
              </a:r>
              <a:r>
                <a:rPr lang="es-ES" sz="800" dirty="0">
                  <a:solidFill>
                    <a:schemeClr val="tx1"/>
                  </a:solidFill>
                </a:rPr>
                <a:t>para evitar el impacto del consumo externo sobre operaciones internas en los mismos datos.</a:t>
              </a:r>
            </a:p>
          </p:txBody>
        </p:sp>
        <p:sp>
          <p:nvSpPr>
            <p:cNvPr id="124" name="Rectángulo 123">
              <a:extLst>
                <a:ext uri="{FF2B5EF4-FFF2-40B4-BE49-F238E27FC236}">
                  <a16:creationId xmlns:a16="http://schemas.microsoft.com/office/drawing/2014/main" id="{4107685A-E6DF-104E-B00A-81789AFEDEAB}"/>
                </a:ext>
              </a:extLst>
            </p:cNvPr>
            <p:cNvSpPr/>
            <p:nvPr/>
          </p:nvSpPr>
          <p:spPr>
            <a:xfrm>
              <a:off x="5621221" y="2567663"/>
              <a:ext cx="3750416" cy="523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</a:rPr>
                <a:t>Usa cabeceras HTTP para negociar el contenido</a:t>
              </a:r>
              <a:endParaRPr lang="es-ES" sz="800" dirty="0">
                <a:solidFill>
                  <a:schemeClr val="tx1"/>
                </a:solidFill>
              </a:endParaRPr>
            </a:p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800" dirty="0">
                  <a:solidFill>
                    <a:schemeClr val="tx1"/>
                  </a:solidFill>
                </a:rPr>
                <a:t>Ajusta cabeceras de petición y respuesta de servidor y cliente para especificar </a:t>
              </a:r>
              <a:r>
                <a:rPr lang="es-ES" sz="800" b="1" dirty="0">
                  <a:solidFill>
                    <a:schemeClr val="tx1"/>
                  </a:solidFill>
                </a:rPr>
                <a:t>opciones de representación y transmisión </a:t>
              </a:r>
              <a:r>
                <a:rPr lang="es-ES" sz="800" dirty="0">
                  <a:solidFill>
                    <a:schemeClr val="tx1"/>
                  </a:solidFill>
                </a:rPr>
                <a:t>de recursos.</a:t>
              </a:r>
            </a:p>
          </p:txBody>
        </p:sp>
        <p:sp>
          <p:nvSpPr>
            <p:cNvPr id="125" name="Rectángulo 124">
              <a:extLst>
                <a:ext uri="{FF2B5EF4-FFF2-40B4-BE49-F238E27FC236}">
                  <a16:creationId xmlns:a16="http://schemas.microsoft.com/office/drawing/2014/main" id="{8CAEDFA9-79DE-574C-8773-0F5F3FBB0EBD}"/>
                </a:ext>
              </a:extLst>
            </p:cNvPr>
            <p:cNvSpPr/>
            <p:nvPr/>
          </p:nvSpPr>
          <p:spPr>
            <a:xfrm>
              <a:off x="167650" y="3335500"/>
              <a:ext cx="1846137" cy="266996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lvl="0" defTabSz="914400"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rPr>
                <a:t>Incorpora </a:t>
              </a:r>
            </a:p>
            <a:p>
              <a:pPr lvl="0" defTabSz="914400"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  <a:latin typeface="Neutra Text" panose="02000000000000000000" pitchFamily="50" charset="0"/>
                </a:rPr>
                <a:t>documentación completa</a:t>
              </a:r>
            </a:p>
            <a:p>
              <a:pPr lvl="0" defTabSz="914400">
                <a:buClr>
                  <a:srgbClr val="801F89"/>
                </a:buClr>
              </a:pPr>
              <a:endParaRPr lang="es-ES" sz="500" b="1" dirty="0">
                <a:solidFill>
                  <a:srgbClr val="7030A0"/>
                </a:solidFill>
                <a:latin typeface="Neutra Text" panose="02000000000000000000" pitchFamily="50" charset="0"/>
              </a:endParaRPr>
            </a:p>
            <a:p>
              <a:pPr lvl="0" defTabSz="914400">
                <a:buClr>
                  <a:srgbClr val="801F89"/>
                </a:buClr>
              </a:pPr>
              <a:r>
                <a:rPr lang="es-ES" sz="800" dirty="0">
                  <a:latin typeface="Neutra Text" panose="02000000000000000000" pitchFamily="50" charset="0"/>
                </a:rPr>
                <a:t>Es recomendable utilizar </a:t>
              </a:r>
              <a:r>
                <a:rPr lang="es-ES" sz="800" b="1" dirty="0">
                  <a:latin typeface="Neutra Text" panose="02000000000000000000" pitchFamily="50" charset="0"/>
                </a:rPr>
                <a:t>herramientas de edición</a:t>
              </a:r>
              <a:r>
                <a:rPr lang="es-ES" sz="800" dirty="0">
                  <a:latin typeface="Neutra Text" panose="02000000000000000000" pitchFamily="50" charset="0"/>
                </a:rPr>
                <a:t> para el siguiente contenido mínimo requerido: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Neutra Text" panose="02000000000000000000" pitchFamily="50" charset="0"/>
                </a:rPr>
                <a:t>Método de </a:t>
              </a:r>
              <a:r>
                <a:rPr lang="es-ES" sz="800" b="1" dirty="0">
                  <a:latin typeface="Neutra Text" panose="02000000000000000000" pitchFamily="50" charset="0"/>
                </a:rPr>
                <a:t>autenticación</a:t>
              </a:r>
              <a:r>
                <a:rPr lang="es-ES" sz="800" dirty="0">
                  <a:latin typeface="Neutra Text" panose="02000000000000000000" pitchFamily="50" charset="0"/>
                </a:rPr>
                <a:t> requerido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Neutra Text" panose="02000000000000000000" pitchFamily="50" charset="0"/>
                </a:rPr>
                <a:t>Listado completo de peticiones </a:t>
              </a:r>
              <a:r>
                <a:rPr lang="es-ES" sz="800" dirty="0">
                  <a:latin typeface="Neutra Text" panose="02000000000000000000" pitchFamily="50" charset="0"/>
                </a:rPr>
                <a:t>que la API puede manejar, incluyendo propósito, parámetros y salida.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b="1" dirty="0">
                  <a:latin typeface="Neutra Text" panose="02000000000000000000" pitchFamily="50" charset="0"/>
                </a:rPr>
                <a:t>Ejemplos de uso </a:t>
              </a:r>
              <a:r>
                <a:rPr lang="es-ES" sz="800" dirty="0">
                  <a:latin typeface="Neutra Text" panose="02000000000000000000" pitchFamily="50" charset="0"/>
                </a:rPr>
                <a:t>de cada una de las peticiones posibles en diferentes lenguajes 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Neutra Text" panose="02000000000000000000" pitchFamily="50" charset="0"/>
                </a:rPr>
                <a:t>Relación de </a:t>
              </a:r>
              <a:r>
                <a:rPr lang="es-ES" sz="800" b="1" dirty="0">
                  <a:latin typeface="Neutra Text" panose="02000000000000000000" pitchFamily="50" charset="0"/>
                </a:rPr>
                <a:t>versiones</a:t>
              </a:r>
              <a:r>
                <a:rPr lang="es-ES" sz="800" dirty="0">
                  <a:latin typeface="Neutra Text" panose="02000000000000000000" pitchFamily="50" charset="0"/>
                </a:rPr>
                <a:t> de la API y características de cada una.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Neutra Text" panose="02000000000000000000" pitchFamily="50" charset="0"/>
                </a:rPr>
                <a:t>Información de contacto y </a:t>
              </a:r>
              <a:r>
                <a:rPr lang="es-ES" sz="800" b="1" dirty="0" err="1">
                  <a:latin typeface="Neutra Text" panose="02000000000000000000" pitchFamily="50" charset="0"/>
                </a:rPr>
                <a:t>feedback</a:t>
              </a:r>
              <a:r>
                <a:rPr lang="es-ES" sz="800" dirty="0">
                  <a:latin typeface="Neutra Text" panose="02000000000000000000" pitchFamily="50" charset="0"/>
                </a:rPr>
                <a:t> con los promotores de la API.</a:t>
              </a:r>
            </a:p>
            <a:p>
              <a:pPr marL="171450" lvl="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latin typeface="Neutra Text" panose="02000000000000000000" pitchFamily="50" charset="0"/>
                </a:rPr>
                <a:t>Mecanismo para </a:t>
              </a:r>
              <a:r>
                <a:rPr lang="es-ES" sz="800" b="1" dirty="0">
                  <a:latin typeface="Neutra Text" panose="02000000000000000000" pitchFamily="50" charset="0"/>
                </a:rPr>
                <a:t>testar peticione</a:t>
              </a:r>
              <a:r>
                <a:rPr lang="es-ES" sz="800" dirty="0">
                  <a:latin typeface="Neutra Text" panose="02000000000000000000" pitchFamily="50" charset="0"/>
                </a:rPr>
                <a:t>s y comprobar la respuesta de la API.</a:t>
              </a:r>
              <a:endParaRPr lang="es-ES" sz="800" dirty="0"/>
            </a:p>
          </p:txBody>
        </p:sp>
        <p:sp>
          <p:nvSpPr>
            <p:cNvPr id="126" name="Rectángulo 125">
              <a:extLst>
                <a:ext uri="{FF2B5EF4-FFF2-40B4-BE49-F238E27FC236}">
                  <a16:creationId xmlns:a16="http://schemas.microsoft.com/office/drawing/2014/main" id="{90C25E67-D26E-7349-8C99-F24E114D69EE}"/>
                </a:ext>
              </a:extLst>
            </p:cNvPr>
            <p:cNvSpPr/>
            <p:nvPr/>
          </p:nvSpPr>
          <p:spPr>
            <a:xfrm>
              <a:off x="146938" y="5953908"/>
              <a:ext cx="5361497" cy="52380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</a:rPr>
                <a:t>Evita la degradación del rendimiento del servidor</a:t>
              </a:r>
              <a:endParaRPr lang="es-ES" sz="800" dirty="0">
                <a:solidFill>
                  <a:schemeClr val="tx1"/>
                </a:solidFill>
              </a:endParaRPr>
            </a:p>
            <a:p>
              <a:pPr marL="17145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Ajusta la </a:t>
              </a:r>
              <a:r>
                <a:rPr lang="es-ES" sz="800" b="1" dirty="0">
                  <a:solidFill>
                    <a:schemeClr val="tx1"/>
                  </a:solidFill>
                </a:rPr>
                <a:t>latencia</a:t>
              </a:r>
              <a:r>
                <a:rPr lang="es-ES" sz="800" dirty="0">
                  <a:solidFill>
                    <a:schemeClr val="tx1"/>
                  </a:solidFill>
                </a:rPr>
                <a:t> de la API según el tipo y frecuencia del dato que se este entregando.</a:t>
              </a:r>
            </a:p>
            <a:p>
              <a:pPr marL="171450" indent="-171450" defTabSz="914400">
                <a:buClr>
                  <a:srgbClr val="801F89"/>
                </a:buClr>
                <a:buFont typeface="Arial" panose="020B0604020202020204" pitchFamily="34" charset="0"/>
                <a:buChar char="•"/>
              </a:pPr>
              <a:r>
                <a:rPr lang="es-ES" sz="800" dirty="0">
                  <a:solidFill>
                    <a:schemeClr val="tx1"/>
                  </a:solidFill>
                </a:rPr>
                <a:t>Usa técnicas de </a:t>
              </a:r>
              <a:r>
                <a:rPr lang="es-ES" sz="800" b="1" dirty="0" err="1">
                  <a:solidFill>
                    <a:schemeClr val="tx1"/>
                  </a:solidFill>
                </a:rPr>
                <a:t>caching</a:t>
              </a:r>
              <a:r>
                <a:rPr lang="es-ES" sz="800" dirty="0">
                  <a:solidFill>
                    <a:schemeClr val="tx1"/>
                  </a:solidFill>
                </a:rPr>
                <a:t> con recursos que se consumen habitualmente y no cambian con mucha frecuencia. </a:t>
              </a:r>
            </a:p>
          </p:txBody>
        </p:sp>
        <p:grpSp>
          <p:nvGrpSpPr>
            <p:cNvPr id="127" name="Grupo 126">
              <a:extLst>
                <a:ext uri="{FF2B5EF4-FFF2-40B4-BE49-F238E27FC236}">
                  <a16:creationId xmlns:a16="http://schemas.microsoft.com/office/drawing/2014/main" id="{0E3A2FE4-CB5E-7D4A-B497-FCABF57B3B9E}"/>
                </a:ext>
              </a:extLst>
            </p:cNvPr>
            <p:cNvGrpSpPr/>
            <p:nvPr/>
          </p:nvGrpSpPr>
          <p:grpSpPr>
            <a:xfrm>
              <a:off x="2086220" y="3167431"/>
              <a:ext cx="3435028" cy="673923"/>
              <a:chOff x="2073407" y="2754105"/>
              <a:chExt cx="3435028" cy="673923"/>
            </a:xfrm>
            <a:noFill/>
          </p:grpSpPr>
          <p:sp>
            <p:nvSpPr>
              <p:cNvPr id="128" name="Rectángulo 127">
                <a:extLst>
                  <a:ext uri="{FF2B5EF4-FFF2-40B4-BE49-F238E27FC236}">
                    <a16:creationId xmlns:a16="http://schemas.microsoft.com/office/drawing/2014/main" id="{AC341A11-04DC-4E4C-BE25-EC4AA43FC52A}"/>
                  </a:ext>
                </a:extLst>
              </p:cNvPr>
              <p:cNvSpPr/>
              <p:nvPr/>
            </p:nvSpPr>
            <p:spPr>
              <a:xfrm>
                <a:off x="2073407" y="2754105"/>
                <a:ext cx="3435028" cy="67392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spcAft>
                    <a:spcPts val="500"/>
                  </a:spcAft>
                  <a:buClr>
                    <a:srgbClr val="801F89"/>
                  </a:buClr>
                </a:pPr>
                <a:r>
                  <a:rPr lang="es-ES" sz="1050" b="1" dirty="0">
                    <a:solidFill>
                      <a:srgbClr val="7030A0"/>
                    </a:solidFill>
                  </a:rPr>
                  <a:t>Usa </a:t>
                </a:r>
                <a:r>
                  <a:rPr lang="es-ES" sz="1050" b="1" dirty="0" err="1">
                    <a:solidFill>
                      <a:srgbClr val="7030A0"/>
                    </a:solidFill>
                  </a:rPr>
                  <a:t>URIs</a:t>
                </a:r>
                <a:r>
                  <a:rPr lang="es-ES" sz="1050" b="1" dirty="0">
                    <a:solidFill>
                      <a:srgbClr val="7030A0"/>
                    </a:solidFill>
                  </a:rPr>
                  <a:t> para identificar recursos</a:t>
                </a:r>
              </a:p>
              <a:p>
                <a:pPr algn="ctr" defTabSz="914400">
                  <a:buClr>
                    <a:srgbClr val="801F89"/>
                  </a:buClr>
                </a:pPr>
                <a:r>
                  <a:rPr lang="es-ES" sz="800" dirty="0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https://</a:t>
                </a:r>
                <a:r>
                  <a:rPr lang="es-ES" sz="800" dirty="0" err="1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datos.ejemplo.com</a:t>
                </a:r>
                <a:r>
                  <a:rPr lang="es-ES" sz="800" dirty="0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/v1/licitaciones/</a:t>
                </a:r>
                <a:r>
                  <a:rPr lang="es-ES" sz="800" dirty="0" err="1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contratos?estado</a:t>
                </a:r>
                <a:r>
                  <a:rPr lang="es-ES" sz="800" dirty="0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=finalizado</a:t>
                </a:r>
              </a:p>
              <a:p>
                <a:pPr defTabSz="914400">
                  <a:buClr>
                    <a:srgbClr val="801F89"/>
                  </a:buClr>
                </a:pPr>
                <a:endParaRPr lang="es-ES" sz="800" dirty="0">
                  <a:solidFill>
                    <a:schemeClr val="tx1"/>
                  </a:solidFill>
                  <a:latin typeface="Neutra Text" panose="02000000000000000000" pitchFamily="50" charset="0"/>
                </a:endParaRPr>
              </a:p>
            </p:txBody>
          </p:sp>
          <p:sp>
            <p:nvSpPr>
              <p:cNvPr id="129" name="Abrir llave 128">
                <a:extLst>
                  <a:ext uri="{FF2B5EF4-FFF2-40B4-BE49-F238E27FC236}">
                    <a16:creationId xmlns:a16="http://schemas.microsoft.com/office/drawing/2014/main" id="{AC5E8CAD-A995-0C4D-B03E-E8152E917DC5}"/>
                  </a:ext>
                </a:extLst>
              </p:cNvPr>
              <p:cNvSpPr/>
              <p:nvPr/>
            </p:nvSpPr>
            <p:spPr>
              <a:xfrm rot="16200000">
                <a:off x="2355671" y="3069479"/>
                <a:ext cx="115068" cy="308317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0" name="Abrir llave 129">
                <a:extLst>
                  <a:ext uri="{FF2B5EF4-FFF2-40B4-BE49-F238E27FC236}">
                    <a16:creationId xmlns:a16="http://schemas.microsoft.com/office/drawing/2014/main" id="{8047C22C-0038-A84C-A38B-F4173B6B144B}"/>
                  </a:ext>
                </a:extLst>
              </p:cNvPr>
              <p:cNvSpPr/>
              <p:nvPr/>
            </p:nvSpPr>
            <p:spPr>
              <a:xfrm rot="16200000">
                <a:off x="2923066" y="2816259"/>
                <a:ext cx="115071" cy="814752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1" name="Abrir llave 130">
                <a:extLst>
                  <a:ext uri="{FF2B5EF4-FFF2-40B4-BE49-F238E27FC236}">
                    <a16:creationId xmlns:a16="http://schemas.microsoft.com/office/drawing/2014/main" id="{560E8429-FF53-4744-A963-4B930B104746}"/>
                  </a:ext>
                </a:extLst>
              </p:cNvPr>
              <p:cNvSpPr/>
              <p:nvPr/>
            </p:nvSpPr>
            <p:spPr>
              <a:xfrm rot="16200000">
                <a:off x="3415437" y="3138641"/>
                <a:ext cx="115072" cy="169987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2" name="Abrir llave 131">
                <a:extLst>
                  <a:ext uri="{FF2B5EF4-FFF2-40B4-BE49-F238E27FC236}">
                    <a16:creationId xmlns:a16="http://schemas.microsoft.com/office/drawing/2014/main" id="{0B097660-68CF-9248-8F93-92BDC31566AD}"/>
                  </a:ext>
                </a:extLst>
              </p:cNvPr>
              <p:cNvSpPr/>
              <p:nvPr/>
            </p:nvSpPr>
            <p:spPr>
              <a:xfrm rot="16200000">
                <a:off x="3744458" y="2976716"/>
                <a:ext cx="117965" cy="490944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3" name="Abrir llave 132">
                <a:extLst>
                  <a:ext uri="{FF2B5EF4-FFF2-40B4-BE49-F238E27FC236}">
                    <a16:creationId xmlns:a16="http://schemas.microsoft.com/office/drawing/2014/main" id="{531D48F4-093A-1C4E-989A-F1A2889A3482}"/>
                  </a:ext>
                </a:extLst>
              </p:cNvPr>
              <p:cNvSpPr/>
              <p:nvPr/>
            </p:nvSpPr>
            <p:spPr>
              <a:xfrm rot="16200000">
                <a:off x="4821448" y="2838943"/>
                <a:ext cx="115076" cy="769378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35" name="CuadroTexto 134">
                <a:extLst>
                  <a:ext uri="{FF2B5EF4-FFF2-40B4-BE49-F238E27FC236}">
                    <a16:creationId xmlns:a16="http://schemas.microsoft.com/office/drawing/2014/main" id="{5407570E-26BC-B543-9508-198C1A438D57}"/>
                  </a:ext>
                </a:extLst>
              </p:cNvPr>
              <p:cNvSpPr txBox="1"/>
              <p:nvPr/>
            </p:nvSpPr>
            <p:spPr>
              <a:xfrm>
                <a:off x="2148269" y="3228914"/>
                <a:ext cx="533400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esquema</a:t>
                </a:r>
              </a:p>
            </p:txBody>
          </p:sp>
          <p:sp>
            <p:nvSpPr>
              <p:cNvPr id="136" name="CuadroTexto 135">
                <a:extLst>
                  <a:ext uri="{FF2B5EF4-FFF2-40B4-BE49-F238E27FC236}">
                    <a16:creationId xmlns:a16="http://schemas.microsoft.com/office/drawing/2014/main" id="{701F3A4B-4358-DC44-987E-641A3850512E}"/>
                  </a:ext>
                </a:extLst>
              </p:cNvPr>
              <p:cNvSpPr txBox="1"/>
              <p:nvPr/>
            </p:nvSpPr>
            <p:spPr>
              <a:xfrm>
                <a:off x="2685951" y="3228914"/>
                <a:ext cx="587721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autoridad</a:t>
                </a:r>
              </a:p>
            </p:txBody>
          </p:sp>
          <p:sp>
            <p:nvSpPr>
              <p:cNvPr id="137" name="CuadroTexto 136">
                <a:extLst>
                  <a:ext uri="{FF2B5EF4-FFF2-40B4-BE49-F238E27FC236}">
                    <a16:creationId xmlns:a16="http://schemas.microsoft.com/office/drawing/2014/main" id="{935B9F73-3F1C-2A4D-B616-5FC10EB02433}"/>
                  </a:ext>
                </a:extLst>
              </p:cNvPr>
              <p:cNvSpPr txBox="1"/>
              <p:nvPr/>
            </p:nvSpPr>
            <p:spPr>
              <a:xfrm>
                <a:off x="3213659" y="3228914"/>
                <a:ext cx="460020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versión</a:t>
                </a:r>
              </a:p>
            </p:txBody>
          </p:sp>
          <p:sp>
            <p:nvSpPr>
              <p:cNvPr id="138" name="CuadroTexto 137">
                <a:extLst>
                  <a:ext uri="{FF2B5EF4-FFF2-40B4-BE49-F238E27FC236}">
                    <a16:creationId xmlns:a16="http://schemas.microsoft.com/office/drawing/2014/main" id="{1CA0D006-4432-B04F-94A4-321267BBBF1B}"/>
                  </a:ext>
                </a:extLst>
              </p:cNvPr>
              <p:cNvSpPr txBox="1"/>
              <p:nvPr/>
            </p:nvSpPr>
            <p:spPr>
              <a:xfrm>
                <a:off x="3540285" y="3229845"/>
                <a:ext cx="533400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contexto</a:t>
                </a:r>
              </a:p>
            </p:txBody>
          </p:sp>
          <p:sp>
            <p:nvSpPr>
              <p:cNvPr id="139" name="Abrir llave 138">
                <a:extLst>
                  <a:ext uri="{FF2B5EF4-FFF2-40B4-BE49-F238E27FC236}">
                    <a16:creationId xmlns:a16="http://schemas.microsoft.com/office/drawing/2014/main" id="{7EC48C3A-5E3E-DB4A-93EB-23EE6D897E14}"/>
                  </a:ext>
                </a:extLst>
              </p:cNvPr>
              <p:cNvSpPr/>
              <p:nvPr/>
            </p:nvSpPr>
            <p:spPr>
              <a:xfrm rot="16200000">
                <a:off x="4217311" y="3004184"/>
                <a:ext cx="121795" cy="432176"/>
              </a:xfrm>
              <a:prstGeom prst="leftBrace">
                <a:avLst/>
              </a:prstGeom>
              <a:grpFill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40" name="CuadroTexto 139">
                <a:extLst>
                  <a:ext uri="{FF2B5EF4-FFF2-40B4-BE49-F238E27FC236}">
                    <a16:creationId xmlns:a16="http://schemas.microsoft.com/office/drawing/2014/main" id="{AB48737F-3B96-3242-A596-45D79BA46796}"/>
                  </a:ext>
                </a:extLst>
              </p:cNvPr>
              <p:cNvSpPr txBox="1"/>
              <p:nvPr/>
            </p:nvSpPr>
            <p:spPr>
              <a:xfrm>
                <a:off x="3997576" y="3228914"/>
                <a:ext cx="533400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recurso</a:t>
                </a:r>
              </a:p>
            </p:txBody>
          </p:sp>
          <p:sp>
            <p:nvSpPr>
              <p:cNvPr id="141" name="CuadroTexto 140">
                <a:extLst>
                  <a:ext uri="{FF2B5EF4-FFF2-40B4-BE49-F238E27FC236}">
                    <a16:creationId xmlns:a16="http://schemas.microsoft.com/office/drawing/2014/main" id="{1E718D10-1570-7343-8475-AA1055C7D101}"/>
                  </a:ext>
                </a:extLst>
              </p:cNvPr>
              <p:cNvSpPr txBox="1"/>
              <p:nvPr/>
            </p:nvSpPr>
            <p:spPr>
              <a:xfrm>
                <a:off x="4608601" y="3228914"/>
                <a:ext cx="533400" cy="192360"/>
              </a:xfrm>
              <a:prstGeom prst="rect">
                <a:avLst/>
              </a:prstGeom>
              <a:grpFill/>
            </p:spPr>
            <p:txBody>
              <a:bodyPr wrap="square" rtlCol="0">
                <a:spAutoFit/>
              </a:bodyPr>
              <a:lstStyle/>
              <a:p>
                <a:r>
                  <a:rPr lang="es-ES" sz="650" dirty="0"/>
                  <a:t>consulta</a:t>
                </a:r>
              </a:p>
            </p:txBody>
          </p:sp>
        </p:grpSp>
        <p:pic>
          <p:nvPicPr>
            <p:cNvPr id="38" name="25 Imagen">
              <a:extLst>
                <a:ext uri="{FF2B5EF4-FFF2-40B4-BE49-F238E27FC236}">
                  <a16:creationId xmlns:a16="http://schemas.microsoft.com/office/drawing/2014/main" id="{7310CE19-FCF6-49A2-A4BE-ED9E6E941B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38207" b="49123" l="61940" r="76016">
                          <a14:foregroundMark x1="74441" y1="43606" x2="74441" y2="43606"/>
                          <a14:foregroundMark x1="68530" y1="43478" x2="68530" y2="4347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0180" t="36842" r="22224" b="49512"/>
            <a:stretch/>
          </p:blipFill>
          <p:spPr>
            <a:xfrm>
              <a:off x="9401507" y="2644446"/>
              <a:ext cx="380860" cy="368961"/>
            </a:xfrm>
            <a:prstGeom prst="rect">
              <a:avLst/>
            </a:prstGeom>
          </p:spPr>
        </p:pic>
        <p:sp>
          <p:nvSpPr>
            <p:cNvPr id="47" name="Rectángulo 46">
              <a:extLst>
                <a:ext uri="{FF2B5EF4-FFF2-40B4-BE49-F238E27FC236}">
                  <a16:creationId xmlns:a16="http://schemas.microsoft.com/office/drawing/2014/main" id="{C846FA2B-8A90-4059-987C-D73D09956767}"/>
                </a:ext>
              </a:extLst>
            </p:cNvPr>
            <p:cNvSpPr/>
            <p:nvPr/>
          </p:nvSpPr>
          <p:spPr>
            <a:xfrm>
              <a:off x="5597631" y="1158923"/>
              <a:ext cx="4256915" cy="115114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14400">
                <a:spcAft>
                  <a:spcPts val="500"/>
                </a:spcAft>
                <a:buClr>
                  <a:srgbClr val="801F89"/>
                </a:buClr>
              </a:pPr>
              <a:r>
                <a:rPr lang="es-ES" sz="1050" b="1" dirty="0">
                  <a:solidFill>
                    <a:srgbClr val="7030A0"/>
                  </a:solidFill>
                </a:rPr>
                <a:t>Códigos de respuesta, categoría e interpretación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1xx	</a:t>
              </a:r>
              <a:r>
                <a:rPr lang="es-ES" sz="800" b="1" dirty="0">
                  <a:solidFill>
                    <a:schemeClr val="tx1"/>
                  </a:solidFill>
                </a:rPr>
                <a:t>Informativo</a:t>
              </a:r>
              <a:r>
                <a:rPr lang="es-ES" sz="800" dirty="0">
                  <a:solidFill>
                    <a:schemeClr val="tx1"/>
                  </a:solidFill>
                </a:rPr>
                <a:t>	Solicitud recibida, el proceso de respuesta está en marcha.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2xx	</a:t>
              </a:r>
              <a:r>
                <a:rPr lang="es-ES" sz="800" b="1" dirty="0">
                  <a:solidFill>
                    <a:schemeClr val="tx1"/>
                  </a:solidFill>
                </a:rPr>
                <a:t>Éxito</a:t>
              </a:r>
              <a:r>
                <a:rPr lang="es-ES" sz="800" dirty="0">
                  <a:solidFill>
                    <a:schemeClr val="tx1"/>
                  </a:solidFill>
                </a:rPr>
                <a:t>	La petición del cliente se ha recibido, entendido y aceptado con éxito.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3xx	</a:t>
              </a:r>
              <a:r>
                <a:rPr lang="es-ES" sz="800" b="1" dirty="0">
                  <a:solidFill>
                    <a:schemeClr val="tx1"/>
                  </a:solidFill>
                </a:rPr>
                <a:t>Redirección</a:t>
              </a:r>
              <a:r>
                <a:rPr lang="es-ES" sz="800" dirty="0">
                  <a:solidFill>
                    <a:schemeClr val="tx1"/>
                  </a:solidFill>
                </a:rPr>
                <a:t>	Se deben tomar medidas adicionales para completar la solicitud .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4xx	</a:t>
              </a:r>
              <a:r>
                <a:rPr lang="es-ES" sz="800" b="1" dirty="0">
                  <a:solidFill>
                    <a:schemeClr val="tx1"/>
                  </a:solidFill>
                </a:rPr>
                <a:t>Error</a:t>
              </a:r>
              <a:r>
                <a:rPr lang="es-ES" sz="800" dirty="0">
                  <a:solidFill>
                    <a:schemeClr val="tx1"/>
                  </a:solidFill>
                </a:rPr>
                <a:t> del cliente	La solicitud contiene una sintaxis incorrecta o no se puede cumplir.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5xx	</a:t>
              </a:r>
              <a:r>
                <a:rPr lang="es-ES" sz="800" b="1" dirty="0">
                  <a:solidFill>
                    <a:schemeClr val="tx1"/>
                  </a:solidFill>
                </a:rPr>
                <a:t>Error</a:t>
              </a:r>
              <a:r>
                <a:rPr lang="es-ES" sz="800" dirty="0">
                  <a:solidFill>
                    <a:schemeClr val="tx1"/>
                  </a:solidFill>
                </a:rPr>
                <a:t> del servidor	El servidor no pudo resolver una solicitud aparentemente válida.</a:t>
              </a: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endParaRPr lang="es-ES" sz="600" dirty="0">
                <a:solidFill>
                  <a:schemeClr val="tx1"/>
                </a:solidFill>
              </a:endParaRPr>
            </a:p>
            <a:p>
              <a:pPr defTabSz="914400">
                <a:buClr>
                  <a:srgbClr val="801F89"/>
                </a:buClr>
                <a:tabLst>
                  <a:tab pos="261938" algn="l"/>
                  <a:tab pos="1149350" algn="l"/>
                </a:tabLst>
              </a:pPr>
              <a:r>
                <a:rPr lang="es-ES" sz="800" dirty="0">
                  <a:solidFill>
                    <a:schemeClr val="tx1"/>
                  </a:solidFill>
                </a:rPr>
                <a:t>Es recomendable definir interpretaciones comprensibles de códigos de estado, incluyendo mensajes de error legibles por las personas, informativos y útiles, así como enlaces a detalles complementarios.</a:t>
              </a:r>
            </a:p>
            <a:p>
              <a:pPr defTabSz="914400">
                <a:buClr>
                  <a:srgbClr val="801F89"/>
                </a:buClr>
              </a:pPr>
              <a:endParaRPr lang="es-ES" sz="800" dirty="0">
                <a:solidFill>
                  <a:schemeClr val="tx1"/>
                </a:solidFill>
              </a:endParaRPr>
            </a:p>
          </p:txBody>
        </p:sp>
        <p:pic>
          <p:nvPicPr>
            <p:cNvPr id="48" name="Picture 3" descr="C:\Users\99GU7894\Desktop\aporta\seguridad api.png">
              <a:extLst>
                <a:ext uri="{FF2B5EF4-FFF2-40B4-BE49-F238E27FC236}">
                  <a16:creationId xmlns:a16="http://schemas.microsoft.com/office/drawing/2014/main" id="{E77B5E5D-4B46-4706-800E-C457BF23A3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1507" y="3302214"/>
              <a:ext cx="378026" cy="3780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1 Imagen">
              <a:extLst>
                <a:ext uri="{FF2B5EF4-FFF2-40B4-BE49-F238E27FC236}">
                  <a16:creationId xmlns:a16="http://schemas.microsoft.com/office/drawing/2014/main" id="{FC1A99AB-81F5-4BFC-BDB3-5B4702FA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143" b="95908" l="62939" r="76518">
                          <a14:foregroundMark x1="68211" y1="95780" x2="68211" y2="95780"/>
                          <a14:foregroundMark x1="71725" y1="95652" x2="71725" y2="95652"/>
                          <a14:foregroundMark x1="63259" y1="86573" x2="63259" y2="86573"/>
                          <a14:foregroundMark x1="62939" y1="90537" x2="62939" y2="90537"/>
                          <a14:foregroundMark x1="68690" y1="89898" x2="68690" y2="89898"/>
                          <a14:foregroundMark x1="71246" y1="89642" x2="71246" y2="89642"/>
                          <a14:foregroundMark x1="73163" y1="89898" x2="73163" y2="8989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2030" t="82869" r="21841" b="2624"/>
            <a:stretch/>
          </p:blipFill>
          <p:spPr>
            <a:xfrm>
              <a:off x="1711254" y="3320740"/>
              <a:ext cx="295569" cy="332105"/>
            </a:xfrm>
            <a:prstGeom prst="rect">
              <a:avLst/>
            </a:prstGeom>
          </p:spPr>
        </p:pic>
        <p:pic>
          <p:nvPicPr>
            <p:cNvPr id="53" name="1 Imagen">
              <a:extLst>
                <a:ext uri="{FF2B5EF4-FFF2-40B4-BE49-F238E27FC236}">
                  <a16:creationId xmlns:a16="http://schemas.microsoft.com/office/drawing/2014/main" id="{C77D3C1D-7D98-4851-A9C7-915D5A7AF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84693" b="96715" l="23951" r="38124">
                          <a14:foregroundMark x1="29233" y1="93862" x2="29233" y2="93862"/>
                          <a14:foregroundMark x1="31470" y1="93862" x2="31470" y2="93862"/>
                          <a14:foregroundMark x1="27316" y1="88363" x2="27316" y2="88363"/>
                          <a14:foregroundMark x1="34026" y1="88363" x2="34026" y2="88363"/>
                          <a14:backgroundMark x1="25080" y1="90409" x2="25080" y2="90409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180" t="83190" r="60105" b="1782"/>
            <a:stretch/>
          </p:blipFill>
          <p:spPr>
            <a:xfrm>
              <a:off x="5167757" y="5992274"/>
              <a:ext cx="416875" cy="441763"/>
            </a:xfrm>
            <a:prstGeom prst="rect">
              <a:avLst/>
            </a:prstGeom>
          </p:spPr>
        </p:pic>
        <p:pic>
          <p:nvPicPr>
            <p:cNvPr id="54" name="Picture 5" descr="C:\Users\99GU7894\Desktop\aporta\Captura de Pantalla 2020-05-19 a la(s) 17.34.38.png">
              <a:extLst>
                <a:ext uri="{FF2B5EF4-FFF2-40B4-BE49-F238E27FC236}">
                  <a16:creationId xmlns:a16="http://schemas.microsoft.com/office/drawing/2014/main" id="{7518B783-EABD-45D7-8013-DA66049C7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85567" y1="70370" x2="85567" y2="7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853" y="3833805"/>
              <a:ext cx="514583" cy="28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0" name="Grupo 9">
              <a:extLst>
                <a:ext uri="{FF2B5EF4-FFF2-40B4-BE49-F238E27FC236}">
                  <a16:creationId xmlns:a16="http://schemas.microsoft.com/office/drawing/2014/main" id="{DA76963B-B413-4EAD-BF80-CDA73DD4E4D7}"/>
                </a:ext>
              </a:extLst>
            </p:cNvPr>
            <p:cNvGrpSpPr/>
            <p:nvPr/>
          </p:nvGrpSpPr>
          <p:grpSpPr>
            <a:xfrm>
              <a:off x="2047446" y="2563150"/>
              <a:ext cx="3511990" cy="673923"/>
              <a:chOff x="2062344" y="3255777"/>
              <a:chExt cx="3497092" cy="673923"/>
            </a:xfrm>
          </p:grpSpPr>
          <p:sp>
            <p:nvSpPr>
              <p:cNvPr id="85" name="Rectángulo 84">
                <a:extLst>
                  <a:ext uri="{FF2B5EF4-FFF2-40B4-BE49-F238E27FC236}">
                    <a16:creationId xmlns:a16="http://schemas.microsoft.com/office/drawing/2014/main" id="{299247AC-ECAD-4733-8CBE-D1F07D139667}"/>
                  </a:ext>
                </a:extLst>
              </p:cNvPr>
              <p:cNvSpPr/>
              <p:nvPr/>
            </p:nvSpPr>
            <p:spPr>
              <a:xfrm>
                <a:off x="2088261" y="3298324"/>
                <a:ext cx="3471175" cy="517685"/>
              </a:xfrm>
              <a:prstGeom prst="rect">
                <a:avLst/>
              </a:prstGeom>
              <a:solidFill>
                <a:srgbClr val="EFE5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68" name="Rectángulo 67">
                <a:extLst>
                  <a:ext uri="{FF2B5EF4-FFF2-40B4-BE49-F238E27FC236}">
                    <a16:creationId xmlns:a16="http://schemas.microsoft.com/office/drawing/2014/main" id="{16962C0A-C987-43E6-ADEE-9BD0135B7042}"/>
                  </a:ext>
                </a:extLst>
              </p:cNvPr>
              <p:cNvSpPr/>
              <p:nvPr/>
            </p:nvSpPr>
            <p:spPr>
              <a:xfrm>
                <a:off x="2062344" y="3255777"/>
                <a:ext cx="3089687" cy="6739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defTabSz="914400">
                  <a:spcAft>
                    <a:spcPts val="500"/>
                  </a:spcAft>
                  <a:buClr>
                    <a:srgbClr val="801F89"/>
                  </a:buClr>
                </a:pPr>
                <a:r>
                  <a:rPr lang="es-ES" sz="1050" b="1" dirty="0">
                    <a:solidFill>
                      <a:srgbClr val="7030A0"/>
                    </a:solidFill>
                  </a:rPr>
                  <a:t>Usa estándares abiertos</a:t>
                </a:r>
              </a:p>
              <a:p>
                <a:pPr defTabSz="914400">
                  <a:buClr>
                    <a:srgbClr val="801F89"/>
                  </a:buClr>
                </a:pPr>
                <a:r>
                  <a:rPr lang="es-ES" sz="800" dirty="0" err="1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OpenAPI</a:t>
                </a:r>
                <a:r>
                  <a:rPr lang="es-ES" sz="800" dirty="0">
                    <a:solidFill>
                      <a:schemeClr val="tx1"/>
                    </a:solidFill>
                    <a:latin typeface="Neutra Text" panose="02000000000000000000" pitchFamily="50" charset="0"/>
                  </a:rPr>
                  <a:t> (OAS) es una especificación estándar independiente del lenguaje de programación recomendable para implementar API REST</a:t>
                </a:r>
              </a:p>
            </p:txBody>
          </p:sp>
          <p:pic>
            <p:nvPicPr>
              <p:cNvPr id="87" name="Picture 4" descr="C:\Users\99GU7894\Desktop\aporta\openapi.png">
                <a:extLst>
                  <a:ext uri="{FF2B5EF4-FFF2-40B4-BE49-F238E27FC236}">
                    <a16:creationId xmlns:a16="http://schemas.microsoft.com/office/drawing/2014/main" id="{E4E3A5F6-B312-4124-B07D-E2D0EC8FAB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BEBA8EAE-BF5A-486C-A8C5-ECC9F3942E4B}">
                    <a14:imgProps xmlns:a14="http://schemas.microsoft.com/office/drawing/2010/main">
                      <a14:imgLayer r:embed="rId16">
                        <a14:imgEffect>
                          <a14:backgroundRemoval t="2667" b="99556" l="2667" r="94667">
                            <a14:foregroundMark x1="8889" y1="57778" x2="10222" y2="57778"/>
                            <a14:foregroundMark x1="37778" y1="91111" x2="10222" y2="40889"/>
                            <a14:foregroundMark x1="10222" y1="40889" x2="10222" y2="44889"/>
                            <a14:foregroundMark x1="88000" y1="16000" x2="23111" y2="44889"/>
                            <a14:foregroundMark x1="16000" y1="40889" x2="46222" y2="32000"/>
                            <a14:foregroundMark x1="33333" y1="26222" x2="49333" y2="26222"/>
                            <a14:foregroundMark x1="64889" y1="84000" x2="76444" y2="36444"/>
                            <a14:foregroundMark x1="80889" y1="72444" x2="80889" y2="69333"/>
                            <a14:foregroundMark x1="80889" y1="69333" x2="80889" y2="69333"/>
                            <a14:foregroundMark x1="80889" y1="69333" x2="80889" y2="69333"/>
                            <a14:foregroundMark x1="70667" y1="73778" x2="73778" y2="62222"/>
                            <a14:foregroundMark x1="37778" y1="91111" x2="59111" y2="91111"/>
                            <a14:foregroundMark x1="10222" y1="59556" x2="32000" y2="91111"/>
                            <a14:foregroundMark x1="13333" y1="71111" x2="68000" y2="50667"/>
                            <a14:foregroundMark x1="40444" y1="59556" x2="52000" y2="49333"/>
                            <a14:foregroundMark x1="62222" y1="42222" x2="62222" y2="42222"/>
                            <a14:foregroundMark x1="28444" y1="19556" x2="43556" y2="18667"/>
                            <a14:foregroundMark x1="54667" y1="18667" x2="60444" y2="20444"/>
                            <a14:foregroundMark x1="50667" y1="17333" x2="58667" y2="20444"/>
                            <a14:foregroundMark x1="79556" y1="39556" x2="82667" y2="45333"/>
                            <a14:foregroundMark x1="82667" y1="61333" x2="74667" y2="76444"/>
                            <a14:foregroundMark x1="58667" y1="89778" x2="21333" y2="80444"/>
                            <a14:foregroundMark x1="55556" y1="94667" x2="2667" y2="45333"/>
                            <a14:foregroundMark x1="4444" y1="63556" x2="8444" y2="68444"/>
                            <a14:foregroundMark x1="34667" y1="92444" x2="50667" y2="92444"/>
                            <a14:foregroundMark x1="8444" y1="79556" x2="14667" y2="80444"/>
                            <a14:foregroundMark x1="20444" y1="86667" x2="25333" y2="89778"/>
                            <a14:foregroundMark x1="32444" y1="96444" x2="47556" y2="96444"/>
                            <a14:foregroundMark x1="81778" y1="11556" x2="92444" y2="16444"/>
                            <a14:foregroundMark x1="88444" y1="7556" x2="94667" y2="9333"/>
                            <a14:foregroundMark x1="90667" y1="3556" x2="83556" y2="2667"/>
                            <a14:foregroundMark x1="41778" y1="98667" x2="45778" y2="9955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75261" y="3375674"/>
                <a:ext cx="324455" cy="32445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89" name="Picture 5" descr="C:\Users\99GU7894\Desktop\aporta\Captura de Pantalla 2020-05-19 a la(s) 17.34.38.png">
              <a:extLst>
                <a:ext uri="{FF2B5EF4-FFF2-40B4-BE49-F238E27FC236}">
                  <a16:creationId xmlns:a16="http://schemas.microsoft.com/office/drawing/2014/main" id="{30953307-D68F-4CD1-A6BF-DFA17322B5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85567" y1="70370" x2="85567" y2="7037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44853" y="3186105"/>
              <a:ext cx="514583" cy="2864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7749687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71E231849F03D4A998EC73F36629F27" ma:contentTypeVersion="10" ma:contentTypeDescription="Crear nuevo documento." ma:contentTypeScope="" ma:versionID="6c0a4815464c71ee331976c6ab4a558d">
  <xsd:schema xmlns:xsd="http://www.w3.org/2001/XMLSchema" xmlns:xs="http://www.w3.org/2001/XMLSchema" xmlns:p="http://schemas.microsoft.com/office/2006/metadata/properties" xmlns:ns3="b1aeb185-27be-45ee-af87-1693c2409f0f" xmlns:ns4="d91fd3b8-5fca-43ea-a291-0f4e05c29f12" targetNamespace="http://schemas.microsoft.com/office/2006/metadata/properties" ma:root="true" ma:fieldsID="f254c64c94daea2a660ae84f2a2d3f87" ns3:_="" ns4:_="">
    <xsd:import namespace="b1aeb185-27be-45ee-af87-1693c2409f0f"/>
    <xsd:import namespace="d91fd3b8-5fca-43ea-a291-0f4e05c29f1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aeb185-27be-45ee-af87-1693c2409f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1fd3b8-5fca-43ea-a291-0f4e05c29f12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91F5180-DD6F-404A-85D0-22622C7D53E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aeb185-27be-45ee-af87-1693c2409f0f"/>
    <ds:schemaRef ds:uri="d91fd3b8-5fca-43ea-a291-0f4e05c29f1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6CDE44-ECB5-426E-9F01-728680F5AF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3B09EC-16B0-4F3D-A5C3-1564817259C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1802</TotalTime>
  <Words>922</Words>
  <Application>Microsoft Office PowerPoint</Application>
  <PresentationFormat>A4 (210 x 297 mm)</PresentationFormat>
  <Paragraphs>97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Neutra Text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NORBEY DANILO MUÑOZ CAÑON</cp:lastModifiedBy>
  <cp:revision>67</cp:revision>
  <dcterms:created xsi:type="dcterms:W3CDTF">2020-02-13T09:36:57Z</dcterms:created>
  <dcterms:modified xsi:type="dcterms:W3CDTF">2023-05-03T18:58:01Z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0x010100F71E231849F03D4A998EC73F36629F27</vt:lpwstr>
  </property>
</Properties>
</file>