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sldIdLst>
    <p:sldId id="321" r:id="rId2"/>
    <p:sldId id="256" r:id="rId3"/>
    <p:sldId id="258" r:id="rId4"/>
    <p:sldId id="259" r:id="rId5"/>
    <p:sldId id="260" r:id="rId6"/>
    <p:sldId id="261" r:id="rId7"/>
    <p:sldId id="262" r:id="rId8"/>
    <p:sldId id="263" r:id="rId9"/>
    <p:sldId id="264" r:id="rId10"/>
    <p:sldId id="265" r:id="rId11"/>
    <p:sldId id="266" r:id="rId12"/>
    <p:sldId id="267" r:id="rId13"/>
    <p:sldId id="268" r:id="rId14"/>
    <p:sldId id="322"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23" r:id="rId51"/>
    <p:sldId id="324" r:id="rId52"/>
    <p:sldId id="325" r:id="rId53"/>
    <p:sldId id="327" r:id="rId54"/>
    <p:sldId id="326" r:id="rId55"/>
    <p:sldId id="328" r:id="rId56"/>
    <p:sldId id="329" r:id="rId57"/>
    <p:sldId id="330" r:id="rId58"/>
    <p:sldId id="331" r:id="rId59"/>
    <p:sldId id="305" r:id="rId60"/>
    <p:sldId id="306" r:id="rId61"/>
    <p:sldId id="307" r:id="rId62"/>
    <p:sldId id="308" r:id="rId63"/>
    <p:sldId id="309" r:id="rId64"/>
    <p:sldId id="310" r:id="rId65"/>
    <p:sldId id="311" r:id="rId66"/>
    <p:sldId id="312" r:id="rId67"/>
    <p:sldId id="313" r:id="rId68"/>
    <p:sldId id="332" r:id="rId69"/>
    <p:sldId id="335" r:id="rId70"/>
    <p:sldId id="314" r:id="rId71"/>
    <p:sldId id="315" r:id="rId72"/>
    <p:sldId id="316" r:id="rId73"/>
    <p:sldId id="317" r:id="rId74"/>
    <p:sldId id="318" r:id="rId75"/>
    <p:sldId id="319" r:id="rId76"/>
    <p:sldId id="320" r:id="rId77"/>
    <p:sldId id="333" r:id="rId78"/>
    <p:sldId id="334" r:id="rId79"/>
    <p:sldId id="336" r:id="rId80"/>
    <p:sldId id="337" r:id="rId81"/>
    <p:sldId id="338" r:id="rId82"/>
    <p:sldId id="339" r:id="rId83"/>
    <p:sldId id="340" r:id="rId84"/>
  </p:sldIdLst>
  <p:sldSz cx="9144000" cy="9144000"/>
  <p:notesSz cx="9144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1E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352D9-28F9-4983-8E6C-4D821D547248}" v="86" dt="2023-09-30T05:02:38.4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84" autoAdjust="0"/>
  </p:normalViewPr>
  <p:slideViewPr>
    <p:cSldViewPr>
      <p:cViewPr varScale="1">
        <p:scale>
          <a:sx n="50" d="100"/>
          <a:sy n="50" d="100"/>
        </p:scale>
        <p:origin x="2386"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524352D9-28F9-4983-8E6C-4D821D547248}"/>
    <pc:docChg chg="undo custSel addSld delSld modSld sldOrd">
      <pc:chgData name="NORBEY DANILO MUÑOZ CAÑON" userId="29f64d73-8b12-4c53-a9f3-1c223397a229" providerId="ADAL" clId="{524352D9-28F9-4983-8E6C-4D821D547248}" dt="2023-10-03T03:42:04.121" v="1349" actId="20577"/>
      <pc:docMkLst>
        <pc:docMk/>
      </pc:docMkLst>
      <pc:sldChg chg="modSp mod">
        <pc:chgData name="NORBEY DANILO MUÑOZ CAÑON" userId="29f64d73-8b12-4c53-a9f3-1c223397a229" providerId="ADAL" clId="{524352D9-28F9-4983-8E6C-4D821D547248}" dt="2023-09-29T16:34:24.658" v="36" actId="790"/>
        <pc:sldMkLst>
          <pc:docMk/>
          <pc:sldMk cId="0" sldId="258"/>
        </pc:sldMkLst>
        <pc:spChg chg="mod">
          <ac:chgData name="NORBEY DANILO MUÑOZ CAÑON" userId="29f64d73-8b12-4c53-a9f3-1c223397a229" providerId="ADAL" clId="{524352D9-28F9-4983-8E6C-4D821D547248}" dt="2023-09-29T16:34:24.658" v="36" actId="790"/>
          <ac:spMkLst>
            <pc:docMk/>
            <pc:sldMk cId="0" sldId="258"/>
            <ac:spMk id="11" creationId="{00000000-0000-0000-0000-000000000000}"/>
          </ac:spMkLst>
        </pc:spChg>
      </pc:sldChg>
      <pc:sldChg chg="addSp modSp mod">
        <pc:chgData name="NORBEY DANILO MUÑOZ CAÑON" userId="29f64d73-8b12-4c53-a9f3-1c223397a229" providerId="ADAL" clId="{524352D9-28F9-4983-8E6C-4D821D547248}" dt="2023-09-29T16:36:13.629" v="44" actId="1076"/>
        <pc:sldMkLst>
          <pc:docMk/>
          <pc:sldMk cId="0" sldId="259"/>
        </pc:sldMkLst>
        <pc:spChg chg="mod">
          <ac:chgData name="NORBEY DANILO MUÑOZ CAÑON" userId="29f64d73-8b12-4c53-a9f3-1c223397a229" providerId="ADAL" clId="{524352D9-28F9-4983-8E6C-4D821D547248}" dt="2023-09-29T16:34:36.271" v="37" actId="790"/>
          <ac:spMkLst>
            <pc:docMk/>
            <pc:sldMk cId="0" sldId="259"/>
            <ac:spMk id="5" creationId="{00000000-0000-0000-0000-000000000000}"/>
          </ac:spMkLst>
        </pc:spChg>
        <pc:picChg chg="mod">
          <ac:chgData name="NORBEY DANILO MUÑOZ CAÑON" userId="29f64d73-8b12-4c53-a9f3-1c223397a229" providerId="ADAL" clId="{524352D9-28F9-4983-8E6C-4D821D547248}" dt="2023-09-29T16:36:10.257" v="43" actId="1076"/>
          <ac:picMkLst>
            <pc:docMk/>
            <pc:sldMk cId="0" sldId="259"/>
            <ac:picMk id="6" creationId="{00000000-0000-0000-0000-000000000000}"/>
          </ac:picMkLst>
        </pc:picChg>
        <pc:picChg chg="add mod">
          <ac:chgData name="NORBEY DANILO MUÑOZ CAÑON" userId="29f64d73-8b12-4c53-a9f3-1c223397a229" providerId="ADAL" clId="{524352D9-28F9-4983-8E6C-4D821D547248}" dt="2023-09-29T16:36:13.629" v="44" actId="1076"/>
          <ac:picMkLst>
            <pc:docMk/>
            <pc:sldMk cId="0" sldId="259"/>
            <ac:picMk id="1026" creationId="{99739ED2-97B6-DC88-5F7C-A6C083BB4A18}"/>
          </ac:picMkLst>
        </pc:picChg>
      </pc:sldChg>
      <pc:sldChg chg="modSp mod">
        <pc:chgData name="NORBEY DANILO MUÑOZ CAÑON" userId="29f64d73-8b12-4c53-a9f3-1c223397a229" providerId="ADAL" clId="{524352D9-28F9-4983-8E6C-4D821D547248}" dt="2023-09-29T16:36:55.616" v="46" actId="790"/>
        <pc:sldMkLst>
          <pc:docMk/>
          <pc:sldMk cId="0" sldId="260"/>
        </pc:sldMkLst>
        <pc:spChg chg="mod">
          <ac:chgData name="NORBEY DANILO MUÑOZ CAÑON" userId="29f64d73-8b12-4c53-a9f3-1c223397a229" providerId="ADAL" clId="{524352D9-28F9-4983-8E6C-4D821D547248}" dt="2023-09-29T16:36:42.972" v="45" actId="790"/>
          <ac:spMkLst>
            <pc:docMk/>
            <pc:sldMk cId="0" sldId="260"/>
            <ac:spMk id="10" creationId="{00000000-0000-0000-0000-000000000000}"/>
          </ac:spMkLst>
        </pc:spChg>
        <pc:spChg chg="mod">
          <ac:chgData name="NORBEY DANILO MUÑOZ CAÑON" userId="29f64d73-8b12-4c53-a9f3-1c223397a229" providerId="ADAL" clId="{524352D9-28F9-4983-8E6C-4D821D547248}" dt="2023-09-29T16:36:55.616" v="46" actId="790"/>
          <ac:spMkLst>
            <pc:docMk/>
            <pc:sldMk cId="0" sldId="260"/>
            <ac:spMk id="11" creationId="{00000000-0000-0000-0000-000000000000}"/>
          </ac:spMkLst>
        </pc:spChg>
      </pc:sldChg>
      <pc:sldChg chg="modSp mod">
        <pc:chgData name="NORBEY DANILO MUÑOZ CAÑON" userId="29f64d73-8b12-4c53-a9f3-1c223397a229" providerId="ADAL" clId="{524352D9-28F9-4983-8E6C-4D821D547248}" dt="2023-09-29T16:37:53.473" v="55" actId="20577"/>
        <pc:sldMkLst>
          <pc:docMk/>
          <pc:sldMk cId="0" sldId="261"/>
        </pc:sldMkLst>
        <pc:spChg chg="mod">
          <ac:chgData name="NORBEY DANILO MUÑOZ CAÑON" userId="29f64d73-8b12-4c53-a9f3-1c223397a229" providerId="ADAL" clId="{524352D9-28F9-4983-8E6C-4D821D547248}" dt="2023-09-29T16:37:20.418" v="47" actId="790"/>
          <ac:spMkLst>
            <pc:docMk/>
            <pc:sldMk cId="0" sldId="261"/>
            <ac:spMk id="10" creationId="{00000000-0000-0000-0000-000000000000}"/>
          </ac:spMkLst>
        </pc:spChg>
        <pc:spChg chg="mod">
          <ac:chgData name="NORBEY DANILO MUÑOZ CAÑON" userId="29f64d73-8b12-4c53-a9f3-1c223397a229" providerId="ADAL" clId="{524352D9-28F9-4983-8E6C-4D821D547248}" dt="2023-09-29T16:37:53.473" v="55" actId="20577"/>
          <ac:spMkLst>
            <pc:docMk/>
            <pc:sldMk cId="0" sldId="261"/>
            <ac:spMk id="11" creationId="{00000000-0000-0000-0000-000000000000}"/>
          </ac:spMkLst>
        </pc:spChg>
      </pc:sldChg>
      <pc:sldChg chg="modSp mod">
        <pc:chgData name="NORBEY DANILO MUÑOZ CAÑON" userId="29f64d73-8b12-4c53-a9f3-1c223397a229" providerId="ADAL" clId="{524352D9-28F9-4983-8E6C-4D821D547248}" dt="2023-09-29T16:39:34.373" v="67" actId="20577"/>
        <pc:sldMkLst>
          <pc:docMk/>
          <pc:sldMk cId="0" sldId="262"/>
        </pc:sldMkLst>
        <pc:spChg chg="mod">
          <ac:chgData name="NORBEY DANILO MUÑOZ CAÑON" userId="29f64d73-8b12-4c53-a9f3-1c223397a229" providerId="ADAL" clId="{524352D9-28F9-4983-8E6C-4D821D547248}" dt="2023-09-29T16:38:15.807" v="56" actId="790"/>
          <ac:spMkLst>
            <pc:docMk/>
            <pc:sldMk cId="0" sldId="262"/>
            <ac:spMk id="10" creationId="{00000000-0000-0000-0000-000000000000}"/>
          </ac:spMkLst>
        </pc:spChg>
        <pc:spChg chg="mod">
          <ac:chgData name="NORBEY DANILO MUÑOZ CAÑON" userId="29f64d73-8b12-4c53-a9f3-1c223397a229" providerId="ADAL" clId="{524352D9-28F9-4983-8E6C-4D821D547248}" dt="2023-09-29T16:39:34.373" v="67" actId="20577"/>
          <ac:spMkLst>
            <pc:docMk/>
            <pc:sldMk cId="0" sldId="262"/>
            <ac:spMk id="11" creationId="{00000000-0000-0000-0000-000000000000}"/>
          </ac:spMkLst>
        </pc:spChg>
      </pc:sldChg>
      <pc:sldChg chg="modSp mod">
        <pc:chgData name="NORBEY DANILO MUÑOZ CAÑON" userId="29f64d73-8b12-4c53-a9f3-1c223397a229" providerId="ADAL" clId="{524352D9-28F9-4983-8E6C-4D821D547248}" dt="2023-09-29T16:40:02.236" v="70" actId="20577"/>
        <pc:sldMkLst>
          <pc:docMk/>
          <pc:sldMk cId="0" sldId="263"/>
        </pc:sldMkLst>
        <pc:spChg chg="mod">
          <ac:chgData name="NORBEY DANILO MUÑOZ CAÑON" userId="29f64d73-8b12-4c53-a9f3-1c223397a229" providerId="ADAL" clId="{524352D9-28F9-4983-8E6C-4D821D547248}" dt="2023-09-29T16:39:52.890" v="68" actId="790"/>
          <ac:spMkLst>
            <pc:docMk/>
            <pc:sldMk cId="0" sldId="263"/>
            <ac:spMk id="10" creationId="{00000000-0000-0000-0000-000000000000}"/>
          </ac:spMkLst>
        </pc:spChg>
        <pc:spChg chg="mod">
          <ac:chgData name="NORBEY DANILO MUÑOZ CAÑON" userId="29f64d73-8b12-4c53-a9f3-1c223397a229" providerId="ADAL" clId="{524352D9-28F9-4983-8E6C-4D821D547248}" dt="2023-09-29T16:40:02.236" v="70" actId="20577"/>
          <ac:spMkLst>
            <pc:docMk/>
            <pc:sldMk cId="0" sldId="263"/>
            <ac:spMk id="11" creationId="{00000000-0000-0000-0000-000000000000}"/>
          </ac:spMkLst>
        </pc:spChg>
      </pc:sldChg>
      <pc:sldChg chg="modSp mod">
        <pc:chgData name="NORBEY DANILO MUÑOZ CAÑON" userId="29f64d73-8b12-4c53-a9f3-1c223397a229" providerId="ADAL" clId="{524352D9-28F9-4983-8E6C-4D821D547248}" dt="2023-09-29T17:02:38.867" v="83" actId="790"/>
        <pc:sldMkLst>
          <pc:docMk/>
          <pc:sldMk cId="0" sldId="264"/>
        </pc:sldMkLst>
        <pc:spChg chg="mod">
          <ac:chgData name="NORBEY DANILO MUÑOZ CAÑON" userId="29f64d73-8b12-4c53-a9f3-1c223397a229" providerId="ADAL" clId="{524352D9-28F9-4983-8E6C-4D821D547248}" dt="2023-09-29T17:02:38.867" v="83" actId="790"/>
          <ac:spMkLst>
            <pc:docMk/>
            <pc:sldMk cId="0" sldId="264"/>
            <ac:spMk id="10" creationId="{00000000-0000-0000-0000-000000000000}"/>
          </ac:spMkLst>
        </pc:spChg>
        <pc:spChg chg="mod">
          <ac:chgData name="NORBEY DANILO MUÑOZ CAÑON" userId="29f64d73-8b12-4c53-a9f3-1c223397a229" providerId="ADAL" clId="{524352D9-28F9-4983-8E6C-4D821D547248}" dt="2023-09-29T17:01:45.508" v="76" actId="20577"/>
          <ac:spMkLst>
            <pc:docMk/>
            <pc:sldMk cId="0" sldId="264"/>
            <ac:spMk id="11" creationId="{00000000-0000-0000-0000-000000000000}"/>
          </ac:spMkLst>
        </pc:spChg>
      </pc:sldChg>
      <pc:sldChg chg="modSp mod">
        <pc:chgData name="NORBEY DANILO MUÑOZ CAÑON" userId="29f64d73-8b12-4c53-a9f3-1c223397a229" providerId="ADAL" clId="{524352D9-28F9-4983-8E6C-4D821D547248}" dt="2023-09-29T17:03:23.017" v="94" actId="20577"/>
        <pc:sldMkLst>
          <pc:docMk/>
          <pc:sldMk cId="0" sldId="265"/>
        </pc:sldMkLst>
        <pc:spChg chg="mod">
          <ac:chgData name="NORBEY DANILO MUÑOZ CAÑON" userId="29f64d73-8b12-4c53-a9f3-1c223397a229" providerId="ADAL" clId="{524352D9-28F9-4983-8E6C-4D821D547248}" dt="2023-09-29T17:02:48.037" v="84" actId="790"/>
          <ac:spMkLst>
            <pc:docMk/>
            <pc:sldMk cId="0" sldId="265"/>
            <ac:spMk id="10" creationId="{00000000-0000-0000-0000-000000000000}"/>
          </ac:spMkLst>
        </pc:spChg>
        <pc:spChg chg="mod">
          <ac:chgData name="NORBEY DANILO MUÑOZ CAÑON" userId="29f64d73-8b12-4c53-a9f3-1c223397a229" providerId="ADAL" clId="{524352D9-28F9-4983-8E6C-4D821D547248}" dt="2023-09-29T17:03:23.017" v="94" actId="20577"/>
          <ac:spMkLst>
            <pc:docMk/>
            <pc:sldMk cId="0" sldId="265"/>
            <ac:spMk id="11" creationId="{00000000-0000-0000-0000-000000000000}"/>
          </ac:spMkLst>
        </pc:spChg>
      </pc:sldChg>
      <pc:sldChg chg="modSp mod">
        <pc:chgData name="NORBEY DANILO MUÑOZ CAÑON" userId="29f64d73-8b12-4c53-a9f3-1c223397a229" providerId="ADAL" clId="{524352D9-28F9-4983-8E6C-4D821D547248}" dt="2023-09-29T17:03:43.896" v="96" actId="790"/>
        <pc:sldMkLst>
          <pc:docMk/>
          <pc:sldMk cId="0" sldId="268"/>
        </pc:sldMkLst>
        <pc:spChg chg="mod">
          <ac:chgData name="NORBEY DANILO MUÑOZ CAÑON" userId="29f64d73-8b12-4c53-a9f3-1c223397a229" providerId="ADAL" clId="{524352D9-28F9-4983-8E6C-4D821D547248}" dt="2023-09-29T17:03:39.163" v="95" actId="790"/>
          <ac:spMkLst>
            <pc:docMk/>
            <pc:sldMk cId="0" sldId="268"/>
            <ac:spMk id="10" creationId="{00000000-0000-0000-0000-000000000000}"/>
          </ac:spMkLst>
        </pc:spChg>
        <pc:spChg chg="mod">
          <ac:chgData name="NORBEY DANILO MUÑOZ CAÑON" userId="29f64d73-8b12-4c53-a9f3-1c223397a229" providerId="ADAL" clId="{524352D9-28F9-4983-8E6C-4D821D547248}" dt="2023-09-29T17:03:43.896" v="96" actId="790"/>
          <ac:spMkLst>
            <pc:docMk/>
            <pc:sldMk cId="0" sldId="268"/>
            <ac:spMk id="11" creationId="{00000000-0000-0000-0000-000000000000}"/>
          </ac:spMkLst>
        </pc:spChg>
      </pc:sldChg>
      <pc:sldChg chg="modSp mod">
        <pc:chgData name="NORBEY DANILO MUÑOZ CAÑON" userId="29f64d73-8b12-4c53-a9f3-1c223397a229" providerId="ADAL" clId="{524352D9-28F9-4983-8E6C-4D821D547248}" dt="2023-09-29T17:04:43.111" v="107" actId="20577"/>
        <pc:sldMkLst>
          <pc:docMk/>
          <pc:sldMk cId="0" sldId="269"/>
        </pc:sldMkLst>
        <pc:spChg chg="mod">
          <ac:chgData name="NORBEY DANILO MUÑOZ CAÑON" userId="29f64d73-8b12-4c53-a9f3-1c223397a229" providerId="ADAL" clId="{524352D9-28F9-4983-8E6C-4D821D547248}" dt="2023-09-29T17:04:22.864" v="100" actId="790"/>
          <ac:spMkLst>
            <pc:docMk/>
            <pc:sldMk cId="0" sldId="269"/>
            <ac:spMk id="10" creationId="{00000000-0000-0000-0000-000000000000}"/>
          </ac:spMkLst>
        </pc:spChg>
        <pc:spChg chg="mod">
          <ac:chgData name="NORBEY DANILO MUÑOZ CAÑON" userId="29f64d73-8b12-4c53-a9f3-1c223397a229" providerId="ADAL" clId="{524352D9-28F9-4983-8E6C-4D821D547248}" dt="2023-09-29T17:04:43.111" v="107" actId="20577"/>
          <ac:spMkLst>
            <pc:docMk/>
            <pc:sldMk cId="0" sldId="269"/>
            <ac:spMk id="11" creationId="{00000000-0000-0000-0000-000000000000}"/>
          </ac:spMkLst>
        </pc:spChg>
      </pc:sldChg>
      <pc:sldChg chg="modSp mod">
        <pc:chgData name="NORBEY DANILO MUÑOZ CAÑON" userId="29f64d73-8b12-4c53-a9f3-1c223397a229" providerId="ADAL" clId="{524352D9-28F9-4983-8E6C-4D821D547248}" dt="2023-09-29T17:08:17.622" v="269" actId="790"/>
        <pc:sldMkLst>
          <pc:docMk/>
          <pc:sldMk cId="0" sldId="270"/>
        </pc:sldMkLst>
        <pc:spChg chg="mod">
          <ac:chgData name="NORBEY DANILO MUÑOZ CAÑON" userId="29f64d73-8b12-4c53-a9f3-1c223397a229" providerId="ADAL" clId="{524352D9-28F9-4983-8E6C-4D821D547248}" dt="2023-09-29T17:08:17.622" v="269" actId="790"/>
          <ac:spMkLst>
            <pc:docMk/>
            <pc:sldMk cId="0" sldId="270"/>
            <ac:spMk id="10" creationId="{00000000-0000-0000-0000-000000000000}"/>
          </ac:spMkLst>
        </pc:spChg>
        <pc:spChg chg="mod">
          <ac:chgData name="NORBEY DANILO MUÑOZ CAÑON" userId="29f64d73-8b12-4c53-a9f3-1c223397a229" providerId="ADAL" clId="{524352D9-28F9-4983-8E6C-4D821D547248}" dt="2023-09-29T17:08:12.902" v="268" actId="790"/>
          <ac:spMkLst>
            <pc:docMk/>
            <pc:sldMk cId="0" sldId="270"/>
            <ac:spMk id="11" creationId="{00000000-0000-0000-0000-000000000000}"/>
          </ac:spMkLst>
        </pc:spChg>
      </pc:sldChg>
      <pc:sldChg chg="modSp mod">
        <pc:chgData name="NORBEY DANILO MUÑOZ CAÑON" userId="29f64d73-8b12-4c53-a9f3-1c223397a229" providerId="ADAL" clId="{524352D9-28F9-4983-8E6C-4D821D547248}" dt="2023-09-29T17:08:30.402" v="271" actId="790"/>
        <pc:sldMkLst>
          <pc:docMk/>
          <pc:sldMk cId="0" sldId="271"/>
        </pc:sldMkLst>
        <pc:spChg chg="mod">
          <ac:chgData name="NORBEY DANILO MUÑOZ CAÑON" userId="29f64d73-8b12-4c53-a9f3-1c223397a229" providerId="ADAL" clId="{524352D9-28F9-4983-8E6C-4D821D547248}" dt="2023-09-29T17:08:25.388" v="270" actId="790"/>
          <ac:spMkLst>
            <pc:docMk/>
            <pc:sldMk cId="0" sldId="271"/>
            <ac:spMk id="12" creationId="{00000000-0000-0000-0000-000000000000}"/>
          </ac:spMkLst>
        </pc:spChg>
        <pc:spChg chg="mod">
          <ac:chgData name="NORBEY DANILO MUÑOZ CAÑON" userId="29f64d73-8b12-4c53-a9f3-1c223397a229" providerId="ADAL" clId="{524352D9-28F9-4983-8E6C-4D821D547248}" dt="2023-09-29T17:08:30.402" v="271" actId="790"/>
          <ac:spMkLst>
            <pc:docMk/>
            <pc:sldMk cId="0" sldId="271"/>
            <ac:spMk id="13" creationId="{00000000-0000-0000-0000-000000000000}"/>
          </ac:spMkLst>
        </pc:spChg>
      </pc:sldChg>
      <pc:sldChg chg="modSp mod">
        <pc:chgData name="NORBEY DANILO MUÑOZ CAÑON" userId="29f64d73-8b12-4c53-a9f3-1c223397a229" providerId="ADAL" clId="{524352D9-28F9-4983-8E6C-4D821D547248}" dt="2023-09-29T17:08:43.823" v="273" actId="790"/>
        <pc:sldMkLst>
          <pc:docMk/>
          <pc:sldMk cId="0" sldId="272"/>
        </pc:sldMkLst>
        <pc:spChg chg="mod">
          <ac:chgData name="NORBEY DANILO MUÑOZ CAÑON" userId="29f64d73-8b12-4c53-a9f3-1c223397a229" providerId="ADAL" clId="{524352D9-28F9-4983-8E6C-4D821D547248}" dt="2023-09-29T17:08:39.034" v="272" actId="790"/>
          <ac:spMkLst>
            <pc:docMk/>
            <pc:sldMk cId="0" sldId="272"/>
            <ac:spMk id="11" creationId="{00000000-0000-0000-0000-000000000000}"/>
          </ac:spMkLst>
        </pc:spChg>
        <pc:spChg chg="mod">
          <ac:chgData name="NORBEY DANILO MUÑOZ CAÑON" userId="29f64d73-8b12-4c53-a9f3-1c223397a229" providerId="ADAL" clId="{524352D9-28F9-4983-8E6C-4D821D547248}" dt="2023-09-29T17:08:43.823" v="273" actId="790"/>
          <ac:spMkLst>
            <pc:docMk/>
            <pc:sldMk cId="0" sldId="272"/>
            <ac:spMk id="12" creationId="{00000000-0000-0000-0000-000000000000}"/>
          </ac:spMkLst>
        </pc:spChg>
      </pc:sldChg>
      <pc:sldChg chg="modSp mod">
        <pc:chgData name="NORBEY DANILO MUÑOZ CAÑON" userId="29f64d73-8b12-4c53-a9f3-1c223397a229" providerId="ADAL" clId="{524352D9-28F9-4983-8E6C-4D821D547248}" dt="2023-09-29T17:08:54.311" v="275" actId="790"/>
        <pc:sldMkLst>
          <pc:docMk/>
          <pc:sldMk cId="0" sldId="273"/>
        </pc:sldMkLst>
        <pc:spChg chg="mod">
          <ac:chgData name="NORBEY DANILO MUÑOZ CAÑON" userId="29f64d73-8b12-4c53-a9f3-1c223397a229" providerId="ADAL" clId="{524352D9-28F9-4983-8E6C-4D821D547248}" dt="2023-09-29T17:08:50.073" v="274" actId="790"/>
          <ac:spMkLst>
            <pc:docMk/>
            <pc:sldMk cId="0" sldId="273"/>
            <ac:spMk id="11" creationId="{00000000-0000-0000-0000-000000000000}"/>
          </ac:spMkLst>
        </pc:spChg>
        <pc:spChg chg="mod">
          <ac:chgData name="NORBEY DANILO MUÑOZ CAÑON" userId="29f64d73-8b12-4c53-a9f3-1c223397a229" providerId="ADAL" clId="{524352D9-28F9-4983-8E6C-4D821D547248}" dt="2023-09-29T17:08:54.311" v="275" actId="790"/>
          <ac:spMkLst>
            <pc:docMk/>
            <pc:sldMk cId="0" sldId="273"/>
            <ac:spMk id="12" creationId="{00000000-0000-0000-0000-000000000000}"/>
          </ac:spMkLst>
        </pc:spChg>
      </pc:sldChg>
      <pc:sldChg chg="modSp mod modNotesTx">
        <pc:chgData name="NORBEY DANILO MUÑOZ CAÑON" userId="29f64d73-8b12-4c53-a9f3-1c223397a229" providerId="ADAL" clId="{524352D9-28F9-4983-8E6C-4D821D547248}" dt="2023-09-29T17:09:09.746" v="277" actId="790"/>
        <pc:sldMkLst>
          <pc:docMk/>
          <pc:sldMk cId="0" sldId="274"/>
        </pc:sldMkLst>
        <pc:spChg chg="mod">
          <ac:chgData name="NORBEY DANILO MUÑOZ CAÑON" userId="29f64d73-8b12-4c53-a9f3-1c223397a229" providerId="ADAL" clId="{524352D9-28F9-4983-8E6C-4D821D547248}" dt="2023-09-29T17:09:09.746" v="277" actId="790"/>
          <ac:spMkLst>
            <pc:docMk/>
            <pc:sldMk cId="0" sldId="274"/>
            <ac:spMk id="11" creationId="{00000000-0000-0000-0000-000000000000}"/>
          </ac:spMkLst>
        </pc:spChg>
        <pc:spChg chg="mod">
          <ac:chgData name="NORBEY DANILO MUÑOZ CAÑON" userId="29f64d73-8b12-4c53-a9f3-1c223397a229" providerId="ADAL" clId="{524352D9-28F9-4983-8E6C-4D821D547248}" dt="2023-09-29T17:09:04.924" v="276" actId="790"/>
          <ac:spMkLst>
            <pc:docMk/>
            <pc:sldMk cId="0" sldId="274"/>
            <ac:spMk id="12" creationId="{00000000-0000-0000-0000-000000000000}"/>
          </ac:spMkLst>
        </pc:spChg>
      </pc:sldChg>
      <pc:sldChg chg="modSp mod">
        <pc:chgData name="NORBEY DANILO MUÑOZ CAÑON" userId="29f64d73-8b12-4c53-a9f3-1c223397a229" providerId="ADAL" clId="{524352D9-28F9-4983-8E6C-4D821D547248}" dt="2023-09-29T17:09:23.381" v="279" actId="790"/>
        <pc:sldMkLst>
          <pc:docMk/>
          <pc:sldMk cId="0" sldId="275"/>
        </pc:sldMkLst>
        <pc:spChg chg="mod">
          <ac:chgData name="NORBEY DANILO MUÑOZ CAÑON" userId="29f64d73-8b12-4c53-a9f3-1c223397a229" providerId="ADAL" clId="{524352D9-28F9-4983-8E6C-4D821D547248}" dt="2023-09-29T17:09:23.381" v="279" actId="790"/>
          <ac:spMkLst>
            <pc:docMk/>
            <pc:sldMk cId="0" sldId="275"/>
            <ac:spMk id="11" creationId="{00000000-0000-0000-0000-000000000000}"/>
          </ac:spMkLst>
        </pc:spChg>
        <pc:spChg chg="mod">
          <ac:chgData name="NORBEY DANILO MUÑOZ CAÑON" userId="29f64d73-8b12-4c53-a9f3-1c223397a229" providerId="ADAL" clId="{524352D9-28F9-4983-8E6C-4D821D547248}" dt="2023-09-29T17:09:19.359" v="278" actId="790"/>
          <ac:spMkLst>
            <pc:docMk/>
            <pc:sldMk cId="0" sldId="275"/>
            <ac:spMk id="12" creationId="{00000000-0000-0000-0000-000000000000}"/>
          </ac:spMkLst>
        </pc:spChg>
      </pc:sldChg>
      <pc:sldChg chg="modSp mod">
        <pc:chgData name="NORBEY DANILO MUÑOZ CAÑON" userId="29f64d73-8b12-4c53-a9f3-1c223397a229" providerId="ADAL" clId="{524352D9-28F9-4983-8E6C-4D821D547248}" dt="2023-09-29T17:09:30.508" v="280" actId="790"/>
        <pc:sldMkLst>
          <pc:docMk/>
          <pc:sldMk cId="0" sldId="276"/>
        </pc:sldMkLst>
        <pc:spChg chg="mod">
          <ac:chgData name="NORBEY DANILO MUÑOZ CAÑON" userId="29f64d73-8b12-4c53-a9f3-1c223397a229" providerId="ADAL" clId="{524352D9-28F9-4983-8E6C-4D821D547248}" dt="2023-09-29T17:09:30.508" v="280" actId="790"/>
          <ac:spMkLst>
            <pc:docMk/>
            <pc:sldMk cId="0" sldId="276"/>
            <ac:spMk id="11" creationId="{00000000-0000-0000-0000-000000000000}"/>
          </ac:spMkLst>
        </pc:spChg>
      </pc:sldChg>
      <pc:sldChg chg="modSp mod">
        <pc:chgData name="NORBEY DANILO MUÑOZ CAÑON" userId="29f64d73-8b12-4c53-a9f3-1c223397a229" providerId="ADAL" clId="{524352D9-28F9-4983-8E6C-4D821D547248}" dt="2023-09-29T17:11:53.584" v="401" actId="33524"/>
        <pc:sldMkLst>
          <pc:docMk/>
          <pc:sldMk cId="0" sldId="277"/>
        </pc:sldMkLst>
        <pc:spChg chg="mod">
          <ac:chgData name="NORBEY DANILO MUÑOZ CAÑON" userId="29f64d73-8b12-4c53-a9f3-1c223397a229" providerId="ADAL" clId="{524352D9-28F9-4983-8E6C-4D821D547248}" dt="2023-09-29T17:09:45.573" v="281" actId="790"/>
          <ac:spMkLst>
            <pc:docMk/>
            <pc:sldMk cId="0" sldId="277"/>
            <ac:spMk id="11" creationId="{00000000-0000-0000-0000-000000000000}"/>
          </ac:spMkLst>
        </pc:spChg>
        <pc:spChg chg="mod">
          <ac:chgData name="NORBEY DANILO MUÑOZ CAÑON" userId="29f64d73-8b12-4c53-a9f3-1c223397a229" providerId="ADAL" clId="{524352D9-28F9-4983-8E6C-4D821D547248}" dt="2023-09-29T17:11:53.584" v="401" actId="33524"/>
          <ac:spMkLst>
            <pc:docMk/>
            <pc:sldMk cId="0" sldId="277"/>
            <ac:spMk id="12" creationId="{00000000-0000-0000-0000-000000000000}"/>
          </ac:spMkLst>
        </pc:spChg>
      </pc:sldChg>
      <pc:sldChg chg="modSp mod">
        <pc:chgData name="NORBEY DANILO MUÑOZ CAÑON" userId="29f64d73-8b12-4c53-a9f3-1c223397a229" providerId="ADAL" clId="{524352D9-28F9-4983-8E6C-4D821D547248}" dt="2023-09-29T17:12:40.739" v="403" actId="790"/>
        <pc:sldMkLst>
          <pc:docMk/>
          <pc:sldMk cId="0" sldId="278"/>
        </pc:sldMkLst>
        <pc:spChg chg="mod">
          <ac:chgData name="NORBEY DANILO MUÑOZ CAÑON" userId="29f64d73-8b12-4c53-a9f3-1c223397a229" providerId="ADAL" clId="{524352D9-28F9-4983-8E6C-4D821D547248}" dt="2023-09-29T17:12:31.410" v="402" actId="790"/>
          <ac:spMkLst>
            <pc:docMk/>
            <pc:sldMk cId="0" sldId="278"/>
            <ac:spMk id="10" creationId="{00000000-0000-0000-0000-000000000000}"/>
          </ac:spMkLst>
        </pc:spChg>
        <pc:spChg chg="mod">
          <ac:chgData name="NORBEY DANILO MUÑOZ CAÑON" userId="29f64d73-8b12-4c53-a9f3-1c223397a229" providerId="ADAL" clId="{524352D9-28F9-4983-8E6C-4D821D547248}" dt="2023-09-29T17:12:40.739" v="403" actId="790"/>
          <ac:spMkLst>
            <pc:docMk/>
            <pc:sldMk cId="0" sldId="278"/>
            <ac:spMk id="11" creationId="{00000000-0000-0000-0000-000000000000}"/>
          </ac:spMkLst>
        </pc:spChg>
      </pc:sldChg>
      <pc:sldChg chg="modSp mod">
        <pc:chgData name="NORBEY DANILO MUÑOZ CAÑON" userId="29f64d73-8b12-4c53-a9f3-1c223397a229" providerId="ADAL" clId="{524352D9-28F9-4983-8E6C-4D821D547248}" dt="2023-09-29T17:13:01.501" v="405" actId="33524"/>
        <pc:sldMkLst>
          <pc:docMk/>
          <pc:sldMk cId="0" sldId="279"/>
        </pc:sldMkLst>
        <pc:spChg chg="mod">
          <ac:chgData name="NORBEY DANILO MUÑOZ CAÑON" userId="29f64d73-8b12-4c53-a9f3-1c223397a229" providerId="ADAL" clId="{524352D9-28F9-4983-8E6C-4D821D547248}" dt="2023-09-29T17:13:01.501" v="405" actId="33524"/>
          <ac:spMkLst>
            <pc:docMk/>
            <pc:sldMk cId="0" sldId="279"/>
            <ac:spMk id="11" creationId="{00000000-0000-0000-0000-000000000000}"/>
          </ac:spMkLst>
        </pc:spChg>
      </pc:sldChg>
      <pc:sldChg chg="modSp mod">
        <pc:chgData name="NORBEY DANILO MUÑOZ CAÑON" userId="29f64d73-8b12-4c53-a9f3-1c223397a229" providerId="ADAL" clId="{524352D9-28F9-4983-8E6C-4D821D547248}" dt="2023-09-29T17:16:22.986" v="411" actId="20577"/>
        <pc:sldMkLst>
          <pc:docMk/>
          <pc:sldMk cId="0" sldId="280"/>
        </pc:sldMkLst>
        <pc:spChg chg="mod">
          <ac:chgData name="NORBEY DANILO MUÑOZ CAÑON" userId="29f64d73-8b12-4c53-a9f3-1c223397a229" providerId="ADAL" clId="{524352D9-28F9-4983-8E6C-4D821D547248}" dt="2023-09-29T17:16:22.986" v="411" actId="20577"/>
          <ac:spMkLst>
            <pc:docMk/>
            <pc:sldMk cId="0" sldId="280"/>
            <ac:spMk id="11" creationId="{00000000-0000-0000-0000-000000000000}"/>
          </ac:spMkLst>
        </pc:spChg>
      </pc:sldChg>
      <pc:sldChg chg="modSp mod">
        <pc:chgData name="NORBEY DANILO MUÑOZ CAÑON" userId="29f64d73-8b12-4c53-a9f3-1c223397a229" providerId="ADAL" clId="{524352D9-28F9-4983-8E6C-4D821D547248}" dt="2023-09-29T17:17:38.855" v="412" actId="20577"/>
        <pc:sldMkLst>
          <pc:docMk/>
          <pc:sldMk cId="0" sldId="284"/>
        </pc:sldMkLst>
        <pc:spChg chg="mod">
          <ac:chgData name="NORBEY DANILO MUÑOZ CAÑON" userId="29f64d73-8b12-4c53-a9f3-1c223397a229" providerId="ADAL" clId="{524352D9-28F9-4983-8E6C-4D821D547248}" dt="2023-09-29T17:17:38.855" v="412" actId="20577"/>
          <ac:spMkLst>
            <pc:docMk/>
            <pc:sldMk cId="0" sldId="284"/>
            <ac:spMk id="12" creationId="{00000000-0000-0000-0000-000000000000}"/>
          </ac:spMkLst>
        </pc:spChg>
      </pc:sldChg>
      <pc:sldChg chg="modSp mod">
        <pc:chgData name="NORBEY DANILO MUÑOZ CAÑON" userId="29f64d73-8b12-4c53-a9f3-1c223397a229" providerId="ADAL" clId="{524352D9-28F9-4983-8E6C-4D821D547248}" dt="2023-09-29T17:20:01.508" v="532" actId="20577"/>
        <pc:sldMkLst>
          <pc:docMk/>
          <pc:sldMk cId="0" sldId="285"/>
        </pc:sldMkLst>
        <pc:spChg chg="mod">
          <ac:chgData name="NORBEY DANILO MUÑOZ CAÑON" userId="29f64d73-8b12-4c53-a9f3-1c223397a229" providerId="ADAL" clId="{524352D9-28F9-4983-8E6C-4D821D547248}" dt="2023-09-29T17:20:01.508" v="532" actId="20577"/>
          <ac:spMkLst>
            <pc:docMk/>
            <pc:sldMk cId="0" sldId="285"/>
            <ac:spMk id="11" creationId="{00000000-0000-0000-0000-000000000000}"/>
          </ac:spMkLst>
        </pc:spChg>
      </pc:sldChg>
      <pc:sldChg chg="modSp mod">
        <pc:chgData name="NORBEY DANILO MUÑOZ CAÑON" userId="29f64d73-8b12-4c53-a9f3-1c223397a229" providerId="ADAL" clId="{524352D9-28F9-4983-8E6C-4D821D547248}" dt="2023-09-29T17:21:10.726" v="535" actId="20577"/>
        <pc:sldMkLst>
          <pc:docMk/>
          <pc:sldMk cId="0" sldId="286"/>
        </pc:sldMkLst>
        <pc:spChg chg="mod">
          <ac:chgData name="NORBEY DANILO MUÑOZ CAÑON" userId="29f64d73-8b12-4c53-a9f3-1c223397a229" providerId="ADAL" clId="{524352D9-28F9-4983-8E6C-4D821D547248}" dt="2023-09-29T17:21:10.726" v="535" actId="20577"/>
          <ac:spMkLst>
            <pc:docMk/>
            <pc:sldMk cId="0" sldId="286"/>
            <ac:spMk id="13" creationId="{00000000-0000-0000-0000-000000000000}"/>
          </ac:spMkLst>
        </pc:spChg>
      </pc:sldChg>
      <pc:sldChg chg="modSp mod">
        <pc:chgData name="NORBEY DANILO MUÑOZ CAÑON" userId="29f64d73-8b12-4c53-a9f3-1c223397a229" providerId="ADAL" clId="{524352D9-28F9-4983-8E6C-4D821D547248}" dt="2023-09-29T17:21:56.641" v="542" actId="20577"/>
        <pc:sldMkLst>
          <pc:docMk/>
          <pc:sldMk cId="0" sldId="287"/>
        </pc:sldMkLst>
        <pc:spChg chg="mod">
          <ac:chgData name="NORBEY DANILO MUÑOZ CAÑON" userId="29f64d73-8b12-4c53-a9f3-1c223397a229" providerId="ADAL" clId="{524352D9-28F9-4983-8E6C-4D821D547248}" dt="2023-09-29T17:21:56.641" v="542" actId="20577"/>
          <ac:spMkLst>
            <pc:docMk/>
            <pc:sldMk cId="0" sldId="287"/>
            <ac:spMk id="11" creationId="{00000000-0000-0000-0000-000000000000}"/>
          </ac:spMkLst>
        </pc:spChg>
      </pc:sldChg>
      <pc:sldChg chg="modSp mod">
        <pc:chgData name="NORBEY DANILO MUÑOZ CAÑON" userId="29f64d73-8b12-4c53-a9f3-1c223397a229" providerId="ADAL" clId="{524352D9-28F9-4983-8E6C-4D821D547248}" dt="2023-09-29T17:23:51.737" v="543" actId="1076"/>
        <pc:sldMkLst>
          <pc:docMk/>
          <pc:sldMk cId="0" sldId="293"/>
        </pc:sldMkLst>
        <pc:grpChg chg="mod">
          <ac:chgData name="NORBEY DANILO MUÑOZ CAÑON" userId="29f64d73-8b12-4c53-a9f3-1c223397a229" providerId="ADAL" clId="{524352D9-28F9-4983-8E6C-4D821D547248}" dt="2023-09-29T17:23:51.737" v="543" actId="1076"/>
          <ac:grpSpMkLst>
            <pc:docMk/>
            <pc:sldMk cId="0" sldId="293"/>
            <ac:grpSpMk id="12" creationId="{00000000-0000-0000-0000-000000000000}"/>
          </ac:grpSpMkLst>
        </pc:grpChg>
      </pc:sldChg>
      <pc:sldChg chg="modSp mod">
        <pc:chgData name="NORBEY DANILO MUÑOZ CAÑON" userId="29f64d73-8b12-4c53-a9f3-1c223397a229" providerId="ADAL" clId="{524352D9-28F9-4983-8E6C-4D821D547248}" dt="2023-09-29T17:26:15.776" v="544" actId="113"/>
        <pc:sldMkLst>
          <pc:docMk/>
          <pc:sldMk cId="0" sldId="298"/>
        </pc:sldMkLst>
        <pc:spChg chg="mod">
          <ac:chgData name="NORBEY DANILO MUÑOZ CAÑON" userId="29f64d73-8b12-4c53-a9f3-1c223397a229" providerId="ADAL" clId="{524352D9-28F9-4983-8E6C-4D821D547248}" dt="2023-09-29T17:26:15.776" v="544" actId="113"/>
          <ac:spMkLst>
            <pc:docMk/>
            <pc:sldMk cId="0" sldId="298"/>
            <ac:spMk id="13" creationId="{00000000-0000-0000-0000-000000000000}"/>
          </ac:spMkLst>
        </pc:spChg>
      </pc:sldChg>
      <pc:sldChg chg="modSp mod">
        <pc:chgData name="NORBEY DANILO MUÑOZ CAÑON" userId="29f64d73-8b12-4c53-a9f3-1c223397a229" providerId="ADAL" clId="{524352D9-28F9-4983-8E6C-4D821D547248}" dt="2023-09-29T17:26:54.889" v="545" actId="20577"/>
        <pc:sldMkLst>
          <pc:docMk/>
          <pc:sldMk cId="0" sldId="300"/>
        </pc:sldMkLst>
        <pc:spChg chg="mod">
          <ac:chgData name="NORBEY DANILO MUÑOZ CAÑON" userId="29f64d73-8b12-4c53-a9f3-1c223397a229" providerId="ADAL" clId="{524352D9-28F9-4983-8E6C-4D821D547248}" dt="2023-09-29T17:26:54.889" v="545" actId="20577"/>
          <ac:spMkLst>
            <pc:docMk/>
            <pc:sldMk cId="0" sldId="300"/>
            <ac:spMk id="15" creationId="{00000000-0000-0000-0000-000000000000}"/>
          </ac:spMkLst>
        </pc:spChg>
      </pc:sldChg>
      <pc:sldChg chg="modSp mod">
        <pc:chgData name="NORBEY DANILO MUÑOZ CAÑON" userId="29f64d73-8b12-4c53-a9f3-1c223397a229" providerId="ADAL" clId="{524352D9-28F9-4983-8E6C-4D821D547248}" dt="2023-09-29T17:28:18.013" v="546" actId="20577"/>
        <pc:sldMkLst>
          <pc:docMk/>
          <pc:sldMk cId="0" sldId="304"/>
        </pc:sldMkLst>
        <pc:spChg chg="mod">
          <ac:chgData name="NORBEY DANILO MUÑOZ CAÑON" userId="29f64d73-8b12-4c53-a9f3-1c223397a229" providerId="ADAL" clId="{524352D9-28F9-4983-8E6C-4D821D547248}" dt="2023-09-29T17:28:18.013" v="546" actId="20577"/>
          <ac:spMkLst>
            <pc:docMk/>
            <pc:sldMk cId="0" sldId="304"/>
            <ac:spMk id="14" creationId="{00000000-0000-0000-0000-000000000000}"/>
          </ac:spMkLst>
        </pc:spChg>
      </pc:sldChg>
      <pc:sldChg chg="modSp mod modNotesTx">
        <pc:chgData name="NORBEY DANILO MUÑOZ CAÑON" userId="29f64d73-8b12-4c53-a9f3-1c223397a229" providerId="ADAL" clId="{524352D9-28F9-4983-8E6C-4D821D547248}" dt="2023-10-03T03:42:04.121" v="1349" actId="20577"/>
        <pc:sldMkLst>
          <pc:docMk/>
          <pc:sldMk cId="0" sldId="313"/>
        </pc:sldMkLst>
        <pc:spChg chg="mod">
          <ac:chgData name="NORBEY DANILO MUÑOZ CAÑON" userId="29f64d73-8b12-4c53-a9f3-1c223397a229" providerId="ADAL" clId="{524352D9-28F9-4983-8E6C-4D821D547248}" dt="2023-09-30T04:41:26.183" v="1199" actId="20577"/>
          <ac:spMkLst>
            <pc:docMk/>
            <pc:sldMk cId="0" sldId="313"/>
            <ac:spMk id="12" creationId="{00000000-0000-0000-0000-000000000000}"/>
          </ac:spMkLst>
        </pc:spChg>
      </pc:sldChg>
      <pc:sldChg chg="delSp modSp add mod ord setBg modNotes">
        <pc:chgData name="NORBEY DANILO MUÑOZ CAÑON" userId="29f64d73-8b12-4c53-a9f3-1c223397a229" providerId="ADAL" clId="{524352D9-28F9-4983-8E6C-4D821D547248}" dt="2023-09-29T16:33:46.528" v="30" actId="2711"/>
        <pc:sldMkLst>
          <pc:docMk/>
          <pc:sldMk cId="0" sldId="321"/>
        </pc:sldMkLst>
        <pc:spChg chg="mod">
          <ac:chgData name="NORBEY DANILO MUÑOZ CAÑON" userId="29f64d73-8b12-4c53-a9f3-1c223397a229" providerId="ADAL" clId="{524352D9-28F9-4983-8E6C-4D821D547248}" dt="2023-09-29T16:33:46.528" v="30" actId="2711"/>
          <ac:spMkLst>
            <pc:docMk/>
            <pc:sldMk cId="0" sldId="321"/>
            <ac:spMk id="3" creationId="{F6E5FE4C-F0A4-04D9-BDF6-552D3C5B8C83}"/>
          </ac:spMkLst>
        </pc:spChg>
        <pc:spChg chg="mod">
          <ac:chgData name="NORBEY DANILO MUÑOZ CAÑON" userId="29f64d73-8b12-4c53-a9f3-1c223397a229" providerId="ADAL" clId="{524352D9-28F9-4983-8E6C-4D821D547248}" dt="2023-09-29T16:33:39.419" v="29" actId="2711"/>
          <ac:spMkLst>
            <pc:docMk/>
            <pc:sldMk cId="0" sldId="321"/>
            <ac:spMk id="91" creationId="{00000000-0000-0000-0000-000000000000}"/>
          </ac:spMkLst>
        </pc:spChg>
        <pc:spChg chg="del">
          <ac:chgData name="NORBEY DANILO MUÑOZ CAÑON" userId="29f64d73-8b12-4c53-a9f3-1c223397a229" providerId="ADAL" clId="{524352D9-28F9-4983-8E6C-4D821D547248}" dt="2023-09-29T16:30:32.531" v="18" actId="478"/>
          <ac:spMkLst>
            <pc:docMk/>
            <pc:sldMk cId="0" sldId="321"/>
            <ac:spMk id="98" creationId="{00000000-0000-0000-0000-000000000000}"/>
          </ac:spMkLst>
        </pc:spChg>
      </pc:sldChg>
      <pc:sldChg chg="addSp delSp add mod">
        <pc:chgData name="NORBEY DANILO MUÑOZ CAÑON" userId="29f64d73-8b12-4c53-a9f3-1c223397a229" providerId="ADAL" clId="{524352D9-28F9-4983-8E6C-4D821D547248}" dt="2023-09-29T17:04:06.177" v="99"/>
        <pc:sldMkLst>
          <pc:docMk/>
          <pc:sldMk cId="3323447579" sldId="322"/>
        </pc:sldMkLst>
        <pc:spChg chg="del">
          <ac:chgData name="NORBEY DANILO MUÑOZ CAÑON" userId="29f64d73-8b12-4c53-a9f3-1c223397a229" providerId="ADAL" clId="{524352D9-28F9-4983-8E6C-4D821D547248}" dt="2023-09-29T17:03:57.528" v="98" actId="478"/>
          <ac:spMkLst>
            <pc:docMk/>
            <pc:sldMk cId="3323447579" sldId="322"/>
            <ac:spMk id="11" creationId="{00000000-0000-0000-0000-000000000000}"/>
          </ac:spMkLst>
        </pc:spChg>
        <pc:picChg chg="add">
          <ac:chgData name="NORBEY DANILO MUÑOZ CAÑON" userId="29f64d73-8b12-4c53-a9f3-1c223397a229" providerId="ADAL" clId="{524352D9-28F9-4983-8E6C-4D821D547248}" dt="2023-09-29T17:04:06.177" v="99"/>
          <ac:picMkLst>
            <pc:docMk/>
            <pc:sldMk cId="3323447579" sldId="322"/>
            <ac:picMk id="2050" creationId="{3A77E40E-B495-6728-3DA7-5CCFF7BE1155}"/>
          </ac:picMkLst>
        </pc:picChg>
      </pc:sldChg>
      <pc:sldChg chg="modSp add mod">
        <pc:chgData name="NORBEY DANILO MUÑOZ CAÑON" userId="29f64d73-8b12-4c53-a9f3-1c223397a229" providerId="ADAL" clId="{524352D9-28F9-4983-8E6C-4D821D547248}" dt="2023-09-29T17:31:57.628" v="581" actId="404"/>
        <pc:sldMkLst>
          <pc:docMk/>
          <pc:sldMk cId="1033646988" sldId="323"/>
        </pc:sldMkLst>
        <pc:spChg chg="mod">
          <ac:chgData name="NORBEY DANILO MUÑOZ CAÑON" userId="29f64d73-8b12-4c53-a9f3-1c223397a229" providerId="ADAL" clId="{524352D9-28F9-4983-8E6C-4D821D547248}" dt="2023-09-29T17:31:57.628" v="581" actId="404"/>
          <ac:spMkLst>
            <pc:docMk/>
            <pc:sldMk cId="1033646988" sldId="323"/>
            <ac:spMk id="14" creationId="{00000000-0000-0000-0000-000000000000}"/>
          </ac:spMkLst>
        </pc:spChg>
      </pc:sldChg>
      <pc:sldChg chg="modSp add mod">
        <pc:chgData name="NORBEY DANILO MUÑOZ CAÑON" userId="29f64d73-8b12-4c53-a9f3-1c223397a229" providerId="ADAL" clId="{524352D9-28F9-4983-8E6C-4D821D547248}" dt="2023-09-29T17:33:03.915" v="592" actId="20577"/>
        <pc:sldMkLst>
          <pc:docMk/>
          <pc:sldMk cId="1177991922" sldId="324"/>
        </pc:sldMkLst>
        <pc:spChg chg="mod">
          <ac:chgData name="NORBEY DANILO MUÑOZ CAÑON" userId="29f64d73-8b12-4c53-a9f3-1c223397a229" providerId="ADAL" clId="{524352D9-28F9-4983-8E6C-4D821D547248}" dt="2023-09-29T17:33:03.915" v="592" actId="20577"/>
          <ac:spMkLst>
            <pc:docMk/>
            <pc:sldMk cId="1177991922" sldId="324"/>
            <ac:spMk id="14" creationId="{00000000-0000-0000-0000-000000000000}"/>
          </ac:spMkLst>
        </pc:spChg>
      </pc:sldChg>
      <pc:sldChg chg="addSp delSp modSp add mod">
        <pc:chgData name="NORBEY DANILO MUÑOZ CAÑON" userId="29f64d73-8b12-4c53-a9f3-1c223397a229" providerId="ADAL" clId="{524352D9-28F9-4983-8E6C-4D821D547248}" dt="2023-09-29T17:41:39.463" v="604" actId="1076"/>
        <pc:sldMkLst>
          <pc:docMk/>
          <pc:sldMk cId="1901949566" sldId="325"/>
        </pc:sldMkLst>
        <pc:spChg chg="del">
          <ac:chgData name="NORBEY DANILO MUÑOZ CAÑON" userId="29f64d73-8b12-4c53-a9f3-1c223397a229" providerId="ADAL" clId="{524352D9-28F9-4983-8E6C-4D821D547248}" dt="2023-09-29T17:41:00.721" v="594" actId="478"/>
          <ac:spMkLst>
            <pc:docMk/>
            <pc:sldMk cId="1901949566" sldId="325"/>
            <ac:spMk id="14" creationId="{00000000-0000-0000-0000-000000000000}"/>
          </ac:spMkLst>
        </pc:spChg>
        <pc:picChg chg="add mod">
          <ac:chgData name="NORBEY DANILO MUÑOZ CAÑON" userId="29f64d73-8b12-4c53-a9f3-1c223397a229" providerId="ADAL" clId="{524352D9-28F9-4983-8E6C-4D821D547248}" dt="2023-09-29T17:41:39.463" v="604" actId="1076"/>
          <ac:picMkLst>
            <pc:docMk/>
            <pc:sldMk cId="1901949566" sldId="325"/>
            <ac:picMk id="3074" creationId="{FA46E3F7-3631-D158-BEEC-5C84E5F7DE80}"/>
          </ac:picMkLst>
        </pc:picChg>
      </pc:sldChg>
      <pc:sldChg chg="modSp add mod ord">
        <pc:chgData name="NORBEY DANILO MUÑOZ CAÑON" userId="29f64d73-8b12-4c53-a9f3-1c223397a229" providerId="ADAL" clId="{524352D9-28F9-4983-8E6C-4D821D547248}" dt="2023-09-29T17:45:00.946" v="643" actId="113"/>
        <pc:sldMkLst>
          <pc:docMk/>
          <pc:sldMk cId="4185307307" sldId="326"/>
        </pc:sldMkLst>
        <pc:spChg chg="mod">
          <ac:chgData name="NORBEY DANILO MUÑOZ CAÑON" userId="29f64d73-8b12-4c53-a9f3-1c223397a229" providerId="ADAL" clId="{524352D9-28F9-4983-8E6C-4D821D547248}" dt="2023-09-29T17:45:00.946" v="643" actId="113"/>
          <ac:spMkLst>
            <pc:docMk/>
            <pc:sldMk cId="4185307307" sldId="326"/>
            <ac:spMk id="14" creationId="{00000000-0000-0000-0000-000000000000}"/>
          </ac:spMkLst>
        </pc:spChg>
      </pc:sldChg>
      <pc:sldChg chg="addSp delSp modSp add setBg">
        <pc:chgData name="NORBEY DANILO MUÑOZ CAÑON" userId="29f64d73-8b12-4c53-a9f3-1c223397a229" providerId="ADAL" clId="{524352D9-28F9-4983-8E6C-4D821D547248}" dt="2023-09-29T17:42:32.652" v="627"/>
        <pc:sldMkLst>
          <pc:docMk/>
          <pc:sldMk cId="2002567776" sldId="327"/>
        </pc:sldMkLst>
        <pc:picChg chg="del">
          <ac:chgData name="NORBEY DANILO MUÑOZ CAÑON" userId="29f64d73-8b12-4c53-a9f3-1c223397a229" providerId="ADAL" clId="{524352D9-28F9-4983-8E6C-4D821D547248}" dt="2023-09-29T17:42:17.760" v="621" actId="478"/>
          <ac:picMkLst>
            <pc:docMk/>
            <pc:sldMk cId="2002567776" sldId="327"/>
            <ac:picMk id="3074" creationId="{FA46E3F7-3631-D158-BEEC-5C84E5F7DE80}"/>
          </ac:picMkLst>
        </pc:picChg>
        <pc:picChg chg="add mod">
          <ac:chgData name="NORBEY DANILO MUÑOZ CAÑON" userId="29f64d73-8b12-4c53-a9f3-1c223397a229" providerId="ADAL" clId="{524352D9-28F9-4983-8E6C-4D821D547248}" dt="2023-09-29T17:42:26.475" v="626" actId="1076"/>
          <ac:picMkLst>
            <pc:docMk/>
            <pc:sldMk cId="2002567776" sldId="327"/>
            <ac:picMk id="4098" creationId="{05C351EB-4001-2EE2-E6DF-6BD2476D9CD6}"/>
          </ac:picMkLst>
        </pc:picChg>
      </pc:sldChg>
      <pc:sldChg chg="modSp add mod">
        <pc:chgData name="NORBEY DANILO MUÑOZ CAÑON" userId="29f64d73-8b12-4c53-a9f3-1c223397a229" providerId="ADAL" clId="{524352D9-28F9-4983-8E6C-4D821D547248}" dt="2023-09-29T17:58:14.319" v="1157" actId="20577"/>
        <pc:sldMkLst>
          <pc:docMk/>
          <pc:sldMk cId="2617681167" sldId="328"/>
        </pc:sldMkLst>
        <pc:spChg chg="mod">
          <ac:chgData name="NORBEY DANILO MUÑOZ CAÑON" userId="29f64d73-8b12-4c53-a9f3-1c223397a229" providerId="ADAL" clId="{524352D9-28F9-4983-8E6C-4D821D547248}" dt="2023-09-29T17:58:14.319" v="1157" actId="20577"/>
          <ac:spMkLst>
            <pc:docMk/>
            <pc:sldMk cId="2617681167" sldId="328"/>
            <ac:spMk id="14" creationId="{00000000-0000-0000-0000-000000000000}"/>
          </ac:spMkLst>
        </pc:spChg>
      </pc:sldChg>
      <pc:sldChg chg="addSp delSp add mod">
        <pc:chgData name="NORBEY DANILO MUÑOZ CAÑON" userId="29f64d73-8b12-4c53-a9f3-1c223397a229" providerId="ADAL" clId="{524352D9-28F9-4983-8E6C-4D821D547248}" dt="2023-09-29T17:52:08.179" v="1109"/>
        <pc:sldMkLst>
          <pc:docMk/>
          <pc:sldMk cId="713849478" sldId="329"/>
        </pc:sldMkLst>
        <pc:spChg chg="del">
          <ac:chgData name="NORBEY DANILO MUÑOZ CAÑON" userId="29f64d73-8b12-4c53-a9f3-1c223397a229" providerId="ADAL" clId="{524352D9-28F9-4983-8E6C-4D821D547248}" dt="2023-09-29T17:51:07.647" v="1108" actId="478"/>
          <ac:spMkLst>
            <pc:docMk/>
            <pc:sldMk cId="713849478" sldId="329"/>
            <ac:spMk id="14" creationId="{00000000-0000-0000-0000-000000000000}"/>
          </ac:spMkLst>
        </pc:spChg>
        <pc:picChg chg="add">
          <ac:chgData name="NORBEY DANILO MUÑOZ CAÑON" userId="29f64d73-8b12-4c53-a9f3-1c223397a229" providerId="ADAL" clId="{524352D9-28F9-4983-8E6C-4D821D547248}" dt="2023-09-29T17:52:08.179" v="1109"/>
          <ac:picMkLst>
            <pc:docMk/>
            <pc:sldMk cId="713849478" sldId="329"/>
            <ac:picMk id="5122" creationId="{7B0933FD-F14F-3C15-2E77-3B4674401691}"/>
          </ac:picMkLst>
        </pc:picChg>
      </pc:sldChg>
      <pc:sldChg chg="addSp delSp modSp add">
        <pc:chgData name="NORBEY DANILO MUÑOZ CAÑON" userId="29f64d73-8b12-4c53-a9f3-1c223397a229" providerId="ADAL" clId="{524352D9-28F9-4983-8E6C-4D821D547248}" dt="2023-09-29T17:53:52.731" v="1114" actId="1076"/>
        <pc:sldMkLst>
          <pc:docMk/>
          <pc:sldMk cId="3555978791" sldId="330"/>
        </pc:sldMkLst>
        <pc:picChg chg="del">
          <ac:chgData name="NORBEY DANILO MUÑOZ CAÑON" userId="29f64d73-8b12-4c53-a9f3-1c223397a229" providerId="ADAL" clId="{524352D9-28F9-4983-8E6C-4D821D547248}" dt="2023-09-29T17:53:47.547" v="1111" actId="478"/>
          <ac:picMkLst>
            <pc:docMk/>
            <pc:sldMk cId="3555978791" sldId="330"/>
            <ac:picMk id="5122" creationId="{7B0933FD-F14F-3C15-2E77-3B4674401691}"/>
          </ac:picMkLst>
        </pc:picChg>
        <pc:picChg chg="add mod">
          <ac:chgData name="NORBEY DANILO MUÑOZ CAÑON" userId="29f64d73-8b12-4c53-a9f3-1c223397a229" providerId="ADAL" clId="{524352D9-28F9-4983-8E6C-4D821D547248}" dt="2023-09-29T17:53:52.731" v="1114" actId="1076"/>
          <ac:picMkLst>
            <pc:docMk/>
            <pc:sldMk cId="3555978791" sldId="330"/>
            <ac:picMk id="6146" creationId="{12BB2822-1FB8-25A0-93BE-B39FF8DCDEAA}"/>
          </ac:picMkLst>
        </pc:picChg>
      </pc:sldChg>
      <pc:sldChg chg="addSp delSp add setBg">
        <pc:chgData name="NORBEY DANILO MUÑOZ CAÑON" userId="29f64d73-8b12-4c53-a9f3-1c223397a229" providerId="ADAL" clId="{524352D9-28F9-4983-8E6C-4D821D547248}" dt="2023-09-29T17:56:19.207" v="1118"/>
        <pc:sldMkLst>
          <pc:docMk/>
          <pc:sldMk cId="3548573414" sldId="331"/>
        </pc:sldMkLst>
        <pc:picChg chg="del">
          <ac:chgData name="NORBEY DANILO MUÑOZ CAÑON" userId="29f64d73-8b12-4c53-a9f3-1c223397a229" providerId="ADAL" clId="{524352D9-28F9-4983-8E6C-4D821D547248}" dt="2023-09-29T17:56:12.703" v="1116" actId="478"/>
          <ac:picMkLst>
            <pc:docMk/>
            <pc:sldMk cId="3548573414" sldId="331"/>
            <ac:picMk id="6146" creationId="{12BB2822-1FB8-25A0-93BE-B39FF8DCDEAA}"/>
          </ac:picMkLst>
        </pc:picChg>
        <pc:picChg chg="add">
          <ac:chgData name="NORBEY DANILO MUÑOZ CAÑON" userId="29f64d73-8b12-4c53-a9f3-1c223397a229" providerId="ADAL" clId="{524352D9-28F9-4983-8E6C-4D821D547248}" dt="2023-09-29T17:56:13.434" v="1117"/>
          <ac:picMkLst>
            <pc:docMk/>
            <pc:sldMk cId="3548573414" sldId="331"/>
            <ac:picMk id="7170" creationId="{AB29D8C2-7D23-EDA7-B5C5-4A3C157489A7}"/>
          </ac:picMkLst>
        </pc:picChg>
      </pc:sldChg>
      <pc:sldChg chg="addSp delSp modSp add mod ord">
        <pc:chgData name="NORBEY DANILO MUÑOZ CAÑON" userId="29f64d73-8b12-4c53-a9f3-1c223397a229" providerId="ADAL" clId="{524352D9-28F9-4983-8E6C-4D821D547248}" dt="2023-09-30T04:43:01.046" v="1214" actId="1076"/>
        <pc:sldMkLst>
          <pc:docMk/>
          <pc:sldMk cId="3702346090" sldId="332"/>
        </pc:sldMkLst>
        <pc:spChg chg="add del mod">
          <ac:chgData name="NORBEY DANILO MUÑOZ CAÑON" userId="29f64d73-8b12-4c53-a9f3-1c223397a229" providerId="ADAL" clId="{524352D9-28F9-4983-8E6C-4D821D547248}" dt="2023-09-30T04:15:49.892" v="1161" actId="478"/>
          <ac:spMkLst>
            <pc:docMk/>
            <pc:sldMk cId="3702346090" sldId="332"/>
            <ac:spMk id="3" creationId="{E4CF0664-20BF-22C9-2B2B-4E517CD706CA}"/>
          </ac:spMkLst>
        </pc:spChg>
        <pc:spChg chg="del">
          <ac:chgData name="NORBEY DANILO MUÑOZ CAÑON" userId="29f64d73-8b12-4c53-a9f3-1c223397a229" providerId="ADAL" clId="{524352D9-28F9-4983-8E6C-4D821D547248}" dt="2023-09-30T04:15:47.662" v="1160" actId="478"/>
          <ac:spMkLst>
            <pc:docMk/>
            <pc:sldMk cId="3702346090" sldId="332"/>
            <ac:spMk id="7" creationId="{00000000-0000-0000-0000-000000000000}"/>
          </ac:spMkLst>
        </pc:spChg>
        <pc:spChg chg="del">
          <ac:chgData name="NORBEY DANILO MUÑOZ CAÑON" userId="29f64d73-8b12-4c53-a9f3-1c223397a229" providerId="ADAL" clId="{524352D9-28F9-4983-8E6C-4D821D547248}" dt="2023-09-30T04:15:53.286" v="1163" actId="478"/>
          <ac:spMkLst>
            <pc:docMk/>
            <pc:sldMk cId="3702346090" sldId="332"/>
            <ac:spMk id="13" creationId="{00000000-0000-0000-0000-000000000000}"/>
          </ac:spMkLst>
        </pc:spChg>
        <pc:grpChg chg="del">
          <ac:chgData name="NORBEY DANILO MUÑOZ CAÑON" userId="29f64d73-8b12-4c53-a9f3-1c223397a229" providerId="ADAL" clId="{524352D9-28F9-4983-8E6C-4D821D547248}" dt="2023-09-30T04:15:51.121" v="1162" actId="478"/>
          <ac:grpSpMkLst>
            <pc:docMk/>
            <pc:sldMk cId="3702346090" sldId="332"/>
            <ac:grpSpMk id="4" creationId="{00000000-0000-0000-0000-000000000000}"/>
          </ac:grpSpMkLst>
        </pc:grpChg>
        <pc:grpChg chg="del">
          <ac:chgData name="NORBEY DANILO MUÑOZ CAÑON" userId="29f64d73-8b12-4c53-a9f3-1c223397a229" providerId="ADAL" clId="{524352D9-28F9-4983-8E6C-4D821D547248}" dt="2023-09-30T04:15:44.161" v="1159" actId="478"/>
          <ac:grpSpMkLst>
            <pc:docMk/>
            <pc:sldMk cId="3702346090" sldId="332"/>
            <ac:grpSpMk id="8" creationId="{00000000-0000-0000-0000-000000000000}"/>
          </ac:grpSpMkLst>
        </pc:grpChg>
        <pc:grpChg chg="del">
          <ac:chgData name="NORBEY DANILO MUÑOZ CAÑON" userId="29f64d73-8b12-4c53-a9f3-1c223397a229" providerId="ADAL" clId="{524352D9-28F9-4983-8E6C-4D821D547248}" dt="2023-09-30T04:15:53.286" v="1163" actId="478"/>
          <ac:grpSpMkLst>
            <pc:docMk/>
            <pc:sldMk cId="3702346090" sldId="332"/>
            <ac:grpSpMk id="15" creationId="{00000000-0000-0000-0000-000000000000}"/>
          </ac:grpSpMkLst>
        </pc:grpChg>
        <pc:picChg chg="del">
          <ac:chgData name="NORBEY DANILO MUÑOZ CAÑON" userId="29f64d73-8b12-4c53-a9f3-1c223397a229" providerId="ADAL" clId="{524352D9-28F9-4983-8E6C-4D821D547248}" dt="2023-09-30T04:15:53.286" v="1163" actId="478"/>
          <ac:picMkLst>
            <pc:docMk/>
            <pc:sldMk cId="3702346090" sldId="332"/>
            <ac:picMk id="14" creationId="{00000000-0000-0000-0000-000000000000}"/>
          </ac:picMkLst>
        </pc:picChg>
        <pc:picChg chg="add mod">
          <ac:chgData name="NORBEY DANILO MUÑOZ CAÑON" userId="29f64d73-8b12-4c53-a9f3-1c223397a229" providerId="ADAL" clId="{524352D9-28F9-4983-8E6C-4D821D547248}" dt="2023-09-30T04:42:57.651" v="1212" actId="1076"/>
          <ac:picMkLst>
            <pc:docMk/>
            <pc:sldMk cId="3702346090" sldId="332"/>
            <ac:picMk id="8194" creationId="{156B5E3D-C36F-16E1-D3A9-63D1E73A0404}"/>
          </ac:picMkLst>
        </pc:picChg>
        <pc:picChg chg="add del">
          <ac:chgData name="NORBEY DANILO MUÑOZ CAÑON" userId="29f64d73-8b12-4c53-a9f3-1c223397a229" providerId="ADAL" clId="{524352D9-28F9-4983-8E6C-4D821D547248}" dt="2023-09-30T04:16:39.360" v="1171" actId="478"/>
          <ac:picMkLst>
            <pc:docMk/>
            <pc:sldMk cId="3702346090" sldId="332"/>
            <ac:picMk id="8196" creationId="{73F208ED-1EE2-08E2-7CE5-401D8113E0E3}"/>
          </ac:picMkLst>
        </pc:picChg>
        <pc:picChg chg="add del mod">
          <ac:chgData name="NORBEY DANILO MUÑOZ CAÑON" userId="29f64d73-8b12-4c53-a9f3-1c223397a229" providerId="ADAL" clId="{524352D9-28F9-4983-8E6C-4D821D547248}" dt="2023-09-30T04:42:19.428" v="1204" actId="478"/>
          <ac:picMkLst>
            <pc:docMk/>
            <pc:sldMk cId="3702346090" sldId="332"/>
            <ac:picMk id="8198" creationId="{9B6BDE60-D152-963F-FE96-49B5B35B4F9F}"/>
          </ac:picMkLst>
        </pc:picChg>
        <pc:picChg chg="add del mod">
          <ac:chgData name="NORBEY DANILO MUÑOZ CAÑON" userId="29f64d73-8b12-4c53-a9f3-1c223397a229" providerId="ADAL" clId="{524352D9-28F9-4983-8E6C-4D821D547248}" dt="2023-09-30T04:42:36.122" v="1207" actId="478"/>
          <ac:picMkLst>
            <pc:docMk/>
            <pc:sldMk cId="3702346090" sldId="332"/>
            <ac:picMk id="8200" creationId="{0C1728B5-54BC-DF2B-FEEE-E4D7C8D505B4}"/>
          </ac:picMkLst>
        </pc:picChg>
        <pc:picChg chg="add mod">
          <ac:chgData name="NORBEY DANILO MUÑOZ CAÑON" userId="29f64d73-8b12-4c53-a9f3-1c223397a229" providerId="ADAL" clId="{524352D9-28F9-4983-8E6C-4D821D547248}" dt="2023-09-30T04:43:01.046" v="1214" actId="1076"/>
          <ac:picMkLst>
            <pc:docMk/>
            <pc:sldMk cId="3702346090" sldId="332"/>
            <ac:picMk id="8202" creationId="{1F4A4190-5184-EDCC-E9F1-F39BFDE2DA96}"/>
          </ac:picMkLst>
        </pc:picChg>
      </pc:sldChg>
      <pc:sldChg chg="addSp delSp modSp add mod">
        <pc:chgData name="NORBEY DANILO MUÑOZ CAÑON" userId="29f64d73-8b12-4c53-a9f3-1c223397a229" providerId="ADAL" clId="{524352D9-28F9-4983-8E6C-4D821D547248}" dt="2023-09-30T04:44:59.694" v="1220" actId="1076"/>
        <pc:sldMkLst>
          <pc:docMk/>
          <pc:sldMk cId="136745057" sldId="333"/>
        </pc:sldMkLst>
        <pc:spChg chg="add del mod">
          <ac:chgData name="NORBEY DANILO MUÑOZ CAÑON" userId="29f64d73-8b12-4c53-a9f3-1c223397a229" providerId="ADAL" clId="{524352D9-28F9-4983-8E6C-4D821D547248}" dt="2023-09-30T04:43:21.275" v="1217" actId="478"/>
          <ac:spMkLst>
            <pc:docMk/>
            <pc:sldMk cId="136745057" sldId="333"/>
            <ac:spMk id="3" creationId="{24CBDA22-4E35-3852-66B2-FDDE75E0C8A3}"/>
          </ac:spMkLst>
        </pc:spChg>
        <pc:spChg chg="del">
          <ac:chgData name="NORBEY DANILO MUÑOZ CAÑON" userId="29f64d73-8b12-4c53-a9f3-1c223397a229" providerId="ADAL" clId="{524352D9-28F9-4983-8E6C-4D821D547248}" dt="2023-09-30T04:43:19.070" v="1216" actId="478"/>
          <ac:spMkLst>
            <pc:docMk/>
            <pc:sldMk cId="136745057" sldId="333"/>
            <ac:spMk id="7" creationId="{00000000-0000-0000-0000-000000000000}"/>
          </ac:spMkLst>
        </pc:spChg>
        <pc:spChg chg="del">
          <ac:chgData name="NORBEY DANILO MUÑOZ CAÑON" userId="29f64d73-8b12-4c53-a9f3-1c223397a229" providerId="ADAL" clId="{524352D9-28F9-4983-8E6C-4D821D547248}" dt="2023-09-30T04:43:19.070" v="1216" actId="478"/>
          <ac:spMkLst>
            <pc:docMk/>
            <pc:sldMk cId="136745057" sldId="333"/>
            <ac:spMk id="13" creationId="{00000000-0000-0000-0000-000000000000}"/>
          </ac:spMkLst>
        </pc:spChg>
        <pc:grpChg chg="del">
          <ac:chgData name="NORBEY DANILO MUÑOZ CAÑON" userId="29f64d73-8b12-4c53-a9f3-1c223397a229" providerId="ADAL" clId="{524352D9-28F9-4983-8E6C-4D821D547248}" dt="2023-09-30T04:43:19.070" v="1216" actId="478"/>
          <ac:grpSpMkLst>
            <pc:docMk/>
            <pc:sldMk cId="136745057" sldId="333"/>
            <ac:grpSpMk id="4" creationId="{00000000-0000-0000-0000-000000000000}"/>
          </ac:grpSpMkLst>
        </pc:grpChg>
        <pc:grpChg chg="del">
          <ac:chgData name="NORBEY DANILO MUÑOZ CAÑON" userId="29f64d73-8b12-4c53-a9f3-1c223397a229" providerId="ADAL" clId="{524352D9-28F9-4983-8E6C-4D821D547248}" dt="2023-09-30T04:43:22.032" v="1218" actId="478"/>
          <ac:grpSpMkLst>
            <pc:docMk/>
            <pc:sldMk cId="136745057" sldId="333"/>
            <ac:grpSpMk id="8" creationId="{00000000-0000-0000-0000-000000000000}"/>
          </ac:grpSpMkLst>
        </pc:grpChg>
        <pc:grpChg chg="del">
          <ac:chgData name="NORBEY DANILO MUÑOZ CAÑON" userId="29f64d73-8b12-4c53-a9f3-1c223397a229" providerId="ADAL" clId="{524352D9-28F9-4983-8E6C-4D821D547248}" dt="2023-09-30T04:43:19.070" v="1216" actId="478"/>
          <ac:grpSpMkLst>
            <pc:docMk/>
            <pc:sldMk cId="136745057" sldId="333"/>
            <ac:grpSpMk id="15" creationId="{00000000-0000-0000-0000-000000000000}"/>
          </ac:grpSpMkLst>
        </pc:grpChg>
        <pc:picChg chg="del">
          <ac:chgData name="NORBEY DANILO MUÑOZ CAÑON" userId="29f64d73-8b12-4c53-a9f3-1c223397a229" providerId="ADAL" clId="{524352D9-28F9-4983-8E6C-4D821D547248}" dt="2023-09-30T04:43:19.070" v="1216" actId="478"/>
          <ac:picMkLst>
            <pc:docMk/>
            <pc:sldMk cId="136745057" sldId="333"/>
            <ac:picMk id="14" creationId="{00000000-0000-0000-0000-000000000000}"/>
          </ac:picMkLst>
        </pc:picChg>
        <pc:picChg chg="add mod">
          <ac:chgData name="NORBEY DANILO MUÑOZ CAÑON" userId="29f64d73-8b12-4c53-a9f3-1c223397a229" providerId="ADAL" clId="{524352D9-28F9-4983-8E6C-4D821D547248}" dt="2023-09-30T04:44:59.694" v="1220" actId="1076"/>
          <ac:picMkLst>
            <pc:docMk/>
            <pc:sldMk cId="136745057" sldId="333"/>
            <ac:picMk id="10242" creationId="{46EB1B71-7127-51F9-8D82-E867BDC56E6E}"/>
          </ac:picMkLst>
        </pc:picChg>
      </pc:sldChg>
      <pc:sldChg chg="add del">
        <pc:chgData name="NORBEY DANILO MUÑOZ CAÑON" userId="29f64d73-8b12-4c53-a9f3-1c223397a229" providerId="ADAL" clId="{524352D9-28F9-4983-8E6C-4D821D547248}" dt="2023-09-30T04:16:32.686" v="1169"/>
        <pc:sldMkLst>
          <pc:docMk/>
          <pc:sldMk cId="3170265149" sldId="333"/>
        </pc:sldMkLst>
      </pc:sldChg>
      <pc:sldChg chg="addSp delSp modSp add mod">
        <pc:chgData name="NORBEY DANILO MUÑOZ CAÑON" userId="29f64d73-8b12-4c53-a9f3-1c223397a229" providerId="ADAL" clId="{524352D9-28F9-4983-8E6C-4D821D547248}" dt="2023-09-30T04:51:59.538" v="1260" actId="1076"/>
        <pc:sldMkLst>
          <pc:docMk/>
          <pc:sldMk cId="634704973" sldId="334"/>
        </pc:sldMkLst>
        <pc:spChg chg="add mod">
          <ac:chgData name="NORBEY DANILO MUÑOZ CAÑON" userId="29f64d73-8b12-4c53-a9f3-1c223397a229" providerId="ADAL" clId="{524352D9-28F9-4983-8E6C-4D821D547248}" dt="2023-09-30T04:49:39.847" v="1249" actId="790"/>
          <ac:spMkLst>
            <pc:docMk/>
            <pc:sldMk cId="634704973" sldId="334"/>
            <ac:spMk id="2" creationId="{C1F535BD-4D35-AEAA-6B47-3BF3286CF5A6}"/>
          </ac:spMkLst>
        </pc:spChg>
        <pc:spChg chg="add mod">
          <ac:chgData name="NORBEY DANILO MUÑOZ CAÑON" userId="29f64d73-8b12-4c53-a9f3-1c223397a229" providerId="ADAL" clId="{524352D9-28F9-4983-8E6C-4D821D547248}" dt="2023-09-30T04:51:59.538" v="1260" actId="1076"/>
          <ac:spMkLst>
            <pc:docMk/>
            <pc:sldMk cId="634704973" sldId="334"/>
            <ac:spMk id="5" creationId="{09F21A26-BD4F-0F75-3E8C-5D5B7C18F216}"/>
          </ac:spMkLst>
        </pc:spChg>
        <pc:picChg chg="del">
          <ac:chgData name="NORBEY DANILO MUÑOZ CAÑON" userId="29f64d73-8b12-4c53-a9f3-1c223397a229" providerId="ADAL" clId="{524352D9-28F9-4983-8E6C-4D821D547248}" dt="2023-09-30T04:46:40.607" v="1222" actId="478"/>
          <ac:picMkLst>
            <pc:docMk/>
            <pc:sldMk cId="634704973" sldId="334"/>
            <ac:picMk id="10242" creationId="{46EB1B71-7127-51F9-8D82-E867BDC56E6E}"/>
          </ac:picMkLst>
        </pc:picChg>
        <pc:picChg chg="add mod">
          <ac:chgData name="NORBEY DANILO MUÑOZ CAÑON" userId="29f64d73-8b12-4c53-a9f3-1c223397a229" providerId="ADAL" clId="{524352D9-28F9-4983-8E6C-4D821D547248}" dt="2023-09-30T04:46:43.887" v="1224" actId="1076"/>
          <ac:picMkLst>
            <pc:docMk/>
            <pc:sldMk cId="634704973" sldId="334"/>
            <ac:picMk id="11266" creationId="{D61DD118-1E4A-AAC8-464E-41C771F99704}"/>
          </ac:picMkLst>
        </pc:picChg>
        <pc:cxnChg chg="add mod">
          <ac:chgData name="NORBEY DANILO MUÑOZ CAÑON" userId="29f64d73-8b12-4c53-a9f3-1c223397a229" providerId="ADAL" clId="{524352D9-28F9-4983-8E6C-4D821D547248}" dt="2023-09-30T04:50:10.806" v="1252" actId="1582"/>
          <ac:cxnSpMkLst>
            <pc:docMk/>
            <pc:sldMk cId="634704973" sldId="334"/>
            <ac:cxnSpMk id="4" creationId="{094EC66C-6ECF-138E-89EC-C111B6F5B42A}"/>
          </ac:cxnSpMkLst>
        </pc:cxnChg>
      </pc:sldChg>
      <pc:sldChg chg="addSp delSp add">
        <pc:chgData name="NORBEY DANILO MUÑOZ CAÑON" userId="29f64d73-8b12-4c53-a9f3-1c223397a229" providerId="ADAL" clId="{524352D9-28F9-4983-8E6C-4D821D547248}" dt="2023-09-30T04:48:16.121" v="1228"/>
        <pc:sldMkLst>
          <pc:docMk/>
          <pc:sldMk cId="1271075350" sldId="335"/>
        </pc:sldMkLst>
        <pc:picChg chg="del">
          <ac:chgData name="NORBEY DANILO MUÑOZ CAÑON" userId="29f64d73-8b12-4c53-a9f3-1c223397a229" providerId="ADAL" clId="{524352D9-28F9-4983-8E6C-4D821D547248}" dt="2023-09-30T04:48:11.558" v="1227" actId="478"/>
          <ac:picMkLst>
            <pc:docMk/>
            <pc:sldMk cId="1271075350" sldId="335"/>
            <ac:picMk id="8194" creationId="{156B5E3D-C36F-16E1-D3A9-63D1E73A0404}"/>
          </ac:picMkLst>
        </pc:picChg>
        <pc:picChg chg="del">
          <ac:chgData name="NORBEY DANILO MUÑOZ CAÑON" userId="29f64d73-8b12-4c53-a9f3-1c223397a229" providerId="ADAL" clId="{524352D9-28F9-4983-8E6C-4D821D547248}" dt="2023-09-30T04:48:10.892" v="1226" actId="478"/>
          <ac:picMkLst>
            <pc:docMk/>
            <pc:sldMk cId="1271075350" sldId="335"/>
            <ac:picMk id="8202" creationId="{1F4A4190-5184-EDCC-E9F1-F39BFDE2DA96}"/>
          </ac:picMkLst>
        </pc:picChg>
        <pc:picChg chg="add">
          <ac:chgData name="NORBEY DANILO MUÑOZ CAÑON" userId="29f64d73-8b12-4c53-a9f3-1c223397a229" providerId="ADAL" clId="{524352D9-28F9-4983-8E6C-4D821D547248}" dt="2023-09-30T04:48:16.121" v="1228"/>
          <ac:picMkLst>
            <pc:docMk/>
            <pc:sldMk cId="1271075350" sldId="335"/>
            <ac:picMk id="12290" creationId="{BA5AAF83-D30C-C25F-774F-379BBA9849FB}"/>
          </ac:picMkLst>
        </pc:picChg>
      </pc:sldChg>
      <pc:sldChg chg="addSp delSp modSp add mod">
        <pc:chgData name="NORBEY DANILO MUÑOZ CAÑON" userId="29f64d73-8b12-4c53-a9f3-1c223397a229" providerId="ADAL" clId="{524352D9-28F9-4983-8E6C-4D821D547248}" dt="2023-09-30T04:53:12.515" v="1268" actId="1076"/>
        <pc:sldMkLst>
          <pc:docMk/>
          <pc:sldMk cId="301243154" sldId="336"/>
        </pc:sldMkLst>
        <pc:spChg chg="del">
          <ac:chgData name="NORBEY DANILO MUÑOZ CAÑON" userId="29f64d73-8b12-4c53-a9f3-1c223397a229" providerId="ADAL" clId="{524352D9-28F9-4983-8E6C-4D821D547248}" dt="2023-09-30T04:53:01.943" v="1264" actId="478"/>
          <ac:spMkLst>
            <pc:docMk/>
            <pc:sldMk cId="301243154" sldId="336"/>
            <ac:spMk id="2" creationId="{C1F535BD-4D35-AEAA-6B47-3BF3286CF5A6}"/>
          </ac:spMkLst>
        </pc:spChg>
        <pc:picChg chg="add mod">
          <ac:chgData name="NORBEY DANILO MUÑOZ CAÑON" userId="29f64d73-8b12-4c53-a9f3-1c223397a229" providerId="ADAL" clId="{524352D9-28F9-4983-8E6C-4D821D547248}" dt="2023-09-30T04:53:12.515" v="1268" actId="1076"/>
          <ac:picMkLst>
            <pc:docMk/>
            <pc:sldMk cId="301243154" sldId="336"/>
            <ac:picMk id="1026" creationId="{2697167D-6725-3B1C-2218-12CCB35D9845}"/>
          </ac:picMkLst>
        </pc:picChg>
        <pc:picChg chg="del">
          <ac:chgData name="NORBEY DANILO MUÑOZ CAÑON" userId="29f64d73-8b12-4c53-a9f3-1c223397a229" providerId="ADAL" clId="{524352D9-28F9-4983-8E6C-4D821D547248}" dt="2023-09-30T04:52:59.968" v="1262" actId="478"/>
          <ac:picMkLst>
            <pc:docMk/>
            <pc:sldMk cId="301243154" sldId="336"/>
            <ac:picMk id="11266" creationId="{D61DD118-1E4A-AAC8-464E-41C771F99704}"/>
          </ac:picMkLst>
        </pc:picChg>
        <pc:cxnChg chg="del">
          <ac:chgData name="NORBEY DANILO MUÑOZ CAÑON" userId="29f64d73-8b12-4c53-a9f3-1c223397a229" providerId="ADAL" clId="{524352D9-28F9-4983-8E6C-4D821D547248}" dt="2023-09-30T04:53:00.914" v="1263" actId="478"/>
          <ac:cxnSpMkLst>
            <pc:docMk/>
            <pc:sldMk cId="301243154" sldId="336"/>
            <ac:cxnSpMk id="4" creationId="{094EC66C-6ECF-138E-89EC-C111B6F5B42A}"/>
          </ac:cxnSpMkLst>
        </pc:cxnChg>
      </pc:sldChg>
      <pc:sldChg chg="addSp delSp modSp add">
        <pc:chgData name="NORBEY DANILO MUÑOZ CAÑON" userId="29f64d73-8b12-4c53-a9f3-1c223397a229" providerId="ADAL" clId="{524352D9-28F9-4983-8E6C-4D821D547248}" dt="2023-09-30T04:53:26.642" v="1272" actId="1076"/>
        <pc:sldMkLst>
          <pc:docMk/>
          <pc:sldMk cId="168269340" sldId="337"/>
        </pc:sldMkLst>
        <pc:picChg chg="del">
          <ac:chgData name="NORBEY DANILO MUÑOZ CAÑON" userId="29f64d73-8b12-4c53-a9f3-1c223397a229" providerId="ADAL" clId="{524352D9-28F9-4983-8E6C-4D821D547248}" dt="2023-09-30T04:53:18.037" v="1270" actId="478"/>
          <ac:picMkLst>
            <pc:docMk/>
            <pc:sldMk cId="168269340" sldId="337"/>
            <ac:picMk id="1026" creationId="{2697167D-6725-3B1C-2218-12CCB35D9845}"/>
          </ac:picMkLst>
        </pc:picChg>
        <pc:picChg chg="add mod">
          <ac:chgData name="NORBEY DANILO MUÑOZ CAÑON" userId="29f64d73-8b12-4c53-a9f3-1c223397a229" providerId="ADAL" clId="{524352D9-28F9-4983-8E6C-4D821D547248}" dt="2023-09-30T04:53:26.642" v="1272" actId="1076"/>
          <ac:picMkLst>
            <pc:docMk/>
            <pc:sldMk cId="168269340" sldId="337"/>
            <ac:picMk id="2050" creationId="{35E3578D-D395-BF4D-CE81-4261F2752E73}"/>
          </ac:picMkLst>
        </pc:picChg>
      </pc:sldChg>
      <pc:sldChg chg="addSp delSp add mod">
        <pc:chgData name="NORBEY DANILO MUÑOZ CAÑON" userId="29f64d73-8b12-4c53-a9f3-1c223397a229" providerId="ADAL" clId="{524352D9-28F9-4983-8E6C-4D821D547248}" dt="2023-09-30T04:53:46.612" v="1276" actId="478"/>
        <pc:sldMkLst>
          <pc:docMk/>
          <pc:sldMk cId="2177798693" sldId="338"/>
        </pc:sldMkLst>
        <pc:spChg chg="del">
          <ac:chgData name="NORBEY DANILO MUÑOZ CAÑON" userId="29f64d73-8b12-4c53-a9f3-1c223397a229" providerId="ADAL" clId="{524352D9-28F9-4983-8E6C-4D821D547248}" dt="2023-09-30T04:53:46.612" v="1276" actId="478"/>
          <ac:spMkLst>
            <pc:docMk/>
            <pc:sldMk cId="2177798693" sldId="338"/>
            <ac:spMk id="5" creationId="{09F21A26-BD4F-0F75-3E8C-5D5B7C18F216}"/>
          </ac:spMkLst>
        </pc:spChg>
        <pc:picChg chg="del">
          <ac:chgData name="NORBEY DANILO MUÑOZ CAÑON" userId="29f64d73-8b12-4c53-a9f3-1c223397a229" providerId="ADAL" clId="{524352D9-28F9-4983-8E6C-4D821D547248}" dt="2023-09-30T04:53:38.758" v="1274" actId="478"/>
          <ac:picMkLst>
            <pc:docMk/>
            <pc:sldMk cId="2177798693" sldId="338"/>
            <ac:picMk id="2050" creationId="{35E3578D-D395-BF4D-CE81-4261F2752E73}"/>
          </ac:picMkLst>
        </pc:picChg>
        <pc:picChg chg="add">
          <ac:chgData name="NORBEY DANILO MUÑOZ CAÑON" userId="29f64d73-8b12-4c53-a9f3-1c223397a229" providerId="ADAL" clId="{524352D9-28F9-4983-8E6C-4D821D547248}" dt="2023-09-30T04:53:41.703" v="1275"/>
          <ac:picMkLst>
            <pc:docMk/>
            <pc:sldMk cId="2177798693" sldId="338"/>
            <ac:picMk id="3074" creationId="{C34E1C84-BD58-6F82-FA26-F24858E7D697}"/>
          </ac:picMkLst>
        </pc:picChg>
      </pc:sldChg>
      <pc:sldChg chg="addSp delSp modSp add">
        <pc:chgData name="NORBEY DANILO MUÑOZ CAÑON" userId="29f64d73-8b12-4c53-a9f3-1c223397a229" providerId="ADAL" clId="{524352D9-28F9-4983-8E6C-4D821D547248}" dt="2023-09-30T04:54:39.751" v="1283" actId="1076"/>
        <pc:sldMkLst>
          <pc:docMk/>
          <pc:sldMk cId="2309249147" sldId="339"/>
        </pc:sldMkLst>
        <pc:spChg chg="add mod">
          <ac:chgData name="NORBEY DANILO MUÑOZ CAÑON" userId="29f64d73-8b12-4c53-a9f3-1c223397a229" providerId="ADAL" clId="{524352D9-28F9-4983-8E6C-4D821D547248}" dt="2023-09-30T04:54:16.502" v="1280"/>
          <ac:spMkLst>
            <pc:docMk/>
            <pc:sldMk cId="2309249147" sldId="339"/>
            <ac:spMk id="2" creationId="{5477EC8C-8C54-DD46-619A-893C7153ADF1}"/>
          </ac:spMkLst>
        </pc:spChg>
        <pc:picChg chg="del">
          <ac:chgData name="NORBEY DANILO MUÑOZ CAÑON" userId="29f64d73-8b12-4c53-a9f3-1c223397a229" providerId="ADAL" clId="{524352D9-28F9-4983-8E6C-4D821D547248}" dt="2023-09-30T04:54:08.179" v="1278" actId="478"/>
          <ac:picMkLst>
            <pc:docMk/>
            <pc:sldMk cId="2309249147" sldId="339"/>
            <ac:picMk id="3074" creationId="{C34E1C84-BD58-6F82-FA26-F24858E7D697}"/>
          </ac:picMkLst>
        </pc:picChg>
        <pc:picChg chg="add mod">
          <ac:chgData name="NORBEY DANILO MUÑOZ CAÑON" userId="29f64d73-8b12-4c53-a9f3-1c223397a229" providerId="ADAL" clId="{524352D9-28F9-4983-8E6C-4D821D547248}" dt="2023-09-30T04:54:36.770" v="1281" actId="1076"/>
          <ac:picMkLst>
            <pc:docMk/>
            <pc:sldMk cId="2309249147" sldId="339"/>
            <ac:picMk id="4098" creationId="{43C825AD-A336-2C0F-AC1F-BFC4F06A3F39}"/>
          </ac:picMkLst>
        </pc:picChg>
        <pc:picChg chg="add mod">
          <ac:chgData name="NORBEY DANILO MUÑOZ CAÑON" userId="29f64d73-8b12-4c53-a9f3-1c223397a229" providerId="ADAL" clId="{524352D9-28F9-4983-8E6C-4D821D547248}" dt="2023-09-30T04:54:39.751" v="1283" actId="1076"/>
          <ac:picMkLst>
            <pc:docMk/>
            <pc:sldMk cId="2309249147" sldId="339"/>
            <ac:picMk id="4100" creationId="{9B37E524-D361-4787-3DF2-FD48DE24C19B}"/>
          </ac:picMkLst>
        </pc:picChg>
      </pc:sldChg>
      <pc:sldChg chg="addSp delSp modSp add mod">
        <pc:chgData name="NORBEY DANILO MUÑOZ CAÑON" userId="29f64d73-8b12-4c53-a9f3-1c223397a229" providerId="ADAL" clId="{524352D9-28F9-4983-8E6C-4D821D547248}" dt="2023-09-30T05:02:44.566" v="1318" actId="1076"/>
        <pc:sldMkLst>
          <pc:docMk/>
          <pc:sldMk cId="2420630439" sldId="340"/>
        </pc:sldMkLst>
        <pc:spChg chg="mod">
          <ac:chgData name="NORBEY DANILO MUÑOZ CAÑON" userId="29f64d73-8b12-4c53-a9f3-1c223397a229" providerId="ADAL" clId="{524352D9-28F9-4983-8E6C-4D821D547248}" dt="2023-09-30T05:02:44.566" v="1318" actId="1076"/>
          <ac:spMkLst>
            <pc:docMk/>
            <pc:sldMk cId="2420630439" sldId="340"/>
            <ac:spMk id="2" creationId="{5477EC8C-8C54-DD46-619A-893C7153ADF1}"/>
          </ac:spMkLst>
        </pc:spChg>
        <pc:picChg chg="add del">
          <ac:chgData name="NORBEY DANILO MUÑOZ CAÑON" userId="29f64d73-8b12-4c53-a9f3-1c223397a229" providerId="ADAL" clId="{524352D9-28F9-4983-8E6C-4D821D547248}" dt="2023-09-30T04:57:29.935" v="1300" actId="22"/>
          <ac:picMkLst>
            <pc:docMk/>
            <pc:sldMk cId="2420630439" sldId="340"/>
            <ac:picMk id="4" creationId="{3CB5DDDB-41CB-BCAB-6C41-548541405A4F}"/>
          </ac:picMkLst>
        </pc:picChg>
        <pc:picChg chg="del">
          <ac:chgData name="NORBEY DANILO MUÑOZ CAÑON" userId="29f64d73-8b12-4c53-a9f3-1c223397a229" providerId="ADAL" clId="{524352D9-28F9-4983-8E6C-4D821D547248}" dt="2023-09-30T04:56:18.883" v="1285" actId="478"/>
          <ac:picMkLst>
            <pc:docMk/>
            <pc:sldMk cId="2420630439" sldId="340"/>
            <ac:picMk id="4098" creationId="{43C825AD-A336-2C0F-AC1F-BFC4F06A3F39}"/>
          </ac:picMkLst>
        </pc:picChg>
        <pc:picChg chg="del">
          <ac:chgData name="NORBEY DANILO MUÑOZ CAÑON" userId="29f64d73-8b12-4c53-a9f3-1c223397a229" providerId="ADAL" clId="{524352D9-28F9-4983-8E6C-4D821D547248}" dt="2023-09-30T04:56:19.888" v="1286" actId="478"/>
          <ac:picMkLst>
            <pc:docMk/>
            <pc:sldMk cId="2420630439" sldId="340"/>
            <ac:picMk id="4100" creationId="{9B37E524-D361-4787-3DF2-FD48DE24C19B}"/>
          </ac:picMkLst>
        </pc:picChg>
      </pc:sldChg>
    </pc:docChg>
  </pc:docChgLst>
  <pc:docChgLst>
    <pc:chgData name="NORBEY DANILO" userId="29f64d73-8b12-4c53-a9f3-1c223397a229" providerId="ADAL" clId="{B3912045-F258-44B2-A141-0BFB57AD65B7}"/>
    <pc:docChg chg="undo custSel delSld modSld">
      <pc:chgData name="NORBEY DANILO" userId="29f64d73-8b12-4c53-a9f3-1c223397a229" providerId="ADAL" clId="{B3912045-F258-44B2-A141-0BFB57AD65B7}" dt="2023-03-27T19:04:23.022" v="267" actId="47"/>
      <pc:docMkLst>
        <pc:docMk/>
      </pc:docMkLst>
      <pc:sldChg chg="addSp delSp modSp mod">
        <pc:chgData name="NORBEY DANILO" userId="29f64d73-8b12-4c53-a9f3-1c223397a229" providerId="ADAL" clId="{B3912045-F258-44B2-A141-0BFB57AD65B7}" dt="2023-03-27T18:49:01.576" v="36" actId="313"/>
        <pc:sldMkLst>
          <pc:docMk/>
          <pc:sldMk cId="0" sldId="256"/>
        </pc:sldMkLst>
        <pc:spChg chg="del">
          <ac:chgData name="NORBEY DANILO" userId="29f64d73-8b12-4c53-a9f3-1c223397a229" providerId="ADAL" clId="{B3912045-F258-44B2-A141-0BFB57AD65B7}" dt="2023-03-27T18:47:10.616" v="5" actId="478"/>
          <ac:spMkLst>
            <pc:docMk/>
            <pc:sldMk cId="0" sldId="256"/>
            <ac:spMk id="3" creationId="{00000000-0000-0000-0000-000000000000}"/>
          </ac:spMkLst>
        </pc:spChg>
        <pc:spChg chg="del mod">
          <ac:chgData name="NORBEY DANILO" userId="29f64d73-8b12-4c53-a9f3-1c223397a229" providerId="ADAL" clId="{B3912045-F258-44B2-A141-0BFB57AD65B7}" dt="2023-03-27T18:47:18.488" v="8" actId="478"/>
          <ac:spMkLst>
            <pc:docMk/>
            <pc:sldMk cId="0" sldId="256"/>
            <ac:spMk id="10" creationId="{00000000-0000-0000-0000-000000000000}"/>
          </ac:spMkLst>
        </pc:spChg>
        <pc:spChg chg="del">
          <ac:chgData name="NORBEY DANILO" userId="29f64d73-8b12-4c53-a9f3-1c223397a229" providerId="ADAL" clId="{B3912045-F258-44B2-A141-0BFB57AD65B7}" dt="2023-03-27T18:47:00.761" v="0" actId="478"/>
          <ac:spMkLst>
            <pc:docMk/>
            <pc:sldMk cId="0" sldId="256"/>
            <ac:spMk id="15" creationId="{00000000-0000-0000-0000-000000000000}"/>
          </ac:spMkLst>
        </pc:spChg>
        <pc:spChg chg="del">
          <ac:chgData name="NORBEY DANILO" userId="29f64d73-8b12-4c53-a9f3-1c223397a229" providerId="ADAL" clId="{B3912045-F258-44B2-A141-0BFB57AD65B7}" dt="2023-03-27T18:47:09.220" v="4" actId="478"/>
          <ac:spMkLst>
            <pc:docMk/>
            <pc:sldMk cId="0" sldId="256"/>
            <ac:spMk id="16" creationId="{00000000-0000-0000-0000-000000000000}"/>
          </ac:spMkLst>
        </pc:spChg>
        <pc:spChg chg="add del mod">
          <ac:chgData name="NORBEY DANILO" userId="29f64d73-8b12-4c53-a9f3-1c223397a229" providerId="ADAL" clId="{B3912045-F258-44B2-A141-0BFB57AD65B7}" dt="2023-03-27T18:47:20.216" v="9" actId="478"/>
          <ac:spMkLst>
            <pc:docMk/>
            <pc:sldMk cId="0" sldId="256"/>
            <ac:spMk id="18" creationId="{51CEE49B-5F7D-DA81-F285-D57D0A393E7C}"/>
          </ac:spMkLst>
        </pc:spChg>
        <pc:spChg chg="add mod">
          <ac:chgData name="NORBEY DANILO" userId="29f64d73-8b12-4c53-a9f3-1c223397a229" providerId="ADAL" clId="{B3912045-F258-44B2-A141-0BFB57AD65B7}" dt="2023-03-27T18:49:01.576" v="36" actId="313"/>
          <ac:spMkLst>
            <pc:docMk/>
            <pc:sldMk cId="0" sldId="256"/>
            <ac:spMk id="19" creationId="{83F3812F-7FB7-FEBD-86D6-24F027414D33}"/>
          </ac:spMkLst>
        </pc:spChg>
        <pc:grpChg chg="del">
          <ac:chgData name="NORBEY DANILO" userId="29f64d73-8b12-4c53-a9f3-1c223397a229" providerId="ADAL" clId="{B3912045-F258-44B2-A141-0BFB57AD65B7}" dt="2023-03-27T18:47:24.609" v="10" actId="478"/>
          <ac:grpSpMkLst>
            <pc:docMk/>
            <pc:sldMk cId="0" sldId="256"/>
            <ac:grpSpMk id="4" creationId="{00000000-0000-0000-0000-000000000000}"/>
          </ac:grpSpMkLst>
        </pc:grpChg>
        <pc:grpChg chg="del">
          <ac:chgData name="NORBEY DANILO" userId="29f64d73-8b12-4c53-a9f3-1c223397a229" providerId="ADAL" clId="{B3912045-F258-44B2-A141-0BFB57AD65B7}" dt="2023-03-27T18:47:01.954" v="1" actId="478"/>
          <ac:grpSpMkLst>
            <pc:docMk/>
            <pc:sldMk cId="0" sldId="256"/>
            <ac:grpSpMk id="12" creationId="{00000000-0000-0000-0000-000000000000}"/>
          </ac:grpSpMkLst>
        </pc:grpChg>
        <pc:picChg chg="del">
          <ac:chgData name="NORBEY DANILO" userId="29f64d73-8b12-4c53-a9f3-1c223397a229" providerId="ADAL" clId="{B3912045-F258-44B2-A141-0BFB57AD65B7}" dt="2023-03-27T18:47:08.320" v="3" actId="478"/>
          <ac:picMkLst>
            <pc:docMk/>
            <pc:sldMk cId="0" sldId="256"/>
            <ac:picMk id="2" creationId="{00000000-0000-0000-0000-000000000000}"/>
          </ac:picMkLst>
        </pc:picChg>
        <pc:picChg chg="del">
          <ac:chgData name="NORBEY DANILO" userId="29f64d73-8b12-4c53-a9f3-1c223397a229" providerId="ADAL" clId="{B3912045-F258-44B2-A141-0BFB57AD65B7}" dt="2023-03-27T18:47:03.268" v="2" actId="478"/>
          <ac:picMkLst>
            <pc:docMk/>
            <pc:sldMk cId="0" sldId="256"/>
            <ac:picMk id="11" creationId="{00000000-0000-0000-0000-000000000000}"/>
          </ac:picMkLst>
        </pc:picChg>
      </pc:sldChg>
      <pc:sldChg chg="del">
        <pc:chgData name="NORBEY DANILO" userId="29f64d73-8b12-4c53-a9f3-1c223397a229" providerId="ADAL" clId="{B3912045-F258-44B2-A141-0BFB57AD65B7}" dt="2023-03-27T18:47:28.147" v="11" actId="47"/>
        <pc:sldMkLst>
          <pc:docMk/>
          <pc:sldMk cId="0" sldId="257"/>
        </pc:sldMkLst>
      </pc:sldChg>
      <pc:sldChg chg="delSp mod">
        <pc:chgData name="NORBEY DANILO" userId="29f64d73-8b12-4c53-a9f3-1c223397a229" providerId="ADAL" clId="{B3912045-F258-44B2-A141-0BFB57AD65B7}" dt="2023-03-27T18:49:07.324" v="39" actId="478"/>
        <pc:sldMkLst>
          <pc:docMk/>
          <pc:sldMk cId="0" sldId="258"/>
        </pc:sldMkLst>
        <pc:spChg chg="del">
          <ac:chgData name="NORBEY DANILO" userId="29f64d73-8b12-4c53-a9f3-1c223397a229" providerId="ADAL" clId="{B3912045-F258-44B2-A141-0BFB57AD65B7}" dt="2023-03-27T18:49:05.548" v="37" actId="478"/>
          <ac:spMkLst>
            <pc:docMk/>
            <pc:sldMk cId="0" sldId="258"/>
            <ac:spMk id="2" creationId="{00000000-0000-0000-0000-000000000000}"/>
          </ac:spMkLst>
        </pc:spChg>
        <pc:spChg chg="del">
          <ac:chgData name="NORBEY DANILO" userId="29f64d73-8b12-4c53-a9f3-1c223397a229" providerId="ADAL" clId="{B3912045-F258-44B2-A141-0BFB57AD65B7}" dt="2023-03-27T18:49:07.324" v="39" actId="478"/>
          <ac:spMkLst>
            <pc:docMk/>
            <pc:sldMk cId="0" sldId="258"/>
            <ac:spMk id="12" creationId="{00000000-0000-0000-0000-000000000000}"/>
          </ac:spMkLst>
        </pc:spChg>
        <pc:picChg chg="del">
          <ac:chgData name="NORBEY DANILO" userId="29f64d73-8b12-4c53-a9f3-1c223397a229" providerId="ADAL" clId="{B3912045-F258-44B2-A141-0BFB57AD65B7}" dt="2023-03-27T18:49:06.622" v="38" actId="478"/>
          <ac:picMkLst>
            <pc:docMk/>
            <pc:sldMk cId="0" sldId="258"/>
            <ac:picMk id="9" creationId="{00000000-0000-0000-0000-000000000000}"/>
          </ac:picMkLst>
        </pc:picChg>
      </pc:sldChg>
      <pc:sldChg chg="delSp mod">
        <pc:chgData name="NORBEY DANILO" userId="29f64d73-8b12-4c53-a9f3-1c223397a229" providerId="ADAL" clId="{B3912045-F258-44B2-A141-0BFB57AD65B7}" dt="2023-03-27T18:49:43.008" v="42" actId="478"/>
        <pc:sldMkLst>
          <pc:docMk/>
          <pc:sldMk cId="0" sldId="259"/>
        </pc:sldMkLst>
        <pc:spChg chg="del">
          <ac:chgData name="NORBEY DANILO" userId="29f64d73-8b12-4c53-a9f3-1c223397a229" providerId="ADAL" clId="{B3912045-F258-44B2-A141-0BFB57AD65B7}" dt="2023-03-27T18:49:40.567" v="40" actId="478"/>
          <ac:spMkLst>
            <pc:docMk/>
            <pc:sldMk cId="0" sldId="259"/>
            <ac:spMk id="2" creationId="{00000000-0000-0000-0000-000000000000}"/>
          </ac:spMkLst>
        </pc:spChg>
        <pc:spChg chg="del">
          <ac:chgData name="NORBEY DANILO" userId="29f64d73-8b12-4c53-a9f3-1c223397a229" providerId="ADAL" clId="{B3912045-F258-44B2-A141-0BFB57AD65B7}" dt="2023-03-27T18:49:43.008" v="42" actId="478"/>
          <ac:spMkLst>
            <pc:docMk/>
            <pc:sldMk cId="0" sldId="259"/>
            <ac:spMk id="7" creationId="{00000000-0000-0000-0000-000000000000}"/>
          </ac:spMkLst>
        </pc:spChg>
        <pc:picChg chg="del">
          <ac:chgData name="NORBEY DANILO" userId="29f64d73-8b12-4c53-a9f3-1c223397a229" providerId="ADAL" clId="{B3912045-F258-44B2-A141-0BFB57AD65B7}" dt="2023-03-27T18:49:41.831" v="41" actId="478"/>
          <ac:picMkLst>
            <pc:docMk/>
            <pc:sldMk cId="0" sldId="259"/>
            <ac:picMk id="3" creationId="{00000000-0000-0000-0000-000000000000}"/>
          </ac:picMkLst>
        </pc:picChg>
      </pc:sldChg>
      <pc:sldChg chg="delSp mod">
        <pc:chgData name="NORBEY DANILO" userId="29f64d73-8b12-4c53-a9f3-1c223397a229" providerId="ADAL" clId="{B3912045-F258-44B2-A141-0BFB57AD65B7}" dt="2023-03-27T18:49:59.303" v="45" actId="478"/>
        <pc:sldMkLst>
          <pc:docMk/>
          <pc:sldMk cId="0" sldId="260"/>
        </pc:sldMkLst>
        <pc:spChg chg="del">
          <ac:chgData name="NORBEY DANILO" userId="29f64d73-8b12-4c53-a9f3-1c223397a229" providerId="ADAL" clId="{B3912045-F258-44B2-A141-0BFB57AD65B7}" dt="2023-03-27T18:49:57.435" v="43" actId="478"/>
          <ac:spMkLst>
            <pc:docMk/>
            <pc:sldMk cId="0" sldId="260"/>
            <ac:spMk id="2" creationId="{00000000-0000-0000-0000-000000000000}"/>
          </ac:spMkLst>
        </pc:spChg>
        <pc:spChg chg="del">
          <ac:chgData name="NORBEY DANILO" userId="29f64d73-8b12-4c53-a9f3-1c223397a229" providerId="ADAL" clId="{B3912045-F258-44B2-A141-0BFB57AD65B7}" dt="2023-03-27T18:49:59.303" v="45" actId="478"/>
          <ac:spMkLst>
            <pc:docMk/>
            <pc:sldMk cId="0" sldId="260"/>
            <ac:spMk id="12" creationId="{00000000-0000-0000-0000-000000000000}"/>
          </ac:spMkLst>
        </pc:spChg>
        <pc:picChg chg="del">
          <ac:chgData name="NORBEY DANILO" userId="29f64d73-8b12-4c53-a9f3-1c223397a229" providerId="ADAL" clId="{B3912045-F258-44B2-A141-0BFB57AD65B7}" dt="2023-03-27T18:49:58.527" v="44" actId="478"/>
          <ac:picMkLst>
            <pc:docMk/>
            <pc:sldMk cId="0" sldId="260"/>
            <ac:picMk id="9" creationId="{00000000-0000-0000-0000-000000000000}"/>
          </ac:picMkLst>
        </pc:picChg>
      </pc:sldChg>
      <pc:sldChg chg="delSp mod">
        <pc:chgData name="NORBEY DANILO" userId="29f64d73-8b12-4c53-a9f3-1c223397a229" providerId="ADAL" clId="{B3912045-F258-44B2-A141-0BFB57AD65B7}" dt="2023-03-27T18:50:21.727" v="48" actId="478"/>
        <pc:sldMkLst>
          <pc:docMk/>
          <pc:sldMk cId="0" sldId="261"/>
        </pc:sldMkLst>
        <pc:spChg chg="del">
          <ac:chgData name="NORBEY DANILO" userId="29f64d73-8b12-4c53-a9f3-1c223397a229" providerId="ADAL" clId="{B3912045-F258-44B2-A141-0BFB57AD65B7}" dt="2023-03-27T18:50:17.981" v="46" actId="478"/>
          <ac:spMkLst>
            <pc:docMk/>
            <pc:sldMk cId="0" sldId="261"/>
            <ac:spMk id="2" creationId="{00000000-0000-0000-0000-000000000000}"/>
          </ac:spMkLst>
        </pc:spChg>
        <pc:spChg chg="del">
          <ac:chgData name="NORBEY DANILO" userId="29f64d73-8b12-4c53-a9f3-1c223397a229" providerId="ADAL" clId="{B3912045-F258-44B2-A141-0BFB57AD65B7}" dt="2023-03-27T18:50:21.727" v="48" actId="478"/>
          <ac:spMkLst>
            <pc:docMk/>
            <pc:sldMk cId="0" sldId="261"/>
            <ac:spMk id="12" creationId="{00000000-0000-0000-0000-000000000000}"/>
          </ac:spMkLst>
        </pc:spChg>
        <pc:picChg chg="del">
          <ac:chgData name="NORBEY DANILO" userId="29f64d73-8b12-4c53-a9f3-1c223397a229" providerId="ADAL" clId="{B3912045-F258-44B2-A141-0BFB57AD65B7}" dt="2023-03-27T18:50:19.308" v="47" actId="478"/>
          <ac:picMkLst>
            <pc:docMk/>
            <pc:sldMk cId="0" sldId="261"/>
            <ac:picMk id="9" creationId="{00000000-0000-0000-0000-000000000000}"/>
          </ac:picMkLst>
        </pc:picChg>
      </pc:sldChg>
      <pc:sldChg chg="delSp mod">
        <pc:chgData name="NORBEY DANILO" userId="29f64d73-8b12-4c53-a9f3-1c223397a229" providerId="ADAL" clId="{B3912045-F258-44B2-A141-0BFB57AD65B7}" dt="2023-03-27T18:51:12.180" v="51" actId="478"/>
        <pc:sldMkLst>
          <pc:docMk/>
          <pc:sldMk cId="0" sldId="262"/>
        </pc:sldMkLst>
        <pc:spChg chg="del">
          <ac:chgData name="NORBEY DANILO" userId="29f64d73-8b12-4c53-a9f3-1c223397a229" providerId="ADAL" clId="{B3912045-F258-44B2-A141-0BFB57AD65B7}" dt="2023-03-27T18:51:10.197" v="49" actId="478"/>
          <ac:spMkLst>
            <pc:docMk/>
            <pc:sldMk cId="0" sldId="262"/>
            <ac:spMk id="2" creationId="{00000000-0000-0000-0000-000000000000}"/>
          </ac:spMkLst>
        </pc:spChg>
        <pc:spChg chg="del">
          <ac:chgData name="NORBEY DANILO" userId="29f64d73-8b12-4c53-a9f3-1c223397a229" providerId="ADAL" clId="{B3912045-F258-44B2-A141-0BFB57AD65B7}" dt="2023-03-27T18:51:12.180" v="51" actId="478"/>
          <ac:spMkLst>
            <pc:docMk/>
            <pc:sldMk cId="0" sldId="262"/>
            <ac:spMk id="12" creationId="{00000000-0000-0000-0000-000000000000}"/>
          </ac:spMkLst>
        </pc:spChg>
        <pc:picChg chg="del">
          <ac:chgData name="NORBEY DANILO" userId="29f64d73-8b12-4c53-a9f3-1c223397a229" providerId="ADAL" clId="{B3912045-F258-44B2-A141-0BFB57AD65B7}" dt="2023-03-27T18:51:11.223" v="50" actId="478"/>
          <ac:picMkLst>
            <pc:docMk/>
            <pc:sldMk cId="0" sldId="262"/>
            <ac:picMk id="9" creationId="{00000000-0000-0000-0000-000000000000}"/>
          </ac:picMkLst>
        </pc:picChg>
      </pc:sldChg>
      <pc:sldChg chg="delSp mod">
        <pc:chgData name="NORBEY DANILO" userId="29f64d73-8b12-4c53-a9f3-1c223397a229" providerId="ADAL" clId="{B3912045-F258-44B2-A141-0BFB57AD65B7}" dt="2023-03-27T18:51:41.764" v="54" actId="478"/>
        <pc:sldMkLst>
          <pc:docMk/>
          <pc:sldMk cId="0" sldId="263"/>
        </pc:sldMkLst>
        <pc:spChg chg="del">
          <ac:chgData name="NORBEY DANILO" userId="29f64d73-8b12-4c53-a9f3-1c223397a229" providerId="ADAL" clId="{B3912045-F258-44B2-A141-0BFB57AD65B7}" dt="2023-03-27T18:51:40.034" v="52" actId="478"/>
          <ac:spMkLst>
            <pc:docMk/>
            <pc:sldMk cId="0" sldId="263"/>
            <ac:spMk id="2" creationId="{00000000-0000-0000-0000-000000000000}"/>
          </ac:spMkLst>
        </pc:spChg>
        <pc:spChg chg="del">
          <ac:chgData name="NORBEY DANILO" userId="29f64d73-8b12-4c53-a9f3-1c223397a229" providerId="ADAL" clId="{B3912045-F258-44B2-A141-0BFB57AD65B7}" dt="2023-03-27T18:51:41.764" v="54" actId="478"/>
          <ac:spMkLst>
            <pc:docMk/>
            <pc:sldMk cId="0" sldId="263"/>
            <ac:spMk id="12" creationId="{00000000-0000-0000-0000-000000000000}"/>
          </ac:spMkLst>
        </pc:spChg>
        <pc:picChg chg="del">
          <ac:chgData name="NORBEY DANILO" userId="29f64d73-8b12-4c53-a9f3-1c223397a229" providerId="ADAL" clId="{B3912045-F258-44B2-A141-0BFB57AD65B7}" dt="2023-03-27T18:51:40.895" v="53" actId="478"/>
          <ac:picMkLst>
            <pc:docMk/>
            <pc:sldMk cId="0" sldId="263"/>
            <ac:picMk id="9" creationId="{00000000-0000-0000-0000-000000000000}"/>
          </ac:picMkLst>
        </pc:picChg>
      </pc:sldChg>
      <pc:sldChg chg="delSp modSp mod">
        <pc:chgData name="NORBEY DANILO" userId="29f64d73-8b12-4c53-a9f3-1c223397a229" providerId="ADAL" clId="{B3912045-F258-44B2-A141-0BFB57AD65B7}" dt="2023-03-27T18:52:13.747" v="58" actId="478"/>
        <pc:sldMkLst>
          <pc:docMk/>
          <pc:sldMk cId="0" sldId="264"/>
        </pc:sldMkLst>
        <pc:spChg chg="del mod">
          <ac:chgData name="NORBEY DANILO" userId="29f64d73-8b12-4c53-a9f3-1c223397a229" providerId="ADAL" clId="{B3912045-F258-44B2-A141-0BFB57AD65B7}" dt="2023-03-27T18:52:11.663" v="56" actId="478"/>
          <ac:spMkLst>
            <pc:docMk/>
            <pc:sldMk cId="0" sldId="264"/>
            <ac:spMk id="2" creationId="{00000000-0000-0000-0000-000000000000}"/>
          </ac:spMkLst>
        </pc:spChg>
        <pc:spChg chg="del">
          <ac:chgData name="NORBEY DANILO" userId="29f64d73-8b12-4c53-a9f3-1c223397a229" providerId="ADAL" clId="{B3912045-F258-44B2-A141-0BFB57AD65B7}" dt="2023-03-27T18:52:12.978" v="57" actId="478"/>
          <ac:spMkLst>
            <pc:docMk/>
            <pc:sldMk cId="0" sldId="264"/>
            <ac:spMk id="12" creationId="{00000000-0000-0000-0000-000000000000}"/>
          </ac:spMkLst>
        </pc:spChg>
        <pc:picChg chg="del">
          <ac:chgData name="NORBEY DANILO" userId="29f64d73-8b12-4c53-a9f3-1c223397a229" providerId="ADAL" clId="{B3912045-F258-44B2-A141-0BFB57AD65B7}" dt="2023-03-27T18:52:13.747" v="58" actId="478"/>
          <ac:picMkLst>
            <pc:docMk/>
            <pc:sldMk cId="0" sldId="264"/>
            <ac:picMk id="9" creationId="{00000000-0000-0000-0000-000000000000}"/>
          </ac:picMkLst>
        </pc:picChg>
      </pc:sldChg>
      <pc:sldChg chg="delSp mod">
        <pc:chgData name="NORBEY DANILO" userId="29f64d73-8b12-4c53-a9f3-1c223397a229" providerId="ADAL" clId="{B3912045-F258-44B2-A141-0BFB57AD65B7}" dt="2023-03-27T18:52:28.007" v="61" actId="478"/>
        <pc:sldMkLst>
          <pc:docMk/>
          <pc:sldMk cId="0" sldId="265"/>
        </pc:sldMkLst>
        <pc:spChg chg="del">
          <ac:chgData name="NORBEY DANILO" userId="29f64d73-8b12-4c53-a9f3-1c223397a229" providerId="ADAL" clId="{B3912045-F258-44B2-A141-0BFB57AD65B7}" dt="2023-03-27T18:52:25.776" v="59" actId="478"/>
          <ac:spMkLst>
            <pc:docMk/>
            <pc:sldMk cId="0" sldId="265"/>
            <ac:spMk id="2" creationId="{00000000-0000-0000-0000-000000000000}"/>
          </ac:spMkLst>
        </pc:spChg>
        <pc:spChg chg="del">
          <ac:chgData name="NORBEY DANILO" userId="29f64d73-8b12-4c53-a9f3-1c223397a229" providerId="ADAL" clId="{B3912045-F258-44B2-A141-0BFB57AD65B7}" dt="2023-03-27T18:52:28.007" v="61" actId="478"/>
          <ac:spMkLst>
            <pc:docMk/>
            <pc:sldMk cId="0" sldId="265"/>
            <ac:spMk id="12" creationId="{00000000-0000-0000-0000-000000000000}"/>
          </ac:spMkLst>
        </pc:spChg>
        <pc:picChg chg="del">
          <ac:chgData name="NORBEY DANILO" userId="29f64d73-8b12-4c53-a9f3-1c223397a229" providerId="ADAL" clId="{B3912045-F258-44B2-A141-0BFB57AD65B7}" dt="2023-03-27T18:52:26.996" v="60" actId="478"/>
          <ac:picMkLst>
            <pc:docMk/>
            <pc:sldMk cId="0" sldId="265"/>
            <ac:picMk id="9" creationId="{00000000-0000-0000-0000-000000000000}"/>
          </ac:picMkLst>
        </pc:picChg>
      </pc:sldChg>
      <pc:sldChg chg="delSp mod">
        <pc:chgData name="NORBEY DANILO" userId="29f64d73-8b12-4c53-a9f3-1c223397a229" providerId="ADAL" clId="{B3912045-F258-44B2-A141-0BFB57AD65B7}" dt="2023-03-27T18:52:37.348" v="64" actId="478"/>
        <pc:sldMkLst>
          <pc:docMk/>
          <pc:sldMk cId="0" sldId="266"/>
        </pc:sldMkLst>
        <pc:spChg chg="del">
          <ac:chgData name="NORBEY DANILO" userId="29f64d73-8b12-4c53-a9f3-1c223397a229" providerId="ADAL" clId="{B3912045-F258-44B2-A141-0BFB57AD65B7}" dt="2023-03-27T18:52:37.348" v="64" actId="478"/>
          <ac:spMkLst>
            <pc:docMk/>
            <pc:sldMk cId="0" sldId="266"/>
            <ac:spMk id="2" creationId="{00000000-0000-0000-0000-000000000000}"/>
          </ac:spMkLst>
        </pc:spChg>
        <pc:spChg chg="del">
          <ac:chgData name="NORBEY DANILO" userId="29f64d73-8b12-4c53-a9f3-1c223397a229" providerId="ADAL" clId="{B3912045-F258-44B2-A141-0BFB57AD65B7}" dt="2023-03-27T18:52:36.107" v="63" actId="478"/>
          <ac:spMkLst>
            <pc:docMk/>
            <pc:sldMk cId="0" sldId="266"/>
            <ac:spMk id="9" creationId="{00000000-0000-0000-0000-000000000000}"/>
          </ac:spMkLst>
        </pc:spChg>
        <pc:picChg chg="del">
          <ac:chgData name="NORBEY DANILO" userId="29f64d73-8b12-4c53-a9f3-1c223397a229" providerId="ADAL" clId="{B3912045-F258-44B2-A141-0BFB57AD65B7}" dt="2023-03-27T18:52:35.284" v="62" actId="478"/>
          <ac:picMkLst>
            <pc:docMk/>
            <pc:sldMk cId="0" sldId="266"/>
            <ac:picMk id="3" creationId="{00000000-0000-0000-0000-000000000000}"/>
          </ac:picMkLst>
        </pc:picChg>
      </pc:sldChg>
      <pc:sldChg chg="delSp modSp mod">
        <pc:chgData name="NORBEY DANILO" userId="29f64d73-8b12-4c53-a9f3-1c223397a229" providerId="ADAL" clId="{B3912045-F258-44B2-A141-0BFB57AD65B7}" dt="2023-03-27T18:53:16.541" v="74" actId="1076"/>
        <pc:sldMkLst>
          <pc:docMk/>
          <pc:sldMk cId="0" sldId="267"/>
        </pc:sldMkLst>
        <pc:spChg chg="del">
          <ac:chgData name="NORBEY DANILO" userId="29f64d73-8b12-4c53-a9f3-1c223397a229" providerId="ADAL" clId="{B3912045-F258-44B2-A141-0BFB57AD65B7}" dt="2023-03-27T18:52:44.372" v="65" actId="478"/>
          <ac:spMkLst>
            <pc:docMk/>
            <pc:sldMk cId="0" sldId="267"/>
            <ac:spMk id="2" creationId="{00000000-0000-0000-0000-000000000000}"/>
          </ac:spMkLst>
        </pc:spChg>
        <pc:spChg chg="mod">
          <ac:chgData name="NORBEY DANILO" userId="29f64d73-8b12-4c53-a9f3-1c223397a229" providerId="ADAL" clId="{B3912045-F258-44B2-A141-0BFB57AD65B7}" dt="2023-03-27T18:53:04.693" v="71" actId="1076"/>
          <ac:spMkLst>
            <pc:docMk/>
            <pc:sldMk cId="0" sldId="267"/>
            <ac:spMk id="5" creationId="{00000000-0000-0000-0000-000000000000}"/>
          </ac:spMkLst>
        </pc:spChg>
        <pc:spChg chg="del">
          <ac:chgData name="NORBEY DANILO" userId="29f64d73-8b12-4c53-a9f3-1c223397a229" providerId="ADAL" clId="{B3912045-F258-44B2-A141-0BFB57AD65B7}" dt="2023-03-27T18:52:46.444" v="67" actId="478"/>
          <ac:spMkLst>
            <pc:docMk/>
            <pc:sldMk cId="0" sldId="267"/>
            <ac:spMk id="6" creationId="{00000000-0000-0000-0000-000000000000}"/>
          </ac:spMkLst>
        </pc:spChg>
        <pc:grpChg chg="mod">
          <ac:chgData name="NORBEY DANILO" userId="29f64d73-8b12-4c53-a9f3-1c223397a229" providerId="ADAL" clId="{B3912045-F258-44B2-A141-0BFB57AD65B7}" dt="2023-03-27T18:53:16.541" v="74" actId="1076"/>
          <ac:grpSpMkLst>
            <pc:docMk/>
            <pc:sldMk cId="0" sldId="267"/>
            <ac:grpSpMk id="7" creationId="{00000000-0000-0000-0000-000000000000}"/>
          </ac:grpSpMkLst>
        </pc:grpChg>
        <pc:picChg chg="del">
          <ac:chgData name="NORBEY DANILO" userId="29f64d73-8b12-4c53-a9f3-1c223397a229" providerId="ADAL" clId="{B3912045-F258-44B2-A141-0BFB57AD65B7}" dt="2023-03-27T18:52:45.594" v="66" actId="478"/>
          <ac:picMkLst>
            <pc:docMk/>
            <pc:sldMk cId="0" sldId="267"/>
            <ac:picMk id="3" creationId="{00000000-0000-0000-0000-000000000000}"/>
          </ac:picMkLst>
        </pc:picChg>
        <pc:picChg chg="mod">
          <ac:chgData name="NORBEY DANILO" userId="29f64d73-8b12-4c53-a9f3-1c223397a229" providerId="ADAL" clId="{B3912045-F258-44B2-A141-0BFB57AD65B7}" dt="2023-03-27T18:53:10.036" v="72" actId="1076"/>
          <ac:picMkLst>
            <pc:docMk/>
            <pc:sldMk cId="0" sldId="267"/>
            <ac:picMk id="4" creationId="{00000000-0000-0000-0000-000000000000}"/>
          </ac:picMkLst>
        </pc:picChg>
      </pc:sldChg>
      <pc:sldChg chg="delSp mod">
        <pc:chgData name="NORBEY DANILO" userId="29f64d73-8b12-4c53-a9f3-1c223397a229" providerId="ADAL" clId="{B3912045-F258-44B2-A141-0BFB57AD65B7}" dt="2023-03-27T18:53:22.360" v="77" actId="478"/>
        <pc:sldMkLst>
          <pc:docMk/>
          <pc:sldMk cId="0" sldId="268"/>
        </pc:sldMkLst>
        <pc:spChg chg="del">
          <ac:chgData name="NORBEY DANILO" userId="29f64d73-8b12-4c53-a9f3-1c223397a229" providerId="ADAL" clId="{B3912045-F258-44B2-A141-0BFB57AD65B7}" dt="2023-03-27T18:53:20.272" v="75" actId="478"/>
          <ac:spMkLst>
            <pc:docMk/>
            <pc:sldMk cId="0" sldId="268"/>
            <ac:spMk id="2" creationId="{00000000-0000-0000-0000-000000000000}"/>
          </ac:spMkLst>
        </pc:spChg>
        <pc:spChg chg="del">
          <ac:chgData name="NORBEY DANILO" userId="29f64d73-8b12-4c53-a9f3-1c223397a229" providerId="ADAL" clId="{B3912045-F258-44B2-A141-0BFB57AD65B7}" dt="2023-03-27T18:53:22.360" v="77" actId="478"/>
          <ac:spMkLst>
            <pc:docMk/>
            <pc:sldMk cId="0" sldId="268"/>
            <ac:spMk id="12" creationId="{00000000-0000-0000-0000-000000000000}"/>
          </ac:spMkLst>
        </pc:spChg>
        <pc:picChg chg="del">
          <ac:chgData name="NORBEY DANILO" userId="29f64d73-8b12-4c53-a9f3-1c223397a229" providerId="ADAL" clId="{B3912045-F258-44B2-A141-0BFB57AD65B7}" dt="2023-03-27T18:53:21.051" v="76" actId="478"/>
          <ac:picMkLst>
            <pc:docMk/>
            <pc:sldMk cId="0" sldId="268"/>
            <ac:picMk id="9" creationId="{00000000-0000-0000-0000-000000000000}"/>
          </ac:picMkLst>
        </pc:picChg>
      </pc:sldChg>
      <pc:sldChg chg="delSp mod">
        <pc:chgData name="NORBEY DANILO" userId="29f64d73-8b12-4c53-a9f3-1c223397a229" providerId="ADAL" clId="{B3912045-F258-44B2-A141-0BFB57AD65B7}" dt="2023-03-27T18:53:32.687" v="80" actId="478"/>
        <pc:sldMkLst>
          <pc:docMk/>
          <pc:sldMk cId="0" sldId="269"/>
        </pc:sldMkLst>
        <pc:spChg chg="del">
          <ac:chgData name="NORBEY DANILO" userId="29f64d73-8b12-4c53-a9f3-1c223397a229" providerId="ADAL" clId="{B3912045-F258-44B2-A141-0BFB57AD65B7}" dt="2023-03-27T18:53:32.687" v="80" actId="478"/>
          <ac:spMkLst>
            <pc:docMk/>
            <pc:sldMk cId="0" sldId="269"/>
            <ac:spMk id="2" creationId="{00000000-0000-0000-0000-000000000000}"/>
          </ac:spMkLst>
        </pc:spChg>
        <pc:spChg chg="del">
          <ac:chgData name="NORBEY DANILO" userId="29f64d73-8b12-4c53-a9f3-1c223397a229" providerId="ADAL" clId="{B3912045-F258-44B2-A141-0BFB57AD65B7}" dt="2023-03-27T18:53:30.725" v="79" actId="478"/>
          <ac:spMkLst>
            <pc:docMk/>
            <pc:sldMk cId="0" sldId="269"/>
            <ac:spMk id="12" creationId="{00000000-0000-0000-0000-000000000000}"/>
          </ac:spMkLst>
        </pc:spChg>
        <pc:picChg chg="del">
          <ac:chgData name="NORBEY DANILO" userId="29f64d73-8b12-4c53-a9f3-1c223397a229" providerId="ADAL" clId="{B3912045-F258-44B2-A141-0BFB57AD65B7}" dt="2023-03-27T18:53:29.117" v="78" actId="478"/>
          <ac:picMkLst>
            <pc:docMk/>
            <pc:sldMk cId="0" sldId="269"/>
            <ac:picMk id="9" creationId="{00000000-0000-0000-0000-000000000000}"/>
          </ac:picMkLst>
        </pc:picChg>
      </pc:sldChg>
      <pc:sldChg chg="delSp mod">
        <pc:chgData name="NORBEY DANILO" userId="29f64d73-8b12-4c53-a9f3-1c223397a229" providerId="ADAL" clId="{B3912045-F258-44B2-A141-0BFB57AD65B7}" dt="2023-03-27T18:53:37.898" v="83" actId="478"/>
        <pc:sldMkLst>
          <pc:docMk/>
          <pc:sldMk cId="0" sldId="270"/>
        </pc:sldMkLst>
        <pc:spChg chg="del">
          <ac:chgData name="NORBEY DANILO" userId="29f64d73-8b12-4c53-a9f3-1c223397a229" providerId="ADAL" clId="{B3912045-F258-44B2-A141-0BFB57AD65B7}" dt="2023-03-27T18:53:36.015" v="81" actId="478"/>
          <ac:spMkLst>
            <pc:docMk/>
            <pc:sldMk cId="0" sldId="270"/>
            <ac:spMk id="2" creationId="{00000000-0000-0000-0000-000000000000}"/>
          </ac:spMkLst>
        </pc:spChg>
        <pc:spChg chg="del">
          <ac:chgData name="NORBEY DANILO" userId="29f64d73-8b12-4c53-a9f3-1c223397a229" providerId="ADAL" clId="{B3912045-F258-44B2-A141-0BFB57AD65B7}" dt="2023-03-27T18:53:37.898" v="83" actId="478"/>
          <ac:spMkLst>
            <pc:docMk/>
            <pc:sldMk cId="0" sldId="270"/>
            <ac:spMk id="12" creationId="{00000000-0000-0000-0000-000000000000}"/>
          </ac:spMkLst>
        </pc:spChg>
        <pc:picChg chg="del">
          <ac:chgData name="NORBEY DANILO" userId="29f64d73-8b12-4c53-a9f3-1c223397a229" providerId="ADAL" clId="{B3912045-F258-44B2-A141-0BFB57AD65B7}" dt="2023-03-27T18:53:37.032" v="82" actId="478"/>
          <ac:picMkLst>
            <pc:docMk/>
            <pc:sldMk cId="0" sldId="270"/>
            <ac:picMk id="9" creationId="{00000000-0000-0000-0000-000000000000}"/>
          </ac:picMkLst>
        </pc:picChg>
      </pc:sldChg>
      <pc:sldChg chg="delSp modSp mod">
        <pc:chgData name="NORBEY DANILO" userId="29f64d73-8b12-4c53-a9f3-1c223397a229" providerId="ADAL" clId="{B3912045-F258-44B2-A141-0BFB57AD65B7}" dt="2023-03-27T18:55:20.553" v="91" actId="1076"/>
        <pc:sldMkLst>
          <pc:docMk/>
          <pc:sldMk cId="0" sldId="271"/>
        </pc:sldMkLst>
        <pc:spChg chg="del">
          <ac:chgData name="NORBEY DANILO" userId="29f64d73-8b12-4c53-a9f3-1c223397a229" providerId="ADAL" clId="{B3912045-F258-44B2-A141-0BFB57AD65B7}" dt="2023-03-27T18:54:16.545" v="84" actId="478"/>
          <ac:spMkLst>
            <pc:docMk/>
            <pc:sldMk cId="0" sldId="271"/>
            <ac:spMk id="2" creationId="{00000000-0000-0000-0000-000000000000}"/>
          </ac:spMkLst>
        </pc:spChg>
        <pc:spChg chg="del">
          <ac:chgData name="NORBEY DANILO" userId="29f64d73-8b12-4c53-a9f3-1c223397a229" providerId="ADAL" clId="{B3912045-F258-44B2-A141-0BFB57AD65B7}" dt="2023-03-27T18:54:18.221" v="86" actId="478"/>
          <ac:spMkLst>
            <pc:docMk/>
            <pc:sldMk cId="0" sldId="271"/>
            <ac:spMk id="15" creationId="{00000000-0000-0000-0000-000000000000}"/>
          </ac:spMkLst>
        </pc:spChg>
        <pc:picChg chg="del">
          <ac:chgData name="NORBEY DANILO" userId="29f64d73-8b12-4c53-a9f3-1c223397a229" providerId="ADAL" clId="{B3912045-F258-44B2-A141-0BFB57AD65B7}" dt="2023-03-27T18:54:17.550" v="85" actId="478"/>
          <ac:picMkLst>
            <pc:docMk/>
            <pc:sldMk cId="0" sldId="271"/>
            <ac:picMk id="11" creationId="{00000000-0000-0000-0000-000000000000}"/>
          </ac:picMkLst>
        </pc:picChg>
        <pc:picChg chg="mod">
          <ac:chgData name="NORBEY DANILO" userId="29f64d73-8b12-4c53-a9f3-1c223397a229" providerId="ADAL" clId="{B3912045-F258-44B2-A141-0BFB57AD65B7}" dt="2023-03-27T18:55:20.553" v="91" actId="1076"/>
          <ac:picMkLst>
            <pc:docMk/>
            <pc:sldMk cId="0" sldId="271"/>
            <ac:picMk id="14" creationId="{00000000-0000-0000-0000-000000000000}"/>
          </ac:picMkLst>
        </pc:picChg>
      </pc:sldChg>
      <pc:sldChg chg="delSp modSp mod">
        <pc:chgData name="NORBEY DANILO" userId="29f64d73-8b12-4c53-a9f3-1c223397a229" providerId="ADAL" clId="{B3912045-F258-44B2-A141-0BFB57AD65B7}" dt="2023-03-27T18:55:26.772" v="94" actId="1076"/>
        <pc:sldMkLst>
          <pc:docMk/>
          <pc:sldMk cId="0" sldId="272"/>
        </pc:sldMkLst>
        <pc:spChg chg="del">
          <ac:chgData name="NORBEY DANILO" userId="29f64d73-8b12-4c53-a9f3-1c223397a229" providerId="ADAL" clId="{B3912045-F258-44B2-A141-0BFB57AD65B7}" dt="2023-03-27T18:54:26.779" v="87" actId="478"/>
          <ac:spMkLst>
            <pc:docMk/>
            <pc:sldMk cId="0" sldId="272"/>
            <ac:spMk id="2" creationId="{00000000-0000-0000-0000-000000000000}"/>
          </ac:spMkLst>
        </pc:spChg>
        <pc:spChg chg="del mod">
          <ac:chgData name="NORBEY DANILO" userId="29f64d73-8b12-4c53-a9f3-1c223397a229" providerId="ADAL" clId="{B3912045-F258-44B2-A141-0BFB57AD65B7}" dt="2023-03-27T18:54:33.468" v="90" actId="478"/>
          <ac:spMkLst>
            <pc:docMk/>
            <pc:sldMk cId="0" sldId="272"/>
            <ac:spMk id="14" creationId="{00000000-0000-0000-0000-000000000000}"/>
          </ac:spMkLst>
        </pc:spChg>
        <pc:picChg chg="del">
          <ac:chgData name="NORBEY DANILO" userId="29f64d73-8b12-4c53-a9f3-1c223397a229" providerId="ADAL" clId="{B3912045-F258-44B2-A141-0BFB57AD65B7}" dt="2023-03-27T18:54:27.708" v="88" actId="478"/>
          <ac:picMkLst>
            <pc:docMk/>
            <pc:sldMk cId="0" sldId="272"/>
            <ac:picMk id="10" creationId="{00000000-0000-0000-0000-000000000000}"/>
          </ac:picMkLst>
        </pc:picChg>
        <pc:picChg chg="mod">
          <ac:chgData name="NORBEY DANILO" userId="29f64d73-8b12-4c53-a9f3-1c223397a229" providerId="ADAL" clId="{B3912045-F258-44B2-A141-0BFB57AD65B7}" dt="2023-03-27T18:55:26.772" v="94" actId="1076"/>
          <ac:picMkLst>
            <pc:docMk/>
            <pc:sldMk cId="0" sldId="272"/>
            <ac:picMk id="13" creationId="{00000000-0000-0000-0000-000000000000}"/>
          </ac:picMkLst>
        </pc:picChg>
      </pc:sldChg>
      <pc:sldChg chg="delSp mod">
        <pc:chgData name="NORBEY DANILO" userId="29f64d73-8b12-4c53-a9f3-1c223397a229" providerId="ADAL" clId="{B3912045-F258-44B2-A141-0BFB57AD65B7}" dt="2023-03-27T18:55:36.280" v="97" actId="478"/>
        <pc:sldMkLst>
          <pc:docMk/>
          <pc:sldMk cId="0" sldId="273"/>
        </pc:sldMkLst>
        <pc:spChg chg="del">
          <ac:chgData name="NORBEY DANILO" userId="29f64d73-8b12-4c53-a9f3-1c223397a229" providerId="ADAL" clId="{B3912045-F258-44B2-A141-0BFB57AD65B7}" dt="2023-03-27T18:55:34.432" v="95" actId="478"/>
          <ac:spMkLst>
            <pc:docMk/>
            <pc:sldMk cId="0" sldId="273"/>
            <ac:spMk id="2" creationId="{00000000-0000-0000-0000-000000000000}"/>
          </ac:spMkLst>
        </pc:spChg>
        <pc:spChg chg="del">
          <ac:chgData name="NORBEY DANILO" userId="29f64d73-8b12-4c53-a9f3-1c223397a229" providerId="ADAL" clId="{B3912045-F258-44B2-A141-0BFB57AD65B7}" dt="2023-03-27T18:55:36.280" v="97" actId="478"/>
          <ac:spMkLst>
            <pc:docMk/>
            <pc:sldMk cId="0" sldId="273"/>
            <ac:spMk id="13" creationId="{00000000-0000-0000-0000-000000000000}"/>
          </ac:spMkLst>
        </pc:spChg>
        <pc:picChg chg="del">
          <ac:chgData name="NORBEY DANILO" userId="29f64d73-8b12-4c53-a9f3-1c223397a229" providerId="ADAL" clId="{B3912045-F258-44B2-A141-0BFB57AD65B7}" dt="2023-03-27T18:55:35.437" v="96" actId="478"/>
          <ac:picMkLst>
            <pc:docMk/>
            <pc:sldMk cId="0" sldId="273"/>
            <ac:picMk id="10" creationId="{00000000-0000-0000-0000-000000000000}"/>
          </ac:picMkLst>
        </pc:picChg>
      </pc:sldChg>
      <pc:sldChg chg="delSp modSp mod">
        <pc:chgData name="NORBEY DANILO" userId="29f64d73-8b12-4c53-a9f3-1c223397a229" providerId="ADAL" clId="{B3912045-F258-44B2-A141-0BFB57AD65B7}" dt="2023-03-27T18:55:51.181" v="101" actId="1076"/>
        <pc:sldMkLst>
          <pc:docMk/>
          <pc:sldMk cId="0" sldId="274"/>
        </pc:sldMkLst>
        <pc:spChg chg="del">
          <ac:chgData name="NORBEY DANILO" userId="29f64d73-8b12-4c53-a9f3-1c223397a229" providerId="ADAL" clId="{B3912045-F258-44B2-A141-0BFB57AD65B7}" dt="2023-03-27T18:55:41.961" v="98" actId="478"/>
          <ac:spMkLst>
            <pc:docMk/>
            <pc:sldMk cId="0" sldId="274"/>
            <ac:spMk id="2" creationId="{00000000-0000-0000-0000-000000000000}"/>
          </ac:spMkLst>
        </pc:spChg>
        <pc:spChg chg="del">
          <ac:chgData name="NORBEY DANILO" userId="29f64d73-8b12-4c53-a9f3-1c223397a229" providerId="ADAL" clId="{B3912045-F258-44B2-A141-0BFB57AD65B7}" dt="2023-03-27T18:55:44.633" v="100" actId="478"/>
          <ac:spMkLst>
            <pc:docMk/>
            <pc:sldMk cId="0" sldId="274"/>
            <ac:spMk id="15" creationId="{00000000-0000-0000-0000-000000000000}"/>
          </ac:spMkLst>
        </pc:spChg>
        <pc:picChg chg="del">
          <ac:chgData name="NORBEY DANILO" userId="29f64d73-8b12-4c53-a9f3-1c223397a229" providerId="ADAL" clId="{B3912045-F258-44B2-A141-0BFB57AD65B7}" dt="2023-03-27T18:55:43.118" v="99" actId="478"/>
          <ac:picMkLst>
            <pc:docMk/>
            <pc:sldMk cId="0" sldId="274"/>
            <ac:picMk id="10" creationId="{00000000-0000-0000-0000-000000000000}"/>
          </ac:picMkLst>
        </pc:picChg>
        <pc:picChg chg="mod">
          <ac:chgData name="NORBEY DANILO" userId="29f64d73-8b12-4c53-a9f3-1c223397a229" providerId="ADAL" clId="{B3912045-F258-44B2-A141-0BFB57AD65B7}" dt="2023-03-27T18:55:51.181" v="101" actId="1076"/>
          <ac:picMkLst>
            <pc:docMk/>
            <pc:sldMk cId="0" sldId="274"/>
            <ac:picMk id="13" creationId="{00000000-0000-0000-0000-000000000000}"/>
          </ac:picMkLst>
        </pc:picChg>
        <pc:picChg chg="mod">
          <ac:chgData name="NORBEY DANILO" userId="29f64d73-8b12-4c53-a9f3-1c223397a229" providerId="ADAL" clId="{B3912045-F258-44B2-A141-0BFB57AD65B7}" dt="2023-03-27T18:55:51.181" v="101" actId="1076"/>
          <ac:picMkLst>
            <pc:docMk/>
            <pc:sldMk cId="0" sldId="274"/>
            <ac:picMk id="14" creationId="{00000000-0000-0000-0000-000000000000}"/>
          </ac:picMkLst>
        </pc:picChg>
      </pc:sldChg>
      <pc:sldChg chg="delSp modSp mod">
        <pc:chgData name="NORBEY DANILO" userId="29f64d73-8b12-4c53-a9f3-1c223397a229" providerId="ADAL" clId="{B3912045-F258-44B2-A141-0BFB57AD65B7}" dt="2023-03-27T18:56:08.293" v="107" actId="1076"/>
        <pc:sldMkLst>
          <pc:docMk/>
          <pc:sldMk cId="0" sldId="275"/>
        </pc:sldMkLst>
        <pc:spChg chg="del">
          <ac:chgData name="NORBEY DANILO" userId="29f64d73-8b12-4c53-a9f3-1c223397a229" providerId="ADAL" clId="{B3912045-F258-44B2-A141-0BFB57AD65B7}" dt="2023-03-27T18:55:59.634" v="102" actId="478"/>
          <ac:spMkLst>
            <pc:docMk/>
            <pc:sldMk cId="0" sldId="275"/>
            <ac:spMk id="2" creationId="{00000000-0000-0000-0000-000000000000}"/>
          </ac:spMkLst>
        </pc:spChg>
        <pc:spChg chg="del">
          <ac:chgData name="NORBEY DANILO" userId="29f64d73-8b12-4c53-a9f3-1c223397a229" providerId="ADAL" clId="{B3912045-F258-44B2-A141-0BFB57AD65B7}" dt="2023-03-27T18:56:01.614" v="104" actId="478"/>
          <ac:spMkLst>
            <pc:docMk/>
            <pc:sldMk cId="0" sldId="275"/>
            <ac:spMk id="14" creationId="{00000000-0000-0000-0000-000000000000}"/>
          </ac:spMkLst>
        </pc:spChg>
        <pc:picChg chg="del">
          <ac:chgData name="NORBEY DANILO" userId="29f64d73-8b12-4c53-a9f3-1c223397a229" providerId="ADAL" clId="{B3912045-F258-44B2-A141-0BFB57AD65B7}" dt="2023-03-27T18:56:00.700" v="103" actId="478"/>
          <ac:picMkLst>
            <pc:docMk/>
            <pc:sldMk cId="0" sldId="275"/>
            <ac:picMk id="10" creationId="{00000000-0000-0000-0000-000000000000}"/>
          </ac:picMkLst>
        </pc:picChg>
        <pc:picChg chg="mod">
          <ac:chgData name="NORBEY DANILO" userId="29f64d73-8b12-4c53-a9f3-1c223397a229" providerId="ADAL" clId="{B3912045-F258-44B2-A141-0BFB57AD65B7}" dt="2023-03-27T18:56:08.293" v="107" actId="1076"/>
          <ac:picMkLst>
            <pc:docMk/>
            <pc:sldMk cId="0" sldId="275"/>
            <ac:picMk id="13" creationId="{00000000-0000-0000-0000-000000000000}"/>
          </ac:picMkLst>
        </pc:picChg>
      </pc:sldChg>
      <pc:sldChg chg="delSp modSp mod">
        <pc:chgData name="NORBEY DANILO" userId="29f64d73-8b12-4c53-a9f3-1c223397a229" providerId="ADAL" clId="{B3912045-F258-44B2-A141-0BFB57AD65B7}" dt="2023-03-27T18:56:22.088" v="112" actId="1076"/>
        <pc:sldMkLst>
          <pc:docMk/>
          <pc:sldMk cId="0" sldId="276"/>
        </pc:sldMkLst>
        <pc:spChg chg="del">
          <ac:chgData name="NORBEY DANILO" userId="29f64d73-8b12-4c53-a9f3-1c223397a229" providerId="ADAL" clId="{B3912045-F258-44B2-A141-0BFB57AD65B7}" dt="2023-03-27T18:56:12.502" v="108" actId="478"/>
          <ac:spMkLst>
            <pc:docMk/>
            <pc:sldMk cId="0" sldId="276"/>
            <ac:spMk id="2" creationId="{00000000-0000-0000-0000-000000000000}"/>
          </ac:spMkLst>
        </pc:spChg>
        <pc:spChg chg="del">
          <ac:chgData name="NORBEY DANILO" userId="29f64d73-8b12-4c53-a9f3-1c223397a229" providerId="ADAL" clId="{B3912045-F258-44B2-A141-0BFB57AD65B7}" dt="2023-03-27T18:56:14.272" v="110" actId="478"/>
          <ac:spMkLst>
            <pc:docMk/>
            <pc:sldMk cId="0" sldId="276"/>
            <ac:spMk id="16" creationId="{00000000-0000-0000-0000-000000000000}"/>
          </ac:spMkLst>
        </pc:spChg>
        <pc:picChg chg="del">
          <ac:chgData name="NORBEY DANILO" userId="29f64d73-8b12-4c53-a9f3-1c223397a229" providerId="ADAL" clId="{B3912045-F258-44B2-A141-0BFB57AD65B7}" dt="2023-03-27T18:56:13.604" v="109" actId="478"/>
          <ac:picMkLst>
            <pc:docMk/>
            <pc:sldMk cId="0" sldId="276"/>
            <ac:picMk id="10" creationId="{00000000-0000-0000-0000-000000000000}"/>
          </ac:picMkLst>
        </pc:picChg>
        <pc:picChg chg="mod">
          <ac:chgData name="NORBEY DANILO" userId="29f64d73-8b12-4c53-a9f3-1c223397a229" providerId="ADAL" clId="{B3912045-F258-44B2-A141-0BFB57AD65B7}" dt="2023-03-27T18:56:22.088" v="112" actId="1076"/>
          <ac:picMkLst>
            <pc:docMk/>
            <pc:sldMk cId="0" sldId="276"/>
            <ac:picMk id="13" creationId="{00000000-0000-0000-0000-000000000000}"/>
          </ac:picMkLst>
        </pc:picChg>
        <pc:picChg chg="mod">
          <ac:chgData name="NORBEY DANILO" userId="29f64d73-8b12-4c53-a9f3-1c223397a229" providerId="ADAL" clId="{B3912045-F258-44B2-A141-0BFB57AD65B7}" dt="2023-03-27T18:56:20.805" v="111" actId="1076"/>
          <ac:picMkLst>
            <pc:docMk/>
            <pc:sldMk cId="0" sldId="276"/>
            <ac:picMk id="14" creationId="{00000000-0000-0000-0000-000000000000}"/>
          </ac:picMkLst>
        </pc:picChg>
        <pc:picChg chg="mod">
          <ac:chgData name="NORBEY DANILO" userId="29f64d73-8b12-4c53-a9f3-1c223397a229" providerId="ADAL" clId="{B3912045-F258-44B2-A141-0BFB57AD65B7}" dt="2023-03-27T18:56:20.805" v="111" actId="1076"/>
          <ac:picMkLst>
            <pc:docMk/>
            <pc:sldMk cId="0" sldId="276"/>
            <ac:picMk id="15" creationId="{00000000-0000-0000-0000-000000000000}"/>
          </ac:picMkLst>
        </pc:picChg>
      </pc:sldChg>
      <pc:sldChg chg="delSp mod">
        <pc:chgData name="NORBEY DANILO" userId="29f64d73-8b12-4c53-a9f3-1c223397a229" providerId="ADAL" clId="{B3912045-F258-44B2-A141-0BFB57AD65B7}" dt="2023-03-27T18:56:50.649" v="115" actId="478"/>
        <pc:sldMkLst>
          <pc:docMk/>
          <pc:sldMk cId="0" sldId="277"/>
        </pc:sldMkLst>
        <pc:spChg chg="del">
          <ac:chgData name="NORBEY DANILO" userId="29f64d73-8b12-4c53-a9f3-1c223397a229" providerId="ADAL" clId="{B3912045-F258-44B2-A141-0BFB57AD65B7}" dt="2023-03-27T18:56:48.681" v="113" actId="478"/>
          <ac:spMkLst>
            <pc:docMk/>
            <pc:sldMk cId="0" sldId="277"/>
            <ac:spMk id="2" creationId="{00000000-0000-0000-0000-000000000000}"/>
          </ac:spMkLst>
        </pc:spChg>
        <pc:spChg chg="del">
          <ac:chgData name="NORBEY DANILO" userId="29f64d73-8b12-4c53-a9f3-1c223397a229" providerId="ADAL" clId="{B3912045-F258-44B2-A141-0BFB57AD65B7}" dt="2023-03-27T18:56:50.649" v="115" actId="478"/>
          <ac:spMkLst>
            <pc:docMk/>
            <pc:sldMk cId="0" sldId="277"/>
            <ac:spMk id="13" creationId="{00000000-0000-0000-0000-000000000000}"/>
          </ac:spMkLst>
        </pc:spChg>
        <pc:picChg chg="del">
          <ac:chgData name="NORBEY DANILO" userId="29f64d73-8b12-4c53-a9f3-1c223397a229" providerId="ADAL" clId="{B3912045-F258-44B2-A141-0BFB57AD65B7}" dt="2023-03-27T18:56:49.911" v="114" actId="478"/>
          <ac:picMkLst>
            <pc:docMk/>
            <pc:sldMk cId="0" sldId="277"/>
            <ac:picMk id="10" creationId="{00000000-0000-0000-0000-000000000000}"/>
          </ac:picMkLst>
        </pc:picChg>
      </pc:sldChg>
      <pc:sldChg chg="delSp modSp mod">
        <pc:chgData name="NORBEY DANILO" userId="29f64d73-8b12-4c53-a9f3-1c223397a229" providerId="ADAL" clId="{B3912045-F258-44B2-A141-0BFB57AD65B7}" dt="2023-03-27T18:57:04.345" v="120" actId="1076"/>
        <pc:sldMkLst>
          <pc:docMk/>
          <pc:sldMk cId="0" sldId="278"/>
        </pc:sldMkLst>
        <pc:spChg chg="del mod">
          <ac:chgData name="NORBEY DANILO" userId="29f64d73-8b12-4c53-a9f3-1c223397a229" providerId="ADAL" clId="{B3912045-F258-44B2-A141-0BFB57AD65B7}" dt="2023-03-27T18:56:55.761" v="117" actId="478"/>
          <ac:spMkLst>
            <pc:docMk/>
            <pc:sldMk cId="0" sldId="278"/>
            <ac:spMk id="2" creationId="{00000000-0000-0000-0000-000000000000}"/>
          </ac:spMkLst>
        </pc:spChg>
        <pc:spChg chg="mod">
          <ac:chgData name="NORBEY DANILO" userId="29f64d73-8b12-4c53-a9f3-1c223397a229" providerId="ADAL" clId="{B3912045-F258-44B2-A141-0BFB57AD65B7}" dt="2023-03-27T18:57:04.345" v="120" actId="1076"/>
          <ac:spMkLst>
            <pc:docMk/>
            <pc:sldMk cId="0" sldId="278"/>
            <ac:spMk id="13" creationId="{00000000-0000-0000-0000-000000000000}"/>
          </ac:spMkLst>
        </pc:spChg>
        <pc:spChg chg="mod">
          <ac:chgData name="NORBEY DANILO" userId="29f64d73-8b12-4c53-a9f3-1c223397a229" providerId="ADAL" clId="{B3912045-F258-44B2-A141-0BFB57AD65B7}" dt="2023-03-27T18:57:04.345" v="120" actId="1076"/>
          <ac:spMkLst>
            <pc:docMk/>
            <pc:sldMk cId="0" sldId="278"/>
            <ac:spMk id="15" creationId="{00000000-0000-0000-0000-000000000000}"/>
          </ac:spMkLst>
        </pc:spChg>
        <pc:spChg chg="del">
          <ac:chgData name="NORBEY DANILO" userId="29f64d73-8b12-4c53-a9f3-1c223397a229" providerId="ADAL" clId="{B3912045-F258-44B2-A141-0BFB57AD65B7}" dt="2023-03-27T18:56:56.910" v="118" actId="478"/>
          <ac:spMkLst>
            <pc:docMk/>
            <pc:sldMk cId="0" sldId="278"/>
            <ac:spMk id="16" creationId="{00000000-0000-0000-0000-000000000000}"/>
          </ac:spMkLst>
        </pc:spChg>
        <pc:picChg chg="del">
          <ac:chgData name="NORBEY DANILO" userId="29f64d73-8b12-4c53-a9f3-1c223397a229" providerId="ADAL" clId="{B3912045-F258-44B2-A141-0BFB57AD65B7}" dt="2023-03-27T18:56:57.447" v="119" actId="478"/>
          <ac:picMkLst>
            <pc:docMk/>
            <pc:sldMk cId="0" sldId="278"/>
            <ac:picMk id="9" creationId="{00000000-0000-0000-0000-000000000000}"/>
          </ac:picMkLst>
        </pc:picChg>
        <pc:picChg chg="mod">
          <ac:chgData name="NORBEY DANILO" userId="29f64d73-8b12-4c53-a9f3-1c223397a229" providerId="ADAL" clId="{B3912045-F258-44B2-A141-0BFB57AD65B7}" dt="2023-03-27T18:57:04.345" v="120" actId="1076"/>
          <ac:picMkLst>
            <pc:docMk/>
            <pc:sldMk cId="0" sldId="278"/>
            <ac:picMk id="12" creationId="{00000000-0000-0000-0000-000000000000}"/>
          </ac:picMkLst>
        </pc:picChg>
        <pc:picChg chg="mod">
          <ac:chgData name="NORBEY DANILO" userId="29f64d73-8b12-4c53-a9f3-1c223397a229" providerId="ADAL" clId="{B3912045-F258-44B2-A141-0BFB57AD65B7}" dt="2023-03-27T18:57:04.345" v="120" actId="1076"/>
          <ac:picMkLst>
            <pc:docMk/>
            <pc:sldMk cId="0" sldId="278"/>
            <ac:picMk id="14" creationId="{00000000-0000-0000-0000-000000000000}"/>
          </ac:picMkLst>
        </pc:picChg>
      </pc:sldChg>
      <pc:sldChg chg="delSp mod">
        <pc:chgData name="NORBEY DANILO" userId="29f64d73-8b12-4c53-a9f3-1c223397a229" providerId="ADAL" clId="{B3912045-F258-44B2-A141-0BFB57AD65B7}" dt="2023-03-27T18:57:12.161" v="123" actId="478"/>
        <pc:sldMkLst>
          <pc:docMk/>
          <pc:sldMk cId="0" sldId="279"/>
        </pc:sldMkLst>
        <pc:spChg chg="del">
          <ac:chgData name="NORBEY DANILO" userId="29f64d73-8b12-4c53-a9f3-1c223397a229" providerId="ADAL" clId="{B3912045-F258-44B2-A141-0BFB57AD65B7}" dt="2023-03-27T18:57:10.295" v="121" actId="478"/>
          <ac:spMkLst>
            <pc:docMk/>
            <pc:sldMk cId="0" sldId="279"/>
            <ac:spMk id="2" creationId="{00000000-0000-0000-0000-000000000000}"/>
          </ac:spMkLst>
        </pc:spChg>
        <pc:spChg chg="del">
          <ac:chgData name="NORBEY DANILO" userId="29f64d73-8b12-4c53-a9f3-1c223397a229" providerId="ADAL" clId="{B3912045-F258-44B2-A141-0BFB57AD65B7}" dt="2023-03-27T18:57:12.161" v="123" actId="478"/>
          <ac:spMkLst>
            <pc:docMk/>
            <pc:sldMk cId="0" sldId="279"/>
            <ac:spMk id="12" creationId="{00000000-0000-0000-0000-000000000000}"/>
          </ac:spMkLst>
        </pc:spChg>
        <pc:picChg chg="del">
          <ac:chgData name="NORBEY DANILO" userId="29f64d73-8b12-4c53-a9f3-1c223397a229" providerId="ADAL" clId="{B3912045-F258-44B2-A141-0BFB57AD65B7}" dt="2023-03-27T18:57:11.381" v="122" actId="478"/>
          <ac:picMkLst>
            <pc:docMk/>
            <pc:sldMk cId="0" sldId="279"/>
            <ac:picMk id="9" creationId="{00000000-0000-0000-0000-000000000000}"/>
          </ac:picMkLst>
        </pc:picChg>
      </pc:sldChg>
      <pc:sldChg chg="delSp modSp mod">
        <pc:chgData name="NORBEY DANILO" userId="29f64d73-8b12-4c53-a9f3-1c223397a229" providerId="ADAL" clId="{B3912045-F258-44B2-A141-0BFB57AD65B7}" dt="2023-03-27T18:59:05.487" v="128" actId="478"/>
        <pc:sldMkLst>
          <pc:docMk/>
          <pc:sldMk cId="0" sldId="280"/>
        </pc:sldMkLst>
        <pc:spChg chg="del">
          <ac:chgData name="NORBEY DANILO" userId="29f64d73-8b12-4c53-a9f3-1c223397a229" providerId="ADAL" clId="{B3912045-F258-44B2-A141-0BFB57AD65B7}" dt="2023-03-27T18:59:02.292" v="126" actId="478"/>
          <ac:spMkLst>
            <pc:docMk/>
            <pc:sldMk cId="0" sldId="280"/>
            <ac:spMk id="2" creationId="{00000000-0000-0000-0000-000000000000}"/>
          </ac:spMkLst>
        </pc:spChg>
        <pc:spChg chg="mod">
          <ac:chgData name="NORBEY DANILO" userId="29f64d73-8b12-4c53-a9f3-1c223397a229" providerId="ADAL" clId="{B3912045-F258-44B2-A141-0BFB57AD65B7}" dt="2023-03-27T18:58:59.369" v="125" actId="20577"/>
          <ac:spMkLst>
            <pc:docMk/>
            <pc:sldMk cId="0" sldId="280"/>
            <ac:spMk id="11" creationId="{00000000-0000-0000-0000-000000000000}"/>
          </ac:spMkLst>
        </pc:spChg>
        <pc:spChg chg="del">
          <ac:chgData name="NORBEY DANILO" userId="29f64d73-8b12-4c53-a9f3-1c223397a229" providerId="ADAL" clId="{B3912045-F258-44B2-A141-0BFB57AD65B7}" dt="2023-03-27T18:59:05.487" v="128" actId="478"/>
          <ac:spMkLst>
            <pc:docMk/>
            <pc:sldMk cId="0" sldId="280"/>
            <ac:spMk id="12" creationId="{00000000-0000-0000-0000-000000000000}"/>
          </ac:spMkLst>
        </pc:spChg>
        <pc:picChg chg="del">
          <ac:chgData name="NORBEY DANILO" userId="29f64d73-8b12-4c53-a9f3-1c223397a229" providerId="ADAL" clId="{B3912045-F258-44B2-A141-0BFB57AD65B7}" dt="2023-03-27T18:59:03.378" v="127" actId="478"/>
          <ac:picMkLst>
            <pc:docMk/>
            <pc:sldMk cId="0" sldId="280"/>
            <ac:picMk id="9" creationId="{00000000-0000-0000-0000-000000000000}"/>
          </ac:picMkLst>
        </pc:picChg>
      </pc:sldChg>
      <pc:sldChg chg="delSp modSp mod">
        <pc:chgData name="NORBEY DANILO" userId="29f64d73-8b12-4c53-a9f3-1c223397a229" providerId="ADAL" clId="{B3912045-F258-44B2-A141-0BFB57AD65B7}" dt="2023-03-27T18:59:13.627" v="132" actId="478"/>
        <pc:sldMkLst>
          <pc:docMk/>
          <pc:sldMk cId="0" sldId="281"/>
        </pc:sldMkLst>
        <pc:spChg chg="del">
          <ac:chgData name="NORBEY DANILO" userId="29f64d73-8b12-4c53-a9f3-1c223397a229" providerId="ADAL" clId="{B3912045-F258-44B2-A141-0BFB57AD65B7}" dt="2023-03-27T18:59:09.447" v="129" actId="478"/>
          <ac:spMkLst>
            <pc:docMk/>
            <pc:sldMk cId="0" sldId="281"/>
            <ac:spMk id="2" creationId="{00000000-0000-0000-0000-000000000000}"/>
          </ac:spMkLst>
        </pc:spChg>
        <pc:spChg chg="del mod">
          <ac:chgData name="NORBEY DANILO" userId="29f64d73-8b12-4c53-a9f3-1c223397a229" providerId="ADAL" clId="{B3912045-F258-44B2-A141-0BFB57AD65B7}" dt="2023-03-27T18:59:13.627" v="132" actId="478"/>
          <ac:spMkLst>
            <pc:docMk/>
            <pc:sldMk cId="0" sldId="281"/>
            <ac:spMk id="13" creationId="{00000000-0000-0000-0000-000000000000}"/>
          </ac:spMkLst>
        </pc:spChg>
        <pc:picChg chg="del">
          <ac:chgData name="NORBEY DANILO" userId="29f64d73-8b12-4c53-a9f3-1c223397a229" providerId="ADAL" clId="{B3912045-F258-44B2-A141-0BFB57AD65B7}" dt="2023-03-27T18:59:10.326" v="130" actId="478"/>
          <ac:picMkLst>
            <pc:docMk/>
            <pc:sldMk cId="0" sldId="281"/>
            <ac:picMk id="10" creationId="{00000000-0000-0000-0000-000000000000}"/>
          </ac:picMkLst>
        </pc:picChg>
      </pc:sldChg>
      <pc:sldChg chg="del">
        <pc:chgData name="NORBEY DANILO" userId="29f64d73-8b12-4c53-a9f3-1c223397a229" providerId="ADAL" clId="{B3912045-F258-44B2-A141-0BFB57AD65B7}" dt="2023-03-27T18:59:25.318" v="133" actId="47"/>
        <pc:sldMkLst>
          <pc:docMk/>
          <pc:sldMk cId="0" sldId="282"/>
        </pc:sldMkLst>
      </pc:sldChg>
      <pc:sldChg chg="delSp modSp mod">
        <pc:chgData name="NORBEY DANILO" userId="29f64d73-8b12-4c53-a9f3-1c223397a229" providerId="ADAL" clId="{B3912045-F258-44B2-A141-0BFB57AD65B7}" dt="2023-03-27T18:59:41.057" v="138" actId="5793"/>
        <pc:sldMkLst>
          <pc:docMk/>
          <pc:sldMk cId="0" sldId="283"/>
        </pc:sldMkLst>
        <pc:spChg chg="del">
          <ac:chgData name="NORBEY DANILO" userId="29f64d73-8b12-4c53-a9f3-1c223397a229" providerId="ADAL" clId="{B3912045-F258-44B2-A141-0BFB57AD65B7}" dt="2023-03-27T18:59:37.594" v="136" actId="478"/>
          <ac:spMkLst>
            <pc:docMk/>
            <pc:sldMk cId="0" sldId="283"/>
            <ac:spMk id="2" creationId="{00000000-0000-0000-0000-000000000000}"/>
          </ac:spMkLst>
        </pc:spChg>
        <pc:spChg chg="mod">
          <ac:chgData name="NORBEY DANILO" userId="29f64d73-8b12-4c53-a9f3-1c223397a229" providerId="ADAL" clId="{B3912045-F258-44B2-A141-0BFB57AD65B7}" dt="2023-03-27T18:59:41.057" v="138" actId="5793"/>
          <ac:spMkLst>
            <pc:docMk/>
            <pc:sldMk cId="0" sldId="283"/>
            <ac:spMk id="11" creationId="{00000000-0000-0000-0000-000000000000}"/>
          </ac:spMkLst>
        </pc:spChg>
        <pc:spChg chg="del">
          <ac:chgData name="NORBEY DANILO" userId="29f64d73-8b12-4c53-a9f3-1c223397a229" providerId="ADAL" clId="{B3912045-F258-44B2-A141-0BFB57AD65B7}" dt="2023-03-27T18:59:35.187" v="135" actId="478"/>
          <ac:spMkLst>
            <pc:docMk/>
            <pc:sldMk cId="0" sldId="283"/>
            <ac:spMk id="12" creationId="{00000000-0000-0000-0000-000000000000}"/>
          </ac:spMkLst>
        </pc:spChg>
        <pc:picChg chg="del">
          <ac:chgData name="NORBEY DANILO" userId="29f64d73-8b12-4c53-a9f3-1c223397a229" providerId="ADAL" clId="{B3912045-F258-44B2-A141-0BFB57AD65B7}" dt="2023-03-27T18:59:33.143" v="134" actId="478"/>
          <ac:picMkLst>
            <pc:docMk/>
            <pc:sldMk cId="0" sldId="283"/>
            <ac:picMk id="9" creationId="{00000000-0000-0000-0000-000000000000}"/>
          </ac:picMkLst>
        </pc:picChg>
      </pc:sldChg>
      <pc:sldChg chg="delSp mod">
        <pc:chgData name="NORBEY DANILO" userId="29f64d73-8b12-4c53-a9f3-1c223397a229" providerId="ADAL" clId="{B3912045-F258-44B2-A141-0BFB57AD65B7}" dt="2023-03-27T18:59:49.987" v="141" actId="478"/>
        <pc:sldMkLst>
          <pc:docMk/>
          <pc:sldMk cId="0" sldId="284"/>
        </pc:sldMkLst>
        <pc:spChg chg="del">
          <ac:chgData name="NORBEY DANILO" userId="29f64d73-8b12-4c53-a9f3-1c223397a229" providerId="ADAL" clId="{B3912045-F258-44B2-A141-0BFB57AD65B7}" dt="2023-03-27T18:59:48.674" v="140" actId="478"/>
          <ac:spMkLst>
            <pc:docMk/>
            <pc:sldMk cId="0" sldId="284"/>
            <ac:spMk id="2" creationId="{00000000-0000-0000-0000-000000000000}"/>
          </ac:spMkLst>
        </pc:spChg>
        <pc:spChg chg="del">
          <ac:chgData name="NORBEY DANILO" userId="29f64d73-8b12-4c53-a9f3-1c223397a229" providerId="ADAL" clId="{B3912045-F258-44B2-A141-0BFB57AD65B7}" dt="2023-03-27T18:59:49.987" v="141" actId="478"/>
          <ac:spMkLst>
            <pc:docMk/>
            <pc:sldMk cId="0" sldId="284"/>
            <ac:spMk id="13" creationId="{00000000-0000-0000-0000-000000000000}"/>
          </ac:spMkLst>
        </pc:spChg>
        <pc:picChg chg="del">
          <ac:chgData name="NORBEY DANILO" userId="29f64d73-8b12-4c53-a9f3-1c223397a229" providerId="ADAL" clId="{B3912045-F258-44B2-A141-0BFB57AD65B7}" dt="2023-03-27T18:59:47.020" v="139" actId="478"/>
          <ac:picMkLst>
            <pc:docMk/>
            <pc:sldMk cId="0" sldId="284"/>
            <ac:picMk id="10" creationId="{00000000-0000-0000-0000-000000000000}"/>
          </ac:picMkLst>
        </pc:picChg>
      </pc:sldChg>
      <pc:sldChg chg="delSp modSp mod">
        <pc:chgData name="NORBEY DANILO" userId="29f64d73-8b12-4c53-a9f3-1c223397a229" providerId="ADAL" clId="{B3912045-F258-44B2-A141-0BFB57AD65B7}" dt="2023-03-27T19:00:18.253" v="148" actId="14100"/>
        <pc:sldMkLst>
          <pc:docMk/>
          <pc:sldMk cId="0" sldId="285"/>
        </pc:sldMkLst>
        <pc:spChg chg="del">
          <ac:chgData name="NORBEY DANILO" userId="29f64d73-8b12-4c53-a9f3-1c223397a229" providerId="ADAL" clId="{B3912045-F258-44B2-A141-0BFB57AD65B7}" dt="2023-03-27T19:00:07.292" v="142" actId="478"/>
          <ac:spMkLst>
            <pc:docMk/>
            <pc:sldMk cId="0" sldId="285"/>
            <ac:spMk id="2" creationId="{00000000-0000-0000-0000-000000000000}"/>
          </ac:spMkLst>
        </pc:spChg>
        <pc:spChg chg="del">
          <ac:chgData name="NORBEY DANILO" userId="29f64d73-8b12-4c53-a9f3-1c223397a229" providerId="ADAL" clId="{B3912045-F258-44B2-A141-0BFB57AD65B7}" dt="2023-03-27T19:00:09.504" v="144" actId="478"/>
          <ac:spMkLst>
            <pc:docMk/>
            <pc:sldMk cId="0" sldId="285"/>
            <ac:spMk id="13" creationId="{00000000-0000-0000-0000-000000000000}"/>
          </ac:spMkLst>
        </pc:spChg>
        <pc:picChg chg="del">
          <ac:chgData name="NORBEY DANILO" userId="29f64d73-8b12-4c53-a9f3-1c223397a229" providerId="ADAL" clId="{B3912045-F258-44B2-A141-0BFB57AD65B7}" dt="2023-03-27T19:00:08.668" v="143" actId="478"/>
          <ac:picMkLst>
            <pc:docMk/>
            <pc:sldMk cId="0" sldId="285"/>
            <ac:picMk id="9" creationId="{00000000-0000-0000-0000-000000000000}"/>
          </ac:picMkLst>
        </pc:picChg>
        <pc:picChg chg="mod">
          <ac:chgData name="NORBEY DANILO" userId="29f64d73-8b12-4c53-a9f3-1c223397a229" providerId="ADAL" clId="{B3912045-F258-44B2-A141-0BFB57AD65B7}" dt="2023-03-27T19:00:18.253" v="148" actId="14100"/>
          <ac:picMkLst>
            <pc:docMk/>
            <pc:sldMk cId="0" sldId="285"/>
            <ac:picMk id="12" creationId="{00000000-0000-0000-0000-000000000000}"/>
          </ac:picMkLst>
        </pc:picChg>
      </pc:sldChg>
      <pc:sldChg chg="delSp mod">
        <pc:chgData name="NORBEY DANILO" userId="29f64d73-8b12-4c53-a9f3-1c223397a229" providerId="ADAL" clId="{B3912045-F258-44B2-A141-0BFB57AD65B7}" dt="2023-03-27T19:00:28.281" v="151" actId="478"/>
        <pc:sldMkLst>
          <pc:docMk/>
          <pc:sldMk cId="0" sldId="286"/>
        </pc:sldMkLst>
        <pc:spChg chg="del">
          <ac:chgData name="NORBEY DANILO" userId="29f64d73-8b12-4c53-a9f3-1c223397a229" providerId="ADAL" clId="{B3912045-F258-44B2-A141-0BFB57AD65B7}" dt="2023-03-27T19:00:24.643" v="149" actId="478"/>
          <ac:spMkLst>
            <pc:docMk/>
            <pc:sldMk cId="0" sldId="286"/>
            <ac:spMk id="2" creationId="{00000000-0000-0000-0000-000000000000}"/>
          </ac:spMkLst>
        </pc:spChg>
        <pc:spChg chg="del">
          <ac:chgData name="NORBEY DANILO" userId="29f64d73-8b12-4c53-a9f3-1c223397a229" providerId="ADAL" clId="{B3912045-F258-44B2-A141-0BFB57AD65B7}" dt="2023-03-27T19:00:28.281" v="151" actId="478"/>
          <ac:spMkLst>
            <pc:docMk/>
            <pc:sldMk cId="0" sldId="286"/>
            <ac:spMk id="14" creationId="{00000000-0000-0000-0000-000000000000}"/>
          </ac:spMkLst>
        </pc:spChg>
        <pc:picChg chg="del">
          <ac:chgData name="NORBEY DANILO" userId="29f64d73-8b12-4c53-a9f3-1c223397a229" providerId="ADAL" clId="{B3912045-F258-44B2-A141-0BFB57AD65B7}" dt="2023-03-27T19:00:25.572" v="150" actId="478"/>
          <ac:picMkLst>
            <pc:docMk/>
            <pc:sldMk cId="0" sldId="286"/>
            <ac:picMk id="11" creationId="{00000000-0000-0000-0000-000000000000}"/>
          </ac:picMkLst>
        </pc:picChg>
      </pc:sldChg>
      <pc:sldChg chg="delSp mod">
        <pc:chgData name="NORBEY DANILO" userId="29f64d73-8b12-4c53-a9f3-1c223397a229" providerId="ADAL" clId="{B3912045-F258-44B2-A141-0BFB57AD65B7}" dt="2023-03-27T19:00:36.219" v="154" actId="478"/>
        <pc:sldMkLst>
          <pc:docMk/>
          <pc:sldMk cId="0" sldId="287"/>
        </pc:sldMkLst>
        <pc:spChg chg="del">
          <ac:chgData name="NORBEY DANILO" userId="29f64d73-8b12-4c53-a9f3-1c223397a229" providerId="ADAL" clId="{B3912045-F258-44B2-A141-0BFB57AD65B7}" dt="2023-03-27T19:00:33.999" v="152" actId="478"/>
          <ac:spMkLst>
            <pc:docMk/>
            <pc:sldMk cId="0" sldId="287"/>
            <ac:spMk id="2" creationId="{00000000-0000-0000-0000-000000000000}"/>
          </ac:spMkLst>
        </pc:spChg>
        <pc:spChg chg="del">
          <ac:chgData name="NORBEY DANILO" userId="29f64d73-8b12-4c53-a9f3-1c223397a229" providerId="ADAL" clId="{B3912045-F258-44B2-A141-0BFB57AD65B7}" dt="2023-03-27T19:00:36.219" v="154" actId="478"/>
          <ac:spMkLst>
            <pc:docMk/>
            <pc:sldMk cId="0" sldId="287"/>
            <ac:spMk id="12" creationId="{00000000-0000-0000-0000-000000000000}"/>
          </ac:spMkLst>
        </pc:spChg>
        <pc:picChg chg="del">
          <ac:chgData name="NORBEY DANILO" userId="29f64d73-8b12-4c53-a9f3-1c223397a229" providerId="ADAL" clId="{B3912045-F258-44B2-A141-0BFB57AD65B7}" dt="2023-03-27T19:00:35.313" v="153" actId="478"/>
          <ac:picMkLst>
            <pc:docMk/>
            <pc:sldMk cId="0" sldId="287"/>
            <ac:picMk id="9" creationId="{00000000-0000-0000-0000-000000000000}"/>
          </ac:picMkLst>
        </pc:picChg>
      </pc:sldChg>
      <pc:sldChg chg="delSp mod">
        <pc:chgData name="NORBEY DANILO" userId="29f64d73-8b12-4c53-a9f3-1c223397a229" providerId="ADAL" clId="{B3912045-F258-44B2-A141-0BFB57AD65B7}" dt="2023-03-27T19:00:48.880" v="157" actId="478"/>
        <pc:sldMkLst>
          <pc:docMk/>
          <pc:sldMk cId="0" sldId="288"/>
        </pc:sldMkLst>
        <pc:spChg chg="del">
          <ac:chgData name="NORBEY DANILO" userId="29f64d73-8b12-4c53-a9f3-1c223397a229" providerId="ADAL" clId="{B3912045-F258-44B2-A141-0BFB57AD65B7}" dt="2023-03-27T19:00:48.880" v="157" actId="478"/>
          <ac:spMkLst>
            <pc:docMk/>
            <pc:sldMk cId="0" sldId="288"/>
            <ac:spMk id="2" creationId="{00000000-0000-0000-0000-000000000000}"/>
          </ac:spMkLst>
        </pc:spChg>
        <pc:spChg chg="del">
          <ac:chgData name="NORBEY DANILO" userId="29f64d73-8b12-4c53-a9f3-1c223397a229" providerId="ADAL" clId="{B3912045-F258-44B2-A141-0BFB57AD65B7}" dt="2023-03-27T19:00:47.171" v="156" actId="478"/>
          <ac:spMkLst>
            <pc:docMk/>
            <pc:sldMk cId="0" sldId="288"/>
            <ac:spMk id="14" creationId="{00000000-0000-0000-0000-000000000000}"/>
          </ac:spMkLst>
        </pc:spChg>
        <pc:picChg chg="del">
          <ac:chgData name="NORBEY DANILO" userId="29f64d73-8b12-4c53-a9f3-1c223397a229" providerId="ADAL" clId="{B3912045-F258-44B2-A141-0BFB57AD65B7}" dt="2023-03-27T19:00:45.449" v="155" actId="478"/>
          <ac:picMkLst>
            <pc:docMk/>
            <pc:sldMk cId="0" sldId="288"/>
            <ac:picMk id="11" creationId="{00000000-0000-0000-0000-000000000000}"/>
          </ac:picMkLst>
        </pc:picChg>
      </pc:sldChg>
      <pc:sldChg chg="delSp mod">
        <pc:chgData name="NORBEY DANILO" userId="29f64d73-8b12-4c53-a9f3-1c223397a229" providerId="ADAL" clId="{B3912045-F258-44B2-A141-0BFB57AD65B7}" dt="2023-03-27T19:00:54.765" v="160" actId="478"/>
        <pc:sldMkLst>
          <pc:docMk/>
          <pc:sldMk cId="0" sldId="289"/>
        </pc:sldMkLst>
        <pc:spChg chg="del">
          <ac:chgData name="NORBEY DANILO" userId="29f64d73-8b12-4c53-a9f3-1c223397a229" providerId="ADAL" clId="{B3912045-F258-44B2-A141-0BFB57AD65B7}" dt="2023-03-27T19:00:54.765" v="160" actId="478"/>
          <ac:spMkLst>
            <pc:docMk/>
            <pc:sldMk cId="0" sldId="289"/>
            <ac:spMk id="2" creationId="{00000000-0000-0000-0000-000000000000}"/>
          </ac:spMkLst>
        </pc:spChg>
        <pc:spChg chg="del">
          <ac:chgData name="NORBEY DANILO" userId="29f64d73-8b12-4c53-a9f3-1c223397a229" providerId="ADAL" clId="{B3912045-F258-44B2-A141-0BFB57AD65B7}" dt="2023-03-27T19:00:52.757" v="159" actId="478"/>
          <ac:spMkLst>
            <pc:docMk/>
            <pc:sldMk cId="0" sldId="289"/>
            <ac:spMk id="14" creationId="{00000000-0000-0000-0000-000000000000}"/>
          </ac:spMkLst>
        </pc:spChg>
        <pc:picChg chg="del">
          <ac:chgData name="NORBEY DANILO" userId="29f64d73-8b12-4c53-a9f3-1c223397a229" providerId="ADAL" clId="{B3912045-F258-44B2-A141-0BFB57AD65B7}" dt="2023-03-27T19:00:52.030" v="158" actId="478"/>
          <ac:picMkLst>
            <pc:docMk/>
            <pc:sldMk cId="0" sldId="289"/>
            <ac:picMk id="11" creationId="{00000000-0000-0000-0000-000000000000}"/>
          </ac:picMkLst>
        </pc:picChg>
      </pc:sldChg>
      <pc:sldChg chg="delSp mod">
        <pc:chgData name="NORBEY DANILO" userId="29f64d73-8b12-4c53-a9f3-1c223397a229" providerId="ADAL" clId="{B3912045-F258-44B2-A141-0BFB57AD65B7}" dt="2023-03-27T19:01:01.688" v="163" actId="478"/>
        <pc:sldMkLst>
          <pc:docMk/>
          <pc:sldMk cId="0" sldId="290"/>
        </pc:sldMkLst>
        <pc:spChg chg="del">
          <ac:chgData name="NORBEY DANILO" userId="29f64d73-8b12-4c53-a9f3-1c223397a229" providerId="ADAL" clId="{B3912045-F258-44B2-A141-0BFB57AD65B7}" dt="2023-03-27T19:01:01.688" v="163" actId="478"/>
          <ac:spMkLst>
            <pc:docMk/>
            <pc:sldMk cId="0" sldId="290"/>
            <ac:spMk id="2" creationId="{00000000-0000-0000-0000-000000000000}"/>
          </ac:spMkLst>
        </pc:spChg>
        <pc:spChg chg="del">
          <ac:chgData name="NORBEY DANILO" userId="29f64d73-8b12-4c53-a9f3-1c223397a229" providerId="ADAL" clId="{B3912045-F258-44B2-A141-0BFB57AD65B7}" dt="2023-03-27T19:00:59.355" v="162" actId="478"/>
          <ac:spMkLst>
            <pc:docMk/>
            <pc:sldMk cId="0" sldId="290"/>
            <ac:spMk id="14" creationId="{00000000-0000-0000-0000-000000000000}"/>
          </ac:spMkLst>
        </pc:spChg>
        <pc:picChg chg="del">
          <ac:chgData name="NORBEY DANILO" userId="29f64d73-8b12-4c53-a9f3-1c223397a229" providerId="ADAL" clId="{B3912045-F258-44B2-A141-0BFB57AD65B7}" dt="2023-03-27T19:00:58.582" v="161" actId="478"/>
          <ac:picMkLst>
            <pc:docMk/>
            <pc:sldMk cId="0" sldId="290"/>
            <ac:picMk id="11" creationId="{00000000-0000-0000-0000-000000000000}"/>
          </ac:picMkLst>
        </pc:picChg>
      </pc:sldChg>
      <pc:sldChg chg="delSp mod">
        <pc:chgData name="NORBEY DANILO" userId="29f64d73-8b12-4c53-a9f3-1c223397a229" providerId="ADAL" clId="{B3912045-F258-44B2-A141-0BFB57AD65B7}" dt="2023-03-27T19:01:13.009" v="166" actId="478"/>
        <pc:sldMkLst>
          <pc:docMk/>
          <pc:sldMk cId="0" sldId="291"/>
        </pc:sldMkLst>
        <pc:spChg chg="del">
          <ac:chgData name="NORBEY DANILO" userId="29f64d73-8b12-4c53-a9f3-1c223397a229" providerId="ADAL" clId="{B3912045-F258-44B2-A141-0BFB57AD65B7}" dt="2023-03-27T19:01:13.009" v="166" actId="478"/>
          <ac:spMkLst>
            <pc:docMk/>
            <pc:sldMk cId="0" sldId="291"/>
            <ac:spMk id="2" creationId="{00000000-0000-0000-0000-000000000000}"/>
          </ac:spMkLst>
        </pc:spChg>
        <pc:spChg chg="del">
          <ac:chgData name="NORBEY DANILO" userId="29f64d73-8b12-4c53-a9f3-1c223397a229" providerId="ADAL" clId="{B3912045-F258-44B2-A141-0BFB57AD65B7}" dt="2023-03-27T19:01:11.751" v="165" actId="478"/>
          <ac:spMkLst>
            <pc:docMk/>
            <pc:sldMk cId="0" sldId="291"/>
            <ac:spMk id="12" creationId="{00000000-0000-0000-0000-000000000000}"/>
          </ac:spMkLst>
        </pc:spChg>
        <pc:picChg chg="del">
          <ac:chgData name="NORBEY DANILO" userId="29f64d73-8b12-4c53-a9f3-1c223397a229" providerId="ADAL" clId="{B3912045-F258-44B2-A141-0BFB57AD65B7}" dt="2023-03-27T19:01:10.933" v="164" actId="478"/>
          <ac:picMkLst>
            <pc:docMk/>
            <pc:sldMk cId="0" sldId="291"/>
            <ac:picMk id="9" creationId="{00000000-0000-0000-0000-000000000000}"/>
          </ac:picMkLst>
        </pc:picChg>
      </pc:sldChg>
      <pc:sldChg chg="delSp mod">
        <pc:chgData name="NORBEY DANILO" userId="29f64d73-8b12-4c53-a9f3-1c223397a229" providerId="ADAL" clId="{B3912045-F258-44B2-A141-0BFB57AD65B7}" dt="2023-03-27T19:01:19.263" v="169" actId="478"/>
        <pc:sldMkLst>
          <pc:docMk/>
          <pc:sldMk cId="0" sldId="292"/>
        </pc:sldMkLst>
        <pc:spChg chg="del">
          <ac:chgData name="NORBEY DANILO" userId="29f64d73-8b12-4c53-a9f3-1c223397a229" providerId="ADAL" clId="{B3912045-F258-44B2-A141-0BFB57AD65B7}" dt="2023-03-27T19:01:19.263" v="169" actId="478"/>
          <ac:spMkLst>
            <pc:docMk/>
            <pc:sldMk cId="0" sldId="292"/>
            <ac:spMk id="2" creationId="{00000000-0000-0000-0000-000000000000}"/>
          </ac:spMkLst>
        </pc:spChg>
        <pc:spChg chg="del">
          <ac:chgData name="NORBEY DANILO" userId="29f64d73-8b12-4c53-a9f3-1c223397a229" providerId="ADAL" clId="{B3912045-F258-44B2-A141-0BFB57AD65B7}" dt="2023-03-27T19:01:17.624" v="168" actId="478"/>
          <ac:spMkLst>
            <pc:docMk/>
            <pc:sldMk cId="0" sldId="292"/>
            <ac:spMk id="12" creationId="{00000000-0000-0000-0000-000000000000}"/>
          </ac:spMkLst>
        </pc:spChg>
        <pc:picChg chg="del">
          <ac:chgData name="NORBEY DANILO" userId="29f64d73-8b12-4c53-a9f3-1c223397a229" providerId="ADAL" clId="{B3912045-F258-44B2-A141-0BFB57AD65B7}" dt="2023-03-27T19:01:16.733" v="167" actId="478"/>
          <ac:picMkLst>
            <pc:docMk/>
            <pc:sldMk cId="0" sldId="292"/>
            <ac:picMk id="9" creationId="{00000000-0000-0000-0000-000000000000}"/>
          </ac:picMkLst>
        </pc:picChg>
      </pc:sldChg>
      <pc:sldChg chg="delSp modSp mod">
        <pc:chgData name="NORBEY DANILO" userId="29f64d73-8b12-4c53-a9f3-1c223397a229" providerId="ADAL" clId="{B3912045-F258-44B2-A141-0BFB57AD65B7}" dt="2023-03-27T19:01:28.668" v="173" actId="478"/>
        <pc:sldMkLst>
          <pc:docMk/>
          <pc:sldMk cId="0" sldId="293"/>
        </pc:sldMkLst>
        <pc:spChg chg="del mod">
          <ac:chgData name="NORBEY DANILO" userId="29f64d73-8b12-4c53-a9f3-1c223397a229" providerId="ADAL" clId="{B3912045-F258-44B2-A141-0BFB57AD65B7}" dt="2023-03-27T19:01:28.668" v="173" actId="478"/>
          <ac:spMkLst>
            <pc:docMk/>
            <pc:sldMk cId="0" sldId="293"/>
            <ac:spMk id="2" creationId="{00000000-0000-0000-0000-000000000000}"/>
          </ac:spMkLst>
        </pc:spChg>
        <pc:spChg chg="del">
          <ac:chgData name="NORBEY DANILO" userId="29f64d73-8b12-4c53-a9f3-1c223397a229" providerId="ADAL" clId="{B3912045-F258-44B2-A141-0BFB57AD65B7}" dt="2023-03-27T19:01:24.996" v="171" actId="478"/>
          <ac:spMkLst>
            <pc:docMk/>
            <pc:sldMk cId="0" sldId="293"/>
            <ac:spMk id="16" creationId="{00000000-0000-0000-0000-000000000000}"/>
          </ac:spMkLst>
        </pc:spChg>
        <pc:picChg chg="del">
          <ac:chgData name="NORBEY DANILO" userId="29f64d73-8b12-4c53-a9f3-1c223397a229" providerId="ADAL" clId="{B3912045-F258-44B2-A141-0BFB57AD65B7}" dt="2023-03-27T19:01:24.315" v="170" actId="478"/>
          <ac:picMkLst>
            <pc:docMk/>
            <pc:sldMk cId="0" sldId="293"/>
            <ac:picMk id="10" creationId="{00000000-0000-0000-0000-000000000000}"/>
          </ac:picMkLst>
        </pc:picChg>
      </pc:sldChg>
      <pc:sldChg chg="delSp mod">
        <pc:chgData name="NORBEY DANILO" userId="29f64d73-8b12-4c53-a9f3-1c223397a229" providerId="ADAL" clId="{B3912045-F258-44B2-A141-0BFB57AD65B7}" dt="2023-03-27T19:01:39.411" v="176" actId="478"/>
        <pc:sldMkLst>
          <pc:docMk/>
          <pc:sldMk cId="0" sldId="294"/>
        </pc:sldMkLst>
        <pc:spChg chg="del">
          <ac:chgData name="NORBEY DANILO" userId="29f64d73-8b12-4c53-a9f3-1c223397a229" providerId="ADAL" clId="{B3912045-F258-44B2-A141-0BFB57AD65B7}" dt="2023-03-27T19:01:39.411" v="176" actId="478"/>
          <ac:spMkLst>
            <pc:docMk/>
            <pc:sldMk cId="0" sldId="294"/>
            <ac:spMk id="2" creationId="{00000000-0000-0000-0000-000000000000}"/>
          </ac:spMkLst>
        </pc:spChg>
        <pc:spChg chg="del">
          <ac:chgData name="NORBEY DANILO" userId="29f64d73-8b12-4c53-a9f3-1c223397a229" providerId="ADAL" clId="{B3912045-F258-44B2-A141-0BFB57AD65B7}" dt="2023-03-27T19:01:32.289" v="175" actId="478"/>
          <ac:spMkLst>
            <pc:docMk/>
            <pc:sldMk cId="0" sldId="294"/>
            <ac:spMk id="14" creationId="{00000000-0000-0000-0000-000000000000}"/>
          </ac:spMkLst>
        </pc:spChg>
        <pc:picChg chg="del">
          <ac:chgData name="NORBEY DANILO" userId="29f64d73-8b12-4c53-a9f3-1c223397a229" providerId="ADAL" clId="{B3912045-F258-44B2-A141-0BFB57AD65B7}" dt="2023-03-27T19:01:31.539" v="174" actId="478"/>
          <ac:picMkLst>
            <pc:docMk/>
            <pc:sldMk cId="0" sldId="294"/>
            <ac:picMk id="11" creationId="{00000000-0000-0000-0000-000000000000}"/>
          </ac:picMkLst>
        </pc:picChg>
      </pc:sldChg>
      <pc:sldChg chg="delSp modSp mod">
        <pc:chgData name="NORBEY DANILO" userId="29f64d73-8b12-4c53-a9f3-1c223397a229" providerId="ADAL" clId="{B3912045-F258-44B2-A141-0BFB57AD65B7}" dt="2023-03-27T19:01:53.341" v="180" actId="1076"/>
        <pc:sldMkLst>
          <pc:docMk/>
          <pc:sldMk cId="0" sldId="295"/>
        </pc:sldMkLst>
        <pc:spChg chg="del">
          <ac:chgData name="NORBEY DANILO" userId="29f64d73-8b12-4c53-a9f3-1c223397a229" providerId="ADAL" clId="{B3912045-F258-44B2-A141-0BFB57AD65B7}" dt="2023-03-27T19:01:49.433" v="179" actId="478"/>
          <ac:spMkLst>
            <pc:docMk/>
            <pc:sldMk cId="0" sldId="295"/>
            <ac:spMk id="2" creationId="{00000000-0000-0000-0000-000000000000}"/>
          </ac:spMkLst>
        </pc:spChg>
        <pc:spChg chg="del">
          <ac:chgData name="NORBEY DANILO" userId="29f64d73-8b12-4c53-a9f3-1c223397a229" providerId="ADAL" clId="{B3912045-F258-44B2-A141-0BFB57AD65B7}" dt="2023-03-27T19:01:48.014" v="178" actId="478"/>
          <ac:spMkLst>
            <pc:docMk/>
            <pc:sldMk cId="0" sldId="295"/>
            <ac:spMk id="16" creationId="{00000000-0000-0000-0000-000000000000}"/>
          </ac:spMkLst>
        </pc:spChg>
        <pc:picChg chg="del">
          <ac:chgData name="NORBEY DANILO" userId="29f64d73-8b12-4c53-a9f3-1c223397a229" providerId="ADAL" clId="{B3912045-F258-44B2-A141-0BFB57AD65B7}" dt="2023-03-27T19:01:47.242" v="177" actId="478"/>
          <ac:picMkLst>
            <pc:docMk/>
            <pc:sldMk cId="0" sldId="295"/>
            <ac:picMk id="11" creationId="{00000000-0000-0000-0000-000000000000}"/>
          </ac:picMkLst>
        </pc:picChg>
        <pc:picChg chg="mod">
          <ac:chgData name="NORBEY DANILO" userId="29f64d73-8b12-4c53-a9f3-1c223397a229" providerId="ADAL" clId="{B3912045-F258-44B2-A141-0BFB57AD65B7}" dt="2023-03-27T19:01:53.341" v="180" actId="1076"/>
          <ac:picMkLst>
            <pc:docMk/>
            <pc:sldMk cId="0" sldId="295"/>
            <ac:picMk id="14" creationId="{00000000-0000-0000-0000-000000000000}"/>
          </ac:picMkLst>
        </pc:picChg>
        <pc:picChg chg="mod">
          <ac:chgData name="NORBEY DANILO" userId="29f64d73-8b12-4c53-a9f3-1c223397a229" providerId="ADAL" clId="{B3912045-F258-44B2-A141-0BFB57AD65B7}" dt="2023-03-27T19:01:53.341" v="180" actId="1076"/>
          <ac:picMkLst>
            <pc:docMk/>
            <pc:sldMk cId="0" sldId="295"/>
            <ac:picMk id="15" creationId="{00000000-0000-0000-0000-000000000000}"/>
          </ac:picMkLst>
        </pc:picChg>
      </pc:sldChg>
      <pc:sldChg chg="delSp mod">
        <pc:chgData name="NORBEY DANILO" userId="29f64d73-8b12-4c53-a9f3-1c223397a229" providerId="ADAL" clId="{B3912045-F258-44B2-A141-0BFB57AD65B7}" dt="2023-03-27T19:01:58.634" v="183" actId="478"/>
        <pc:sldMkLst>
          <pc:docMk/>
          <pc:sldMk cId="0" sldId="296"/>
        </pc:sldMkLst>
        <pc:spChg chg="del">
          <ac:chgData name="NORBEY DANILO" userId="29f64d73-8b12-4c53-a9f3-1c223397a229" providerId="ADAL" clId="{B3912045-F258-44B2-A141-0BFB57AD65B7}" dt="2023-03-27T19:01:58.634" v="183" actId="478"/>
          <ac:spMkLst>
            <pc:docMk/>
            <pc:sldMk cId="0" sldId="296"/>
            <ac:spMk id="2" creationId="{00000000-0000-0000-0000-000000000000}"/>
          </ac:spMkLst>
        </pc:spChg>
        <pc:spChg chg="del">
          <ac:chgData name="NORBEY DANILO" userId="29f64d73-8b12-4c53-a9f3-1c223397a229" providerId="ADAL" clId="{B3912045-F258-44B2-A141-0BFB57AD65B7}" dt="2023-03-27T19:01:57.611" v="182" actId="478"/>
          <ac:spMkLst>
            <pc:docMk/>
            <pc:sldMk cId="0" sldId="296"/>
            <ac:spMk id="17" creationId="{00000000-0000-0000-0000-000000000000}"/>
          </ac:spMkLst>
        </pc:spChg>
        <pc:picChg chg="del">
          <ac:chgData name="NORBEY DANILO" userId="29f64d73-8b12-4c53-a9f3-1c223397a229" providerId="ADAL" clId="{B3912045-F258-44B2-A141-0BFB57AD65B7}" dt="2023-03-27T19:01:56.872" v="181" actId="478"/>
          <ac:picMkLst>
            <pc:docMk/>
            <pc:sldMk cId="0" sldId="296"/>
            <ac:picMk id="11" creationId="{00000000-0000-0000-0000-000000000000}"/>
          </ac:picMkLst>
        </pc:picChg>
      </pc:sldChg>
      <pc:sldChg chg="delSp mod">
        <pc:chgData name="NORBEY DANILO" userId="29f64d73-8b12-4c53-a9f3-1c223397a229" providerId="ADAL" clId="{B3912045-F258-44B2-A141-0BFB57AD65B7}" dt="2023-03-27T19:02:03.728" v="186" actId="478"/>
        <pc:sldMkLst>
          <pc:docMk/>
          <pc:sldMk cId="0" sldId="297"/>
        </pc:sldMkLst>
        <pc:spChg chg="del">
          <ac:chgData name="NORBEY DANILO" userId="29f64d73-8b12-4c53-a9f3-1c223397a229" providerId="ADAL" clId="{B3912045-F258-44B2-A141-0BFB57AD65B7}" dt="2023-03-27T19:02:01.434" v="184" actId="478"/>
          <ac:spMkLst>
            <pc:docMk/>
            <pc:sldMk cId="0" sldId="297"/>
            <ac:spMk id="2" creationId="{00000000-0000-0000-0000-000000000000}"/>
          </ac:spMkLst>
        </pc:spChg>
        <pc:spChg chg="del">
          <ac:chgData name="NORBEY DANILO" userId="29f64d73-8b12-4c53-a9f3-1c223397a229" providerId="ADAL" clId="{B3912045-F258-44B2-A141-0BFB57AD65B7}" dt="2023-03-27T19:02:03.728" v="186" actId="478"/>
          <ac:spMkLst>
            <pc:docMk/>
            <pc:sldMk cId="0" sldId="297"/>
            <ac:spMk id="15" creationId="{00000000-0000-0000-0000-000000000000}"/>
          </ac:spMkLst>
        </pc:spChg>
        <pc:picChg chg="del">
          <ac:chgData name="NORBEY DANILO" userId="29f64d73-8b12-4c53-a9f3-1c223397a229" providerId="ADAL" clId="{B3912045-F258-44B2-A141-0BFB57AD65B7}" dt="2023-03-27T19:02:02.172" v="185" actId="478"/>
          <ac:picMkLst>
            <pc:docMk/>
            <pc:sldMk cId="0" sldId="297"/>
            <ac:picMk id="11" creationId="{00000000-0000-0000-0000-000000000000}"/>
          </ac:picMkLst>
        </pc:picChg>
      </pc:sldChg>
      <pc:sldChg chg="delSp mod">
        <pc:chgData name="NORBEY DANILO" userId="29f64d73-8b12-4c53-a9f3-1c223397a229" providerId="ADAL" clId="{B3912045-F258-44B2-A141-0BFB57AD65B7}" dt="2023-03-27T19:02:07.584" v="189" actId="478"/>
        <pc:sldMkLst>
          <pc:docMk/>
          <pc:sldMk cId="0" sldId="298"/>
        </pc:sldMkLst>
        <pc:spChg chg="del">
          <ac:chgData name="NORBEY DANILO" userId="29f64d73-8b12-4c53-a9f3-1c223397a229" providerId="ADAL" clId="{B3912045-F258-44B2-A141-0BFB57AD65B7}" dt="2023-03-27T19:02:07.584" v="189" actId="478"/>
          <ac:spMkLst>
            <pc:docMk/>
            <pc:sldMk cId="0" sldId="298"/>
            <ac:spMk id="2" creationId="{00000000-0000-0000-0000-000000000000}"/>
          </ac:spMkLst>
        </pc:spChg>
        <pc:spChg chg="del">
          <ac:chgData name="NORBEY DANILO" userId="29f64d73-8b12-4c53-a9f3-1c223397a229" providerId="ADAL" clId="{B3912045-F258-44B2-A141-0BFB57AD65B7}" dt="2023-03-27T19:02:06.151" v="188" actId="478"/>
          <ac:spMkLst>
            <pc:docMk/>
            <pc:sldMk cId="0" sldId="298"/>
            <ac:spMk id="14" creationId="{00000000-0000-0000-0000-000000000000}"/>
          </ac:spMkLst>
        </pc:spChg>
        <pc:picChg chg="del">
          <ac:chgData name="NORBEY DANILO" userId="29f64d73-8b12-4c53-a9f3-1c223397a229" providerId="ADAL" clId="{B3912045-F258-44B2-A141-0BFB57AD65B7}" dt="2023-03-27T19:02:05.551" v="187" actId="478"/>
          <ac:picMkLst>
            <pc:docMk/>
            <pc:sldMk cId="0" sldId="298"/>
            <ac:picMk id="11" creationId="{00000000-0000-0000-0000-000000000000}"/>
          </ac:picMkLst>
        </pc:picChg>
      </pc:sldChg>
      <pc:sldChg chg="delSp mod">
        <pc:chgData name="NORBEY DANILO" userId="29f64d73-8b12-4c53-a9f3-1c223397a229" providerId="ADAL" clId="{B3912045-F258-44B2-A141-0BFB57AD65B7}" dt="2023-03-27T19:02:12.987" v="192" actId="478"/>
        <pc:sldMkLst>
          <pc:docMk/>
          <pc:sldMk cId="0" sldId="299"/>
        </pc:sldMkLst>
        <pc:spChg chg="del">
          <ac:chgData name="NORBEY DANILO" userId="29f64d73-8b12-4c53-a9f3-1c223397a229" providerId="ADAL" clId="{B3912045-F258-44B2-A141-0BFB57AD65B7}" dt="2023-03-27T19:02:12.987" v="192" actId="478"/>
          <ac:spMkLst>
            <pc:docMk/>
            <pc:sldMk cId="0" sldId="299"/>
            <ac:spMk id="2" creationId="{00000000-0000-0000-0000-000000000000}"/>
          </ac:spMkLst>
        </pc:spChg>
        <pc:spChg chg="del">
          <ac:chgData name="NORBEY DANILO" userId="29f64d73-8b12-4c53-a9f3-1c223397a229" providerId="ADAL" clId="{B3912045-F258-44B2-A141-0BFB57AD65B7}" dt="2023-03-27T19:02:10.793" v="191" actId="478"/>
          <ac:spMkLst>
            <pc:docMk/>
            <pc:sldMk cId="0" sldId="299"/>
            <ac:spMk id="14" creationId="{00000000-0000-0000-0000-000000000000}"/>
          </ac:spMkLst>
        </pc:spChg>
        <pc:picChg chg="del">
          <ac:chgData name="NORBEY DANILO" userId="29f64d73-8b12-4c53-a9f3-1c223397a229" providerId="ADAL" clId="{B3912045-F258-44B2-A141-0BFB57AD65B7}" dt="2023-03-27T19:02:10.144" v="190" actId="478"/>
          <ac:picMkLst>
            <pc:docMk/>
            <pc:sldMk cId="0" sldId="299"/>
            <ac:picMk id="11" creationId="{00000000-0000-0000-0000-000000000000}"/>
          </ac:picMkLst>
        </pc:picChg>
      </pc:sldChg>
      <pc:sldChg chg="delSp modSp mod">
        <pc:chgData name="NORBEY DANILO" userId="29f64d73-8b12-4c53-a9f3-1c223397a229" providerId="ADAL" clId="{B3912045-F258-44B2-A141-0BFB57AD65B7}" dt="2023-03-27T19:02:18.776" v="196" actId="478"/>
        <pc:sldMkLst>
          <pc:docMk/>
          <pc:sldMk cId="0" sldId="300"/>
        </pc:sldMkLst>
        <pc:spChg chg="del mod">
          <ac:chgData name="NORBEY DANILO" userId="29f64d73-8b12-4c53-a9f3-1c223397a229" providerId="ADAL" clId="{B3912045-F258-44B2-A141-0BFB57AD65B7}" dt="2023-03-27T19:02:16.683" v="194" actId="478"/>
          <ac:spMkLst>
            <pc:docMk/>
            <pc:sldMk cId="0" sldId="300"/>
            <ac:spMk id="2" creationId="{00000000-0000-0000-0000-000000000000}"/>
          </ac:spMkLst>
        </pc:spChg>
        <pc:spChg chg="del">
          <ac:chgData name="NORBEY DANILO" userId="29f64d73-8b12-4c53-a9f3-1c223397a229" providerId="ADAL" clId="{B3912045-F258-44B2-A141-0BFB57AD65B7}" dt="2023-03-27T19:02:18.776" v="196" actId="478"/>
          <ac:spMkLst>
            <pc:docMk/>
            <pc:sldMk cId="0" sldId="300"/>
            <ac:spMk id="16" creationId="{00000000-0000-0000-0000-000000000000}"/>
          </ac:spMkLst>
        </pc:spChg>
        <pc:picChg chg="del">
          <ac:chgData name="NORBEY DANILO" userId="29f64d73-8b12-4c53-a9f3-1c223397a229" providerId="ADAL" clId="{B3912045-F258-44B2-A141-0BFB57AD65B7}" dt="2023-03-27T19:02:17.634" v="195" actId="478"/>
          <ac:picMkLst>
            <pc:docMk/>
            <pc:sldMk cId="0" sldId="300"/>
            <ac:picMk id="13" creationId="{00000000-0000-0000-0000-000000000000}"/>
          </ac:picMkLst>
        </pc:picChg>
      </pc:sldChg>
      <pc:sldChg chg="delSp mod">
        <pc:chgData name="NORBEY DANILO" userId="29f64d73-8b12-4c53-a9f3-1c223397a229" providerId="ADAL" clId="{B3912045-F258-44B2-A141-0BFB57AD65B7}" dt="2023-03-27T19:02:25.448" v="199" actId="478"/>
        <pc:sldMkLst>
          <pc:docMk/>
          <pc:sldMk cId="0" sldId="301"/>
        </pc:sldMkLst>
        <pc:spChg chg="del">
          <ac:chgData name="NORBEY DANILO" userId="29f64d73-8b12-4c53-a9f3-1c223397a229" providerId="ADAL" clId="{B3912045-F258-44B2-A141-0BFB57AD65B7}" dt="2023-03-27T19:02:25.448" v="199" actId="478"/>
          <ac:spMkLst>
            <pc:docMk/>
            <pc:sldMk cId="0" sldId="301"/>
            <ac:spMk id="2" creationId="{00000000-0000-0000-0000-000000000000}"/>
          </ac:spMkLst>
        </pc:spChg>
        <pc:spChg chg="del">
          <ac:chgData name="NORBEY DANILO" userId="29f64d73-8b12-4c53-a9f3-1c223397a229" providerId="ADAL" clId="{B3912045-F258-44B2-A141-0BFB57AD65B7}" dt="2023-03-27T19:02:22.769" v="198" actId="478"/>
          <ac:spMkLst>
            <pc:docMk/>
            <pc:sldMk cId="0" sldId="301"/>
            <ac:spMk id="14" creationId="{00000000-0000-0000-0000-000000000000}"/>
          </ac:spMkLst>
        </pc:spChg>
        <pc:picChg chg="del">
          <ac:chgData name="NORBEY DANILO" userId="29f64d73-8b12-4c53-a9f3-1c223397a229" providerId="ADAL" clId="{B3912045-F258-44B2-A141-0BFB57AD65B7}" dt="2023-03-27T19:02:21.918" v="197" actId="478"/>
          <ac:picMkLst>
            <pc:docMk/>
            <pc:sldMk cId="0" sldId="301"/>
            <ac:picMk id="11" creationId="{00000000-0000-0000-0000-000000000000}"/>
          </ac:picMkLst>
        </pc:picChg>
      </pc:sldChg>
      <pc:sldChg chg="delSp mod">
        <pc:chgData name="NORBEY DANILO" userId="29f64d73-8b12-4c53-a9f3-1c223397a229" providerId="ADAL" clId="{B3912045-F258-44B2-A141-0BFB57AD65B7}" dt="2023-03-27T19:02:31.377" v="202" actId="478"/>
        <pc:sldMkLst>
          <pc:docMk/>
          <pc:sldMk cId="0" sldId="302"/>
        </pc:sldMkLst>
        <pc:spChg chg="del">
          <ac:chgData name="NORBEY DANILO" userId="29f64d73-8b12-4c53-a9f3-1c223397a229" providerId="ADAL" clId="{B3912045-F258-44B2-A141-0BFB57AD65B7}" dt="2023-03-27T19:02:31.377" v="202" actId="478"/>
          <ac:spMkLst>
            <pc:docMk/>
            <pc:sldMk cId="0" sldId="302"/>
            <ac:spMk id="2" creationId="{00000000-0000-0000-0000-000000000000}"/>
          </ac:spMkLst>
        </pc:spChg>
        <pc:spChg chg="del">
          <ac:chgData name="NORBEY DANILO" userId="29f64d73-8b12-4c53-a9f3-1c223397a229" providerId="ADAL" clId="{B3912045-F258-44B2-A141-0BFB57AD65B7}" dt="2023-03-27T19:02:30.021" v="201" actId="478"/>
          <ac:spMkLst>
            <pc:docMk/>
            <pc:sldMk cId="0" sldId="302"/>
            <ac:spMk id="13" creationId="{00000000-0000-0000-0000-000000000000}"/>
          </ac:spMkLst>
        </pc:spChg>
        <pc:picChg chg="del">
          <ac:chgData name="NORBEY DANILO" userId="29f64d73-8b12-4c53-a9f3-1c223397a229" providerId="ADAL" clId="{B3912045-F258-44B2-A141-0BFB57AD65B7}" dt="2023-03-27T19:02:28.185" v="200" actId="478"/>
          <ac:picMkLst>
            <pc:docMk/>
            <pc:sldMk cId="0" sldId="302"/>
            <ac:picMk id="10" creationId="{00000000-0000-0000-0000-000000000000}"/>
          </ac:picMkLst>
        </pc:picChg>
      </pc:sldChg>
      <pc:sldChg chg="delSp mod">
        <pc:chgData name="NORBEY DANILO" userId="29f64d73-8b12-4c53-a9f3-1c223397a229" providerId="ADAL" clId="{B3912045-F258-44B2-A141-0BFB57AD65B7}" dt="2023-03-27T19:02:35.155" v="205" actId="478"/>
        <pc:sldMkLst>
          <pc:docMk/>
          <pc:sldMk cId="0" sldId="303"/>
        </pc:sldMkLst>
        <pc:spChg chg="del">
          <ac:chgData name="NORBEY DANILO" userId="29f64d73-8b12-4c53-a9f3-1c223397a229" providerId="ADAL" clId="{B3912045-F258-44B2-A141-0BFB57AD65B7}" dt="2023-03-27T19:02:35.155" v="205" actId="478"/>
          <ac:spMkLst>
            <pc:docMk/>
            <pc:sldMk cId="0" sldId="303"/>
            <ac:spMk id="2" creationId="{00000000-0000-0000-0000-000000000000}"/>
          </ac:spMkLst>
        </pc:spChg>
        <pc:spChg chg="del">
          <ac:chgData name="NORBEY DANILO" userId="29f64d73-8b12-4c53-a9f3-1c223397a229" providerId="ADAL" clId="{B3912045-F258-44B2-A141-0BFB57AD65B7}" dt="2023-03-27T19:02:34.105" v="204" actId="478"/>
          <ac:spMkLst>
            <pc:docMk/>
            <pc:sldMk cId="0" sldId="303"/>
            <ac:spMk id="13" creationId="{00000000-0000-0000-0000-000000000000}"/>
          </ac:spMkLst>
        </pc:spChg>
        <pc:picChg chg="del">
          <ac:chgData name="NORBEY DANILO" userId="29f64d73-8b12-4c53-a9f3-1c223397a229" providerId="ADAL" clId="{B3912045-F258-44B2-A141-0BFB57AD65B7}" dt="2023-03-27T19:02:33.228" v="203" actId="478"/>
          <ac:picMkLst>
            <pc:docMk/>
            <pc:sldMk cId="0" sldId="303"/>
            <ac:picMk id="10" creationId="{00000000-0000-0000-0000-000000000000}"/>
          </ac:picMkLst>
        </pc:picChg>
      </pc:sldChg>
      <pc:sldChg chg="delSp mod">
        <pc:chgData name="NORBEY DANILO" userId="29f64d73-8b12-4c53-a9f3-1c223397a229" providerId="ADAL" clId="{B3912045-F258-44B2-A141-0BFB57AD65B7}" dt="2023-03-27T19:02:39.630" v="208" actId="478"/>
        <pc:sldMkLst>
          <pc:docMk/>
          <pc:sldMk cId="0" sldId="304"/>
        </pc:sldMkLst>
        <pc:spChg chg="del">
          <ac:chgData name="NORBEY DANILO" userId="29f64d73-8b12-4c53-a9f3-1c223397a229" providerId="ADAL" clId="{B3912045-F258-44B2-A141-0BFB57AD65B7}" dt="2023-03-27T19:02:39.630" v="208" actId="478"/>
          <ac:spMkLst>
            <pc:docMk/>
            <pc:sldMk cId="0" sldId="304"/>
            <ac:spMk id="2" creationId="{00000000-0000-0000-0000-000000000000}"/>
          </ac:spMkLst>
        </pc:spChg>
        <pc:spChg chg="del">
          <ac:chgData name="NORBEY DANILO" userId="29f64d73-8b12-4c53-a9f3-1c223397a229" providerId="ADAL" clId="{B3912045-F258-44B2-A141-0BFB57AD65B7}" dt="2023-03-27T19:02:37.691" v="207" actId="478"/>
          <ac:spMkLst>
            <pc:docMk/>
            <pc:sldMk cId="0" sldId="304"/>
            <ac:spMk id="15" creationId="{00000000-0000-0000-0000-000000000000}"/>
          </ac:spMkLst>
        </pc:spChg>
        <pc:picChg chg="del">
          <ac:chgData name="NORBEY DANILO" userId="29f64d73-8b12-4c53-a9f3-1c223397a229" providerId="ADAL" clId="{B3912045-F258-44B2-A141-0BFB57AD65B7}" dt="2023-03-27T19:02:36.904" v="206" actId="478"/>
          <ac:picMkLst>
            <pc:docMk/>
            <pc:sldMk cId="0" sldId="304"/>
            <ac:picMk id="12" creationId="{00000000-0000-0000-0000-000000000000}"/>
          </ac:picMkLst>
        </pc:picChg>
      </pc:sldChg>
      <pc:sldChg chg="delSp mod">
        <pc:chgData name="NORBEY DANILO" userId="29f64d73-8b12-4c53-a9f3-1c223397a229" providerId="ADAL" clId="{B3912045-F258-44B2-A141-0BFB57AD65B7}" dt="2023-03-27T19:02:45.635" v="211" actId="478"/>
        <pc:sldMkLst>
          <pc:docMk/>
          <pc:sldMk cId="0" sldId="305"/>
        </pc:sldMkLst>
        <pc:spChg chg="del">
          <ac:chgData name="NORBEY DANILO" userId="29f64d73-8b12-4c53-a9f3-1c223397a229" providerId="ADAL" clId="{B3912045-F258-44B2-A141-0BFB57AD65B7}" dt="2023-03-27T19:02:45.635" v="211" actId="478"/>
          <ac:spMkLst>
            <pc:docMk/>
            <pc:sldMk cId="0" sldId="305"/>
            <ac:spMk id="2" creationId="{00000000-0000-0000-0000-000000000000}"/>
          </ac:spMkLst>
        </pc:spChg>
        <pc:spChg chg="del">
          <ac:chgData name="NORBEY DANILO" userId="29f64d73-8b12-4c53-a9f3-1c223397a229" providerId="ADAL" clId="{B3912045-F258-44B2-A141-0BFB57AD65B7}" dt="2023-03-27T19:02:43.770" v="210" actId="478"/>
          <ac:spMkLst>
            <pc:docMk/>
            <pc:sldMk cId="0" sldId="305"/>
            <ac:spMk id="14" creationId="{00000000-0000-0000-0000-000000000000}"/>
          </ac:spMkLst>
        </pc:spChg>
        <pc:picChg chg="del">
          <ac:chgData name="NORBEY DANILO" userId="29f64d73-8b12-4c53-a9f3-1c223397a229" providerId="ADAL" clId="{B3912045-F258-44B2-A141-0BFB57AD65B7}" dt="2023-03-27T19:02:42.389" v="209" actId="478"/>
          <ac:picMkLst>
            <pc:docMk/>
            <pc:sldMk cId="0" sldId="305"/>
            <ac:picMk id="11" creationId="{00000000-0000-0000-0000-000000000000}"/>
          </ac:picMkLst>
        </pc:picChg>
      </pc:sldChg>
      <pc:sldChg chg="delSp mod">
        <pc:chgData name="NORBEY DANILO" userId="29f64d73-8b12-4c53-a9f3-1c223397a229" providerId="ADAL" clId="{B3912045-F258-44B2-A141-0BFB57AD65B7}" dt="2023-03-27T19:02:49.732" v="214" actId="478"/>
        <pc:sldMkLst>
          <pc:docMk/>
          <pc:sldMk cId="0" sldId="306"/>
        </pc:sldMkLst>
        <pc:spChg chg="del">
          <ac:chgData name="NORBEY DANILO" userId="29f64d73-8b12-4c53-a9f3-1c223397a229" providerId="ADAL" clId="{B3912045-F258-44B2-A141-0BFB57AD65B7}" dt="2023-03-27T19:02:48.145" v="212" actId="478"/>
          <ac:spMkLst>
            <pc:docMk/>
            <pc:sldMk cId="0" sldId="306"/>
            <ac:spMk id="2" creationId="{00000000-0000-0000-0000-000000000000}"/>
          </ac:spMkLst>
        </pc:spChg>
        <pc:spChg chg="del">
          <ac:chgData name="NORBEY DANILO" userId="29f64d73-8b12-4c53-a9f3-1c223397a229" providerId="ADAL" clId="{B3912045-F258-44B2-A141-0BFB57AD65B7}" dt="2023-03-27T19:02:49.732" v="214" actId="478"/>
          <ac:spMkLst>
            <pc:docMk/>
            <pc:sldMk cId="0" sldId="306"/>
            <ac:spMk id="13" creationId="{00000000-0000-0000-0000-000000000000}"/>
          </ac:spMkLst>
        </pc:spChg>
        <pc:picChg chg="del">
          <ac:chgData name="NORBEY DANILO" userId="29f64d73-8b12-4c53-a9f3-1c223397a229" providerId="ADAL" clId="{B3912045-F258-44B2-A141-0BFB57AD65B7}" dt="2023-03-27T19:02:49.082" v="213" actId="478"/>
          <ac:picMkLst>
            <pc:docMk/>
            <pc:sldMk cId="0" sldId="306"/>
            <ac:picMk id="10" creationId="{00000000-0000-0000-0000-000000000000}"/>
          </ac:picMkLst>
        </pc:picChg>
      </pc:sldChg>
      <pc:sldChg chg="delSp mod">
        <pc:chgData name="NORBEY DANILO" userId="29f64d73-8b12-4c53-a9f3-1c223397a229" providerId="ADAL" clId="{B3912045-F258-44B2-A141-0BFB57AD65B7}" dt="2023-03-27T19:02:53.860" v="217" actId="478"/>
        <pc:sldMkLst>
          <pc:docMk/>
          <pc:sldMk cId="0" sldId="307"/>
        </pc:sldMkLst>
        <pc:spChg chg="del">
          <ac:chgData name="NORBEY DANILO" userId="29f64d73-8b12-4c53-a9f3-1c223397a229" providerId="ADAL" clId="{B3912045-F258-44B2-A141-0BFB57AD65B7}" dt="2023-03-27T19:02:53.860" v="217" actId="478"/>
          <ac:spMkLst>
            <pc:docMk/>
            <pc:sldMk cId="0" sldId="307"/>
            <ac:spMk id="2" creationId="{00000000-0000-0000-0000-000000000000}"/>
          </ac:spMkLst>
        </pc:spChg>
        <pc:spChg chg="del">
          <ac:chgData name="NORBEY DANILO" userId="29f64d73-8b12-4c53-a9f3-1c223397a229" providerId="ADAL" clId="{B3912045-F258-44B2-A141-0BFB57AD65B7}" dt="2023-03-27T19:02:52.530" v="216" actId="478"/>
          <ac:spMkLst>
            <pc:docMk/>
            <pc:sldMk cId="0" sldId="307"/>
            <ac:spMk id="13" creationId="{00000000-0000-0000-0000-000000000000}"/>
          </ac:spMkLst>
        </pc:spChg>
        <pc:picChg chg="del">
          <ac:chgData name="NORBEY DANILO" userId="29f64d73-8b12-4c53-a9f3-1c223397a229" providerId="ADAL" clId="{B3912045-F258-44B2-A141-0BFB57AD65B7}" dt="2023-03-27T19:02:51.923" v="215" actId="478"/>
          <ac:picMkLst>
            <pc:docMk/>
            <pc:sldMk cId="0" sldId="307"/>
            <ac:picMk id="10" creationId="{00000000-0000-0000-0000-000000000000}"/>
          </ac:picMkLst>
        </pc:picChg>
      </pc:sldChg>
      <pc:sldChg chg="delSp modSp mod">
        <pc:chgData name="NORBEY DANILO" userId="29f64d73-8b12-4c53-a9f3-1c223397a229" providerId="ADAL" clId="{B3912045-F258-44B2-A141-0BFB57AD65B7}" dt="2023-03-27T19:03:00.598" v="221" actId="478"/>
        <pc:sldMkLst>
          <pc:docMk/>
          <pc:sldMk cId="0" sldId="308"/>
        </pc:sldMkLst>
        <pc:spChg chg="del mod">
          <ac:chgData name="NORBEY DANILO" userId="29f64d73-8b12-4c53-a9f3-1c223397a229" providerId="ADAL" clId="{B3912045-F258-44B2-A141-0BFB57AD65B7}" dt="2023-03-27T19:03:00.598" v="221" actId="478"/>
          <ac:spMkLst>
            <pc:docMk/>
            <pc:sldMk cId="0" sldId="308"/>
            <ac:spMk id="2" creationId="{00000000-0000-0000-0000-000000000000}"/>
          </ac:spMkLst>
        </pc:spChg>
        <pc:spChg chg="del">
          <ac:chgData name="NORBEY DANILO" userId="29f64d73-8b12-4c53-a9f3-1c223397a229" providerId="ADAL" clId="{B3912045-F258-44B2-A141-0BFB57AD65B7}" dt="2023-03-27T19:02:57.356" v="219" actId="478"/>
          <ac:spMkLst>
            <pc:docMk/>
            <pc:sldMk cId="0" sldId="308"/>
            <ac:spMk id="16" creationId="{00000000-0000-0000-0000-000000000000}"/>
          </ac:spMkLst>
        </pc:spChg>
        <pc:picChg chg="del">
          <ac:chgData name="NORBEY DANILO" userId="29f64d73-8b12-4c53-a9f3-1c223397a229" providerId="ADAL" clId="{B3912045-F258-44B2-A141-0BFB57AD65B7}" dt="2023-03-27T19:02:56.566" v="218" actId="478"/>
          <ac:picMkLst>
            <pc:docMk/>
            <pc:sldMk cId="0" sldId="308"/>
            <ac:picMk id="10" creationId="{00000000-0000-0000-0000-000000000000}"/>
          </ac:picMkLst>
        </pc:picChg>
      </pc:sldChg>
      <pc:sldChg chg="delSp mod">
        <pc:chgData name="NORBEY DANILO" userId="29f64d73-8b12-4c53-a9f3-1c223397a229" providerId="ADAL" clId="{B3912045-F258-44B2-A141-0BFB57AD65B7}" dt="2023-03-27T19:03:06.919" v="224" actId="478"/>
        <pc:sldMkLst>
          <pc:docMk/>
          <pc:sldMk cId="0" sldId="309"/>
        </pc:sldMkLst>
        <pc:spChg chg="del">
          <ac:chgData name="NORBEY DANILO" userId="29f64d73-8b12-4c53-a9f3-1c223397a229" providerId="ADAL" clId="{B3912045-F258-44B2-A141-0BFB57AD65B7}" dt="2023-03-27T19:03:06.919" v="224" actId="478"/>
          <ac:spMkLst>
            <pc:docMk/>
            <pc:sldMk cId="0" sldId="309"/>
            <ac:spMk id="2" creationId="{00000000-0000-0000-0000-000000000000}"/>
          </ac:spMkLst>
        </pc:spChg>
        <pc:spChg chg="del">
          <ac:chgData name="NORBEY DANILO" userId="29f64d73-8b12-4c53-a9f3-1c223397a229" providerId="ADAL" clId="{B3912045-F258-44B2-A141-0BFB57AD65B7}" dt="2023-03-27T19:03:04.062" v="223" actId="478"/>
          <ac:spMkLst>
            <pc:docMk/>
            <pc:sldMk cId="0" sldId="309"/>
            <ac:spMk id="13" creationId="{00000000-0000-0000-0000-000000000000}"/>
          </ac:spMkLst>
        </pc:spChg>
        <pc:picChg chg="del">
          <ac:chgData name="NORBEY DANILO" userId="29f64d73-8b12-4c53-a9f3-1c223397a229" providerId="ADAL" clId="{B3912045-F258-44B2-A141-0BFB57AD65B7}" dt="2023-03-27T19:03:02.483" v="222" actId="478"/>
          <ac:picMkLst>
            <pc:docMk/>
            <pc:sldMk cId="0" sldId="309"/>
            <ac:picMk id="10" creationId="{00000000-0000-0000-0000-000000000000}"/>
          </ac:picMkLst>
        </pc:picChg>
      </pc:sldChg>
      <pc:sldChg chg="delSp mod">
        <pc:chgData name="NORBEY DANILO" userId="29f64d73-8b12-4c53-a9f3-1c223397a229" providerId="ADAL" clId="{B3912045-F258-44B2-A141-0BFB57AD65B7}" dt="2023-03-27T19:03:12.033" v="227" actId="478"/>
        <pc:sldMkLst>
          <pc:docMk/>
          <pc:sldMk cId="0" sldId="310"/>
        </pc:sldMkLst>
        <pc:spChg chg="del">
          <ac:chgData name="NORBEY DANILO" userId="29f64d73-8b12-4c53-a9f3-1c223397a229" providerId="ADAL" clId="{B3912045-F258-44B2-A141-0BFB57AD65B7}" dt="2023-03-27T19:03:12.033" v="227" actId="478"/>
          <ac:spMkLst>
            <pc:docMk/>
            <pc:sldMk cId="0" sldId="310"/>
            <ac:spMk id="2" creationId="{00000000-0000-0000-0000-000000000000}"/>
          </ac:spMkLst>
        </pc:spChg>
        <pc:spChg chg="del">
          <ac:chgData name="NORBEY DANILO" userId="29f64d73-8b12-4c53-a9f3-1c223397a229" providerId="ADAL" clId="{B3912045-F258-44B2-A141-0BFB57AD65B7}" dt="2023-03-27T19:03:10.735" v="225" actId="478"/>
          <ac:spMkLst>
            <pc:docMk/>
            <pc:sldMk cId="0" sldId="310"/>
            <ac:spMk id="15" creationId="{00000000-0000-0000-0000-000000000000}"/>
          </ac:spMkLst>
        </pc:spChg>
        <pc:picChg chg="del">
          <ac:chgData name="NORBEY DANILO" userId="29f64d73-8b12-4c53-a9f3-1c223397a229" providerId="ADAL" clId="{B3912045-F258-44B2-A141-0BFB57AD65B7}" dt="2023-03-27T19:03:11.249" v="226" actId="478"/>
          <ac:picMkLst>
            <pc:docMk/>
            <pc:sldMk cId="0" sldId="310"/>
            <ac:picMk id="12" creationId="{00000000-0000-0000-0000-000000000000}"/>
          </ac:picMkLst>
        </pc:picChg>
      </pc:sldChg>
      <pc:sldChg chg="delSp mod">
        <pc:chgData name="NORBEY DANILO" userId="29f64d73-8b12-4c53-a9f3-1c223397a229" providerId="ADAL" clId="{B3912045-F258-44B2-A141-0BFB57AD65B7}" dt="2023-03-27T19:03:16.888" v="230" actId="478"/>
        <pc:sldMkLst>
          <pc:docMk/>
          <pc:sldMk cId="0" sldId="311"/>
        </pc:sldMkLst>
        <pc:spChg chg="del">
          <ac:chgData name="NORBEY DANILO" userId="29f64d73-8b12-4c53-a9f3-1c223397a229" providerId="ADAL" clId="{B3912045-F258-44B2-A141-0BFB57AD65B7}" dt="2023-03-27T19:03:15.600" v="228" actId="478"/>
          <ac:spMkLst>
            <pc:docMk/>
            <pc:sldMk cId="0" sldId="311"/>
            <ac:spMk id="2" creationId="{00000000-0000-0000-0000-000000000000}"/>
          </ac:spMkLst>
        </pc:spChg>
        <pc:spChg chg="del">
          <ac:chgData name="NORBEY DANILO" userId="29f64d73-8b12-4c53-a9f3-1c223397a229" providerId="ADAL" clId="{B3912045-F258-44B2-A141-0BFB57AD65B7}" dt="2023-03-27T19:03:16.888" v="230" actId="478"/>
          <ac:spMkLst>
            <pc:docMk/>
            <pc:sldMk cId="0" sldId="311"/>
            <ac:spMk id="13" creationId="{00000000-0000-0000-0000-000000000000}"/>
          </ac:spMkLst>
        </pc:spChg>
        <pc:picChg chg="del">
          <ac:chgData name="NORBEY DANILO" userId="29f64d73-8b12-4c53-a9f3-1c223397a229" providerId="ADAL" clId="{B3912045-F258-44B2-A141-0BFB57AD65B7}" dt="2023-03-27T19:03:16.343" v="229" actId="478"/>
          <ac:picMkLst>
            <pc:docMk/>
            <pc:sldMk cId="0" sldId="311"/>
            <ac:picMk id="10" creationId="{00000000-0000-0000-0000-000000000000}"/>
          </ac:picMkLst>
        </pc:picChg>
      </pc:sldChg>
      <pc:sldChg chg="delSp mod">
        <pc:chgData name="NORBEY DANILO" userId="29f64d73-8b12-4c53-a9f3-1c223397a229" providerId="ADAL" clId="{B3912045-F258-44B2-A141-0BFB57AD65B7}" dt="2023-03-27T19:03:21.814" v="233" actId="478"/>
        <pc:sldMkLst>
          <pc:docMk/>
          <pc:sldMk cId="0" sldId="312"/>
        </pc:sldMkLst>
        <pc:spChg chg="del">
          <ac:chgData name="NORBEY DANILO" userId="29f64d73-8b12-4c53-a9f3-1c223397a229" providerId="ADAL" clId="{B3912045-F258-44B2-A141-0BFB57AD65B7}" dt="2023-03-27T19:03:21.814" v="233" actId="478"/>
          <ac:spMkLst>
            <pc:docMk/>
            <pc:sldMk cId="0" sldId="312"/>
            <ac:spMk id="2" creationId="{00000000-0000-0000-0000-000000000000}"/>
          </ac:spMkLst>
        </pc:spChg>
        <pc:spChg chg="del">
          <ac:chgData name="NORBEY DANILO" userId="29f64d73-8b12-4c53-a9f3-1c223397a229" providerId="ADAL" clId="{B3912045-F258-44B2-A141-0BFB57AD65B7}" dt="2023-03-27T19:03:20.051" v="232" actId="478"/>
          <ac:spMkLst>
            <pc:docMk/>
            <pc:sldMk cId="0" sldId="312"/>
            <ac:spMk id="13" creationId="{00000000-0000-0000-0000-000000000000}"/>
          </ac:spMkLst>
        </pc:spChg>
        <pc:picChg chg="del">
          <ac:chgData name="NORBEY DANILO" userId="29f64d73-8b12-4c53-a9f3-1c223397a229" providerId="ADAL" clId="{B3912045-F258-44B2-A141-0BFB57AD65B7}" dt="2023-03-27T19:03:19.333" v="231" actId="478"/>
          <ac:picMkLst>
            <pc:docMk/>
            <pc:sldMk cId="0" sldId="312"/>
            <ac:picMk id="10" creationId="{00000000-0000-0000-0000-000000000000}"/>
          </ac:picMkLst>
        </pc:picChg>
      </pc:sldChg>
      <pc:sldChg chg="delSp mod">
        <pc:chgData name="NORBEY DANILO" userId="29f64d73-8b12-4c53-a9f3-1c223397a229" providerId="ADAL" clId="{B3912045-F258-44B2-A141-0BFB57AD65B7}" dt="2023-03-27T19:03:26.073" v="236" actId="478"/>
        <pc:sldMkLst>
          <pc:docMk/>
          <pc:sldMk cId="0" sldId="313"/>
        </pc:sldMkLst>
        <pc:spChg chg="del">
          <ac:chgData name="NORBEY DANILO" userId="29f64d73-8b12-4c53-a9f3-1c223397a229" providerId="ADAL" clId="{B3912045-F258-44B2-A141-0BFB57AD65B7}" dt="2023-03-27T19:03:26.073" v="236" actId="478"/>
          <ac:spMkLst>
            <pc:docMk/>
            <pc:sldMk cId="0" sldId="313"/>
            <ac:spMk id="2" creationId="{00000000-0000-0000-0000-000000000000}"/>
          </ac:spMkLst>
        </pc:spChg>
        <pc:spChg chg="del">
          <ac:chgData name="NORBEY DANILO" userId="29f64d73-8b12-4c53-a9f3-1c223397a229" providerId="ADAL" clId="{B3912045-F258-44B2-A141-0BFB57AD65B7}" dt="2023-03-27T19:03:23.627" v="234" actId="478"/>
          <ac:spMkLst>
            <pc:docMk/>
            <pc:sldMk cId="0" sldId="313"/>
            <ac:spMk id="13" creationId="{00000000-0000-0000-0000-000000000000}"/>
          </ac:spMkLst>
        </pc:spChg>
        <pc:picChg chg="del">
          <ac:chgData name="NORBEY DANILO" userId="29f64d73-8b12-4c53-a9f3-1c223397a229" providerId="ADAL" clId="{B3912045-F258-44B2-A141-0BFB57AD65B7}" dt="2023-03-27T19:03:24.180" v="235" actId="478"/>
          <ac:picMkLst>
            <pc:docMk/>
            <pc:sldMk cId="0" sldId="313"/>
            <ac:picMk id="10" creationId="{00000000-0000-0000-0000-000000000000}"/>
          </ac:picMkLst>
        </pc:picChg>
      </pc:sldChg>
      <pc:sldChg chg="delSp mod">
        <pc:chgData name="NORBEY DANILO" userId="29f64d73-8b12-4c53-a9f3-1c223397a229" providerId="ADAL" clId="{B3912045-F258-44B2-A141-0BFB57AD65B7}" dt="2023-03-27T19:03:31.502" v="239" actId="478"/>
        <pc:sldMkLst>
          <pc:docMk/>
          <pc:sldMk cId="0" sldId="314"/>
        </pc:sldMkLst>
        <pc:spChg chg="del">
          <ac:chgData name="NORBEY DANILO" userId="29f64d73-8b12-4c53-a9f3-1c223397a229" providerId="ADAL" clId="{B3912045-F258-44B2-A141-0BFB57AD65B7}" dt="2023-03-27T19:03:31.502" v="239" actId="478"/>
          <ac:spMkLst>
            <pc:docMk/>
            <pc:sldMk cId="0" sldId="314"/>
            <ac:spMk id="2" creationId="{00000000-0000-0000-0000-000000000000}"/>
          </ac:spMkLst>
        </pc:spChg>
        <pc:spChg chg="del">
          <ac:chgData name="NORBEY DANILO" userId="29f64d73-8b12-4c53-a9f3-1c223397a229" providerId="ADAL" clId="{B3912045-F258-44B2-A141-0BFB57AD65B7}" dt="2023-03-27T19:03:29.146" v="238" actId="478"/>
          <ac:spMkLst>
            <pc:docMk/>
            <pc:sldMk cId="0" sldId="314"/>
            <ac:spMk id="13" creationId="{00000000-0000-0000-0000-000000000000}"/>
          </ac:spMkLst>
        </pc:spChg>
        <pc:picChg chg="del">
          <ac:chgData name="NORBEY DANILO" userId="29f64d73-8b12-4c53-a9f3-1c223397a229" providerId="ADAL" clId="{B3912045-F258-44B2-A141-0BFB57AD65B7}" dt="2023-03-27T19:03:28.391" v="237" actId="478"/>
          <ac:picMkLst>
            <pc:docMk/>
            <pc:sldMk cId="0" sldId="314"/>
            <ac:picMk id="10" creationId="{00000000-0000-0000-0000-000000000000}"/>
          </ac:picMkLst>
        </pc:picChg>
      </pc:sldChg>
      <pc:sldChg chg="delSp mod">
        <pc:chgData name="NORBEY DANILO" userId="29f64d73-8b12-4c53-a9f3-1c223397a229" providerId="ADAL" clId="{B3912045-F258-44B2-A141-0BFB57AD65B7}" dt="2023-03-27T19:03:37.137" v="242" actId="478"/>
        <pc:sldMkLst>
          <pc:docMk/>
          <pc:sldMk cId="0" sldId="315"/>
        </pc:sldMkLst>
        <pc:spChg chg="del">
          <ac:chgData name="NORBEY DANILO" userId="29f64d73-8b12-4c53-a9f3-1c223397a229" providerId="ADAL" clId="{B3912045-F258-44B2-A141-0BFB57AD65B7}" dt="2023-03-27T19:03:37.137" v="242" actId="478"/>
          <ac:spMkLst>
            <pc:docMk/>
            <pc:sldMk cId="0" sldId="315"/>
            <ac:spMk id="2" creationId="{00000000-0000-0000-0000-000000000000}"/>
          </ac:spMkLst>
        </pc:spChg>
        <pc:spChg chg="del">
          <ac:chgData name="NORBEY DANILO" userId="29f64d73-8b12-4c53-a9f3-1c223397a229" providerId="ADAL" clId="{B3912045-F258-44B2-A141-0BFB57AD65B7}" dt="2023-03-27T19:03:34.758" v="241" actId="478"/>
          <ac:spMkLst>
            <pc:docMk/>
            <pc:sldMk cId="0" sldId="315"/>
            <ac:spMk id="13" creationId="{00000000-0000-0000-0000-000000000000}"/>
          </ac:spMkLst>
        </pc:spChg>
        <pc:picChg chg="del">
          <ac:chgData name="NORBEY DANILO" userId="29f64d73-8b12-4c53-a9f3-1c223397a229" providerId="ADAL" clId="{B3912045-F258-44B2-A141-0BFB57AD65B7}" dt="2023-03-27T19:03:33.310" v="240" actId="478"/>
          <ac:picMkLst>
            <pc:docMk/>
            <pc:sldMk cId="0" sldId="315"/>
            <ac:picMk id="10" creationId="{00000000-0000-0000-0000-000000000000}"/>
          </ac:picMkLst>
        </pc:picChg>
      </pc:sldChg>
      <pc:sldChg chg="addSp delSp modSp mod">
        <pc:chgData name="NORBEY DANILO" userId="29f64d73-8b12-4c53-a9f3-1c223397a229" providerId="ADAL" clId="{B3912045-F258-44B2-A141-0BFB57AD65B7}" dt="2023-03-27T19:03:59.806" v="252" actId="478"/>
        <pc:sldMkLst>
          <pc:docMk/>
          <pc:sldMk cId="0" sldId="316"/>
        </pc:sldMkLst>
        <pc:spChg chg="del">
          <ac:chgData name="NORBEY DANILO" userId="29f64d73-8b12-4c53-a9f3-1c223397a229" providerId="ADAL" clId="{B3912045-F258-44B2-A141-0BFB57AD65B7}" dt="2023-03-27T19:03:59.806" v="252" actId="478"/>
          <ac:spMkLst>
            <pc:docMk/>
            <pc:sldMk cId="0" sldId="316"/>
            <ac:spMk id="2" creationId="{00000000-0000-0000-0000-000000000000}"/>
          </ac:spMkLst>
        </pc:spChg>
        <pc:spChg chg="del">
          <ac:chgData name="NORBEY DANILO" userId="29f64d73-8b12-4c53-a9f3-1c223397a229" providerId="ADAL" clId="{B3912045-F258-44B2-A141-0BFB57AD65B7}" dt="2023-03-27T19:03:58.546" v="251" actId="478"/>
          <ac:spMkLst>
            <pc:docMk/>
            <pc:sldMk cId="0" sldId="316"/>
            <ac:spMk id="33" creationId="{00000000-0000-0000-0000-000000000000}"/>
          </ac:spMkLst>
        </pc:spChg>
        <pc:grpChg chg="add del mod">
          <ac:chgData name="NORBEY DANILO" userId="29f64d73-8b12-4c53-a9f3-1c223397a229" providerId="ADAL" clId="{B3912045-F258-44B2-A141-0BFB57AD65B7}" dt="2023-03-27T19:03:54.953" v="249" actId="478"/>
          <ac:grpSpMkLst>
            <pc:docMk/>
            <pc:sldMk cId="0" sldId="316"/>
            <ac:grpSpMk id="10" creationId="{00000000-0000-0000-0000-000000000000}"/>
          </ac:grpSpMkLst>
        </pc:grpChg>
        <pc:picChg chg="add del mod topLvl">
          <ac:chgData name="NORBEY DANILO" userId="29f64d73-8b12-4c53-a9f3-1c223397a229" providerId="ADAL" clId="{B3912045-F258-44B2-A141-0BFB57AD65B7}" dt="2023-03-27T19:03:54.953" v="249" actId="478"/>
          <ac:picMkLst>
            <pc:docMk/>
            <pc:sldMk cId="0" sldId="316"/>
            <ac:picMk id="11" creationId="{00000000-0000-0000-0000-000000000000}"/>
          </ac:picMkLst>
        </pc:picChg>
        <pc:picChg chg="mod topLvl">
          <ac:chgData name="NORBEY DANILO" userId="29f64d73-8b12-4c53-a9f3-1c223397a229" providerId="ADAL" clId="{B3912045-F258-44B2-A141-0BFB57AD65B7}" dt="2023-03-27T19:03:57.525" v="250" actId="1076"/>
          <ac:picMkLst>
            <pc:docMk/>
            <pc:sldMk cId="0" sldId="316"/>
            <ac:picMk id="12" creationId="{00000000-0000-0000-0000-000000000000}"/>
          </ac:picMkLst>
        </pc:picChg>
      </pc:sldChg>
      <pc:sldChg chg="delSp mod">
        <pc:chgData name="NORBEY DANILO" userId="29f64d73-8b12-4c53-a9f3-1c223397a229" providerId="ADAL" clId="{B3912045-F258-44B2-A141-0BFB57AD65B7}" dt="2023-03-27T19:04:03.765" v="255" actId="478"/>
        <pc:sldMkLst>
          <pc:docMk/>
          <pc:sldMk cId="0" sldId="317"/>
        </pc:sldMkLst>
        <pc:spChg chg="del">
          <ac:chgData name="NORBEY DANILO" userId="29f64d73-8b12-4c53-a9f3-1c223397a229" providerId="ADAL" clId="{B3912045-F258-44B2-A141-0BFB57AD65B7}" dt="2023-03-27T19:04:02.181" v="253" actId="478"/>
          <ac:spMkLst>
            <pc:docMk/>
            <pc:sldMk cId="0" sldId="317"/>
            <ac:spMk id="2" creationId="{00000000-0000-0000-0000-000000000000}"/>
          </ac:spMkLst>
        </pc:spChg>
        <pc:spChg chg="del">
          <ac:chgData name="NORBEY DANILO" userId="29f64d73-8b12-4c53-a9f3-1c223397a229" providerId="ADAL" clId="{B3912045-F258-44B2-A141-0BFB57AD65B7}" dt="2023-03-27T19:04:03.765" v="255" actId="478"/>
          <ac:spMkLst>
            <pc:docMk/>
            <pc:sldMk cId="0" sldId="317"/>
            <ac:spMk id="13" creationId="{00000000-0000-0000-0000-000000000000}"/>
          </ac:spMkLst>
        </pc:spChg>
        <pc:picChg chg="del">
          <ac:chgData name="NORBEY DANILO" userId="29f64d73-8b12-4c53-a9f3-1c223397a229" providerId="ADAL" clId="{B3912045-F258-44B2-A141-0BFB57AD65B7}" dt="2023-03-27T19:04:03.128" v="254" actId="478"/>
          <ac:picMkLst>
            <pc:docMk/>
            <pc:sldMk cId="0" sldId="317"/>
            <ac:picMk id="10" creationId="{00000000-0000-0000-0000-000000000000}"/>
          </ac:picMkLst>
        </pc:picChg>
      </pc:sldChg>
      <pc:sldChg chg="delSp mod">
        <pc:chgData name="NORBEY DANILO" userId="29f64d73-8b12-4c53-a9f3-1c223397a229" providerId="ADAL" clId="{B3912045-F258-44B2-A141-0BFB57AD65B7}" dt="2023-03-27T19:04:07.276" v="258" actId="478"/>
        <pc:sldMkLst>
          <pc:docMk/>
          <pc:sldMk cId="0" sldId="318"/>
        </pc:sldMkLst>
        <pc:spChg chg="del">
          <ac:chgData name="NORBEY DANILO" userId="29f64d73-8b12-4c53-a9f3-1c223397a229" providerId="ADAL" clId="{B3912045-F258-44B2-A141-0BFB57AD65B7}" dt="2023-03-27T19:04:07.276" v="258" actId="478"/>
          <ac:spMkLst>
            <pc:docMk/>
            <pc:sldMk cId="0" sldId="318"/>
            <ac:spMk id="2" creationId="{00000000-0000-0000-0000-000000000000}"/>
          </ac:spMkLst>
        </pc:spChg>
        <pc:spChg chg="del">
          <ac:chgData name="NORBEY DANILO" userId="29f64d73-8b12-4c53-a9f3-1c223397a229" providerId="ADAL" clId="{B3912045-F258-44B2-A141-0BFB57AD65B7}" dt="2023-03-27T19:04:06.399" v="257" actId="478"/>
          <ac:spMkLst>
            <pc:docMk/>
            <pc:sldMk cId="0" sldId="318"/>
            <ac:spMk id="18" creationId="{00000000-0000-0000-0000-000000000000}"/>
          </ac:spMkLst>
        </pc:spChg>
        <pc:picChg chg="del">
          <ac:chgData name="NORBEY DANILO" userId="29f64d73-8b12-4c53-a9f3-1c223397a229" providerId="ADAL" clId="{B3912045-F258-44B2-A141-0BFB57AD65B7}" dt="2023-03-27T19:04:05.738" v="256" actId="478"/>
          <ac:picMkLst>
            <pc:docMk/>
            <pc:sldMk cId="0" sldId="318"/>
            <ac:picMk id="3" creationId="{00000000-0000-0000-0000-000000000000}"/>
          </ac:picMkLst>
        </pc:picChg>
      </pc:sldChg>
      <pc:sldChg chg="delSp modSp mod">
        <pc:chgData name="NORBEY DANILO" userId="29f64d73-8b12-4c53-a9f3-1c223397a229" providerId="ADAL" clId="{B3912045-F258-44B2-A141-0BFB57AD65B7}" dt="2023-03-27T19:04:13.086" v="262" actId="478"/>
        <pc:sldMkLst>
          <pc:docMk/>
          <pc:sldMk cId="0" sldId="319"/>
        </pc:sldMkLst>
        <pc:spChg chg="del mod">
          <ac:chgData name="NORBEY DANILO" userId="29f64d73-8b12-4c53-a9f3-1c223397a229" providerId="ADAL" clId="{B3912045-F258-44B2-A141-0BFB57AD65B7}" dt="2023-03-27T19:04:13.086" v="262" actId="478"/>
          <ac:spMkLst>
            <pc:docMk/>
            <pc:sldMk cId="0" sldId="319"/>
            <ac:spMk id="2" creationId="{00000000-0000-0000-0000-000000000000}"/>
          </ac:spMkLst>
        </pc:spChg>
        <pc:spChg chg="del">
          <ac:chgData name="NORBEY DANILO" userId="29f64d73-8b12-4c53-a9f3-1c223397a229" providerId="ADAL" clId="{B3912045-F258-44B2-A141-0BFB57AD65B7}" dt="2023-03-27T19:04:11.068" v="260" actId="478"/>
          <ac:spMkLst>
            <pc:docMk/>
            <pc:sldMk cId="0" sldId="319"/>
            <ac:spMk id="14" creationId="{00000000-0000-0000-0000-000000000000}"/>
          </ac:spMkLst>
        </pc:spChg>
        <pc:picChg chg="del">
          <ac:chgData name="NORBEY DANILO" userId="29f64d73-8b12-4c53-a9f3-1c223397a229" providerId="ADAL" clId="{B3912045-F258-44B2-A141-0BFB57AD65B7}" dt="2023-03-27T19:04:09.071" v="259" actId="478"/>
          <ac:picMkLst>
            <pc:docMk/>
            <pc:sldMk cId="0" sldId="319"/>
            <ac:picMk id="3" creationId="{00000000-0000-0000-0000-000000000000}"/>
          </ac:picMkLst>
        </pc:picChg>
      </pc:sldChg>
      <pc:sldChg chg="delSp mod">
        <pc:chgData name="NORBEY DANILO" userId="29f64d73-8b12-4c53-a9f3-1c223397a229" providerId="ADAL" clId="{B3912045-F258-44B2-A141-0BFB57AD65B7}" dt="2023-03-27T19:04:17.530" v="265" actId="478"/>
        <pc:sldMkLst>
          <pc:docMk/>
          <pc:sldMk cId="0" sldId="320"/>
        </pc:sldMkLst>
        <pc:spChg chg="del">
          <ac:chgData name="NORBEY DANILO" userId="29f64d73-8b12-4c53-a9f3-1c223397a229" providerId="ADAL" clId="{B3912045-F258-44B2-A141-0BFB57AD65B7}" dt="2023-03-27T19:04:17.530" v="265" actId="478"/>
          <ac:spMkLst>
            <pc:docMk/>
            <pc:sldMk cId="0" sldId="320"/>
            <ac:spMk id="2" creationId="{00000000-0000-0000-0000-000000000000}"/>
          </ac:spMkLst>
        </pc:spChg>
        <pc:spChg chg="del">
          <ac:chgData name="NORBEY DANILO" userId="29f64d73-8b12-4c53-a9f3-1c223397a229" providerId="ADAL" clId="{B3912045-F258-44B2-A141-0BFB57AD65B7}" dt="2023-03-27T19:04:16.202" v="264" actId="478"/>
          <ac:spMkLst>
            <pc:docMk/>
            <pc:sldMk cId="0" sldId="320"/>
            <ac:spMk id="18" creationId="{00000000-0000-0000-0000-000000000000}"/>
          </ac:spMkLst>
        </pc:spChg>
        <pc:picChg chg="del">
          <ac:chgData name="NORBEY DANILO" userId="29f64d73-8b12-4c53-a9f3-1c223397a229" providerId="ADAL" clId="{B3912045-F258-44B2-A141-0BFB57AD65B7}" dt="2023-03-27T19:04:15.443" v="263" actId="478"/>
          <ac:picMkLst>
            <pc:docMk/>
            <pc:sldMk cId="0" sldId="320"/>
            <ac:picMk id="3" creationId="{00000000-0000-0000-0000-000000000000}"/>
          </ac:picMkLst>
        </pc:picChg>
      </pc:sldChg>
      <pc:sldChg chg="del">
        <pc:chgData name="NORBEY DANILO" userId="29f64d73-8b12-4c53-a9f3-1c223397a229" providerId="ADAL" clId="{B3912045-F258-44B2-A141-0BFB57AD65B7}" dt="2023-03-27T19:04:21.666" v="266" actId="47"/>
        <pc:sldMkLst>
          <pc:docMk/>
          <pc:sldMk cId="0" sldId="321"/>
        </pc:sldMkLst>
      </pc:sldChg>
      <pc:sldChg chg="del">
        <pc:chgData name="NORBEY DANILO" userId="29f64d73-8b12-4c53-a9f3-1c223397a229" providerId="ADAL" clId="{B3912045-F258-44B2-A141-0BFB57AD65B7}" dt="2023-03-27T19:04:23.022" v="267" actId="47"/>
        <pc:sldMkLst>
          <pc:docMk/>
          <pc:sldMk cId="3323447579"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458788"/>
          </a:xfrm>
          <a:prstGeom prst="rect">
            <a:avLst/>
          </a:prstGeom>
        </p:spPr>
        <p:txBody>
          <a:bodyPr vert="horz" lIns="91440" tIns="45720" rIns="91440" bIns="45720" rtlCol="0"/>
          <a:lstStyle>
            <a:lvl1pPr algn="r">
              <a:defRPr sz="1200"/>
            </a:lvl1pPr>
          </a:lstStyle>
          <a:p>
            <a:fld id="{EF1FF32C-1DE9-420D-A374-BB77F45797D6}" type="datetimeFigureOut">
              <a:rPr lang="es-CO" smtClean="0"/>
              <a:t>2/10/2023</a:t>
            </a:fld>
            <a:endParaRPr lang="es-CO"/>
          </a:p>
        </p:txBody>
      </p:sp>
      <p:sp>
        <p:nvSpPr>
          <p:cNvPr id="4" name="Marcador de imagen de diapositiva 3"/>
          <p:cNvSpPr>
            <a:spLocks noGrp="1" noRot="1" noChangeAspect="1"/>
          </p:cNvSpPr>
          <p:nvPr>
            <p:ph type="sldImg" idx="2"/>
          </p:nvPr>
        </p:nvSpPr>
        <p:spPr>
          <a:xfrm>
            <a:off x="3028950" y="1143000"/>
            <a:ext cx="30861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4400550"/>
            <a:ext cx="73152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39624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8685213"/>
            <a:ext cx="3962400" cy="458787"/>
          </a:xfrm>
          <a:prstGeom prst="rect">
            <a:avLst/>
          </a:prstGeom>
        </p:spPr>
        <p:txBody>
          <a:bodyPr vert="horz" lIns="91440" tIns="45720" rIns="91440" bIns="45720" rtlCol="0" anchor="b"/>
          <a:lstStyle>
            <a:lvl1pPr algn="r">
              <a:defRPr sz="1200"/>
            </a:lvl1pPr>
          </a:lstStyle>
          <a:p>
            <a:fld id="{FB73E893-72B0-4920-B590-616016C4964E}" type="slidenum">
              <a:rPr lang="es-CO" smtClean="0"/>
              <a:t>‹Nº›</a:t>
            </a:fld>
            <a:endParaRPr lang="es-CO"/>
          </a:p>
        </p:txBody>
      </p:sp>
    </p:spTree>
    <p:extLst>
      <p:ext uri="{BB962C8B-B14F-4D97-AF65-F5344CB8AC3E}">
        <p14:creationId xmlns:p14="http://schemas.microsoft.com/office/powerpoint/2010/main" val="264355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git</a:t>
            </a:r>
            <a:r>
              <a:rPr lang="es-CO" dirty="0"/>
              <a:t> </a:t>
            </a:r>
            <a:r>
              <a:rPr lang="es-CO" dirty="0" err="1"/>
              <a:t>commit</a:t>
            </a:r>
            <a:r>
              <a:rPr lang="es-CO" dirty="0"/>
              <a:t> -a se salta el </a:t>
            </a:r>
            <a:r>
              <a:rPr lang="es-CO" dirty="0" err="1"/>
              <a:t>staging</a:t>
            </a:r>
            <a:r>
              <a:rPr lang="es-CO" dirty="0"/>
              <a:t> </a:t>
            </a:r>
            <a:r>
              <a:rPr lang="es-CO" dirty="0" err="1"/>
              <a:t>area</a:t>
            </a:r>
            <a:r>
              <a:rPr lang="es-CO" dirty="0"/>
              <a:t> pasando directamente al repo local.</a:t>
            </a:r>
          </a:p>
          <a:p>
            <a:r>
              <a:rPr lang="es-CO" dirty="0" err="1"/>
              <a:t>git</a:t>
            </a:r>
            <a:r>
              <a:rPr lang="es-CO" dirty="0"/>
              <a:t> </a:t>
            </a:r>
            <a:r>
              <a:rPr lang="es-CO" dirty="0" err="1"/>
              <a:t>commit</a:t>
            </a:r>
            <a:r>
              <a:rPr lang="es-CO" dirty="0"/>
              <a:t> –am “mensaje”.</a:t>
            </a:r>
          </a:p>
        </p:txBody>
      </p:sp>
      <p:sp>
        <p:nvSpPr>
          <p:cNvPr id="4" name="Marcador de número de diapositiva 3"/>
          <p:cNvSpPr>
            <a:spLocks noGrp="1"/>
          </p:cNvSpPr>
          <p:nvPr>
            <p:ph type="sldNum" sz="quarter" idx="5"/>
          </p:nvPr>
        </p:nvSpPr>
        <p:spPr/>
        <p:txBody>
          <a:bodyPr/>
          <a:lstStyle/>
          <a:p>
            <a:fld id="{FB73E893-72B0-4920-B590-616016C4964E}" type="slidenum">
              <a:rPr lang="es-CO" smtClean="0"/>
              <a:t>20</a:t>
            </a:fld>
            <a:endParaRPr lang="es-CO"/>
          </a:p>
        </p:txBody>
      </p:sp>
    </p:spTree>
    <p:extLst>
      <p:ext uri="{BB962C8B-B14F-4D97-AF65-F5344CB8AC3E}">
        <p14:creationId xmlns:p14="http://schemas.microsoft.com/office/powerpoint/2010/main" val="4192386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Origen/</a:t>
            </a:r>
            <a:r>
              <a:rPr lang="es-CO" dirty="0" err="1"/>
              <a:t>main</a:t>
            </a:r>
            <a:r>
              <a:rPr lang="es-CO" dirty="0"/>
              <a:t> del remoto</a:t>
            </a:r>
          </a:p>
        </p:txBody>
      </p:sp>
      <p:sp>
        <p:nvSpPr>
          <p:cNvPr id="4" name="Marcador de número de diapositiva 3"/>
          <p:cNvSpPr>
            <a:spLocks noGrp="1"/>
          </p:cNvSpPr>
          <p:nvPr>
            <p:ph type="sldNum" sz="quarter" idx="5"/>
          </p:nvPr>
        </p:nvSpPr>
        <p:spPr/>
        <p:txBody>
          <a:bodyPr/>
          <a:lstStyle/>
          <a:p>
            <a:fld id="{FB73E893-72B0-4920-B590-616016C4964E}" type="slidenum">
              <a:rPr lang="es-CO" smtClean="0"/>
              <a:t>67</a:t>
            </a:fld>
            <a:endParaRPr lang="es-CO"/>
          </a:p>
        </p:txBody>
      </p:sp>
    </p:spTree>
    <p:extLst>
      <p:ext uri="{BB962C8B-B14F-4D97-AF65-F5344CB8AC3E}">
        <p14:creationId xmlns:p14="http://schemas.microsoft.com/office/powerpoint/2010/main" val="274732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30548" y="273304"/>
            <a:ext cx="1882902" cy="51308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10/2/2023</a:t>
            </a:fld>
            <a:endParaRPr lang="en-US"/>
          </a:p>
        </p:txBody>
      </p:sp>
      <p:sp>
        <p:nvSpPr>
          <p:cNvPr id="6" name="Holder 6"/>
          <p:cNvSpPr>
            <a:spLocks noGrp="1"/>
          </p:cNvSpPr>
          <p:nvPr>
            <p:ph type="sldNum" sz="quarter" idx="7"/>
          </p:nvPr>
        </p:nvSpPr>
        <p:spPr>
          <a:xfrm>
            <a:off x="8093709" y="6463389"/>
            <a:ext cx="243204" cy="177800"/>
          </a:xfrm>
          <a:prstGeom prst="rect">
            <a:avLst/>
          </a:prstGeom>
        </p:spPr>
        <p:txBody>
          <a:bodyPr wrap="square" lIns="0" tIns="0" rIns="0" bIns="0">
            <a:spAutoFit/>
          </a:bodyPr>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git-scm.com/" TargetMode="External"/><Relationship Id="rId3" Type="http://schemas.openxmlformats.org/officeDocument/2006/relationships/image" Target="../media/image2.png"/><Relationship Id="rId7" Type="http://schemas.openxmlformats.org/officeDocument/2006/relationships/hyperlink" Target="http://www.nonfnu.org/cv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ubversion.tigris.org/" TargetMode="External"/><Relationship Id="rId5" Type="http://schemas.openxmlformats.org/officeDocument/2006/relationships/hyperlink" Target="http://subversion.apache.org/" TargetMode="External"/><Relationship Id="rId4" Type="http://schemas.openxmlformats.org/officeDocument/2006/relationships/image" Target="../media/image17.png"/><Relationship Id="rId9" Type="http://schemas.openxmlformats.org/officeDocument/2006/relationships/hyperlink" Target="http://hg-scm.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hyperlink" Target="http://thkoch2001.github.io/whygitisbetter/"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hyperlink" Target="http://gitx.frim.nl/" TargetMode="External"/><Relationship Id="rId3" Type="http://schemas.openxmlformats.org/officeDocument/2006/relationships/image" Target="../media/image2.png"/><Relationship Id="rId7" Type="http://schemas.openxmlformats.org/officeDocument/2006/relationships/hyperlink" Target="https://www.atlassian.com/software/sourcetree/overview"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code.google.com/p/git-osx-installer" TargetMode="External"/><Relationship Id="rId5" Type="http://schemas.openxmlformats.org/officeDocument/2006/relationships/hyperlink" Target="http://msysgit.github.com/" TargetMode="External"/><Relationship Id="rId4" Type="http://schemas.openxmlformats.org/officeDocument/2006/relationships/image" Target="../media/image35.png"/><Relationship Id="rId9" Type="http://schemas.openxmlformats.org/officeDocument/2006/relationships/hyperlink" Target="http://code.google.com/p/tortoisegi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aprendegit.com/opciones-del-comando-git-add/"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hyperlink" Target="http://aprendegit.com/ignorando-ficheros-en-git-parte-ii-prioridades/" TargetMode="External"/><Relationship Id="rId3" Type="http://schemas.openxmlformats.org/officeDocument/2006/relationships/image" Target="../media/image2.png"/><Relationship Id="rId7" Type="http://schemas.openxmlformats.org/officeDocument/2006/relationships/hyperlink" Target="http://aprendegit.com/ignorando-ficheros-en-git-parte-i-formas-de-ignorar-fichero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aprendegit.com/gitkeep-incluyendo-carpetas-en-los-repositorios/" TargetMode="External"/><Relationship Id="rId5" Type="http://schemas.openxmlformats.org/officeDocument/2006/relationships/hyperlink" Target="https://github.com/github/gitignore" TargetMode="External"/><Relationship Id="rId10" Type="http://schemas.openxmlformats.org/officeDocument/2006/relationships/hyperlink" Target="http://aprendegit.com/ignorando-ficheros-en-git-parte-iv-mas-patrones/" TargetMode="External"/><Relationship Id="rId4" Type="http://schemas.openxmlformats.org/officeDocument/2006/relationships/image" Target="../media/image46.png"/><Relationship Id="rId9" Type="http://schemas.openxmlformats.org/officeDocument/2006/relationships/hyperlink" Target="http://aprendegit.com/ignorando-ficheros-en-git-parte-iii-patrone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tackoverflow.com/a/6866485" TargetMode="External"/><Relationship Id="rId5" Type="http://schemas.openxmlformats.org/officeDocument/2006/relationships/hyperlink" Target="http://stackoverflow.com/questions/1505948/how-do-i-remove-a-single-file-from-the-staging-area-of-git-but-not-remove-it-fro" TargetMode="Externa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ackoverflow.com/a/222292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paulboxley.com/blog/2011/06/git-caret-and-tilde" TargetMode="External"/><Relationship Id="rId5" Type="http://schemas.openxmlformats.org/officeDocument/2006/relationships/hyperlink" Target="http://stackoverflow.com/a/6866485" TargetMode="Externa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png"/><Relationship Id="rId7"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git-scm.com/book/en/git-internals-git-reference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2.png"/><Relationship Id="rId7"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2.png"/><Relationship Id="rId7" Type="http://schemas.openxmlformats.org/officeDocument/2006/relationships/image" Target="../media/image6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60.png"/><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6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60.png"/><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8" Type="http://schemas.openxmlformats.org/officeDocument/2006/relationships/hyperlink" Target="http://aprendegit.com/instalacion-de-git-flow/" TargetMode="External"/><Relationship Id="rId3" Type="http://schemas.openxmlformats.org/officeDocument/2006/relationships/image" Target="../media/image2.png"/><Relationship Id="rId7" Type="http://schemas.openxmlformats.org/officeDocument/2006/relationships/hyperlink" Target="http://aprendegit.com/que-es-git-flow/" TargetMode="External"/><Relationship Id="rId12" Type="http://schemas.openxmlformats.org/officeDocument/2006/relationships/hyperlink" Target="http://aprendegit.com/git-flow-resumen-y-conclusione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hyperlink" Target="http://aprendegit.com/git-flow-hotfix-branches/" TargetMode="External"/><Relationship Id="rId5" Type="http://schemas.openxmlformats.org/officeDocument/2006/relationships/image" Target="../media/image67.png"/><Relationship Id="rId10" Type="http://schemas.openxmlformats.org/officeDocument/2006/relationships/hyperlink" Target="http://aprendegit.com/git-flow-release-branches/" TargetMode="External"/><Relationship Id="rId4" Type="http://schemas.openxmlformats.org/officeDocument/2006/relationships/image" Target="../media/image37.png"/><Relationship Id="rId9" Type="http://schemas.openxmlformats.org/officeDocument/2006/relationships/hyperlink" Target="http://aprendegit.com/git-flow-la-rama-develop-y-uso-de-feature-branches/"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8" Type="http://schemas.openxmlformats.org/officeDocument/2006/relationships/hyperlink" Target="http://aprendegit.com/fork-de-repositorios-para-que-sirve/" TargetMode="External"/><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hyperlink" Target="http://aprendegit.com/que-es-un-pull-request/" TargetMode="External"/><Relationship Id="rId4" Type="http://schemas.openxmlformats.org/officeDocument/2006/relationships/image" Target="../media/image71.png"/><Relationship Id="rId9" Type="http://schemas.openxmlformats.org/officeDocument/2006/relationships/hyperlink" Target="http://aprendegit.com/mantener-tu-fork-al-di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6.xml.rels><?xml version="1.0" encoding="UTF-8" standalone="yes"?>
<Relationships xmlns="http://schemas.openxmlformats.org/package/2006/relationships"><Relationship Id="rId8" Type="http://schemas.openxmlformats.org/officeDocument/2006/relationships/image" Target="../media/image77.gif"/><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7.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blog.phusion.nl/2012/04/21/tutorial-setting-up-gitlab-on-debian-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37.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82.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82.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8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82.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infoq.com/news/2013/11/use-the-force" TargetMode="External"/><Relationship Id="rId5" Type="http://schemas.openxmlformats.org/officeDocument/2006/relationships/image" Target="../media/image89.png"/><Relationship Id="rId4" Type="http://schemas.openxmlformats.org/officeDocument/2006/relationships/image" Target="../media/image88.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72.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2.png"/><Relationship Id="rId7" Type="http://schemas.openxmlformats.org/officeDocument/2006/relationships/image" Target="../media/image9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37.png"/><Relationship Id="rId9" Type="http://schemas.openxmlformats.org/officeDocument/2006/relationships/image" Target="../media/image97.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37.png"/></Relationships>
</file>

<file path=ppt/slides/_rels/slide7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jpg"/><Relationship Id="rId5" Type="http://schemas.openxmlformats.org/officeDocument/2006/relationships/image" Target="../media/image101.png"/><Relationship Id="rId4" Type="http://schemas.openxmlformats.org/officeDocument/2006/relationships/image" Target="../media/image100.png"/></Relationships>
</file>

<file path=ppt/slides/_rels/slide7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1.png"/></Relationships>
</file>

<file path=ppt/slides/_rels/slide7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7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medium.com/frontend-canteen/you-can-master-git-git-commands-with-these-diagrams-40a0b2f5cc42" TargetMode="External"/><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hyperlink" Target="https://medium.com/frontend-canteen/you-can-master-git-git-commands-with-these-diagrams-40a0b2f5cc4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hyperlink" Target="https://medium.com/frontend-canteen/you-can-master-git-git-commands-with-these-diagrams-40a0b2f5cc42"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medium.com/frontend-canteen/you-can-master-git-git-commands-with-these-diagrams-40a0b2f5cc42" TargetMode="External"/><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pglez82/git_cheatsheet" TargetMode="External"/><Relationship Id="rId2" Type="http://schemas.openxmlformats.org/officeDocument/2006/relationships/hyperlink" Target="https://learngitbranching.js.org/?locale=es_A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356741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3200" dirty="0">
                <a:latin typeface="Abadi" panose="020B0604020104020204" pitchFamily="34" charset="0"/>
                <a:ea typeface="Calibri"/>
                <a:cs typeface="Aharoni" panose="02010803020104030203" pitchFamily="2" charset="-79"/>
                <a:sym typeface="Calibri"/>
              </a:rPr>
              <a:t>Git y GitHub</a:t>
            </a:r>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1" y="5638459"/>
            <a:ext cx="3419275" cy="561662"/>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dirty="0">
                <a:solidFill>
                  <a:srgbClr val="FFFFFF"/>
                </a:solidFill>
                <a:latin typeface="Aptos" panose="020B0004020202020204" pitchFamily="34" charset="0"/>
              </a:rPr>
              <a:t>Norbey Danilo Muñoz Cañón</a:t>
            </a:r>
          </a:p>
          <a:p>
            <a:pPr algn="ctr">
              <a:buClr>
                <a:srgbClr val="FFFFFF"/>
              </a:buClr>
              <a:buSzPts val="1800"/>
            </a:pPr>
            <a:r>
              <a:rPr lang="es-CO" sz="1400" dirty="0">
                <a:solidFill>
                  <a:srgbClr val="FFFFFF"/>
                </a:solidFill>
                <a:latin typeface="Aptos" panose="020B0004020202020204" pitchFamily="34" charset="0"/>
              </a:rPr>
              <a:t>2023</a:t>
            </a:r>
            <a:endParaRPr lang="es-CO" sz="1400" dirty="0">
              <a:latin typeface="Aptos"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824483" y="153923"/>
              <a:ext cx="7495032" cy="925067"/>
            </a:xfrm>
            <a:prstGeom prst="rect">
              <a:avLst/>
            </a:prstGeom>
          </p:spPr>
        </p:pic>
      </p:grpSp>
      <p:sp>
        <p:nvSpPr>
          <p:cNvPr id="10" name="object 10"/>
          <p:cNvSpPr txBox="1">
            <a:spLocks noGrp="1"/>
          </p:cNvSpPr>
          <p:nvPr>
            <p:ph type="title"/>
          </p:nvPr>
        </p:nvSpPr>
        <p:spPr>
          <a:xfrm>
            <a:off x="1091438" y="273304"/>
            <a:ext cx="6958965" cy="513080"/>
          </a:xfrm>
          <a:prstGeom prst="rect">
            <a:avLst/>
          </a:prstGeom>
        </p:spPr>
        <p:txBody>
          <a:bodyPr vert="horz" wrap="square" lIns="0" tIns="12065" rIns="0" bIns="0" rtlCol="0">
            <a:spAutoFit/>
          </a:bodyPr>
          <a:lstStyle/>
          <a:p>
            <a:pPr marL="12700">
              <a:lnSpc>
                <a:spcPct val="100000"/>
              </a:lnSpc>
              <a:spcBef>
                <a:spcPts val="95"/>
              </a:spcBef>
            </a:pPr>
            <a:r>
              <a:rPr lang="es-CO" spc="-5"/>
              <a:t>Tipos</a:t>
            </a:r>
            <a:r>
              <a:rPr lang="es-CO"/>
              <a:t> </a:t>
            </a:r>
            <a:r>
              <a:rPr lang="es-CO" spc="-5"/>
              <a:t>de</a:t>
            </a:r>
            <a:r>
              <a:rPr lang="es-CO" spc="-10"/>
              <a:t> </a:t>
            </a:r>
            <a:r>
              <a:rPr lang="es-CO" spc="-15"/>
              <a:t>Sistemas</a:t>
            </a:r>
            <a:r>
              <a:rPr lang="es-CO" spc="15"/>
              <a:t> </a:t>
            </a:r>
            <a:r>
              <a:rPr lang="es-CO" spc="-5"/>
              <a:t>de</a:t>
            </a:r>
            <a:r>
              <a:rPr lang="es-CO" spc="-10"/>
              <a:t> </a:t>
            </a:r>
            <a:r>
              <a:rPr lang="es-CO" spc="-15"/>
              <a:t>Control</a:t>
            </a:r>
            <a:r>
              <a:rPr lang="es-CO" spc="10"/>
              <a:t> </a:t>
            </a:r>
            <a:r>
              <a:rPr lang="es-CO" spc="-5"/>
              <a:t>de</a:t>
            </a:r>
            <a:r>
              <a:rPr lang="es-CO" spc="-10"/>
              <a:t> </a:t>
            </a:r>
            <a:r>
              <a:rPr lang="es-CO" spc="-30"/>
              <a:t>Versiones</a:t>
            </a:r>
          </a:p>
        </p:txBody>
      </p:sp>
      <p:sp>
        <p:nvSpPr>
          <p:cNvPr id="11" name="object 11"/>
          <p:cNvSpPr txBox="1"/>
          <p:nvPr/>
        </p:nvSpPr>
        <p:spPr>
          <a:xfrm>
            <a:off x="535940" y="856488"/>
            <a:ext cx="7521575" cy="508762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lang="es-CO" sz="2400" spc="-10" dirty="0">
                <a:latin typeface="Constantia"/>
                <a:cs typeface="Constantia"/>
              </a:rPr>
              <a:t>Centralizados</a:t>
            </a:r>
            <a:endParaRPr lang="es-CO" sz="2400" dirty="0">
              <a:latin typeface="Constantia"/>
              <a:cs typeface="Constantia"/>
            </a:endParaRPr>
          </a:p>
          <a:p>
            <a:pPr marL="755650" marR="349250" lvl="1" indent="-285750">
              <a:lnSpc>
                <a:spcPts val="1920"/>
              </a:lnSpc>
              <a:spcBef>
                <a:spcPts val="480"/>
              </a:spcBef>
              <a:buFont typeface="Arial MT"/>
              <a:buChar char="–"/>
              <a:tabLst>
                <a:tab pos="755015" algn="l"/>
                <a:tab pos="755650" algn="l"/>
              </a:tabLst>
            </a:pPr>
            <a:r>
              <a:rPr lang="es-CO" sz="2000" spc="-10" dirty="0">
                <a:latin typeface="Constantia"/>
                <a:cs typeface="Constantia"/>
              </a:rPr>
              <a:t>Existe</a:t>
            </a:r>
            <a:r>
              <a:rPr lang="es-CO" sz="2000" spc="-65" dirty="0">
                <a:latin typeface="Constantia"/>
                <a:cs typeface="Constantia"/>
              </a:rPr>
              <a:t> </a:t>
            </a:r>
            <a:r>
              <a:rPr lang="es-CO" sz="2000" spc="-5" dirty="0">
                <a:latin typeface="Constantia"/>
                <a:cs typeface="Constantia"/>
              </a:rPr>
              <a:t>un</a:t>
            </a:r>
            <a:r>
              <a:rPr lang="es-CO" sz="2000" spc="-65" dirty="0">
                <a:latin typeface="Constantia"/>
                <a:cs typeface="Constantia"/>
              </a:rPr>
              <a:t> </a:t>
            </a:r>
            <a:r>
              <a:rPr lang="es-CO" sz="2000" dirty="0">
                <a:latin typeface="Constantia"/>
                <a:cs typeface="Constantia"/>
              </a:rPr>
              <a:t>servidor</a:t>
            </a:r>
            <a:r>
              <a:rPr lang="es-CO" sz="2000" spc="-125" dirty="0">
                <a:latin typeface="Constantia"/>
                <a:cs typeface="Constantia"/>
              </a:rPr>
              <a:t> </a:t>
            </a:r>
            <a:r>
              <a:rPr lang="es-CO" sz="2000" spc="-10" dirty="0">
                <a:latin typeface="Constantia"/>
                <a:cs typeface="Constantia"/>
              </a:rPr>
              <a:t>centralizado</a:t>
            </a:r>
            <a:r>
              <a:rPr lang="es-CO" sz="2000" spc="-90" dirty="0">
                <a:latin typeface="Constantia"/>
                <a:cs typeface="Constantia"/>
              </a:rPr>
              <a:t> </a:t>
            </a:r>
            <a:r>
              <a:rPr lang="es-CO" sz="2000" spc="-5" dirty="0">
                <a:latin typeface="Constantia"/>
                <a:cs typeface="Constantia"/>
              </a:rPr>
              <a:t>que</a:t>
            </a:r>
            <a:r>
              <a:rPr lang="es-CO" sz="2000" spc="-80" dirty="0">
                <a:latin typeface="Constantia"/>
                <a:cs typeface="Constantia"/>
              </a:rPr>
              <a:t> </a:t>
            </a:r>
            <a:r>
              <a:rPr lang="es-CO" sz="2000" spc="-10" dirty="0">
                <a:latin typeface="Constantia"/>
                <a:cs typeface="Constantia"/>
              </a:rPr>
              <a:t>almacena</a:t>
            </a:r>
            <a:r>
              <a:rPr lang="es-CO" sz="2000" spc="-70" dirty="0">
                <a:latin typeface="Constantia"/>
                <a:cs typeface="Constantia"/>
              </a:rPr>
              <a:t> </a:t>
            </a:r>
            <a:r>
              <a:rPr lang="es-CO" sz="2000" spc="-5" dirty="0">
                <a:latin typeface="Constantia"/>
                <a:cs typeface="Constantia"/>
              </a:rPr>
              <a:t>el</a:t>
            </a:r>
            <a:r>
              <a:rPr lang="es-CO" sz="2000" spc="-10" dirty="0">
                <a:latin typeface="Constantia"/>
                <a:cs typeface="Constantia"/>
              </a:rPr>
              <a:t> repositorio </a:t>
            </a:r>
            <a:r>
              <a:rPr lang="es-CO" sz="2000" spc="-490" dirty="0">
                <a:latin typeface="Constantia"/>
                <a:cs typeface="Constantia"/>
              </a:rPr>
              <a:t> </a:t>
            </a:r>
            <a:r>
              <a:rPr lang="es-CO" sz="2000" spc="-15" dirty="0">
                <a:latin typeface="Constantia"/>
                <a:cs typeface="Constantia"/>
              </a:rPr>
              <a:t>completo.</a:t>
            </a:r>
            <a:endParaRPr lang="es-CO" sz="2000" dirty="0">
              <a:latin typeface="Constantia"/>
              <a:cs typeface="Constantia"/>
            </a:endParaRPr>
          </a:p>
          <a:p>
            <a:pPr marL="755650" marR="5080" lvl="1" indent="-285750">
              <a:lnSpc>
                <a:spcPct val="80000"/>
              </a:lnSpc>
              <a:spcBef>
                <a:spcPts val="495"/>
              </a:spcBef>
              <a:buFont typeface="Arial MT"/>
              <a:buChar char="–"/>
              <a:tabLst>
                <a:tab pos="755015" algn="l"/>
                <a:tab pos="755650" algn="l"/>
              </a:tabLst>
            </a:pPr>
            <a:r>
              <a:rPr lang="es-CO" sz="2000" spc="15" dirty="0">
                <a:latin typeface="Constantia"/>
                <a:cs typeface="Constantia"/>
              </a:rPr>
              <a:t>La</a:t>
            </a:r>
            <a:r>
              <a:rPr lang="es-CO" sz="2000" spc="-95" dirty="0">
                <a:latin typeface="Constantia"/>
                <a:cs typeface="Constantia"/>
              </a:rPr>
              <a:t> </a:t>
            </a:r>
            <a:r>
              <a:rPr lang="es-CO" sz="2000" spc="-10" dirty="0">
                <a:latin typeface="Constantia"/>
                <a:cs typeface="Constantia"/>
              </a:rPr>
              <a:t>comunicación/colaboración</a:t>
            </a:r>
            <a:r>
              <a:rPr lang="es-CO" sz="2000" spc="-85" dirty="0">
                <a:latin typeface="Constantia"/>
                <a:cs typeface="Constantia"/>
              </a:rPr>
              <a:t> </a:t>
            </a:r>
            <a:r>
              <a:rPr lang="es-CO" sz="2000" spc="-10" dirty="0">
                <a:latin typeface="Constantia"/>
                <a:cs typeface="Constantia"/>
              </a:rPr>
              <a:t>entre</a:t>
            </a:r>
            <a:r>
              <a:rPr lang="es-CO" sz="2000" spc="-90" dirty="0">
                <a:latin typeface="Constantia"/>
                <a:cs typeface="Constantia"/>
              </a:rPr>
              <a:t> </a:t>
            </a:r>
            <a:r>
              <a:rPr lang="es-CO" sz="2000" spc="-10" dirty="0">
                <a:latin typeface="Constantia"/>
                <a:cs typeface="Constantia"/>
              </a:rPr>
              <a:t>desarrolladores</a:t>
            </a:r>
            <a:r>
              <a:rPr lang="es-CO" sz="2000" spc="-70" dirty="0">
                <a:latin typeface="Constantia"/>
                <a:cs typeface="Constantia"/>
              </a:rPr>
              <a:t> </a:t>
            </a:r>
            <a:r>
              <a:rPr lang="es-CO" sz="2000" spc="-5" dirty="0">
                <a:latin typeface="Constantia"/>
                <a:cs typeface="Constantia"/>
              </a:rPr>
              <a:t>se</a:t>
            </a:r>
            <a:r>
              <a:rPr lang="es-CO" sz="2000" spc="-25" dirty="0">
                <a:latin typeface="Constantia"/>
                <a:cs typeface="Constantia"/>
              </a:rPr>
              <a:t> </a:t>
            </a:r>
            <a:r>
              <a:rPr lang="es-CO" sz="2000" spc="-5" dirty="0">
                <a:latin typeface="Constantia"/>
                <a:cs typeface="Constantia"/>
              </a:rPr>
              <a:t>lleva</a:t>
            </a:r>
            <a:r>
              <a:rPr lang="es-CO" sz="2000" spc="-95" dirty="0">
                <a:latin typeface="Constantia"/>
                <a:cs typeface="Constantia"/>
              </a:rPr>
              <a:t> </a:t>
            </a:r>
            <a:r>
              <a:rPr lang="es-CO" sz="2000" spc="-5" dirty="0">
                <a:latin typeface="Constantia"/>
                <a:cs typeface="Constantia"/>
              </a:rPr>
              <a:t>a </a:t>
            </a:r>
            <a:r>
              <a:rPr lang="es-CO" sz="2000" spc="-490" dirty="0">
                <a:latin typeface="Constantia"/>
                <a:cs typeface="Constantia"/>
              </a:rPr>
              <a:t> </a:t>
            </a:r>
            <a:r>
              <a:rPr lang="es-CO" sz="2000" spc="-10" dirty="0">
                <a:latin typeface="Constantia"/>
                <a:cs typeface="Constantia"/>
              </a:rPr>
              <a:t>ca</a:t>
            </a:r>
            <a:r>
              <a:rPr lang="es-CO" sz="2000" dirty="0">
                <a:latin typeface="Constantia"/>
                <a:cs typeface="Constantia"/>
              </a:rPr>
              <a:t>b</a:t>
            </a:r>
            <a:r>
              <a:rPr lang="es-CO" sz="2000" spc="-5" dirty="0">
                <a:latin typeface="Constantia"/>
                <a:cs typeface="Constantia"/>
              </a:rPr>
              <a:t>o</a:t>
            </a:r>
            <a:r>
              <a:rPr lang="es-CO" sz="2000" spc="-60" dirty="0">
                <a:latin typeface="Constantia"/>
                <a:cs typeface="Constantia"/>
              </a:rPr>
              <a:t> </a:t>
            </a:r>
            <a:r>
              <a:rPr lang="es-CO" sz="2000" spc="-5" dirty="0">
                <a:latin typeface="Constantia"/>
                <a:cs typeface="Constantia"/>
              </a:rPr>
              <a:t>(</a:t>
            </a:r>
            <a:r>
              <a:rPr lang="es-CO" sz="2000" spc="-20" dirty="0">
                <a:latin typeface="Constantia"/>
                <a:cs typeface="Constantia"/>
              </a:rPr>
              <a:t>f</a:t>
            </a:r>
            <a:r>
              <a:rPr lang="es-CO" sz="2000" spc="-5" dirty="0">
                <a:latin typeface="Constantia"/>
                <a:cs typeface="Constantia"/>
              </a:rPr>
              <a:t>or</a:t>
            </a:r>
            <a:r>
              <a:rPr lang="es-CO" sz="2000" spc="-15" dirty="0">
                <a:latin typeface="Constantia"/>
                <a:cs typeface="Constantia"/>
              </a:rPr>
              <a:t>z</a:t>
            </a:r>
            <a:r>
              <a:rPr lang="es-CO" sz="2000" spc="-5" dirty="0">
                <a:latin typeface="Constantia"/>
                <a:cs typeface="Constantia"/>
              </a:rPr>
              <a:t>osamen</a:t>
            </a:r>
            <a:r>
              <a:rPr lang="es-CO" sz="2000" spc="-30" dirty="0">
                <a:latin typeface="Constantia"/>
                <a:cs typeface="Constantia"/>
              </a:rPr>
              <a:t>t</a:t>
            </a:r>
            <a:r>
              <a:rPr lang="es-CO" sz="2000" spc="-5" dirty="0">
                <a:latin typeface="Constantia"/>
                <a:cs typeface="Constantia"/>
              </a:rPr>
              <a:t>e)</a:t>
            </a:r>
            <a:r>
              <a:rPr lang="es-CO" sz="2000" spc="-25" dirty="0">
                <a:latin typeface="Constantia"/>
                <a:cs typeface="Constantia"/>
              </a:rPr>
              <a:t> </a:t>
            </a:r>
            <a:r>
              <a:rPr lang="es-CO" sz="2000" spc="-10" dirty="0">
                <a:latin typeface="Constantia"/>
                <a:cs typeface="Constantia"/>
              </a:rPr>
              <a:t>uti</a:t>
            </a:r>
            <a:r>
              <a:rPr lang="es-CO" sz="2000" spc="-5" dirty="0">
                <a:latin typeface="Constantia"/>
                <a:cs typeface="Constantia"/>
              </a:rPr>
              <a:t>l</a:t>
            </a:r>
            <a:r>
              <a:rPr lang="es-CO" sz="2000" spc="-10" dirty="0">
                <a:latin typeface="Constantia"/>
                <a:cs typeface="Constantia"/>
              </a:rPr>
              <a:t>izand</a:t>
            </a:r>
            <a:r>
              <a:rPr lang="es-CO" sz="2000" spc="-5" dirty="0">
                <a:latin typeface="Constantia"/>
                <a:cs typeface="Constantia"/>
              </a:rPr>
              <a:t>o</a:t>
            </a:r>
            <a:r>
              <a:rPr lang="es-CO" sz="2000" spc="-120" dirty="0">
                <a:latin typeface="Constantia"/>
                <a:cs typeface="Constantia"/>
              </a:rPr>
              <a:t> </a:t>
            </a:r>
            <a:r>
              <a:rPr lang="es-CO" sz="2000" spc="-5" dirty="0">
                <a:latin typeface="Constantia"/>
                <a:cs typeface="Constantia"/>
              </a:rPr>
              <a:t>el</a:t>
            </a:r>
            <a:r>
              <a:rPr lang="es-CO" sz="2000" spc="-25" dirty="0">
                <a:latin typeface="Constantia"/>
                <a:cs typeface="Constantia"/>
              </a:rPr>
              <a:t> </a:t>
            </a:r>
            <a:r>
              <a:rPr lang="es-CO" sz="2000" spc="-35" dirty="0">
                <a:latin typeface="Constantia"/>
                <a:cs typeface="Constantia"/>
              </a:rPr>
              <a:t>r</a:t>
            </a:r>
            <a:r>
              <a:rPr lang="es-CO" sz="2000" spc="-5" dirty="0">
                <a:latin typeface="Constantia"/>
                <a:cs typeface="Constantia"/>
              </a:rPr>
              <a:t>eposi</a:t>
            </a:r>
            <a:r>
              <a:rPr lang="es-CO" sz="2000" spc="-35" dirty="0">
                <a:latin typeface="Constantia"/>
                <a:cs typeface="Constantia"/>
              </a:rPr>
              <a:t>t</a:t>
            </a:r>
            <a:r>
              <a:rPr lang="es-CO" sz="2000" spc="-5" dirty="0">
                <a:latin typeface="Constantia"/>
                <a:cs typeface="Constantia"/>
              </a:rPr>
              <a:t>orio</a:t>
            </a:r>
            <a:r>
              <a:rPr lang="es-CO" sz="2000" spc="-125" dirty="0">
                <a:latin typeface="Constantia"/>
                <a:cs typeface="Constantia"/>
              </a:rPr>
              <a:t> </a:t>
            </a:r>
            <a:r>
              <a:rPr lang="es-CO" sz="2000" spc="-50" dirty="0">
                <a:latin typeface="Constantia"/>
                <a:cs typeface="Constantia"/>
              </a:rPr>
              <a:t>c</a:t>
            </a:r>
            <a:r>
              <a:rPr lang="es-CO" sz="2000" spc="-5" dirty="0">
                <a:latin typeface="Constantia"/>
                <a:cs typeface="Constantia"/>
              </a:rPr>
              <a:t>ent</a:t>
            </a:r>
            <a:r>
              <a:rPr lang="es-CO" sz="2000" spc="-40" dirty="0">
                <a:latin typeface="Constantia"/>
                <a:cs typeface="Constantia"/>
              </a:rPr>
              <a:t>r</a:t>
            </a:r>
            <a:r>
              <a:rPr lang="es-CO" sz="2000" spc="-5" dirty="0">
                <a:latin typeface="Constantia"/>
                <a:cs typeface="Constantia"/>
              </a:rPr>
              <a:t>alizado.</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dirty="0">
                <a:latin typeface="Constantia"/>
                <a:cs typeface="Constantia"/>
              </a:rPr>
              <a:t>Son</a:t>
            </a:r>
            <a:r>
              <a:rPr lang="es-CO" sz="2000" spc="-50" dirty="0">
                <a:latin typeface="Constantia"/>
                <a:cs typeface="Constantia"/>
              </a:rPr>
              <a:t> </a:t>
            </a:r>
            <a:r>
              <a:rPr lang="es-CO" sz="2000" spc="-5" dirty="0">
                <a:latin typeface="Constantia"/>
                <a:cs typeface="Constantia"/>
              </a:rPr>
              <a:t>más</a:t>
            </a:r>
            <a:r>
              <a:rPr lang="es-CO" sz="2000" spc="-75" dirty="0">
                <a:latin typeface="Constantia"/>
                <a:cs typeface="Constantia"/>
              </a:rPr>
              <a:t> </a:t>
            </a:r>
            <a:r>
              <a:rPr lang="es-CO" sz="2000" spc="-5" dirty="0">
                <a:latin typeface="Constantia"/>
                <a:cs typeface="Constantia"/>
              </a:rPr>
              <a:t>simples</a:t>
            </a:r>
            <a:r>
              <a:rPr lang="es-CO" sz="2000" spc="-85" dirty="0">
                <a:latin typeface="Constantia"/>
                <a:cs typeface="Constantia"/>
              </a:rPr>
              <a:t> </a:t>
            </a:r>
            <a:r>
              <a:rPr lang="es-CO" sz="2000" spc="-5" dirty="0">
                <a:latin typeface="Constantia"/>
                <a:cs typeface="Constantia"/>
              </a:rPr>
              <a:t>de</a:t>
            </a:r>
            <a:r>
              <a:rPr lang="es-CO" sz="2000" spc="-80" dirty="0">
                <a:latin typeface="Constantia"/>
                <a:cs typeface="Constantia"/>
              </a:rPr>
              <a:t> </a:t>
            </a:r>
            <a:r>
              <a:rPr lang="es-CO" sz="2000" spc="-5" dirty="0">
                <a:latin typeface="Constantia"/>
                <a:cs typeface="Constantia"/>
              </a:rPr>
              <a:t>usar.</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spc="5" dirty="0">
                <a:latin typeface="Constantia"/>
                <a:cs typeface="Constantia"/>
              </a:rPr>
              <a:t>Los</a:t>
            </a:r>
            <a:r>
              <a:rPr lang="es-CO" sz="2000" spc="-45" dirty="0">
                <a:latin typeface="Constantia"/>
                <a:cs typeface="Constantia"/>
              </a:rPr>
              <a:t> </a:t>
            </a:r>
            <a:r>
              <a:rPr lang="es-CO" sz="2000" spc="-10" dirty="0">
                <a:latin typeface="Constantia"/>
                <a:cs typeface="Constantia"/>
              </a:rPr>
              <a:t>modelos</a:t>
            </a:r>
            <a:r>
              <a:rPr lang="es-CO" sz="2000" spc="-75" dirty="0">
                <a:latin typeface="Constantia"/>
                <a:cs typeface="Constantia"/>
              </a:rPr>
              <a:t> </a:t>
            </a:r>
            <a:r>
              <a:rPr lang="es-CO" sz="2000" spc="-5" dirty="0">
                <a:latin typeface="Constantia"/>
                <a:cs typeface="Constantia"/>
              </a:rPr>
              <a:t>de</a:t>
            </a:r>
            <a:r>
              <a:rPr lang="es-CO" sz="2000" spc="-65" dirty="0">
                <a:latin typeface="Constantia"/>
                <a:cs typeface="Constantia"/>
              </a:rPr>
              <a:t> </a:t>
            </a:r>
            <a:r>
              <a:rPr lang="es-CO" sz="2000" spc="-10" dirty="0">
                <a:latin typeface="Constantia"/>
                <a:cs typeface="Constantia"/>
              </a:rPr>
              <a:t>trabajo</a:t>
            </a:r>
            <a:r>
              <a:rPr lang="es-CO" sz="2000" spc="-110" dirty="0">
                <a:latin typeface="Constantia"/>
                <a:cs typeface="Constantia"/>
              </a:rPr>
              <a:t> </a:t>
            </a:r>
            <a:r>
              <a:rPr lang="es-CO" sz="2000" spc="-5" dirty="0">
                <a:latin typeface="Constantia"/>
                <a:cs typeface="Constantia"/>
              </a:rPr>
              <a:t>son</a:t>
            </a:r>
            <a:r>
              <a:rPr lang="es-CO" sz="2000" spc="-30" dirty="0">
                <a:latin typeface="Constantia"/>
                <a:cs typeface="Constantia"/>
              </a:rPr>
              <a:t> </a:t>
            </a:r>
            <a:r>
              <a:rPr lang="es-CO" sz="2000" spc="-5" dirty="0">
                <a:latin typeface="Constantia"/>
                <a:cs typeface="Constantia"/>
              </a:rPr>
              <a:t>más</a:t>
            </a:r>
            <a:r>
              <a:rPr lang="es-CO" sz="2000" spc="-60" dirty="0">
                <a:latin typeface="Constantia"/>
                <a:cs typeface="Constantia"/>
              </a:rPr>
              <a:t> </a:t>
            </a:r>
            <a:r>
              <a:rPr lang="es-CO" sz="2000" spc="-10" dirty="0">
                <a:latin typeface="Constantia"/>
                <a:cs typeface="Constantia"/>
              </a:rPr>
              <a:t>restringidos.</a:t>
            </a:r>
            <a:endParaRPr lang="es-CO" sz="2000" dirty="0">
              <a:latin typeface="Constantia"/>
              <a:cs typeface="Constantia"/>
            </a:endParaRPr>
          </a:p>
          <a:p>
            <a:pPr lvl="1">
              <a:lnSpc>
                <a:spcPct val="100000"/>
              </a:lnSpc>
              <a:spcBef>
                <a:spcPts val="55"/>
              </a:spcBef>
              <a:buFont typeface="Arial MT"/>
              <a:buChar char="–"/>
            </a:pPr>
            <a:endParaRPr lang="es-CO" sz="2300" dirty="0">
              <a:latin typeface="Constantia"/>
              <a:cs typeface="Constantia"/>
            </a:endParaRPr>
          </a:p>
          <a:p>
            <a:pPr marL="355600" indent="-342900">
              <a:lnSpc>
                <a:spcPct val="100000"/>
              </a:lnSpc>
              <a:spcBef>
                <a:spcPts val="5"/>
              </a:spcBef>
              <a:buFont typeface="Arial MT"/>
              <a:buChar char="•"/>
              <a:tabLst>
                <a:tab pos="354965" algn="l"/>
                <a:tab pos="355600" algn="l"/>
              </a:tabLst>
            </a:pPr>
            <a:r>
              <a:rPr lang="es-CO" sz="2400" dirty="0">
                <a:latin typeface="Constantia"/>
                <a:cs typeface="Constantia"/>
              </a:rPr>
              <a:t>Distribuidos</a:t>
            </a:r>
          </a:p>
          <a:p>
            <a:pPr marL="755650" marR="401320" lvl="1" indent="-285750">
              <a:lnSpc>
                <a:spcPct val="80000"/>
              </a:lnSpc>
              <a:spcBef>
                <a:spcPts val="495"/>
              </a:spcBef>
              <a:buFont typeface="Arial MT"/>
              <a:buChar char="–"/>
              <a:tabLst>
                <a:tab pos="755015" algn="l"/>
                <a:tab pos="755650" algn="l"/>
              </a:tabLst>
            </a:pPr>
            <a:r>
              <a:rPr lang="es-CO" sz="2000" spc="-10" dirty="0">
                <a:latin typeface="Constantia"/>
                <a:cs typeface="Constantia"/>
              </a:rPr>
              <a:t>Cad</a:t>
            </a:r>
            <a:r>
              <a:rPr lang="es-CO" sz="2000" spc="-5" dirty="0">
                <a:latin typeface="Constantia"/>
                <a:cs typeface="Constantia"/>
              </a:rPr>
              <a:t>a</a:t>
            </a:r>
            <a:r>
              <a:rPr lang="es-CO" sz="2000" spc="-95" dirty="0">
                <a:latin typeface="Constantia"/>
                <a:cs typeface="Constantia"/>
              </a:rPr>
              <a:t> </a:t>
            </a:r>
            <a:r>
              <a:rPr lang="es-CO" sz="2000" spc="-10" dirty="0">
                <a:latin typeface="Constantia"/>
                <a:cs typeface="Constantia"/>
              </a:rPr>
              <a:t>desa</a:t>
            </a:r>
            <a:r>
              <a:rPr lang="es-CO" sz="2000" dirty="0">
                <a:latin typeface="Constantia"/>
                <a:cs typeface="Constantia"/>
              </a:rPr>
              <a:t>r</a:t>
            </a:r>
            <a:r>
              <a:rPr lang="es-CO" sz="2000" spc="-35" dirty="0">
                <a:latin typeface="Constantia"/>
                <a:cs typeface="Constantia"/>
              </a:rPr>
              <a:t>r</a:t>
            </a:r>
            <a:r>
              <a:rPr lang="es-CO" sz="2000" spc="-5" dirty="0">
                <a:latin typeface="Constantia"/>
                <a:cs typeface="Constantia"/>
              </a:rPr>
              <a:t>ollador</a:t>
            </a:r>
            <a:r>
              <a:rPr lang="es-CO" sz="2000" spc="-130" dirty="0">
                <a:latin typeface="Constantia"/>
                <a:cs typeface="Constantia"/>
              </a:rPr>
              <a:t> </a:t>
            </a:r>
            <a:r>
              <a:rPr lang="es-CO" sz="2000" spc="-50" dirty="0">
                <a:latin typeface="Constantia"/>
                <a:cs typeface="Constantia"/>
              </a:rPr>
              <a:t>c</a:t>
            </a:r>
            <a:r>
              <a:rPr lang="es-CO" sz="2000" spc="-5" dirty="0">
                <a:latin typeface="Constantia"/>
                <a:cs typeface="Constantia"/>
              </a:rPr>
              <a:t>ontiene</a:t>
            </a:r>
            <a:r>
              <a:rPr lang="es-CO" sz="2000" spc="-80" dirty="0">
                <a:latin typeface="Constantia"/>
                <a:cs typeface="Constantia"/>
              </a:rPr>
              <a:t> </a:t>
            </a:r>
            <a:r>
              <a:rPr lang="es-CO" sz="2000" spc="-10" dirty="0">
                <a:latin typeface="Constantia"/>
                <a:cs typeface="Constantia"/>
              </a:rPr>
              <a:t>un</a:t>
            </a:r>
            <a:r>
              <a:rPr lang="es-CO" sz="2000" spc="-5" dirty="0">
                <a:latin typeface="Constantia"/>
                <a:cs typeface="Constantia"/>
              </a:rPr>
              <a:t>a</a:t>
            </a:r>
            <a:r>
              <a:rPr lang="es-CO" sz="2000" spc="-105" dirty="0">
                <a:latin typeface="Constantia"/>
                <a:cs typeface="Constantia"/>
              </a:rPr>
              <a:t> </a:t>
            </a:r>
            <a:r>
              <a:rPr lang="es-CO" sz="2000" spc="-50" dirty="0">
                <a:latin typeface="Constantia"/>
                <a:cs typeface="Constantia"/>
              </a:rPr>
              <a:t>c</a:t>
            </a:r>
            <a:r>
              <a:rPr lang="es-CO" sz="2000" spc="-5" dirty="0">
                <a:latin typeface="Constantia"/>
                <a:cs typeface="Constantia"/>
              </a:rPr>
              <a:t>opia</a:t>
            </a:r>
            <a:r>
              <a:rPr lang="es-CO" sz="2000" spc="-95" dirty="0">
                <a:latin typeface="Constantia"/>
                <a:cs typeface="Constantia"/>
              </a:rPr>
              <a:t> </a:t>
            </a:r>
            <a:r>
              <a:rPr lang="es-CO" sz="2000" spc="-50" dirty="0">
                <a:latin typeface="Constantia"/>
                <a:cs typeface="Constantia"/>
              </a:rPr>
              <a:t>c</a:t>
            </a:r>
            <a:r>
              <a:rPr lang="es-CO" sz="2000" spc="-5" dirty="0">
                <a:latin typeface="Constantia"/>
                <a:cs typeface="Constantia"/>
              </a:rPr>
              <a:t>om</a:t>
            </a:r>
            <a:r>
              <a:rPr lang="es-CO" sz="2000" spc="-10" dirty="0">
                <a:latin typeface="Constantia"/>
                <a:cs typeface="Constantia"/>
              </a:rPr>
              <a:t>p</a:t>
            </a:r>
            <a:r>
              <a:rPr lang="es-CO" sz="2000" spc="-5" dirty="0">
                <a:latin typeface="Constantia"/>
                <a:cs typeface="Constantia"/>
              </a:rPr>
              <a:t>le</a:t>
            </a:r>
            <a:r>
              <a:rPr lang="es-CO" sz="2000" dirty="0">
                <a:latin typeface="Constantia"/>
                <a:cs typeface="Constantia"/>
              </a:rPr>
              <a:t>t</a:t>
            </a:r>
            <a:r>
              <a:rPr lang="es-CO" sz="2000" spc="-5" dirty="0">
                <a:latin typeface="Constantia"/>
                <a:cs typeface="Constantia"/>
              </a:rPr>
              <a:t>a</a:t>
            </a:r>
            <a:r>
              <a:rPr lang="es-CO" sz="2000" spc="-9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65" dirty="0">
                <a:latin typeface="Constantia"/>
                <a:cs typeface="Constantia"/>
              </a:rPr>
              <a:t> </a:t>
            </a:r>
            <a:r>
              <a:rPr lang="es-CO" sz="2000" spc="-35" dirty="0">
                <a:latin typeface="Constantia"/>
                <a:cs typeface="Constantia"/>
              </a:rPr>
              <a:t>t</a:t>
            </a:r>
            <a:r>
              <a:rPr lang="es-CO" sz="2000" spc="-5" dirty="0">
                <a:latin typeface="Constantia"/>
                <a:cs typeface="Constantia"/>
              </a:rPr>
              <a:t>odo</a:t>
            </a:r>
            <a:r>
              <a:rPr lang="es-CO" sz="2000" spc="-114" dirty="0">
                <a:latin typeface="Constantia"/>
                <a:cs typeface="Constantia"/>
              </a:rPr>
              <a:t> </a:t>
            </a:r>
            <a:r>
              <a:rPr lang="es-CO" sz="2000" spc="-5" dirty="0">
                <a:latin typeface="Constantia"/>
                <a:cs typeface="Constantia"/>
              </a:rPr>
              <a:t>el  </a:t>
            </a:r>
            <a:r>
              <a:rPr lang="es-CO" sz="2000" spc="-10" dirty="0">
                <a:latin typeface="Constantia"/>
                <a:cs typeface="Constantia"/>
              </a:rPr>
              <a:t>repositorio.</a:t>
            </a:r>
            <a:endParaRPr lang="es-CO" sz="2000" dirty="0">
              <a:latin typeface="Constantia"/>
              <a:cs typeface="Constantia"/>
            </a:endParaRPr>
          </a:p>
          <a:p>
            <a:pPr marL="755650" marR="894715" lvl="1" indent="-285750">
              <a:lnSpc>
                <a:spcPts val="1920"/>
              </a:lnSpc>
              <a:spcBef>
                <a:spcPts val="464"/>
              </a:spcBef>
              <a:buFont typeface="Arial MT"/>
              <a:buChar char="–"/>
              <a:tabLst>
                <a:tab pos="755015" algn="l"/>
                <a:tab pos="755650" algn="l"/>
              </a:tabLst>
            </a:pPr>
            <a:r>
              <a:rPr lang="es-CO" sz="2000" spc="5" dirty="0">
                <a:latin typeface="Constantia"/>
                <a:cs typeface="Constantia"/>
              </a:rPr>
              <a:t>Los</a:t>
            </a:r>
            <a:r>
              <a:rPr lang="es-CO" sz="2000" spc="-40" dirty="0">
                <a:latin typeface="Constantia"/>
                <a:cs typeface="Constantia"/>
              </a:rPr>
              <a:t> </a:t>
            </a:r>
            <a:r>
              <a:rPr lang="es-CO" sz="2000" spc="-5" dirty="0">
                <a:latin typeface="Constantia"/>
                <a:cs typeface="Constantia"/>
              </a:rPr>
              <a:t>mecanismos</a:t>
            </a:r>
            <a:r>
              <a:rPr lang="es-CO" sz="2000" spc="-65" dirty="0">
                <a:latin typeface="Constantia"/>
                <a:cs typeface="Constantia"/>
              </a:rPr>
              <a:t> </a:t>
            </a:r>
            <a:r>
              <a:rPr lang="es-CO" sz="2000" spc="-5" dirty="0">
                <a:latin typeface="Constantia"/>
                <a:cs typeface="Constantia"/>
              </a:rPr>
              <a:t>de</a:t>
            </a:r>
            <a:r>
              <a:rPr lang="es-CO" sz="2000" spc="-85" dirty="0">
                <a:latin typeface="Constantia"/>
                <a:cs typeface="Constantia"/>
              </a:rPr>
              <a:t> </a:t>
            </a:r>
            <a:r>
              <a:rPr lang="es-CO" sz="2000" spc="-10" dirty="0">
                <a:latin typeface="Constantia"/>
                <a:cs typeface="Constantia"/>
              </a:rPr>
              <a:t>comunicación/colaboración</a:t>
            </a:r>
            <a:r>
              <a:rPr lang="es-CO" sz="2000" spc="-95" dirty="0">
                <a:latin typeface="Constantia"/>
                <a:cs typeface="Constantia"/>
              </a:rPr>
              <a:t> </a:t>
            </a:r>
            <a:r>
              <a:rPr lang="es-CO" sz="2000" spc="-10" dirty="0">
                <a:latin typeface="Constantia"/>
                <a:cs typeface="Constantia"/>
              </a:rPr>
              <a:t>entre </a:t>
            </a:r>
            <a:r>
              <a:rPr lang="es-CO" sz="2000" spc="-484" dirty="0">
                <a:latin typeface="Constantia"/>
                <a:cs typeface="Constantia"/>
              </a:rPr>
              <a:t> </a:t>
            </a:r>
            <a:r>
              <a:rPr lang="es-CO" sz="2000" spc="-10" dirty="0">
                <a:latin typeface="Constantia"/>
                <a:cs typeface="Constantia"/>
              </a:rPr>
              <a:t>desarrolladores</a:t>
            </a:r>
            <a:r>
              <a:rPr lang="es-CO" sz="2000" spc="-90" dirty="0">
                <a:latin typeface="Constantia"/>
                <a:cs typeface="Constantia"/>
              </a:rPr>
              <a:t> </a:t>
            </a:r>
            <a:r>
              <a:rPr lang="es-CO" sz="2000" spc="-5" dirty="0">
                <a:latin typeface="Constantia"/>
                <a:cs typeface="Constantia"/>
              </a:rPr>
              <a:t>son</a:t>
            </a:r>
            <a:r>
              <a:rPr lang="es-CO" sz="2000" spc="-30" dirty="0">
                <a:latin typeface="Constantia"/>
                <a:cs typeface="Constantia"/>
              </a:rPr>
              <a:t> </a:t>
            </a:r>
            <a:r>
              <a:rPr lang="es-CO" sz="2000" spc="-5" dirty="0">
                <a:latin typeface="Constantia"/>
                <a:cs typeface="Constantia"/>
              </a:rPr>
              <a:t>más</a:t>
            </a:r>
            <a:r>
              <a:rPr lang="es-CO" sz="2000" spc="-85" dirty="0">
                <a:latin typeface="Constantia"/>
                <a:cs typeface="Constantia"/>
              </a:rPr>
              <a:t> </a:t>
            </a:r>
            <a:r>
              <a:rPr lang="es-CO" sz="2000" spc="-5" dirty="0">
                <a:latin typeface="Constantia"/>
                <a:cs typeface="Constantia"/>
              </a:rPr>
              <a:t>abiertos.</a:t>
            </a:r>
            <a:endParaRPr lang="es-CO" sz="2000" dirty="0">
              <a:latin typeface="Constantia"/>
              <a:cs typeface="Constantia"/>
            </a:endParaRPr>
          </a:p>
          <a:p>
            <a:pPr marL="755650" marR="830580" lvl="1" indent="-285750">
              <a:lnSpc>
                <a:spcPct val="80000"/>
              </a:lnSpc>
              <a:spcBef>
                <a:spcPts val="495"/>
              </a:spcBef>
              <a:buFont typeface="Arial MT"/>
              <a:buChar char="–"/>
              <a:tabLst>
                <a:tab pos="755015" algn="l"/>
                <a:tab pos="755650" algn="l"/>
              </a:tabLst>
            </a:pPr>
            <a:r>
              <a:rPr lang="es-CO" sz="2000" spc="-5" dirty="0">
                <a:latin typeface="Constantia"/>
                <a:cs typeface="Constantia"/>
              </a:rPr>
              <a:t>Son</a:t>
            </a:r>
            <a:r>
              <a:rPr lang="es-CO" sz="2000" spc="-30" dirty="0">
                <a:latin typeface="Constantia"/>
                <a:cs typeface="Constantia"/>
              </a:rPr>
              <a:t> </a:t>
            </a:r>
            <a:r>
              <a:rPr lang="es-CO" sz="2000" spc="-5" dirty="0">
                <a:latin typeface="Constantia"/>
                <a:cs typeface="Constantia"/>
              </a:rPr>
              <a:t>(un</a:t>
            </a:r>
            <a:r>
              <a:rPr lang="es-CO" sz="2000" spc="-65" dirty="0">
                <a:latin typeface="Constantia"/>
                <a:cs typeface="Constantia"/>
              </a:rPr>
              <a:t> </a:t>
            </a:r>
            <a:r>
              <a:rPr lang="es-CO" sz="2000" spc="-5" dirty="0">
                <a:latin typeface="Constantia"/>
                <a:cs typeface="Constantia"/>
              </a:rPr>
              <a:t>po</a:t>
            </a:r>
            <a:r>
              <a:rPr lang="es-CO" sz="2000" spc="-50" dirty="0">
                <a:latin typeface="Constantia"/>
                <a:cs typeface="Constantia"/>
              </a:rPr>
              <a:t>c</a:t>
            </a:r>
            <a:r>
              <a:rPr lang="es-CO" sz="2000" spc="-5" dirty="0">
                <a:latin typeface="Constantia"/>
                <a:cs typeface="Constantia"/>
              </a:rPr>
              <a:t>o)</a:t>
            </a:r>
            <a:r>
              <a:rPr lang="es-CO" sz="2000" dirty="0">
                <a:latin typeface="Constantia"/>
                <a:cs typeface="Constantia"/>
              </a:rPr>
              <a:t> </a:t>
            </a:r>
            <a:r>
              <a:rPr lang="es-CO" sz="2000" spc="-10" dirty="0">
                <a:latin typeface="Constantia"/>
                <a:cs typeface="Constantia"/>
              </a:rPr>
              <a:t>má</a:t>
            </a:r>
            <a:r>
              <a:rPr lang="es-CO" sz="2000" spc="-5" dirty="0">
                <a:latin typeface="Constantia"/>
                <a:cs typeface="Constantia"/>
              </a:rPr>
              <a:t>s</a:t>
            </a:r>
            <a:r>
              <a:rPr lang="es-CO" sz="2000" spc="-75" dirty="0">
                <a:latin typeface="Constantia"/>
                <a:cs typeface="Constantia"/>
              </a:rPr>
              <a:t> </a:t>
            </a:r>
            <a:r>
              <a:rPr lang="es-CO" sz="2000" spc="-10" dirty="0">
                <a:latin typeface="Constantia"/>
                <a:cs typeface="Constantia"/>
              </a:rPr>
              <a:t>di</a:t>
            </a:r>
            <a:r>
              <a:rPr lang="es-CO" sz="2000" spc="35" dirty="0">
                <a:latin typeface="Constantia"/>
                <a:cs typeface="Constantia"/>
              </a:rPr>
              <a:t>f</a:t>
            </a:r>
            <a:r>
              <a:rPr lang="es-CO" sz="2000" spc="-10" dirty="0">
                <a:latin typeface="Constantia"/>
                <a:cs typeface="Constantia"/>
              </a:rPr>
              <a:t>ícile</a:t>
            </a:r>
            <a:r>
              <a:rPr lang="es-CO" sz="2000" spc="-5" dirty="0">
                <a:latin typeface="Constantia"/>
                <a:cs typeface="Constantia"/>
              </a:rPr>
              <a:t>s</a:t>
            </a:r>
            <a:r>
              <a:rPr lang="es-CO" sz="2000" spc="-8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70" dirty="0">
                <a:latin typeface="Constantia"/>
                <a:cs typeface="Constantia"/>
              </a:rPr>
              <a:t> </a:t>
            </a:r>
            <a:r>
              <a:rPr lang="es-CO" sz="2000" spc="-10" dirty="0">
                <a:latin typeface="Constantia"/>
                <a:cs typeface="Constantia"/>
              </a:rPr>
              <a:t>uti</a:t>
            </a:r>
            <a:r>
              <a:rPr lang="es-CO" sz="2000" spc="-5" dirty="0">
                <a:latin typeface="Constantia"/>
                <a:cs typeface="Constantia"/>
              </a:rPr>
              <a:t>l</a:t>
            </a:r>
            <a:r>
              <a:rPr lang="es-CO" sz="2000" spc="-10" dirty="0">
                <a:latin typeface="Constantia"/>
                <a:cs typeface="Constantia"/>
              </a:rPr>
              <a:t>iza</a:t>
            </a:r>
            <a:r>
              <a:rPr lang="es-CO" sz="2000" spc="-5" dirty="0">
                <a:latin typeface="Constantia"/>
                <a:cs typeface="Constantia"/>
              </a:rPr>
              <a:t>r</a:t>
            </a:r>
            <a:r>
              <a:rPr lang="es-CO" sz="2000" spc="-135" dirty="0">
                <a:latin typeface="Constantia"/>
                <a:cs typeface="Constantia"/>
              </a:rPr>
              <a:t> </a:t>
            </a:r>
            <a:r>
              <a:rPr lang="es-CO" sz="2000" spc="-10" dirty="0">
                <a:latin typeface="Constantia"/>
                <a:cs typeface="Constantia"/>
              </a:rPr>
              <a:t>qu</a:t>
            </a:r>
            <a:r>
              <a:rPr lang="es-CO" sz="2000" spc="-5" dirty="0">
                <a:latin typeface="Constantia"/>
                <a:cs typeface="Constantia"/>
              </a:rPr>
              <a:t>e</a:t>
            </a:r>
            <a:r>
              <a:rPr lang="es-CO" sz="2000" spc="-45" dirty="0">
                <a:latin typeface="Constantia"/>
                <a:cs typeface="Constantia"/>
              </a:rPr>
              <a:t> </a:t>
            </a:r>
            <a:r>
              <a:rPr lang="es-CO" sz="2000" spc="-5" dirty="0">
                <a:latin typeface="Constantia"/>
                <a:cs typeface="Constantia"/>
              </a:rPr>
              <a:t>los</a:t>
            </a:r>
            <a:r>
              <a:rPr lang="es-CO" sz="2000" spc="-80" dirty="0">
                <a:latin typeface="Constantia"/>
                <a:cs typeface="Constantia"/>
              </a:rPr>
              <a:t> </a:t>
            </a:r>
            <a:r>
              <a:rPr lang="es-CO" sz="2000" spc="-5" dirty="0">
                <a:latin typeface="Constantia"/>
                <a:cs typeface="Constantia"/>
              </a:rPr>
              <a:t>sis</a:t>
            </a:r>
            <a:r>
              <a:rPr lang="es-CO" sz="2000" spc="-35" dirty="0">
                <a:latin typeface="Constantia"/>
                <a:cs typeface="Constantia"/>
              </a:rPr>
              <a:t>t</a:t>
            </a:r>
            <a:r>
              <a:rPr lang="es-CO" sz="2000" spc="-5" dirty="0">
                <a:latin typeface="Constantia"/>
                <a:cs typeface="Constantia"/>
              </a:rPr>
              <a:t>emas  </a:t>
            </a:r>
            <a:r>
              <a:rPr lang="es-CO" sz="2000" spc="-10" dirty="0">
                <a:latin typeface="Constantia"/>
                <a:cs typeface="Constantia"/>
              </a:rPr>
              <a:t>centralizados.</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spc="5" dirty="0">
                <a:latin typeface="Constantia"/>
                <a:cs typeface="Constantia"/>
              </a:rPr>
              <a:t>Los</a:t>
            </a:r>
            <a:r>
              <a:rPr lang="es-CO" sz="2000" spc="-45" dirty="0">
                <a:latin typeface="Constantia"/>
                <a:cs typeface="Constantia"/>
              </a:rPr>
              <a:t> </a:t>
            </a:r>
            <a:r>
              <a:rPr lang="es-CO" sz="2000" spc="-10" dirty="0">
                <a:latin typeface="Constantia"/>
                <a:cs typeface="Constantia"/>
              </a:rPr>
              <a:t>modelos</a:t>
            </a:r>
            <a:r>
              <a:rPr lang="es-CO" sz="2000" spc="-75" dirty="0">
                <a:latin typeface="Constantia"/>
                <a:cs typeface="Constantia"/>
              </a:rPr>
              <a:t> </a:t>
            </a:r>
            <a:r>
              <a:rPr lang="es-CO" sz="2000" spc="-5" dirty="0">
                <a:latin typeface="Constantia"/>
                <a:cs typeface="Constantia"/>
              </a:rPr>
              <a:t>de</a:t>
            </a:r>
            <a:r>
              <a:rPr lang="es-CO" sz="2000" spc="-65" dirty="0">
                <a:latin typeface="Constantia"/>
                <a:cs typeface="Constantia"/>
              </a:rPr>
              <a:t> </a:t>
            </a:r>
            <a:r>
              <a:rPr lang="es-CO" sz="2000" spc="-10" dirty="0">
                <a:latin typeface="Constantia"/>
                <a:cs typeface="Constantia"/>
              </a:rPr>
              <a:t>trabajo</a:t>
            </a:r>
            <a:r>
              <a:rPr lang="es-CO" sz="2000" spc="-110" dirty="0">
                <a:latin typeface="Constantia"/>
                <a:cs typeface="Constantia"/>
              </a:rPr>
              <a:t> </a:t>
            </a:r>
            <a:r>
              <a:rPr lang="es-CO" sz="2000" spc="-5" dirty="0">
                <a:latin typeface="Constantia"/>
                <a:cs typeface="Constantia"/>
              </a:rPr>
              <a:t>son</a:t>
            </a:r>
            <a:r>
              <a:rPr lang="es-CO" sz="2000" spc="-25" dirty="0">
                <a:latin typeface="Constantia"/>
                <a:cs typeface="Constantia"/>
              </a:rPr>
              <a:t> </a:t>
            </a:r>
            <a:r>
              <a:rPr lang="es-CO" sz="2000" spc="-5" dirty="0">
                <a:latin typeface="Constantia"/>
                <a:cs typeface="Constantia"/>
              </a:rPr>
              <a:t>más</a:t>
            </a:r>
            <a:r>
              <a:rPr lang="es-CO" sz="2000" spc="-45" dirty="0">
                <a:latin typeface="Constantia"/>
                <a:cs typeface="Constantia"/>
              </a:rPr>
              <a:t> </a:t>
            </a:r>
            <a:r>
              <a:rPr lang="es-CO" sz="2000" spc="10" dirty="0">
                <a:latin typeface="Constantia"/>
                <a:cs typeface="Constantia"/>
              </a:rPr>
              <a:t>flexibles.</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dirty="0">
                <a:latin typeface="Constantia"/>
                <a:cs typeface="Constantia"/>
              </a:rPr>
              <a:t>“Los</a:t>
            </a:r>
            <a:r>
              <a:rPr lang="es-CO" sz="2000" spc="-45" dirty="0">
                <a:latin typeface="Constantia"/>
                <a:cs typeface="Constantia"/>
              </a:rPr>
              <a:t> </a:t>
            </a:r>
            <a:r>
              <a:rPr lang="es-CO" sz="2000" spc="-10" dirty="0" err="1">
                <a:latin typeface="Constantia"/>
                <a:cs typeface="Constantia"/>
              </a:rPr>
              <a:t>branches</a:t>
            </a:r>
            <a:r>
              <a:rPr lang="es-CO" sz="2000" spc="-10" dirty="0">
                <a:latin typeface="Constantia"/>
                <a:cs typeface="Constantia"/>
              </a:rPr>
              <a:t>/</a:t>
            </a:r>
            <a:r>
              <a:rPr lang="es-CO" sz="2000" spc="-10" dirty="0" err="1">
                <a:latin typeface="Constantia"/>
                <a:cs typeface="Constantia"/>
              </a:rPr>
              <a:t>merges</a:t>
            </a:r>
            <a:r>
              <a:rPr lang="es-CO" sz="2000" spc="-75" dirty="0">
                <a:latin typeface="Constantia"/>
                <a:cs typeface="Constantia"/>
              </a:rPr>
              <a:t> </a:t>
            </a:r>
            <a:r>
              <a:rPr lang="es-CO" sz="2000" spc="-5" dirty="0">
                <a:latin typeface="Constantia"/>
                <a:cs typeface="Constantia"/>
              </a:rPr>
              <a:t>son</a:t>
            </a:r>
            <a:r>
              <a:rPr lang="es-CO" sz="2000" spc="-40" dirty="0">
                <a:latin typeface="Constantia"/>
                <a:cs typeface="Constantia"/>
              </a:rPr>
              <a:t> </a:t>
            </a:r>
            <a:r>
              <a:rPr lang="es-CO" sz="2000" spc="-5" dirty="0">
                <a:latin typeface="Constantia"/>
                <a:cs typeface="Constantia"/>
              </a:rPr>
              <a:t>más</a:t>
            </a:r>
            <a:r>
              <a:rPr lang="es-CO" sz="2000" spc="-80" dirty="0">
                <a:latin typeface="Constantia"/>
                <a:cs typeface="Constantia"/>
              </a:rPr>
              <a:t> </a:t>
            </a:r>
            <a:r>
              <a:rPr lang="es-CO" sz="2000" spc="-5" dirty="0">
                <a:latin typeface="Constantia"/>
                <a:cs typeface="Constantia"/>
              </a:rPr>
              <a:t>simples”.</a:t>
            </a:r>
            <a:endParaRPr lang="es-CO" sz="2000" dirty="0">
              <a:latin typeface="Constantia"/>
              <a:cs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3166110" y="387480"/>
            <a:ext cx="2811780" cy="338886"/>
          </a:xfrm>
          <a:prstGeom prst="rect">
            <a:avLst/>
          </a:prstGeom>
        </p:spPr>
      </p:pic>
      <p:sp>
        <p:nvSpPr>
          <p:cNvPr id="5" name="object 5"/>
          <p:cNvSpPr txBox="1">
            <a:spLocks noGrp="1"/>
          </p:cNvSpPr>
          <p:nvPr>
            <p:ph type="title"/>
          </p:nvPr>
        </p:nvSpPr>
        <p:spPr>
          <a:xfrm>
            <a:off x="3168142" y="273304"/>
            <a:ext cx="2806700" cy="513080"/>
          </a:xfrm>
          <a:prstGeom prst="rect">
            <a:avLst/>
          </a:prstGeom>
        </p:spPr>
        <p:txBody>
          <a:bodyPr vert="horz" wrap="square" lIns="0" tIns="12065" rIns="0" bIns="0" rtlCol="0">
            <a:spAutoFit/>
          </a:bodyPr>
          <a:lstStyle/>
          <a:p>
            <a:pPr marL="12700">
              <a:lnSpc>
                <a:spcPct val="100000"/>
              </a:lnSpc>
              <a:spcBef>
                <a:spcPts val="95"/>
              </a:spcBef>
            </a:pPr>
            <a:r>
              <a:rPr spc="-5" dirty="0"/>
              <a:t>SCV</a:t>
            </a:r>
            <a:r>
              <a:rPr spc="-70" dirty="0"/>
              <a:t> </a:t>
            </a:r>
            <a:r>
              <a:rPr spc="-15" dirty="0"/>
              <a:t>Centralizado</a:t>
            </a:r>
          </a:p>
        </p:txBody>
      </p:sp>
      <p:grpSp>
        <p:nvGrpSpPr>
          <p:cNvPr id="6" name="object 6"/>
          <p:cNvGrpSpPr/>
          <p:nvPr/>
        </p:nvGrpSpPr>
        <p:grpSpPr>
          <a:xfrm>
            <a:off x="1322073" y="1340751"/>
            <a:ext cx="6499860" cy="4510405"/>
            <a:chOff x="1322073" y="1340751"/>
            <a:chExt cx="6499860" cy="4510405"/>
          </a:xfrm>
        </p:grpSpPr>
        <p:pic>
          <p:nvPicPr>
            <p:cNvPr id="7" name="object 7"/>
            <p:cNvPicPr/>
            <p:nvPr/>
          </p:nvPicPr>
          <p:blipFill>
            <a:blip r:embed="rId3" cstate="print"/>
            <a:stretch>
              <a:fillRect/>
            </a:stretch>
          </p:blipFill>
          <p:spPr>
            <a:xfrm>
              <a:off x="1322073" y="1588480"/>
              <a:ext cx="6499852" cy="4262149"/>
            </a:xfrm>
            <a:prstGeom prst="rect">
              <a:avLst/>
            </a:prstGeom>
          </p:spPr>
        </p:pic>
        <p:sp>
          <p:nvSpPr>
            <p:cNvPr id="8" name="object 8"/>
            <p:cNvSpPr/>
            <p:nvPr/>
          </p:nvSpPr>
          <p:spPr>
            <a:xfrm>
              <a:off x="3059811" y="1340751"/>
              <a:ext cx="3168650" cy="792480"/>
            </a:xfrm>
            <a:custGeom>
              <a:avLst/>
              <a:gdLst/>
              <a:ahLst/>
              <a:cxnLst/>
              <a:rect l="l" t="t" r="r" b="b"/>
              <a:pathLst>
                <a:path w="3168650" h="792480">
                  <a:moveTo>
                    <a:pt x="3168395" y="0"/>
                  </a:moveTo>
                  <a:lnTo>
                    <a:pt x="0" y="0"/>
                  </a:lnTo>
                  <a:lnTo>
                    <a:pt x="0" y="792086"/>
                  </a:lnTo>
                  <a:lnTo>
                    <a:pt x="3168395" y="792086"/>
                  </a:lnTo>
                  <a:lnTo>
                    <a:pt x="3168395"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rot="16200000">
            <a:off x="4393294" y="-270168"/>
            <a:ext cx="338886" cy="2573404"/>
          </a:xfrm>
          <a:prstGeom prst="rect">
            <a:avLst/>
          </a:prstGeom>
        </p:spPr>
      </p:pic>
      <p:sp>
        <p:nvSpPr>
          <p:cNvPr id="5" name="object 5"/>
          <p:cNvSpPr txBox="1"/>
          <p:nvPr/>
        </p:nvSpPr>
        <p:spPr>
          <a:xfrm rot="16200000">
            <a:off x="4356100" y="-248626"/>
            <a:ext cx="431800" cy="2567940"/>
          </a:xfrm>
          <a:prstGeom prst="rect">
            <a:avLst/>
          </a:prstGeom>
        </p:spPr>
        <p:txBody>
          <a:bodyPr vert="vert" wrap="square" lIns="0" tIns="0" rIns="0" bIns="0" rtlCol="0">
            <a:spAutoFit/>
          </a:bodyPr>
          <a:lstStyle/>
          <a:p>
            <a:pPr marL="12700">
              <a:lnSpc>
                <a:spcPts val="3140"/>
              </a:lnSpc>
            </a:pPr>
            <a:r>
              <a:rPr sz="3200" spc="-5" dirty="0">
                <a:latin typeface="Calibri"/>
                <a:cs typeface="Calibri"/>
              </a:rPr>
              <a:t>SCV</a:t>
            </a:r>
            <a:r>
              <a:rPr sz="3200" spc="-35" dirty="0">
                <a:latin typeface="Calibri"/>
                <a:cs typeface="Calibri"/>
              </a:rPr>
              <a:t> </a:t>
            </a:r>
            <a:r>
              <a:rPr sz="3200" spc="-10" dirty="0">
                <a:latin typeface="Calibri"/>
                <a:cs typeface="Calibri"/>
              </a:rPr>
              <a:t>Distribuido</a:t>
            </a:r>
            <a:endParaRPr sz="3200" dirty="0">
              <a:latin typeface="Calibri"/>
              <a:cs typeface="Calibri"/>
            </a:endParaRPr>
          </a:p>
        </p:txBody>
      </p:sp>
      <p:grpSp>
        <p:nvGrpSpPr>
          <p:cNvPr id="7" name="object 7"/>
          <p:cNvGrpSpPr/>
          <p:nvPr/>
        </p:nvGrpSpPr>
        <p:grpSpPr>
          <a:xfrm rot="16200000">
            <a:off x="1964055" y="1223645"/>
            <a:ext cx="5215890" cy="6696709"/>
            <a:chOff x="445516" y="1223632"/>
            <a:chExt cx="5215890" cy="6696709"/>
          </a:xfrm>
        </p:grpSpPr>
        <p:pic>
          <p:nvPicPr>
            <p:cNvPr id="8" name="object 8"/>
            <p:cNvPicPr/>
            <p:nvPr/>
          </p:nvPicPr>
          <p:blipFill>
            <a:blip r:embed="rId3" cstate="print"/>
            <a:stretch>
              <a:fillRect/>
            </a:stretch>
          </p:blipFill>
          <p:spPr>
            <a:xfrm>
              <a:off x="445516" y="1223632"/>
              <a:ext cx="5215763" cy="6696709"/>
            </a:xfrm>
            <a:prstGeom prst="rect">
              <a:avLst/>
            </a:prstGeom>
          </p:spPr>
        </p:pic>
        <p:sp>
          <p:nvSpPr>
            <p:cNvPr id="9" name="object 9"/>
            <p:cNvSpPr/>
            <p:nvPr/>
          </p:nvSpPr>
          <p:spPr>
            <a:xfrm>
              <a:off x="4869180" y="3059810"/>
              <a:ext cx="792480" cy="3168650"/>
            </a:xfrm>
            <a:custGeom>
              <a:avLst/>
              <a:gdLst/>
              <a:ahLst/>
              <a:cxnLst/>
              <a:rect l="l" t="t" r="r" b="b"/>
              <a:pathLst>
                <a:path w="792479" h="3168650">
                  <a:moveTo>
                    <a:pt x="792086" y="3168396"/>
                  </a:moveTo>
                  <a:lnTo>
                    <a:pt x="792086" y="0"/>
                  </a:lnTo>
                  <a:lnTo>
                    <a:pt x="0" y="0"/>
                  </a:lnTo>
                  <a:lnTo>
                    <a:pt x="0" y="3168396"/>
                  </a:lnTo>
                  <a:lnTo>
                    <a:pt x="792086" y="3168396"/>
                  </a:lnTo>
                  <a:close/>
                </a:path>
              </a:pathLst>
            </a:custGeom>
            <a:solidFill>
              <a:srgbClr val="FFFFFF"/>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08731" y="153923"/>
              <a:ext cx="3526536" cy="925067"/>
            </a:xfrm>
            <a:prstGeom prst="rect">
              <a:avLst/>
            </a:prstGeom>
          </p:spPr>
        </p:pic>
      </p:grpSp>
      <p:sp>
        <p:nvSpPr>
          <p:cNvPr id="10" name="object 10"/>
          <p:cNvSpPr txBox="1">
            <a:spLocks noGrp="1"/>
          </p:cNvSpPr>
          <p:nvPr>
            <p:ph type="title"/>
          </p:nvPr>
        </p:nvSpPr>
        <p:spPr>
          <a:xfrm>
            <a:off x="3075939" y="273304"/>
            <a:ext cx="2991485" cy="513080"/>
          </a:xfrm>
          <a:prstGeom prst="rect">
            <a:avLst/>
          </a:prstGeom>
        </p:spPr>
        <p:txBody>
          <a:bodyPr vert="horz" wrap="square" lIns="0" tIns="12065" rIns="0" bIns="0" rtlCol="0">
            <a:spAutoFit/>
          </a:bodyPr>
          <a:lstStyle/>
          <a:p>
            <a:pPr marL="12700">
              <a:lnSpc>
                <a:spcPct val="100000"/>
              </a:lnSpc>
              <a:spcBef>
                <a:spcPts val="95"/>
              </a:spcBef>
            </a:pPr>
            <a:r>
              <a:rPr lang="es-CO" spc="-15"/>
              <a:t>Herramientas</a:t>
            </a:r>
            <a:r>
              <a:rPr lang="es-CO" spc="-55"/>
              <a:t> </a:t>
            </a:r>
            <a:r>
              <a:rPr lang="es-CO" spc="-10"/>
              <a:t>SCV</a:t>
            </a:r>
          </a:p>
        </p:txBody>
      </p:sp>
      <p:sp>
        <p:nvSpPr>
          <p:cNvPr id="11" name="object 11"/>
          <p:cNvSpPr txBox="1"/>
          <p:nvPr/>
        </p:nvSpPr>
        <p:spPr>
          <a:xfrm>
            <a:off x="535940" y="830394"/>
            <a:ext cx="7532370" cy="5198858"/>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lang="es-CO" sz="2800" spc="-10">
                <a:latin typeface="Constantia"/>
                <a:cs typeface="Constantia"/>
              </a:rPr>
              <a:t>Centralizados</a:t>
            </a:r>
            <a:endParaRPr lang="es-CO" sz="2800">
              <a:latin typeface="Constantia"/>
              <a:cs typeface="Constantia"/>
            </a:endParaRPr>
          </a:p>
          <a:p>
            <a:pPr marL="755650" lvl="1" indent="-285750">
              <a:lnSpc>
                <a:spcPct val="100000"/>
              </a:lnSpc>
              <a:spcBef>
                <a:spcPts val="310"/>
              </a:spcBef>
              <a:buFont typeface="Arial MT"/>
              <a:buChar char="–"/>
              <a:tabLst>
                <a:tab pos="755650" algn="l"/>
              </a:tabLst>
            </a:pPr>
            <a:r>
              <a:rPr lang="es-CO" sz="2400" b="1" spc="-10" dirty="0" err="1">
                <a:latin typeface="Constantia"/>
                <a:cs typeface="Constantia"/>
              </a:rPr>
              <a:t>Subversion</a:t>
            </a:r>
            <a:r>
              <a:rPr lang="es-CO" sz="2400" b="1" spc="-30" dirty="0">
                <a:latin typeface="Constantia"/>
                <a:cs typeface="Constantia"/>
              </a:rPr>
              <a:t> </a:t>
            </a:r>
            <a:r>
              <a:rPr lang="es-CO" sz="2400" dirty="0">
                <a:latin typeface="Constantia"/>
                <a:cs typeface="Constantia"/>
              </a:rPr>
              <a:t>(SVN)</a:t>
            </a:r>
          </a:p>
          <a:p>
            <a:pPr marL="1155700" lvl="2" indent="-229235">
              <a:lnSpc>
                <a:spcPct val="100000"/>
              </a:lnSpc>
              <a:spcBef>
                <a:spcPts val="270"/>
              </a:spcBef>
              <a:buClr>
                <a:srgbClr val="000000"/>
              </a:buClr>
              <a:buFont typeface="Arial MT"/>
              <a:buChar char="•"/>
              <a:tabLst>
                <a:tab pos="1155700" algn="l"/>
                <a:tab pos="1156335" algn="l"/>
              </a:tabLst>
            </a:pPr>
            <a:r>
              <a:rPr lang="es-CO" sz="2000" u="heavy" spc="-10" dirty="0">
                <a:solidFill>
                  <a:srgbClr val="0000FF"/>
                </a:solidFill>
                <a:uFill>
                  <a:solidFill>
                    <a:srgbClr val="0000FF"/>
                  </a:solidFill>
                </a:uFill>
                <a:latin typeface="Constantia"/>
                <a:cs typeface="Constantia"/>
                <a:hlinkClick r:id="rId5"/>
              </a:rPr>
              <a:t>http://subversion.apache.org</a:t>
            </a:r>
            <a:r>
              <a:rPr lang="es-CO" sz="2000" spc="-10" dirty="0">
                <a:latin typeface="Constantia"/>
                <a:cs typeface="Constantia"/>
              </a:rPr>
              <a:t>,</a:t>
            </a:r>
            <a:r>
              <a:rPr lang="es-CO" sz="2000" spc="25" dirty="0">
                <a:solidFill>
                  <a:srgbClr val="0000FF"/>
                </a:solidFill>
                <a:latin typeface="Constantia"/>
                <a:cs typeface="Constantia"/>
              </a:rPr>
              <a:t> </a:t>
            </a:r>
            <a:r>
              <a:rPr lang="es-CO" sz="2000" u="heavy" spc="-15" dirty="0">
                <a:solidFill>
                  <a:srgbClr val="0000FF"/>
                </a:solidFill>
                <a:uFill>
                  <a:solidFill>
                    <a:srgbClr val="0000FF"/>
                  </a:solidFill>
                </a:uFill>
                <a:latin typeface="Constantia"/>
                <a:cs typeface="Constantia"/>
                <a:hlinkClick r:id="rId6"/>
              </a:rPr>
              <a:t>http://subversion.tigris.org/</a:t>
            </a:r>
            <a:endParaRPr lang="es-CO" sz="2000" dirty="0">
              <a:latin typeface="Constantia"/>
              <a:cs typeface="Constantia"/>
            </a:endParaRPr>
          </a:p>
          <a:p>
            <a:pPr marL="755650" lvl="1" indent="-285750">
              <a:lnSpc>
                <a:spcPct val="100000"/>
              </a:lnSpc>
              <a:spcBef>
                <a:spcPts val="260"/>
              </a:spcBef>
              <a:buFont typeface="Arial MT"/>
              <a:buChar char="–"/>
              <a:tabLst>
                <a:tab pos="755650" algn="l"/>
              </a:tabLst>
            </a:pPr>
            <a:r>
              <a:rPr lang="es-CO" sz="2400" spc="-10" dirty="0" err="1">
                <a:latin typeface="Constantia"/>
                <a:cs typeface="Constantia"/>
              </a:rPr>
              <a:t>Concurrent</a:t>
            </a:r>
            <a:r>
              <a:rPr lang="es-CO" sz="2400" spc="-120" dirty="0">
                <a:latin typeface="Constantia"/>
                <a:cs typeface="Constantia"/>
              </a:rPr>
              <a:t> </a:t>
            </a:r>
            <a:r>
              <a:rPr lang="es-CO" sz="2400" spc="-25" dirty="0" err="1">
                <a:latin typeface="Constantia"/>
                <a:cs typeface="Constantia"/>
              </a:rPr>
              <a:t>Version</a:t>
            </a:r>
            <a:r>
              <a:rPr lang="es-CO" sz="2400" spc="-40" dirty="0">
                <a:latin typeface="Constantia"/>
                <a:cs typeface="Constantia"/>
              </a:rPr>
              <a:t> </a:t>
            </a:r>
            <a:r>
              <a:rPr lang="es-CO" sz="2400" spc="-20" dirty="0" err="1">
                <a:latin typeface="Constantia"/>
                <a:cs typeface="Constantia"/>
              </a:rPr>
              <a:t>System</a:t>
            </a:r>
            <a:r>
              <a:rPr lang="es-CO" sz="2400" spc="-50" dirty="0">
                <a:latin typeface="Constantia"/>
                <a:cs typeface="Constantia"/>
              </a:rPr>
              <a:t> </a:t>
            </a:r>
            <a:r>
              <a:rPr lang="es-CO" sz="2400" spc="-10" dirty="0">
                <a:latin typeface="Constantia"/>
                <a:cs typeface="Constantia"/>
              </a:rPr>
              <a:t>(CVS)</a:t>
            </a:r>
            <a:endParaRPr lang="es-CO" sz="2400" dirty="0">
              <a:latin typeface="Constantia"/>
              <a:cs typeface="Constantia"/>
            </a:endParaRPr>
          </a:p>
          <a:p>
            <a:pPr marL="1155700" lvl="2" indent="-229235">
              <a:lnSpc>
                <a:spcPct val="100000"/>
              </a:lnSpc>
              <a:spcBef>
                <a:spcPts val="270"/>
              </a:spcBef>
              <a:buFont typeface="Arial MT"/>
              <a:buChar char="•"/>
              <a:tabLst>
                <a:tab pos="1155700" algn="l"/>
                <a:tab pos="1156335" algn="l"/>
              </a:tabLst>
            </a:pPr>
            <a:r>
              <a:rPr lang="es-CO" sz="2000" spc="-10" dirty="0">
                <a:latin typeface="Constantia"/>
                <a:cs typeface="Constantia"/>
                <a:hlinkClick r:id="rId7"/>
              </a:rPr>
              <a:t>http://www.nonfnu.org/cvs/</a:t>
            </a:r>
            <a:endParaRPr lang="es-CO" sz="2000" dirty="0">
              <a:latin typeface="Constantia"/>
              <a:cs typeface="Constantia"/>
            </a:endParaRPr>
          </a:p>
          <a:p>
            <a:pPr marL="755650" lvl="1" indent="-285750">
              <a:lnSpc>
                <a:spcPct val="100000"/>
              </a:lnSpc>
              <a:spcBef>
                <a:spcPts val="260"/>
              </a:spcBef>
              <a:buFont typeface="Arial MT"/>
              <a:buChar char="–"/>
              <a:tabLst>
                <a:tab pos="755650" algn="l"/>
              </a:tabLst>
            </a:pPr>
            <a:r>
              <a:rPr lang="es-CO" sz="2400" spc="-10" dirty="0">
                <a:latin typeface="Constantia"/>
                <a:cs typeface="Constantia"/>
              </a:rPr>
              <a:t>Microsoft</a:t>
            </a:r>
            <a:r>
              <a:rPr lang="es-CO" sz="2400" spc="-120" dirty="0">
                <a:latin typeface="Constantia"/>
                <a:cs typeface="Constantia"/>
              </a:rPr>
              <a:t> </a:t>
            </a:r>
            <a:r>
              <a:rPr lang="es-CO" sz="2400" dirty="0">
                <a:latin typeface="Constantia"/>
                <a:cs typeface="Constantia"/>
              </a:rPr>
              <a:t>Visual</a:t>
            </a:r>
            <a:r>
              <a:rPr lang="es-CO" sz="2400" spc="-30" dirty="0">
                <a:latin typeface="Constantia"/>
                <a:cs typeface="Constantia"/>
              </a:rPr>
              <a:t> </a:t>
            </a:r>
            <a:r>
              <a:rPr lang="es-CO" sz="2400" spc="-15" dirty="0">
                <a:latin typeface="Constantia"/>
                <a:cs typeface="Constantia"/>
              </a:rPr>
              <a:t>Source</a:t>
            </a:r>
            <a:r>
              <a:rPr lang="es-CO" sz="2400" spc="-70" dirty="0">
                <a:latin typeface="Constantia"/>
                <a:cs typeface="Constantia"/>
              </a:rPr>
              <a:t> </a:t>
            </a:r>
            <a:r>
              <a:rPr lang="es-CO" sz="2400" spc="-5" dirty="0" err="1">
                <a:latin typeface="Constantia"/>
                <a:cs typeface="Constantia"/>
              </a:rPr>
              <a:t>Safe</a:t>
            </a:r>
            <a:endParaRPr lang="es-CO" sz="2400" dirty="0">
              <a:latin typeface="Constantia"/>
              <a:cs typeface="Constantia"/>
            </a:endParaRPr>
          </a:p>
          <a:p>
            <a:pPr marL="755650" lvl="1" indent="-285750">
              <a:lnSpc>
                <a:spcPct val="100000"/>
              </a:lnSpc>
              <a:spcBef>
                <a:spcPts val="290"/>
              </a:spcBef>
              <a:buFont typeface="Arial MT"/>
              <a:buChar char="–"/>
              <a:tabLst>
                <a:tab pos="755650" algn="l"/>
              </a:tabLst>
            </a:pPr>
            <a:r>
              <a:rPr lang="es-CO" sz="2400" spc="-25" dirty="0" err="1">
                <a:latin typeface="Constantia"/>
                <a:cs typeface="Constantia"/>
              </a:rPr>
              <a:t>Perforce</a:t>
            </a:r>
            <a:endParaRPr lang="es-CO" sz="2400" dirty="0">
              <a:latin typeface="Constantia"/>
              <a:cs typeface="Constantia"/>
            </a:endParaRPr>
          </a:p>
          <a:p>
            <a:pPr marL="355600" indent="-342900">
              <a:lnSpc>
                <a:spcPct val="100000"/>
              </a:lnSpc>
              <a:spcBef>
                <a:spcPts val="310"/>
              </a:spcBef>
              <a:buFont typeface="Arial MT"/>
              <a:buChar char="•"/>
              <a:tabLst>
                <a:tab pos="354965" algn="l"/>
                <a:tab pos="355600" algn="l"/>
              </a:tabLst>
            </a:pPr>
            <a:r>
              <a:rPr lang="es-CO" sz="2800" dirty="0">
                <a:latin typeface="Constantia"/>
                <a:cs typeface="Constantia"/>
              </a:rPr>
              <a:t>Distribuidos</a:t>
            </a:r>
          </a:p>
          <a:p>
            <a:pPr marL="755650" lvl="1" indent="-285750">
              <a:lnSpc>
                <a:spcPct val="100000"/>
              </a:lnSpc>
              <a:spcBef>
                <a:spcPts val="310"/>
              </a:spcBef>
              <a:buFont typeface="Arial MT"/>
              <a:buChar char="–"/>
              <a:tabLst>
                <a:tab pos="755650" algn="l"/>
              </a:tabLst>
            </a:pPr>
            <a:r>
              <a:rPr lang="es-CO" sz="2400" b="1" spc="-5" dirty="0">
                <a:latin typeface="Constantia"/>
                <a:cs typeface="Constantia"/>
              </a:rPr>
              <a:t>Git</a:t>
            </a:r>
            <a:endParaRPr lang="es-CO" sz="2400" dirty="0">
              <a:latin typeface="Constantia"/>
              <a:cs typeface="Constantia"/>
            </a:endParaRPr>
          </a:p>
          <a:p>
            <a:pPr marL="1155700" lvl="2" indent="-229235">
              <a:lnSpc>
                <a:spcPct val="100000"/>
              </a:lnSpc>
              <a:spcBef>
                <a:spcPts val="270"/>
              </a:spcBef>
              <a:buClr>
                <a:srgbClr val="000000"/>
              </a:buClr>
              <a:buFont typeface="Arial MT"/>
              <a:buChar char="•"/>
              <a:tabLst>
                <a:tab pos="1155700" algn="l"/>
                <a:tab pos="1156335" algn="l"/>
              </a:tabLst>
            </a:pPr>
            <a:r>
              <a:rPr lang="es-CO" sz="2000" u="heavy" spc="-10" dirty="0">
                <a:solidFill>
                  <a:srgbClr val="0000FF"/>
                </a:solidFill>
                <a:uFill>
                  <a:solidFill>
                    <a:srgbClr val="0000FF"/>
                  </a:solidFill>
                </a:uFill>
                <a:latin typeface="Constantia"/>
                <a:cs typeface="Constantia"/>
                <a:hlinkClick r:id="rId8"/>
              </a:rPr>
              <a:t>http://git-scm.com</a:t>
            </a:r>
            <a:endParaRPr lang="es-CO" sz="2000" dirty="0">
              <a:latin typeface="Constantia"/>
              <a:cs typeface="Constantia"/>
            </a:endParaRPr>
          </a:p>
          <a:p>
            <a:pPr marL="755650" lvl="1" indent="-285750">
              <a:lnSpc>
                <a:spcPct val="100000"/>
              </a:lnSpc>
              <a:spcBef>
                <a:spcPts val="260"/>
              </a:spcBef>
              <a:buFont typeface="Arial MT"/>
              <a:buChar char="–"/>
              <a:tabLst>
                <a:tab pos="755650" algn="l"/>
              </a:tabLst>
            </a:pPr>
            <a:r>
              <a:rPr lang="es-CO" sz="2400" spc="-15" dirty="0">
                <a:latin typeface="Constantia"/>
                <a:cs typeface="Constantia"/>
              </a:rPr>
              <a:t>Mercurial</a:t>
            </a:r>
            <a:endParaRPr lang="es-CO" sz="2400" dirty="0">
              <a:latin typeface="Constantia"/>
              <a:cs typeface="Constantia"/>
            </a:endParaRPr>
          </a:p>
          <a:p>
            <a:pPr marL="1155700" lvl="2" indent="-229235">
              <a:lnSpc>
                <a:spcPct val="100000"/>
              </a:lnSpc>
              <a:spcBef>
                <a:spcPts val="270"/>
              </a:spcBef>
              <a:buClr>
                <a:srgbClr val="000000"/>
              </a:buClr>
              <a:buFont typeface="Arial MT"/>
              <a:buChar char="•"/>
              <a:tabLst>
                <a:tab pos="1155700" algn="l"/>
                <a:tab pos="1156335" algn="l"/>
              </a:tabLst>
            </a:pPr>
            <a:r>
              <a:rPr lang="es-CO" sz="2000" u="heavy" spc="-10" dirty="0">
                <a:solidFill>
                  <a:srgbClr val="0000FF"/>
                </a:solidFill>
                <a:uFill>
                  <a:solidFill>
                    <a:srgbClr val="0000FF"/>
                  </a:solidFill>
                </a:uFill>
                <a:latin typeface="Constantia"/>
                <a:cs typeface="Constantia"/>
                <a:hlinkClick r:id="rId9"/>
              </a:rPr>
              <a:t>http://hg-scm.com</a:t>
            </a:r>
            <a:endParaRPr lang="es-CO" sz="2000" dirty="0">
              <a:latin typeface="Constantia"/>
              <a:cs typeface="Constantia"/>
            </a:endParaRPr>
          </a:p>
          <a:p>
            <a:pPr marL="755650" lvl="1" indent="-285750">
              <a:lnSpc>
                <a:spcPct val="100000"/>
              </a:lnSpc>
              <a:spcBef>
                <a:spcPts val="260"/>
              </a:spcBef>
              <a:buFont typeface="Arial MT"/>
              <a:buChar char="–"/>
              <a:tabLst>
                <a:tab pos="755650" algn="l"/>
              </a:tabLst>
            </a:pPr>
            <a:r>
              <a:rPr lang="es-CO" sz="2400" spc="-30" dirty="0" err="1">
                <a:latin typeface="Constantia"/>
                <a:cs typeface="Constantia"/>
              </a:rPr>
              <a:t>Bazaar</a:t>
            </a:r>
            <a:r>
              <a:rPr lang="es-CO" sz="2400" spc="-30" dirty="0">
                <a:latin typeface="Constantia"/>
                <a:cs typeface="Constantia"/>
              </a:rPr>
              <a:t>,</a:t>
            </a:r>
            <a:r>
              <a:rPr lang="es-CO" sz="2400" spc="-35" dirty="0">
                <a:latin typeface="Constantia"/>
                <a:cs typeface="Constantia"/>
              </a:rPr>
              <a:t> </a:t>
            </a:r>
            <a:r>
              <a:rPr lang="es-CO" sz="2400" spc="-40" dirty="0">
                <a:latin typeface="Constantia"/>
                <a:cs typeface="Constantia"/>
              </a:rPr>
              <a:t>DARCS</a:t>
            </a:r>
            <a:endParaRPr lang="es-CO" sz="2400" dirty="0">
              <a:latin typeface="Constantia"/>
              <a:cs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08731" y="153923"/>
              <a:ext cx="3526536" cy="925067"/>
            </a:xfrm>
            <a:prstGeom prst="rect">
              <a:avLst/>
            </a:prstGeom>
          </p:spPr>
        </p:pic>
      </p:grpSp>
      <p:sp>
        <p:nvSpPr>
          <p:cNvPr id="10" name="object 10"/>
          <p:cNvSpPr txBox="1">
            <a:spLocks noGrp="1"/>
          </p:cNvSpPr>
          <p:nvPr>
            <p:ph type="title"/>
          </p:nvPr>
        </p:nvSpPr>
        <p:spPr>
          <a:xfrm>
            <a:off x="3075939" y="273304"/>
            <a:ext cx="2991485" cy="513080"/>
          </a:xfrm>
          <a:prstGeom prst="rect">
            <a:avLst/>
          </a:prstGeom>
        </p:spPr>
        <p:txBody>
          <a:bodyPr vert="horz" wrap="square" lIns="0" tIns="12065" rIns="0" bIns="0" rtlCol="0">
            <a:spAutoFit/>
          </a:bodyPr>
          <a:lstStyle/>
          <a:p>
            <a:pPr marL="12700">
              <a:lnSpc>
                <a:spcPct val="100000"/>
              </a:lnSpc>
              <a:spcBef>
                <a:spcPts val="95"/>
              </a:spcBef>
            </a:pPr>
            <a:r>
              <a:rPr lang="es-CO" spc="-15"/>
              <a:t>Herramientas</a:t>
            </a:r>
            <a:r>
              <a:rPr lang="es-CO" spc="-55"/>
              <a:t> </a:t>
            </a:r>
            <a:r>
              <a:rPr lang="es-CO" spc="-10"/>
              <a:t>SCV</a:t>
            </a:r>
          </a:p>
        </p:txBody>
      </p:sp>
      <p:pic>
        <p:nvPicPr>
          <p:cNvPr id="2050" name="Picture 2" descr="Por qué el controlador de versiones Git triunfa entre los programadores">
            <a:extLst>
              <a:ext uri="{FF2B5EF4-FFF2-40B4-BE49-F238E27FC236}">
                <a16:creationId xmlns:a16="http://schemas.microsoft.com/office/drawing/2014/main" id="{3A77E40E-B495-6728-3DA7-5CCFF7BE11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38" y="2138363"/>
            <a:ext cx="732472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4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10868" y="153923"/>
              <a:ext cx="5922263" cy="925067"/>
            </a:xfrm>
            <a:prstGeom prst="rect">
              <a:avLst/>
            </a:prstGeom>
          </p:spPr>
        </p:pic>
      </p:grpSp>
      <p:sp>
        <p:nvSpPr>
          <p:cNvPr id="10" name="object 10"/>
          <p:cNvSpPr txBox="1">
            <a:spLocks noGrp="1"/>
          </p:cNvSpPr>
          <p:nvPr>
            <p:ph type="title"/>
          </p:nvPr>
        </p:nvSpPr>
        <p:spPr>
          <a:xfrm>
            <a:off x="1877822" y="273304"/>
            <a:ext cx="5385435" cy="513080"/>
          </a:xfrm>
          <a:prstGeom prst="rect">
            <a:avLst/>
          </a:prstGeom>
        </p:spPr>
        <p:txBody>
          <a:bodyPr vert="horz" wrap="square" lIns="0" tIns="12065" rIns="0" bIns="0" rtlCol="0">
            <a:spAutoFit/>
          </a:bodyPr>
          <a:lstStyle/>
          <a:p>
            <a:pPr marL="12700">
              <a:lnSpc>
                <a:spcPct val="100000"/>
              </a:lnSpc>
              <a:spcBef>
                <a:spcPts val="95"/>
              </a:spcBef>
            </a:pPr>
            <a:r>
              <a:rPr lang="es-CO" spc="-20"/>
              <a:t>Políticas</a:t>
            </a:r>
            <a:r>
              <a:rPr lang="es-CO" spc="15"/>
              <a:t> </a:t>
            </a:r>
            <a:r>
              <a:rPr lang="es-CO" spc="-5"/>
              <a:t>de </a:t>
            </a:r>
            <a:r>
              <a:rPr lang="es-CO" spc="-20"/>
              <a:t>Control</a:t>
            </a:r>
            <a:r>
              <a:rPr lang="es-CO" spc="10"/>
              <a:t> </a:t>
            </a:r>
            <a:r>
              <a:rPr lang="es-CO" spc="-5"/>
              <a:t>de </a:t>
            </a:r>
            <a:r>
              <a:rPr lang="es-CO" spc="-30"/>
              <a:t>Versiones</a:t>
            </a:r>
          </a:p>
        </p:txBody>
      </p:sp>
      <p:sp>
        <p:nvSpPr>
          <p:cNvPr id="11" name="object 11"/>
          <p:cNvSpPr txBox="1"/>
          <p:nvPr/>
        </p:nvSpPr>
        <p:spPr>
          <a:xfrm>
            <a:off x="535940" y="830394"/>
            <a:ext cx="8013065" cy="489712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lang="es-CO" sz="2800" spc="-25" dirty="0">
                <a:latin typeface="Constantia"/>
                <a:cs typeface="Constantia"/>
              </a:rPr>
              <a:t>Para</a:t>
            </a:r>
            <a:r>
              <a:rPr lang="es-CO" sz="2800" spc="-145" dirty="0">
                <a:latin typeface="Constantia"/>
                <a:cs typeface="Constantia"/>
              </a:rPr>
              <a:t> </a:t>
            </a:r>
            <a:r>
              <a:rPr lang="es-CO" sz="2800" spc="-15" dirty="0">
                <a:latin typeface="Constantia"/>
                <a:cs typeface="Constantia"/>
              </a:rPr>
              <a:t>aprovechar</a:t>
            </a:r>
            <a:r>
              <a:rPr lang="es-CO" sz="2800" spc="-100" dirty="0">
                <a:latin typeface="Constantia"/>
                <a:cs typeface="Constantia"/>
              </a:rPr>
              <a:t> </a:t>
            </a:r>
            <a:r>
              <a:rPr lang="es-CO" sz="2800" spc="-5" dirty="0">
                <a:latin typeface="Constantia"/>
                <a:cs typeface="Constantia"/>
              </a:rPr>
              <a:t>los</a:t>
            </a:r>
            <a:r>
              <a:rPr lang="es-CO" sz="2800" spc="-65" dirty="0">
                <a:latin typeface="Constantia"/>
                <a:cs typeface="Constantia"/>
              </a:rPr>
              <a:t> </a:t>
            </a:r>
            <a:r>
              <a:rPr lang="es-CO" sz="2800" dirty="0">
                <a:latin typeface="Constantia"/>
                <a:cs typeface="Constantia"/>
              </a:rPr>
              <a:t>SCV</a:t>
            </a:r>
            <a:r>
              <a:rPr lang="es-CO" sz="2800" spc="-140" dirty="0">
                <a:latin typeface="Constantia"/>
                <a:cs typeface="Constantia"/>
              </a:rPr>
              <a:t> </a:t>
            </a:r>
            <a:r>
              <a:rPr lang="es-CO" sz="2800" dirty="0">
                <a:latin typeface="Constantia"/>
                <a:cs typeface="Constantia"/>
              </a:rPr>
              <a:t>es</a:t>
            </a:r>
            <a:r>
              <a:rPr lang="es-CO" sz="2800" spc="-60" dirty="0">
                <a:latin typeface="Constantia"/>
                <a:cs typeface="Constantia"/>
              </a:rPr>
              <a:t> </a:t>
            </a:r>
            <a:r>
              <a:rPr lang="es-CO" sz="2800" spc="-10" dirty="0">
                <a:latin typeface="Constantia"/>
                <a:cs typeface="Constantia"/>
              </a:rPr>
              <a:t>necesario</a:t>
            </a:r>
            <a:endParaRPr lang="es-CO" sz="2800" dirty="0">
              <a:latin typeface="Constantia"/>
              <a:cs typeface="Constantia"/>
            </a:endParaRPr>
          </a:p>
          <a:p>
            <a:pPr marL="755650" marR="17780" lvl="1" indent="-285750">
              <a:lnSpc>
                <a:spcPts val="2590"/>
              </a:lnSpc>
              <a:spcBef>
                <a:spcPts val="640"/>
              </a:spcBef>
              <a:buFont typeface="Arial MT"/>
              <a:buChar char="–"/>
              <a:tabLst>
                <a:tab pos="755650" algn="l"/>
              </a:tabLst>
            </a:pPr>
            <a:r>
              <a:rPr lang="es-CO" sz="2400" spc="-5" dirty="0">
                <a:latin typeface="Constantia"/>
                <a:cs typeface="Constantia"/>
              </a:rPr>
              <a:t>Establecer</a:t>
            </a:r>
            <a:r>
              <a:rPr lang="es-CO" sz="2400" spc="-110" dirty="0">
                <a:latin typeface="Constantia"/>
                <a:cs typeface="Constantia"/>
              </a:rPr>
              <a:t> </a:t>
            </a:r>
            <a:r>
              <a:rPr lang="es-CO" sz="2400" spc="-5" dirty="0">
                <a:latin typeface="Constantia"/>
                <a:cs typeface="Constantia"/>
              </a:rPr>
              <a:t>una</a:t>
            </a:r>
            <a:r>
              <a:rPr lang="es-CO" sz="2400" spc="-100" dirty="0">
                <a:latin typeface="Constantia"/>
                <a:cs typeface="Constantia"/>
              </a:rPr>
              <a:t> </a:t>
            </a:r>
            <a:r>
              <a:rPr lang="es-CO" sz="2400" spc="-5" dirty="0">
                <a:latin typeface="Constantia"/>
                <a:cs typeface="Constantia"/>
              </a:rPr>
              <a:t>política</a:t>
            </a:r>
            <a:r>
              <a:rPr lang="es-CO" sz="2400" spc="-100" dirty="0">
                <a:latin typeface="Constantia"/>
                <a:cs typeface="Constantia"/>
              </a:rPr>
              <a:t> </a:t>
            </a:r>
            <a:r>
              <a:rPr lang="es-CO" sz="2400" spc="-15" dirty="0">
                <a:latin typeface="Constantia"/>
                <a:cs typeface="Constantia"/>
              </a:rPr>
              <a:t>para</a:t>
            </a:r>
            <a:r>
              <a:rPr lang="es-CO" sz="2400" spc="-125" dirty="0">
                <a:latin typeface="Constantia"/>
                <a:cs typeface="Constantia"/>
              </a:rPr>
              <a:t> </a:t>
            </a:r>
            <a:r>
              <a:rPr lang="es-CO" sz="2400" dirty="0">
                <a:latin typeface="Constantia"/>
                <a:cs typeface="Constantia"/>
              </a:rPr>
              <a:t>el</a:t>
            </a:r>
            <a:r>
              <a:rPr lang="es-CO" sz="2400" spc="-65" dirty="0">
                <a:latin typeface="Constantia"/>
                <a:cs typeface="Constantia"/>
              </a:rPr>
              <a:t> </a:t>
            </a:r>
            <a:r>
              <a:rPr lang="es-CO" sz="2400" spc="-15" dirty="0">
                <a:latin typeface="Constantia"/>
                <a:cs typeface="Constantia"/>
              </a:rPr>
              <a:t>control</a:t>
            </a:r>
            <a:r>
              <a:rPr lang="es-CO" sz="2400" spc="-35" dirty="0">
                <a:latin typeface="Constantia"/>
                <a:cs typeface="Constantia"/>
              </a:rPr>
              <a:t> </a:t>
            </a:r>
            <a:r>
              <a:rPr lang="es-CO" sz="2400" spc="-5" dirty="0">
                <a:latin typeface="Constantia"/>
                <a:cs typeface="Constantia"/>
              </a:rPr>
              <a:t>de</a:t>
            </a:r>
            <a:r>
              <a:rPr lang="es-CO" sz="2400" spc="-125" dirty="0">
                <a:latin typeface="Constantia"/>
                <a:cs typeface="Constantia"/>
              </a:rPr>
              <a:t> </a:t>
            </a:r>
            <a:r>
              <a:rPr lang="es-CO" sz="2400" spc="-10" dirty="0">
                <a:latin typeface="Constantia"/>
                <a:cs typeface="Constantia"/>
              </a:rPr>
              <a:t>versiones</a:t>
            </a:r>
            <a:r>
              <a:rPr lang="es-CO" sz="2400" spc="-70" dirty="0">
                <a:latin typeface="Constantia"/>
                <a:cs typeface="Constantia"/>
              </a:rPr>
              <a:t> </a:t>
            </a:r>
            <a:r>
              <a:rPr lang="es-CO" sz="2400" spc="-15" dirty="0">
                <a:latin typeface="Constantia"/>
                <a:cs typeface="Constantia"/>
              </a:rPr>
              <a:t>para </a:t>
            </a:r>
            <a:r>
              <a:rPr lang="es-CO" sz="2400" spc="-590" dirty="0">
                <a:latin typeface="Constantia"/>
                <a:cs typeface="Constantia"/>
              </a:rPr>
              <a:t> </a:t>
            </a:r>
            <a:r>
              <a:rPr lang="es-CO" sz="2400" dirty="0">
                <a:latin typeface="Constantia"/>
                <a:cs typeface="Constantia"/>
              </a:rPr>
              <a:t>los</a:t>
            </a:r>
            <a:r>
              <a:rPr lang="es-CO" sz="2400" spc="-85" dirty="0">
                <a:latin typeface="Constantia"/>
                <a:cs typeface="Constantia"/>
              </a:rPr>
              <a:t> </a:t>
            </a:r>
            <a:r>
              <a:rPr lang="es-CO" sz="2400" spc="-20" dirty="0">
                <a:latin typeface="Constantia"/>
                <a:cs typeface="Constantia"/>
              </a:rPr>
              <a:t>proyectos</a:t>
            </a:r>
            <a:endParaRPr lang="es-CO" sz="2400" dirty="0">
              <a:latin typeface="Constantia"/>
              <a:cs typeface="Constantia"/>
            </a:endParaRPr>
          </a:p>
          <a:p>
            <a:pPr marL="1155700" lvl="2" indent="-229235">
              <a:lnSpc>
                <a:spcPct val="100000"/>
              </a:lnSpc>
              <a:spcBef>
                <a:spcPts val="229"/>
              </a:spcBef>
              <a:buFont typeface="Arial MT"/>
              <a:buChar char="•"/>
              <a:tabLst>
                <a:tab pos="1155700" algn="l"/>
                <a:tab pos="1156335" algn="l"/>
              </a:tabLst>
            </a:pPr>
            <a:r>
              <a:rPr lang="es-CO" sz="2000" spc="-5" dirty="0">
                <a:latin typeface="Constantia"/>
                <a:cs typeface="Constantia"/>
              </a:rPr>
              <a:t>Estru</a:t>
            </a:r>
            <a:r>
              <a:rPr lang="es-CO" sz="2000" spc="-10" dirty="0">
                <a:latin typeface="Constantia"/>
                <a:cs typeface="Constantia"/>
              </a:rPr>
              <a:t>ct</a:t>
            </a:r>
            <a:r>
              <a:rPr lang="es-CO" sz="2000" dirty="0">
                <a:latin typeface="Constantia"/>
                <a:cs typeface="Constantia"/>
              </a:rPr>
              <a:t>u</a:t>
            </a:r>
            <a:r>
              <a:rPr lang="es-CO" sz="2000" spc="-50" dirty="0">
                <a:latin typeface="Constantia"/>
                <a:cs typeface="Constantia"/>
              </a:rPr>
              <a:t>r</a:t>
            </a:r>
            <a:r>
              <a:rPr lang="es-CO" sz="2000" spc="-5" dirty="0">
                <a:latin typeface="Constantia"/>
                <a:cs typeface="Constantia"/>
              </a:rPr>
              <a:t>a</a:t>
            </a:r>
            <a:r>
              <a:rPr lang="es-CO" sz="2000" spc="-114" dirty="0">
                <a:latin typeface="Constantia"/>
                <a:cs typeface="Constantia"/>
              </a:rPr>
              <a:t> </a:t>
            </a:r>
            <a:r>
              <a:rPr lang="es-CO" sz="2000" spc="-10" dirty="0">
                <a:latin typeface="Constantia"/>
                <a:cs typeface="Constantia"/>
              </a:rPr>
              <a:t>de</a:t>
            </a:r>
            <a:r>
              <a:rPr lang="es-CO" sz="2000" spc="-5" dirty="0">
                <a:latin typeface="Constantia"/>
                <a:cs typeface="Constantia"/>
              </a:rPr>
              <a:t>l</a:t>
            </a:r>
            <a:r>
              <a:rPr lang="es-CO" sz="2000" spc="-30" dirty="0">
                <a:latin typeface="Constantia"/>
                <a:cs typeface="Constantia"/>
              </a:rPr>
              <a:t> </a:t>
            </a:r>
            <a:r>
              <a:rPr lang="es-CO" sz="2000" spc="-35" dirty="0">
                <a:latin typeface="Constantia"/>
                <a:cs typeface="Constantia"/>
              </a:rPr>
              <a:t>r</a:t>
            </a:r>
            <a:r>
              <a:rPr lang="es-CO" sz="2000" spc="-5" dirty="0">
                <a:latin typeface="Constantia"/>
                <a:cs typeface="Constantia"/>
              </a:rPr>
              <a:t>eposi</a:t>
            </a:r>
            <a:r>
              <a:rPr lang="es-CO" sz="2000" spc="-35" dirty="0">
                <a:latin typeface="Constantia"/>
                <a:cs typeface="Constantia"/>
              </a:rPr>
              <a:t>t</a:t>
            </a:r>
            <a:r>
              <a:rPr lang="es-CO" sz="2000" spc="-5" dirty="0">
                <a:latin typeface="Constantia"/>
                <a:cs typeface="Constantia"/>
              </a:rPr>
              <a:t>orio</a:t>
            </a:r>
            <a:endParaRPr lang="es-CO" sz="2000" dirty="0">
              <a:latin typeface="Constantia"/>
              <a:cs typeface="Constantia"/>
            </a:endParaRPr>
          </a:p>
          <a:p>
            <a:pPr marL="1155700" lvl="2" indent="-229235">
              <a:lnSpc>
                <a:spcPct val="100000"/>
              </a:lnSpc>
              <a:spcBef>
                <a:spcPts val="245"/>
              </a:spcBef>
              <a:buFont typeface="Arial MT"/>
              <a:buChar char="•"/>
              <a:tabLst>
                <a:tab pos="1155700" algn="l"/>
                <a:tab pos="1156335" algn="l"/>
              </a:tabLst>
            </a:pPr>
            <a:r>
              <a:rPr lang="es-CO" sz="2000" spc="-10" dirty="0">
                <a:latin typeface="Constantia"/>
                <a:cs typeface="Constantia"/>
              </a:rPr>
              <a:t>Política</a:t>
            </a:r>
            <a:r>
              <a:rPr lang="es-CO" sz="2000" spc="-95" dirty="0">
                <a:latin typeface="Constantia"/>
                <a:cs typeface="Constantia"/>
              </a:rPr>
              <a:t> </a:t>
            </a:r>
            <a:r>
              <a:rPr lang="es-CO" sz="2000" spc="-15" dirty="0">
                <a:latin typeface="Constantia"/>
                <a:cs typeface="Constantia"/>
              </a:rPr>
              <a:t>para</a:t>
            </a:r>
            <a:r>
              <a:rPr lang="es-CO" sz="2000" spc="-50" dirty="0">
                <a:latin typeface="Constantia"/>
                <a:cs typeface="Constantia"/>
              </a:rPr>
              <a:t> </a:t>
            </a:r>
            <a:r>
              <a:rPr lang="es-CO" sz="2000" spc="-5" dirty="0">
                <a:latin typeface="Constantia"/>
                <a:cs typeface="Constantia"/>
              </a:rPr>
              <a:t>la</a:t>
            </a:r>
            <a:r>
              <a:rPr lang="es-CO" sz="2000" spc="-85" dirty="0">
                <a:latin typeface="Constantia"/>
                <a:cs typeface="Constantia"/>
              </a:rPr>
              <a:t> </a:t>
            </a:r>
            <a:r>
              <a:rPr lang="es-CO" sz="2000" spc="-10" dirty="0">
                <a:latin typeface="Constantia"/>
                <a:cs typeface="Constantia"/>
              </a:rPr>
              <a:t>rama</a:t>
            </a:r>
            <a:r>
              <a:rPr lang="es-CO" sz="2000" spc="-80" dirty="0">
                <a:latin typeface="Constantia"/>
                <a:cs typeface="Constantia"/>
              </a:rPr>
              <a:t> </a:t>
            </a:r>
            <a:r>
              <a:rPr lang="es-CO" sz="2000" spc="-5" dirty="0">
                <a:latin typeface="Constantia"/>
                <a:cs typeface="Constantia"/>
              </a:rPr>
              <a:t>principal</a:t>
            </a:r>
            <a:endParaRPr lang="es-CO" sz="2000" dirty="0">
              <a:latin typeface="Constantia"/>
              <a:cs typeface="Constantia"/>
            </a:endParaRPr>
          </a:p>
          <a:p>
            <a:pPr marL="1155700" lvl="2" indent="-229235">
              <a:lnSpc>
                <a:spcPct val="100000"/>
              </a:lnSpc>
              <a:spcBef>
                <a:spcPts val="240"/>
              </a:spcBef>
              <a:buFont typeface="Arial MT"/>
              <a:buChar char="•"/>
              <a:tabLst>
                <a:tab pos="1155700" algn="l"/>
                <a:tab pos="1156335" algn="l"/>
              </a:tabLst>
            </a:pPr>
            <a:r>
              <a:rPr lang="es-CO" sz="2000" spc="-10" dirty="0">
                <a:latin typeface="Constantia"/>
                <a:cs typeface="Constantia"/>
              </a:rPr>
              <a:t>...</a:t>
            </a:r>
            <a:endParaRPr lang="es-CO" sz="2000" dirty="0">
              <a:latin typeface="Constantia"/>
              <a:cs typeface="Constantia"/>
            </a:endParaRPr>
          </a:p>
          <a:p>
            <a:pPr marL="755650" lvl="1" indent="-285750">
              <a:lnSpc>
                <a:spcPct val="100000"/>
              </a:lnSpc>
              <a:spcBef>
                <a:spcPts val="260"/>
              </a:spcBef>
              <a:buFont typeface="Arial MT"/>
              <a:buChar char="–"/>
              <a:tabLst>
                <a:tab pos="755650" algn="l"/>
              </a:tabLst>
            </a:pPr>
            <a:r>
              <a:rPr lang="es-CO" sz="2400" dirty="0">
                <a:latin typeface="Constantia"/>
                <a:cs typeface="Constantia"/>
              </a:rPr>
              <a:t>Documentar</a:t>
            </a:r>
            <a:r>
              <a:rPr lang="es-CO" sz="2400" spc="-135" dirty="0">
                <a:latin typeface="Constantia"/>
                <a:cs typeface="Constantia"/>
              </a:rPr>
              <a:t> </a:t>
            </a:r>
            <a:r>
              <a:rPr lang="es-CO" sz="2400" dirty="0">
                <a:latin typeface="Constantia"/>
                <a:cs typeface="Constantia"/>
              </a:rPr>
              <a:t>el</a:t>
            </a:r>
            <a:r>
              <a:rPr lang="es-CO" sz="2400" spc="-60" dirty="0">
                <a:latin typeface="Constantia"/>
                <a:cs typeface="Constantia"/>
              </a:rPr>
              <a:t> </a:t>
            </a:r>
            <a:r>
              <a:rPr lang="es-CO" sz="2400" spc="-5" dirty="0">
                <a:latin typeface="Constantia"/>
                <a:cs typeface="Constantia"/>
              </a:rPr>
              <a:t>desar</a:t>
            </a:r>
            <a:r>
              <a:rPr lang="es-CO" sz="2400" spc="-35" dirty="0">
                <a:latin typeface="Constantia"/>
                <a:cs typeface="Constantia"/>
              </a:rPr>
              <a:t>r</a:t>
            </a:r>
            <a:r>
              <a:rPr lang="es-CO" sz="2400" dirty="0">
                <a:latin typeface="Constantia"/>
                <a:cs typeface="Constantia"/>
              </a:rPr>
              <a:t>ol</a:t>
            </a:r>
            <a:r>
              <a:rPr lang="es-CO" sz="2400" spc="-10" dirty="0">
                <a:latin typeface="Constantia"/>
                <a:cs typeface="Constantia"/>
              </a:rPr>
              <a:t>l</a:t>
            </a:r>
            <a:r>
              <a:rPr lang="es-CO" sz="2400" dirty="0">
                <a:latin typeface="Constantia"/>
                <a:cs typeface="Constantia"/>
              </a:rPr>
              <a:t>o</a:t>
            </a:r>
          </a:p>
          <a:p>
            <a:pPr marL="1155700" lvl="2" indent="-229235">
              <a:lnSpc>
                <a:spcPct val="100000"/>
              </a:lnSpc>
              <a:spcBef>
                <a:spcPts val="265"/>
              </a:spcBef>
              <a:buFont typeface="Arial MT"/>
              <a:buChar char="•"/>
              <a:tabLst>
                <a:tab pos="1155700" algn="l"/>
                <a:tab pos="1156335" algn="l"/>
              </a:tabLst>
            </a:pPr>
            <a:r>
              <a:rPr lang="es-CO" sz="2000" spc="-10" dirty="0">
                <a:latin typeface="Constantia"/>
                <a:cs typeface="Constantia"/>
              </a:rPr>
              <a:t>Utilizando</a:t>
            </a:r>
            <a:r>
              <a:rPr lang="es-CO" sz="2000" spc="-114" dirty="0">
                <a:latin typeface="Constantia"/>
                <a:cs typeface="Constantia"/>
              </a:rPr>
              <a:t> </a:t>
            </a:r>
            <a:r>
              <a:rPr lang="es-CO" sz="2000" spc="-5" dirty="0">
                <a:latin typeface="Constantia"/>
                <a:cs typeface="Constantia"/>
              </a:rPr>
              <a:t>alguna</a:t>
            </a:r>
            <a:r>
              <a:rPr lang="es-CO" sz="2000" spc="-50" dirty="0">
                <a:latin typeface="Constantia"/>
                <a:cs typeface="Constantia"/>
              </a:rPr>
              <a:t> </a:t>
            </a:r>
            <a:r>
              <a:rPr lang="es-CO" sz="2000" spc="-5" dirty="0">
                <a:latin typeface="Constantia"/>
                <a:cs typeface="Constantia"/>
              </a:rPr>
              <a:t>herramienta</a:t>
            </a:r>
            <a:r>
              <a:rPr lang="es-CO" sz="2000" spc="-90" dirty="0">
                <a:latin typeface="Constantia"/>
                <a:cs typeface="Constantia"/>
              </a:rPr>
              <a:t> </a:t>
            </a:r>
            <a:r>
              <a:rPr lang="es-CO" sz="2000" spc="-5" dirty="0">
                <a:latin typeface="Constantia"/>
                <a:cs typeface="Constantia"/>
              </a:rPr>
              <a:t>de</a:t>
            </a:r>
            <a:r>
              <a:rPr lang="es-CO" sz="2000" spc="-95" dirty="0">
                <a:latin typeface="Constantia"/>
                <a:cs typeface="Constantia"/>
              </a:rPr>
              <a:t> </a:t>
            </a:r>
            <a:r>
              <a:rPr lang="es-CO" sz="2000" spc="-10" dirty="0">
                <a:latin typeface="Constantia"/>
                <a:cs typeface="Constantia"/>
              </a:rPr>
              <a:t>gestión</a:t>
            </a:r>
            <a:r>
              <a:rPr lang="es-CO" sz="2000" spc="-95" dirty="0">
                <a:latin typeface="Constantia"/>
                <a:cs typeface="Constantia"/>
              </a:rPr>
              <a:t> </a:t>
            </a:r>
            <a:r>
              <a:rPr lang="es-CO" sz="2000" spc="-5" dirty="0">
                <a:latin typeface="Constantia"/>
                <a:cs typeface="Constantia"/>
              </a:rPr>
              <a:t>de</a:t>
            </a:r>
            <a:r>
              <a:rPr lang="es-CO" sz="2000" spc="-90" dirty="0">
                <a:latin typeface="Constantia"/>
                <a:cs typeface="Constantia"/>
              </a:rPr>
              <a:t> </a:t>
            </a:r>
            <a:r>
              <a:rPr lang="es-CO" sz="2000" spc="-5" dirty="0">
                <a:latin typeface="Constantia"/>
                <a:cs typeface="Constantia"/>
              </a:rPr>
              <a:t>seguimiento</a:t>
            </a:r>
            <a:endParaRPr lang="es-CO" sz="2000" dirty="0">
              <a:latin typeface="Constantia"/>
              <a:cs typeface="Constantia"/>
            </a:endParaRPr>
          </a:p>
          <a:p>
            <a:pPr lvl="2">
              <a:lnSpc>
                <a:spcPct val="100000"/>
              </a:lnSpc>
              <a:spcBef>
                <a:spcPts val="15"/>
              </a:spcBef>
              <a:buFont typeface="Arial MT"/>
              <a:buChar char="•"/>
            </a:pPr>
            <a:endParaRPr lang="es-CO" sz="2700" dirty="0">
              <a:latin typeface="Constantia"/>
              <a:cs typeface="Constantia"/>
            </a:endParaRPr>
          </a:p>
          <a:p>
            <a:pPr marL="355600" marR="265430" indent="-342900">
              <a:lnSpc>
                <a:spcPts val="3020"/>
              </a:lnSpc>
              <a:buFont typeface="Arial MT"/>
              <a:buChar char="•"/>
              <a:tabLst>
                <a:tab pos="354965" algn="l"/>
                <a:tab pos="355600" algn="l"/>
              </a:tabLst>
            </a:pPr>
            <a:r>
              <a:rPr lang="es-CO" sz="2800" dirty="0">
                <a:latin typeface="Constantia"/>
                <a:cs typeface="Constantia"/>
              </a:rPr>
              <a:t>Es</a:t>
            </a:r>
            <a:r>
              <a:rPr lang="es-CO" sz="2800" spc="-55" dirty="0">
                <a:latin typeface="Constantia"/>
                <a:cs typeface="Constantia"/>
              </a:rPr>
              <a:t> </a:t>
            </a:r>
            <a:r>
              <a:rPr lang="es-CO" sz="2800" spc="-5" dirty="0">
                <a:latin typeface="Constantia"/>
                <a:cs typeface="Constantia"/>
              </a:rPr>
              <a:t>in</a:t>
            </a:r>
            <a:r>
              <a:rPr lang="es-CO" sz="2800" spc="-45" dirty="0">
                <a:latin typeface="Constantia"/>
                <a:cs typeface="Constantia"/>
              </a:rPr>
              <a:t>t</a:t>
            </a:r>
            <a:r>
              <a:rPr lang="es-CO" sz="2800" dirty="0">
                <a:latin typeface="Constantia"/>
                <a:cs typeface="Constantia"/>
              </a:rPr>
              <a:t>e</a:t>
            </a:r>
            <a:r>
              <a:rPr lang="es-CO" sz="2800" spc="-40" dirty="0">
                <a:latin typeface="Constantia"/>
                <a:cs typeface="Constantia"/>
              </a:rPr>
              <a:t>r</a:t>
            </a:r>
            <a:r>
              <a:rPr lang="es-CO" sz="2800" dirty="0">
                <a:latin typeface="Constantia"/>
                <a:cs typeface="Constantia"/>
              </a:rPr>
              <a:t>esan</a:t>
            </a:r>
            <a:r>
              <a:rPr lang="es-CO" sz="2800" spc="-45" dirty="0">
                <a:latin typeface="Constantia"/>
                <a:cs typeface="Constantia"/>
              </a:rPr>
              <a:t>t</a:t>
            </a:r>
            <a:r>
              <a:rPr lang="es-CO" sz="2800" dirty="0">
                <a:latin typeface="Constantia"/>
                <a:cs typeface="Constantia"/>
              </a:rPr>
              <a:t>e</a:t>
            </a:r>
            <a:r>
              <a:rPr lang="es-CO" sz="2800" spc="-165" dirty="0">
                <a:latin typeface="Constantia"/>
                <a:cs typeface="Constantia"/>
              </a:rPr>
              <a:t> </a:t>
            </a:r>
            <a:r>
              <a:rPr lang="es-CO" sz="2800" dirty="0">
                <a:latin typeface="Constantia"/>
                <a:cs typeface="Constantia"/>
              </a:rPr>
              <a:t>adoptar</a:t>
            </a:r>
            <a:r>
              <a:rPr lang="es-CO" sz="2800" spc="-140" dirty="0">
                <a:latin typeface="Constantia"/>
                <a:cs typeface="Constantia"/>
              </a:rPr>
              <a:t> </a:t>
            </a:r>
            <a:r>
              <a:rPr lang="es-CO" sz="2800" spc="-5" dirty="0">
                <a:latin typeface="Constantia"/>
                <a:cs typeface="Constantia"/>
              </a:rPr>
              <a:t>u</a:t>
            </a:r>
            <a:r>
              <a:rPr lang="es-CO" sz="2800" dirty="0">
                <a:latin typeface="Constantia"/>
                <a:cs typeface="Constantia"/>
              </a:rPr>
              <a:t>n</a:t>
            </a:r>
            <a:r>
              <a:rPr lang="es-CO" sz="2800" spc="-40" dirty="0">
                <a:latin typeface="Constantia"/>
                <a:cs typeface="Constantia"/>
              </a:rPr>
              <a:t> </a:t>
            </a:r>
            <a:r>
              <a:rPr lang="es-CO" sz="2800" spc="-5" dirty="0">
                <a:latin typeface="Constantia"/>
                <a:cs typeface="Constantia"/>
              </a:rPr>
              <a:t>model</a:t>
            </a:r>
            <a:r>
              <a:rPr lang="es-CO" sz="2800" dirty="0">
                <a:latin typeface="Constantia"/>
                <a:cs typeface="Constantia"/>
              </a:rPr>
              <a:t>o</a:t>
            </a:r>
            <a:r>
              <a:rPr lang="es-CO" sz="2800" spc="-160" dirty="0">
                <a:latin typeface="Constantia"/>
                <a:cs typeface="Constantia"/>
              </a:rPr>
              <a:t> </a:t>
            </a:r>
            <a:r>
              <a:rPr lang="es-CO" sz="2800" spc="-5" dirty="0">
                <a:latin typeface="Constantia"/>
                <a:cs typeface="Constantia"/>
              </a:rPr>
              <a:t>d</a:t>
            </a:r>
            <a:r>
              <a:rPr lang="es-CO" sz="2800" dirty="0">
                <a:latin typeface="Constantia"/>
                <a:cs typeface="Constantia"/>
              </a:rPr>
              <a:t>e</a:t>
            </a:r>
            <a:r>
              <a:rPr lang="es-CO" sz="2800" spc="-105" dirty="0">
                <a:latin typeface="Constantia"/>
                <a:cs typeface="Constantia"/>
              </a:rPr>
              <a:t> </a:t>
            </a:r>
            <a:r>
              <a:rPr lang="es-CO" sz="2800" spc="-5" dirty="0">
                <a:latin typeface="Constantia"/>
                <a:cs typeface="Constantia"/>
              </a:rPr>
              <a:t>t</a:t>
            </a:r>
            <a:r>
              <a:rPr lang="es-CO" sz="2800" spc="-50" dirty="0">
                <a:latin typeface="Constantia"/>
                <a:cs typeface="Constantia"/>
              </a:rPr>
              <a:t>r</a:t>
            </a:r>
            <a:r>
              <a:rPr lang="es-CO" sz="2800" dirty="0">
                <a:latin typeface="Constantia"/>
                <a:cs typeface="Constantia"/>
              </a:rPr>
              <a:t>abajo</a:t>
            </a:r>
            <a:r>
              <a:rPr lang="es-CO" sz="2800" spc="-140" dirty="0">
                <a:latin typeface="Constantia"/>
                <a:cs typeface="Constantia"/>
              </a:rPr>
              <a:t> </a:t>
            </a:r>
            <a:r>
              <a:rPr lang="es-CO" sz="2800" spc="-5" dirty="0">
                <a:latin typeface="Constantia"/>
                <a:cs typeface="Constantia"/>
              </a:rPr>
              <a:t>que  </a:t>
            </a:r>
            <a:r>
              <a:rPr lang="es-CO" sz="2800" dirty="0">
                <a:latin typeface="Constantia"/>
                <a:cs typeface="Constantia"/>
              </a:rPr>
              <a:t>sea</a:t>
            </a:r>
            <a:r>
              <a:rPr lang="es-CO" sz="2800" spc="-145" dirty="0">
                <a:latin typeface="Constantia"/>
                <a:cs typeface="Constantia"/>
              </a:rPr>
              <a:t> </a:t>
            </a:r>
            <a:r>
              <a:rPr lang="es-CO" sz="2800" dirty="0">
                <a:latin typeface="Constantia"/>
                <a:cs typeface="Constantia"/>
              </a:rPr>
              <a:t>adecuado</a:t>
            </a:r>
            <a:r>
              <a:rPr lang="es-CO" sz="2800" spc="-110" dirty="0">
                <a:latin typeface="Constantia"/>
                <a:cs typeface="Constantia"/>
              </a:rPr>
              <a:t> </a:t>
            </a:r>
            <a:r>
              <a:rPr lang="es-CO" sz="2800" spc="-15" dirty="0">
                <a:latin typeface="Constantia"/>
                <a:cs typeface="Constantia"/>
              </a:rPr>
              <a:t>para</a:t>
            </a:r>
            <a:r>
              <a:rPr lang="es-CO" sz="2800" spc="-130" dirty="0">
                <a:latin typeface="Constantia"/>
                <a:cs typeface="Constantia"/>
              </a:rPr>
              <a:t> </a:t>
            </a:r>
            <a:r>
              <a:rPr lang="es-CO" sz="2800" dirty="0">
                <a:latin typeface="Constantia"/>
                <a:cs typeface="Constantia"/>
              </a:rPr>
              <a:t>el</a:t>
            </a:r>
            <a:r>
              <a:rPr lang="es-CO" sz="2800" spc="-80" dirty="0">
                <a:latin typeface="Constantia"/>
                <a:cs typeface="Constantia"/>
              </a:rPr>
              <a:t> </a:t>
            </a:r>
            <a:r>
              <a:rPr lang="es-CO" sz="2800" dirty="0">
                <a:latin typeface="Constantia"/>
                <a:cs typeface="Constantia"/>
              </a:rPr>
              <a:t>equipo</a:t>
            </a:r>
            <a:r>
              <a:rPr lang="es-CO" sz="2800" spc="-160" dirty="0">
                <a:latin typeface="Constantia"/>
                <a:cs typeface="Constantia"/>
              </a:rPr>
              <a:t> </a:t>
            </a:r>
            <a:r>
              <a:rPr lang="es-CO" sz="2800" spc="-5" dirty="0">
                <a:latin typeface="Constantia"/>
                <a:cs typeface="Constantia"/>
              </a:rPr>
              <a:t>de</a:t>
            </a:r>
            <a:r>
              <a:rPr lang="es-CO" sz="2800" spc="-150" dirty="0">
                <a:latin typeface="Constantia"/>
                <a:cs typeface="Constantia"/>
              </a:rPr>
              <a:t> </a:t>
            </a:r>
            <a:r>
              <a:rPr lang="es-CO" sz="2800" spc="-10" dirty="0">
                <a:latin typeface="Constantia"/>
                <a:cs typeface="Constantia"/>
              </a:rPr>
              <a:t>desarrollo</a:t>
            </a:r>
            <a:endParaRPr lang="es-CO" sz="2800" dirty="0">
              <a:latin typeface="Constantia"/>
              <a:cs typeface="Constantia"/>
            </a:endParaRPr>
          </a:p>
          <a:p>
            <a:pPr marL="755650" marR="457834" lvl="1" indent="-285750">
              <a:lnSpc>
                <a:spcPts val="2590"/>
              </a:lnSpc>
              <a:spcBef>
                <a:spcPts val="600"/>
              </a:spcBef>
              <a:buFont typeface="Arial MT"/>
              <a:buChar char="–"/>
              <a:tabLst>
                <a:tab pos="755650" algn="l"/>
              </a:tabLst>
            </a:pPr>
            <a:r>
              <a:rPr lang="es-CO" sz="2400" dirty="0">
                <a:latin typeface="Constantia"/>
                <a:cs typeface="Constantia"/>
              </a:rPr>
              <a:t>El</a:t>
            </a:r>
            <a:r>
              <a:rPr lang="es-CO" sz="2400" spc="-15" dirty="0">
                <a:latin typeface="Constantia"/>
                <a:cs typeface="Constantia"/>
              </a:rPr>
              <a:t> </a:t>
            </a:r>
            <a:r>
              <a:rPr lang="es-CO" sz="2400" spc="-5" dirty="0">
                <a:latin typeface="Constantia"/>
                <a:cs typeface="Constantia"/>
              </a:rPr>
              <a:t>modelo</a:t>
            </a:r>
            <a:r>
              <a:rPr lang="es-CO" sz="2400" spc="-125" dirty="0">
                <a:latin typeface="Constantia"/>
                <a:cs typeface="Constantia"/>
              </a:rPr>
              <a:t> </a:t>
            </a:r>
            <a:r>
              <a:rPr lang="es-CO" sz="2400" spc="-5" dirty="0">
                <a:latin typeface="Constantia"/>
                <a:cs typeface="Constantia"/>
              </a:rPr>
              <a:t>de</a:t>
            </a:r>
            <a:r>
              <a:rPr lang="es-CO" sz="2400" spc="-90" dirty="0">
                <a:latin typeface="Constantia"/>
                <a:cs typeface="Constantia"/>
              </a:rPr>
              <a:t> </a:t>
            </a:r>
            <a:r>
              <a:rPr lang="es-CO" sz="2400" spc="-10" dirty="0">
                <a:latin typeface="Constantia"/>
                <a:cs typeface="Constantia"/>
              </a:rPr>
              <a:t>trabajo</a:t>
            </a:r>
            <a:r>
              <a:rPr lang="es-CO" sz="2400" spc="-114" dirty="0">
                <a:latin typeface="Constantia"/>
                <a:cs typeface="Constantia"/>
              </a:rPr>
              <a:t> </a:t>
            </a:r>
            <a:r>
              <a:rPr lang="es-CO" sz="2400" spc="-5" dirty="0">
                <a:latin typeface="Constantia"/>
                <a:cs typeface="Constantia"/>
              </a:rPr>
              <a:t>del</a:t>
            </a:r>
            <a:r>
              <a:rPr lang="es-CO" sz="2400" spc="-65" dirty="0">
                <a:latin typeface="Constantia"/>
                <a:cs typeface="Constantia"/>
              </a:rPr>
              <a:t> </a:t>
            </a:r>
            <a:r>
              <a:rPr lang="es-CO" sz="2400" dirty="0">
                <a:latin typeface="Constantia"/>
                <a:cs typeface="Constantia"/>
              </a:rPr>
              <a:t>equipo</a:t>
            </a:r>
            <a:r>
              <a:rPr lang="es-CO" sz="2400" spc="-140" dirty="0">
                <a:latin typeface="Constantia"/>
                <a:cs typeface="Constantia"/>
              </a:rPr>
              <a:t> </a:t>
            </a:r>
            <a:r>
              <a:rPr lang="es-CO" sz="2400" spc="-5" dirty="0">
                <a:latin typeface="Constantia"/>
                <a:cs typeface="Constantia"/>
              </a:rPr>
              <a:t>de</a:t>
            </a:r>
            <a:r>
              <a:rPr lang="es-CO" sz="2400" spc="-125" dirty="0">
                <a:latin typeface="Constantia"/>
                <a:cs typeface="Constantia"/>
              </a:rPr>
              <a:t> </a:t>
            </a:r>
            <a:r>
              <a:rPr lang="es-CO" sz="2400" spc="-10" dirty="0">
                <a:latin typeface="Constantia"/>
                <a:cs typeface="Constantia"/>
              </a:rPr>
              <a:t>desarrollo</a:t>
            </a:r>
            <a:r>
              <a:rPr lang="es-CO" sz="2400" spc="-65" dirty="0">
                <a:latin typeface="Constantia"/>
                <a:cs typeface="Constantia"/>
              </a:rPr>
              <a:t> </a:t>
            </a:r>
            <a:r>
              <a:rPr lang="es-CO" sz="2400" dirty="0">
                <a:latin typeface="Constantia"/>
                <a:cs typeface="Constantia"/>
              </a:rPr>
              <a:t>puede </a:t>
            </a:r>
            <a:r>
              <a:rPr lang="es-CO" sz="2400" spc="-590" dirty="0">
                <a:latin typeface="Constantia"/>
                <a:cs typeface="Constantia"/>
              </a:rPr>
              <a:t> </a:t>
            </a:r>
            <a:r>
              <a:rPr lang="es-CO" sz="2400" spc="20" dirty="0">
                <a:latin typeface="Constantia"/>
                <a:cs typeface="Constantia"/>
              </a:rPr>
              <a:t>influir</a:t>
            </a:r>
            <a:r>
              <a:rPr lang="es-CO" sz="2400" spc="-155" dirty="0">
                <a:latin typeface="Constantia"/>
                <a:cs typeface="Constantia"/>
              </a:rPr>
              <a:t> </a:t>
            </a:r>
            <a:r>
              <a:rPr lang="es-CO" sz="2400" dirty="0">
                <a:latin typeface="Constantia"/>
                <a:cs typeface="Constantia"/>
              </a:rPr>
              <a:t>en</a:t>
            </a:r>
            <a:r>
              <a:rPr lang="es-CO" sz="2400" spc="-35" dirty="0">
                <a:latin typeface="Constantia"/>
                <a:cs typeface="Constantia"/>
              </a:rPr>
              <a:t> </a:t>
            </a:r>
            <a:r>
              <a:rPr lang="es-CO" sz="2400" dirty="0">
                <a:latin typeface="Constantia"/>
                <a:cs typeface="Constantia"/>
              </a:rPr>
              <a:t>la</a:t>
            </a:r>
            <a:r>
              <a:rPr lang="es-CO" sz="2400" spc="-120" dirty="0">
                <a:latin typeface="Constantia"/>
                <a:cs typeface="Constantia"/>
              </a:rPr>
              <a:t> </a:t>
            </a:r>
            <a:r>
              <a:rPr lang="es-CO" sz="2400" spc="-10" dirty="0">
                <a:latin typeface="Constantia"/>
                <a:cs typeface="Constantia"/>
              </a:rPr>
              <a:t>elección</a:t>
            </a:r>
            <a:r>
              <a:rPr lang="es-CO" sz="2400" spc="-95" dirty="0">
                <a:latin typeface="Constantia"/>
                <a:cs typeface="Constantia"/>
              </a:rPr>
              <a:t> </a:t>
            </a:r>
            <a:r>
              <a:rPr lang="es-CO" sz="2400" spc="-5" dirty="0">
                <a:latin typeface="Constantia"/>
                <a:cs typeface="Constantia"/>
              </a:rPr>
              <a:t>del </a:t>
            </a:r>
            <a:r>
              <a:rPr lang="es-CO" sz="2400" dirty="0">
                <a:latin typeface="Constantia"/>
                <a:cs typeface="Constantia"/>
              </a:rPr>
              <a:t>SCV</a:t>
            </a:r>
            <a:r>
              <a:rPr lang="es-CO" sz="2400" spc="-114" dirty="0">
                <a:latin typeface="Constantia"/>
                <a:cs typeface="Constantia"/>
              </a:rPr>
              <a:t> </a:t>
            </a:r>
            <a:r>
              <a:rPr lang="es-CO" sz="2400" dirty="0">
                <a:latin typeface="Constantia"/>
                <a:cs typeface="Constantia"/>
              </a:rPr>
              <a:t>a</a:t>
            </a:r>
            <a:r>
              <a:rPr lang="es-CO" sz="2400" spc="-95" dirty="0">
                <a:latin typeface="Constantia"/>
                <a:cs typeface="Constantia"/>
              </a:rPr>
              <a:t> </a:t>
            </a:r>
            <a:r>
              <a:rPr lang="es-CO" sz="2400" spc="-30" dirty="0">
                <a:latin typeface="Constantia"/>
                <a:cs typeface="Constantia"/>
              </a:rPr>
              <a:t>utilizar.</a:t>
            </a:r>
            <a:endParaRPr lang="es-CO" sz="2400" dirty="0">
              <a:latin typeface="Constantia"/>
              <a:cs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86128" y="153923"/>
              <a:ext cx="5571744" cy="925067"/>
            </a:xfrm>
            <a:prstGeom prst="rect">
              <a:avLst/>
            </a:prstGeom>
          </p:spPr>
        </p:pic>
      </p:grpSp>
      <p:sp>
        <p:nvSpPr>
          <p:cNvPr id="10" name="object 10"/>
          <p:cNvSpPr txBox="1">
            <a:spLocks noGrp="1"/>
          </p:cNvSpPr>
          <p:nvPr>
            <p:ph type="title"/>
          </p:nvPr>
        </p:nvSpPr>
        <p:spPr>
          <a:xfrm>
            <a:off x="2053082" y="273304"/>
            <a:ext cx="5033010" cy="513080"/>
          </a:xfrm>
          <a:prstGeom prst="rect">
            <a:avLst/>
          </a:prstGeom>
        </p:spPr>
        <p:txBody>
          <a:bodyPr vert="horz" wrap="square" lIns="0" tIns="12065" rIns="0" bIns="0" rtlCol="0">
            <a:spAutoFit/>
          </a:bodyPr>
          <a:lstStyle/>
          <a:p>
            <a:pPr marL="12700">
              <a:lnSpc>
                <a:spcPct val="100000"/>
              </a:lnSpc>
              <a:spcBef>
                <a:spcPts val="95"/>
              </a:spcBef>
            </a:pPr>
            <a:r>
              <a:rPr lang="es-CO" spc="-10"/>
              <a:t>Metodología</a:t>
            </a:r>
            <a:r>
              <a:rPr lang="es-CO" spc="5"/>
              <a:t> </a:t>
            </a:r>
            <a:r>
              <a:rPr lang="es-CO" spc="-10"/>
              <a:t>básica</a:t>
            </a:r>
            <a:r>
              <a:rPr lang="es-CO" spc="5"/>
              <a:t> </a:t>
            </a:r>
            <a:r>
              <a:rPr lang="es-CO" spc="-5"/>
              <a:t>de</a:t>
            </a:r>
            <a:r>
              <a:rPr lang="es-CO" spc="-15"/>
              <a:t> trabajo</a:t>
            </a:r>
          </a:p>
        </p:txBody>
      </p:sp>
      <p:sp>
        <p:nvSpPr>
          <p:cNvPr id="11" name="object 11"/>
          <p:cNvSpPr txBox="1"/>
          <p:nvPr/>
        </p:nvSpPr>
        <p:spPr>
          <a:xfrm>
            <a:off x="535940" y="830364"/>
            <a:ext cx="7280909" cy="4494530"/>
          </a:xfrm>
          <a:prstGeom prst="rect">
            <a:avLst/>
          </a:prstGeom>
        </p:spPr>
        <p:txBody>
          <a:bodyPr vert="horz" wrap="square" lIns="0" tIns="101600" rIns="0" bIns="0" rtlCol="0">
            <a:spAutoFit/>
          </a:bodyPr>
          <a:lstStyle/>
          <a:p>
            <a:pPr marL="527050" indent="-514350">
              <a:lnSpc>
                <a:spcPct val="100000"/>
              </a:lnSpc>
              <a:spcBef>
                <a:spcPts val="800"/>
              </a:spcBef>
              <a:buFont typeface="Arial MT"/>
              <a:buChar char="•"/>
              <a:tabLst>
                <a:tab pos="526415" algn="l"/>
                <a:tab pos="527050" algn="l"/>
              </a:tabLst>
            </a:pPr>
            <a:r>
              <a:rPr lang="es-CO" sz="2800" spc="50">
                <a:latin typeface="Constantia"/>
                <a:cs typeface="Constantia"/>
              </a:rPr>
              <a:t>L</a:t>
            </a:r>
            <a:r>
              <a:rPr lang="es-CO" sz="2800">
                <a:latin typeface="Constantia"/>
                <a:cs typeface="Constantia"/>
              </a:rPr>
              <a:t>a</a:t>
            </a:r>
            <a:r>
              <a:rPr lang="es-CO" sz="2800" spc="-120">
                <a:latin typeface="Constantia"/>
                <a:cs typeface="Constantia"/>
              </a:rPr>
              <a:t> </a:t>
            </a:r>
            <a:r>
              <a:rPr lang="es-CO" sz="2800">
                <a:latin typeface="Constantia"/>
                <a:cs typeface="Constantia"/>
              </a:rPr>
              <a:t>prime</a:t>
            </a:r>
            <a:r>
              <a:rPr lang="es-CO" sz="2800" spc="-45">
                <a:latin typeface="Constantia"/>
                <a:cs typeface="Constantia"/>
              </a:rPr>
              <a:t>r</a:t>
            </a:r>
            <a:r>
              <a:rPr lang="es-CO" sz="2800">
                <a:latin typeface="Constantia"/>
                <a:cs typeface="Constantia"/>
              </a:rPr>
              <a:t>a</a:t>
            </a:r>
            <a:r>
              <a:rPr lang="es-CO" sz="2800" spc="-165">
                <a:latin typeface="Constantia"/>
                <a:cs typeface="Constantia"/>
              </a:rPr>
              <a:t> </a:t>
            </a:r>
            <a:r>
              <a:rPr lang="es-CO" sz="2800" spc="-65">
                <a:latin typeface="Constantia"/>
                <a:cs typeface="Constantia"/>
              </a:rPr>
              <a:t>v</a:t>
            </a:r>
            <a:r>
              <a:rPr lang="es-CO" sz="2800">
                <a:latin typeface="Constantia"/>
                <a:cs typeface="Constantia"/>
              </a:rPr>
              <a:t>ez</a:t>
            </a:r>
          </a:p>
          <a:p>
            <a:pPr marL="513715" marR="5080" lvl="1" indent="-513715" algn="r">
              <a:lnSpc>
                <a:spcPct val="100000"/>
              </a:lnSpc>
              <a:spcBef>
                <a:spcPts val="595"/>
              </a:spcBef>
              <a:buAutoNum type="arabicPeriod"/>
              <a:tabLst>
                <a:tab pos="513715" algn="l"/>
                <a:tab pos="514350" algn="l"/>
              </a:tabLst>
            </a:pPr>
            <a:r>
              <a:rPr lang="es-CO" sz="2400" spc="-5" dirty="0">
                <a:latin typeface="Constantia"/>
                <a:cs typeface="Constantia"/>
              </a:rPr>
              <a:t>Creación</a:t>
            </a:r>
            <a:r>
              <a:rPr lang="es-CO" sz="2400" spc="-100" dirty="0">
                <a:latin typeface="Constantia"/>
                <a:cs typeface="Constantia"/>
              </a:rPr>
              <a:t> </a:t>
            </a:r>
            <a:r>
              <a:rPr lang="es-CO" sz="2400" spc="-5" dirty="0">
                <a:latin typeface="Constantia"/>
                <a:cs typeface="Constantia"/>
              </a:rPr>
              <a:t>del</a:t>
            </a:r>
            <a:r>
              <a:rPr lang="es-CO" sz="2400" spc="-40" dirty="0">
                <a:latin typeface="Constantia"/>
                <a:cs typeface="Constantia"/>
              </a:rPr>
              <a:t> </a:t>
            </a:r>
            <a:r>
              <a:rPr lang="es-CO" sz="2400" spc="-10" dirty="0">
                <a:latin typeface="Constantia"/>
                <a:cs typeface="Constantia"/>
              </a:rPr>
              <a:t>repositorio</a:t>
            </a:r>
            <a:r>
              <a:rPr lang="es-CO" sz="2400" spc="-110" dirty="0">
                <a:latin typeface="Constantia"/>
                <a:cs typeface="Constantia"/>
              </a:rPr>
              <a:t> </a:t>
            </a:r>
            <a:r>
              <a:rPr lang="es-CO" sz="2400" spc="-5" dirty="0">
                <a:latin typeface="Constantia"/>
                <a:cs typeface="Constantia"/>
              </a:rPr>
              <a:t>del</a:t>
            </a:r>
            <a:r>
              <a:rPr lang="es-CO" sz="2400" spc="-50" dirty="0">
                <a:latin typeface="Constantia"/>
                <a:cs typeface="Constantia"/>
              </a:rPr>
              <a:t> </a:t>
            </a:r>
            <a:r>
              <a:rPr lang="es-CO" sz="2400" spc="-25" dirty="0">
                <a:latin typeface="Constantia"/>
                <a:cs typeface="Constantia"/>
              </a:rPr>
              <a:t>proyecto</a:t>
            </a:r>
            <a:r>
              <a:rPr lang="es-CO" sz="2400" spc="-60" dirty="0">
                <a:latin typeface="Constantia"/>
                <a:cs typeface="Constantia"/>
              </a:rPr>
              <a:t> </a:t>
            </a:r>
            <a:r>
              <a:rPr lang="es-CO" sz="2400" dirty="0">
                <a:latin typeface="Constantia"/>
                <a:cs typeface="Constantia"/>
              </a:rPr>
              <a:t>(Opcional)</a:t>
            </a:r>
          </a:p>
          <a:p>
            <a:pPr marL="514350" marR="16510" lvl="2" indent="-514350" algn="r">
              <a:lnSpc>
                <a:spcPct val="100000"/>
              </a:lnSpc>
              <a:spcBef>
                <a:spcPts val="509"/>
              </a:spcBef>
              <a:buFont typeface="Arial MT"/>
              <a:buChar char="•"/>
              <a:tabLst>
                <a:tab pos="514350" algn="l"/>
                <a:tab pos="514984" algn="l"/>
              </a:tabLst>
            </a:pPr>
            <a:r>
              <a:rPr lang="es-CO" sz="2000" spc="-5" dirty="0">
                <a:latin typeface="Constantia"/>
                <a:cs typeface="Constantia"/>
              </a:rPr>
              <a:t>Importación</a:t>
            </a:r>
            <a:r>
              <a:rPr lang="es-CO" sz="2000" spc="-45" dirty="0">
                <a:latin typeface="Constantia"/>
                <a:cs typeface="Constantia"/>
              </a:rPr>
              <a:t> </a:t>
            </a:r>
            <a:r>
              <a:rPr lang="es-CO" sz="2000" spc="-5" dirty="0">
                <a:latin typeface="Constantia"/>
                <a:cs typeface="Constantia"/>
              </a:rPr>
              <a:t>inicial</a:t>
            </a:r>
            <a:r>
              <a:rPr lang="es-CO" sz="2000" spc="-50" dirty="0">
                <a:latin typeface="Constantia"/>
                <a:cs typeface="Constantia"/>
              </a:rPr>
              <a:t> </a:t>
            </a:r>
            <a:r>
              <a:rPr lang="es-CO" sz="2000" spc="-5" dirty="0">
                <a:latin typeface="Constantia"/>
                <a:cs typeface="Constantia"/>
              </a:rPr>
              <a:t>del</a:t>
            </a:r>
            <a:r>
              <a:rPr lang="es-CO" sz="2000" spc="-45" dirty="0">
                <a:latin typeface="Constantia"/>
                <a:cs typeface="Constantia"/>
              </a:rPr>
              <a:t> </a:t>
            </a:r>
            <a:r>
              <a:rPr lang="es-CO" sz="2000" spc="-20" dirty="0">
                <a:latin typeface="Constantia"/>
                <a:cs typeface="Constantia"/>
              </a:rPr>
              <a:t>código</a:t>
            </a:r>
            <a:r>
              <a:rPr lang="es-CO" sz="2000" spc="-110" dirty="0">
                <a:latin typeface="Constantia"/>
                <a:cs typeface="Constantia"/>
              </a:rPr>
              <a:t> </a:t>
            </a:r>
            <a:r>
              <a:rPr lang="es-CO" sz="2000" spc="-5" dirty="0">
                <a:latin typeface="Constantia"/>
                <a:cs typeface="Constantia"/>
              </a:rPr>
              <a:t>del</a:t>
            </a:r>
            <a:r>
              <a:rPr lang="es-CO" sz="2000" spc="-25" dirty="0">
                <a:latin typeface="Constantia"/>
                <a:cs typeface="Constantia"/>
              </a:rPr>
              <a:t> </a:t>
            </a:r>
            <a:r>
              <a:rPr lang="es-CO" sz="2000" spc="-20" dirty="0">
                <a:latin typeface="Constantia"/>
                <a:cs typeface="Constantia"/>
              </a:rPr>
              <a:t>proyecto</a:t>
            </a:r>
            <a:r>
              <a:rPr lang="es-CO" sz="2000" spc="-60" dirty="0">
                <a:latin typeface="Constantia"/>
                <a:cs typeface="Constantia"/>
              </a:rPr>
              <a:t> </a:t>
            </a:r>
            <a:r>
              <a:rPr lang="es-CO" sz="2000" spc="-5" dirty="0">
                <a:latin typeface="Constantia"/>
                <a:cs typeface="Constantia"/>
              </a:rPr>
              <a:t>(Opcional)</a:t>
            </a:r>
            <a:endParaRPr lang="es-CO" sz="2000" dirty="0">
              <a:latin typeface="Constantia"/>
              <a:cs typeface="Constantia"/>
            </a:endParaRPr>
          </a:p>
          <a:p>
            <a:pPr marL="927100" lvl="1" indent="-514350">
              <a:lnSpc>
                <a:spcPct val="100000"/>
              </a:lnSpc>
              <a:spcBef>
                <a:spcPts val="545"/>
              </a:spcBef>
              <a:buAutoNum type="arabicPeriod"/>
              <a:tabLst>
                <a:tab pos="926465" algn="l"/>
                <a:tab pos="927100" algn="l"/>
              </a:tabLst>
            </a:pPr>
            <a:r>
              <a:rPr lang="es-CO" sz="2400" spc="-10" dirty="0">
                <a:latin typeface="Constantia"/>
                <a:cs typeface="Constantia"/>
              </a:rPr>
              <a:t>Crear</a:t>
            </a:r>
            <a:r>
              <a:rPr lang="es-CO" sz="2400" spc="-120" dirty="0">
                <a:latin typeface="Constantia"/>
                <a:cs typeface="Constantia"/>
              </a:rPr>
              <a:t> </a:t>
            </a:r>
            <a:r>
              <a:rPr lang="es-CO" sz="2400" spc="-5" dirty="0">
                <a:latin typeface="Constantia"/>
                <a:cs typeface="Constantia"/>
              </a:rPr>
              <a:t>una</a:t>
            </a:r>
            <a:r>
              <a:rPr lang="es-CO" sz="2400" spc="-135" dirty="0">
                <a:latin typeface="Constantia"/>
                <a:cs typeface="Constantia"/>
              </a:rPr>
              <a:t> </a:t>
            </a:r>
            <a:r>
              <a:rPr lang="es-CO" sz="2400" spc="-10" dirty="0">
                <a:latin typeface="Constantia"/>
                <a:cs typeface="Constantia"/>
              </a:rPr>
              <a:t>copia</a:t>
            </a:r>
            <a:r>
              <a:rPr lang="es-CO" sz="2400" spc="-130" dirty="0">
                <a:latin typeface="Constantia"/>
                <a:cs typeface="Constantia"/>
              </a:rPr>
              <a:t> </a:t>
            </a:r>
            <a:r>
              <a:rPr lang="es-CO" sz="2400" spc="-5" dirty="0">
                <a:latin typeface="Constantia"/>
                <a:cs typeface="Constantia"/>
              </a:rPr>
              <a:t>de</a:t>
            </a:r>
            <a:r>
              <a:rPr lang="es-CO" sz="2400" spc="-90" dirty="0">
                <a:latin typeface="Constantia"/>
                <a:cs typeface="Constantia"/>
              </a:rPr>
              <a:t> </a:t>
            </a:r>
            <a:r>
              <a:rPr lang="es-CO" sz="2400" spc="-10" dirty="0">
                <a:latin typeface="Constantia"/>
                <a:cs typeface="Constantia"/>
              </a:rPr>
              <a:t>trabajo</a:t>
            </a:r>
            <a:r>
              <a:rPr lang="es-CO" sz="2400" spc="-110" dirty="0">
                <a:latin typeface="Constantia"/>
                <a:cs typeface="Constantia"/>
              </a:rPr>
              <a:t> </a:t>
            </a:r>
            <a:r>
              <a:rPr lang="es-CO" sz="2400" spc="-5" dirty="0">
                <a:latin typeface="Constantia"/>
                <a:cs typeface="Constantia"/>
              </a:rPr>
              <a:t>del</a:t>
            </a:r>
            <a:r>
              <a:rPr lang="es-CO" sz="2400" spc="-45" dirty="0">
                <a:latin typeface="Constantia"/>
                <a:cs typeface="Constantia"/>
              </a:rPr>
              <a:t> </a:t>
            </a:r>
            <a:r>
              <a:rPr lang="es-CO" sz="2400" spc="-10" dirty="0">
                <a:latin typeface="Constantia"/>
                <a:cs typeface="Constantia"/>
              </a:rPr>
              <a:t>repositorio</a:t>
            </a:r>
            <a:endParaRPr lang="es-CO" sz="2400" dirty="0">
              <a:latin typeface="Constantia"/>
              <a:cs typeface="Constantia"/>
            </a:endParaRPr>
          </a:p>
          <a:p>
            <a:pPr marL="927100" lvl="1" indent="-514350">
              <a:lnSpc>
                <a:spcPct val="100000"/>
              </a:lnSpc>
              <a:spcBef>
                <a:spcPts val="580"/>
              </a:spcBef>
              <a:buAutoNum type="arabicPeriod"/>
              <a:tabLst>
                <a:tab pos="926465" algn="l"/>
                <a:tab pos="927100" algn="l"/>
              </a:tabLst>
            </a:pPr>
            <a:r>
              <a:rPr lang="es-CO" sz="2400" spc="-5" dirty="0">
                <a:latin typeface="Constantia"/>
                <a:cs typeface="Constantia"/>
              </a:rPr>
              <a:t>Modificar</a:t>
            </a:r>
            <a:r>
              <a:rPr lang="es-CO" sz="2400" spc="-95" dirty="0">
                <a:latin typeface="Constantia"/>
                <a:cs typeface="Constantia"/>
              </a:rPr>
              <a:t> </a:t>
            </a:r>
            <a:r>
              <a:rPr lang="es-CO" sz="2400" dirty="0">
                <a:latin typeface="Constantia"/>
                <a:cs typeface="Constantia"/>
              </a:rPr>
              <a:t>la</a:t>
            </a:r>
            <a:r>
              <a:rPr lang="es-CO" sz="2400" spc="-130" dirty="0">
                <a:latin typeface="Constantia"/>
                <a:cs typeface="Constantia"/>
              </a:rPr>
              <a:t> </a:t>
            </a:r>
            <a:r>
              <a:rPr lang="es-CO" sz="2400" spc="-10" dirty="0">
                <a:latin typeface="Constantia"/>
                <a:cs typeface="Constantia"/>
              </a:rPr>
              <a:t>copia</a:t>
            </a:r>
            <a:r>
              <a:rPr lang="es-CO" sz="2400" spc="-135" dirty="0">
                <a:latin typeface="Constantia"/>
                <a:cs typeface="Constantia"/>
              </a:rPr>
              <a:t> </a:t>
            </a:r>
            <a:r>
              <a:rPr lang="es-CO" sz="2400" spc="-5" dirty="0">
                <a:latin typeface="Constantia"/>
                <a:cs typeface="Constantia"/>
              </a:rPr>
              <a:t>de</a:t>
            </a:r>
            <a:r>
              <a:rPr lang="es-CO" sz="2400" spc="-90" dirty="0">
                <a:latin typeface="Constantia"/>
                <a:cs typeface="Constantia"/>
              </a:rPr>
              <a:t> </a:t>
            </a:r>
            <a:r>
              <a:rPr lang="es-CO" sz="2400" spc="-10" dirty="0">
                <a:latin typeface="Constantia"/>
                <a:cs typeface="Constantia"/>
              </a:rPr>
              <a:t>trabajo</a:t>
            </a:r>
            <a:endParaRPr lang="es-CO" sz="2400" dirty="0">
              <a:latin typeface="Constantia"/>
              <a:cs typeface="Constantia"/>
            </a:endParaRPr>
          </a:p>
          <a:p>
            <a:pPr marL="927100" lvl="1" indent="-514350">
              <a:lnSpc>
                <a:spcPct val="100000"/>
              </a:lnSpc>
              <a:spcBef>
                <a:spcPts val="575"/>
              </a:spcBef>
              <a:buAutoNum type="arabicPeriod"/>
              <a:tabLst>
                <a:tab pos="926465" algn="l"/>
                <a:tab pos="927100" algn="l"/>
              </a:tabLst>
            </a:pPr>
            <a:r>
              <a:rPr lang="es-CO" sz="2400" spc="-10" dirty="0">
                <a:latin typeface="Constantia"/>
                <a:cs typeface="Constantia"/>
              </a:rPr>
              <a:t>Envío</a:t>
            </a:r>
            <a:r>
              <a:rPr lang="es-CO" sz="2400" spc="-135" dirty="0">
                <a:latin typeface="Constantia"/>
                <a:cs typeface="Constantia"/>
              </a:rPr>
              <a:t> </a:t>
            </a:r>
            <a:r>
              <a:rPr lang="es-CO" sz="2400" spc="-5" dirty="0">
                <a:latin typeface="Constantia"/>
                <a:cs typeface="Constantia"/>
              </a:rPr>
              <a:t>de</a:t>
            </a:r>
            <a:r>
              <a:rPr lang="es-CO" sz="2400" spc="-130" dirty="0">
                <a:latin typeface="Constantia"/>
                <a:cs typeface="Constantia"/>
              </a:rPr>
              <a:t> </a:t>
            </a:r>
            <a:r>
              <a:rPr lang="es-CO" sz="2400" spc="-5" dirty="0">
                <a:latin typeface="Constantia"/>
                <a:cs typeface="Constantia"/>
              </a:rPr>
              <a:t>cambios</a:t>
            </a:r>
            <a:r>
              <a:rPr lang="es-CO" sz="2400" spc="-114" dirty="0">
                <a:latin typeface="Constantia"/>
                <a:cs typeface="Constantia"/>
              </a:rPr>
              <a:t> </a:t>
            </a:r>
            <a:r>
              <a:rPr lang="es-CO" sz="2400" dirty="0">
                <a:latin typeface="Constantia"/>
                <a:cs typeface="Constantia"/>
              </a:rPr>
              <a:t>al</a:t>
            </a:r>
            <a:r>
              <a:rPr lang="es-CO" sz="2400" spc="-45" dirty="0">
                <a:latin typeface="Constantia"/>
                <a:cs typeface="Constantia"/>
              </a:rPr>
              <a:t> </a:t>
            </a:r>
            <a:r>
              <a:rPr lang="es-CO" sz="2400" spc="-10" dirty="0">
                <a:latin typeface="Constantia"/>
                <a:cs typeface="Constantia"/>
              </a:rPr>
              <a:t>repositorio</a:t>
            </a:r>
            <a:endParaRPr lang="es-CO" sz="2400" dirty="0">
              <a:latin typeface="Constantia"/>
              <a:cs typeface="Constantia"/>
            </a:endParaRPr>
          </a:p>
          <a:p>
            <a:pPr marL="527050" indent="-514350">
              <a:lnSpc>
                <a:spcPct val="100000"/>
              </a:lnSpc>
              <a:spcBef>
                <a:spcPts val="650"/>
              </a:spcBef>
              <a:buFont typeface="Arial MT"/>
              <a:buChar char="•"/>
              <a:tabLst>
                <a:tab pos="526415" algn="l"/>
                <a:tab pos="527050" algn="l"/>
              </a:tabLst>
            </a:pPr>
            <a:r>
              <a:rPr lang="es-CO" sz="2800" dirty="0">
                <a:latin typeface="Constantia"/>
                <a:cs typeface="Constantia"/>
              </a:rPr>
              <a:t>Siguien</a:t>
            </a:r>
            <a:r>
              <a:rPr lang="es-CO" sz="2800" spc="-45" dirty="0">
                <a:latin typeface="Constantia"/>
                <a:cs typeface="Constantia"/>
              </a:rPr>
              <a:t>t</a:t>
            </a:r>
            <a:r>
              <a:rPr lang="es-CO" sz="2800" dirty="0">
                <a:latin typeface="Constantia"/>
                <a:cs typeface="Constantia"/>
              </a:rPr>
              <a:t>es</a:t>
            </a:r>
            <a:r>
              <a:rPr lang="es-CO" sz="2800" spc="-155" dirty="0">
                <a:latin typeface="Constantia"/>
                <a:cs typeface="Constantia"/>
              </a:rPr>
              <a:t> </a:t>
            </a:r>
            <a:r>
              <a:rPr lang="es-CO" sz="2800" dirty="0">
                <a:latin typeface="Constantia"/>
                <a:cs typeface="Constantia"/>
              </a:rPr>
              <a:t>ocasi</a:t>
            </a:r>
            <a:r>
              <a:rPr lang="es-CO" sz="2800" spc="-10" dirty="0">
                <a:latin typeface="Constantia"/>
                <a:cs typeface="Constantia"/>
              </a:rPr>
              <a:t>o</a:t>
            </a:r>
            <a:r>
              <a:rPr lang="es-CO" sz="2800" spc="-5" dirty="0">
                <a:latin typeface="Constantia"/>
                <a:cs typeface="Constantia"/>
              </a:rPr>
              <a:t>nes</a:t>
            </a:r>
            <a:endParaRPr lang="es-CO" sz="2800" dirty="0">
              <a:latin typeface="Constantia"/>
              <a:cs typeface="Constantia"/>
            </a:endParaRPr>
          </a:p>
          <a:p>
            <a:pPr marL="927100" lvl="1" indent="-514350">
              <a:lnSpc>
                <a:spcPct val="100000"/>
              </a:lnSpc>
              <a:spcBef>
                <a:spcPts val="600"/>
              </a:spcBef>
              <a:buAutoNum type="arabicPeriod"/>
              <a:tabLst>
                <a:tab pos="926465" algn="l"/>
                <a:tab pos="927100" algn="l"/>
              </a:tabLst>
            </a:pPr>
            <a:r>
              <a:rPr lang="es-CO" sz="2400" spc="-25" dirty="0">
                <a:latin typeface="Constantia"/>
                <a:cs typeface="Constantia"/>
              </a:rPr>
              <a:t>A</a:t>
            </a:r>
            <a:r>
              <a:rPr lang="es-CO" sz="2400" spc="-5" dirty="0">
                <a:latin typeface="Constantia"/>
                <a:cs typeface="Constantia"/>
              </a:rPr>
              <a:t>ctualiza</a:t>
            </a:r>
            <a:r>
              <a:rPr lang="es-CO" sz="2400" dirty="0">
                <a:latin typeface="Constantia"/>
                <a:cs typeface="Constantia"/>
              </a:rPr>
              <a:t>r</a:t>
            </a:r>
            <a:r>
              <a:rPr lang="es-CO" sz="2400" spc="-150" dirty="0">
                <a:latin typeface="Constantia"/>
                <a:cs typeface="Constantia"/>
              </a:rPr>
              <a:t> </a:t>
            </a:r>
            <a:r>
              <a:rPr lang="es-CO" sz="2400" dirty="0">
                <a:latin typeface="Constantia"/>
                <a:cs typeface="Constantia"/>
              </a:rPr>
              <a:t>el</a:t>
            </a:r>
            <a:r>
              <a:rPr lang="es-CO" sz="2400" spc="-40" dirty="0">
                <a:latin typeface="Constantia"/>
                <a:cs typeface="Constantia"/>
              </a:rPr>
              <a:t> r</a:t>
            </a:r>
            <a:r>
              <a:rPr lang="es-CO" sz="2400" dirty="0">
                <a:latin typeface="Constantia"/>
                <a:cs typeface="Constantia"/>
              </a:rPr>
              <a:t>eposi</a:t>
            </a:r>
            <a:r>
              <a:rPr lang="es-CO" sz="2400" spc="-40" dirty="0">
                <a:latin typeface="Constantia"/>
                <a:cs typeface="Constantia"/>
              </a:rPr>
              <a:t>t</a:t>
            </a:r>
            <a:r>
              <a:rPr lang="es-CO" sz="2400" dirty="0">
                <a:latin typeface="Constantia"/>
                <a:cs typeface="Constantia"/>
              </a:rPr>
              <a:t>orio</a:t>
            </a:r>
          </a:p>
          <a:p>
            <a:pPr marL="927100" lvl="1" indent="-514350">
              <a:lnSpc>
                <a:spcPct val="100000"/>
              </a:lnSpc>
              <a:spcBef>
                <a:spcPts val="575"/>
              </a:spcBef>
              <a:buAutoNum type="arabicPeriod"/>
              <a:tabLst>
                <a:tab pos="926465" algn="l"/>
                <a:tab pos="927100" algn="l"/>
              </a:tabLst>
            </a:pPr>
            <a:r>
              <a:rPr lang="es-CO" sz="2400" spc="-5" dirty="0">
                <a:latin typeface="Constantia"/>
                <a:cs typeface="Constantia"/>
              </a:rPr>
              <a:t>Modificar</a:t>
            </a:r>
            <a:r>
              <a:rPr lang="es-CO" sz="2400" spc="-95" dirty="0">
                <a:latin typeface="Constantia"/>
                <a:cs typeface="Constantia"/>
              </a:rPr>
              <a:t> </a:t>
            </a:r>
            <a:r>
              <a:rPr lang="es-CO" sz="2400" dirty="0">
                <a:latin typeface="Constantia"/>
                <a:cs typeface="Constantia"/>
              </a:rPr>
              <a:t>la</a:t>
            </a:r>
            <a:r>
              <a:rPr lang="es-CO" sz="2400" spc="-130" dirty="0">
                <a:latin typeface="Constantia"/>
                <a:cs typeface="Constantia"/>
              </a:rPr>
              <a:t> </a:t>
            </a:r>
            <a:r>
              <a:rPr lang="es-CO" sz="2400" spc="-10" dirty="0">
                <a:latin typeface="Constantia"/>
                <a:cs typeface="Constantia"/>
              </a:rPr>
              <a:t>copia</a:t>
            </a:r>
            <a:r>
              <a:rPr lang="es-CO" sz="2400" spc="-135" dirty="0">
                <a:latin typeface="Constantia"/>
                <a:cs typeface="Constantia"/>
              </a:rPr>
              <a:t> </a:t>
            </a:r>
            <a:r>
              <a:rPr lang="es-CO" sz="2400" spc="-5" dirty="0">
                <a:latin typeface="Constantia"/>
                <a:cs typeface="Constantia"/>
              </a:rPr>
              <a:t>de</a:t>
            </a:r>
            <a:r>
              <a:rPr lang="es-CO" sz="2400" spc="-90" dirty="0">
                <a:latin typeface="Constantia"/>
                <a:cs typeface="Constantia"/>
              </a:rPr>
              <a:t> </a:t>
            </a:r>
            <a:r>
              <a:rPr lang="es-CO" sz="2400" spc="-10" dirty="0">
                <a:latin typeface="Constantia"/>
                <a:cs typeface="Constantia"/>
              </a:rPr>
              <a:t>trabajo</a:t>
            </a:r>
            <a:endParaRPr lang="es-CO" sz="2400" dirty="0">
              <a:latin typeface="Constantia"/>
              <a:cs typeface="Constantia"/>
            </a:endParaRPr>
          </a:p>
          <a:p>
            <a:pPr marL="927100" lvl="1" indent="-514350">
              <a:lnSpc>
                <a:spcPct val="100000"/>
              </a:lnSpc>
              <a:spcBef>
                <a:spcPts val="575"/>
              </a:spcBef>
              <a:buAutoNum type="arabicPeriod"/>
              <a:tabLst>
                <a:tab pos="926465" algn="l"/>
                <a:tab pos="927100" algn="l"/>
              </a:tabLst>
            </a:pPr>
            <a:r>
              <a:rPr lang="es-CO" sz="2400" spc="-10" dirty="0">
                <a:latin typeface="Constantia"/>
                <a:cs typeface="Constantia"/>
              </a:rPr>
              <a:t>Envío</a:t>
            </a:r>
            <a:r>
              <a:rPr lang="es-CO" sz="2400" spc="-135" dirty="0">
                <a:latin typeface="Constantia"/>
                <a:cs typeface="Constantia"/>
              </a:rPr>
              <a:t> </a:t>
            </a:r>
            <a:r>
              <a:rPr lang="es-CO" sz="2400" spc="-5" dirty="0">
                <a:latin typeface="Constantia"/>
                <a:cs typeface="Constantia"/>
              </a:rPr>
              <a:t>de</a:t>
            </a:r>
            <a:r>
              <a:rPr lang="es-CO" sz="2400" spc="-130" dirty="0">
                <a:latin typeface="Constantia"/>
                <a:cs typeface="Constantia"/>
              </a:rPr>
              <a:t> </a:t>
            </a:r>
            <a:r>
              <a:rPr lang="es-CO" sz="2400" spc="-5" dirty="0">
                <a:latin typeface="Constantia"/>
                <a:cs typeface="Constantia"/>
              </a:rPr>
              <a:t>cambios</a:t>
            </a:r>
            <a:r>
              <a:rPr lang="es-CO" sz="2400" spc="-114" dirty="0">
                <a:latin typeface="Constantia"/>
                <a:cs typeface="Constantia"/>
              </a:rPr>
              <a:t> </a:t>
            </a:r>
            <a:r>
              <a:rPr lang="es-CO" sz="2400" dirty="0">
                <a:latin typeface="Constantia"/>
                <a:cs typeface="Constantia"/>
              </a:rPr>
              <a:t>al</a:t>
            </a:r>
            <a:r>
              <a:rPr lang="es-CO" sz="2400" spc="-45" dirty="0">
                <a:latin typeface="Constantia"/>
                <a:cs typeface="Constantia"/>
              </a:rPr>
              <a:t> </a:t>
            </a:r>
            <a:r>
              <a:rPr lang="es-CO" sz="2400" spc="-10" dirty="0">
                <a:latin typeface="Constantia"/>
                <a:cs typeface="Constantia"/>
              </a:rPr>
              <a:t>repositorio</a:t>
            </a:r>
            <a:endParaRPr lang="es-CO" sz="2400" dirty="0">
              <a:latin typeface="Constantia"/>
              <a:cs typeface="Constant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3468" y="153923"/>
              <a:ext cx="1930908" cy="925067"/>
            </a:xfrm>
            <a:prstGeom prst="rect">
              <a:avLst/>
            </a:prstGeom>
          </p:spPr>
        </p:pic>
        <p:pic>
          <p:nvPicPr>
            <p:cNvPr id="9" name="object 9"/>
            <p:cNvPicPr/>
            <p:nvPr/>
          </p:nvPicPr>
          <p:blipFill>
            <a:blip r:embed="rId5" cstate="print"/>
            <a:stretch>
              <a:fillRect/>
            </a:stretch>
          </p:blipFill>
          <p:spPr>
            <a:xfrm>
              <a:off x="4735067" y="153923"/>
              <a:ext cx="1044701" cy="925067"/>
            </a:xfrm>
            <a:prstGeom prst="rect">
              <a:avLst/>
            </a:prstGeom>
          </p:spPr>
        </p:pic>
        <p:pic>
          <p:nvPicPr>
            <p:cNvPr id="10" name="object 10"/>
            <p:cNvPicPr/>
            <p:nvPr/>
          </p:nvPicPr>
          <p:blipFill>
            <a:blip r:embed="rId6" cstate="print"/>
            <a:stretch>
              <a:fillRect/>
            </a:stretch>
          </p:blipFill>
          <p:spPr>
            <a:xfrm>
              <a:off x="3607307" y="701801"/>
              <a:ext cx="1928622" cy="98298"/>
            </a:xfrm>
            <a:prstGeom prst="rect">
              <a:avLst/>
            </a:prstGeom>
          </p:spPr>
        </p:pic>
      </p:grpSp>
      <p:sp>
        <p:nvSpPr>
          <p:cNvPr id="12" name="object 1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u="heavy" spc="-30">
                <a:solidFill>
                  <a:srgbClr val="0000FF"/>
                </a:solidFill>
                <a:uFill>
                  <a:solidFill>
                    <a:srgbClr val="0000FF"/>
                  </a:solidFill>
                </a:uFill>
              </a:rPr>
              <a:t>Por</a:t>
            </a:r>
            <a:r>
              <a:rPr lang="es-CO" u="heavy" spc="-40">
                <a:solidFill>
                  <a:srgbClr val="0000FF"/>
                </a:solidFill>
                <a:uFill>
                  <a:solidFill>
                    <a:srgbClr val="0000FF"/>
                  </a:solidFill>
                </a:uFill>
              </a:rPr>
              <a:t> </a:t>
            </a:r>
            <a:r>
              <a:rPr lang="es-CO" u="heavy" spc="-5">
                <a:solidFill>
                  <a:srgbClr val="0000FF"/>
                </a:solidFill>
                <a:uFill>
                  <a:solidFill>
                    <a:srgbClr val="0000FF"/>
                  </a:solidFill>
                </a:uFill>
              </a:rPr>
              <a:t>qué</a:t>
            </a:r>
            <a:r>
              <a:rPr lang="es-CO" u="heavy" spc="-10">
                <a:solidFill>
                  <a:srgbClr val="0000FF"/>
                </a:solidFill>
                <a:uFill>
                  <a:solidFill>
                    <a:srgbClr val="0000FF"/>
                  </a:solidFill>
                </a:uFill>
              </a:rPr>
              <a:t> </a:t>
            </a:r>
            <a:r>
              <a:rPr lang="es-CO" u="heavy" spc="-5">
                <a:solidFill>
                  <a:srgbClr val="0000FF"/>
                </a:solidFill>
                <a:uFill>
                  <a:solidFill>
                    <a:srgbClr val="0000FF"/>
                  </a:solidFill>
                </a:uFill>
              </a:rPr>
              <a:t>Git</a:t>
            </a:r>
            <a:endParaRPr lang="es-CO" u="heavy" spc="-5">
              <a:solidFill>
                <a:srgbClr val="0000FF"/>
              </a:solidFill>
              <a:uFill>
                <a:solidFill>
                  <a:srgbClr val="0000FF"/>
                </a:solidFill>
              </a:uFill>
              <a:hlinkClick r:id="rId7"/>
            </a:endParaRPr>
          </a:p>
        </p:txBody>
      </p:sp>
      <p:sp>
        <p:nvSpPr>
          <p:cNvPr id="13" name="object 13"/>
          <p:cNvSpPr txBox="1"/>
          <p:nvPr/>
        </p:nvSpPr>
        <p:spPr>
          <a:xfrm>
            <a:off x="535940" y="830364"/>
            <a:ext cx="7289165" cy="186118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s-CO" sz="2800" spc="-10">
                <a:latin typeface="Constantia"/>
                <a:cs typeface="Constantia"/>
              </a:rPr>
              <a:t>Branch</a:t>
            </a:r>
            <a:r>
              <a:rPr lang="es-CO" sz="2800" spc="-60">
                <a:latin typeface="Constantia"/>
                <a:cs typeface="Constantia"/>
              </a:rPr>
              <a:t> </a:t>
            </a:r>
            <a:r>
              <a:rPr lang="es-CO" sz="2800" spc="-5">
                <a:latin typeface="Constantia"/>
                <a:cs typeface="Constantia"/>
              </a:rPr>
              <a:t>locales</a:t>
            </a:r>
            <a:r>
              <a:rPr lang="es-CO" sz="2800" spc="-60">
                <a:latin typeface="Constantia"/>
                <a:cs typeface="Constantia"/>
              </a:rPr>
              <a:t> </a:t>
            </a:r>
            <a:r>
              <a:rPr lang="es-CO" sz="2800" spc="-15">
                <a:latin typeface="Constantia"/>
                <a:cs typeface="Constantia"/>
              </a:rPr>
              <a:t>"baratos"</a:t>
            </a:r>
            <a:endParaRPr lang="es-CO" sz="2800">
              <a:latin typeface="Constantia"/>
              <a:cs typeface="Constantia"/>
            </a:endParaRPr>
          </a:p>
          <a:p>
            <a:pPr marL="755650" lvl="1" indent="-285750">
              <a:lnSpc>
                <a:spcPct val="100000"/>
              </a:lnSpc>
              <a:spcBef>
                <a:spcPts val="595"/>
              </a:spcBef>
              <a:buFont typeface="Arial MT"/>
              <a:buChar char="–"/>
              <a:tabLst>
                <a:tab pos="755650" algn="l"/>
              </a:tabLst>
            </a:pPr>
            <a:r>
              <a:rPr lang="es-CO" sz="2400" spc="-105" dirty="0">
                <a:latin typeface="Constantia"/>
                <a:cs typeface="Constantia"/>
              </a:rPr>
              <a:t>F</a:t>
            </a:r>
            <a:r>
              <a:rPr lang="es-CO" sz="2400" dirty="0">
                <a:latin typeface="Constantia"/>
                <a:cs typeface="Constantia"/>
              </a:rPr>
              <a:t>áciles</a:t>
            </a:r>
            <a:r>
              <a:rPr lang="es-CO" sz="2400" spc="-100" dirty="0">
                <a:latin typeface="Constantia"/>
                <a:cs typeface="Constantia"/>
              </a:rPr>
              <a:t> </a:t>
            </a:r>
            <a:r>
              <a:rPr lang="es-CO" sz="2400" spc="-5" dirty="0">
                <a:latin typeface="Constantia"/>
                <a:cs typeface="Constantia"/>
              </a:rPr>
              <a:t>d</a:t>
            </a:r>
            <a:r>
              <a:rPr lang="es-CO" sz="2400" dirty="0">
                <a:latin typeface="Constantia"/>
                <a:cs typeface="Constantia"/>
              </a:rPr>
              <a:t>e</a:t>
            </a:r>
            <a:r>
              <a:rPr lang="es-CO" sz="2400" spc="-120" dirty="0">
                <a:latin typeface="Constantia"/>
                <a:cs typeface="Constantia"/>
              </a:rPr>
              <a:t> </a:t>
            </a:r>
            <a:r>
              <a:rPr lang="es-CO" sz="2400" spc="-5" dirty="0">
                <a:latin typeface="Constantia"/>
                <a:cs typeface="Constantia"/>
              </a:rPr>
              <a:t>c</a:t>
            </a:r>
            <a:r>
              <a:rPr lang="es-CO" sz="2400" spc="-35" dirty="0">
                <a:latin typeface="Constantia"/>
                <a:cs typeface="Constantia"/>
              </a:rPr>
              <a:t>r</a:t>
            </a:r>
            <a:r>
              <a:rPr lang="es-CO" sz="2400" dirty="0">
                <a:latin typeface="Constantia"/>
                <a:cs typeface="Constantia"/>
              </a:rPr>
              <a:t>ear</a:t>
            </a:r>
            <a:r>
              <a:rPr lang="es-CO" sz="2400" spc="-140" dirty="0">
                <a:latin typeface="Constantia"/>
                <a:cs typeface="Constantia"/>
              </a:rPr>
              <a:t> </a:t>
            </a:r>
            <a:r>
              <a:rPr lang="es-CO" sz="2400" dirty="0">
                <a:latin typeface="Constantia"/>
                <a:cs typeface="Constantia"/>
              </a:rPr>
              <a:t>y</a:t>
            </a:r>
            <a:r>
              <a:rPr lang="es-CO" sz="2400" spc="-70" dirty="0">
                <a:latin typeface="Constantia"/>
                <a:cs typeface="Constantia"/>
              </a:rPr>
              <a:t> </a:t>
            </a:r>
            <a:r>
              <a:rPr lang="es-CO" sz="2400" spc="-5" dirty="0">
                <a:latin typeface="Constantia"/>
                <a:cs typeface="Constantia"/>
              </a:rPr>
              <a:t>bor</a:t>
            </a:r>
            <a:r>
              <a:rPr lang="es-CO" sz="2400" spc="-50" dirty="0">
                <a:latin typeface="Constantia"/>
                <a:cs typeface="Constantia"/>
              </a:rPr>
              <a:t>r</a:t>
            </a:r>
            <a:r>
              <a:rPr lang="es-CO" sz="2400" dirty="0">
                <a:latin typeface="Constantia"/>
                <a:cs typeface="Constantia"/>
              </a:rPr>
              <a:t>ar</a:t>
            </a:r>
          </a:p>
          <a:p>
            <a:pPr marL="755650" lvl="1" indent="-285750">
              <a:lnSpc>
                <a:spcPct val="100000"/>
              </a:lnSpc>
              <a:spcBef>
                <a:spcPts val="575"/>
              </a:spcBef>
              <a:buFont typeface="Arial MT"/>
              <a:buChar char="–"/>
              <a:tabLst>
                <a:tab pos="755650" algn="l"/>
              </a:tabLst>
            </a:pPr>
            <a:r>
              <a:rPr lang="es-CO" sz="2400" spc="-35" dirty="0">
                <a:latin typeface="Constantia"/>
                <a:cs typeface="Constantia"/>
              </a:rPr>
              <a:t>N</a:t>
            </a:r>
            <a:r>
              <a:rPr lang="es-CO" sz="2400" dirty="0">
                <a:latin typeface="Constantia"/>
                <a:cs typeface="Constantia"/>
              </a:rPr>
              <a:t>o</a:t>
            </a:r>
            <a:r>
              <a:rPr lang="es-CO" sz="2400" spc="-85" dirty="0">
                <a:latin typeface="Constantia"/>
                <a:cs typeface="Constantia"/>
              </a:rPr>
              <a:t> </a:t>
            </a:r>
            <a:r>
              <a:rPr lang="es-CO" sz="2400" spc="-5" dirty="0">
                <a:latin typeface="Constantia"/>
                <a:cs typeface="Constantia"/>
              </a:rPr>
              <a:t>tiene</a:t>
            </a:r>
            <a:r>
              <a:rPr lang="es-CO" sz="2400" dirty="0">
                <a:latin typeface="Constantia"/>
                <a:cs typeface="Constantia"/>
              </a:rPr>
              <a:t>n</a:t>
            </a:r>
            <a:r>
              <a:rPr lang="es-CO" sz="2400" spc="-65" dirty="0">
                <a:latin typeface="Constantia"/>
                <a:cs typeface="Constantia"/>
              </a:rPr>
              <a:t> </a:t>
            </a:r>
            <a:r>
              <a:rPr lang="es-CO" sz="2400" dirty="0">
                <a:latin typeface="Constantia"/>
                <a:cs typeface="Constantia"/>
              </a:rPr>
              <a:t>por</a:t>
            </a:r>
            <a:r>
              <a:rPr lang="es-CO" sz="2400" spc="-145" dirty="0">
                <a:latin typeface="Constantia"/>
                <a:cs typeface="Constantia"/>
              </a:rPr>
              <a:t> </a:t>
            </a:r>
            <a:r>
              <a:rPr lang="es-CO" sz="2400" spc="-5" dirty="0">
                <a:latin typeface="Constantia"/>
                <a:cs typeface="Constantia"/>
              </a:rPr>
              <a:t>qu</a:t>
            </a:r>
            <a:r>
              <a:rPr lang="es-CO" sz="2400" dirty="0">
                <a:latin typeface="Constantia"/>
                <a:cs typeface="Constantia"/>
              </a:rPr>
              <a:t>é</a:t>
            </a:r>
            <a:r>
              <a:rPr lang="es-CO" sz="2400" spc="-114" dirty="0">
                <a:latin typeface="Constantia"/>
                <a:cs typeface="Constantia"/>
              </a:rPr>
              <a:t> </a:t>
            </a:r>
            <a:r>
              <a:rPr lang="es-CO" sz="2400" dirty="0">
                <a:latin typeface="Constantia"/>
                <a:cs typeface="Constantia"/>
              </a:rPr>
              <a:t>ser</a:t>
            </a:r>
            <a:r>
              <a:rPr lang="es-CO" sz="2400" spc="-110" dirty="0">
                <a:latin typeface="Constantia"/>
                <a:cs typeface="Constantia"/>
              </a:rPr>
              <a:t> </a:t>
            </a:r>
            <a:r>
              <a:rPr lang="es-CO" sz="2400" dirty="0">
                <a:latin typeface="Constantia"/>
                <a:cs typeface="Constantia"/>
              </a:rPr>
              <a:t>públi</a:t>
            </a:r>
            <a:r>
              <a:rPr lang="es-CO" sz="2400" spc="-45" dirty="0">
                <a:latin typeface="Constantia"/>
                <a:cs typeface="Constantia"/>
              </a:rPr>
              <a:t>c</a:t>
            </a:r>
            <a:r>
              <a:rPr lang="es-CO" sz="2400" dirty="0">
                <a:latin typeface="Constantia"/>
                <a:cs typeface="Constantia"/>
              </a:rPr>
              <a:t>os</a:t>
            </a:r>
          </a:p>
          <a:p>
            <a:pPr marL="755650" lvl="1" indent="-285750">
              <a:lnSpc>
                <a:spcPct val="100000"/>
              </a:lnSpc>
              <a:spcBef>
                <a:spcPts val="580"/>
              </a:spcBef>
              <a:buFont typeface="Arial MT"/>
              <a:buChar char="–"/>
              <a:tabLst>
                <a:tab pos="755650" algn="l"/>
              </a:tabLst>
            </a:pPr>
            <a:r>
              <a:rPr lang="es-CO" sz="2400" spc="-10" dirty="0">
                <a:latin typeface="Constantia"/>
                <a:cs typeface="Constantia"/>
              </a:rPr>
              <a:t>Útiles</a:t>
            </a:r>
            <a:r>
              <a:rPr lang="es-CO" sz="2400" spc="-80" dirty="0">
                <a:latin typeface="Constantia"/>
                <a:cs typeface="Constantia"/>
              </a:rPr>
              <a:t> </a:t>
            </a:r>
            <a:r>
              <a:rPr lang="es-CO" sz="2400" spc="-15" dirty="0">
                <a:latin typeface="Constantia"/>
                <a:cs typeface="Constantia"/>
              </a:rPr>
              <a:t>para</a:t>
            </a:r>
            <a:r>
              <a:rPr lang="es-CO" sz="2400" spc="-120" dirty="0">
                <a:latin typeface="Constantia"/>
                <a:cs typeface="Constantia"/>
              </a:rPr>
              <a:t> </a:t>
            </a:r>
            <a:r>
              <a:rPr lang="es-CO" sz="2400" spc="-5" dirty="0">
                <a:latin typeface="Constantia"/>
                <a:cs typeface="Constantia"/>
              </a:rPr>
              <a:t>organizar</a:t>
            </a:r>
            <a:r>
              <a:rPr lang="es-CO" sz="2400" spc="-135" dirty="0">
                <a:latin typeface="Constantia"/>
                <a:cs typeface="Constantia"/>
              </a:rPr>
              <a:t> </a:t>
            </a:r>
            <a:r>
              <a:rPr lang="es-CO" sz="2400" dirty="0">
                <a:latin typeface="Constantia"/>
                <a:cs typeface="Constantia"/>
              </a:rPr>
              <a:t>el</a:t>
            </a:r>
            <a:r>
              <a:rPr lang="es-CO" sz="2400" spc="-25" dirty="0">
                <a:latin typeface="Constantia"/>
                <a:cs typeface="Constantia"/>
              </a:rPr>
              <a:t> </a:t>
            </a:r>
            <a:r>
              <a:rPr lang="es-CO" sz="2400" spc="-10" dirty="0">
                <a:latin typeface="Constantia"/>
                <a:cs typeface="Constantia"/>
              </a:rPr>
              <a:t>trabajo</a:t>
            </a:r>
            <a:r>
              <a:rPr lang="es-CO" sz="2400" spc="-125" dirty="0">
                <a:latin typeface="Constantia"/>
                <a:cs typeface="Constantia"/>
              </a:rPr>
              <a:t> </a:t>
            </a:r>
            <a:r>
              <a:rPr lang="es-CO" sz="2400" dirty="0">
                <a:latin typeface="Constantia"/>
                <a:cs typeface="Constantia"/>
              </a:rPr>
              <a:t>y</a:t>
            </a:r>
            <a:r>
              <a:rPr lang="es-CO" sz="2400" spc="-65" dirty="0">
                <a:latin typeface="Constantia"/>
                <a:cs typeface="Constantia"/>
              </a:rPr>
              <a:t> </a:t>
            </a:r>
            <a:r>
              <a:rPr lang="es-CO" sz="2400" dirty="0">
                <a:latin typeface="Constantia"/>
                <a:cs typeface="Constantia"/>
              </a:rPr>
              <a:t>los</a:t>
            </a:r>
            <a:r>
              <a:rPr lang="es-CO" sz="2400" spc="-105" dirty="0">
                <a:latin typeface="Constantia"/>
                <a:cs typeface="Constantia"/>
              </a:rPr>
              <a:t> </a:t>
            </a:r>
            <a:r>
              <a:rPr lang="es-CO" sz="2400" spc="-10" dirty="0">
                <a:latin typeface="Constantia"/>
                <a:cs typeface="Constantia"/>
              </a:rPr>
              <a:t>experimentos</a:t>
            </a:r>
            <a:endParaRPr lang="es-CO" sz="2400" dirty="0">
              <a:latin typeface="Constantia"/>
              <a:cs typeface="Constantia"/>
            </a:endParaRPr>
          </a:p>
        </p:txBody>
      </p:sp>
      <p:pic>
        <p:nvPicPr>
          <p:cNvPr id="14" name="object 14"/>
          <p:cNvPicPr/>
          <p:nvPr/>
        </p:nvPicPr>
        <p:blipFill>
          <a:blip r:embed="rId8" cstate="print"/>
          <a:stretch>
            <a:fillRect/>
          </a:stretch>
        </p:blipFill>
        <p:spPr>
          <a:xfrm>
            <a:off x="2190368" y="3581400"/>
            <a:ext cx="4762500" cy="2743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3468" y="153923"/>
              <a:ext cx="1930908" cy="925067"/>
            </a:xfrm>
            <a:prstGeom prst="rect">
              <a:avLst/>
            </a:prstGeom>
          </p:spPr>
        </p:pic>
        <p:pic>
          <p:nvPicPr>
            <p:cNvPr id="9" name="object 9"/>
            <p:cNvPicPr/>
            <p:nvPr/>
          </p:nvPicPr>
          <p:blipFill>
            <a:blip r:embed="rId5"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830364"/>
            <a:ext cx="8060690" cy="223012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s-CO" sz="2800" spc="-250">
                <a:latin typeface="Constantia"/>
                <a:cs typeface="Constantia"/>
              </a:rPr>
              <a:t>T</a:t>
            </a:r>
            <a:r>
              <a:rPr lang="es-CO" sz="2800">
                <a:latin typeface="Constantia"/>
                <a:cs typeface="Constantia"/>
              </a:rPr>
              <a:t>odo</a:t>
            </a:r>
            <a:r>
              <a:rPr lang="es-CO" sz="2800" spc="-150">
                <a:latin typeface="Constantia"/>
                <a:cs typeface="Constantia"/>
              </a:rPr>
              <a:t> </a:t>
            </a:r>
            <a:r>
              <a:rPr lang="es-CO" sz="2800">
                <a:latin typeface="Constantia"/>
                <a:cs typeface="Constantia"/>
              </a:rPr>
              <a:t>es</a:t>
            </a:r>
            <a:r>
              <a:rPr lang="es-CO" sz="2800" spc="-55">
                <a:latin typeface="Constantia"/>
                <a:cs typeface="Constantia"/>
              </a:rPr>
              <a:t> </a:t>
            </a:r>
            <a:r>
              <a:rPr lang="es-CO" sz="2800" spc="-10">
                <a:latin typeface="Constantia"/>
                <a:cs typeface="Constantia"/>
              </a:rPr>
              <a:t>l</a:t>
            </a:r>
            <a:r>
              <a:rPr lang="es-CO" sz="2800">
                <a:latin typeface="Constantia"/>
                <a:cs typeface="Constantia"/>
              </a:rPr>
              <a:t>ocal</a:t>
            </a:r>
          </a:p>
          <a:p>
            <a:pPr marL="755650" lvl="1" indent="-285750">
              <a:lnSpc>
                <a:spcPct val="100000"/>
              </a:lnSpc>
              <a:spcBef>
                <a:spcPts val="595"/>
              </a:spcBef>
              <a:buFont typeface="Arial MT"/>
              <a:buChar char="–"/>
              <a:tabLst>
                <a:tab pos="755650" algn="l"/>
              </a:tabLst>
            </a:pPr>
            <a:r>
              <a:rPr lang="es-CO" sz="2400" spc="-5" dirty="0">
                <a:latin typeface="Constantia"/>
                <a:cs typeface="Constantia"/>
              </a:rPr>
              <a:t>Operaciones</a:t>
            </a:r>
            <a:r>
              <a:rPr lang="es-CO" sz="2400" spc="-75" dirty="0">
                <a:latin typeface="Constantia"/>
                <a:cs typeface="Constantia"/>
              </a:rPr>
              <a:t> </a:t>
            </a:r>
            <a:r>
              <a:rPr lang="es-CO" sz="2400" spc="-5" dirty="0">
                <a:latin typeface="Constantia"/>
                <a:cs typeface="Constantia"/>
              </a:rPr>
              <a:t>más</a:t>
            </a:r>
            <a:r>
              <a:rPr lang="es-CO" sz="2400" spc="-110" dirty="0">
                <a:latin typeface="Constantia"/>
                <a:cs typeface="Constantia"/>
              </a:rPr>
              <a:t> </a:t>
            </a:r>
            <a:r>
              <a:rPr lang="es-CO" sz="2400" spc="-10" dirty="0">
                <a:latin typeface="Constantia"/>
                <a:cs typeface="Constantia"/>
              </a:rPr>
              <a:t>rápidas</a:t>
            </a:r>
            <a:endParaRPr lang="es-CO" sz="2400" dirty="0">
              <a:latin typeface="Constantia"/>
              <a:cs typeface="Constantia"/>
            </a:endParaRPr>
          </a:p>
          <a:p>
            <a:pPr marL="755650" lvl="1" indent="-285750">
              <a:lnSpc>
                <a:spcPct val="100000"/>
              </a:lnSpc>
              <a:spcBef>
                <a:spcPts val="575"/>
              </a:spcBef>
              <a:buFont typeface="Arial MT"/>
              <a:buChar char="–"/>
              <a:tabLst>
                <a:tab pos="755650" algn="l"/>
              </a:tabLst>
            </a:pPr>
            <a:r>
              <a:rPr lang="es-CO" sz="2400" dirty="0">
                <a:latin typeface="Constantia"/>
                <a:cs typeface="Constantia"/>
              </a:rPr>
              <a:t>Puedes</a:t>
            </a:r>
            <a:r>
              <a:rPr lang="es-CO" sz="2400" spc="-90" dirty="0">
                <a:latin typeface="Constantia"/>
                <a:cs typeface="Constantia"/>
              </a:rPr>
              <a:t> </a:t>
            </a:r>
            <a:r>
              <a:rPr lang="es-CO" sz="2400" spc="-10" dirty="0">
                <a:latin typeface="Constantia"/>
                <a:cs typeface="Constantia"/>
              </a:rPr>
              <a:t>trabajar</a:t>
            </a:r>
            <a:r>
              <a:rPr lang="es-CO" sz="2400" spc="-140" dirty="0">
                <a:latin typeface="Constantia"/>
                <a:cs typeface="Constantia"/>
              </a:rPr>
              <a:t> </a:t>
            </a:r>
            <a:r>
              <a:rPr lang="es-CO" sz="2400" dirty="0">
                <a:latin typeface="Constantia"/>
                <a:cs typeface="Constantia"/>
              </a:rPr>
              <a:t>sin</a:t>
            </a:r>
            <a:r>
              <a:rPr lang="es-CO" sz="2400" spc="-80" dirty="0">
                <a:latin typeface="Constantia"/>
                <a:cs typeface="Constantia"/>
              </a:rPr>
              <a:t> </a:t>
            </a:r>
            <a:r>
              <a:rPr lang="es-CO" sz="2400" spc="-15" dirty="0">
                <a:latin typeface="Constantia"/>
                <a:cs typeface="Constantia"/>
              </a:rPr>
              <a:t>red</a:t>
            </a:r>
            <a:endParaRPr lang="es-CO" sz="2400" dirty="0">
              <a:latin typeface="Constantia"/>
              <a:cs typeface="Constantia"/>
            </a:endParaRPr>
          </a:p>
          <a:p>
            <a:pPr marL="755650" lvl="1" indent="-285750">
              <a:lnSpc>
                <a:spcPct val="100000"/>
              </a:lnSpc>
              <a:spcBef>
                <a:spcPts val="580"/>
              </a:spcBef>
              <a:buFont typeface="Arial MT"/>
              <a:buChar char="–"/>
              <a:tabLst>
                <a:tab pos="755650" algn="l"/>
              </a:tabLst>
            </a:pPr>
            <a:r>
              <a:rPr lang="es-CO" sz="2400" spc="-45" dirty="0">
                <a:latin typeface="Constantia"/>
                <a:cs typeface="Constantia"/>
              </a:rPr>
              <a:t>Todos </a:t>
            </a:r>
            <a:r>
              <a:rPr lang="es-CO" sz="2400" dirty="0">
                <a:latin typeface="Constantia"/>
                <a:cs typeface="Constantia"/>
              </a:rPr>
              <a:t>los</a:t>
            </a:r>
            <a:r>
              <a:rPr lang="es-CO" sz="2400" spc="-80" dirty="0">
                <a:latin typeface="Constantia"/>
                <a:cs typeface="Constantia"/>
              </a:rPr>
              <a:t> </a:t>
            </a:r>
            <a:r>
              <a:rPr lang="es-CO" sz="2400" spc="-10" dirty="0">
                <a:latin typeface="Constantia"/>
                <a:cs typeface="Constantia"/>
              </a:rPr>
              <a:t>repositorios</a:t>
            </a:r>
            <a:r>
              <a:rPr lang="es-CO" sz="2400" spc="-90" dirty="0">
                <a:latin typeface="Constantia"/>
                <a:cs typeface="Constantia"/>
              </a:rPr>
              <a:t> </a:t>
            </a:r>
            <a:r>
              <a:rPr lang="es-CO" sz="2400" spc="-5" dirty="0">
                <a:latin typeface="Constantia"/>
                <a:cs typeface="Constantia"/>
              </a:rPr>
              <a:t>de</a:t>
            </a:r>
            <a:r>
              <a:rPr lang="es-CO" sz="2400" spc="-55" dirty="0">
                <a:latin typeface="Constantia"/>
                <a:cs typeface="Constantia"/>
              </a:rPr>
              <a:t> </a:t>
            </a:r>
            <a:r>
              <a:rPr lang="es-CO" sz="2400" spc="-5" dirty="0">
                <a:latin typeface="Constantia"/>
                <a:cs typeface="Constantia"/>
              </a:rPr>
              <a:t>los</a:t>
            </a:r>
            <a:r>
              <a:rPr lang="es-CO" sz="2400" spc="-100" dirty="0">
                <a:latin typeface="Constantia"/>
                <a:cs typeface="Constantia"/>
              </a:rPr>
              <a:t> </a:t>
            </a:r>
            <a:r>
              <a:rPr lang="es-CO" sz="2400" spc="-10" dirty="0">
                <a:latin typeface="Constantia"/>
                <a:cs typeface="Constantia"/>
              </a:rPr>
              <a:t>desarrolladores</a:t>
            </a:r>
            <a:r>
              <a:rPr lang="es-CO" sz="2400" spc="-60" dirty="0">
                <a:latin typeface="Constantia"/>
                <a:cs typeface="Constantia"/>
              </a:rPr>
              <a:t> </a:t>
            </a:r>
            <a:r>
              <a:rPr lang="es-CO" sz="2400" dirty="0">
                <a:latin typeface="Constantia"/>
                <a:cs typeface="Constantia"/>
              </a:rPr>
              <a:t>son</a:t>
            </a:r>
            <a:r>
              <a:rPr lang="es-CO" sz="2400" spc="-40" dirty="0">
                <a:latin typeface="Constantia"/>
                <a:cs typeface="Constantia"/>
              </a:rPr>
              <a:t> </a:t>
            </a:r>
            <a:r>
              <a:rPr lang="es-CO" sz="2400" spc="-5" dirty="0">
                <a:latin typeface="Constantia"/>
                <a:cs typeface="Constantia"/>
              </a:rPr>
              <a:t>iguales</a:t>
            </a:r>
            <a:endParaRPr lang="es-CO" sz="2400" dirty="0">
              <a:latin typeface="Constantia"/>
              <a:cs typeface="Constantia"/>
            </a:endParaRPr>
          </a:p>
          <a:p>
            <a:pPr marL="1155700" lvl="2" indent="-229235">
              <a:lnSpc>
                <a:spcPct val="100000"/>
              </a:lnSpc>
              <a:spcBef>
                <a:spcPts val="509"/>
              </a:spcBef>
              <a:buFont typeface="Arial MT"/>
              <a:buChar char="•"/>
              <a:tabLst>
                <a:tab pos="1155700" algn="l"/>
                <a:tab pos="1156335" algn="l"/>
              </a:tabLst>
            </a:pPr>
            <a:r>
              <a:rPr lang="es-CO" sz="2000" spc="-5" dirty="0">
                <a:latin typeface="Constantia"/>
                <a:cs typeface="Constantia"/>
              </a:rPr>
              <a:t>En</a:t>
            </a:r>
            <a:r>
              <a:rPr lang="es-CO" sz="2000" spc="-80" dirty="0">
                <a:latin typeface="Constantia"/>
                <a:cs typeface="Constantia"/>
              </a:rPr>
              <a:t> </a:t>
            </a:r>
            <a:r>
              <a:rPr lang="es-CO" sz="2000" spc="-10" dirty="0">
                <a:latin typeface="Constantia"/>
                <a:cs typeface="Constantia"/>
              </a:rPr>
              <a:t>cas</a:t>
            </a:r>
            <a:r>
              <a:rPr lang="es-CO" sz="2000" spc="-5" dirty="0">
                <a:latin typeface="Constantia"/>
                <a:cs typeface="Constantia"/>
              </a:rPr>
              <a:t>o</a:t>
            </a:r>
            <a:r>
              <a:rPr lang="es-CO" sz="2000" spc="-10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95" dirty="0">
                <a:latin typeface="Constantia"/>
                <a:cs typeface="Constantia"/>
              </a:rPr>
              <a:t> </a:t>
            </a:r>
            <a:r>
              <a:rPr lang="es-CO" sz="2000" spc="-5" dirty="0">
                <a:latin typeface="Constantia"/>
                <a:cs typeface="Constantia"/>
              </a:rPr>
              <a:t>eme</a:t>
            </a:r>
            <a:r>
              <a:rPr lang="es-CO" sz="2000" spc="-30" dirty="0">
                <a:latin typeface="Constantia"/>
                <a:cs typeface="Constantia"/>
              </a:rPr>
              <a:t>r</a:t>
            </a:r>
            <a:r>
              <a:rPr lang="es-CO" sz="2000" spc="-55" dirty="0">
                <a:latin typeface="Constantia"/>
                <a:cs typeface="Constantia"/>
              </a:rPr>
              <a:t>g</a:t>
            </a:r>
            <a:r>
              <a:rPr lang="es-CO" sz="2000" spc="-5" dirty="0">
                <a:latin typeface="Constantia"/>
                <a:cs typeface="Constantia"/>
              </a:rPr>
              <a:t>en</a:t>
            </a:r>
            <a:r>
              <a:rPr lang="es-CO" sz="2000" dirty="0">
                <a:latin typeface="Constantia"/>
                <a:cs typeface="Constantia"/>
              </a:rPr>
              <a:t>c</a:t>
            </a:r>
            <a:r>
              <a:rPr lang="es-CO" sz="2000" spc="-10" dirty="0">
                <a:latin typeface="Constantia"/>
                <a:cs typeface="Constantia"/>
              </a:rPr>
              <a:t>i</a:t>
            </a:r>
            <a:r>
              <a:rPr lang="es-CO" sz="2000" spc="-5" dirty="0">
                <a:latin typeface="Constantia"/>
                <a:cs typeface="Constantia"/>
              </a:rPr>
              <a:t>a</a:t>
            </a:r>
            <a:r>
              <a:rPr lang="es-CO" sz="2000" spc="-75" dirty="0">
                <a:latin typeface="Constantia"/>
                <a:cs typeface="Constantia"/>
              </a:rPr>
              <a:t> </a:t>
            </a:r>
            <a:r>
              <a:rPr lang="es-CO" sz="2000" spc="-5" dirty="0">
                <a:latin typeface="Constantia"/>
                <a:cs typeface="Constantia"/>
              </a:rPr>
              <a:t>puede</a:t>
            </a:r>
            <a:r>
              <a:rPr lang="es-CO" sz="2000" spc="-70" dirty="0">
                <a:latin typeface="Constantia"/>
                <a:cs typeface="Constantia"/>
              </a:rPr>
              <a:t> </a:t>
            </a:r>
            <a:r>
              <a:rPr lang="es-CO" sz="2000" spc="-5" dirty="0">
                <a:latin typeface="Constantia"/>
                <a:cs typeface="Constantia"/>
              </a:rPr>
              <a:t>se</a:t>
            </a:r>
            <a:r>
              <a:rPr lang="es-CO" sz="2000" spc="40" dirty="0">
                <a:latin typeface="Constantia"/>
                <a:cs typeface="Constantia"/>
              </a:rPr>
              <a:t>r</a:t>
            </a:r>
            <a:r>
              <a:rPr lang="es-CO" sz="2000" spc="-5" dirty="0">
                <a:latin typeface="Constantia"/>
                <a:cs typeface="Constantia"/>
              </a:rPr>
              <a:t>vir</a:t>
            </a:r>
            <a:r>
              <a:rPr lang="es-CO" sz="2000" spc="-135"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35" dirty="0">
                <a:latin typeface="Constantia"/>
                <a:cs typeface="Constantia"/>
              </a:rPr>
              <a:t> </a:t>
            </a:r>
            <a:r>
              <a:rPr lang="es-CO" sz="2000" spc="-10" dirty="0" err="1">
                <a:latin typeface="Constantia"/>
                <a:cs typeface="Constantia"/>
              </a:rPr>
              <a:t>ba</a:t>
            </a:r>
            <a:r>
              <a:rPr lang="es-CO" sz="2000" dirty="0" err="1">
                <a:latin typeface="Constantia"/>
                <a:cs typeface="Constantia"/>
              </a:rPr>
              <a:t>c</a:t>
            </a:r>
            <a:r>
              <a:rPr lang="es-CO" sz="2000" spc="-5" dirty="0" err="1">
                <a:latin typeface="Constantia"/>
                <a:cs typeface="Constantia"/>
              </a:rPr>
              <a:t>kup</a:t>
            </a:r>
            <a:endParaRPr lang="es-CO" sz="2000" dirty="0">
              <a:latin typeface="Constantia"/>
              <a:cs typeface="Constantia"/>
            </a:endParaRPr>
          </a:p>
        </p:txBody>
      </p:sp>
      <p:pic>
        <p:nvPicPr>
          <p:cNvPr id="13" name="object 13"/>
          <p:cNvPicPr/>
          <p:nvPr/>
        </p:nvPicPr>
        <p:blipFill>
          <a:blip r:embed="rId6" cstate="print"/>
          <a:stretch>
            <a:fillRect/>
          </a:stretch>
        </p:blipFill>
        <p:spPr>
          <a:xfrm>
            <a:off x="1726694" y="3449320"/>
            <a:ext cx="5690612" cy="4419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3468" y="153923"/>
              <a:ext cx="1930908" cy="925067"/>
            </a:xfrm>
            <a:prstGeom prst="rect">
              <a:avLst/>
            </a:prstGeom>
          </p:spPr>
        </p:pic>
        <p:pic>
          <p:nvPicPr>
            <p:cNvPr id="9" name="object 9"/>
            <p:cNvPicPr/>
            <p:nvPr/>
          </p:nvPicPr>
          <p:blipFill>
            <a:blip r:embed="rId5"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830364"/>
            <a:ext cx="7727950" cy="424370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s-CO" sz="2800">
                <a:latin typeface="Constantia"/>
                <a:cs typeface="Constantia"/>
              </a:rPr>
              <a:t>Git</a:t>
            </a:r>
            <a:r>
              <a:rPr lang="es-CO" sz="2800" spc="-175">
                <a:latin typeface="Constantia"/>
                <a:cs typeface="Constantia"/>
              </a:rPr>
              <a:t> </a:t>
            </a:r>
            <a:r>
              <a:rPr lang="es-CO" sz="2800">
                <a:latin typeface="Constantia"/>
                <a:cs typeface="Constantia"/>
              </a:rPr>
              <a:t>es</a:t>
            </a:r>
            <a:r>
              <a:rPr lang="es-CO" sz="2800" spc="-125">
                <a:latin typeface="Constantia"/>
                <a:cs typeface="Constantia"/>
              </a:rPr>
              <a:t> </a:t>
            </a:r>
            <a:r>
              <a:rPr lang="es-CO" sz="2800" spc="-10">
                <a:latin typeface="Constantia"/>
                <a:cs typeface="Constantia"/>
              </a:rPr>
              <a:t>rápido</a:t>
            </a:r>
            <a:endParaRPr lang="es-CO" sz="2800">
              <a:latin typeface="Constantia"/>
              <a:cs typeface="Constantia"/>
            </a:endParaRPr>
          </a:p>
          <a:p>
            <a:pPr marL="755650" lvl="1" indent="-285750">
              <a:lnSpc>
                <a:spcPct val="100000"/>
              </a:lnSpc>
              <a:spcBef>
                <a:spcPts val="595"/>
              </a:spcBef>
              <a:buFont typeface="Arial MT"/>
              <a:buChar char="–"/>
              <a:tabLst>
                <a:tab pos="755650" algn="l"/>
              </a:tabLst>
            </a:pPr>
            <a:r>
              <a:rPr lang="es-CO" sz="2400" spc="-10" dirty="0">
                <a:latin typeface="Constantia"/>
                <a:cs typeface="Constantia"/>
              </a:rPr>
              <a:t>Comparado</a:t>
            </a:r>
            <a:r>
              <a:rPr lang="es-CO" sz="2400" spc="-135" dirty="0">
                <a:latin typeface="Constantia"/>
                <a:cs typeface="Constantia"/>
              </a:rPr>
              <a:t> </a:t>
            </a:r>
            <a:r>
              <a:rPr lang="es-CO" sz="2400" spc="-20" dirty="0">
                <a:latin typeface="Constantia"/>
                <a:cs typeface="Constantia"/>
              </a:rPr>
              <a:t>con</a:t>
            </a:r>
            <a:r>
              <a:rPr lang="es-CO" sz="2400" spc="-105" dirty="0">
                <a:latin typeface="Constantia"/>
                <a:cs typeface="Constantia"/>
              </a:rPr>
              <a:t> </a:t>
            </a:r>
            <a:r>
              <a:rPr lang="es-CO" sz="2400" spc="-10" dirty="0">
                <a:latin typeface="Constantia"/>
                <a:cs typeface="Constantia"/>
              </a:rPr>
              <a:t>otras</a:t>
            </a:r>
            <a:r>
              <a:rPr lang="es-CO" sz="2400" spc="-45" dirty="0">
                <a:latin typeface="Constantia"/>
                <a:cs typeface="Constantia"/>
              </a:rPr>
              <a:t> </a:t>
            </a:r>
            <a:r>
              <a:rPr lang="es-CO" sz="2400" spc="-5" dirty="0">
                <a:latin typeface="Constantia"/>
                <a:cs typeface="Constantia"/>
              </a:rPr>
              <a:t>herramientas</a:t>
            </a:r>
            <a:endParaRPr lang="es-CO" sz="2400" dirty="0">
              <a:latin typeface="Constantia"/>
              <a:cs typeface="Constantia"/>
            </a:endParaRPr>
          </a:p>
          <a:p>
            <a:pPr marL="355600" indent="-342900">
              <a:lnSpc>
                <a:spcPct val="100000"/>
              </a:lnSpc>
              <a:spcBef>
                <a:spcPts val="650"/>
              </a:spcBef>
              <a:buFont typeface="Arial MT"/>
              <a:buChar char="•"/>
              <a:tabLst>
                <a:tab pos="354965" algn="l"/>
                <a:tab pos="355600" algn="l"/>
              </a:tabLst>
            </a:pPr>
            <a:r>
              <a:rPr lang="es-CO" sz="2800" dirty="0">
                <a:latin typeface="Constantia"/>
                <a:cs typeface="Constantia"/>
              </a:rPr>
              <a:t>Git</a:t>
            </a:r>
            <a:r>
              <a:rPr lang="es-CO" sz="2800" spc="-175" dirty="0">
                <a:latin typeface="Constantia"/>
                <a:cs typeface="Constantia"/>
              </a:rPr>
              <a:t> </a:t>
            </a:r>
            <a:r>
              <a:rPr lang="es-CO" sz="2800" dirty="0">
                <a:latin typeface="Constantia"/>
                <a:cs typeface="Constantia"/>
              </a:rPr>
              <a:t>es</a:t>
            </a:r>
            <a:r>
              <a:rPr lang="es-CO" sz="2800" spc="-130" dirty="0">
                <a:latin typeface="Constantia"/>
                <a:cs typeface="Constantia"/>
              </a:rPr>
              <a:t> </a:t>
            </a:r>
            <a:r>
              <a:rPr lang="es-CO" sz="2800" dirty="0">
                <a:latin typeface="Constantia"/>
                <a:cs typeface="Constantia"/>
              </a:rPr>
              <a:t>pequeño</a:t>
            </a:r>
          </a:p>
          <a:p>
            <a:pPr marL="755650" lvl="1" indent="-285750">
              <a:lnSpc>
                <a:spcPct val="100000"/>
              </a:lnSpc>
              <a:spcBef>
                <a:spcPts val="600"/>
              </a:spcBef>
              <a:buFont typeface="Arial MT"/>
              <a:buChar char="–"/>
              <a:tabLst>
                <a:tab pos="755650" algn="l"/>
              </a:tabLst>
            </a:pPr>
            <a:r>
              <a:rPr lang="es-CO" sz="2400" spc="-20" dirty="0">
                <a:latin typeface="Constantia"/>
                <a:cs typeface="Constantia"/>
              </a:rPr>
              <a:t>Pese</a:t>
            </a:r>
            <a:r>
              <a:rPr lang="es-CO" sz="2400" spc="-120" dirty="0">
                <a:latin typeface="Constantia"/>
                <a:cs typeface="Constantia"/>
              </a:rPr>
              <a:t> </a:t>
            </a:r>
            <a:r>
              <a:rPr lang="es-CO" sz="2400" dirty="0">
                <a:latin typeface="Constantia"/>
                <a:cs typeface="Constantia"/>
              </a:rPr>
              <a:t>a</a:t>
            </a:r>
            <a:r>
              <a:rPr lang="es-CO" sz="2400" spc="-130" dirty="0">
                <a:latin typeface="Constantia"/>
                <a:cs typeface="Constantia"/>
              </a:rPr>
              <a:t> </a:t>
            </a:r>
            <a:r>
              <a:rPr lang="es-CO" sz="2400" spc="-5" dirty="0">
                <a:latin typeface="Constantia"/>
                <a:cs typeface="Constantia"/>
              </a:rPr>
              <a:t>que</a:t>
            </a:r>
            <a:r>
              <a:rPr lang="es-CO" sz="2400" spc="-130" dirty="0">
                <a:latin typeface="Constantia"/>
                <a:cs typeface="Constantia"/>
              </a:rPr>
              <a:t> </a:t>
            </a:r>
            <a:r>
              <a:rPr lang="es-CO" sz="2400" dirty="0">
                <a:latin typeface="Constantia"/>
                <a:cs typeface="Constantia"/>
              </a:rPr>
              <a:t>es</a:t>
            </a:r>
            <a:r>
              <a:rPr lang="es-CO" sz="2400" spc="-90" dirty="0">
                <a:latin typeface="Constantia"/>
                <a:cs typeface="Constantia"/>
              </a:rPr>
              <a:t> </a:t>
            </a:r>
            <a:r>
              <a:rPr lang="es-CO" sz="2400" spc="-5" dirty="0">
                <a:latin typeface="Constantia"/>
                <a:cs typeface="Constantia"/>
              </a:rPr>
              <a:t>una</a:t>
            </a:r>
            <a:r>
              <a:rPr lang="es-CO" sz="2400" spc="-130" dirty="0">
                <a:latin typeface="Constantia"/>
                <a:cs typeface="Constantia"/>
              </a:rPr>
              <a:t> </a:t>
            </a:r>
            <a:r>
              <a:rPr lang="es-CO" sz="2400" spc="-10" dirty="0">
                <a:latin typeface="Constantia"/>
                <a:cs typeface="Constantia"/>
              </a:rPr>
              <a:t>copia</a:t>
            </a:r>
            <a:r>
              <a:rPr lang="es-CO" sz="2400" spc="-135" dirty="0">
                <a:latin typeface="Constantia"/>
                <a:cs typeface="Constantia"/>
              </a:rPr>
              <a:t> </a:t>
            </a:r>
            <a:r>
              <a:rPr lang="es-CO" sz="2400" spc="-5" dirty="0">
                <a:latin typeface="Constantia"/>
                <a:cs typeface="Constantia"/>
              </a:rPr>
              <a:t>de</a:t>
            </a:r>
            <a:r>
              <a:rPr lang="es-CO" sz="2400" spc="-85" dirty="0">
                <a:latin typeface="Constantia"/>
                <a:cs typeface="Constantia"/>
              </a:rPr>
              <a:t> </a:t>
            </a:r>
            <a:r>
              <a:rPr lang="es-CO" sz="2400" spc="-10" dirty="0">
                <a:latin typeface="Constantia"/>
                <a:cs typeface="Constantia"/>
              </a:rPr>
              <a:t>todo</a:t>
            </a:r>
            <a:r>
              <a:rPr lang="es-CO" sz="2400" spc="-120" dirty="0">
                <a:latin typeface="Constantia"/>
                <a:cs typeface="Constantia"/>
              </a:rPr>
              <a:t> </a:t>
            </a:r>
            <a:r>
              <a:rPr lang="es-CO" sz="2400" dirty="0">
                <a:latin typeface="Constantia"/>
                <a:cs typeface="Constantia"/>
              </a:rPr>
              <a:t>el</a:t>
            </a:r>
            <a:r>
              <a:rPr lang="es-CO" sz="2400" spc="-50" dirty="0">
                <a:latin typeface="Constantia"/>
                <a:cs typeface="Constantia"/>
              </a:rPr>
              <a:t> </a:t>
            </a:r>
            <a:r>
              <a:rPr lang="es-CO" sz="2400" spc="-10" dirty="0">
                <a:latin typeface="Constantia"/>
                <a:cs typeface="Constantia"/>
              </a:rPr>
              <a:t>repositorio</a:t>
            </a:r>
            <a:endParaRPr lang="es-CO" sz="2400" dirty="0">
              <a:latin typeface="Constantia"/>
              <a:cs typeface="Constantia"/>
            </a:endParaRPr>
          </a:p>
          <a:p>
            <a:pPr marL="755650" lvl="1" indent="-285750">
              <a:lnSpc>
                <a:spcPct val="100000"/>
              </a:lnSpc>
              <a:spcBef>
                <a:spcPts val="575"/>
              </a:spcBef>
              <a:buFont typeface="Arial MT"/>
              <a:buChar char="–"/>
              <a:tabLst>
                <a:tab pos="755650" algn="l"/>
              </a:tabLst>
            </a:pPr>
            <a:r>
              <a:rPr lang="es-CO" sz="2400" dirty="0">
                <a:latin typeface="Constantia"/>
                <a:cs typeface="Constantia"/>
              </a:rPr>
              <a:t>En</a:t>
            </a:r>
            <a:r>
              <a:rPr lang="es-CO" sz="2400" spc="-110" dirty="0">
                <a:latin typeface="Constantia"/>
                <a:cs typeface="Constantia"/>
              </a:rPr>
              <a:t> </a:t>
            </a:r>
            <a:r>
              <a:rPr lang="es-CO" sz="2400" dirty="0">
                <a:latin typeface="Constantia"/>
                <a:cs typeface="Constantia"/>
              </a:rPr>
              <a:t>algunos</a:t>
            </a:r>
            <a:r>
              <a:rPr lang="es-CO" sz="2400" spc="-114" dirty="0">
                <a:latin typeface="Constantia"/>
                <a:cs typeface="Constantia"/>
              </a:rPr>
              <a:t> </a:t>
            </a:r>
            <a:r>
              <a:rPr lang="es-CO" sz="2400" spc="-5" dirty="0">
                <a:latin typeface="Constantia"/>
                <a:cs typeface="Constantia"/>
              </a:rPr>
              <a:t>casos</a:t>
            </a:r>
            <a:r>
              <a:rPr lang="es-CO" sz="2400" spc="-50" dirty="0">
                <a:latin typeface="Constantia"/>
                <a:cs typeface="Constantia"/>
              </a:rPr>
              <a:t> </a:t>
            </a:r>
            <a:r>
              <a:rPr lang="es-CO" sz="2400" spc="-5" dirty="0">
                <a:latin typeface="Constantia"/>
                <a:cs typeface="Constantia"/>
              </a:rPr>
              <a:t>incluso</a:t>
            </a:r>
            <a:r>
              <a:rPr lang="es-CO" sz="2400" spc="-125" dirty="0">
                <a:latin typeface="Constantia"/>
                <a:cs typeface="Constantia"/>
              </a:rPr>
              <a:t> </a:t>
            </a:r>
            <a:r>
              <a:rPr lang="es-CO" sz="2400" spc="-10" dirty="0">
                <a:latin typeface="Constantia"/>
                <a:cs typeface="Constantia"/>
              </a:rPr>
              <a:t>comparándolo</a:t>
            </a:r>
            <a:r>
              <a:rPr lang="es-CO" sz="2400" spc="-114" dirty="0">
                <a:latin typeface="Constantia"/>
                <a:cs typeface="Constantia"/>
              </a:rPr>
              <a:t> </a:t>
            </a:r>
            <a:r>
              <a:rPr lang="es-CO" sz="2400" spc="-20" dirty="0">
                <a:latin typeface="Constantia"/>
                <a:cs typeface="Constantia"/>
              </a:rPr>
              <a:t>con</a:t>
            </a:r>
            <a:r>
              <a:rPr lang="es-CO" sz="2400" spc="-70" dirty="0">
                <a:latin typeface="Constantia"/>
                <a:cs typeface="Constantia"/>
              </a:rPr>
              <a:t> </a:t>
            </a:r>
            <a:r>
              <a:rPr lang="es-CO" sz="2400" dirty="0" err="1">
                <a:latin typeface="Constantia"/>
                <a:cs typeface="Constantia"/>
              </a:rPr>
              <a:t>svn</a:t>
            </a:r>
            <a:endParaRPr lang="es-CO" sz="2400" dirty="0">
              <a:latin typeface="Constantia"/>
              <a:cs typeface="Constantia"/>
            </a:endParaRPr>
          </a:p>
          <a:p>
            <a:pPr marL="755650" lvl="1" indent="-285750">
              <a:lnSpc>
                <a:spcPct val="100000"/>
              </a:lnSpc>
              <a:spcBef>
                <a:spcPts val="580"/>
              </a:spcBef>
              <a:buFont typeface="Arial MT"/>
              <a:buChar char="–"/>
              <a:tabLst>
                <a:tab pos="755650" algn="l"/>
              </a:tabLst>
            </a:pPr>
            <a:r>
              <a:rPr lang="es-CO" sz="2400" spc="-10" dirty="0">
                <a:latin typeface="Constantia"/>
                <a:cs typeface="Constantia"/>
              </a:rPr>
              <a:t>Notas</a:t>
            </a:r>
            <a:endParaRPr lang="es-CO" sz="2400" dirty="0">
              <a:latin typeface="Constantia"/>
              <a:cs typeface="Constantia"/>
            </a:endParaRPr>
          </a:p>
          <a:p>
            <a:pPr marL="1155700" lvl="2" indent="-229235">
              <a:lnSpc>
                <a:spcPct val="100000"/>
              </a:lnSpc>
              <a:spcBef>
                <a:spcPts val="505"/>
              </a:spcBef>
              <a:buFont typeface="Arial MT"/>
              <a:buChar char="•"/>
              <a:tabLst>
                <a:tab pos="1155700" algn="l"/>
                <a:tab pos="1156335" algn="l"/>
              </a:tabLst>
            </a:pPr>
            <a:r>
              <a:rPr lang="es-CO" sz="2000" spc="-5" dirty="0">
                <a:latin typeface="Constantia"/>
                <a:cs typeface="Constantia"/>
              </a:rPr>
              <a:t>Si</a:t>
            </a:r>
            <a:r>
              <a:rPr lang="es-CO" sz="2000" spc="-50" dirty="0">
                <a:latin typeface="Constantia"/>
                <a:cs typeface="Constantia"/>
              </a:rPr>
              <a:t> </a:t>
            </a:r>
            <a:r>
              <a:rPr lang="es-CO" sz="2000" spc="-5" dirty="0">
                <a:latin typeface="Constantia"/>
                <a:cs typeface="Constantia"/>
              </a:rPr>
              <a:t>dos</a:t>
            </a:r>
            <a:r>
              <a:rPr lang="es-CO" sz="2000" spc="-85" dirty="0">
                <a:latin typeface="Constantia"/>
                <a:cs typeface="Constantia"/>
              </a:rPr>
              <a:t> </a:t>
            </a:r>
            <a:r>
              <a:rPr lang="es-CO" sz="2000" spc="-15" dirty="0">
                <a:latin typeface="Constantia"/>
                <a:cs typeface="Constantia"/>
              </a:rPr>
              <a:t>archivos</a:t>
            </a:r>
            <a:r>
              <a:rPr lang="es-CO" sz="2000" spc="-90" dirty="0">
                <a:latin typeface="Constantia"/>
                <a:cs typeface="Constantia"/>
              </a:rPr>
              <a:t> </a:t>
            </a:r>
            <a:r>
              <a:rPr lang="es-CO" sz="2000" spc="-5" dirty="0">
                <a:latin typeface="Constantia"/>
                <a:cs typeface="Constantia"/>
              </a:rPr>
              <a:t>son</a:t>
            </a:r>
            <a:r>
              <a:rPr lang="es-CO" sz="2000" spc="-25" dirty="0">
                <a:latin typeface="Constantia"/>
                <a:cs typeface="Constantia"/>
              </a:rPr>
              <a:t> </a:t>
            </a:r>
            <a:r>
              <a:rPr lang="es-CO" sz="2000" spc="-10" dirty="0">
                <a:latin typeface="Constantia"/>
                <a:cs typeface="Constantia"/>
              </a:rPr>
              <a:t>iguales</a:t>
            </a:r>
            <a:r>
              <a:rPr lang="es-CO" sz="2000" spc="-80" dirty="0">
                <a:latin typeface="Constantia"/>
                <a:cs typeface="Constantia"/>
              </a:rPr>
              <a:t> </a:t>
            </a:r>
            <a:r>
              <a:rPr lang="es-CO" sz="2000" spc="-5" dirty="0">
                <a:latin typeface="Constantia"/>
                <a:cs typeface="Constantia"/>
              </a:rPr>
              <a:t>sólo</a:t>
            </a:r>
            <a:r>
              <a:rPr lang="es-CO" sz="2000" spc="-95" dirty="0">
                <a:latin typeface="Constantia"/>
                <a:cs typeface="Constantia"/>
              </a:rPr>
              <a:t> </a:t>
            </a:r>
            <a:r>
              <a:rPr lang="es-CO" sz="2000" spc="-5" dirty="0">
                <a:latin typeface="Constantia"/>
                <a:cs typeface="Constantia"/>
              </a:rPr>
              <a:t>se</a:t>
            </a:r>
            <a:r>
              <a:rPr lang="es-CO" sz="2000" spc="-90" dirty="0">
                <a:latin typeface="Constantia"/>
                <a:cs typeface="Constantia"/>
              </a:rPr>
              <a:t> </a:t>
            </a:r>
            <a:r>
              <a:rPr lang="es-CO" sz="2000" spc="-10" dirty="0">
                <a:latin typeface="Constantia"/>
                <a:cs typeface="Constantia"/>
              </a:rPr>
              <a:t>guarda</a:t>
            </a:r>
            <a:r>
              <a:rPr lang="es-CO" sz="2000" spc="-95" dirty="0">
                <a:latin typeface="Constantia"/>
                <a:cs typeface="Constantia"/>
              </a:rPr>
              <a:t> </a:t>
            </a:r>
            <a:r>
              <a:rPr lang="es-CO" sz="2000" spc="-5" dirty="0">
                <a:latin typeface="Constantia"/>
                <a:cs typeface="Constantia"/>
              </a:rPr>
              <a:t>el</a:t>
            </a:r>
            <a:r>
              <a:rPr lang="es-CO" sz="2000" spc="-50" dirty="0">
                <a:latin typeface="Constantia"/>
                <a:cs typeface="Constantia"/>
              </a:rPr>
              <a:t> </a:t>
            </a:r>
            <a:r>
              <a:rPr lang="es-CO" sz="2000" spc="-10" dirty="0">
                <a:latin typeface="Constantia"/>
                <a:cs typeface="Constantia"/>
              </a:rPr>
              <a:t>contenido</a:t>
            </a:r>
            <a:r>
              <a:rPr lang="es-CO" sz="2000" spc="-110" dirty="0">
                <a:latin typeface="Constantia"/>
                <a:cs typeface="Constantia"/>
              </a:rPr>
              <a:t> </a:t>
            </a:r>
            <a:r>
              <a:rPr lang="es-CO" sz="2000" spc="-5" dirty="0">
                <a:latin typeface="Constantia"/>
                <a:cs typeface="Constantia"/>
              </a:rPr>
              <a:t>de</a:t>
            </a:r>
            <a:r>
              <a:rPr lang="es-CO" sz="2000" spc="-45" dirty="0">
                <a:latin typeface="Constantia"/>
                <a:cs typeface="Constantia"/>
              </a:rPr>
              <a:t> </a:t>
            </a:r>
            <a:r>
              <a:rPr lang="es-CO" sz="2000" spc="-5" dirty="0">
                <a:latin typeface="Constantia"/>
                <a:cs typeface="Constantia"/>
              </a:rPr>
              <a:t>1.</a:t>
            </a:r>
            <a:endParaRPr lang="es-CO" sz="2000" dirty="0">
              <a:latin typeface="Constantia"/>
              <a:cs typeface="Constantia"/>
            </a:endParaRPr>
          </a:p>
          <a:p>
            <a:pPr marL="1155700" lvl="2" indent="-229235">
              <a:lnSpc>
                <a:spcPct val="100000"/>
              </a:lnSpc>
              <a:spcBef>
                <a:spcPts val="480"/>
              </a:spcBef>
              <a:buFont typeface="Arial MT"/>
              <a:buChar char="•"/>
              <a:tabLst>
                <a:tab pos="1155700" algn="l"/>
                <a:tab pos="1156335" algn="l"/>
              </a:tabLst>
            </a:pPr>
            <a:r>
              <a:rPr lang="es-CO" sz="2000" spc="-5" dirty="0">
                <a:latin typeface="Constantia"/>
                <a:cs typeface="Constantia"/>
              </a:rPr>
              <a:t>El</a:t>
            </a:r>
            <a:r>
              <a:rPr lang="es-CO" sz="2000" spc="-45" dirty="0">
                <a:latin typeface="Constantia"/>
                <a:cs typeface="Constantia"/>
              </a:rPr>
              <a:t> </a:t>
            </a:r>
            <a:r>
              <a:rPr lang="es-CO" sz="2000" spc="-50" dirty="0">
                <a:latin typeface="Constantia"/>
                <a:cs typeface="Constantia"/>
              </a:rPr>
              <a:t>c</a:t>
            </a:r>
            <a:r>
              <a:rPr lang="es-CO" sz="2000" spc="-5" dirty="0">
                <a:latin typeface="Constantia"/>
                <a:cs typeface="Constantia"/>
              </a:rPr>
              <a:t>on</a:t>
            </a:r>
            <a:r>
              <a:rPr lang="es-CO" sz="2000" spc="-35" dirty="0">
                <a:latin typeface="Constantia"/>
                <a:cs typeface="Constantia"/>
              </a:rPr>
              <a:t>t</a:t>
            </a:r>
            <a:r>
              <a:rPr lang="es-CO" sz="2000" spc="-5" dirty="0">
                <a:latin typeface="Constantia"/>
                <a:cs typeface="Constantia"/>
              </a:rPr>
              <a:t>enido</a:t>
            </a:r>
            <a:r>
              <a:rPr lang="es-CO" sz="2000" spc="-114"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50" dirty="0">
                <a:latin typeface="Constantia"/>
                <a:cs typeface="Constantia"/>
              </a:rPr>
              <a:t> </a:t>
            </a:r>
            <a:r>
              <a:rPr lang="es-CO" sz="2000" spc="-5" dirty="0">
                <a:latin typeface="Constantia"/>
                <a:cs typeface="Constantia"/>
              </a:rPr>
              <a:t>los</a:t>
            </a:r>
            <a:r>
              <a:rPr lang="es-CO" sz="2000" spc="-90" dirty="0">
                <a:latin typeface="Constantia"/>
                <a:cs typeface="Constantia"/>
              </a:rPr>
              <a:t> </a:t>
            </a:r>
            <a:r>
              <a:rPr lang="es-CO" sz="2000" spc="-5" dirty="0">
                <a:latin typeface="Constantia"/>
                <a:cs typeface="Constantia"/>
              </a:rPr>
              <a:t>a</a:t>
            </a:r>
            <a:r>
              <a:rPr lang="es-CO" sz="2000" spc="-35" dirty="0">
                <a:latin typeface="Constantia"/>
                <a:cs typeface="Constantia"/>
              </a:rPr>
              <a:t>r</a:t>
            </a:r>
            <a:r>
              <a:rPr lang="es-CO" sz="2000" spc="-10" dirty="0">
                <a:latin typeface="Constantia"/>
                <a:cs typeface="Constantia"/>
              </a:rPr>
              <a:t>ch</a:t>
            </a:r>
            <a:r>
              <a:rPr lang="es-CO" sz="2000" spc="-25" dirty="0">
                <a:latin typeface="Constantia"/>
                <a:cs typeface="Constantia"/>
              </a:rPr>
              <a:t>i</a:t>
            </a:r>
            <a:r>
              <a:rPr lang="es-CO" sz="2000" spc="-55" dirty="0">
                <a:latin typeface="Constantia"/>
                <a:cs typeface="Constantia"/>
              </a:rPr>
              <a:t>v</a:t>
            </a:r>
            <a:r>
              <a:rPr lang="es-CO" sz="2000" spc="-5" dirty="0">
                <a:latin typeface="Constantia"/>
                <a:cs typeface="Constantia"/>
              </a:rPr>
              <a:t>os</a:t>
            </a:r>
            <a:r>
              <a:rPr lang="es-CO" sz="2000" spc="-90" dirty="0">
                <a:latin typeface="Constantia"/>
                <a:cs typeface="Constantia"/>
              </a:rPr>
              <a:t> </a:t>
            </a:r>
            <a:r>
              <a:rPr lang="es-CO" sz="2000" spc="-5" dirty="0">
                <a:latin typeface="Constantia"/>
                <a:cs typeface="Constantia"/>
              </a:rPr>
              <a:t>se</a:t>
            </a:r>
            <a:r>
              <a:rPr lang="es-CO" sz="2000" spc="-90" dirty="0">
                <a:latin typeface="Constantia"/>
                <a:cs typeface="Constantia"/>
              </a:rPr>
              <a:t> </a:t>
            </a:r>
            <a:r>
              <a:rPr lang="es-CO" sz="2000" spc="-5" dirty="0">
                <a:latin typeface="Constantia"/>
                <a:cs typeface="Constantia"/>
              </a:rPr>
              <a:t>gua</a:t>
            </a:r>
            <a:r>
              <a:rPr lang="es-CO" sz="2000" spc="-30" dirty="0">
                <a:latin typeface="Constantia"/>
                <a:cs typeface="Constantia"/>
              </a:rPr>
              <a:t>r</a:t>
            </a:r>
            <a:r>
              <a:rPr lang="es-CO" sz="2000" spc="-10" dirty="0">
                <a:latin typeface="Constantia"/>
                <a:cs typeface="Constantia"/>
              </a:rPr>
              <a:t>d</a:t>
            </a:r>
            <a:r>
              <a:rPr lang="es-CO" sz="2000" spc="-5" dirty="0">
                <a:latin typeface="Constantia"/>
                <a:cs typeface="Constantia"/>
              </a:rPr>
              <a:t>a</a:t>
            </a:r>
            <a:r>
              <a:rPr lang="es-CO" sz="2000" spc="-100" dirty="0">
                <a:latin typeface="Constantia"/>
                <a:cs typeface="Constantia"/>
              </a:rPr>
              <a:t> </a:t>
            </a:r>
            <a:r>
              <a:rPr lang="es-CO" sz="2000" spc="-50" dirty="0">
                <a:latin typeface="Constantia"/>
                <a:cs typeface="Constantia"/>
              </a:rPr>
              <a:t>c</a:t>
            </a:r>
            <a:r>
              <a:rPr lang="es-CO" sz="2000" spc="-5" dirty="0">
                <a:latin typeface="Constantia"/>
                <a:cs typeface="Constantia"/>
              </a:rPr>
              <a:t>om</a:t>
            </a:r>
            <a:r>
              <a:rPr lang="es-CO" sz="2000" spc="-10" dirty="0">
                <a:latin typeface="Constantia"/>
                <a:cs typeface="Constantia"/>
              </a:rPr>
              <a:t>primido</a:t>
            </a:r>
            <a:endParaRPr lang="es-CO" sz="2000" dirty="0">
              <a:latin typeface="Constantia"/>
              <a:cs typeface="Constantia"/>
            </a:endParaRPr>
          </a:p>
          <a:p>
            <a:pPr marL="1155700" lvl="2" indent="-229235">
              <a:lnSpc>
                <a:spcPct val="100000"/>
              </a:lnSpc>
              <a:spcBef>
                <a:spcPts val="480"/>
              </a:spcBef>
              <a:buFont typeface="Arial MT"/>
              <a:buChar char="•"/>
              <a:tabLst>
                <a:tab pos="1155700" algn="l"/>
                <a:tab pos="1156335" algn="l"/>
              </a:tabLst>
            </a:pPr>
            <a:r>
              <a:rPr lang="es-CO" sz="2000" spc="-10" dirty="0">
                <a:latin typeface="Constantia"/>
                <a:cs typeface="Constantia"/>
              </a:rPr>
              <a:t>Periódicamente</a:t>
            </a:r>
            <a:r>
              <a:rPr lang="es-CO" sz="2000" spc="-95" dirty="0">
                <a:latin typeface="Constantia"/>
                <a:cs typeface="Constantia"/>
              </a:rPr>
              <a:t> </a:t>
            </a:r>
            <a:r>
              <a:rPr lang="es-CO" sz="2000" spc="-5" dirty="0">
                <a:latin typeface="Constantia"/>
                <a:cs typeface="Constantia"/>
              </a:rPr>
              <a:t>se</a:t>
            </a:r>
            <a:r>
              <a:rPr lang="es-CO" sz="2000" spc="-90" dirty="0">
                <a:latin typeface="Constantia"/>
                <a:cs typeface="Constantia"/>
              </a:rPr>
              <a:t> </a:t>
            </a:r>
            <a:r>
              <a:rPr lang="es-CO" sz="2000" spc="-10" dirty="0">
                <a:latin typeface="Constantia"/>
                <a:cs typeface="Constantia"/>
              </a:rPr>
              <a:t>compactan</a:t>
            </a:r>
            <a:r>
              <a:rPr lang="es-CO" sz="2000" spc="-20" dirty="0">
                <a:latin typeface="Constantia"/>
                <a:cs typeface="Constantia"/>
              </a:rPr>
              <a:t> </a:t>
            </a:r>
            <a:r>
              <a:rPr lang="es-CO" sz="2000" spc="-5" dirty="0">
                <a:latin typeface="Constantia"/>
                <a:cs typeface="Constantia"/>
              </a:rPr>
              <a:t>los</a:t>
            </a:r>
            <a:r>
              <a:rPr lang="es-CO" sz="2000" spc="-95" dirty="0">
                <a:latin typeface="Constantia"/>
                <a:cs typeface="Constantia"/>
              </a:rPr>
              <a:t> </a:t>
            </a:r>
            <a:r>
              <a:rPr lang="es-CO" sz="2000" spc="-15" dirty="0">
                <a:latin typeface="Constantia"/>
                <a:cs typeface="Constantia"/>
              </a:rPr>
              <a:t>archivos</a:t>
            </a:r>
            <a:endParaRPr lang="es-CO" sz="2000" dirty="0">
              <a:latin typeface="Constantia"/>
              <a:cs typeface="Constantia"/>
            </a:endParaRPr>
          </a:p>
          <a:p>
            <a:pPr marL="1384300">
              <a:lnSpc>
                <a:spcPct val="100000"/>
              </a:lnSpc>
              <a:spcBef>
                <a:spcPts val="445"/>
              </a:spcBef>
            </a:pPr>
            <a:r>
              <a:rPr lang="es-CO" sz="1800" dirty="0">
                <a:latin typeface="Arial MT"/>
                <a:cs typeface="Arial MT"/>
              </a:rPr>
              <a:t>–</a:t>
            </a:r>
            <a:r>
              <a:rPr lang="es-CO" sz="1800" spc="290" dirty="0">
                <a:latin typeface="Arial MT"/>
                <a:cs typeface="Arial MT"/>
              </a:rPr>
              <a:t> </a:t>
            </a:r>
            <a:r>
              <a:rPr lang="es-CO" sz="1800" dirty="0">
                <a:latin typeface="Constantia"/>
                <a:cs typeface="Constantia"/>
              </a:rPr>
              <a:t>Se</a:t>
            </a:r>
            <a:r>
              <a:rPr lang="es-CO" sz="1800" spc="-95" dirty="0">
                <a:latin typeface="Constantia"/>
                <a:cs typeface="Constantia"/>
              </a:rPr>
              <a:t> </a:t>
            </a:r>
            <a:r>
              <a:rPr lang="es-CO" sz="1800" spc="-15" dirty="0">
                <a:latin typeface="Constantia"/>
                <a:cs typeface="Constantia"/>
              </a:rPr>
              <a:t>generan</a:t>
            </a:r>
            <a:r>
              <a:rPr lang="es-CO" sz="1800" spc="-85" dirty="0">
                <a:latin typeface="Constantia"/>
                <a:cs typeface="Constantia"/>
              </a:rPr>
              <a:t> </a:t>
            </a:r>
            <a:r>
              <a:rPr lang="es-CO" sz="1800" spc="-5" dirty="0">
                <a:latin typeface="Constantia"/>
                <a:cs typeface="Constantia"/>
              </a:rPr>
              <a:t>deltas</a:t>
            </a:r>
            <a:r>
              <a:rPr lang="es-CO" sz="1800" spc="-95" dirty="0">
                <a:latin typeface="Constantia"/>
                <a:cs typeface="Constantia"/>
              </a:rPr>
              <a:t> </a:t>
            </a:r>
            <a:r>
              <a:rPr lang="es-CO" sz="1800" spc="-5" dirty="0">
                <a:latin typeface="Constantia"/>
                <a:cs typeface="Constantia"/>
              </a:rPr>
              <a:t>entre</a:t>
            </a:r>
            <a:r>
              <a:rPr lang="es-CO" sz="1800" spc="-50" dirty="0">
                <a:latin typeface="Constantia"/>
                <a:cs typeface="Constantia"/>
              </a:rPr>
              <a:t> </a:t>
            </a:r>
            <a:r>
              <a:rPr lang="es-CO" sz="1800" dirty="0">
                <a:latin typeface="Constantia"/>
                <a:cs typeface="Constantia"/>
              </a:rPr>
              <a:t>las</a:t>
            </a:r>
            <a:r>
              <a:rPr lang="es-CO" sz="1800" spc="-95" dirty="0">
                <a:latin typeface="Constantia"/>
                <a:cs typeface="Constantia"/>
              </a:rPr>
              <a:t> </a:t>
            </a:r>
            <a:r>
              <a:rPr lang="es-CO" sz="1800" spc="-10" dirty="0">
                <a:latin typeface="Constantia"/>
                <a:cs typeface="Constantia"/>
              </a:rPr>
              <a:t>diferentes</a:t>
            </a:r>
            <a:r>
              <a:rPr lang="es-CO" sz="1800" spc="-100" dirty="0">
                <a:latin typeface="Constantia"/>
                <a:cs typeface="Constantia"/>
              </a:rPr>
              <a:t> </a:t>
            </a:r>
            <a:r>
              <a:rPr lang="es-CO" sz="1800" spc="-5" dirty="0">
                <a:latin typeface="Constantia"/>
                <a:cs typeface="Constantia"/>
              </a:rPr>
              <a:t>versiones</a:t>
            </a:r>
            <a:r>
              <a:rPr lang="es-CO" sz="1800" spc="-80" dirty="0">
                <a:latin typeface="Constantia"/>
                <a:cs typeface="Constantia"/>
              </a:rPr>
              <a:t> </a:t>
            </a:r>
            <a:r>
              <a:rPr lang="es-CO" sz="1800" spc="-5" dirty="0">
                <a:latin typeface="Constantia"/>
                <a:cs typeface="Constantia"/>
              </a:rPr>
              <a:t>de</a:t>
            </a:r>
            <a:r>
              <a:rPr lang="es-CO" sz="1800" spc="-45" dirty="0">
                <a:latin typeface="Constantia"/>
                <a:cs typeface="Constantia"/>
              </a:rPr>
              <a:t> </a:t>
            </a:r>
            <a:r>
              <a:rPr lang="es-CO" sz="1800" spc="-5" dirty="0">
                <a:latin typeface="Constantia"/>
                <a:cs typeface="Constantia"/>
              </a:rPr>
              <a:t>los</a:t>
            </a:r>
            <a:r>
              <a:rPr lang="es-CO" sz="1800" spc="-85" dirty="0">
                <a:latin typeface="Constantia"/>
                <a:cs typeface="Constantia"/>
              </a:rPr>
              <a:t> </a:t>
            </a:r>
            <a:r>
              <a:rPr lang="es-CO" sz="1800" spc="-15" dirty="0">
                <a:latin typeface="Constantia"/>
                <a:cs typeface="Constantia"/>
              </a:rPr>
              <a:t>archivos.</a:t>
            </a:r>
            <a:endParaRPr lang="es-CO" sz="1800" dirty="0">
              <a:latin typeface="Constantia"/>
              <a:cs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83F3812F-7FB7-FEBD-86D6-24F027414D33}"/>
              </a:ext>
            </a:extLst>
          </p:cNvPr>
          <p:cNvSpPr txBox="1"/>
          <p:nvPr/>
        </p:nvSpPr>
        <p:spPr>
          <a:xfrm>
            <a:off x="1994210" y="3002340"/>
            <a:ext cx="5155579" cy="1569660"/>
          </a:xfrm>
          <a:prstGeom prst="rect">
            <a:avLst/>
          </a:prstGeom>
          <a:noFill/>
        </p:spPr>
        <p:txBody>
          <a:bodyPr wrap="none" rtlCol="0">
            <a:spAutoFit/>
          </a:bodyPr>
          <a:lstStyle/>
          <a:p>
            <a:r>
              <a:rPr lang="es-CO" sz="9600" dirty="0">
                <a:latin typeface="Barlow Condensed SemiBold" panose="00000706000000000000" pitchFamily="2" charset="0"/>
              </a:rPr>
              <a:t>Git y GitHub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3"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4"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363468" y="153923"/>
              <a:ext cx="1930908" cy="925067"/>
            </a:xfrm>
            <a:prstGeom prst="rect">
              <a:avLst/>
            </a:prstGeom>
          </p:spPr>
        </p:pic>
        <p:pic>
          <p:nvPicPr>
            <p:cNvPr id="9" name="object 9"/>
            <p:cNvPicPr/>
            <p:nvPr/>
          </p:nvPicPr>
          <p:blipFill>
            <a:blip r:embed="rId6"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862901"/>
            <a:ext cx="7997825" cy="3268345"/>
          </a:xfrm>
          <a:prstGeom prst="rect">
            <a:avLst/>
          </a:prstGeom>
        </p:spPr>
        <p:txBody>
          <a:bodyPr vert="horz" wrap="square" lIns="0" tIns="74930" rIns="0" bIns="0" rtlCol="0">
            <a:spAutoFit/>
          </a:bodyPr>
          <a:lstStyle/>
          <a:p>
            <a:pPr marL="355600" indent="-342900">
              <a:lnSpc>
                <a:spcPct val="100000"/>
              </a:lnSpc>
              <a:spcBef>
                <a:spcPts val="590"/>
              </a:spcBef>
              <a:buFont typeface="Arial MT"/>
              <a:buChar char="•"/>
              <a:tabLst>
                <a:tab pos="354965" algn="l"/>
                <a:tab pos="355600" algn="l"/>
              </a:tabLst>
            </a:pPr>
            <a:r>
              <a:rPr lang="es-CO" sz="2000" spc="15">
                <a:latin typeface="Constantia"/>
                <a:cs typeface="Constantia"/>
              </a:rPr>
              <a:t>La</a:t>
            </a:r>
            <a:r>
              <a:rPr lang="es-CO" sz="2000" spc="-55">
                <a:latin typeface="Constantia"/>
                <a:cs typeface="Constantia"/>
              </a:rPr>
              <a:t> </a:t>
            </a:r>
            <a:r>
              <a:rPr lang="es-CO" sz="2000" spc="-5">
                <a:latin typeface="Constantia"/>
                <a:cs typeface="Constantia"/>
              </a:rPr>
              <a:t>"</a:t>
            </a:r>
            <a:r>
              <a:rPr lang="es-CO" sz="2000" spc="-5" dirty="0" err="1">
                <a:latin typeface="Constantia"/>
                <a:cs typeface="Constantia"/>
              </a:rPr>
              <a:t>staging</a:t>
            </a:r>
            <a:r>
              <a:rPr lang="es-CO" sz="2000" spc="-65" dirty="0">
                <a:latin typeface="Constantia"/>
                <a:cs typeface="Constantia"/>
              </a:rPr>
              <a:t> </a:t>
            </a:r>
            <a:r>
              <a:rPr lang="es-CO" sz="2000" spc="-10" dirty="0" err="1">
                <a:latin typeface="Constantia"/>
                <a:cs typeface="Constantia"/>
              </a:rPr>
              <a:t>area</a:t>
            </a:r>
            <a:r>
              <a:rPr lang="es-CO" sz="2000" spc="-10" dirty="0">
                <a:latin typeface="Constantia"/>
                <a:cs typeface="Constantia"/>
              </a:rPr>
              <a:t>"</a:t>
            </a:r>
            <a:r>
              <a:rPr lang="es-CO" sz="2000" spc="5" dirty="0">
                <a:latin typeface="Constantia"/>
                <a:cs typeface="Constantia"/>
              </a:rPr>
              <a:t> </a:t>
            </a:r>
            <a:r>
              <a:rPr lang="es-CO" sz="2000" spc="-10" dirty="0">
                <a:latin typeface="Constantia"/>
                <a:cs typeface="Constantia"/>
              </a:rPr>
              <a:t>(área</a:t>
            </a:r>
            <a:r>
              <a:rPr lang="es-CO" sz="2000" spc="-105" dirty="0">
                <a:latin typeface="Constantia"/>
                <a:cs typeface="Constantia"/>
              </a:rPr>
              <a:t> </a:t>
            </a:r>
            <a:r>
              <a:rPr lang="es-CO" sz="2000" spc="-5" dirty="0">
                <a:latin typeface="Constantia"/>
                <a:cs typeface="Constantia"/>
              </a:rPr>
              <a:t>de</a:t>
            </a:r>
            <a:r>
              <a:rPr lang="es-CO" sz="2000" spc="-95" dirty="0">
                <a:latin typeface="Constantia"/>
                <a:cs typeface="Constantia"/>
              </a:rPr>
              <a:t> </a:t>
            </a:r>
            <a:r>
              <a:rPr lang="es-CO" sz="2000" spc="-15" dirty="0">
                <a:latin typeface="Constantia"/>
                <a:cs typeface="Constantia"/>
              </a:rPr>
              <a:t>ensayo)</a:t>
            </a:r>
            <a:endParaRPr lang="es-CO" sz="2000" dirty="0">
              <a:latin typeface="Constantia"/>
              <a:cs typeface="Constantia"/>
            </a:endParaRPr>
          </a:p>
          <a:p>
            <a:pPr marL="755650" lvl="1" indent="-285750">
              <a:lnSpc>
                <a:spcPct val="100000"/>
              </a:lnSpc>
              <a:spcBef>
                <a:spcPts val="450"/>
              </a:spcBef>
              <a:buFont typeface="Arial MT"/>
              <a:buChar char="–"/>
              <a:tabLst>
                <a:tab pos="755015" algn="l"/>
                <a:tab pos="755650" algn="l"/>
              </a:tabLst>
            </a:pPr>
            <a:r>
              <a:rPr lang="es-CO" sz="1800" spc="-20" dirty="0">
                <a:latin typeface="Constantia"/>
                <a:cs typeface="Constantia"/>
              </a:rPr>
              <a:t>También</a:t>
            </a:r>
            <a:r>
              <a:rPr lang="es-CO" sz="1800" spc="-85" dirty="0">
                <a:latin typeface="Constantia"/>
                <a:cs typeface="Constantia"/>
              </a:rPr>
              <a:t> </a:t>
            </a:r>
            <a:r>
              <a:rPr lang="es-CO" sz="1800" spc="-5" dirty="0">
                <a:latin typeface="Constantia"/>
                <a:cs typeface="Constantia"/>
              </a:rPr>
              <a:t>denominada</a:t>
            </a:r>
            <a:r>
              <a:rPr lang="es-CO" sz="1800" spc="-55" dirty="0">
                <a:latin typeface="Constantia"/>
                <a:cs typeface="Constantia"/>
              </a:rPr>
              <a:t> </a:t>
            </a:r>
            <a:r>
              <a:rPr lang="es-CO" sz="1800" spc="-10" dirty="0">
                <a:latin typeface="Constantia"/>
                <a:cs typeface="Constantia"/>
              </a:rPr>
              <a:t>índice.</a:t>
            </a:r>
            <a:endParaRPr lang="es-CO" sz="1800" dirty="0">
              <a:latin typeface="Constantia"/>
              <a:cs typeface="Constantia"/>
            </a:endParaRPr>
          </a:p>
          <a:p>
            <a:pPr marL="755650" lvl="1" indent="-285750">
              <a:lnSpc>
                <a:spcPct val="100000"/>
              </a:lnSpc>
              <a:spcBef>
                <a:spcPts val="430"/>
              </a:spcBef>
              <a:buFont typeface="Arial MT"/>
              <a:buChar char="–"/>
              <a:tabLst>
                <a:tab pos="755015" algn="l"/>
                <a:tab pos="755650" algn="l"/>
              </a:tabLst>
            </a:pPr>
            <a:r>
              <a:rPr lang="es-CO" sz="1800" dirty="0">
                <a:latin typeface="Constantia"/>
                <a:cs typeface="Constantia"/>
              </a:rPr>
              <a:t>Es</a:t>
            </a:r>
            <a:r>
              <a:rPr lang="es-CO" sz="1800" spc="-45" dirty="0">
                <a:latin typeface="Constantia"/>
                <a:cs typeface="Constantia"/>
              </a:rPr>
              <a:t> </a:t>
            </a:r>
            <a:r>
              <a:rPr lang="es-CO" sz="1800" dirty="0">
                <a:latin typeface="Constantia"/>
                <a:cs typeface="Constantia"/>
              </a:rPr>
              <a:t>la</a:t>
            </a:r>
            <a:r>
              <a:rPr lang="es-CO" sz="1800" spc="-80" dirty="0">
                <a:latin typeface="Constantia"/>
                <a:cs typeface="Constantia"/>
              </a:rPr>
              <a:t> </a:t>
            </a:r>
            <a:r>
              <a:rPr lang="es-CO" sz="1800" spc="-15" dirty="0">
                <a:latin typeface="Constantia"/>
                <a:cs typeface="Constantia"/>
              </a:rPr>
              <a:t>z</a:t>
            </a:r>
            <a:r>
              <a:rPr lang="es-CO" sz="1800" dirty="0">
                <a:latin typeface="Constantia"/>
                <a:cs typeface="Constantia"/>
              </a:rPr>
              <a:t>ona</a:t>
            </a:r>
            <a:r>
              <a:rPr lang="es-CO" sz="1800" spc="-85" dirty="0">
                <a:latin typeface="Constantia"/>
                <a:cs typeface="Constantia"/>
              </a:rPr>
              <a:t> </a:t>
            </a:r>
            <a:r>
              <a:rPr lang="es-CO" sz="1800" spc="-5" dirty="0">
                <a:latin typeface="Constantia"/>
                <a:cs typeface="Constantia"/>
              </a:rPr>
              <a:t>dond</a:t>
            </a:r>
            <a:r>
              <a:rPr lang="es-CO" sz="1800" dirty="0">
                <a:latin typeface="Constantia"/>
                <a:cs typeface="Constantia"/>
              </a:rPr>
              <a:t>e</a:t>
            </a:r>
            <a:r>
              <a:rPr lang="es-CO" sz="1800" spc="-75" dirty="0">
                <a:latin typeface="Constantia"/>
                <a:cs typeface="Constantia"/>
              </a:rPr>
              <a:t> </a:t>
            </a:r>
            <a:r>
              <a:rPr lang="es-CO" sz="1800" dirty="0">
                <a:latin typeface="Constantia"/>
                <a:cs typeface="Constantia"/>
              </a:rPr>
              <a:t>se</a:t>
            </a:r>
            <a:r>
              <a:rPr lang="es-CO" sz="1800" spc="-95" dirty="0">
                <a:latin typeface="Constantia"/>
                <a:cs typeface="Constantia"/>
              </a:rPr>
              <a:t> </a:t>
            </a:r>
            <a:r>
              <a:rPr lang="es-CO" sz="1800" dirty="0">
                <a:latin typeface="Constantia"/>
                <a:cs typeface="Constantia"/>
              </a:rPr>
              <a:t>añaden</a:t>
            </a:r>
            <a:r>
              <a:rPr lang="es-CO" sz="1800" spc="-20" dirty="0">
                <a:latin typeface="Constantia"/>
                <a:cs typeface="Constantia"/>
              </a:rPr>
              <a:t> </a:t>
            </a:r>
            <a:r>
              <a:rPr lang="es-CO" sz="1800" dirty="0">
                <a:latin typeface="Constantia"/>
                <a:cs typeface="Constantia"/>
              </a:rPr>
              <a:t>l</a:t>
            </a:r>
            <a:r>
              <a:rPr lang="es-CO" sz="1800" spc="-5" dirty="0">
                <a:latin typeface="Constantia"/>
                <a:cs typeface="Constantia"/>
              </a:rPr>
              <a:t>o</a:t>
            </a:r>
            <a:r>
              <a:rPr lang="es-CO" sz="1800" dirty="0">
                <a:latin typeface="Constantia"/>
                <a:cs typeface="Constantia"/>
              </a:rPr>
              <a:t>s</a:t>
            </a:r>
            <a:r>
              <a:rPr lang="es-CO" sz="1800" spc="-90" dirty="0">
                <a:latin typeface="Constantia"/>
                <a:cs typeface="Constantia"/>
              </a:rPr>
              <a:t> </a:t>
            </a:r>
            <a:r>
              <a:rPr lang="es-CO" sz="1800" spc="-5" dirty="0">
                <a:latin typeface="Constantia"/>
                <a:cs typeface="Constantia"/>
              </a:rPr>
              <a:t>cambio</a:t>
            </a:r>
            <a:r>
              <a:rPr lang="es-CO" sz="1800" dirty="0">
                <a:latin typeface="Constantia"/>
                <a:cs typeface="Constantia"/>
              </a:rPr>
              <a:t>s</a:t>
            </a:r>
            <a:r>
              <a:rPr lang="es-CO" sz="1800" spc="-90" dirty="0">
                <a:latin typeface="Constantia"/>
                <a:cs typeface="Constantia"/>
              </a:rPr>
              <a:t> </a:t>
            </a:r>
            <a:r>
              <a:rPr lang="es-CO" sz="1800" spc="-5" dirty="0">
                <a:latin typeface="Constantia"/>
                <a:cs typeface="Constantia"/>
              </a:rPr>
              <a:t>qu</a:t>
            </a:r>
            <a:r>
              <a:rPr lang="es-CO" sz="1800" dirty="0">
                <a:latin typeface="Constantia"/>
                <a:cs typeface="Constantia"/>
              </a:rPr>
              <a:t>e</a:t>
            </a:r>
            <a:r>
              <a:rPr lang="es-CO" sz="1800" spc="-80" dirty="0">
                <a:latin typeface="Constantia"/>
                <a:cs typeface="Constantia"/>
              </a:rPr>
              <a:t> </a:t>
            </a:r>
            <a:r>
              <a:rPr lang="es-CO" sz="1800" dirty="0">
                <a:latin typeface="Constantia"/>
                <a:cs typeface="Constantia"/>
              </a:rPr>
              <a:t>se</a:t>
            </a:r>
            <a:r>
              <a:rPr lang="es-CO" sz="1800" spc="-100" dirty="0">
                <a:latin typeface="Constantia"/>
                <a:cs typeface="Constantia"/>
              </a:rPr>
              <a:t> </a:t>
            </a:r>
            <a:r>
              <a:rPr lang="es-CO" sz="1800" spc="-20" dirty="0">
                <a:latin typeface="Constantia"/>
                <a:cs typeface="Constantia"/>
              </a:rPr>
              <a:t>v</a:t>
            </a:r>
            <a:r>
              <a:rPr lang="es-CO" sz="1800" dirty="0">
                <a:latin typeface="Constantia"/>
                <a:cs typeface="Constantia"/>
              </a:rPr>
              <a:t>an</a:t>
            </a:r>
            <a:r>
              <a:rPr lang="es-CO" sz="1800" spc="-65" dirty="0">
                <a:latin typeface="Constantia"/>
                <a:cs typeface="Constantia"/>
              </a:rPr>
              <a:t> </a:t>
            </a:r>
            <a:r>
              <a:rPr lang="es-CO" sz="1800" dirty="0">
                <a:latin typeface="Constantia"/>
                <a:cs typeface="Constantia"/>
              </a:rPr>
              <a:t>a</a:t>
            </a:r>
            <a:r>
              <a:rPr lang="es-CO" sz="1800" spc="-50" dirty="0">
                <a:latin typeface="Constantia"/>
                <a:cs typeface="Constantia"/>
              </a:rPr>
              <a:t> </a:t>
            </a:r>
            <a:r>
              <a:rPr lang="es-CO" sz="1800" dirty="0">
                <a:latin typeface="Constantia"/>
                <a:cs typeface="Constantia"/>
              </a:rPr>
              <a:t>ha</a:t>
            </a:r>
            <a:r>
              <a:rPr lang="es-CO" sz="1800" spc="-40" dirty="0">
                <a:latin typeface="Constantia"/>
                <a:cs typeface="Constantia"/>
              </a:rPr>
              <a:t>c</a:t>
            </a:r>
            <a:r>
              <a:rPr lang="es-CO" sz="1800" dirty="0">
                <a:latin typeface="Constantia"/>
                <a:cs typeface="Constantia"/>
              </a:rPr>
              <a:t>er</a:t>
            </a:r>
            <a:r>
              <a:rPr lang="es-CO" sz="1800" spc="-114" dirty="0">
                <a:latin typeface="Constantia"/>
                <a:cs typeface="Constantia"/>
              </a:rPr>
              <a:t> </a:t>
            </a:r>
            <a:r>
              <a:rPr lang="es-CO" sz="1800" spc="-40" dirty="0" err="1">
                <a:latin typeface="Constantia"/>
                <a:cs typeface="Constantia"/>
              </a:rPr>
              <a:t>c</a:t>
            </a:r>
            <a:r>
              <a:rPr lang="es-CO" sz="1800" dirty="0" err="1">
                <a:latin typeface="Constantia"/>
                <a:cs typeface="Constantia"/>
              </a:rPr>
              <a:t>ommi</a:t>
            </a:r>
            <a:r>
              <a:rPr lang="es-CO" sz="1800" spc="-5" dirty="0" err="1">
                <a:latin typeface="Constantia"/>
                <a:cs typeface="Constantia"/>
              </a:rPr>
              <a:t>t</a:t>
            </a:r>
            <a:r>
              <a:rPr lang="es-CO" sz="1800" dirty="0">
                <a:latin typeface="Constantia"/>
                <a:cs typeface="Constantia"/>
              </a:rPr>
              <a:t>.</a:t>
            </a:r>
          </a:p>
          <a:p>
            <a:pPr marL="1155700" lvl="2" indent="-229235">
              <a:lnSpc>
                <a:spcPct val="100000"/>
              </a:lnSpc>
              <a:spcBef>
                <a:spcPts val="400"/>
              </a:spcBef>
              <a:buFont typeface="Arial MT"/>
              <a:buChar char="•"/>
              <a:tabLst>
                <a:tab pos="1155700" algn="l"/>
                <a:tab pos="1156335" algn="l"/>
              </a:tabLst>
            </a:pPr>
            <a:r>
              <a:rPr lang="es-CO" sz="1600" spc="-5" dirty="0">
                <a:latin typeface="Constantia"/>
                <a:cs typeface="Constantia"/>
              </a:rPr>
              <a:t>NO</a:t>
            </a:r>
            <a:r>
              <a:rPr lang="es-CO" sz="1600" spc="-40" dirty="0">
                <a:latin typeface="Constantia"/>
                <a:cs typeface="Constantia"/>
              </a:rPr>
              <a:t> </a:t>
            </a:r>
            <a:r>
              <a:rPr lang="es-CO" sz="1600" dirty="0">
                <a:latin typeface="Constantia"/>
                <a:cs typeface="Constantia"/>
              </a:rPr>
              <a:t>es</a:t>
            </a:r>
            <a:r>
              <a:rPr lang="es-CO" sz="1600" spc="-40" dirty="0">
                <a:latin typeface="Constantia"/>
                <a:cs typeface="Constantia"/>
              </a:rPr>
              <a:t> </a:t>
            </a:r>
            <a:r>
              <a:rPr lang="es-CO" sz="1600" spc="-5" dirty="0">
                <a:latin typeface="Constantia"/>
                <a:cs typeface="Constantia"/>
              </a:rPr>
              <a:t>necesario</a:t>
            </a:r>
            <a:r>
              <a:rPr lang="es-CO" sz="1600" spc="-100" dirty="0">
                <a:latin typeface="Constantia"/>
                <a:cs typeface="Constantia"/>
              </a:rPr>
              <a:t> </a:t>
            </a:r>
            <a:r>
              <a:rPr lang="es-CO" sz="1600" spc="-5" dirty="0">
                <a:latin typeface="Constantia"/>
                <a:cs typeface="Constantia"/>
              </a:rPr>
              <a:t>añadir</a:t>
            </a:r>
            <a:r>
              <a:rPr lang="es-CO" sz="1600" spc="-75" dirty="0">
                <a:latin typeface="Constantia"/>
                <a:cs typeface="Constantia"/>
              </a:rPr>
              <a:t> </a:t>
            </a:r>
            <a:r>
              <a:rPr lang="es-CO" sz="1600" spc="-10" dirty="0">
                <a:latin typeface="Constantia"/>
                <a:cs typeface="Constantia"/>
              </a:rPr>
              <a:t>todos</a:t>
            </a:r>
            <a:r>
              <a:rPr lang="es-CO" sz="1600" spc="-35" dirty="0">
                <a:latin typeface="Constantia"/>
                <a:cs typeface="Constantia"/>
              </a:rPr>
              <a:t> </a:t>
            </a:r>
            <a:r>
              <a:rPr lang="es-CO" sz="1600" dirty="0">
                <a:latin typeface="Constantia"/>
                <a:cs typeface="Constantia"/>
              </a:rPr>
              <a:t>los</a:t>
            </a:r>
            <a:r>
              <a:rPr lang="es-CO" sz="1600" spc="-75" dirty="0">
                <a:latin typeface="Constantia"/>
                <a:cs typeface="Constantia"/>
              </a:rPr>
              <a:t> </a:t>
            </a:r>
            <a:r>
              <a:rPr lang="es-CO" sz="1600" spc="-15" dirty="0">
                <a:latin typeface="Constantia"/>
                <a:cs typeface="Constantia"/>
              </a:rPr>
              <a:t>archivos</a:t>
            </a:r>
            <a:r>
              <a:rPr lang="es-CO" sz="1600" spc="-80" dirty="0">
                <a:latin typeface="Constantia"/>
                <a:cs typeface="Constantia"/>
              </a:rPr>
              <a:t> </a:t>
            </a:r>
            <a:r>
              <a:rPr lang="es-CO" sz="1600" spc="-5" dirty="0">
                <a:latin typeface="Constantia"/>
                <a:cs typeface="Constantia"/>
              </a:rPr>
              <a:t>de</a:t>
            </a:r>
            <a:r>
              <a:rPr lang="es-CO" sz="1600" spc="-45" dirty="0">
                <a:latin typeface="Constantia"/>
                <a:cs typeface="Constantia"/>
              </a:rPr>
              <a:t> </a:t>
            </a:r>
            <a:r>
              <a:rPr lang="es-CO" sz="1600" dirty="0">
                <a:latin typeface="Constantia"/>
                <a:cs typeface="Constantia"/>
              </a:rPr>
              <a:t>la</a:t>
            </a:r>
            <a:r>
              <a:rPr lang="es-CO" sz="1600" spc="-75" dirty="0">
                <a:latin typeface="Constantia"/>
                <a:cs typeface="Constantia"/>
              </a:rPr>
              <a:t> </a:t>
            </a:r>
            <a:r>
              <a:rPr lang="es-CO" sz="1600" spc="-40" dirty="0">
                <a:latin typeface="Constantia"/>
                <a:cs typeface="Constantia"/>
              </a:rPr>
              <a:t>WC</a:t>
            </a:r>
            <a:r>
              <a:rPr lang="es-CO" sz="1600" spc="-50" dirty="0">
                <a:latin typeface="Constantia"/>
                <a:cs typeface="Constantia"/>
              </a:rPr>
              <a:t> </a:t>
            </a:r>
            <a:r>
              <a:rPr lang="es-CO" sz="1600" dirty="0">
                <a:latin typeface="Constantia"/>
                <a:cs typeface="Constantia"/>
              </a:rPr>
              <a:t>a</a:t>
            </a:r>
            <a:r>
              <a:rPr lang="es-CO" sz="1600" spc="-50" dirty="0">
                <a:latin typeface="Constantia"/>
                <a:cs typeface="Constantia"/>
              </a:rPr>
              <a:t> </a:t>
            </a:r>
            <a:r>
              <a:rPr lang="es-CO" sz="1600" dirty="0">
                <a:latin typeface="Constantia"/>
                <a:cs typeface="Constantia"/>
              </a:rPr>
              <a:t>la</a:t>
            </a:r>
            <a:r>
              <a:rPr lang="es-CO" sz="1600" spc="-80" dirty="0">
                <a:latin typeface="Constantia"/>
                <a:cs typeface="Constantia"/>
              </a:rPr>
              <a:t> </a:t>
            </a:r>
            <a:r>
              <a:rPr lang="es-CO" sz="1600" dirty="0" err="1">
                <a:latin typeface="Constantia"/>
                <a:cs typeface="Constantia"/>
              </a:rPr>
              <a:t>staging</a:t>
            </a:r>
            <a:r>
              <a:rPr lang="es-CO" sz="1600" spc="-45" dirty="0">
                <a:latin typeface="Constantia"/>
                <a:cs typeface="Constantia"/>
              </a:rPr>
              <a:t> </a:t>
            </a:r>
            <a:r>
              <a:rPr lang="es-CO" sz="1600" spc="-10" dirty="0" err="1">
                <a:latin typeface="Constantia"/>
                <a:cs typeface="Constantia"/>
              </a:rPr>
              <a:t>area</a:t>
            </a:r>
            <a:endParaRPr lang="es-CO" sz="1600" dirty="0">
              <a:latin typeface="Constantia"/>
              <a:cs typeface="Constantia"/>
            </a:endParaRPr>
          </a:p>
          <a:p>
            <a:pPr marL="1155700" marR="5080" lvl="2" indent="-229235">
              <a:lnSpc>
                <a:spcPct val="100000"/>
              </a:lnSpc>
              <a:spcBef>
                <a:spcPts val="380"/>
              </a:spcBef>
              <a:buFont typeface="Arial MT"/>
              <a:buChar char="•"/>
              <a:tabLst>
                <a:tab pos="1155700" algn="l"/>
                <a:tab pos="1156335" algn="l"/>
              </a:tabLst>
            </a:pPr>
            <a:r>
              <a:rPr lang="es-CO" sz="1600" dirty="0">
                <a:latin typeface="Constantia"/>
                <a:cs typeface="Constantia"/>
              </a:rPr>
              <a:t>Es</a:t>
            </a:r>
            <a:r>
              <a:rPr lang="es-CO" sz="1600" spc="-35" dirty="0">
                <a:latin typeface="Constantia"/>
                <a:cs typeface="Constantia"/>
              </a:rPr>
              <a:t> </a:t>
            </a:r>
            <a:r>
              <a:rPr lang="es-CO" sz="1600" spc="-5" dirty="0">
                <a:latin typeface="Constantia"/>
                <a:cs typeface="Constantia"/>
              </a:rPr>
              <a:t>incluso</a:t>
            </a:r>
            <a:r>
              <a:rPr lang="es-CO" sz="1600" spc="-60" dirty="0">
                <a:latin typeface="Constantia"/>
                <a:cs typeface="Constantia"/>
              </a:rPr>
              <a:t> </a:t>
            </a:r>
            <a:r>
              <a:rPr lang="es-CO" sz="1600" spc="-5" dirty="0">
                <a:latin typeface="Constantia"/>
                <a:cs typeface="Constantia"/>
              </a:rPr>
              <a:t>posible</a:t>
            </a:r>
            <a:r>
              <a:rPr lang="es-CO" sz="1600" spc="-85" dirty="0">
                <a:latin typeface="Constantia"/>
                <a:cs typeface="Constantia"/>
              </a:rPr>
              <a:t> </a:t>
            </a:r>
            <a:r>
              <a:rPr lang="es-CO" sz="1600" spc="-5" dirty="0">
                <a:latin typeface="Constantia"/>
                <a:cs typeface="Constantia"/>
              </a:rPr>
              <a:t>añadir</a:t>
            </a:r>
            <a:r>
              <a:rPr lang="es-CO" sz="1600" spc="-90" dirty="0">
                <a:latin typeface="Constantia"/>
                <a:cs typeface="Constantia"/>
              </a:rPr>
              <a:t> </a:t>
            </a:r>
            <a:r>
              <a:rPr lang="es-CO" sz="1600" dirty="0">
                <a:latin typeface="Constantia"/>
                <a:cs typeface="Constantia"/>
              </a:rPr>
              <a:t>a</a:t>
            </a:r>
            <a:r>
              <a:rPr lang="es-CO" sz="1600" spc="-45" dirty="0">
                <a:latin typeface="Constantia"/>
                <a:cs typeface="Constantia"/>
              </a:rPr>
              <a:t> </a:t>
            </a:r>
            <a:r>
              <a:rPr lang="es-CO" sz="1600" dirty="0">
                <a:latin typeface="Constantia"/>
                <a:cs typeface="Constantia"/>
              </a:rPr>
              <a:t>la</a:t>
            </a:r>
            <a:r>
              <a:rPr lang="es-CO" sz="1600" spc="-70" dirty="0">
                <a:latin typeface="Constantia"/>
                <a:cs typeface="Constantia"/>
              </a:rPr>
              <a:t> </a:t>
            </a:r>
            <a:r>
              <a:rPr lang="es-CO" sz="1600" dirty="0" err="1">
                <a:latin typeface="Constantia"/>
                <a:cs typeface="Constantia"/>
              </a:rPr>
              <a:t>staging</a:t>
            </a:r>
            <a:r>
              <a:rPr lang="es-CO" sz="1600" spc="-45" dirty="0">
                <a:latin typeface="Constantia"/>
                <a:cs typeface="Constantia"/>
              </a:rPr>
              <a:t> </a:t>
            </a:r>
            <a:r>
              <a:rPr lang="es-CO" sz="1600" spc="-10" dirty="0" err="1">
                <a:latin typeface="Constantia"/>
                <a:cs typeface="Constantia"/>
              </a:rPr>
              <a:t>area</a:t>
            </a:r>
            <a:r>
              <a:rPr lang="es-CO" sz="1600" spc="-50" dirty="0">
                <a:latin typeface="Constantia"/>
                <a:cs typeface="Constantia"/>
              </a:rPr>
              <a:t> </a:t>
            </a:r>
            <a:r>
              <a:rPr lang="es-CO" sz="1600" spc="-5" dirty="0">
                <a:latin typeface="Constantia"/>
                <a:cs typeface="Constantia"/>
              </a:rPr>
              <a:t>modificaciones</a:t>
            </a:r>
            <a:r>
              <a:rPr lang="es-CO" sz="1600" spc="-90" dirty="0">
                <a:latin typeface="Constantia"/>
                <a:cs typeface="Constantia"/>
              </a:rPr>
              <a:t> </a:t>
            </a:r>
            <a:r>
              <a:rPr lang="es-CO" sz="1600" spc="-10" dirty="0">
                <a:latin typeface="Constantia"/>
                <a:cs typeface="Constantia"/>
              </a:rPr>
              <a:t>concretas</a:t>
            </a:r>
            <a:r>
              <a:rPr lang="es-CO" sz="1600" spc="-75" dirty="0">
                <a:latin typeface="Constantia"/>
                <a:cs typeface="Constantia"/>
              </a:rPr>
              <a:t> </a:t>
            </a:r>
            <a:r>
              <a:rPr lang="es-CO" sz="1600" spc="-10" dirty="0">
                <a:latin typeface="Constantia"/>
                <a:cs typeface="Constantia"/>
              </a:rPr>
              <a:t>dentro</a:t>
            </a:r>
            <a:r>
              <a:rPr lang="es-CO" sz="1600" spc="-65" dirty="0">
                <a:latin typeface="Constantia"/>
                <a:cs typeface="Constantia"/>
              </a:rPr>
              <a:t> </a:t>
            </a:r>
            <a:r>
              <a:rPr lang="es-CO" sz="1600" spc="-5" dirty="0">
                <a:latin typeface="Constantia"/>
                <a:cs typeface="Constantia"/>
              </a:rPr>
              <a:t>de</a:t>
            </a:r>
            <a:r>
              <a:rPr lang="es-CO" sz="1600" spc="-40" dirty="0">
                <a:latin typeface="Constantia"/>
                <a:cs typeface="Constantia"/>
              </a:rPr>
              <a:t> </a:t>
            </a:r>
            <a:r>
              <a:rPr lang="es-CO" sz="1600" dirty="0">
                <a:latin typeface="Constantia"/>
                <a:cs typeface="Constantia"/>
              </a:rPr>
              <a:t>1 </a:t>
            </a:r>
            <a:r>
              <a:rPr lang="es-CO" sz="1600" spc="-385" dirty="0">
                <a:latin typeface="Constantia"/>
                <a:cs typeface="Constantia"/>
              </a:rPr>
              <a:t> </a:t>
            </a:r>
            <a:r>
              <a:rPr lang="es-CO" sz="1600" spc="-15" dirty="0">
                <a:latin typeface="Constantia"/>
                <a:cs typeface="Constantia"/>
              </a:rPr>
              <a:t>archivo</a:t>
            </a:r>
            <a:r>
              <a:rPr lang="es-CO" sz="1600" spc="-65" dirty="0">
                <a:latin typeface="Constantia"/>
                <a:cs typeface="Constantia"/>
              </a:rPr>
              <a:t> </a:t>
            </a:r>
            <a:r>
              <a:rPr lang="es-CO" sz="1600" spc="-5" dirty="0">
                <a:latin typeface="Constantia"/>
                <a:cs typeface="Constantia"/>
              </a:rPr>
              <a:t>(</a:t>
            </a:r>
            <a:r>
              <a:rPr lang="es-CO" sz="1600" spc="-5" dirty="0" err="1">
                <a:latin typeface="Constantia"/>
                <a:cs typeface="Constantia"/>
              </a:rPr>
              <a:t>hunks</a:t>
            </a:r>
            <a:r>
              <a:rPr lang="es-CO" sz="1600" spc="-5" dirty="0">
                <a:latin typeface="Constantia"/>
                <a:cs typeface="Constantia"/>
              </a:rPr>
              <a:t>).</a:t>
            </a:r>
            <a:endParaRPr lang="es-CO" sz="1600" dirty="0">
              <a:latin typeface="Constantia"/>
              <a:cs typeface="Constantia"/>
            </a:endParaRPr>
          </a:p>
          <a:p>
            <a:pPr marL="1612900" marR="361950" indent="-228600">
              <a:lnSpc>
                <a:spcPct val="100000"/>
              </a:lnSpc>
              <a:spcBef>
                <a:spcPts val="350"/>
              </a:spcBef>
              <a:tabLst>
                <a:tab pos="1612900" algn="l"/>
              </a:tabLst>
            </a:pPr>
            <a:r>
              <a:rPr lang="es-CO" sz="1400" spc="-5" dirty="0">
                <a:latin typeface="Arial MT"/>
                <a:cs typeface="Arial MT"/>
              </a:rPr>
              <a:t>–	</a:t>
            </a:r>
            <a:r>
              <a:rPr lang="es-CO" sz="1400" spc="-5" dirty="0">
                <a:latin typeface="Constantia"/>
                <a:cs typeface="Constantia"/>
              </a:rPr>
              <a:t>Si</a:t>
            </a:r>
            <a:r>
              <a:rPr lang="es-CO" sz="1400" dirty="0">
                <a:latin typeface="Constantia"/>
                <a:cs typeface="Constantia"/>
              </a:rPr>
              <a:t> </a:t>
            </a:r>
            <a:r>
              <a:rPr lang="es-CO" sz="1400" spc="-15" dirty="0">
                <a:latin typeface="Constantia"/>
                <a:cs typeface="Constantia"/>
              </a:rPr>
              <a:t>hay</a:t>
            </a:r>
            <a:r>
              <a:rPr lang="es-CO" sz="1400" spc="-25" dirty="0">
                <a:latin typeface="Constantia"/>
                <a:cs typeface="Constantia"/>
              </a:rPr>
              <a:t> </a:t>
            </a:r>
            <a:r>
              <a:rPr lang="es-CO" sz="1400" spc="-5" dirty="0">
                <a:latin typeface="Constantia"/>
                <a:cs typeface="Constantia"/>
              </a:rPr>
              <a:t>2</a:t>
            </a:r>
            <a:r>
              <a:rPr lang="es-CO" sz="1400" spc="-35" dirty="0">
                <a:latin typeface="Constantia"/>
                <a:cs typeface="Constantia"/>
              </a:rPr>
              <a:t> </a:t>
            </a:r>
            <a:r>
              <a:rPr lang="es-CO" sz="1400" spc="-5" dirty="0">
                <a:latin typeface="Constantia"/>
                <a:cs typeface="Constantia"/>
              </a:rPr>
              <a:t>cambios</a:t>
            </a:r>
            <a:r>
              <a:rPr lang="es-CO" sz="1400" spc="-50" dirty="0">
                <a:latin typeface="Constantia"/>
                <a:cs typeface="Constantia"/>
              </a:rPr>
              <a:t> </a:t>
            </a:r>
            <a:r>
              <a:rPr lang="es-CO" sz="1400" spc="-5" dirty="0">
                <a:latin typeface="Constantia"/>
                <a:cs typeface="Constantia"/>
              </a:rPr>
              <a:t>en</a:t>
            </a:r>
            <a:r>
              <a:rPr lang="es-CO" sz="1400" spc="-50" dirty="0">
                <a:latin typeface="Constantia"/>
                <a:cs typeface="Constantia"/>
              </a:rPr>
              <a:t> </a:t>
            </a:r>
            <a:r>
              <a:rPr lang="es-CO" sz="1400" spc="-5" dirty="0">
                <a:latin typeface="Constantia"/>
                <a:cs typeface="Constantia"/>
              </a:rPr>
              <a:t>el</a:t>
            </a:r>
            <a:r>
              <a:rPr lang="es-CO" sz="1400" spc="-30" dirty="0">
                <a:latin typeface="Constantia"/>
                <a:cs typeface="Constantia"/>
              </a:rPr>
              <a:t> </a:t>
            </a:r>
            <a:r>
              <a:rPr lang="es-CO" sz="1400" spc="-15" dirty="0">
                <a:latin typeface="Constantia"/>
                <a:cs typeface="Constantia"/>
              </a:rPr>
              <a:t>archivo</a:t>
            </a:r>
            <a:r>
              <a:rPr lang="es-CO" sz="1400" spc="-40" dirty="0">
                <a:latin typeface="Constantia"/>
                <a:cs typeface="Constantia"/>
              </a:rPr>
              <a:t> </a:t>
            </a:r>
            <a:r>
              <a:rPr lang="es-CO" sz="1400" spc="-5" dirty="0">
                <a:latin typeface="Constantia"/>
                <a:cs typeface="Constantia"/>
              </a:rPr>
              <a:t>se</a:t>
            </a:r>
            <a:r>
              <a:rPr lang="es-CO" sz="1400" spc="-60" dirty="0">
                <a:latin typeface="Constantia"/>
                <a:cs typeface="Constantia"/>
              </a:rPr>
              <a:t> </a:t>
            </a:r>
            <a:r>
              <a:rPr lang="es-CO" sz="1400" spc="-5" dirty="0">
                <a:latin typeface="Constantia"/>
                <a:cs typeface="Constantia"/>
              </a:rPr>
              <a:t>puede </a:t>
            </a:r>
            <a:r>
              <a:rPr lang="es-CO" sz="1400" spc="-10" dirty="0">
                <a:latin typeface="Constantia"/>
                <a:cs typeface="Constantia"/>
              </a:rPr>
              <a:t>hacer</a:t>
            </a:r>
            <a:r>
              <a:rPr lang="es-CO" sz="1400" spc="-60" dirty="0">
                <a:latin typeface="Constantia"/>
                <a:cs typeface="Constantia"/>
              </a:rPr>
              <a:t> </a:t>
            </a:r>
            <a:r>
              <a:rPr lang="es-CO" sz="1400" spc="-10" dirty="0" err="1">
                <a:latin typeface="Constantia"/>
                <a:cs typeface="Constantia"/>
              </a:rPr>
              <a:t>commit</a:t>
            </a:r>
            <a:r>
              <a:rPr lang="es-CO" sz="1400" spc="-45" dirty="0">
                <a:latin typeface="Constantia"/>
                <a:cs typeface="Constantia"/>
              </a:rPr>
              <a:t> </a:t>
            </a:r>
            <a:r>
              <a:rPr lang="es-CO" sz="1400" spc="-5" dirty="0">
                <a:latin typeface="Constantia"/>
                <a:cs typeface="Constantia"/>
              </a:rPr>
              <a:t>de</a:t>
            </a:r>
            <a:r>
              <a:rPr lang="es-CO" sz="1400" spc="-20" dirty="0">
                <a:latin typeface="Constantia"/>
                <a:cs typeface="Constantia"/>
              </a:rPr>
              <a:t> </a:t>
            </a:r>
            <a:r>
              <a:rPr lang="es-CO" sz="1400" spc="-5" dirty="0">
                <a:latin typeface="Constantia"/>
                <a:cs typeface="Constantia"/>
              </a:rPr>
              <a:t>1</a:t>
            </a:r>
            <a:r>
              <a:rPr lang="es-CO" sz="1400" spc="-35" dirty="0">
                <a:latin typeface="Constantia"/>
                <a:cs typeface="Constantia"/>
              </a:rPr>
              <a:t> </a:t>
            </a:r>
            <a:r>
              <a:rPr lang="es-CO" sz="1400" spc="-5" dirty="0">
                <a:latin typeface="Constantia"/>
                <a:cs typeface="Constantia"/>
              </a:rPr>
              <a:t>de</a:t>
            </a:r>
            <a:r>
              <a:rPr lang="es-CO" sz="1400" spc="-20" dirty="0">
                <a:latin typeface="Constantia"/>
                <a:cs typeface="Constantia"/>
              </a:rPr>
              <a:t> </a:t>
            </a:r>
            <a:r>
              <a:rPr lang="es-CO" sz="1400" spc="-5" dirty="0">
                <a:latin typeface="Constantia"/>
                <a:cs typeface="Constantia"/>
              </a:rPr>
              <a:t>los</a:t>
            </a:r>
            <a:r>
              <a:rPr lang="es-CO" sz="1400" spc="-70" dirty="0">
                <a:latin typeface="Constantia"/>
                <a:cs typeface="Constantia"/>
              </a:rPr>
              <a:t> </a:t>
            </a:r>
            <a:r>
              <a:rPr lang="es-CO" sz="1400" spc="-5" dirty="0">
                <a:latin typeface="Constantia"/>
                <a:cs typeface="Constantia"/>
              </a:rPr>
              <a:t>cambios</a:t>
            </a:r>
            <a:r>
              <a:rPr lang="es-CO" sz="1400" spc="-50" dirty="0">
                <a:latin typeface="Constantia"/>
                <a:cs typeface="Constantia"/>
              </a:rPr>
              <a:t> </a:t>
            </a:r>
            <a:r>
              <a:rPr lang="es-CO" sz="1400" spc="-5" dirty="0">
                <a:latin typeface="Constantia"/>
                <a:cs typeface="Constantia"/>
              </a:rPr>
              <a:t>en</a:t>
            </a:r>
            <a:r>
              <a:rPr lang="es-CO" sz="1400" spc="-30" dirty="0">
                <a:latin typeface="Constantia"/>
                <a:cs typeface="Constantia"/>
              </a:rPr>
              <a:t> </a:t>
            </a:r>
            <a:r>
              <a:rPr lang="es-CO" sz="1400" spc="-10" dirty="0">
                <a:latin typeface="Constantia"/>
                <a:cs typeface="Constantia"/>
              </a:rPr>
              <a:t>un </a:t>
            </a:r>
            <a:r>
              <a:rPr lang="es-CO" sz="1400" spc="-335" dirty="0">
                <a:latin typeface="Constantia"/>
                <a:cs typeface="Constantia"/>
              </a:rPr>
              <a:t> </a:t>
            </a:r>
            <a:r>
              <a:rPr lang="es-CO" sz="1400" spc="-5" dirty="0">
                <a:latin typeface="Constantia"/>
                <a:cs typeface="Constantia"/>
              </a:rPr>
              <a:t>primer</a:t>
            </a:r>
            <a:r>
              <a:rPr lang="es-CO" sz="1400" spc="-50" dirty="0">
                <a:latin typeface="Constantia"/>
                <a:cs typeface="Constantia"/>
              </a:rPr>
              <a:t> </a:t>
            </a:r>
            <a:r>
              <a:rPr lang="es-CO" sz="1400" spc="-5" dirty="0">
                <a:latin typeface="Constantia"/>
                <a:cs typeface="Constantia"/>
              </a:rPr>
              <a:t>paso</a:t>
            </a:r>
            <a:r>
              <a:rPr lang="es-CO" sz="1400" spc="-65" dirty="0">
                <a:latin typeface="Constantia"/>
                <a:cs typeface="Constantia"/>
              </a:rPr>
              <a:t> </a:t>
            </a:r>
            <a:r>
              <a:rPr lang="es-CO" sz="1400" spc="-5" dirty="0">
                <a:latin typeface="Constantia"/>
                <a:cs typeface="Constantia"/>
              </a:rPr>
              <a:t>y</a:t>
            </a:r>
            <a:r>
              <a:rPr lang="es-CO" sz="1400" spc="-65" dirty="0">
                <a:latin typeface="Constantia"/>
                <a:cs typeface="Constantia"/>
              </a:rPr>
              <a:t> </a:t>
            </a:r>
            <a:r>
              <a:rPr lang="es-CO" sz="1400" spc="-10" dirty="0">
                <a:latin typeface="Constantia"/>
                <a:cs typeface="Constantia"/>
              </a:rPr>
              <a:t>otro</a:t>
            </a:r>
            <a:r>
              <a:rPr lang="es-CO" sz="1400" spc="-45" dirty="0">
                <a:latin typeface="Constantia"/>
                <a:cs typeface="Constantia"/>
              </a:rPr>
              <a:t> </a:t>
            </a:r>
            <a:r>
              <a:rPr lang="es-CO" sz="1400" spc="-5" dirty="0">
                <a:latin typeface="Constantia"/>
                <a:cs typeface="Constantia"/>
              </a:rPr>
              <a:t>segundo</a:t>
            </a:r>
            <a:r>
              <a:rPr lang="es-CO" sz="1400" spc="-60" dirty="0">
                <a:latin typeface="Constantia"/>
                <a:cs typeface="Constantia"/>
              </a:rPr>
              <a:t> </a:t>
            </a:r>
            <a:r>
              <a:rPr lang="es-CO" sz="1400" spc="-10" dirty="0" err="1">
                <a:latin typeface="Constantia"/>
                <a:cs typeface="Constantia"/>
              </a:rPr>
              <a:t>commit</a:t>
            </a:r>
            <a:r>
              <a:rPr lang="es-CO" sz="1400" spc="-50" dirty="0">
                <a:latin typeface="Constantia"/>
                <a:cs typeface="Constantia"/>
              </a:rPr>
              <a:t> </a:t>
            </a:r>
            <a:r>
              <a:rPr lang="es-CO" sz="1400" spc="-5" dirty="0">
                <a:latin typeface="Constantia"/>
                <a:cs typeface="Constantia"/>
              </a:rPr>
              <a:t>en</a:t>
            </a:r>
            <a:r>
              <a:rPr lang="es-CO" sz="1400" spc="-35" dirty="0">
                <a:latin typeface="Constantia"/>
                <a:cs typeface="Constantia"/>
              </a:rPr>
              <a:t> </a:t>
            </a:r>
            <a:r>
              <a:rPr lang="es-CO" sz="1400" spc="-5" dirty="0">
                <a:latin typeface="Constantia"/>
                <a:cs typeface="Constantia"/>
              </a:rPr>
              <a:t>un</a:t>
            </a:r>
            <a:r>
              <a:rPr lang="es-CO" sz="1400" spc="-50" dirty="0">
                <a:latin typeface="Constantia"/>
                <a:cs typeface="Constantia"/>
              </a:rPr>
              <a:t> </a:t>
            </a:r>
            <a:r>
              <a:rPr lang="es-CO" sz="1400" spc="-5" dirty="0">
                <a:latin typeface="Constantia"/>
                <a:cs typeface="Constantia"/>
              </a:rPr>
              <a:t>segundo</a:t>
            </a:r>
            <a:endParaRPr lang="es-CO" sz="1400" dirty="0">
              <a:latin typeface="Constantia"/>
              <a:cs typeface="Constantia"/>
            </a:endParaRPr>
          </a:p>
          <a:p>
            <a:pPr marL="755650" lvl="1" indent="-285750">
              <a:lnSpc>
                <a:spcPct val="100000"/>
              </a:lnSpc>
              <a:spcBef>
                <a:spcPts val="409"/>
              </a:spcBef>
              <a:buFont typeface="Arial MT"/>
              <a:buChar char="–"/>
              <a:tabLst>
                <a:tab pos="755015" algn="l"/>
                <a:tab pos="755650" algn="l"/>
              </a:tabLst>
            </a:pPr>
            <a:r>
              <a:rPr lang="es-CO" sz="1800" spc="-5" dirty="0">
                <a:latin typeface="Constantia"/>
                <a:cs typeface="Constantia"/>
              </a:rPr>
              <a:t>Promociona</a:t>
            </a:r>
            <a:r>
              <a:rPr lang="es-CO" sz="1800" spc="-65" dirty="0">
                <a:latin typeface="Constantia"/>
                <a:cs typeface="Constantia"/>
              </a:rPr>
              <a:t> </a:t>
            </a:r>
            <a:r>
              <a:rPr lang="es-CO" sz="1800" spc="-5" dirty="0">
                <a:latin typeface="Constantia"/>
                <a:cs typeface="Constantia"/>
              </a:rPr>
              <a:t>una</a:t>
            </a:r>
            <a:r>
              <a:rPr lang="es-CO" sz="1800" spc="-50" dirty="0">
                <a:latin typeface="Constantia"/>
                <a:cs typeface="Constantia"/>
              </a:rPr>
              <a:t> </a:t>
            </a:r>
            <a:r>
              <a:rPr lang="es-CO" sz="1800" spc="-5" dirty="0">
                <a:latin typeface="Constantia"/>
                <a:cs typeface="Constantia"/>
              </a:rPr>
              <a:t>buena</a:t>
            </a:r>
            <a:r>
              <a:rPr lang="es-CO" sz="1800" spc="-75" dirty="0">
                <a:latin typeface="Constantia"/>
                <a:cs typeface="Constantia"/>
              </a:rPr>
              <a:t> </a:t>
            </a:r>
            <a:r>
              <a:rPr lang="es-CO" sz="1800" spc="-5" dirty="0">
                <a:latin typeface="Constantia"/>
                <a:cs typeface="Constantia"/>
              </a:rPr>
              <a:t>práctica</a:t>
            </a:r>
            <a:r>
              <a:rPr lang="es-CO" sz="1800" spc="-105" dirty="0">
                <a:latin typeface="Constantia"/>
                <a:cs typeface="Constantia"/>
              </a:rPr>
              <a:t> </a:t>
            </a:r>
            <a:r>
              <a:rPr lang="es-CO" sz="1800" spc="-5" dirty="0">
                <a:latin typeface="Constantia"/>
                <a:cs typeface="Constantia"/>
              </a:rPr>
              <a:t>de</a:t>
            </a:r>
            <a:r>
              <a:rPr lang="es-CO" sz="1800" spc="-50" dirty="0">
                <a:latin typeface="Constantia"/>
                <a:cs typeface="Constantia"/>
              </a:rPr>
              <a:t> </a:t>
            </a:r>
            <a:r>
              <a:rPr lang="es-CO" sz="1800" dirty="0">
                <a:latin typeface="Constantia"/>
                <a:cs typeface="Constantia"/>
              </a:rPr>
              <a:t>Git:</a:t>
            </a:r>
            <a:r>
              <a:rPr lang="es-CO" sz="1800" spc="10" dirty="0">
                <a:latin typeface="Constantia"/>
                <a:cs typeface="Constantia"/>
              </a:rPr>
              <a:t> </a:t>
            </a:r>
            <a:r>
              <a:rPr lang="es-CO" sz="1800" b="1" spc="-5" dirty="0">
                <a:latin typeface="Constantia"/>
                <a:cs typeface="Constantia"/>
              </a:rPr>
              <a:t>haz</a:t>
            </a:r>
            <a:r>
              <a:rPr lang="es-CO" sz="1800" b="1" spc="-80" dirty="0">
                <a:latin typeface="Constantia"/>
                <a:cs typeface="Constantia"/>
              </a:rPr>
              <a:t> </a:t>
            </a:r>
            <a:r>
              <a:rPr lang="es-CO" sz="1800" b="1" spc="-10" dirty="0" err="1">
                <a:latin typeface="Constantia"/>
                <a:cs typeface="Constantia"/>
              </a:rPr>
              <a:t>commit</a:t>
            </a:r>
            <a:r>
              <a:rPr lang="es-CO" sz="1800" b="1" spc="-55" dirty="0">
                <a:latin typeface="Constantia"/>
                <a:cs typeface="Constantia"/>
              </a:rPr>
              <a:t> </a:t>
            </a:r>
            <a:r>
              <a:rPr lang="es-CO" sz="1800" b="1" spc="-10" dirty="0">
                <a:latin typeface="Constantia"/>
                <a:cs typeface="Constantia"/>
              </a:rPr>
              <a:t>frecuentemente</a:t>
            </a:r>
            <a:endParaRPr lang="es-CO" sz="1800" dirty="0">
              <a:latin typeface="Constantia"/>
              <a:cs typeface="Constantia"/>
            </a:endParaRPr>
          </a:p>
          <a:p>
            <a:pPr marL="1155700" lvl="2" indent="-229235">
              <a:lnSpc>
                <a:spcPct val="100000"/>
              </a:lnSpc>
              <a:spcBef>
                <a:spcPts val="395"/>
              </a:spcBef>
              <a:buFont typeface="Arial MT"/>
              <a:buChar char="•"/>
              <a:tabLst>
                <a:tab pos="1155700" algn="l"/>
                <a:tab pos="1156335" algn="l"/>
              </a:tabLst>
            </a:pPr>
            <a:r>
              <a:rPr lang="es-CO" sz="1600" spc="-5" dirty="0">
                <a:latin typeface="Constantia"/>
                <a:cs typeface="Constantia"/>
              </a:rPr>
              <a:t>Que</a:t>
            </a:r>
            <a:r>
              <a:rPr lang="es-CO" sz="1600" spc="-90" dirty="0">
                <a:latin typeface="Constantia"/>
                <a:cs typeface="Constantia"/>
              </a:rPr>
              <a:t> </a:t>
            </a:r>
            <a:r>
              <a:rPr lang="es-CO" sz="1600" dirty="0">
                <a:latin typeface="Constantia"/>
                <a:cs typeface="Constantia"/>
              </a:rPr>
              <a:t>sean</a:t>
            </a:r>
            <a:r>
              <a:rPr lang="es-CO" sz="1600" spc="-65" dirty="0">
                <a:latin typeface="Constantia"/>
                <a:cs typeface="Constantia"/>
              </a:rPr>
              <a:t> </a:t>
            </a:r>
            <a:r>
              <a:rPr lang="es-CO" sz="1600" dirty="0">
                <a:latin typeface="Constantia"/>
                <a:cs typeface="Constantia"/>
              </a:rPr>
              <a:t>pequeños</a:t>
            </a:r>
            <a:r>
              <a:rPr lang="es-CO" sz="1600" spc="-40" dirty="0">
                <a:latin typeface="Constantia"/>
                <a:cs typeface="Constantia"/>
              </a:rPr>
              <a:t> </a:t>
            </a:r>
            <a:r>
              <a:rPr lang="es-CO" sz="1600" dirty="0">
                <a:latin typeface="Constantia"/>
                <a:cs typeface="Constantia"/>
              </a:rPr>
              <a:t>(si</a:t>
            </a:r>
            <a:r>
              <a:rPr lang="es-CO" sz="1600" spc="-50" dirty="0">
                <a:latin typeface="Constantia"/>
                <a:cs typeface="Constantia"/>
              </a:rPr>
              <a:t> </a:t>
            </a:r>
            <a:r>
              <a:rPr lang="es-CO" sz="1600" dirty="0">
                <a:latin typeface="Constantia"/>
                <a:cs typeface="Constantia"/>
              </a:rPr>
              <a:t>es</a:t>
            </a:r>
            <a:r>
              <a:rPr lang="es-CO" sz="1600" spc="-70" dirty="0">
                <a:latin typeface="Constantia"/>
                <a:cs typeface="Constantia"/>
              </a:rPr>
              <a:t> </a:t>
            </a:r>
            <a:r>
              <a:rPr lang="es-CO" sz="1600" spc="-5" dirty="0">
                <a:latin typeface="Constantia"/>
                <a:cs typeface="Constantia"/>
              </a:rPr>
              <a:t>posible)</a:t>
            </a:r>
            <a:endParaRPr lang="es-CO" sz="1600" dirty="0">
              <a:latin typeface="Constantia"/>
              <a:cs typeface="Constantia"/>
            </a:endParaRPr>
          </a:p>
          <a:p>
            <a:pPr marL="1155700" lvl="2" indent="-229235">
              <a:lnSpc>
                <a:spcPct val="100000"/>
              </a:lnSpc>
              <a:spcBef>
                <a:spcPts val="385"/>
              </a:spcBef>
              <a:buFont typeface="Arial MT"/>
              <a:buChar char="•"/>
              <a:tabLst>
                <a:tab pos="1155700" algn="l"/>
                <a:tab pos="1156335" algn="l"/>
              </a:tabLst>
            </a:pPr>
            <a:r>
              <a:rPr lang="es-CO" sz="1600" spc="-15" dirty="0">
                <a:latin typeface="Constantia"/>
                <a:cs typeface="Constantia"/>
              </a:rPr>
              <a:t>Incluye</a:t>
            </a:r>
            <a:r>
              <a:rPr lang="es-CO" sz="1600" spc="-55" dirty="0">
                <a:latin typeface="Constantia"/>
                <a:cs typeface="Constantia"/>
              </a:rPr>
              <a:t> </a:t>
            </a:r>
            <a:r>
              <a:rPr lang="es-CO" sz="1600" dirty="0">
                <a:latin typeface="Constantia"/>
                <a:cs typeface="Constantia"/>
              </a:rPr>
              <a:t>sólo</a:t>
            </a:r>
            <a:r>
              <a:rPr lang="es-CO" sz="1600" spc="-40" dirty="0">
                <a:latin typeface="Constantia"/>
                <a:cs typeface="Constantia"/>
              </a:rPr>
              <a:t> </a:t>
            </a:r>
            <a:r>
              <a:rPr lang="es-CO" sz="1600" dirty="0">
                <a:latin typeface="Constantia"/>
                <a:cs typeface="Constantia"/>
              </a:rPr>
              <a:t>las</a:t>
            </a:r>
            <a:r>
              <a:rPr lang="es-CO" sz="1600" spc="-35" dirty="0">
                <a:latin typeface="Constantia"/>
                <a:cs typeface="Constantia"/>
              </a:rPr>
              <a:t> </a:t>
            </a:r>
            <a:r>
              <a:rPr lang="es-CO" sz="1600" spc="-5" dirty="0">
                <a:latin typeface="Constantia"/>
                <a:cs typeface="Constantia"/>
              </a:rPr>
              <a:t>modificaciones</a:t>
            </a:r>
            <a:r>
              <a:rPr lang="es-CO" sz="1600" spc="-85" dirty="0">
                <a:latin typeface="Constantia"/>
                <a:cs typeface="Constantia"/>
              </a:rPr>
              <a:t> </a:t>
            </a:r>
            <a:r>
              <a:rPr lang="es-CO" sz="1600" spc="-10" dirty="0">
                <a:latin typeface="Constantia"/>
                <a:cs typeface="Constantia"/>
              </a:rPr>
              <a:t>concretas</a:t>
            </a:r>
            <a:r>
              <a:rPr lang="es-CO" sz="1600" spc="-70" dirty="0">
                <a:latin typeface="Constantia"/>
                <a:cs typeface="Constantia"/>
              </a:rPr>
              <a:t> </a:t>
            </a:r>
            <a:r>
              <a:rPr lang="es-CO" sz="1600" spc="-5" dirty="0">
                <a:latin typeface="Constantia"/>
                <a:cs typeface="Constantia"/>
              </a:rPr>
              <a:t>que</a:t>
            </a:r>
            <a:r>
              <a:rPr lang="es-CO" sz="1600" spc="-65" dirty="0">
                <a:latin typeface="Constantia"/>
                <a:cs typeface="Constantia"/>
              </a:rPr>
              <a:t> </a:t>
            </a:r>
            <a:r>
              <a:rPr lang="es-CO" sz="1600" spc="-10" dirty="0">
                <a:latin typeface="Constantia"/>
                <a:cs typeface="Constantia"/>
              </a:rPr>
              <a:t>resuelvan</a:t>
            </a:r>
            <a:r>
              <a:rPr lang="es-CO" sz="1600" spc="-55" dirty="0">
                <a:latin typeface="Constantia"/>
                <a:cs typeface="Constantia"/>
              </a:rPr>
              <a:t> </a:t>
            </a:r>
            <a:r>
              <a:rPr lang="es-CO" sz="1600" dirty="0">
                <a:latin typeface="Constantia"/>
                <a:cs typeface="Constantia"/>
              </a:rPr>
              <a:t>el</a:t>
            </a:r>
            <a:r>
              <a:rPr lang="es-CO" sz="1600" spc="-30" dirty="0">
                <a:latin typeface="Constantia"/>
                <a:cs typeface="Constantia"/>
              </a:rPr>
              <a:t> </a:t>
            </a:r>
            <a:r>
              <a:rPr lang="es-CO" sz="1600" spc="-5" dirty="0">
                <a:latin typeface="Constantia"/>
                <a:cs typeface="Constantia"/>
              </a:rPr>
              <a:t>problema/tarea.</a:t>
            </a:r>
            <a:endParaRPr lang="es-CO" sz="1600" dirty="0">
              <a:latin typeface="Constantia"/>
              <a:cs typeface="Constantia"/>
            </a:endParaRPr>
          </a:p>
        </p:txBody>
      </p:sp>
      <p:pic>
        <p:nvPicPr>
          <p:cNvPr id="13" name="object 13"/>
          <p:cNvPicPr/>
          <p:nvPr/>
        </p:nvPicPr>
        <p:blipFill>
          <a:blip r:embed="rId7" cstate="print"/>
          <a:stretch>
            <a:fillRect/>
          </a:stretch>
        </p:blipFill>
        <p:spPr>
          <a:xfrm>
            <a:off x="1246683" y="5032349"/>
            <a:ext cx="3076574" cy="1828800"/>
          </a:xfrm>
          <a:prstGeom prst="rect">
            <a:avLst/>
          </a:prstGeom>
        </p:spPr>
      </p:pic>
      <p:pic>
        <p:nvPicPr>
          <p:cNvPr id="14" name="object 14"/>
          <p:cNvPicPr/>
          <p:nvPr/>
        </p:nvPicPr>
        <p:blipFill>
          <a:blip r:embed="rId8" cstate="print"/>
          <a:stretch>
            <a:fillRect/>
          </a:stretch>
        </p:blipFill>
        <p:spPr>
          <a:xfrm>
            <a:off x="4953000" y="5032349"/>
            <a:ext cx="3133725" cy="17335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3468" y="153923"/>
              <a:ext cx="1930908" cy="925067"/>
            </a:xfrm>
            <a:prstGeom prst="rect">
              <a:avLst/>
            </a:prstGeom>
          </p:spPr>
        </p:pic>
        <p:pic>
          <p:nvPicPr>
            <p:cNvPr id="9" name="object 9"/>
            <p:cNvPicPr/>
            <p:nvPr/>
          </p:nvPicPr>
          <p:blipFill>
            <a:blip r:embed="rId5"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844218"/>
            <a:ext cx="7767955" cy="2444115"/>
          </a:xfrm>
          <a:prstGeom prst="rect">
            <a:avLst/>
          </a:prstGeom>
        </p:spPr>
        <p:txBody>
          <a:bodyPr vert="horz" wrap="square" lIns="0" tIns="90170" rIns="0" bIns="0" rtlCol="0">
            <a:spAutoFit/>
          </a:bodyPr>
          <a:lstStyle/>
          <a:p>
            <a:pPr marL="355600" indent="-342900">
              <a:lnSpc>
                <a:spcPct val="100000"/>
              </a:lnSpc>
              <a:spcBef>
                <a:spcPts val="710"/>
              </a:spcBef>
              <a:buFont typeface="Arial MT"/>
              <a:buChar char="•"/>
              <a:tabLst>
                <a:tab pos="354965" algn="l"/>
                <a:tab pos="355600" algn="l"/>
              </a:tabLst>
            </a:pPr>
            <a:r>
              <a:rPr lang="es-CO" sz="2400">
                <a:latin typeface="Constantia"/>
                <a:cs typeface="Constantia"/>
              </a:rPr>
              <a:t>Es</a:t>
            </a:r>
            <a:r>
              <a:rPr lang="es-CO" sz="2400" spc="-114">
                <a:latin typeface="Constantia"/>
                <a:cs typeface="Constantia"/>
              </a:rPr>
              <a:t> </a:t>
            </a:r>
            <a:r>
              <a:rPr lang="es-CO" sz="2400" spc="-5">
                <a:latin typeface="Constantia"/>
                <a:cs typeface="Constantia"/>
              </a:rPr>
              <a:t>distribuido</a:t>
            </a:r>
            <a:endParaRPr lang="es-CO" sz="2400">
              <a:latin typeface="Constantia"/>
              <a:cs typeface="Constantia"/>
            </a:endParaRPr>
          </a:p>
          <a:p>
            <a:pPr marL="755650" marR="926465" lvl="1" indent="-285750">
              <a:lnSpc>
                <a:spcPct val="100000"/>
              </a:lnSpc>
              <a:spcBef>
                <a:spcPts val="509"/>
              </a:spcBef>
              <a:buFont typeface="Arial MT"/>
              <a:buChar char="–"/>
              <a:tabLst>
                <a:tab pos="755015" algn="l"/>
                <a:tab pos="755650" algn="l"/>
              </a:tabLst>
            </a:pPr>
            <a:r>
              <a:rPr lang="es-CO" sz="2000" spc="-40" dirty="0">
                <a:latin typeface="Constantia"/>
                <a:cs typeface="Constantia"/>
              </a:rPr>
              <a:t>Todos </a:t>
            </a:r>
            <a:r>
              <a:rPr lang="es-CO" sz="2000" spc="-5" dirty="0">
                <a:latin typeface="Constantia"/>
                <a:cs typeface="Constantia"/>
              </a:rPr>
              <a:t>los</a:t>
            </a:r>
            <a:r>
              <a:rPr lang="es-CO" sz="2000" spc="-95" dirty="0">
                <a:latin typeface="Constantia"/>
                <a:cs typeface="Constantia"/>
              </a:rPr>
              <a:t> </a:t>
            </a:r>
            <a:r>
              <a:rPr lang="es-CO" sz="2000" spc="-10" dirty="0">
                <a:latin typeface="Constantia"/>
                <a:cs typeface="Constantia"/>
              </a:rPr>
              <a:t>desarrolladores</a:t>
            </a:r>
            <a:r>
              <a:rPr lang="es-CO" sz="2000" spc="-60" dirty="0">
                <a:latin typeface="Constantia"/>
                <a:cs typeface="Constantia"/>
              </a:rPr>
              <a:t> </a:t>
            </a:r>
            <a:r>
              <a:rPr lang="es-CO" sz="2000" spc="-5" dirty="0">
                <a:latin typeface="Constantia"/>
                <a:cs typeface="Constantia"/>
              </a:rPr>
              <a:t>tienen</a:t>
            </a:r>
            <a:r>
              <a:rPr lang="es-CO" sz="2000" spc="-60" dirty="0">
                <a:latin typeface="Constantia"/>
                <a:cs typeface="Constantia"/>
              </a:rPr>
              <a:t> </a:t>
            </a:r>
            <a:r>
              <a:rPr lang="es-CO" sz="2000" spc="-5" dirty="0">
                <a:latin typeface="Constantia"/>
                <a:cs typeface="Constantia"/>
              </a:rPr>
              <a:t>una</a:t>
            </a:r>
            <a:r>
              <a:rPr lang="es-CO" sz="2000" spc="-90" dirty="0">
                <a:latin typeface="Constantia"/>
                <a:cs typeface="Constantia"/>
              </a:rPr>
              <a:t> </a:t>
            </a:r>
            <a:r>
              <a:rPr lang="es-CO" sz="2000" spc="-10" dirty="0">
                <a:latin typeface="Constantia"/>
                <a:cs typeface="Constantia"/>
              </a:rPr>
              <a:t>copia</a:t>
            </a:r>
            <a:r>
              <a:rPr lang="es-CO" sz="2000" spc="-95" dirty="0">
                <a:latin typeface="Constantia"/>
                <a:cs typeface="Constantia"/>
              </a:rPr>
              <a:t> </a:t>
            </a:r>
            <a:r>
              <a:rPr lang="es-CO" sz="2000" spc="-10" dirty="0">
                <a:latin typeface="Constantia"/>
                <a:cs typeface="Constantia"/>
              </a:rPr>
              <a:t>completa</a:t>
            </a:r>
            <a:r>
              <a:rPr lang="es-CO" sz="2000" spc="-85" dirty="0">
                <a:latin typeface="Constantia"/>
                <a:cs typeface="Constantia"/>
              </a:rPr>
              <a:t> </a:t>
            </a:r>
            <a:r>
              <a:rPr lang="es-CO" sz="2000" spc="-10" dirty="0">
                <a:latin typeface="Constantia"/>
                <a:cs typeface="Constantia"/>
              </a:rPr>
              <a:t>del </a:t>
            </a:r>
            <a:r>
              <a:rPr lang="es-CO" sz="2000" spc="-484" dirty="0">
                <a:latin typeface="Constantia"/>
                <a:cs typeface="Constantia"/>
              </a:rPr>
              <a:t> </a:t>
            </a:r>
            <a:r>
              <a:rPr lang="es-CO" sz="2000" spc="-10" dirty="0">
                <a:latin typeface="Constantia"/>
                <a:cs typeface="Constantia"/>
              </a:rPr>
              <a:t>repositorio</a:t>
            </a:r>
            <a:endParaRPr lang="es-CO" sz="2000" dirty="0">
              <a:latin typeface="Constantia"/>
              <a:cs typeface="Constantia"/>
            </a:endParaRPr>
          </a:p>
          <a:p>
            <a:pPr marL="1155700" lvl="2" indent="-229235">
              <a:lnSpc>
                <a:spcPct val="100000"/>
              </a:lnSpc>
              <a:spcBef>
                <a:spcPts val="445"/>
              </a:spcBef>
              <a:buFont typeface="Arial MT"/>
              <a:buChar char="•"/>
              <a:tabLst>
                <a:tab pos="1155700" algn="l"/>
                <a:tab pos="1156335" algn="l"/>
              </a:tabLst>
            </a:pPr>
            <a:r>
              <a:rPr lang="es-CO" sz="1800" dirty="0">
                <a:latin typeface="Constantia"/>
                <a:cs typeface="Constantia"/>
              </a:rPr>
              <a:t>Pueden</a:t>
            </a:r>
            <a:r>
              <a:rPr lang="es-CO" sz="1800" spc="-65" dirty="0">
                <a:latin typeface="Constantia"/>
                <a:cs typeface="Constantia"/>
              </a:rPr>
              <a:t> </a:t>
            </a:r>
            <a:r>
              <a:rPr lang="es-CO" sz="1800" dirty="0">
                <a:latin typeface="Constantia"/>
                <a:cs typeface="Constantia"/>
              </a:rPr>
              <a:t>ser</a:t>
            </a:r>
            <a:r>
              <a:rPr lang="es-CO" sz="1800" spc="-105" dirty="0">
                <a:latin typeface="Constantia"/>
                <a:cs typeface="Constantia"/>
              </a:rPr>
              <a:t> </a:t>
            </a:r>
            <a:r>
              <a:rPr lang="es-CO" sz="1800" spc="-5" dirty="0">
                <a:latin typeface="Constantia"/>
                <a:cs typeface="Constantia"/>
              </a:rPr>
              <a:t>usadas</a:t>
            </a:r>
            <a:r>
              <a:rPr lang="es-CO" sz="1800" spc="-100" dirty="0">
                <a:latin typeface="Constantia"/>
                <a:cs typeface="Constantia"/>
              </a:rPr>
              <a:t> </a:t>
            </a:r>
            <a:r>
              <a:rPr lang="es-CO" sz="1800" spc="-10" dirty="0">
                <a:latin typeface="Constantia"/>
                <a:cs typeface="Constantia"/>
              </a:rPr>
              <a:t>como</a:t>
            </a:r>
            <a:r>
              <a:rPr lang="es-CO" sz="1800" spc="-50" dirty="0">
                <a:latin typeface="Constantia"/>
                <a:cs typeface="Constantia"/>
              </a:rPr>
              <a:t> </a:t>
            </a:r>
            <a:r>
              <a:rPr lang="es-CO" sz="1800" spc="-5" dirty="0" err="1">
                <a:latin typeface="Constantia"/>
                <a:cs typeface="Constantia"/>
              </a:rPr>
              <a:t>backups</a:t>
            </a:r>
            <a:r>
              <a:rPr lang="es-CO" sz="1800" spc="-95" dirty="0">
                <a:latin typeface="Constantia"/>
                <a:cs typeface="Constantia"/>
              </a:rPr>
              <a:t> </a:t>
            </a:r>
            <a:r>
              <a:rPr lang="es-CO" sz="1800" spc="-5" dirty="0">
                <a:latin typeface="Constantia"/>
                <a:cs typeface="Constantia"/>
              </a:rPr>
              <a:t>de</a:t>
            </a:r>
            <a:r>
              <a:rPr lang="es-CO" sz="1800" spc="-95" dirty="0">
                <a:latin typeface="Constantia"/>
                <a:cs typeface="Constantia"/>
              </a:rPr>
              <a:t> </a:t>
            </a:r>
            <a:r>
              <a:rPr lang="es-CO" sz="1800" spc="-10" dirty="0">
                <a:latin typeface="Constantia"/>
                <a:cs typeface="Constantia"/>
              </a:rPr>
              <a:t>emergencia</a:t>
            </a:r>
            <a:endParaRPr lang="es-CO" sz="1800" dirty="0">
              <a:latin typeface="Constantia"/>
              <a:cs typeface="Constantia"/>
            </a:endParaRPr>
          </a:p>
          <a:p>
            <a:pPr marL="755650" lvl="1" indent="-285750">
              <a:lnSpc>
                <a:spcPct val="100000"/>
              </a:lnSpc>
              <a:spcBef>
                <a:spcPts val="470"/>
              </a:spcBef>
              <a:buFont typeface="Arial MT"/>
              <a:buChar char="–"/>
              <a:tabLst>
                <a:tab pos="755015" algn="l"/>
                <a:tab pos="755650" algn="l"/>
              </a:tabLst>
            </a:pPr>
            <a:r>
              <a:rPr lang="es-CO" sz="2000" spc="-35" dirty="0">
                <a:latin typeface="Constantia"/>
                <a:cs typeface="Constantia"/>
              </a:rPr>
              <a:t>N</a:t>
            </a:r>
            <a:r>
              <a:rPr lang="es-CO" sz="2000" dirty="0">
                <a:latin typeface="Constantia"/>
                <a:cs typeface="Constantia"/>
              </a:rPr>
              <a:t>o</a:t>
            </a:r>
            <a:r>
              <a:rPr lang="es-CO" sz="2000" spc="-105" dirty="0">
                <a:latin typeface="Constantia"/>
                <a:cs typeface="Constantia"/>
              </a:rPr>
              <a:t> </a:t>
            </a:r>
            <a:r>
              <a:rPr lang="es-CO" sz="2000" dirty="0">
                <a:latin typeface="Constantia"/>
                <a:cs typeface="Constantia"/>
              </a:rPr>
              <a:t>es</a:t>
            </a:r>
            <a:r>
              <a:rPr lang="es-CO" sz="2000" spc="-35" dirty="0">
                <a:latin typeface="Constantia"/>
                <a:cs typeface="Constantia"/>
              </a:rPr>
              <a:t> </a:t>
            </a:r>
            <a:r>
              <a:rPr lang="es-CO" sz="2000" dirty="0">
                <a:latin typeface="Constantia"/>
                <a:cs typeface="Constantia"/>
              </a:rPr>
              <a:t>(demasiado)</a:t>
            </a:r>
            <a:r>
              <a:rPr lang="es-CO" sz="2000" spc="5" dirty="0">
                <a:latin typeface="Constantia"/>
                <a:cs typeface="Constantia"/>
              </a:rPr>
              <a:t> </a:t>
            </a:r>
            <a:r>
              <a:rPr lang="es-CO" sz="2000" dirty="0">
                <a:latin typeface="Constantia"/>
                <a:cs typeface="Constantia"/>
              </a:rPr>
              <a:t>len</a:t>
            </a:r>
            <a:r>
              <a:rPr lang="es-CO" sz="2000" spc="-25" dirty="0">
                <a:latin typeface="Constantia"/>
                <a:cs typeface="Constantia"/>
              </a:rPr>
              <a:t>t</a:t>
            </a:r>
            <a:r>
              <a:rPr lang="es-CO" sz="2000" dirty="0">
                <a:latin typeface="Constantia"/>
                <a:cs typeface="Constantia"/>
              </a:rPr>
              <a:t>o</a:t>
            </a:r>
            <a:r>
              <a:rPr lang="es-CO" sz="2000" spc="-114" dirty="0">
                <a:latin typeface="Constantia"/>
                <a:cs typeface="Constantia"/>
              </a:rPr>
              <a:t> </a:t>
            </a:r>
            <a:r>
              <a:rPr lang="es-CO" sz="2000" spc="-45" dirty="0">
                <a:latin typeface="Constantia"/>
                <a:cs typeface="Constantia"/>
              </a:rPr>
              <a:t>c</a:t>
            </a:r>
            <a:r>
              <a:rPr lang="es-CO" sz="2000" dirty="0">
                <a:latin typeface="Constantia"/>
                <a:cs typeface="Constantia"/>
              </a:rPr>
              <a:t>o</a:t>
            </a:r>
            <a:r>
              <a:rPr lang="es-CO" sz="2000" spc="-10" dirty="0">
                <a:latin typeface="Constantia"/>
                <a:cs typeface="Constantia"/>
              </a:rPr>
              <a:t>m</a:t>
            </a:r>
            <a:r>
              <a:rPr lang="es-CO" sz="2000" dirty="0">
                <a:latin typeface="Constantia"/>
                <a:cs typeface="Constantia"/>
              </a:rPr>
              <a:t>pa</a:t>
            </a:r>
            <a:r>
              <a:rPr lang="es-CO" sz="2000" spc="-40" dirty="0">
                <a:latin typeface="Constantia"/>
                <a:cs typeface="Constantia"/>
              </a:rPr>
              <a:t>r</a:t>
            </a:r>
            <a:r>
              <a:rPr lang="es-CO" sz="2000" dirty="0">
                <a:latin typeface="Constantia"/>
                <a:cs typeface="Constantia"/>
              </a:rPr>
              <a:t>ado</a:t>
            </a:r>
            <a:r>
              <a:rPr lang="es-CO" sz="2000" spc="-85" dirty="0">
                <a:latin typeface="Constantia"/>
                <a:cs typeface="Constantia"/>
              </a:rPr>
              <a:t> </a:t>
            </a:r>
            <a:r>
              <a:rPr lang="es-CO" sz="2000" spc="-45" dirty="0">
                <a:latin typeface="Constantia"/>
                <a:cs typeface="Constantia"/>
              </a:rPr>
              <a:t>c</a:t>
            </a:r>
            <a:r>
              <a:rPr lang="es-CO" sz="2000" dirty="0">
                <a:latin typeface="Constantia"/>
                <a:cs typeface="Constantia"/>
              </a:rPr>
              <a:t>on</a:t>
            </a:r>
            <a:r>
              <a:rPr lang="es-CO" sz="2000" spc="-35" dirty="0">
                <a:latin typeface="Constantia"/>
                <a:cs typeface="Constantia"/>
              </a:rPr>
              <a:t> </a:t>
            </a:r>
            <a:r>
              <a:rPr lang="es-CO" sz="2000" dirty="0">
                <a:latin typeface="Constantia"/>
                <a:cs typeface="Constantia"/>
              </a:rPr>
              <a:t>S</a:t>
            </a:r>
            <a:r>
              <a:rPr lang="es-CO" sz="2000" spc="-10" dirty="0">
                <a:latin typeface="Constantia"/>
                <a:cs typeface="Constantia"/>
              </a:rPr>
              <a:t>V</a:t>
            </a:r>
            <a:r>
              <a:rPr lang="es-CO" sz="2000" dirty="0">
                <a:latin typeface="Constantia"/>
                <a:cs typeface="Constantia"/>
              </a:rPr>
              <a:t>N</a:t>
            </a:r>
          </a:p>
          <a:p>
            <a:pPr marL="1155700" marR="5080" lvl="2" indent="-229235">
              <a:lnSpc>
                <a:spcPct val="100000"/>
              </a:lnSpc>
              <a:spcBef>
                <a:spcPts val="445"/>
              </a:spcBef>
              <a:buFont typeface="Arial MT"/>
              <a:buChar char="•"/>
              <a:tabLst>
                <a:tab pos="1155700" algn="l"/>
                <a:tab pos="1156335" algn="l"/>
              </a:tabLst>
            </a:pPr>
            <a:r>
              <a:rPr lang="es-CO" sz="1800" spc="-25" dirty="0">
                <a:latin typeface="Constantia"/>
                <a:cs typeface="Constantia"/>
              </a:rPr>
              <a:t>Teniendo</a:t>
            </a:r>
            <a:r>
              <a:rPr lang="es-CO" sz="1800" spc="-85" dirty="0">
                <a:latin typeface="Constantia"/>
                <a:cs typeface="Constantia"/>
              </a:rPr>
              <a:t> </a:t>
            </a:r>
            <a:r>
              <a:rPr lang="es-CO" sz="1800" dirty="0">
                <a:latin typeface="Constantia"/>
                <a:cs typeface="Constantia"/>
              </a:rPr>
              <a:t>en</a:t>
            </a:r>
            <a:r>
              <a:rPr lang="es-CO" sz="1800" spc="-75" dirty="0">
                <a:latin typeface="Constantia"/>
                <a:cs typeface="Constantia"/>
              </a:rPr>
              <a:t> </a:t>
            </a:r>
            <a:r>
              <a:rPr lang="es-CO" sz="1800" spc="-5" dirty="0">
                <a:latin typeface="Constantia"/>
                <a:cs typeface="Constantia"/>
              </a:rPr>
              <a:t>cuenta</a:t>
            </a:r>
            <a:r>
              <a:rPr lang="es-CO" sz="1800" spc="-95" dirty="0">
                <a:latin typeface="Constantia"/>
                <a:cs typeface="Constantia"/>
              </a:rPr>
              <a:t> </a:t>
            </a:r>
            <a:r>
              <a:rPr lang="es-CO" sz="1800" spc="-5" dirty="0">
                <a:latin typeface="Constantia"/>
                <a:cs typeface="Constantia"/>
              </a:rPr>
              <a:t>que</a:t>
            </a:r>
            <a:r>
              <a:rPr lang="es-CO" sz="1800" spc="-85" dirty="0">
                <a:latin typeface="Constantia"/>
                <a:cs typeface="Constantia"/>
              </a:rPr>
              <a:t> </a:t>
            </a:r>
            <a:r>
              <a:rPr lang="es-CO" sz="1800" spc="-15" dirty="0">
                <a:latin typeface="Constantia"/>
                <a:cs typeface="Constantia"/>
              </a:rPr>
              <a:t>con</a:t>
            </a:r>
            <a:r>
              <a:rPr lang="es-CO" sz="1800" spc="-30" dirty="0">
                <a:latin typeface="Constantia"/>
                <a:cs typeface="Constantia"/>
              </a:rPr>
              <a:t> </a:t>
            </a:r>
            <a:r>
              <a:rPr lang="es-CO" sz="1800" dirty="0">
                <a:latin typeface="Constantia"/>
                <a:cs typeface="Constantia"/>
              </a:rPr>
              <a:t>SVN</a:t>
            </a:r>
            <a:r>
              <a:rPr lang="es-CO" sz="1800" spc="-35" dirty="0">
                <a:latin typeface="Constantia"/>
                <a:cs typeface="Constantia"/>
              </a:rPr>
              <a:t> </a:t>
            </a:r>
            <a:r>
              <a:rPr lang="es-CO" sz="1800" spc="-5" dirty="0">
                <a:latin typeface="Constantia"/>
                <a:cs typeface="Constantia"/>
              </a:rPr>
              <a:t>sólo</a:t>
            </a:r>
            <a:r>
              <a:rPr lang="es-CO" sz="1800" spc="-65" dirty="0">
                <a:latin typeface="Constantia"/>
                <a:cs typeface="Constantia"/>
              </a:rPr>
              <a:t> </a:t>
            </a:r>
            <a:r>
              <a:rPr lang="es-CO" sz="1800" spc="-5" dirty="0">
                <a:latin typeface="Constantia"/>
                <a:cs typeface="Constantia"/>
              </a:rPr>
              <a:t>trabajamos</a:t>
            </a:r>
            <a:r>
              <a:rPr lang="es-CO" sz="1800" spc="-95" dirty="0">
                <a:latin typeface="Constantia"/>
                <a:cs typeface="Constantia"/>
              </a:rPr>
              <a:t> </a:t>
            </a:r>
            <a:r>
              <a:rPr lang="es-CO" sz="1800" spc="-15" dirty="0">
                <a:latin typeface="Constantia"/>
                <a:cs typeface="Constantia"/>
              </a:rPr>
              <a:t>con</a:t>
            </a:r>
            <a:r>
              <a:rPr lang="es-CO" sz="1800" spc="-55" dirty="0">
                <a:latin typeface="Constantia"/>
                <a:cs typeface="Constantia"/>
              </a:rPr>
              <a:t> </a:t>
            </a:r>
            <a:r>
              <a:rPr lang="es-CO" sz="1800" spc="-5" dirty="0">
                <a:latin typeface="Constantia"/>
                <a:cs typeface="Constantia"/>
              </a:rPr>
              <a:t>una</a:t>
            </a:r>
            <a:r>
              <a:rPr lang="es-CO" sz="1800" spc="-75" dirty="0">
                <a:latin typeface="Constantia"/>
                <a:cs typeface="Constantia"/>
              </a:rPr>
              <a:t> </a:t>
            </a:r>
            <a:r>
              <a:rPr lang="es-CO" sz="1800" spc="-10" dirty="0">
                <a:latin typeface="Constantia"/>
                <a:cs typeface="Constantia"/>
              </a:rPr>
              <a:t>rama</a:t>
            </a:r>
            <a:r>
              <a:rPr lang="es-CO" sz="1800" spc="-95" dirty="0">
                <a:latin typeface="Constantia"/>
                <a:cs typeface="Constantia"/>
              </a:rPr>
              <a:t> </a:t>
            </a:r>
            <a:r>
              <a:rPr lang="es-CO" sz="1800" dirty="0">
                <a:latin typeface="Constantia"/>
                <a:cs typeface="Constantia"/>
              </a:rPr>
              <a:t>a</a:t>
            </a:r>
            <a:r>
              <a:rPr lang="es-CO" sz="1800" spc="-50" dirty="0">
                <a:latin typeface="Constantia"/>
                <a:cs typeface="Constantia"/>
              </a:rPr>
              <a:t> </a:t>
            </a:r>
            <a:r>
              <a:rPr lang="es-CO" sz="1800" dirty="0">
                <a:latin typeface="Constantia"/>
                <a:cs typeface="Constantia"/>
              </a:rPr>
              <a:t>la </a:t>
            </a:r>
            <a:r>
              <a:rPr lang="es-CO" sz="1800" spc="-440" dirty="0">
                <a:latin typeface="Constantia"/>
                <a:cs typeface="Constantia"/>
              </a:rPr>
              <a:t> </a:t>
            </a:r>
            <a:r>
              <a:rPr lang="es-CO" sz="1800" spc="-15" dirty="0">
                <a:latin typeface="Constantia"/>
                <a:cs typeface="Constantia"/>
              </a:rPr>
              <a:t>vez.</a:t>
            </a:r>
            <a:endParaRPr lang="es-CO" sz="1800" dirty="0">
              <a:latin typeface="Constantia"/>
              <a:cs typeface="Constantia"/>
            </a:endParaRPr>
          </a:p>
        </p:txBody>
      </p:sp>
      <p:pic>
        <p:nvPicPr>
          <p:cNvPr id="13" name="object 13"/>
          <p:cNvPicPr/>
          <p:nvPr/>
        </p:nvPicPr>
        <p:blipFill>
          <a:blip r:embed="rId6" cstate="print"/>
          <a:stretch>
            <a:fillRect/>
          </a:stretch>
        </p:blipFill>
        <p:spPr>
          <a:xfrm>
            <a:off x="2681646" y="3760168"/>
            <a:ext cx="3780707" cy="4191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3468" y="153923"/>
              <a:ext cx="1930908" cy="925067"/>
            </a:xfrm>
            <a:prstGeom prst="rect">
              <a:avLst/>
            </a:prstGeom>
          </p:spPr>
        </p:pic>
        <p:pic>
          <p:nvPicPr>
            <p:cNvPr id="9" name="object 9"/>
            <p:cNvPicPr/>
            <p:nvPr/>
          </p:nvPicPr>
          <p:blipFill>
            <a:blip r:embed="rId5"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922020"/>
            <a:ext cx="4899660" cy="39116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20" dirty="0">
                <a:latin typeface="Constantia"/>
                <a:cs typeface="Constantia"/>
              </a:rPr>
              <a:t>Permite</a:t>
            </a:r>
            <a:r>
              <a:rPr sz="2400" spc="-65" dirty="0">
                <a:latin typeface="Constantia"/>
                <a:cs typeface="Constantia"/>
              </a:rPr>
              <a:t> </a:t>
            </a:r>
            <a:r>
              <a:rPr sz="2400" spc="-5" dirty="0">
                <a:latin typeface="Constantia"/>
                <a:cs typeface="Constantia"/>
              </a:rPr>
              <a:t>múltiples</a:t>
            </a:r>
            <a:r>
              <a:rPr sz="2400" spc="-85" dirty="0">
                <a:latin typeface="Constantia"/>
                <a:cs typeface="Constantia"/>
              </a:rPr>
              <a:t> </a:t>
            </a:r>
            <a:r>
              <a:rPr sz="2400" spc="30" dirty="0">
                <a:latin typeface="Constantia"/>
                <a:cs typeface="Constantia"/>
              </a:rPr>
              <a:t>flujos</a:t>
            </a:r>
            <a:r>
              <a:rPr sz="2400" spc="-114" dirty="0">
                <a:latin typeface="Constantia"/>
                <a:cs typeface="Constantia"/>
              </a:rPr>
              <a:t> </a:t>
            </a:r>
            <a:r>
              <a:rPr sz="2400" spc="-5" dirty="0">
                <a:latin typeface="Constantia"/>
                <a:cs typeface="Constantia"/>
              </a:rPr>
              <a:t>de</a:t>
            </a:r>
            <a:r>
              <a:rPr sz="2400" spc="-95" dirty="0">
                <a:latin typeface="Constantia"/>
                <a:cs typeface="Constantia"/>
              </a:rPr>
              <a:t> </a:t>
            </a:r>
            <a:r>
              <a:rPr sz="2400" spc="-10" dirty="0">
                <a:latin typeface="Constantia"/>
                <a:cs typeface="Constantia"/>
              </a:rPr>
              <a:t>trabajo</a:t>
            </a:r>
            <a:endParaRPr sz="2400" dirty="0">
              <a:latin typeface="Constantia"/>
              <a:cs typeface="Constantia"/>
            </a:endParaRPr>
          </a:p>
        </p:txBody>
      </p:sp>
      <p:pic>
        <p:nvPicPr>
          <p:cNvPr id="13" name="object 13"/>
          <p:cNvPicPr/>
          <p:nvPr/>
        </p:nvPicPr>
        <p:blipFill>
          <a:blip r:embed="rId6" cstate="print"/>
          <a:stretch>
            <a:fillRect/>
          </a:stretch>
        </p:blipFill>
        <p:spPr>
          <a:xfrm>
            <a:off x="2483739" y="2193437"/>
            <a:ext cx="4176522" cy="2103374"/>
          </a:xfrm>
          <a:prstGeom prst="rect">
            <a:avLst/>
          </a:prstGeom>
        </p:spPr>
      </p:pic>
      <p:pic>
        <p:nvPicPr>
          <p:cNvPr id="14" name="object 14"/>
          <p:cNvPicPr/>
          <p:nvPr/>
        </p:nvPicPr>
        <p:blipFill>
          <a:blip r:embed="rId7" cstate="print"/>
          <a:stretch>
            <a:fillRect/>
          </a:stretch>
        </p:blipFill>
        <p:spPr>
          <a:xfrm>
            <a:off x="287394" y="4815628"/>
            <a:ext cx="4356481" cy="1755393"/>
          </a:xfrm>
          <a:prstGeom prst="rect">
            <a:avLst/>
          </a:prstGeom>
        </p:spPr>
      </p:pic>
      <p:pic>
        <p:nvPicPr>
          <p:cNvPr id="15" name="object 15"/>
          <p:cNvPicPr/>
          <p:nvPr/>
        </p:nvPicPr>
        <p:blipFill>
          <a:blip r:embed="rId8" cstate="print"/>
          <a:stretch>
            <a:fillRect/>
          </a:stretch>
        </p:blipFill>
        <p:spPr>
          <a:xfrm>
            <a:off x="4953000" y="4609011"/>
            <a:ext cx="4015313" cy="21686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3468" y="153923"/>
              <a:ext cx="1930908" cy="925067"/>
            </a:xfrm>
            <a:prstGeom prst="rect">
              <a:avLst/>
            </a:prstGeom>
          </p:spPr>
        </p:pic>
        <p:pic>
          <p:nvPicPr>
            <p:cNvPr id="9" name="object 9"/>
            <p:cNvPicPr/>
            <p:nvPr/>
          </p:nvPicPr>
          <p:blipFill>
            <a:blip r:embed="rId5"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830394"/>
            <a:ext cx="7980045" cy="609141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lang="es-CO" sz="2800" dirty="0">
                <a:latin typeface="Constantia"/>
                <a:cs typeface="Constantia"/>
              </a:rPr>
              <a:t>Git</a:t>
            </a:r>
            <a:r>
              <a:rPr lang="es-CO" sz="2800" spc="-70" dirty="0">
                <a:latin typeface="Constantia"/>
                <a:cs typeface="Constantia"/>
              </a:rPr>
              <a:t>H</a:t>
            </a:r>
            <a:r>
              <a:rPr lang="es-CO" sz="2800" spc="-5" dirty="0">
                <a:latin typeface="Constantia"/>
                <a:cs typeface="Constantia"/>
              </a:rPr>
              <a:t>u</a:t>
            </a:r>
            <a:r>
              <a:rPr lang="es-CO" sz="2800" dirty="0">
                <a:latin typeface="Constantia"/>
                <a:cs typeface="Constantia"/>
              </a:rPr>
              <a:t>b</a:t>
            </a:r>
            <a:r>
              <a:rPr lang="es-CO" sz="2800" spc="-160" dirty="0">
                <a:latin typeface="Constantia"/>
                <a:cs typeface="Constantia"/>
              </a:rPr>
              <a:t> </a:t>
            </a:r>
            <a:r>
              <a:rPr lang="es-CO" sz="2800" dirty="0">
                <a:latin typeface="Constantia"/>
                <a:cs typeface="Constantia"/>
              </a:rPr>
              <a:t>y</a:t>
            </a:r>
            <a:r>
              <a:rPr lang="es-CO" sz="2800" spc="-130" dirty="0">
                <a:latin typeface="Constantia"/>
                <a:cs typeface="Constantia"/>
              </a:rPr>
              <a:t> </a:t>
            </a:r>
            <a:r>
              <a:rPr lang="es-CO" sz="2800" dirty="0">
                <a:latin typeface="Constantia"/>
                <a:cs typeface="Constantia"/>
              </a:rPr>
              <a:t>simila</a:t>
            </a:r>
            <a:r>
              <a:rPr lang="es-CO" sz="2800" spc="-45" dirty="0">
                <a:latin typeface="Constantia"/>
                <a:cs typeface="Constantia"/>
              </a:rPr>
              <a:t>r</a:t>
            </a:r>
            <a:r>
              <a:rPr lang="es-CO" sz="2800" dirty="0">
                <a:latin typeface="Constantia"/>
                <a:cs typeface="Constantia"/>
              </a:rPr>
              <a:t>es</a:t>
            </a:r>
          </a:p>
          <a:p>
            <a:pPr marL="755650" lvl="1" indent="-285750">
              <a:lnSpc>
                <a:spcPct val="100000"/>
              </a:lnSpc>
              <a:spcBef>
                <a:spcPts val="310"/>
              </a:spcBef>
              <a:buFont typeface="Arial MT"/>
              <a:buChar char="–"/>
              <a:tabLst>
                <a:tab pos="755650" algn="l"/>
              </a:tabLst>
            </a:pPr>
            <a:r>
              <a:rPr lang="es-CO" sz="2400" spc="-10" dirty="0">
                <a:latin typeface="Constantia"/>
                <a:cs typeface="Constantia"/>
              </a:rPr>
              <a:t>Revolución</a:t>
            </a:r>
            <a:r>
              <a:rPr lang="es-CO" sz="2400" spc="-105" dirty="0">
                <a:latin typeface="Constantia"/>
                <a:cs typeface="Constantia"/>
              </a:rPr>
              <a:t> </a:t>
            </a:r>
            <a:r>
              <a:rPr lang="es-CO" sz="2400" dirty="0">
                <a:latin typeface="Constantia"/>
                <a:cs typeface="Constantia"/>
              </a:rPr>
              <a:t>en</a:t>
            </a:r>
            <a:r>
              <a:rPr lang="es-CO" sz="2400" spc="-45" dirty="0">
                <a:latin typeface="Constantia"/>
                <a:cs typeface="Constantia"/>
              </a:rPr>
              <a:t> </a:t>
            </a:r>
            <a:r>
              <a:rPr lang="es-CO" sz="2400" spc="-5" dirty="0">
                <a:latin typeface="Constantia"/>
                <a:cs typeface="Constantia"/>
              </a:rPr>
              <a:t>los</a:t>
            </a:r>
            <a:r>
              <a:rPr lang="es-CO" sz="2400" spc="-85" dirty="0">
                <a:latin typeface="Constantia"/>
                <a:cs typeface="Constantia"/>
              </a:rPr>
              <a:t> </a:t>
            </a:r>
            <a:r>
              <a:rPr lang="es-CO" sz="2400" spc="-20" dirty="0">
                <a:latin typeface="Constantia"/>
                <a:cs typeface="Constantia"/>
              </a:rPr>
              <a:t>proyectos</a:t>
            </a:r>
            <a:r>
              <a:rPr lang="es-CO" sz="2400" spc="-110" dirty="0">
                <a:latin typeface="Constantia"/>
                <a:cs typeface="Constantia"/>
              </a:rPr>
              <a:t> </a:t>
            </a:r>
            <a:r>
              <a:rPr lang="es-CO" sz="2400" spc="-5" dirty="0">
                <a:latin typeface="Constantia"/>
                <a:cs typeface="Constantia"/>
              </a:rPr>
              <a:t>de</a:t>
            </a:r>
            <a:r>
              <a:rPr lang="es-CO" sz="2400" spc="-130" dirty="0">
                <a:latin typeface="Constantia"/>
                <a:cs typeface="Constantia"/>
              </a:rPr>
              <a:t> </a:t>
            </a:r>
            <a:r>
              <a:rPr lang="es-CO" sz="2400" spc="-20" dirty="0">
                <a:latin typeface="Constantia"/>
                <a:cs typeface="Constantia"/>
              </a:rPr>
              <a:t>código</a:t>
            </a:r>
            <a:r>
              <a:rPr lang="es-CO" sz="2400" spc="-55" dirty="0">
                <a:latin typeface="Constantia"/>
                <a:cs typeface="Constantia"/>
              </a:rPr>
              <a:t> </a:t>
            </a:r>
            <a:r>
              <a:rPr lang="es-CO" sz="2400" spc="-10" dirty="0">
                <a:latin typeface="Constantia"/>
                <a:cs typeface="Constantia"/>
              </a:rPr>
              <a:t>libre</a:t>
            </a:r>
          </a:p>
          <a:p>
            <a:pPr marL="755650" lvl="1" indent="-285750">
              <a:lnSpc>
                <a:spcPct val="100000"/>
              </a:lnSpc>
              <a:spcBef>
                <a:spcPts val="310"/>
              </a:spcBef>
              <a:buFont typeface="Arial MT"/>
              <a:buChar char="–"/>
              <a:tabLst>
                <a:tab pos="755650" algn="l"/>
              </a:tabLst>
            </a:pPr>
            <a:r>
              <a:rPr lang="es-CO" sz="2400" spc="-10" dirty="0">
                <a:latin typeface="Constantia"/>
                <a:cs typeface="Constantia"/>
              </a:rPr>
              <a:t>GitHub es un servicio (plataforma) basado en la nube que implementa el SCV distribuido Git.</a:t>
            </a:r>
            <a:endParaRPr lang="es-CO" sz="2400" dirty="0">
              <a:latin typeface="Constantia"/>
              <a:cs typeface="Constantia"/>
            </a:endParaRPr>
          </a:p>
          <a:p>
            <a:pPr marL="1155700" lvl="2" indent="-229235">
              <a:lnSpc>
                <a:spcPct val="100000"/>
              </a:lnSpc>
              <a:spcBef>
                <a:spcPts val="270"/>
              </a:spcBef>
              <a:buFont typeface="Arial MT"/>
              <a:buChar char="•"/>
              <a:tabLst>
                <a:tab pos="1155700" algn="l"/>
                <a:tab pos="1156335" algn="l"/>
              </a:tabLst>
            </a:pPr>
            <a:r>
              <a:rPr lang="es-CO" sz="2000" spc="-60" dirty="0">
                <a:latin typeface="Constantia"/>
                <a:cs typeface="Constantia"/>
              </a:rPr>
              <a:t>M</a:t>
            </a:r>
            <a:r>
              <a:rPr lang="es-CO" sz="2000" spc="-10" dirty="0">
                <a:latin typeface="Constantia"/>
                <a:cs typeface="Constantia"/>
              </a:rPr>
              <a:t>u</a:t>
            </a:r>
            <a:r>
              <a:rPr lang="es-CO" sz="2000" spc="-5" dirty="0">
                <a:latin typeface="Constantia"/>
                <a:cs typeface="Constantia"/>
              </a:rPr>
              <a:t>cho</a:t>
            </a:r>
            <a:r>
              <a:rPr lang="es-CO" sz="2000" spc="-50" dirty="0">
                <a:latin typeface="Constantia"/>
                <a:cs typeface="Constantia"/>
              </a:rPr>
              <a:t> </a:t>
            </a:r>
            <a:r>
              <a:rPr lang="es-CO" sz="2000" spc="-10" dirty="0">
                <a:latin typeface="Constantia"/>
                <a:cs typeface="Constantia"/>
              </a:rPr>
              <a:t>má</a:t>
            </a:r>
            <a:r>
              <a:rPr lang="es-CO" sz="2000" spc="-5" dirty="0">
                <a:latin typeface="Constantia"/>
                <a:cs typeface="Constantia"/>
              </a:rPr>
              <a:t>s</a:t>
            </a:r>
            <a:r>
              <a:rPr lang="es-CO" sz="2000" spc="-65" dirty="0">
                <a:latin typeface="Constantia"/>
                <a:cs typeface="Constantia"/>
              </a:rPr>
              <a:t> </a:t>
            </a:r>
            <a:r>
              <a:rPr lang="es-CO" sz="2000" spc="-5" dirty="0">
                <a:latin typeface="Constantia"/>
                <a:cs typeface="Constantia"/>
              </a:rPr>
              <a:t>simple</a:t>
            </a:r>
            <a:r>
              <a:rPr lang="es-CO" sz="2000" spc="-85" dirty="0">
                <a:latin typeface="Constantia"/>
                <a:cs typeface="Constantia"/>
              </a:rPr>
              <a:t> </a:t>
            </a:r>
            <a:r>
              <a:rPr lang="es-CO" sz="2000" spc="-50" dirty="0">
                <a:latin typeface="Constantia"/>
                <a:cs typeface="Constantia"/>
              </a:rPr>
              <a:t>c</a:t>
            </a:r>
            <a:r>
              <a:rPr lang="es-CO" sz="2000" spc="-5" dirty="0">
                <a:latin typeface="Constantia"/>
                <a:cs typeface="Constantia"/>
              </a:rPr>
              <a:t>olabo</a:t>
            </a:r>
            <a:r>
              <a:rPr lang="es-CO" sz="2000" spc="-35" dirty="0">
                <a:latin typeface="Constantia"/>
                <a:cs typeface="Constantia"/>
              </a:rPr>
              <a:t>r</a:t>
            </a:r>
            <a:r>
              <a:rPr lang="es-CO" sz="2000" spc="-5" dirty="0">
                <a:latin typeface="Constantia"/>
                <a:cs typeface="Constantia"/>
              </a:rPr>
              <a:t>ar</a:t>
            </a:r>
            <a:r>
              <a:rPr lang="es-CO" sz="2000" spc="-140" dirty="0">
                <a:latin typeface="Constantia"/>
                <a:cs typeface="Constantia"/>
              </a:rPr>
              <a:t> </a:t>
            </a:r>
            <a:r>
              <a:rPr lang="es-CO" sz="2000" spc="-5" dirty="0">
                <a:latin typeface="Constantia"/>
                <a:cs typeface="Constantia"/>
              </a:rPr>
              <a:t>y</a:t>
            </a:r>
            <a:r>
              <a:rPr lang="es-CO" sz="2000" spc="-105" dirty="0">
                <a:latin typeface="Constantia"/>
                <a:cs typeface="Constantia"/>
              </a:rPr>
              <a:t> </a:t>
            </a:r>
            <a:r>
              <a:rPr lang="es-CO" sz="2000" spc="-5" dirty="0">
                <a:latin typeface="Constantia"/>
                <a:cs typeface="Constantia"/>
              </a:rPr>
              <a:t>e</a:t>
            </a:r>
            <a:r>
              <a:rPr lang="es-CO" sz="2000" spc="-20" dirty="0">
                <a:latin typeface="Constantia"/>
                <a:cs typeface="Constantia"/>
              </a:rPr>
              <a:t>x</a:t>
            </a:r>
            <a:r>
              <a:rPr lang="es-CO" sz="2000" spc="-5" dirty="0">
                <a:latin typeface="Constantia"/>
                <a:cs typeface="Constantia"/>
              </a:rPr>
              <a:t>perimentar</a:t>
            </a:r>
            <a:endParaRPr lang="es-CO" sz="2000" dirty="0">
              <a:latin typeface="Constantia"/>
              <a:cs typeface="Constantia"/>
            </a:endParaRPr>
          </a:p>
          <a:p>
            <a:pPr marL="1155700" lvl="2" indent="-229235">
              <a:lnSpc>
                <a:spcPct val="100000"/>
              </a:lnSpc>
              <a:spcBef>
                <a:spcPts val="240"/>
              </a:spcBef>
              <a:buFont typeface="Arial MT"/>
              <a:buChar char="•"/>
              <a:tabLst>
                <a:tab pos="1155700" algn="l"/>
                <a:tab pos="1156335" algn="l"/>
              </a:tabLst>
            </a:pPr>
            <a:r>
              <a:rPr lang="es-CO" sz="2000" spc="-10" dirty="0">
                <a:latin typeface="Constantia"/>
                <a:cs typeface="Constantia"/>
              </a:rPr>
              <a:t>Modelo</a:t>
            </a:r>
            <a:r>
              <a:rPr lang="es-CO" sz="2000" spc="-70" dirty="0">
                <a:latin typeface="Constantia"/>
                <a:cs typeface="Constantia"/>
              </a:rPr>
              <a:t> </a:t>
            </a:r>
            <a:r>
              <a:rPr lang="es-CO" sz="2000" b="1" spc="-10" dirty="0" err="1">
                <a:latin typeface="Constantia"/>
                <a:cs typeface="Constantia"/>
              </a:rPr>
              <a:t>Fork-PullRequest</a:t>
            </a:r>
            <a:r>
              <a:rPr lang="es-CO" sz="2000" b="1" spc="-10" dirty="0">
                <a:latin typeface="Constantia"/>
                <a:cs typeface="Constantia"/>
              </a:rPr>
              <a:t> (</a:t>
            </a:r>
            <a:r>
              <a:rPr lang="es-CO" sz="2000" spc="-10" dirty="0">
                <a:latin typeface="Constantia"/>
                <a:cs typeface="Constantia"/>
              </a:rPr>
              <a:t>revisado más adelante</a:t>
            </a:r>
            <a:r>
              <a:rPr lang="es-CO" sz="2000" b="1" spc="-10" dirty="0">
                <a:latin typeface="Constantia"/>
                <a:cs typeface="Constantia"/>
              </a:rPr>
              <a:t>)</a:t>
            </a:r>
            <a:endParaRPr lang="es-CO" sz="2000" b="1" dirty="0">
              <a:latin typeface="Constantia"/>
              <a:cs typeface="Constantia"/>
            </a:endParaRPr>
          </a:p>
          <a:p>
            <a:pPr marL="755650" lvl="1" indent="-285750">
              <a:lnSpc>
                <a:spcPct val="100000"/>
              </a:lnSpc>
              <a:spcBef>
                <a:spcPts val="260"/>
              </a:spcBef>
              <a:buFont typeface="Arial MT"/>
              <a:buChar char="–"/>
              <a:tabLst>
                <a:tab pos="755650" algn="l"/>
              </a:tabLst>
            </a:pPr>
            <a:r>
              <a:rPr lang="es-CO" sz="2400" dirty="0">
                <a:latin typeface="Constantia"/>
                <a:cs typeface="Constantia"/>
              </a:rPr>
              <a:t>Git</a:t>
            </a:r>
            <a:r>
              <a:rPr lang="es-CO" sz="2400" spc="-140" dirty="0">
                <a:latin typeface="Constantia"/>
                <a:cs typeface="Constantia"/>
              </a:rPr>
              <a:t> </a:t>
            </a:r>
            <a:r>
              <a:rPr lang="es-CO" sz="2400" spc="-10" dirty="0">
                <a:latin typeface="Constantia"/>
                <a:cs typeface="Constantia"/>
              </a:rPr>
              <a:t>gestionado</a:t>
            </a:r>
            <a:endParaRPr lang="es-CO" sz="2400" dirty="0">
              <a:latin typeface="Constantia"/>
              <a:cs typeface="Constantia"/>
            </a:endParaRPr>
          </a:p>
          <a:p>
            <a:pPr marL="755650" marR="332105" lvl="1" indent="-285750">
              <a:lnSpc>
                <a:spcPts val="2590"/>
              </a:lnSpc>
              <a:spcBef>
                <a:spcPts val="620"/>
              </a:spcBef>
              <a:buFont typeface="Arial MT"/>
              <a:buChar char="–"/>
              <a:tabLst>
                <a:tab pos="755650" algn="l"/>
              </a:tabLst>
            </a:pPr>
            <a:r>
              <a:rPr lang="es-CO" sz="2400" spc="-10" dirty="0">
                <a:latin typeface="Constantia"/>
                <a:cs typeface="Constantia"/>
              </a:rPr>
              <a:t>Además,</a:t>
            </a:r>
            <a:r>
              <a:rPr lang="es-CO" sz="2400" spc="-95" dirty="0">
                <a:latin typeface="Constantia"/>
                <a:cs typeface="Constantia"/>
              </a:rPr>
              <a:t> </a:t>
            </a:r>
            <a:r>
              <a:rPr lang="es-CO" sz="2400" spc="-10" dirty="0">
                <a:latin typeface="Constantia"/>
                <a:cs typeface="Constantia"/>
              </a:rPr>
              <a:t>permite</a:t>
            </a:r>
            <a:r>
              <a:rPr lang="es-CO" sz="2400" spc="-120" dirty="0">
                <a:latin typeface="Constantia"/>
                <a:cs typeface="Constantia"/>
              </a:rPr>
              <a:t> </a:t>
            </a:r>
            <a:r>
              <a:rPr lang="es-CO" sz="2400" dirty="0">
                <a:latin typeface="Constantia"/>
                <a:cs typeface="Constantia"/>
              </a:rPr>
              <a:t>alojar</a:t>
            </a:r>
            <a:r>
              <a:rPr lang="es-CO" sz="2400" spc="-85" dirty="0">
                <a:latin typeface="Constantia"/>
                <a:cs typeface="Constantia"/>
              </a:rPr>
              <a:t> </a:t>
            </a:r>
            <a:r>
              <a:rPr lang="es-CO" sz="2400" dirty="0">
                <a:latin typeface="Constantia"/>
                <a:cs typeface="Constantia"/>
              </a:rPr>
              <a:t>la</a:t>
            </a:r>
            <a:r>
              <a:rPr lang="es-CO" sz="2400" spc="-120" dirty="0">
                <a:latin typeface="Constantia"/>
                <a:cs typeface="Constantia"/>
              </a:rPr>
              <a:t> </a:t>
            </a:r>
            <a:r>
              <a:rPr lang="es-CO" sz="2400" spc="-20" dirty="0">
                <a:latin typeface="Constantia"/>
                <a:cs typeface="Constantia"/>
              </a:rPr>
              <a:t>web</a:t>
            </a:r>
            <a:r>
              <a:rPr lang="es-CO" sz="2400" spc="-114" dirty="0">
                <a:latin typeface="Constantia"/>
                <a:cs typeface="Constantia"/>
              </a:rPr>
              <a:t> </a:t>
            </a:r>
            <a:r>
              <a:rPr lang="es-CO" sz="2400" spc="-5" dirty="0">
                <a:latin typeface="Constantia"/>
                <a:cs typeface="Constantia"/>
              </a:rPr>
              <a:t>del</a:t>
            </a:r>
            <a:r>
              <a:rPr lang="es-CO" sz="2400" spc="-45" dirty="0">
                <a:latin typeface="Constantia"/>
                <a:cs typeface="Constantia"/>
              </a:rPr>
              <a:t> </a:t>
            </a:r>
            <a:r>
              <a:rPr lang="es-CO" sz="2400" spc="-30" dirty="0">
                <a:latin typeface="Constantia"/>
                <a:cs typeface="Constantia"/>
              </a:rPr>
              <a:t>proyecto,</a:t>
            </a:r>
            <a:r>
              <a:rPr lang="es-CO" sz="2400" spc="-45" dirty="0">
                <a:latin typeface="Constantia"/>
                <a:cs typeface="Constantia"/>
              </a:rPr>
              <a:t> </a:t>
            </a:r>
            <a:r>
              <a:rPr lang="es-CO" sz="2400" spc="-10" dirty="0">
                <a:latin typeface="Constantia"/>
                <a:cs typeface="Constantia"/>
              </a:rPr>
              <a:t>crear</a:t>
            </a:r>
            <a:r>
              <a:rPr lang="es-CO" sz="2400" spc="-114" dirty="0">
                <a:latin typeface="Constantia"/>
                <a:cs typeface="Constantia"/>
              </a:rPr>
              <a:t> </a:t>
            </a:r>
            <a:r>
              <a:rPr lang="es-CO" sz="2400" spc="-5" dirty="0">
                <a:latin typeface="Constantia"/>
                <a:cs typeface="Constantia"/>
              </a:rPr>
              <a:t>una </a:t>
            </a:r>
            <a:r>
              <a:rPr lang="es-CO" sz="2400" spc="-590" dirty="0">
                <a:latin typeface="Constantia"/>
                <a:cs typeface="Constantia"/>
              </a:rPr>
              <a:t> </a:t>
            </a:r>
            <a:r>
              <a:rPr lang="es-CO" sz="2400" dirty="0">
                <a:latin typeface="Constantia"/>
                <a:cs typeface="Constantia"/>
              </a:rPr>
              <a:t>Wiki,</a:t>
            </a:r>
            <a:r>
              <a:rPr lang="es-CO" sz="2400" spc="-70" dirty="0">
                <a:latin typeface="Constantia"/>
                <a:cs typeface="Constantia"/>
              </a:rPr>
              <a:t> </a:t>
            </a:r>
            <a:r>
              <a:rPr lang="es-CO" sz="2400" spc="-5" dirty="0">
                <a:latin typeface="Constantia"/>
                <a:cs typeface="Constantia"/>
              </a:rPr>
              <a:t>discutir</a:t>
            </a:r>
            <a:r>
              <a:rPr lang="es-CO" sz="2400" spc="-125" dirty="0">
                <a:latin typeface="Constantia"/>
                <a:cs typeface="Constantia"/>
              </a:rPr>
              <a:t> </a:t>
            </a:r>
            <a:r>
              <a:rPr lang="es-CO" sz="2400" spc="-10" dirty="0">
                <a:latin typeface="Constantia"/>
                <a:cs typeface="Constantia"/>
              </a:rPr>
              <a:t>sobre</a:t>
            </a:r>
            <a:r>
              <a:rPr lang="es-CO" sz="2400" spc="-110" dirty="0">
                <a:latin typeface="Constantia"/>
                <a:cs typeface="Constantia"/>
              </a:rPr>
              <a:t> </a:t>
            </a:r>
            <a:r>
              <a:rPr lang="es-CO" sz="2400" dirty="0">
                <a:latin typeface="Constantia"/>
                <a:cs typeface="Constantia"/>
              </a:rPr>
              <a:t>el</a:t>
            </a:r>
            <a:r>
              <a:rPr lang="es-CO" sz="2400" spc="-65" dirty="0">
                <a:latin typeface="Constantia"/>
                <a:cs typeface="Constantia"/>
              </a:rPr>
              <a:t> </a:t>
            </a:r>
            <a:r>
              <a:rPr lang="es-CO" sz="2400" spc="-20" dirty="0">
                <a:latin typeface="Constantia"/>
                <a:cs typeface="Constantia"/>
              </a:rPr>
              <a:t>código</a:t>
            </a:r>
            <a:r>
              <a:rPr lang="es-CO" sz="2400" spc="-105" dirty="0">
                <a:latin typeface="Constantia"/>
                <a:cs typeface="Constantia"/>
              </a:rPr>
              <a:t> </a:t>
            </a:r>
            <a:r>
              <a:rPr lang="es-CO" sz="2400" dirty="0">
                <a:latin typeface="Constantia"/>
                <a:cs typeface="Constantia"/>
              </a:rPr>
              <a:t>o</a:t>
            </a:r>
            <a:r>
              <a:rPr lang="es-CO" sz="2400" spc="-65" dirty="0">
                <a:latin typeface="Constantia"/>
                <a:cs typeface="Constantia"/>
              </a:rPr>
              <a:t> </a:t>
            </a:r>
            <a:r>
              <a:rPr lang="es-CO" sz="2400" dirty="0">
                <a:latin typeface="Constantia"/>
                <a:cs typeface="Constantia"/>
              </a:rPr>
              <a:t>las</a:t>
            </a:r>
            <a:r>
              <a:rPr lang="es-CO" sz="2400" spc="-110" dirty="0">
                <a:latin typeface="Constantia"/>
                <a:cs typeface="Constantia"/>
              </a:rPr>
              <a:t> </a:t>
            </a:r>
            <a:r>
              <a:rPr lang="es-CO" sz="2400" spc="-10" dirty="0">
                <a:latin typeface="Constantia"/>
                <a:cs typeface="Constantia"/>
              </a:rPr>
              <a:t>contribuciones…</a:t>
            </a:r>
            <a:endParaRPr lang="es-CO" sz="2400" dirty="0">
              <a:latin typeface="Constantia"/>
              <a:cs typeface="Constantia"/>
            </a:endParaRPr>
          </a:p>
          <a:p>
            <a:pPr marL="355600" indent="-342900">
              <a:lnSpc>
                <a:spcPct val="100000"/>
              </a:lnSpc>
              <a:spcBef>
                <a:spcPts val="275"/>
              </a:spcBef>
              <a:buFont typeface="Arial MT"/>
              <a:buChar char="•"/>
              <a:tabLst>
                <a:tab pos="354965" algn="l"/>
                <a:tab pos="355600" algn="l"/>
              </a:tabLst>
            </a:pPr>
            <a:r>
              <a:rPr lang="es-CO" sz="2800" dirty="0">
                <a:latin typeface="Constantia"/>
                <a:cs typeface="Constantia"/>
              </a:rPr>
              <a:t>Git</a:t>
            </a:r>
            <a:r>
              <a:rPr lang="es-CO" sz="2800" spc="-150" dirty="0">
                <a:latin typeface="Constantia"/>
                <a:cs typeface="Constantia"/>
              </a:rPr>
              <a:t> </a:t>
            </a:r>
            <a:r>
              <a:rPr lang="es-CO" sz="2800" dirty="0">
                <a:latin typeface="Constantia"/>
                <a:cs typeface="Constantia"/>
              </a:rPr>
              <a:t>es</a:t>
            </a:r>
            <a:r>
              <a:rPr lang="es-CO" sz="2800" spc="-135" dirty="0">
                <a:latin typeface="Constantia"/>
                <a:cs typeface="Constantia"/>
              </a:rPr>
              <a:t> </a:t>
            </a:r>
            <a:r>
              <a:rPr lang="es-CO" sz="2800" dirty="0">
                <a:latin typeface="Constantia"/>
                <a:cs typeface="Constantia"/>
              </a:rPr>
              <a:t>el </a:t>
            </a:r>
            <a:r>
              <a:rPr lang="es-CO" sz="2800" spc="-5" dirty="0">
                <a:latin typeface="Constantia"/>
                <a:cs typeface="Constantia"/>
              </a:rPr>
              <a:t>nue</a:t>
            </a:r>
            <a:r>
              <a:rPr lang="es-CO" sz="2800" spc="-65" dirty="0">
                <a:latin typeface="Constantia"/>
                <a:cs typeface="Constantia"/>
              </a:rPr>
              <a:t>v</a:t>
            </a:r>
            <a:r>
              <a:rPr lang="es-CO" sz="2800" dirty="0">
                <a:latin typeface="Constantia"/>
                <a:cs typeface="Constantia"/>
              </a:rPr>
              <a:t>o</a:t>
            </a:r>
            <a:r>
              <a:rPr lang="es-CO" sz="2800" spc="-165" dirty="0">
                <a:latin typeface="Constantia"/>
                <a:cs typeface="Constantia"/>
              </a:rPr>
              <a:t> </a:t>
            </a:r>
            <a:r>
              <a:rPr lang="es-CO" sz="2800" dirty="0">
                <a:latin typeface="Constantia"/>
                <a:cs typeface="Constantia"/>
              </a:rPr>
              <a:t>estándar</a:t>
            </a:r>
          </a:p>
          <a:p>
            <a:pPr marL="755650" marR="869950" lvl="1" indent="-285750">
              <a:lnSpc>
                <a:spcPts val="2590"/>
              </a:lnSpc>
              <a:spcBef>
                <a:spcPts val="640"/>
              </a:spcBef>
              <a:buFont typeface="Arial MT"/>
              <a:buChar char="–"/>
              <a:tabLst>
                <a:tab pos="755650" algn="l"/>
              </a:tabLst>
            </a:pPr>
            <a:r>
              <a:rPr lang="es-CO" sz="2400" dirty="0">
                <a:latin typeface="Constantia"/>
                <a:cs typeface="Constantia"/>
              </a:rPr>
              <a:t>En</a:t>
            </a:r>
            <a:r>
              <a:rPr lang="es-CO" sz="2400" spc="-85" dirty="0">
                <a:latin typeface="Constantia"/>
                <a:cs typeface="Constantia"/>
              </a:rPr>
              <a:t> </a:t>
            </a:r>
            <a:r>
              <a:rPr lang="es-CO" sz="2400" spc="-5" dirty="0">
                <a:latin typeface="Constantia"/>
                <a:cs typeface="Constantia"/>
              </a:rPr>
              <a:t>una</a:t>
            </a:r>
            <a:r>
              <a:rPr lang="es-CO" sz="2400" spc="-130" dirty="0">
                <a:latin typeface="Constantia"/>
                <a:cs typeface="Constantia"/>
              </a:rPr>
              <a:t> </a:t>
            </a:r>
            <a:r>
              <a:rPr lang="es-CO" sz="2400" spc="-15" dirty="0">
                <a:latin typeface="Constantia"/>
                <a:cs typeface="Constantia"/>
              </a:rPr>
              <a:t>gran</a:t>
            </a:r>
            <a:r>
              <a:rPr lang="es-CO" sz="2400" spc="-95" dirty="0">
                <a:latin typeface="Constantia"/>
                <a:cs typeface="Constantia"/>
              </a:rPr>
              <a:t> </a:t>
            </a:r>
            <a:r>
              <a:rPr lang="es-CO" sz="2400" spc="-5" dirty="0">
                <a:latin typeface="Constantia"/>
                <a:cs typeface="Constantia"/>
              </a:rPr>
              <a:t>cantidad</a:t>
            </a:r>
            <a:r>
              <a:rPr lang="es-CO" sz="2400" spc="-60" dirty="0">
                <a:latin typeface="Constantia"/>
                <a:cs typeface="Constantia"/>
              </a:rPr>
              <a:t> </a:t>
            </a:r>
            <a:r>
              <a:rPr lang="es-CO" sz="2400" spc="-5" dirty="0">
                <a:latin typeface="Constantia"/>
                <a:cs typeface="Constantia"/>
              </a:rPr>
              <a:t>de</a:t>
            </a:r>
            <a:r>
              <a:rPr lang="es-CO" sz="2400" spc="-105" dirty="0">
                <a:latin typeface="Constantia"/>
                <a:cs typeface="Constantia"/>
              </a:rPr>
              <a:t> </a:t>
            </a:r>
            <a:r>
              <a:rPr lang="es-CO" sz="2400" spc="-20" dirty="0">
                <a:latin typeface="Constantia"/>
                <a:cs typeface="Constantia"/>
              </a:rPr>
              <a:t>proyectos</a:t>
            </a:r>
            <a:r>
              <a:rPr lang="es-CO" sz="2400" spc="-40" dirty="0">
                <a:latin typeface="Constantia"/>
                <a:cs typeface="Constantia"/>
              </a:rPr>
              <a:t> </a:t>
            </a:r>
            <a:r>
              <a:rPr lang="es-CO" sz="2400" spc="-5" dirty="0">
                <a:latin typeface="Constantia"/>
                <a:cs typeface="Constantia"/>
              </a:rPr>
              <a:t>Open</a:t>
            </a:r>
            <a:r>
              <a:rPr lang="es-CO" sz="2400" spc="-40" dirty="0">
                <a:latin typeface="Constantia"/>
                <a:cs typeface="Constantia"/>
              </a:rPr>
              <a:t> </a:t>
            </a:r>
            <a:r>
              <a:rPr lang="es-CO" sz="2400" spc="-15" dirty="0">
                <a:latin typeface="Constantia"/>
                <a:cs typeface="Constantia"/>
              </a:rPr>
              <a:t>Source: </a:t>
            </a:r>
            <a:r>
              <a:rPr lang="es-CO" sz="2400" spc="-590" dirty="0">
                <a:latin typeface="Constantia"/>
                <a:cs typeface="Constantia"/>
              </a:rPr>
              <a:t> </a:t>
            </a:r>
            <a:r>
              <a:rPr lang="es-CO" sz="2400" spc="-10" dirty="0">
                <a:latin typeface="Constantia"/>
                <a:cs typeface="Constantia"/>
              </a:rPr>
              <a:t>Android,</a:t>
            </a:r>
            <a:r>
              <a:rPr lang="es-CO" sz="2400" spc="-40" dirty="0">
                <a:latin typeface="Constantia"/>
                <a:cs typeface="Constantia"/>
              </a:rPr>
              <a:t> </a:t>
            </a:r>
            <a:r>
              <a:rPr lang="es-CO" sz="2400" spc="-5" dirty="0">
                <a:latin typeface="Constantia"/>
                <a:cs typeface="Constantia"/>
              </a:rPr>
              <a:t>Apache</a:t>
            </a:r>
            <a:r>
              <a:rPr lang="es-CO" sz="2400" spc="-80" dirty="0">
                <a:latin typeface="Constantia"/>
                <a:cs typeface="Constantia"/>
              </a:rPr>
              <a:t> </a:t>
            </a:r>
            <a:r>
              <a:rPr lang="es-CO" sz="2400" spc="-5" dirty="0">
                <a:latin typeface="Constantia"/>
                <a:cs typeface="Constantia"/>
              </a:rPr>
              <a:t>(algunos),</a:t>
            </a:r>
            <a:r>
              <a:rPr lang="es-CO" sz="2400" spc="20" dirty="0">
                <a:latin typeface="Constantia"/>
                <a:cs typeface="Constantia"/>
              </a:rPr>
              <a:t> </a:t>
            </a:r>
            <a:r>
              <a:rPr lang="es-CO" sz="2400" dirty="0">
                <a:latin typeface="Constantia"/>
                <a:cs typeface="Constantia"/>
              </a:rPr>
              <a:t>Debian,</a:t>
            </a:r>
            <a:r>
              <a:rPr lang="es-CO" sz="2400" spc="-20" dirty="0">
                <a:latin typeface="Constantia"/>
                <a:cs typeface="Constantia"/>
              </a:rPr>
              <a:t> </a:t>
            </a:r>
            <a:r>
              <a:rPr lang="es-CO" sz="2400" spc="-5" dirty="0">
                <a:latin typeface="Constantia"/>
                <a:cs typeface="Constantia"/>
              </a:rPr>
              <a:t>Drupal,</a:t>
            </a:r>
            <a:r>
              <a:rPr lang="es-CO" sz="2400" spc="-15" dirty="0">
                <a:latin typeface="Constantia"/>
                <a:cs typeface="Constantia"/>
              </a:rPr>
              <a:t> </a:t>
            </a:r>
            <a:r>
              <a:rPr lang="es-CO" sz="2400" spc="-5" dirty="0">
                <a:latin typeface="Constantia"/>
                <a:cs typeface="Constantia"/>
              </a:rPr>
              <a:t>….</a:t>
            </a:r>
            <a:endParaRPr lang="es-CO" sz="2400" dirty="0">
              <a:latin typeface="Constantia"/>
              <a:cs typeface="Constantia"/>
            </a:endParaRPr>
          </a:p>
          <a:p>
            <a:pPr marL="755650" marR="605155" lvl="1" indent="-285750">
              <a:lnSpc>
                <a:spcPts val="2590"/>
              </a:lnSpc>
              <a:spcBef>
                <a:spcPts val="580"/>
              </a:spcBef>
              <a:buFont typeface="Arial MT"/>
              <a:buChar char="–"/>
              <a:tabLst>
                <a:tab pos="755650" algn="l"/>
              </a:tabLst>
            </a:pPr>
            <a:r>
              <a:rPr lang="es-CO" sz="2400" spc="-5" dirty="0">
                <a:latin typeface="Constantia"/>
                <a:cs typeface="Constantia"/>
              </a:rPr>
              <a:t>Cad</a:t>
            </a:r>
            <a:r>
              <a:rPr lang="es-CO" sz="2400" dirty="0">
                <a:latin typeface="Constantia"/>
                <a:cs typeface="Constantia"/>
              </a:rPr>
              <a:t>a</a:t>
            </a:r>
            <a:r>
              <a:rPr lang="es-CO" sz="2400" spc="-140" dirty="0">
                <a:latin typeface="Constantia"/>
                <a:cs typeface="Constantia"/>
              </a:rPr>
              <a:t> </a:t>
            </a:r>
            <a:r>
              <a:rPr lang="es-CO" sz="2400" spc="-65" dirty="0">
                <a:latin typeface="Constantia"/>
                <a:cs typeface="Constantia"/>
              </a:rPr>
              <a:t>v</a:t>
            </a:r>
            <a:r>
              <a:rPr lang="es-CO" sz="2400" dirty="0">
                <a:latin typeface="Constantia"/>
                <a:cs typeface="Constantia"/>
              </a:rPr>
              <a:t>ez</a:t>
            </a:r>
            <a:r>
              <a:rPr lang="es-CO" sz="2400" spc="-35" dirty="0">
                <a:latin typeface="Constantia"/>
                <a:cs typeface="Constantia"/>
              </a:rPr>
              <a:t> </a:t>
            </a:r>
            <a:r>
              <a:rPr lang="es-CO" sz="2400" dirty="0">
                <a:latin typeface="Constantia"/>
                <a:cs typeface="Constantia"/>
              </a:rPr>
              <a:t>h</a:t>
            </a:r>
            <a:r>
              <a:rPr lang="es-CO" sz="2400" spc="-45" dirty="0">
                <a:latin typeface="Constantia"/>
                <a:cs typeface="Constantia"/>
              </a:rPr>
              <a:t>a</a:t>
            </a:r>
            <a:r>
              <a:rPr lang="es-CO" sz="2400" dirty="0">
                <a:latin typeface="Constantia"/>
                <a:cs typeface="Constantia"/>
              </a:rPr>
              <a:t>y</a:t>
            </a:r>
            <a:r>
              <a:rPr lang="es-CO" sz="2400" spc="-75" dirty="0">
                <a:latin typeface="Constantia"/>
                <a:cs typeface="Constantia"/>
              </a:rPr>
              <a:t> </a:t>
            </a:r>
            <a:r>
              <a:rPr lang="es-CO" sz="2400" spc="-5" dirty="0">
                <a:latin typeface="Constantia"/>
                <a:cs typeface="Constantia"/>
              </a:rPr>
              <a:t>má</a:t>
            </a:r>
            <a:r>
              <a:rPr lang="es-CO" sz="2400" dirty="0">
                <a:latin typeface="Constantia"/>
                <a:cs typeface="Constantia"/>
              </a:rPr>
              <a:t>s</a:t>
            </a:r>
            <a:r>
              <a:rPr lang="es-CO" sz="2400" spc="-114" dirty="0">
                <a:latin typeface="Constantia"/>
                <a:cs typeface="Constantia"/>
              </a:rPr>
              <a:t> </a:t>
            </a:r>
            <a:r>
              <a:rPr lang="es-CO" sz="2400" dirty="0">
                <a:latin typeface="Constantia"/>
                <a:cs typeface="Constantia"/>
              </a:rPr>
              <a:t>emp</a:t>
            </a:r>
            <a:r>
              <a:rPr lang="es-CO" sz="2400" spc="-40" dirty="0">
                <a:latin typeface="Constantia"/>
                <a:cs typeface="Constantia"/>
              </a:rPr>
              <a:t>r</a:t>
            </a:r>
            <a:r>
              <a:rPr lang="es-CO" sz="2400" dirty="0">
                <a:latin typeface="Constantia"/>
                <a:cs typeface="Constantia"/>
              </a:rPr>
              <a:t>esas</a:t>
            </a:r>
            <a:r>
              <a:rPr lang="es-CO" sz="2400" spc="-105" dirty="0">
                <a:latin typeface="Constantia"/>
                <a:cs typeface="Constantia"/>
              </a:rPr>
              <a:t> </a:t>
            </a:r>
            <a:r>
              <a:rPr lang="es-CO" sz="2400" spc="-5" dirty="0">
                <a:latin typeface="Constantia"/>
                <a:cs typeface="Constantia"/>
              </a:rPr>
              <a:t>qu</a:t>
            </a:r>
            <a:r>
              <a:rPr lang="es-CO" sz="2400" dirty="0">
                <a:latin typeface="Constantia"/>
                <a:cs typeface="Constantia"/>
              </a:rPr>
              <a:t>e</a:t>
            </a:r>
            <a:r>
              <a:rPr lang="es-CO" sz="2400" spc="-125" dirty="0">
                <a:latin typeface="Constantia"/>
                <a:cs typeface="Constantia"/>
              </a:rPr>
              <a:t> </a:t>
            </a:r>
            <a:r>
              <a:rPr lang="es-CO" sz="2400" dirty="0">
                <a:latin typeface="Constantia"/>
                <a:cs typeface="Constantia"/>
              </a:rPr>
              <a:t>están</a:t>
            </a:r>
            <a:r>
              <a:rPr lang="es-CO" sz="2400" spc="-35" dirty="0">
                <a:latin typeface="Constantia"/>
                <a:cs typeface="Constantia"/>
              </a:rPr>
              <a:t> </a:t>
            </a:r>
            <a:r>
              <a:rPr lang="es-CO" sz="2400" spc="-5" dirty="0">
                <a:latin typeface="Constantia"/>
                <a:cs typeface="Constantia"/>
              </a:rPr>
              <a:t>mig</a:t>
            </a:r>
            <a:r>
              <a:rPr lang="es-CO" sz="2400" spc="-45" dirty="0">
                <a:latin typeface="Constantia"/>
                <a:cs typeface="Constantia"/>
              </a:rPr>
              <a:t>r</a:t>
            </a:r>
            <a:r>
              <a:rPr lang="es-CO" sz="2400" dirty="0">
                <a:latin typeface="Constantia"/>
                <a:cs typeface="Constantia"/>
              </a:rPr>
              <a:t>ando</a:t>
            </a:r>
            <a:r>
              <a:rPr lang="es-CO" sz="2400" spc="-95" dirty="0">
                <a:latin typeface="Constantia"/>
                <a:cs typeface="Constantia"/>
              </a:rPr>
              <a:t> </a:t>
            </a:r>
            <a:r>
              <a:rPr lang="es-CO" sz="2400" dirty="0">
                <a:latin typeface="Constantia"/>
                <a:cs typeface="Constantia"/>
              </a:rPr>
              <a:t>su  </a:t>
            </a:r>
            <a:r>
              <a:rPr lang="es-CO" sz="2400" spc="-20" dirty="0">
                <a:latin typeface="Constantia"/>
                <a:cs typeface="Constantia"/>
              </a:rPr>
              <a:t>código</a:t>
            </a:r>
            <a:r>
              <a:rPr lang="es-CO" sz="2400" spc="-114" dirty="0">
                <a:latin typeface="Constantia"/>
                <a:cs typeface="Constantia"/>
              </a:rPr>
              <a:t> </a:t>
            </a:r>
            <a:r>
              <a:rPr lang="es-CO" sz="2400" dirty="0">
                <a:latin typeface="Constantia"/>
                <a:cs typeface="Constantia"/>
              </a:rPr>
              <a:t>a</a:t>
            </a:r>
            <a:r>
              <a:rPr lang="es-CO" sz="2400" spc="-70" dirty="0">
                <a:latin typeface="Constantia"/>
                <a:cs typeface="Constantia"/>
              </a:rPr>
              <a:t> </a:t>
            </a:r>
            <a:r>
              <a:rPr lang="es-CO" sz="2400" dirty="0">
                <a:latin typeface="Constantia"/>
                <a:cs typeface="Constantia"/>
              </a:rPr>
              <a:t>Git</a:t>
            </a:r>
          </a:p>
          <a:p>
            <a:pPr marL="1155700" marR="5080" lvl="2" indent="-229235">
              <a:lnSpc>
                <a:spcPts val="2160"/>
              </a:lnSpc>
              <a:spcBef>
                <a:spcPts val="505"/>
              </a:spcBef>
              <a:buFont typeface="Arial MT"/>
              <a:buChar char="•"/>
              <a:tabLst>
                <a:tab pos="1155700" algn="l"/>
                <a:tab pos="1156335" algn="l"/>
              </a:tabLst>
            </a:pPr>
            <a:r>
              <a:rPr lang="es-CO" sz="2000" spc="-25" dirty="0">
                <a:latin typeface="Constantia"/>
                <a:cs typeface="Constantia"/>
              </a:rPr>
              <a:t>Hay</a:t>
            </a:r>
            <a:r>
              <a:rPr lang="es-CO" sz="2000" spc="-70" dirty="0">
                <a:latin typeface="Constantia"/>
                <a:cs typeface="Constantia"/>
              </a:rPr>
              <a:t> </a:t>
            </a:r>
            <a:r>
              <a:rPr lang="es-CO" sz="2000" spc="-10" dirty="0">
                <a:latin typeface="Constantia"/>
                <a:cs typeface="Constantia"/>
              </a:rPr>
              <a:t>productos</a:t>
            </a:r>
            <a:r>
              <a:rPr lang="es-CO" sz="2000" spc="-50" dirty="0">
                <a:latin typeface="Constantia"/>
                <a:cs typeface="Constantia"/>
              </a:rPr>
              <a:t> </a:t>
            </a:r>
            <a:r>
              <a:rPr lang="es-CO" sz="2000" spc="-5" dirty="0">
                <a:latin typeface="Constantia"/>
                <a:cs typeface="Constantia"/>
              </a:rPr>
              <a:t>"Enterprise"</a:t>
            </a:r>
            <a:r>
              <a:rPr lang="es-CO" sz="2000" spc="-35" dirty="0">
                <a:latin typeface="Constantia"/>
                <a:cs typeface="Constantia"/>
              </a:rPr>
              <a:t> </a:t>
            </a:r>
            <a:r>
              <a:rPr lang="es-CO" sz="2000" spc="-15" dirty="0">
                <a:latin typeface="Constantia"/>
                <a:cs typeface="Constantia"/>
              </a:rPr>
              <a:t>como</a:t>
            </a:r>
            <a:r>
              <a:rPr lang="es-CO" sz="2000" spc="-50" dirty="0">
                <a:latin typeface="Constantia"/>
                <a:cs typeface="Constantia"/>
              </a:rPr>
              <a:t> </a:t>
            </a:r>
            <a:r>
              <a:rPr lang="es-CO" sz="2000" spc="-5" dirty="0">
                <a:latin typeface="Constantia"/>
                <a:cs typeface="Constantia"/>
              </a:rPr>
              <a:t>JIRA</a:t>
            </a:r>
            <a:r>
              <a:rPr lang="es-CO" sz="2000" spc="-95" dirty="0">
                <a:latin typeface="Constantia"/>
                <a:cs typeface="Constantia"/>
              </a:rPr>
              <a:t> </a:t>
            </a:r>
            <a:r>
              <a:rPr lang="es-CO" sz="2000" spc="-5" dirty="0">
                <a:latin typeface="Constantia"/>
                <a:cs typeface="Constantia"/>
              </a:rPr>
              <a:t>y</a:t>
            </a:r>
            <a:r>
              <a:rPr lang="es-CO" sz="2000" spc="-95" dirty="0">
                <a:latin typeface="Constantia"/>
                <a:cs typeface="Constantia"/>
              </a:rPr>
              <a:t> </a:t>
            </a:r>
            <a:r>
              <a:rPr lang="es-CO" sz="2000" spc="-10" dirty="0">
                <a:latin typeface="Constantia"/>
                <a:cs typeface="Constantia"/>
              </a:rPr>
              <a:t>otros</a:t>
            </a:r>
            <a:r>
              <a:rPr lang="es-CO" sz="2000" spc="-105" dirty="0">
                <a:latin typeface="Constantia"/>
                <a:cs typeface="Constantia"/>
              </a:rPr>
              <a:t> </a:t>
            </a:r>
            <a:r>
              <a:rPr lang="es-CO" sz="2000" spc="-5" dirty="0">
                <a:latin typeface="Constantia"/>
                <a:cs typeface="Constantia"/>
              </a:rPr>
              <a:t>de</a:t>
            </a:r>
            <a:r>
              <a:rPr lang="es-CO" sz="2000" spc="-70" dirty="0">
                <a:latin typeface="Constantia"/>
                <a:cs typeface="Constantia"/>
              </a:rPr>
              <a:t> </a:t>
            </a:r>
            <a:r>
              <a:rPr lang="es-CO" sz="2000" spc="-5" dirty="0">
                <a:latin typeface="Constantia"/>
                <a:cs typeface="Constantia"/>
              </a:rPr>
              <a:t>Atlassian</a:t>
            </a:r>
            <a:r>
              <a:rPr lang="es-CO" sz="2000" spc="-80" dirty="0">
                <a:latin typeface="Constantia"/>
                <a:cs typeface="Constantia"/>
              </a:rPr>
              <a:t> </a:t>
            </a:r>
            <a:r>
              <a:rPr lang="es-CO" sz="2000" spc="-10" dirty="0">
                <a:latin typeface="Constantia"/>
                <a:cs typeface="Constantia"/>
              </a:rPr>
              <a:t>que </a:t>
            </a:r>
            <a:r>
              <a:rPr lang="es-CO" sz="2000" spc="-484" dirty="0">
                <a:latin typeface="Constantia"/>
                <a:cs typeface="Constantia"/>
              </a:rPr>
              <a:t> </a:t>
            </a:r>
            <a:r>
              <a:rPr lang="es-CO" sz="2000" spc="-5" dirty="0">
                <a:latin typeface="Constantia"/>
                <a:cs typeface="Constantia"/>
              </a:rPr>
              <a:t>soportan</a:t>
            </a:r>
            <a:r>
              <a:rPr lang="es-CO" sz="2000" spc="-95" dirty="0">
                <a:latin typeface="Constantia"/>
                <a:cs typeface="Constantia"/>
              </a:rPr>
              <a:t> </a:t>
            </a:r>
            <a:r>
              <a:rPr lang="es-CO" sz="2000" spc="-10" dirty="0">
                <a:latin typeface="Constantia"/>
                <a:cs typeface="Constantia"/>
              </a:rPr>
              <a:t>activamente</a:t>
            </a:r>
            <a:r>
              <a:rPr lang="es-CO" sz="2000" spc="-50" dirty="0">
                <a:latin typeface="Constantia"/>
                <a:cs typeface="Constantia"/>
              </a:rPr>
              <a:t> </a:t>
            </a:r>
            <a:r>
              <a:rPr lang="es-CO" sz="2000" spc="-5" dirty="0">
                <a:latin typeface="Constantia"/>
                <a:cs typeface="Constantia"/>
              </a:rPr>
              <a:t>Git.</a:t>
            </a:r>
            <a:endParaRPr lang="es-CO" sz="2000" dirty="0">
              <a:latin typeface="Constantia"/>
              <a:cs typeface="Constant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777490" y="153923"/>
              <a:ext cx="3589020" cy="925067"/>
            </a:xfrm>
            <a:prstGeom prst="rect">
              <a:avLst/>
            </a:prstGeom>
          </p:spPr>
        </p:pic>
      </p:grpSp>
      <p:sp>
        <p:nvSpPr>
          <p:cNvPr id="10" name="object 10"/>
          <p:cNvSpPr txBox="1">
            <a:spLocks noGrp="1"/>
          </p:cNvSpPr>
          <p:nvPr>
            <p:ph type="title"/>
          </p:nvPr>
        </p:nvSpPr>
        <p:spPr>
          <a:xfrm>
            <a:off x="3044444" y="273304"/>
            <a:ext cx="3053715" cy="513080"/>
          </a:xfrm>
          <a:prstGeom prst="rect">
            <a:avLst/>
          </a:prstGeom>
        </p:spPr>
        <p:txBody>
          <a:bodyPr vert="horz" wrap="square" lIns="0" tIns="12065" rIns="0" bIns="0" rtlCol="0">
            <a:spAutoFit/>
          </a:bodyPr>
          <a:lstStyle/>
          <a:p>
            <a:pPr marL="12700">
              <a:lnSpc>
                <a:spcPct val="100000"/>
              </a:lnSpc>
              <a:spcBef>
                <a:spcPts val="95"/>
              </a:spcBef>
            </a:pPr>
            <a:r>
              <a:rPr lang="es-CO" spc="-10"/>
              <a:t>Conceptos</a:t>
            </a:r>
            <a:r>
              <a:rPr lang="es-CO" spc="-40"/>
              <a:t> </a:t>
            </a:r>
            <a:r>
              <a:rPr lang="es-CO" spc="-15"/>
              <a:t>básicos</a:t>
            </a:r>
          </a:p>
        </p:txBody>
      </p:sp>
      <p:sp>
        <p:nvSpPr>
          <p:cNvPr id="11" name="object 11"/>
          <p:cNvSpPr txBox="1"/>
          <p:nvPr/>
        </p:nvSpPr>
        <p:spPr>
          <a:xfrm>
            <a:off x="535940" y="918972"/>
            <a:ext cx="7687945" cy="212598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lang="es-CO" sz="2800">
                <a:latin typeface="Constantia"/>
                <a:cs typeface="Constantia"/>
              </a:rPr>
              <a:t>Git</a:t>
            </a:r>
            <a:r>
              <a:rPr lang="es-CO" sz="2800" spc="-155">
                <a:latin typeface="Constantia"/>
                <a:cs typeface="Constantia"/>
              </a:rPr>
              <a:t> </a:t>
            </a:r>
            <a:r>
              <a:rPr lang="es-CO" sz="2800" spc="-10">
                <a:latin typeface="Constantia"/>
                <a:cs typeface="Constantia"/>
              </a:rPr>
              <a:t>gestiona</a:t>
            </a:r>
            <a:r>
              <a:rPr lang="es-CO" sz="2800" spc="-160">
                <a:latin typeface="Constantia"/>
                <a:cs typeface="Constantia"/>
              </a:rPr>
              <a:t> </a:t>
            </a:r>
            <a:r>
              <a:rPr lang="es-CO" sz="2800">
                <a:latin typeface="Constantia"/>
                <a:cs typeface="Constantia"/>
              </a:rPr>
              <a:t>el</a:t>
            </a:r>
            <a:r>
              <a:rPr lang="es-CO" sz="2800" spc="-60">
                <a:latin typeface="Constantia"/>
                <a:cs typeface="Constantia"/>
              </a:rPr>
              <a:t> </a:t>
            </a:r>
            <a:r>
              <a:rPr lang="es-CO" sz="2800" spc="-10">
                <a:latin typeface="Constantia"/>
                <a:cs typeface="Constantia"/>
              </a:rPr>
              <a:t>repositorio</a:t>
            </a:r>
            <a:r>
              <a:rPr lang="es-CO" sz="2800" spc="-160">
                <a:latin typeface="Constantia"/>
                <a:cs typeface="Constantia"/>
              </a:rPr>
              <a:t> </a:t>
            </a:r>
            <a:r>
              <a:rPr lang="es-CO" sz="2800" spc="-15">
                <a:latin typeface="Constantia"/>
                <a:cs typeface="Constantia"/>
              </a:rPr>
              <a:t>como</a:t>
            </a:r>
            <a:r>
              <a:rPr lang="es-CO" sz="2800" spc="-90">
                <a:latin typeface="Constantia"/>
                <a:cs typeface="Constantia"/>
              </a:rPr>
              <a:t> </a:t>
            </a:r>
            <a:r>
              <a:rPr lang="es-CO" sz="2800" spc="-5">
                <a:latin typeface="Constantia"/>
                <a:cs typeface="Constantia"/>
              </a:rPr>
              <a:t>instantáneas</a:t>
            </a:r>
            <a:r>
              <a:rPr lang="es-CO" sz="2800" spc="-145">
                <a:latin typeface="Constantia"/>
                <a:cs typeface="Constantia"/>
              </a:rPr>
              <a:t> </a:t>
            </a:r>
            <a:r>
              <a:rPr lang="es-CO" sz="2800" spc="-5">
                <a:latin typeface="Constantia"/>
                <a:cs typeface="Constantia"/>
              </a:rPr>
              <a:t>de </a:t>
            </a:r>
            <a:r>
              <a:rPr lang="es-CO" sz="2800" spc="-685">
                <a:latin typeface="Constantia"/>
                <a:cs typeface="Constantia"/>
              </a:rPr>
              <a:t> </a:t>
            </a:r>
            <a:r>
              <a:rPr lang="es-CO" sz="2800">
                <a:latin typeface="Constantia"/>
                <a:cs typeface="Constantia"/>
              </a:rPr>
              <a:t>su</a:t>
            </a:r>
            <a:r>
              <a:rPr lang="es-CO" sz="2800" spc="-95">
                <a:latin typeface="Constantia"/>
                <a:cs typeface="Constantia"/>
              </a:rPr>
              <a:t> </a:t>
            </a:r>
            <a:r>
              <a:rPr lang="es-CO" sz="2800">
                <a:latin typeface="Constantia"/>
                <a:cs typeface="Constantia"/>
              </a:rPr>
              <a:t>estado</a:t>
            </a:r>
          </a:p>
          <a:p>
            <a:pPr marL="755650" marR="90805" lvl="1" indent="-285750">
              <a:lnSpc>
                <a:spcPct val="100000"/>
              </a:lnSpc>
              <a:spcBef>
                <a:spcPts val="600"/>
              </a:spcBef>
              <a:buFont typeface="Arial MT"/>
              <a:buChar char="–"/>
              <a:tabLst>
                <a:tab pos="755650" algn="l"/>
              </a:tabLst>
            </a:pPr>
            <a:r>
              <a:rPr lang="es-CO" sz="2400" dirty="0">
                <a:latin typeface="Constantia"/>
                <a:cs typeface="Constantia"/>
              </a:rPr>
              <a:t>SVN</a:t>
            </a:r>
            <a:r>
              <a:rPr lang="es-CO" sz="2400" spc="-60" dirty="0">
                <a:latin typeface="Constantia"/>
                <a:cs typeface="Constantia"/>
              </a:rPr>
              <a:t> </a:t>
            </a:r>
            <a:r>
              <a:rPr lang="es-CO" sz="2400" spc="-10" dirty="0">
                <a:latin typeface="Constantia"/>
                <a:cs typeface="Constantia"/>
              </a:rPr>
              <a:t>gestiona</a:t>
            </a:r>
            <a:r>
              <a:rPr lang="es-CO" sz="2400" spc="-105" dirty="0">
                <a:latin typeface="Constantia"/>
                <a:cs typeface="Constantia"/>
              </a:rPr>
              <a:t> </a:t>
            </a:r>
            <a:r>
              <a:rPr lang="es-CO" sz="2400" dirty="0">
                <a:latin typeface="Constantia"/>
                <a:cs typeface="Constantia"/>
              </a:rPr>
              <a:t>el</a:t>
            </a:r>
            <a:r>
              <a:rPr lang="es-CO" sz="2400" spc="-45" dirty="0">
                <a:latin typeface="Constantia"/>
                <a:cs typeface="Constantia"/>
              </a:rPr>
              <a:t> </a:t>
            </a:r>
            <a:r>
              <a:rPr lang="es-CO" sz="2400" spc="-10" dirty="0">
                <a:latin typeface="Constantia"/>
                <a:cs typeface="Constantia"/>
              </a:rPr>
              <a:t>repositorio</a:t>
            </a:r>
            <a:r>
              <a:rPr lang="es-CO" sz="2400" spc="-55" dirty="0">
                <a:latin typeface="Constantia"/>
                <a:cs typeface="Constantia"/>
              </a:rPr>
              <a:t> </a:t>
            </a:r>
            <a:r>
              <a:rPr lang="es-CO" sz="2400" spc="-5" dirty="0">
                <a:latin typeface="Constantia"/>
                <a:cs typeface="Constantia"/>
              </a:rPr>
              <a:t>llevando</a:t>
            </a:r>
            <a:r>
              <a:rPr lang="es-CO" sz="2400" spc="-50" dirty="0">
                <a:latin typeface="Constantia"/>
                <a:cs typeface="Constantia"/>
              </a:rPr>
              <a:t> </a:t>
            </a:r>
            <a:r>
              <a:rPr lang="es-CO" sz="2400" dirty="0">
                <a:latin typeface="Constantia"/>
                <a:cs typeface="Constantia"/>
              </a:rPr>
              <a:t>la</a:t>
            </a:r>
            <a:r>
              <a:rPr lang="es-CO" sz="2400" spc="-125" dirty="0">
                <a:latin typeface="Constantia"/>
                <a:cs typeface="Constantia"/>
              </a:rPr>
              <a:t> </a:t>
            </a:r>
            <a:r>
              <a:rPr lang="es-CO" sz="2400" spc="-5" dirty="0">
                <a:latin typeface="Constantia"/>
                <a:cs typeface="Constantia"/>
              </a:rPr>
              <a:t>cuenta</a:t>
            </a:r>
            <a:r>
              <a:rPr lang="es-CO" sz="2400" spc="-125" dirty="0">
                <a:latin typeface="Constantia"/>
                <a:cs typeface="Constantia"/>
              </a:rPr>
              <a:t> </a:t>
            </a:r>
            <a:r>
              <a:rPr lang="es-CO" sz="2400" spc="-5" dirty="0">
                <a:latin typeface="Constantia"/>
                <a:cs typeface="Constantia"/>
              </a:rPr>
              <a:t>de</a:t>
            </a:r>
            <a:r>
              <a:rPr lang="es-CO" sz="2400" spc="-60" dirty="0">
                <a:latin typeface="Constantia"/>
                <a:cs typeface="Constantia"/>
              </a:rPr>
              <a:t> </a:t>
            </a:r>
            <a:r>
              <a:rPr lang="es-CO" sz="2400" spc="-5" dirty="0">
                <a:latin typeface="Constantia"/>
                <a:cs typeface="Constantia"/>
              </a:rPr>
              <a:t>los </a:t>
            </a:r>
            <a:r>
              <a:rPr lang="es-CO" sz="2400" spc="-590" dirty="0">
                <a:latin typeface="Constantia"/>
                <a:cs typeface="Constantia"/>
              </a:rPr>
              <a:t> </a:t>
            </a:r>
            <a:r>
              <a:rPr lang="es-CO" sz="2400" spc="-5" dirty="0">
                <a:latin typeface="Constantia"/>
                <a:cs typeface="Constantia"/>
              </a:rPr>
              <a:t>cambios</a:t>
            </a:r>
            <a:r>
              <a:rPr lang="es-CO" sz="2400" spc="-55" dirty="0">
                <a:latin typeface="Constantia"/>
                <a:cs typeface="Constantia"/>
              </a:rPr>
              <a:t> </a:t>
            </a:r>
            <a:r>
              <a:rPr lang="es-CO" sz="2400" spc="-5" dirty="0">
                <a:latin typeface="Constantia"/>
                <a:cs typeface="Constantia"/>
              </a:rPr>
              <a:t>incrementales</a:t>
            </a:r>
            <a:r>
              <a:rPr lang="es-CO" sz="2400" spc="-110" dirty="0">
                <a:latin typeface="Constantia"/>
                <a:cs typeface="Constantia"/>
              </a:rPr>
              <a:t> </a:t>
            </a:r>
            <a:r>
              <a:rPr lang="es-CO" sz="2400" spc="-5" dirty="0">
                <a:latin typeface="Constantia"/>
                <a:cs typeface="Constantia"/>
              </a:rPr>
              <a:t>que</a:t>
            </a:r>
            <a:r>
              <a:rPr lang="es-CO" sz="2400" spc="-70" dirty="0">
                <a:latin typeface="Constantia"/>
                <a:cs typeface="Constantia"/>
              </a:rPr>
              <a:t> </a:t>
            </a:r>
            <a:r>
              <a:rPr lang="es-CO" sz="2400" dirty="0">
                <a:latin typeface="Constantia"/>
                <a:cs typeface="Constantia"/>
              </a:rPr>
              <a:t>ha</a:t>
            </a:r>
            <a:r>
              <a:rPr lang="es-CO" sz="2400" spc="-75" dirty="0">
                <a:latin typeface="Constantia"/>
                <a:cs typeface="Constantia"/>
              </a:rPr>
              <a:t> </a:t>
            </a:r>
            <a:r>
              <a:rPr lang="es-CO" sz="2400" spc="-15" dirty="0">
                <a:latin typeface="Constantia"/>
                <a:cs typeface="Constantia"/>
              </a:rPr>
              <a:t>habido.</a:t>
            </a:r>
            <a:endParaRPr lang="es-CO" sz="2400" dirty="0">
              <a:latin typeface="Constantia"/>
              <a:cs typeface="Constantia"/>
            </a:endParaRPr>
          </a:p>
          <a:p>
            <a:pPr marL="755650" lvl="1" indent="-285750">
              <a:lnSpc>
                <a:spcPct val="100000"/>
              </a:lnSpc>
              <a:spcBef>
                <a:spcPts val="575"/>
              </a:spcBef>
              <a:buFont typeface="Arial MT"/>
              <a:buChar char="–"/>
              <a:tabLst>
                <a:tab pos="755650" algn="l"/>
              </a:tabLst>
            </a:pPr>
            <a:r>
              <a:rPr lang="es-CO" sz="2400" spc="-10" dirty="0">
                <a:latin typeface="Constantia"/>
                <a:cs typeface="Constantia"/>
              </a:rPr>
              <a:t>Este</a:t>
            </a:r>
            <a:r>
              <a:rPr lang="es-CO" sz="2400" spc="-65" dirty="0">
                <a:latin typeface="Constantia"/>
                <a:cs typeface="Constantia"/>
              </a:rPr>
              <a:t> </a:t>
            </a:r>
            <a:r>
              <a:rPr lang="es-CO" sz="2400" dirty="0">
                <a:latin typeface="Constantia"/>
                <a:cs typeface="Constantia"/>
              </a:rPr>
              <a:t>hecho</a:t>
            </a:r>
            <a:r>
              <a:rPr lang="es-CO" sz="2400" spc="-120" dirty="0">
                <a:latin typeface="Constantia"/>
                <a:cs typeface="Constantia"/>
              </a:rPr>
              <a:t> </a:t>
            </a:r>
            <a:r>
              <a:rPr lang="es-CO" sz="2400" dirty="0">
                <a:latin typeface="Constantia"/>
                <a:cs typeface="Constantia"/>
              </a:rPr>
              <a:t>simplifica</a:t>
            </a:r>
            <a:r>
              <a:rPr lang="es-CO" sz="2400" spc="-85" dirty="0">
                <a:latin typeface="Constantia"/>
                <a:cs typeface="Constantia"/>
              </a:rPr>
              <a:t> </a:t>
            </a:r>
            <a:r>
              <a:rPr lang="es-CO" sz="2400" dirty="0">
                <a:latin typeface="Constantia"/>
                <a:cs typeface="Constantia"/>
              </a:rPr>
              <a:t>la</a:t>
            </a:r>
            <a:r>
              <a:rPr lang="es-CO" sz="2400" spc="-120" dirty="0">
                <a:latin typeface="Constantia"/>
                <a:cs typeface="Constantia"/>
              </a:rPr>
              <a:t> </a:t>
            </a:r>
            <a:r>
              <a:rPr lang="es-CO" sz="2400" spc="-10" dirty="0">
                <a:latin typeface="Constantia"/>
                <a:cs typeface="Constantia"/>
              </a:rPr>
              <a:t>gestión</a:t>
            </a:r>
            <a:r>
              <a:rPr lang="es-CO" sz="2400" spc="-80" dirty="0">
                <a:latin typeface="Constantia"/>
                <a:cs typeface="Constantia"/>
              </a:rPr>
              <a:t> </a:t>
            </a:r>
            <a:r>
              <a:rPr lang="es-CO" sz="2400" spc="-5" dirty="0">
                <a:latin typeface="Constantia"/>
                <a:cs typeface="Constantia"/>
              </a:rPr>
              <a:t>de</a:t>
            </a:r>
            <a:r>
              <a:rPr lang="es-CO" sz="2400" spc="-70" dirty="0">
                <a:latin typeface="Constantia"/>
                <a:cs typeface="Constantia"/>
              </a:rPr>
              <a:t> </a:t>
            </a:r>
            <a:r>
              <a:rPr lang="es-CO" sz="2400" spc="-10" dirty="0" err="1">
                <a:latin typeface="Constantia"/>
                <a:cs typeface="Constantia"/>
              </a:rPr>
              <a:t>branches</a:t>
            </a:r>
            <a:endParaRPr lang="es-CO" sz="2400" dirty="0">
              <a:latin typeface="Constantia"/>
              <a:cs typeface="Constantia"/>
            </a:endParaRPr>
          </a:p>
        </p:txBody>
      </p:sp>
      <p:pic>
        <p:nvPicPr>
          <p:cNvPr id="12" name="object 12"/>
          <p:cNvPicPr/>
          <p:nvPr/>
        </p:nvPicPr>
        <p:blipFill>
          <a:blip r:embed="rId5" cstate="print"/>
          <a:stretch>
            <a:fillRect/>
          </a:stretch>
        </p:blipFill>
        <p:spPr>
          <a:xfrm>
            <a:off x="544649" y="4325813"/>
            <a:ext cx="4020168" cy="1735642"/>
          </a:xfrm>
          <a:prstGeom prst="rect">
            <a:avLst/>
          </a:prstGeom>
        </p:spPr>
      </p:pic>
      <p:sp>
        <p:nvSpPr>
          <p:cNvPr id="13" name="object 13"/>
          <p:cNvSpPr txBox="1"/>
          <p:nvPr/>
        </p:nvSpPr>
        <p:spPr>
          <a:xfrm>
            <a:off x="1901077" y="6097779"/>
            <a:ext cx="127254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onstantia"/>
                <a:cs typeface="Constantia"/>
              </a:rPr>
              <a:t>M</a:t>
            </a:r>
            <a:r>
              <a:rPr sz="1800" dirty="0">
                <a:latin typeface="Constantia"/>
                <a:cs typeface="Constantia"/>
              </a:rPr>
              <a:t>odelo</a:t>
            </a:r>
            <a:r>
              <a:rPr sz="1800" spc="-50" dirty="0">
                <a:latin typeface="Constantia"/>
                <a:cs typeface="Constantia"/>
              </a:rPr>
              <a:t> </a:t>
            </a:r>
            <a:r>
              <a:rPr sz="1800" dirty="0">
                <a:latin typeface="Constantia"/>
                <a:cs typeface="Constantia"/>
              </a:rPr>
              <a:t>SVN</a:t>
            </a:r>
            <a:endParaRPr sz="1800">
              <a:latin typeface="Constantia"/>
              <a:cs typeface="Constantia"/>
            </a:endParaRPr>
          </a:p>
        </p:txBody>
      </p:sp>
      <p:pic>
        <p:nvPicPr>
          <p:cNvPr id="14" name="object 14"/>
          <p:cNvPicPr/>
          <p:nvPr/>
        </p:nvPicPr>
        <p:blipFill>
          <a:blip r:embed="rId6" cstate="print"/>
          <a:stretch>
            <a:fillRect/>
          </a:stretch>
        </p:blipFill>
        <p:spPr>
          <a:xfrm>
            <a:off x="4790055" y="4316325"/>
            <a:ext cx="4046366" cy="1727242"/>
          </a:xfrm>
          <a:prstGeom prst="rect">
            <a:avLst/>
          </a:prstGeom>
        </p:spPr>
      </p:pic>
      <p:sp>
        <p:nvSpPr>
          <p:cNvPr id="15" name="object 15"/>
          <p:cNvSpPr txBox="1"/>
          <p:nvPr/>
        </p:nvSpPr>
        <p:spPr>
          <a:xfrm>
            <a:off x="6167262" y="6099049"/>
            <a:ext cx="113601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onstantia"/>
                <a:cs typeface="Constantia"/>
              </a:rPr>
              <a:t>M</a:t>
            </a:r>
            <a:r>
              <a:rPr sz="1800" dirty="0">
                <a:latin typeface="Constantia"/>
                <a:cs typeface="Constantia"/>
              </a:rPr>
              <a:t>odelo</a:t>
            </a:r>
            <a:r>
              <a:rPr sz="1800" spc="-55" dirty="0">
                <a:latin typeface="Constantia"/>
                <a:cs typeface="Constantia"/>
              </a:rPr>
              <a:t> </a:t>
            </a:r>
            <a:r>
              <a:rPr sz="1800" dirty="0">
                <a:latin typeface="Constantia"/>
                <a:cs typeface="Constantia"/>
              </a:rPr>
              <a:t>Git</a:t>
            </a:r>
            <a:endParaRPr sz="1800">
              <a:latin typeface="Constantia"/>
              <a:cs typeface="Constant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777490" y="153923"/>
              <a:ext cx="3589020" cy="925067"/>
            </a:xfrm>
            <a:prstGeom prst="rect">
              <a:avLst/>
            </a:prstGeom>
          </p:spPr>
        </p:pic>
      </p:grpSp>
      <p:sp>
        <p:nvSpPr>
          <p:cNvPr id="10" name="object 10"/>
          <p:cNvSpPr txBox="1">
            <a:spLocks noGrp="1"/>
          </p:cNvSpPr>
          <p:nvPr>
            <p:ph type="title"/>
          </p:nvPr>
        </p:nvSpPr>
        <p:spPr>
          <a:xfrm>
            <a:off x="3044444" y="273304"/>
            <a:ext cx="3053715" cy="513080"/>
          </a:xfrm>
          <a:prstGeom prst="rect">
            <a:avLst/>
          </a:prstGeom>
        </p:spPr>
        <p:txBody>
          <a:bodyPr vert="horz" wrap="square" lIns="0" tIns="12065" rIns="0" bIns="0" rtlCol="0">
            <a:spAutoFit/>
          </a:bodyPr>
          <a:lstStyle/>
          <a:p>
            <a:pPr marL="12700">
              <a:lnSpc>
                <a:spcPct val="100000"/>
              </a:lnSpc>
              <a:spcBef>
                <a:spcPts val="95"/>
              </a:spcBef>
            </a:pPr>
            <a:r>
              <a:rPr spc="-10" dirty="0"/>
              <a:t>Conceptos</a:t>
            </a:r>
            <a:r>
              <a:rPr spc="-40" dirty="0"/>
              <a:t> </a:t>
            </a:r>
            <a:r>
              <a:rPr spc="-15" dirty="0"/>
              <a:t>básicos</a:t>
            </a:r>
          </a:p>
        </p:txBody>
      </p:sp>
      <p:sp>
        <p:nvSpPr>
          <p:cNvPr id="11" name="object 11"/>
          <p:cNvSpPr txBox="1"/>
          <p:nvPr/>
        </p:nvSpPr>
        <p:spPr>
          <a:xfrm>
            <a:off x="535940" y="830394"/>
            <a:ext cx="7715884" cy="511048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lang="es-CO" sz="2800" spc="25" dirty="0">
                <a:latin typeface="Constantia"/>
                <a:cs typeface="Constantia"/>
              </a:rPr>
              <a:t>La</a:t>
            </a:r>
            <a:r>
              <a:rPr lang="es-CO" sz="2800" spc="-70" dirty="0">
                <a:latin typeface="Constantia"/>
                <a:cs typeface="Constantia"/>
              </a:rPr>
              <a:t> </a:t>
            </a:r>
            <a:r>
              <a:rPr lang="es-CO" sz="2800" spc="-20" dirty="0">
                <a:latin typeface="Constantia"/>
                <a:cs typeface="Constantia"/>
              </a:rPr>
              <a:t>mayoría</a:t>
            </a:r>
            <a:r>
              <a:rPr lang="es-CO" sz="2800" spc="-145" dirty="0">
                <a:latin typeface="Constantia"/>
                <a:cs typeface="Constantia"/>
              </a:rPr>
              <a:t> </a:t>
            </a:r>
            <a:r>
              <a:rPr lang="es-CO" sz="2800" spc="-5" dirty="0">
                <a:latin typeface="Constantia"/>
                <a:cs typeface="Constantia"/>
              </a:rPr>
              <a:t>de</a:t>
            </a:r>
            <a:r>
              <a:rPr lang="es-CO" sz="2800" spc="-150" dirty="0">
                <a:latin typeface="Constantia"/>
                <a:cs typeface="Constantia"/>
              </a:rPr>
              <a:t> </a:t>
            </a:r>
            <a:r>
              <a:rPr lang="es-CO" sz="2800" spc="-10" dirty="0">
                <a:latin typeface="Constantia"/>
                <a:cs typeface="Constantia"/>
              </a:rPr>
              <a:t>las operaciones</a:t>
            </a:r>
            <a:r>
              <a:rPr lang="es-CO" sz="2800" spc="-130" dirty="0">
                <a:latin typeface="Constantia"/>
                <a:cs typeface="Constantia"/>
              </a:rPr>
              <a:t> </a:t>
            </a:r>
            <a:r>
              <a:rPr lang="es-CO" sz="2800" dirty="0">
                <a:latin typeface="Constantia"/>
                <a:cs typeface="Constantia"/>
              </a:rPr>
              <a:t>son</a:t>
            </a:r>
            <a:r>
              <a:rPr lang="es-CO" sz="2800" spc="-45" dirty="0">
                <a:latin typeface="Constantia"/>
                <a:cs typeface="Constantia"/>
              </a:rPr>
              <a:t> </a:t>
            </a:r>
            <a:r>
              <a:rPr lang="es-CO" sz="2800" spc="-5" dirty="0">
                <a:latin typeface="Constantia"/>
                <a:cs typeface="Constantia"/>
              </a:rPr>
              <a:t>locales</a:t>
            </a:r>
            <a:endParaRPr lang="es-CO" sz="2800" dirty="0">
              <a:latin typeface="Constantia"/>
              <a:cs typeface="Constantia"/>
            </a:endParaRPr>
          </a:p>
          <a:p>
            <a:pPr marL="755650" lvl="1" indent="-285750">
              <a:lnSpc>
                <a:spcPct val="100000"/>
              </a:lnSpc>
              <a:spcBef>
                <a:spcPts val="310"/>
              </a:spcBef>
              <a:buFont typeface="Arial MT"/>
              <a:buChar char="–"/>
              <a:tabLst>
                <a:tab pos="755650" algn="l"/>
              </a:tabLst>
            </a:pPr>
            <a:r>
              <a:rPr lang="es-CO" sz="2400" dirty="0">
                <a:latin typeface="Constantia"/>
                <a:cs typeface="Constantia"/>
              </a:rPr>
              <a:t>En</a:t>
            </a:r>
            <a:r>
              <a:rPr lang="es-CO" sz="2400" spc="-45" dirty="0">
                <a:latin typeface="Constantia"/>
                <a:cs typeface="Constantia"/>
              </a:rPr>
              <a:t> </a:t>
            </a:r>
            <a:r>
              <a:rPr lang="es-CO" sz="2400" dirty="0">
                <a:latin typeface="Constantia"/>
                <a:cs typeface="Constantia"/>
              </a:rPr>
              <a:t>la</a:t>
            </a:r>
            <a:r>
              <a:rPr lang="es-CO" sz="2400" spc="-70" dirty="0">
                <a:latin typeface="Constantia"/>
                <a:cs typeface="Constantia"/>
              </a:rPr>
              <a:t> </a:t>
            </a:r>
            <a:r>
              <a:rPr lang="es-CO" sz="2400" spc="-5" dirty="0">
                <a:latin typeface="Constantia"/>
                <a:cs typeface="Constantia"/>
              </a:rPr>
              <a:t>máquina</a:t>
            </a:r>
            <a:r>
              <a:rPr lang="es-CO" sz="2400" spc="-140" dirty="0">
                <a:latin typeface="Constantia"/>
                <a:cs typeface="Constantia"/>
              </a:rPr>
              <a:t> </a:t>
            </a:r>
            <a:r>
              <a:rPr lang="es-CO" sz="2400" spc="-5" dirty="0">
                <a:latin typeface="Constantia"/>
                <a:cs typeface="Constantia"/>
              </a:rPr>
              <a:t>del</a:t>
            </a:r>
            <a:r>
              <a:rPr lang="es-CO" sz="2400" spc="-70" dirty="0">
                <a:latin typeface="Constantia"/>
                <a:cs typeface="Constantia"/>
              </a:rPr>
              <a:t> </a:t>
            </a:r>
            <a:r>
              <a:rPr lang="es-CO" sz="2400" spc="-10" dirty="0">
                <a:latin typeface="Constantia"/>
                <a:cs typeface="Constantia"/>
              </a:rPr>
              <a:t>desarrollador</a:t>
            </a:r>
            <a:endParaRPr lang="es-CO" sz="2400" dirty="0">
              <a:latin typeface="Constantia"/>
              <a:cs typeface="Constantia"/>
            </a:endParaRPr>
          </a:p>
          <a:p>
            <a:pPr marL="755650" lvl="1" indent="-285750">
              <a:lnSpc>
                <a:spcPct val="100000"/>
              </a:lnSpc>
              <a:spcBef>
                <a:spcPts val="290"/>
              </a:spcBef>
              <a:buFont typeface="Arial MT"/>
              <a:buChar char="–"/>
              <a:tabLst>
                <a:tab pos="755650" algn="l"/>
              </a:tabLst>
            </a:pPr>
            <a:r>
              <a:rPr lang="es-CO" sz="2400" dirty="0">
                <a:latin typeface="Constantia"/>
                <a:cs typeface="Constantia"/>
              </a:rPr>
              <a:t>Incluso</a:t>
            </a:r>
            <a:r>
              <a:rPr lang="es-CO" sz="2400" spc="-95" dirty="0">
                <a:latin typeface="Constantia"/>
                <a:cs typeface="Constantia"/>
              </a:rPr>
              <a:t> </a:t>
            </a:r>
            <a:r>
              <a:rPr lang="es-CO" sz="2400" spc="-15" dirty="0">
                <a:latin typeface="Constantia"/>
                <a:cs typeface="Constantia"/>
              </a:rPr>
              <a:t>para</a:t>
            </a:r>
            <a:r>
              <a:rPr lang="es-CO" sz="2400" spc="-100" dirty="0">
                <a:latin typeface="Constantia"/>
                <a:cs typeface="Constantia"/>
              </a:rPr>
              <a:t> </a:t>
            </a:r>
            <a:r>
              <a:rPr lang="es-CO" sz="2400" spc="-10" dirty="0">
                <a:latin typeface="Constantia"/>
                <a:cs typeface="Constantia"/>
              </a:rPr>
              <a:t>revisar</a:t>
            </a:r>
            <a:r>
              <a:rPr lang="es-CO" sz="2400" spc="-75" dirty="0">
                <a:latin typeface="Constantia"/>
                <a:cs typeface="Constantia"/>
              </a:rPr>
              <a:t> </a:t>
            </a:r>
            <a:r>
              <a:rPr lang="es-CO" sz="2400" dirty="0">
                <a:latin typeface="Constantia"/>
                <a:cs typeface="Constantia"/>
              </a:rPr>
              <a:t>la</a:t>
            </a:r>
            <a:r>
              <a:rPr lang="es-CO" sz="2400" spc="-65" dirty="0">
                <a:latin typeface="Constantia"/>
                <a:cs typeface="Constantia"/>
              </a:rPr>
              <a:t> </a:t>
            </a:r>
            <a:r>
              <a:rPr lang="es-CO" sz="2400" spc="-5" dirty="0">
                <a:latin typeface="Constantia"/>
                <a:cs typeface="Constantia"/>
              </a:rPr>
              <a:t>historia</a:t>
            </a:r>
            <a:r>
              <a:rPr lang="es-CO" sz="2400" spc="-120" dirty="0">
                <a:latin typeface="Constantia"/>
                <a:cs typeface="Constantia"/>
              </a:rPr>
              <a:t> </a:t>
            </a:r>
            <a:r>
              <a:rPr lang="es-CO" sz="2400" spc="-5" dirty="0">
                <a:latin typeface="Constantia"/>
                <a:cs typeface="Constantia"/>
              </a:rPr>
              <a:t>del</a:t>
            </a:r>
            <a:r>
              <a:rPr lang="es-CO" sz="2400" spc="-40" dirty="0">
                <a:latin typeface="Constantia"/>
                <a:cs typeface="Constantia"/>
              </a:rPr>
              <a:t> </a:t>
            </a:r>
            <a:r>
              <a:rPr lang="es-CO" sz="2400" spc="-10" dirty="0">
                <a:latin typeface="Constantia"/>
                <a:cs typeface="Constantia"/>
              </a:rPr>
              <a:t>repositorio</a:t>
            </a:r>
            <a:endParaRPr lang="es-CO" sz="2400" dirty="0">
              <a:latin typeface="Constantia"/>
              <a:cs typeface="Constantia"/>
            </a:endParaRPr>
          </a:p>
          <a:p>
            <a:pPr marL="355600" indent="-342900">
              <a:lnSpc>
                <a:spcPct val="100000"/>
              </a:lnSpc>
              <a:spcBef>
                <a:spcPts val="315"/>
              </a:spcBef>
              <a:buFont typeface="Arial MT"/>
              <a:buChar char="•"/>
              <a:tabLst>
                <a:tab pos="354965" algn="l"/>
                <a:tab pos="355600" algn="l"/>
              </a:tabLst>
            </a:pPr>
            <a:r>
              <a:rPr lang="es-CO" sz="2800" dirty="0">
                <a:latin typeface="Constantia"/>
                <a:cs typeface="Constantia"/>
              </a:rPr>
              <a:t>Git</a:t>
            </a:r>
            <a:r>
              <a:rPr lang="es-CO" sz="2800" spc="-135" dirty="0">
                <a:latin typeface="Constantia"/>
                <a:cs typeface="Constantia"/>
              </a:rPr>
              <a:t> </a:t>
            </a:r>
            <a:r>
              <a:rPr lang="es-CO" sz="2800" spc="-5" dirty="0">
                <a:latin typeface="Constantia"/>
                <a:cs typeface="Constantia"/>
              </a:rPr>
              <a:t>tiene</a:t>
            </a:r>
            <a:r>
              <a:rPr lang="es-CO" sz="2800" spc="-125" dirty="0">
                <a:latin typeface="Constantia"/>
                <a:cs typeface="Constantia"/>
              </a:rPr>
              <a:t> </a:t>
            </a:r>
            <a:r>
              <a:rPr lang="es-CO" sz="2800" spc="-5" dirty="0">
                <a:latin typeface="Constantia"/>
                <a:cs typeface="Constantia"/>
              </a:rPr>
              <a:t>integridad</a:t>
            </a:r>
            <a:endParaRPr lang="es-CO" sz="2800" dirty="0">
              <a:latin typeface="Constantia"/>
              <a:cs typeface="Constantia"/>
            </a:endParaRPr>
          </a:p>
          <a:p>
            <a:pPr marL="755650" marR="161290" lvl="1" indent="-285750">
              <a:lnSpc>
                <a:spcPts val="2590"/>
              </a:lnSpc>
              <a:spcBef>
                <a:spcPts val="640"/>
              </a:spcBef>
              <a:buFont typeface="Arial MT"/>
              <a:buChar char="–"/>
              <a:tabLst>
                <a:tab pos="755650" algn="l"/>
              </a:tabLst>
            </a:pPr>
            <a:r>
              <a:rPr lang="es-CO" sz="2400" spc="-215" dirty="0">
                <a:latin typeface="Constantia"/>
                <a:cs typeface="Constantia"/>
              </a:rPr>
              <a:t>T</a:t>
            </a:r>
            <a:r>
              <a:rPr lang="es-CO" sz="2400" dirty="0">
                <a:latin typeface="Constantia"/>
                <a:cs typeface="Constantia"/>
              </a:rPr>
              <a:t>odo</a:t>
            </a:r>
            <a:r>
              <a:rPr lang="es-CO" sz="2400" spc="-105" dirty="0">
                <a:latin typeface="Constantia"/>
                <a:cs typeface="Constantia"/>
              </a:rPr>
              <a:t> </a:t>
            </a:r>
            <a:r>
              <a:rPr lang="es-CO" sz="2400" dirty="0">
                <a:latin typeface="Constantia"/>
                <a:cs typeface="Constantia"/>
              </a:rPr>
              <a:t>en</a:t>
            </a:r>
            <a:r>
              <a:rPr lang="es-CO" sz="2400" spc="-40" dirty="0">
                <a:latin typeface="Constantia"/>
                <a:cs typeface="Constantia"/>
              </a:rPr>
              <a:t> </a:t>
            </a:r>
            <a:r>
              <a:rPr lang="es-CO" sz="2400" dirty="0">
                <a:latin typeface="Constantia"/>
                <a:cs typeface="Constantia"/>
              </a:rPr>
              <a:t>Git</a:t>
            </a:r>
            <a:r>
              <a:rPr lang="es-CO" sz="2400" spc="-65" dirty="0">
                <a:latin typeface="Constantia"/>
                <a:cs typeface="Constantia"/>
              </a:rPr>
              <a:t> </a:t>
            </a:r>
            <a:r>
              <a:rPr lang="es-CO" sz="2400" dirty="0">
                <a:latin typeface="Constantia"/>
                <a:cs typeface="Constantia"/>
              </a:rPr>
              <a:t>(a</a:t>
            </a:r>
            <a:r>
              <a:rPr lang="es-CO" sz="2400" spc="-40" dirty="0">
                <a:latin typeface="Constantia"/>
                <a:cs typeface="Constantia"/>
              </a:rPr>
              <a:t>r</a:t>
            </a:r>
            <a:r>
              <a:rPr lang="es-CO" sz="2400" spc="-5" dirty="0">
                <a:latin typeface="Constantia"/>
                <a:cs typeface="Constantia"/>
              </a:rPr>
              <a:t>ch</a:t>
            </a:r>
            <a:r>
              <a:rPr lang="es-CO" sz="2400" spc="-25" dirty="0">
                <a:latin typeface="Constantia"/>
                <a:cs typeface="Constantia"/>
              </a:rPr>
              <a:t>i</a:t>
            </a:r>
            <a:r>
              <a:rPr lang="es-CO" sz="2400" spc="-65" dirty="0">
                <a:latin typeface="Constantia"/>
                <a:cs typeface="Constantia"/>
              </a:rPr>
              <a:t>v</a:t>
            </a:r>
            <a:r>
              <a:rPr lang="es-CO" sz="2400" dirty="0">
                <a:latin typeface="Constantia"/>
                <a:cs typeface="Constantia"/>
              </a:rPr>
              <a:t>o</a:t>
            </a:r>
            <a:r>
              <a:rPr lang="es-CO" sz="2400" spc="-30" dirty="0">
                <a:latin typeface="Constantia"/>
                <a:cs typeface="Constantia"/>
              </a:rPr>
              <a:t>s</a:t>
            </a:r>
            <a:r>
              <a:rPr lang="es-CO" sz="2400" dirty="0">
                <a:latin typeface="Constantia"/>
                <a:cs typeface="Constantia"/>
              </a:rPr>
              <a:t>,</a:t>
            </a:r>
            <a:r>
              <a:rPr lang="es-CO" sz="2400" spc="-45" dirty="0">
                <a:latin typeface="Constantia"/>
                <a:cs typeface="Constantia"/>
              </a:rPr>
              <a:t> </a:t>
            </a:r>
            <a:r>
              <a:rPr lang="es-CO" sz="2400" spc="-5" dirty="0">
                <a:latin typeface="Constantia"/>
                <a:cs typeface="Constantia"/>
              </a:rPr>
              <a:t>carpeta</a:t>
            </a:r>
            <a:r>
              <a:rPr lang="es-CO" sz="2400" spc="-25" dirty="0">
                <a:latin typeface="Constantia"/>
                <a:cs typeface="Constantia"/>
              </a:rPr>
              <a:t>s</a:t>
            </a:r>
            <a:r>
              <a:rPr lang="es-CO" sz="2400" dirty="0">
                <a:latin typeface="Constantia"/>
                <a:cs typeface="Constantia"/>
              </a:rPr>
              <a:t>,</a:t>
            </a:r>
            <a:r>
              <a:rPr lang="es-CO" sz="2400" spc="-50" dirty="0">
                <a:latin typeface="Constantia"/>
                <a:cs typeface="Constantia"/>
              </a:rPr>
              <a:t> </a:t>
            </a:r>
            <a:r>
              <a:rPr lang="es-CO" sz="2400" spc="-50" dirty="0" err="1">
                <a:latin typeface="Constantia"/>
                <a:cs typeface="Constantia"/>
              </a:rPr>
              <a:t>c</a:t>
            </a:r>
            <a:r>
              <a:rPr lang="es-CO" sz="2400" dirty="0" err="1">
                <a:latin typeface="Constantia"/>
                <a:cs typeface="Constantia"/>
              </a:rPr>
              <a:t>om</a:t>
            </a:r>
            <a:r>
              <a:rPr lang="es-CO" sz="2400" spc="-10" dirty="0" err="1">
                <a:latin typeface="Constantia"/>
                <a:cs typeface="Constantia"/>
              </a:rPr>
              <a:t>m</a:t>
            </a:r>
            <a:r>
              <a:rPr lang="es-CO" sz="2400" spc="-5" dirty="0" err="1">
                <a:latin typeface="Constantia"/>
                <a:cs typeface="Constantia"/>
              </a:rPr>
              <a:t>it</a:t>
            </a:r>
            <a:r>
              <a:rPr lang="es-CO" sz="2400" spc="-30" dirty="0" err="1">
                <a:latin typeface="Constantia"/>
                <a:cs typeface="Constantia"/>
              </a:rPr>
              <a:t>s</a:t>
            </a:r>
            <a:r>
              <a:rPr lang="es-CO" sz="2400" dirty="0">
                <a:latin typeface="Constantia"/>
                <a:cs typeface="Constantia"/>
              </a:rPr>
              <a:t>,</a:t>
            </a:r>
            <a:r>
              <a:rPr lang="es-CO" sz="2400" spc="-55" dirty="0">
                <a:latin typeface="Constantia"/>
                <a:cs typeface="Constantia"/>
              </a:rPr>
              <a:t> </a:t>
            </a:r>
            <a:r>
              <a:rPr lang="es-CO" sz="2400" dirty="0">
                <a:latin typeface="Constantia"/>
                <a:cs typeface="Constantia"/>
              </a:rPr>
              <a:t>e</a:t>
            </a:r>
            <a:r>
              <a:rPr lang="es-CO" sz="2400" spc="-35" dirty="0">
                <a:latin typeface="Constantia"/>
                <a:cs typeface="Constantia"/>
              </a:rPr>
              <a:t>t</a:t>
            </a:r>
            <a:r>
              <a:rPr lang="es-CO" sz="2400" spc="-5" dirty="0">
                <a:latin typeface="Constantia"/>
                <a:cs typeface="Constantia"/>
              </a:rPr>
              <a:t>c.</a:t>
            </a:r>
            <a:r>
              <a:rPr lang="es-CO" sz="2400" dirty="0">
                <a:latin typeface="Constantia"/>
                <a:cs typeface="Constantia"/>
              </a:rPr>
              <a:t>)</a:t>
            </a:r>
            <a:r>
              <a:rPr lang="es-CO" sz="2400" spc="-20" dirty="0">
                <a:latin typeface="Constantia"/>
                <a:cs typeface="Constantia"/>
              </a:rPr>
              <a:t> </a:t>
            </a:r>
            <a:r>
              <a:rPr lang="es-CO" sz="2400" spc="-5" dirty="0">
                <a:latin typeface="Constantia"/>
                <a:cs typeface="Constantia"/>
              </a:rPr>
              <a:t>tiene  una</a:t>
            </a:r>
            <a:r>
              <a:rPr lang="es-CO" sz="2400" spc="-85" dirty="0">
                <a:latin typeface="Constantia"/>
                <a:cs typeface="Constantia"/>
              </a:rPr>
              <a:t> </a:t>
            </a:r>
            <a:r>
              <a:rPr lang="es-CO" sz="2400" spc="5" dirty="0">
                <a:latin typeface="Constantia"/>
                <a:cs typeface="Constantia"/>
              </a:rPr>
              <a:t>firma</a:t>
            </a:r>
            <a:r>
              <a:rPr lang="es-CO" sz="2400" spc="-130" dirty="0">
                <a:latin typeface="Constantia"/>
                <a:cs typeface="Constantia"/>
              </a:rPr>
              <a:t> </a:t>
            </a:r>
            <a:r>
              <a:rPr lang="es-CO" sz="2400" dirty="0">
                <a:latin typeface="Constantia"/>
                <a:cs typeface="Constantia"/>
              </a:rPr>
              <a:t>asociada</a:t>
            </a:r>
          </a:p>
          <a:p>
            <a:pPr marL="1155700" lvl="2" indent="-229235">
              <a:lnSpc>
                <a:spcPct val="100000"/>
              </a:lnSpc>
              <a:spcBef>
                <a:spcPts val="229"/>
              </a:spcBef>
              <a:buFont typeface="Arial MT"/>
              <a:buChar char="•"/>
              <a:tabLst>
                <a:tab pos="1155700" algn="l"/>
                <a:tab pos="1156335" algn="l"/>
              </a:tabLst>
            </a:pPr>
            <a:r>
              <a:rPr lang="es-CO" sz="2000" spc="-5" dirty="0">
                <a:latin typeface="Constantia"/>
                <a:cs typeface="Constantia"/>
              </a:rPr>
              <a:t>SHA1:</a:t>
            </a:r>
            <a:r>
              <a:rPr lang="es-CO" sz="2000" spc="15" dirty="0">
                <a:latin typeface="Constantia"/>
                <a:cs typeface="Constantia"/>
              </a:rPr>
              <a:t> </a:t>
            </a:r>
            <a:r>
              <a:rPr lang="es-CO" sz="2000" spc="-10" dirty="0">
                <a:latin typeface="Constantia"/>
                <a:cs typeface="Constantia"/>
              </a:rPr>
              <a:t>Bastante</a:t>
            </a:r>
            <a:r>
              <a:rPr lang="es-CO" sz="2000" spc="-90" dirty="0">
                <a:latin typeface="Constantia"/>
                <a:cs typeface="Constantia"/>
              </a:rPr>
              <a:t> </a:t>
            </a:r>
            <a:r>
              <a:rPr lang="es-CO" sz="2000" spc="-10" dirty="0">
                <a:latin typeface="Constantia"/>
                <a:cs typeface="Constantia"/>
              </a:rPr>
              <a:t>seguro</a:t>
            </a:r>
            <a:r>
              <a:rPr lang="es-CO" sz="2000" spc="-85" dirty="0">
                <a:latin typeface="Constantia"/>
                <a:cs typeface="Constantia"/>
              </a:rPr>
              <a:t> </a:t>
            </a:r>
            <a:r>
              <a:rPr lang="es-CO" sz="2000" spc="-10" dirty="0">
                <a:latin typeface="Constantia"/>
                <a:cs typeface="Constantia"/>
              </a:rPr>
              <a:t>respecto</a:t>
            </a:r>
            <a:r>
              <a:rPr lang="es-CO" sz="2000" spc="-95" dirty="0">
                <a:latin typeface="Constantia"/>
                <a:cs typeface="Constantia"/>
              </a:rPr>
              <a:t> </a:t>
            </a:r>
            <a:r>
              <a:rPr lang="es-CO" sz="2000" spc="-5" dirty="0">
                <a:latin typeface="Constantia"/>
                <a:cs typeface="Constantia"/>
              </a:rPr>
              <a:t>a</a:t>
            </a:r>
            <a:r>
              <a:rPr lang="es-CO" sz="2000" spc="-100" dirty="0">
                <a:latin typeface="Constantia"/>
                <a:cs typeface="Constantia"/>
              </a:rPr>
              <a:t> </a:t>
            </a:r>
            <a:r>
              <a:rPr lang="es-CO" sz="2000" spc="-10" dirty="0">
                <a:latin typeface="Constantia"/>
                <a:cs typeface="Constantia"/>
              </a:rPr>
              <a:t>colisiones</a:t>
            </a:r>
            <a:endParaRPr lang="es-CO" sz="2000" dirty="0">
              <a:latin typeface="Constantia"/>
              <a:cs typeface="Constantia"/>
            </a:endParaRPr>
          </a:p>
          <a:p>
            <a:pPr marL="1155700" lvl="2" indent="-229235">
              <a:lnSpc>
                <a:spcPct val="100000"/>
              </a:lnSpc>
              <a:spcBef>
                <a:spcPts val="240"/>
              </a:spcBef>
              <a:buFont typeface="Arial MT"/>
              <a:buChar char="•"/>
              <a:tabLst>
                <a:tab pos="1155700" algn="l"/>
                <a:tab pos="1156335" algn="l"/>
              </a:tabLst>
            </a:pPr>
            <a:r>
              <a:rPr lang="es-CO" sz="2000" spc="-15" dirty="0" err="1">
                <a:latin typeface="Constantia"/>
                <a:cs typeface="Constantia"/>
              </a:rPr>
              <a:t>E.g</a:t>
            </a:r>
            <a:r>
              <a:rPr lang="es-CO" sz="2000" spc="-15" dirty="0">
                <a:latin typeface="Constantia"/>
                <a:cs typeface="Constantia"/>
              </a:rPr>
              <a:t>.:</a:t>
            </a:r>
            <a:r>
              <a:rPr lang="es-CO" sz="2000" spc="15" dirty="0">
                <a:latin typeface="Constantia"/>
                <a:cs typeface="Constantia"/>
              </a:rPr>
              <a:t> </a:t>
            </a:r>
            <a:r>
              <a:rPr lang="es-CO" sz="2000" spc="-10" dirty="0">
                <a:latin typeface="Constantia"/>
                <a:cs typeface="Constantia"/>
              </a:rPr>
              <a:t>24b9da6552252987aa493b52f8696cd6d3b00373</a:t>
            </a:r>
            <a:endParaRPr lang="es-CO" sz="2000" dirty="0">
              <a:latin typeface="Constantia"/>
              <a:cs typeface="Constantia"/>
            </a:endParaRPr>
          </a:p>
          <a:p>
            <a:pPr marL="355600" indent="-342900">
              <a:lnSpc>
                <a:spcPct val="100000"/>
              </a:lnSpc>
              <a:spcBef>
                <a:spcPts val="285"/>
              </a:spcBef>
              <a:buFont typeface="Arial MT"/>
              <a:buChar char="•"/>
              <a:tabLst>
                <a:tab pos="354965" algn="l"/>
                <a:tab pos="355600" algn="l"/>
              </a:tabLst>
            </a:pPr>
            <a:r>
              <a:rPr lang="es-CO" sz="2800" dirty="0">
                <a:latin typeface="Constantia"/>
                <a:cs typeface="Constantia"/>
              </a:rPr>
              <a:t>Git</a:t>
            </a:r>
            <a:r>
              <a:rPr lang="es-CO" sz="2800" spc="-90" dirty="0">
                <a:latin typeface="Constantia"/>
                <a:cs typeface="Constantia"/>
              </a:rPr>
              <a:t> </a:t>
            </a:r>
            <a:r>
              <a:rPr lang="es-CO" sz="2800" spc="-10" dirty="0">
                <a:latin typeface="Constantia"/>
                <a:cs typeface="Constantia"/>
              </a:rPr>
              <a:t>normalmente</a:t>
            </a:r>
            <a:r>
              <a:rPr lang="es-CO" sz="2800" spc="-150" dirty="0">
                <a:latin typeface="Constantia"/>
                <a:cs typeface="Constantia"/>
              </a:rPr>
              <a:t> </a:t>
            </a:r>
            <a:r>
              <a:rPr lang="es-CO" sz="2800" dirty="0">
                <a:latin typeface="Constantia"/>
                <a:cs typeface="Constantia"/>
              </a:rPr>
              <a:t>sólo</a:t>
            </a:r>
            <a:r>
              <a:rPr lang="es-CO" sz="2800" spc="-145" dirty="0">
                <a:latin typeface="Constantia"/>
                <a:cs typeface="Constantia"/>
              </a:rPr>
              <a:t> </a:t>
            </a:r>
            <a:r>
              <a:rPr lang="es-CO" sz="2800" dirty="0">
                <a:latin typeface="Constantia"/>
                <a:cs typeface="Constantia"/>
              </a:rPr>
              <a:t>añade</a:t>
            </a:r>
            <a:r>
              <a:rPr lang="es-CO" sz="2800" spc="-145" dirty="0">
                <a:latin typeface="Constantia"/>
                <a:cs typeface="Constantia"/>
              </a:rPr>
              <a:t> </a:t>
            </a:r>
            <a:r>
              <a:rPr lang="es-CO" sz="2800" spc="-15" dirty="0">
                <a:latin typeface="Constantia"/>
                <a:cs typeface="Constantia"/>
              </a:rPr>
              <a:t>datos</a:t>
            </a:r>
            <a:r>
              <a:rPr lang="es-CO" sz="2800" spc="-120" dirty="0">
                <a:latin typeface="Constantia"/>
                <a:cs typeface="Constantia"/>
              </a:rPr>
              <a:t> </a:t>
            </a:r>
            <a:r>
              <a:rPr lang="es-CO" sz="2800" dirty="0">
                <a:latin typeface="Constantia"/>
                <a:cs typeface="Constantia"/>
              </a:rPr>
              <a:t>al</a:t>
            </a:r>
            <a:r>
              <a:rPr lang="es-CO" sz="2800" spc="-45" dirty="0">
                <a:latin typeface="Constantia"/>
                <a:cs typeface="Constantia"/>
              </a:rPr>
              <a:t> </a:t>
            </a:r>
            <a:r>
              <a:rPr lang="es-CO" sz="2800" spc="-10" dirty="0">
                <a:latin typeface="Constantia"/>
                <a:cs typeface="Constantia"/>
              </a:rPr>
              <a:t>repositorio</a:t>
            </a:r>
            <a:endParaRPr lang="es-CO" sz="2800" dirty="0">
              <a:latin typeface="Constantia"/>
              <a:cs typeface="Constantia"/>
            </a:endParaRPr>
          </a:p>
          <a:p>
            <a:pPr marL="755650" marR="790575" lvl="1" indent="-285750">
              <a:lnSpc>
                <a:spcPts val="2590"/>
              </a:lnSpc>
              <a:spcBef>
                <a:spcPts val="640"/>
              </a:spcBef>
              <a:buFont typeface="Arial MT"/>
              <a:buChar char="–"/>
              <a:tabLst>
                <a:tab pos="755650" algn="l"/>
              </a:tabLst>
            </a:pPr>
            <a:r>
              <a:rPr lang="es-CO" sz="2400" spc="10" dirty="0">
                <a:latin typeface="Constantia"/>
                <a:cs typeface="Constantia"/>
              </a:rPr>
              <a:t>Las</a:t>
            </a:r>
            <a:r>
              <a:rPr lang="es-CO" sz="2400" spc="-114" dirty="0">
                <a:latin typeface="Constantia"/>
                <a:cs typeface="Constantia"/>
              </a:rPr>
              <a:t> </a:t>
            </a:r>
            <a:r>
              <a:rPr lang="es-CO" sz="2400" spc="-5" dirty="0">
                <a:latin typeface="Constantia"/>
                <a:cs typeface="Constantia"/>
              </a:rPr>
              <a:t>operaciones</a:t>
            </a:r>
            <a:r>
              <a:rPr lang="es-CO" sz="2400" spc="-110" dirty="0">
                <a:latin typeface="Constantia"/>
                <a:cs typeface="Constantia"/>
              </a:rPr>
              <a:t> </a:t>
            </a:r>
            <a:r>
              <a:rPr lang="es-CO" sz="2400" spc="-5" dirty="0">
                <a:latin typeface="Constantia"/>
                <a:cs typeface="Constantia"/>
              </a:rPr>
              <a:t>de</a:t>
            </a:r>
            <a:r>
              <a:rPr lang="es-CO" sz="2400" spc="-70" dirty="0">
                <a:latin typeface="Constantia"/>
                <a:cs typeface="Constantia"/>
              </a:rPr>
              <a:t> </a:t>
            </a:r>
            <a:r>
              <a:rPr lang="es-CO" sz="2400" dirty="0">
                <a:latin typeface="Constantia"/>
                <a:cs typeface="Constantia"/>
              </a:rPr>
              <a:t>Git</a:t>
            </a:r>
            <a:r>
              <a:rPr lang="es-CO" sz="2400" spc="-130" dirty="0">
                <a:latin typeface="Constantia"/>
                <a:cs typeface="Constantia"/>
              </a:rPr>
              <a:t> </a:t>
            </a:r>
            <a:r>
              <a:rPr lang="es-CO" sz="2400" dirty="0">
                <a:latin typeface="Constantia"/>
                <a:cs typeface="Constantia"/>
              </a:rPr>
              <a:t>añaden</a:t>
            </a:r>
            <a:r>
              <a:rPr lang="es-CO" sz="2400" spc="-105" dirty="0">
                <a:latin typeface="Constantia"/>
                <a:cs typeface="Constantia"/>
              </a:rPr>
              <a:t> </a:t>
            </a:r>
            <a:r>
              <a:rPr lang="es-CO" sz="2400" spc="-10" dirty="0">
                <a:latin typeface="Constantia"/>
                <a:cs typeface="Constantia"/>
              </a:rPr>
              <a:t>datos</a:t>
            </a:r>
            <a:r>
              <a:rPr lang="es-CO" sz="2400" spc="-110" dirty="0">
                <a:latin typeface="Constantia"/>
                <a:cs typeface="Constantia"/>
              </a:rPr>
              <a:t> </a:t>
            </a:r>
            <a:r>
              <a:rPr lang="es-CO" sz="2400" spc="-10" dirty="0">
                <a:latin typeface="Constantia"/>
                <a:cs typeface="Constantia"/>
              </a:rPr>
              <a:t>dentro</a:t>
            </a:r>
            <a:r>
              <a:rPr lang="es-CO" sz="2400" spc="-110" dirty="0">
                <a:latin typeface="Constantia"/>
                <a:cs typeface="Constantia"/>
              </a:rPr>
              <a:t> </a:t>
            </a:r>
            <a:r>
              <a:rPr lang="es-CO" sz="2400" spc="-5" dirty="0">
                <a:latin typeface="Constantia"/>
                <a:cs typeface="Constantia"/>
              </a:rPr>
              <a:t>del </a:t>
            </a:r>
            <a:r>
              <a:rPr lang="es-CO" sz="2400" spc="-590" dirty="0">
                <a:latin typeface="Constantia"/>
                <a:cs typeface="Constantia"/>
              </a:rPr>
              <a:t> </a:t>
            </a:r>
            <a:r>
              <a:rPr lang="es-CO" sz="2400" spc="-10" dirty="0">
                <a:latin typeface="Constantia"/>
                <a:cs typeface="Constantia"/>
              </a:rPr>
              <a:t>repositorio</a:t>
            </a:r>
            <a:r>
              <a:rPr lang="es-CO" sz="2400" spc="-110" dirty="0">
                <a:latin typeface="Constantia"/>
                <a:cs typeface="Constantia"/>
              </a:rPr>
              <a:t> </a:t>
            </a:r>
            <a:r>
              <a:rPr lang="es-CO" sz="2400" spc="-5" dirty="0">
                <a:latin typeface="Constantia"/>
                <a:cs typeface="Constantia"/>
              </a:rPr>
              <a:t>del</a:t>
            </a:r>
            <a:r>
              <a:rPr lang="es-CO" sz="2400" spc="-45" dirty="0">
                <a:latin typeface="Constantia"/>
                <a:cs typeface="Constantia"/>
              </a:rPr>
              <a:t> </a:t>
            </a:r>
            <a:r>
              <a:rPr lang="es-CO" sz="2400" spc="-25" dirty="0">
                <a:latin typeface="Constantia"/>
                <a:cs typeface="Constantia"/>
              </a:rPr>
              <a:t>proyecto</a:t>
            </a:r>
            <a:endParaRPr lang="es-CO" sz="2400" dirty="0">
              <a:latin typeface="Constantia"/>
              <a:cs typeface="Constantia"/>
            </a:endParaRPr>
          </a:p>
          <a:p>
            <a:pPr marL="755650" marR="66675" lvl="1" indent="-285750">
              <a:lnSpc>
                <a:spcPts val="2590"/>
              </a:lnSpc>
              <a:spcBef>
                <a:spcPts val="580"/>
              </a:spcBef>
              <a:buFont typeface="Arial MT"/>
              <a:buChar char="–"/>
              <a:tabLst>
                <a:tab pos="755650" algn="l"/>
              </a:tabLst>
            </a:pPr>
            <a:r>
              <a:rPr lang="es-CO" sz="2400" spc="-5" dirty="0">
                <a:latin typeface="Constantia"/>
                <a:cs typeface="Constantia"/>
              </a:rPr>
              <a:t>E</a:t>
            </a:r>
            <a:r>
              <a:rPr lang="es-CO" sz="2400" dirty="0">
                <a:latin typeface="Constantia"/>
                <a:cs typeface="Constantia"/>
              </a:rPr>
              <a:t>s</a:t>
            </a:r>
            <a:r>
              <a:rPr lang="es-CO" sz="2400" spc="-90" dirty="0">
                <a:latin typeface="Constantia"/>
                <a:cs typeface="Constantia"/>
              </a:rPr>
              <a:t> </a:t>
            </a:r>
            <a:r>
              <a:rPr lang="es-CO" sz="2400" dirty="0">
                <a:latin typeface="Constantia"/>
                <a:cs typeface="Constantia"/>
              </a:rPr>
              <a:t>posib</a:t>
            </a:r>
            <a:r>
              <a:rPr lang="es-CO" sz="2400" spc="-10" dirty="0">
                <a:latin typeface="Constantia"/>
                <a:cs typeface="Constantia"/>
              </a:rPr>
              <a:t>l</a:t>
            </a:r>
            <a:r>
              <a:rPr lang="es-CO" sz="2400" dirty="0">
                <a:latin typeface="Constantia"/>
                <a:cs typeface="Constantia"/>
              </a:rPr>
              <a:t>e</a:t>
            </a:r>
            <a:r>
              <a:rPr lang="es-CO" sz="2400" spc="-120" dirty="0">
                <a:latin typeface="Constantia"/>
                <a:cs typeface="Constantia"/>
              </a:rPr>
              <a:t> </a:t>
            </a:r>
            <a:r>
              <a:rPr lang="es-CO" sz="2400" spc="-5" dirty="0">
                <a:latin typeface="Constantia"/>
                <a:cs typeface="Constantia"/>
              </a:rPr>
              <a:t>desha</a:t>
            </a:r>
            <a:r>
              <a:rPr lang="es-CO" sz="2400" spc="-50" dirty="0">
                <a:latin typeface="Constantia"/>
                <a:cs typeface="Constantia"/>
              </a:rPr>
              <a:t>c</a:t>
            </a:r>
            <a:r>
              <a:rPr lang="es-CO" sz="2400" dirty="0">
                <a:latin typeface="Constantia"/>
                <a:cs typeface="Constantia"/>
              </a:rPr>
              <a:t>er</a:t>
            </a:r>
            <a:r>
              <a:rPr lang="es-CO" sz="2400" spc="-95" dirty="0">
                <a:latin typeface="Constantia"/>
                <a:cs typeface="Constantia"/>
              </a:rPr>
              <a:t> </a:t>
            </a:r>
            <a:r>
              <a:rPr lang="es-CO" sz="2400" dirty="0">
                <a:latin typeface="Constantia"/>
                <a:cs typeface="Constantia"/>
              </a:rPr>
              <a:t>fácil</a:t>
            </a:r>
            <a:r>
              <a:rPr lang="es-CO" sz="2400" spc="-10" dirty="0">
                <a:latin typeface="Constantia"/>
                <a:cs typeface="Constantia"/>
              </a:rPr>
              <a:t>m</a:t>
            </a:r>
            <a:r>
              <a:rPr lang="es-CO" sz="2400" dirty="0">
                <a:latin typeface="Constantia"/>
                <a:cs typeface="Constantia"/>
              </a:rPr>
              <a:t>en</a:t>
            </a:r>
            <a:r>
              <a:rPr lang="es-CO" sz="2400" spc="-40" dirty="0">
                <a:latin typeface="Constantia"/>
                <a:cs typeface="Constantia"/>
              </a:rPr>
              <a:t>t</a:t>
            </a:r>
            <a:r>
              <a:rPr lang="es-CO" sz="2400" dirty="0">
                <a:latin typeface="Constantia"/>
                <a:cs typeface="Constantia"/>
              </a:rPr>
              <a:t>e</a:t>
            </a:r>
            <a:r>
              <a:rPr lang="es-CO" sz="2400" spc="-120" dirty="0">
                <a:latin typeface="Constantia"/>
                <a:cs typeface="Constantia"/>
              </a:rPr>
              <a:t> </a:t>
            </a:r>
            <a:r>
              <a:rPr lang="es-CO" sz="2400" spc="-5" dirty="0">
                <a:latin typeface="Constantia"/>
                <a:cs typeface="Constantia"/>
              </a:rPr>
              <a:t>cas</a:t>
            </a:r>
            <a:r>
              <a:rPr lang="es-CO" sz="2400" dirty="0">
                <a:latin typeface="Constantia"/>
                <a:cs typeface="Constantia"/>
              </a:rPr>
              <a:t>i</a:t>
            </a:r>
            <a:r>
              <a:rPr lang="es-CO" sz="2400" spc="-70" dirty="0">
                <a:latin typeface="Constantia"/>
                <a:cs typeface="Constantia"/>
              </a:rPr>
              <a:t> </a:t>
            </a:r>
            <a:r>
              <a:rPr lang="es-CO" sz="2400" spc="-5" dirty="0">
                <a:latin typeface="Constantia"/>
                <a:cs typeface="Constantia"/>
              </a:rPr>
              <a:t>cualquie</a:t>
            </a:r>
            <a:r>
              <a:rPr lang="es-CO" sz="2400" dirty="0">
                <a:latin typeface="Constantia"/>
                <a:cs typeface="Constantia"/>
              </a:rPr>
              <a:t>r</a:t>
            </a:r>
            <a:r>
              <a:rPr lang="es-CO" sz="2400" spc="-150" dirty="0">
                <a:latin typeface="Constantia"/>
                <a:cs typeface="Constantia"/>
              </a:rPr>
              <a:t> </a:t>
            </a:r>
            <a:r>
              <a:rPr lang="es-CO" sz="2400" spc="-5" dirty="0">
                <a:latin typeface="Constantia"/>
                <a:cs typeface="Constantia"/>
              </a:rPr>
              <a:t>cambio  </a:t>
            </a:r>
            <a:r>
              <a:rPr lang="es-CO" sz="2400" spc="-15" dirty="0">
                <a:latin typeface="Constantia"/>
                <a:cs typeface="Constantia"/>
              </a:rPr>
              <a:t>realizado.</a:t>
            </a:r>
            <a:endParaRPr lang="es-CO" sz="2400" dirty="0">
              <a:latin typeface="Constantia"/>
              <a:cs typeface="Constant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23210" y="153923"/>
              <a:ext cx="3496817" cy="925067"/>
            </a:xfrm>
            <a:prstGeom prst="rect">
              <a:avLst/>
            </a:prstGeom>
          </p:spPr>
        </p:pic>
      </p:grpSp>
      <p:sp>
        <p:nvSpPr>
          <p:cNvPr id="10" name="object 10"/>
          <p:cNvSpPr txBox="1">
            <a:spLocks noGrp="1"/>
          </p:cNvSpPr>
          <p:nvPr>
            <p:ph type="title"/>
          </p:nvPr>
        </p:nvSpPr>
        <p:spPr>
          <a:xfrm>
            <a:off x="3090164" y="273304"/>
            <a:ext cx="2961005" cy="513080"/>
          </a:xfrm>
          <a:prstGeom prst="rect">
            <a:avLst/>
          </a:prstGeom>
        </p:spPr>
        <p:txBody>
          <a:bodyPr vert="horz" wrap="square" lIns="0" tIns="12065" rIns="0" bIns="0" rtlCol="0">
            <a:spAutoFit/>
          </a:bodyPr>
          <a:lstStyle/>
          <a:p>
            <a:pPr marL="12700">
              <a:lnSpc>
                <a:spcPct val="100000"/>
              </a:lnSpc>
              <a:spcBef>
                <a:spcPts val="95"/>
              </a:spcBef>
            </a:pPr>
            <a:r>
              <a:rPr spc="-10" dirty="0"/>
              <a:t>Instalación</a:t>
            </a:r>
            <a:r>
              <a:rPr spc="-5" dirty="0"/>
              <a:t> de</a:t>
            </a:r>
            <a:r>
              <a:rPr spc="-30" dirty="0"/>
              <a:t> </a:t>
            </a:r>
            <a:r>
              <a:rPr spc="-5" dirty="0"/>
              <a:t>GIT</a:t>
            </a:r>
          </a:p>
        </p:txBody>
      </p:sp>
      <p:sp>
        <p:nvSpPr>
          <p:cNvPr id="11" name="object 11"/>
          <p:cNvSpPr txBox="1"/>
          <p:nvPr/>
        </p:nvSpPr>
        <p:spPr>
          <a:xfrm>
            <a:off x="535940" y="856488"/>
            <a:ext cx="7747634" cy="420371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lang="es-CO" sz="2400" spc="-15" dirty="0">
                <a:latin typeface="Constantia"/>
                <a:cs typeface="Constantia"/>
              </a:rPr>
              <a:t>Básico</a:t>
            </a:r>
            <a:endParaRPr lang="es-CO" sz="24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lang="es-CO" sz="2000" spc="-5" dirty="0">
                <a:latin typeface="Constantia"/>
                <a:cs typeface="Constantia"/>
              </a:rPr>
              <a:t>Linux:</a:t>
            </a:r>
            <a:r>
              <a:rPr lang="es-CO" sz="2000" spc="-40" dirty="0">
                <a:latin typeface="Constantia"/>
                <a:cs typeface="Constantia"/>
              </a:rPr>
              <a:t> </a:t>
            </a:r>
            <a:r>
              <a:rPr lang="es-CO" sz="2000" spc="-5" dirty="0">
                <a:latin typeface="Constantia"/>
                <a:cs typeface="Constantia"/>
              </a:rPr>
              <a:t>sudo</a:t>
            </a:r>
            <a:r>
              <a:rPr lang="es-CO" sz="2000" spc="-105" dirty="0">
                <a:latin typeface="Constantia"/>
                <a:cs typeface="Constantia"/>
              </a:rPr>
              <a:t> </a:t>
            </a:r>
            <a:r>
              <a:rPr lang="es-CO" sz="2000" spc="-10" dirty="0" err="1">
                <a:latin typeface="Constantia"/>
                <a:cs typeface="Constantia"/>
              </a:rPr>
              <a:t>apt-get</a:t>
            </a:r>
            <a:r>
              <a:rPr lang="es-CO" sz="2000" spc="-10" dirty="0">
                <a:latin typeface="Constantia"/>
                <a:cs typeface="Constantia"/>
              </a:rPr>
              <a:t>/</a:t>
            </a:r>
            <a:r>
              <a:rPr lang="es-CO" sz="2000" spc="-10" dirty="0" err="1">
                <a:latin typeface="Constantia"/>
                <a:cs typeface="Constantia"/>
              </a:rPr>
              <a:t>yum</a:t>
            </a:r>
            <a:r>
              <a:rPr lang="es-CO" sz="2000" spc="-25" dirty="0">
                <a:latin typeface="Constantia"/>
                <a:cs typeface="Constantia"/>
              </a:rPr>
              <a:t> </a:t>
            </a:r>
            <a:r>
              <a:rPr lang="es-CO" sz="2000" spc="-5" dirty="0" err="1">
                <a:latin typeface="Constantia"/>
                <a:cs typeface="Constantia"/>
              </a:rPr>
              <a:t>install</a:t>
            </a:r>
            <a:r>
              <a:rPr lang="es-CO" sz="2000" spc="-50" dirty="0">
                <a:latin typeface="Constantia"/>
                <a:cs typeface="Constantia"/>
              </a:rPr>
              <a:t> </a:t>
            </a:r>
            <a:r>
              <a:rPr lang="es-CO" sz="2000" spc="-5" dirty="0" err="1">
                <a:latin typeface="Constantia"/>
                <a:cs typeface="Constantia"/>
              </a:rPr>
              <a:t>git</a:t>
            </a:r>
            <a:r>
              <a:rPr lang="es-CO" sz="2000" spc="-60" dirty="0">
                <a:latin typeface="Constantia"/>
                <a:cs typeface="Constantia"/>
              </a:rPr>
              <a:t> </a:t>
            </a:r>
            <a:r>
              <a:rPr lang="es-CO" sz="2000" spc="-5" dirty="0">
                <a:latin typeface="Constantia"/>
                <a:cs typeface="Constantia"/>
              </a:rPr>
              <a:t>(</a:t>
            </a:r>
            <a:r>
              <a:rPr lang="es-CO" sz="2000" spc="-5" dirty="0" err="1">
                <a:latin typeface="Constantia"/>
                <a:cs typeface="Constantia"/>
              </a:rPr>
              <a:t>git</a:t>
            </a:r>
            <a:r>
              <a:rPr lang="es-CO" sz="2000" spc="-5" dirty="0">
                <a:latin typeface="Constantia"/>
                <a:cs typeface="Constantia"/>
              </a:rPr>
              <a:t>-cola,</a:t>
            </a:r>
            <a:r>
              <a:rPr lang="es-CO" sz="2000" spc="-55" dirty="0">
                <a:latin typeface="Constantia"/>
                <a:cs typeface="Constantia"/>
              </a:rPr>
              <a:t> </a:t>
            </a:r>
            <a:r>
              <a:rPr lang="es-CO" sz="2000" spc="-5" dirty="0" err="1">
                <a:latin typeface="Constantia"/>
                <a:cs typeface="Constantia"/>
              </a:rPr>
              <a:t>git-meld</a:t>
            </a:r>
            <a:r>
              <a:rPr lang="es-CO" sz="2000" spc="-5" dirty="0">
                <a:latin typeface="Constantia"/>
                <a:cs typeface="Constantia"/>
              </a:rPr>
              <a:t>)</a:t>
            </a:r>
            <a:endParaRPr lang="es-CO" sz="2000" dirty="0">
              <a:latin typeface="Constantia"/>
              <a:cs typeface="Constantia"/>
            </a:endParaRPr>
          </a:p>
          <a:p>
            <a:pPr marL="755650" lvl="1" indent="-285750">
              <a:lnSpc>
                <a:spcPct val="100000"/>
              </a:lnSpc>
              <a:buClr>
                <a:srgbClr val="000000"/>
              </a:buClr>
              <a:buFont typeface="Arial MT"/>
              <a:buChar char="–"/>
              <a:tabLst>
                <a:tab pos="755015" algn="l"/>
                <a:tab pos="755650" algn="l"/>
              </a:tabLst>
            </a:pPr>
            <a:r>
              <a:rPr lang="es-CO" sz="2000" u="heavy" spc="-10" dirty="0">
                <a:solidFill>
                  <a:srgbClr val="0000FF"/>
                </a:solidFill>
                <a:uFill>
                  <a:solidFill>
                    <a:srgbClr val="0000FF"/>
                  </a:solidFill>
                </a:uFill>
                <a:latin typeface="Constantia"/>
                <a:cs typeface="Constantia"/>
                <a:hlinkClick r:id="rId5"/>
              </a:rPr>
              <a:t>Windows</a:t>
            </a:r>
            <a:r>
              <a:rPr lang="es-CO" sz="2000" spc="-105" dirty="0">
                <a:solidFill>
                  <a:srgbClr val="0000FF"/>
                </a:solidFill>
                <a:latin typeface="Constantia"/>
                <a:cs typeface="Constantia"/>
                <a:hlinkClick r:id="rId5"/>
              </a:rPr>
              <a:t> </a:t>
            </a:r>
            <a:r>
              <a:rPr lang="es-CO" sz="2000" spc="-5" dirty="0" err="1">
                <a:latin typeface="Constantia"/>
                <a:cs typeface="Constantia"/>
              </a:rPr>
              <a:t>ó</a:t>
            </a:r>
            <a:r>
              <a:rPr lang="es-CO" sz="2000" spc="-65" dirty="0">
                <a:latin typeface="Constantia"/>
                <a:cs typeface="Constantia"/>
              </a:rPr>
              <a:t> </a:t>
            </a:r>
            <a:r>
              <a:rPr lang="es-CO" sz="2000" spc="-5" dirty="0">
                <a:latin typeface="Constantia"/>
                <a:cs typeface="Constantia"/>
              </a:rPr>
              <a:t>instalar</a:t>
            </a:r>
            <a:r>
              <a:rPr lang="es-CO" sz="2000" spc="-90" dirty="0">
                <a:latin typeface="Constantia"/>
                <a:cs typeface="Constantia"/>
              </a:rPr>
              <a:t> </a:t>
            </a:r>
            <a:r>
              <a:rPr lang="es-CO" sz="2000" spc="-10" dirty="0" err="1">
                <a:latin typeface="Constantia"/>
                <a:cs typeface="Constantia"/>
              </a:rPr>
              <a:t>Cygwin+git</a:t>
            </a:r>
            <a:endParaRPr lang="es-CO" sz="2000" dirty="0">
              <a:latin typeface="Constantia"/>
              <a:cs typeface="Constantia"/>
            </a:endParaRPr>
          </a:p>
          <a:p>
            <a:pPr marL="755650" lvl="1" indent="-285750">
              <a:lnSpc>
                <a:spcPct val="100000"/>
              </a:lnSpc>
              <a:buClr>
                <a:srgbClr val="000000"/>
              </a:buClr>
              <a:buFont typeface="Arial MT"/>
              <a:buChar char="–"/>
              <a:tabLst>
                <a:tab pos="755015" algn="l"/>
                <a:tab pos="755650" algn="l"/>
              </a:tabLst>
            </a:pPr>
            <a:r>
              <a:rPr lang="es-CO" sz="2000" u="heavy" spc="-10" dirty="0">
                <a:solidFill>
                  <a:srgbClr val="0000FF"/>
                </a:solidFill>
                <a:uFill>
                  <a:solidFill>
                    <a:srgbClr val="0000FF"/>
                  </a:solidFill>
                </a:uFill>
                <a:latin typeface="Constantia"/>
                <a:cs typeface="Constantia"/>
                <a:hlinkClick r:id="rId6"/>
              </a:rPr>
              <a:t>Mac</a:t>
            </a:r>
            <a:endParaRPr lang="es-CO" sz="2000" dirty="0">
              <a:latin typeface="Constantia"/>
              <a:cs typeface="Constantia"/>
            </a:endParaRPr>
          </a:p>
          <a:p>
            <a:pPr marL="355600" indent="-342900">
              <a:lnSpc>
                <a:spcPts val="2865"/>
              </a:lnSpc>
              <a:buFont typeface="Arial MT"/>
              <a:buChar char="•"/>
              <a:tabLst>
                <a:tab pos="354965" algn="l"/>
                <a:tab pos="355600" algn="l"/>
              </a:tabLst>
            </a:pPr>
            <a:r>
              <a:rPr lang="es-CO" sz="2400" spc="-5" dirty="0">
                <a:latin typeface="Constantia"/>
                <a:cs typeface="Constantia"/>
              </a:rPr>
              <a:t>Entornos</a:t>
            </a:r>
            <a:r>
              <a:rPr lang="es-CO" sz="2400" spc="-120" dirty="0">
                <a:latin typeface="Constantia"/>
                <a:cs typeface="Constantia"/>
              </a:rPr>
              <a:t> </a:t>
            </a:r>
            <a:r>
              <a:rPr lang="es-CO" sz="2400" spc="-10" dirty="0">
                <a:latin typeface="Constantia"/>
                <a:cs typeface="Constantia"/>
              </a:rPr>
              <a:t>gráficos</a:t>
            </a:r>
            <a:endParaRPr lang="es-CO" sz="2400" dirty="0">
              <a:latin typeface="Constantia"/>
              <a:cs typeface="Constantia"/>
            </a:endParaRPr>
          </a:p>
          <a:p>
            <a:pPr marL="755650" lvl="1" indent="-285750">
              <a:lnSpc>
                <a:spcPct val="100000"/>
              </a:lnSpc>
              <a:spcBef>
                <a:spcPts val="15"/>
              </a:spcBef>
              <a:buClr>
                <a:srgbClr val="000000"/>
              </a:buClr>
              <a:buFont typeface="Arial MT"/>
              <a:buChar char="–"/>
              <a:tabLst>
                <a:tab pos="755015" algn="l"/>
                <a:tab pos="755650" algn="l"/>
              </a:tabLst>
            </a:pPr>
            <a:r>
              <a:rPr lang="es-CO" sz="2000" u="heavy" spc="-25" dirty="0" err="1">
                <a:solidFill>
                  <a:srgbClr val="0000FF"/>
                </a:solidFill>
                <a:uFill>
                  <a:solidFill>
                    <a:srgbClr val="0000FF"/>
                  </a:solidFill>
                </a:uFill>
                <a:latin typeface="Constantia"/>
                <a:cs typeface="Constantia"/>
                <a:hlinkClick r:id="rId7"/>
              </a:rPr>
              <a:t>SourceTree</a:t>
            </a:r>
            <a:r>
              <a:rPr lang="es-CO" sz="2000" spc="-45" dirty="0">
                <a:solidFill>
                  <a:srgbClr val="0000FF"/>
                </a:solidFill>
                <a:latin typeface="Constantia"/>
                <a:cs typeface="Constantia"/>
                <a:hlinkClick r:id="rId7"/>
              </a:rPr>
              <a:t> </a:t>
            </a:r>
            <a:r>
              <a:rPr lang="es-CO" sz="2000" spc="-10" dirty="0">
                <a:latin typeface="Constantia"/>
                <a:cs typeface="Constantia"/>
              </a:rPr>
              <a:t>(Windows</a:t>
            </a:r>
            <a:r>
              <a:rPr lang="es-CO" sz="2000" spc="-45" dirty="0">
                <a:latin typeface="Constantia"/>
                <a:cs typeface="Constantia"/>
              </a:rPr>
              <a:t> </a:t>
            </a:r>
            <a:r>
              <a:rPr lang="es-CO" sz="2000" spc="-5" dirty="0">
                <a:latin typeface="Constantia"/>
                <a:cs typeface="Constantia"/>
              </a:rPr>
              <a:t>/</a:t>
            </a:r>
            <a:r>
              <a:rPr lang="es-CO" sz="2000" spc="-10" dirty="0">
                <a:latin typeface="Constantia"/>
                <a:cs typeface="Constantia"/>
              </a:rPr>
              <a:t> </a:t>
            </a:r>
            <a:r>
              <a:rPr lang="es-CO" sz="2000" spc="-5" dirty="0" err="1">
                <a:latin typeface="Constantia"/>
                <a:cs typeface="Constantia"/>
              </a:rPr>
              <a:t>MacOSX</a:t>
            </a:r>
            <a:r>
              <a:rPr lang="es-CO" sz="2000" spc="-5" dirty="0">
                <a:latin typeface="Constantia"/>
                <a:cs typeface="Constantia"/>
              </a:rPr>
              <a:t>)</a:t>
            </a:r>
            <a:r>
              <a:rPr lang="es-CO" sz="2000" spc="5" dirty="0">
                <a:latin typeface="Constantia"/>
                <a:cs typeface="Constantia"/>
              </a:rPr>
              <a:t> </a:t>
            </a:r>
            <a:r>
              <a:rPr lang="es-CO" sz="2000" spc="-10" dirty="0">
                <a:latin typeface="Constantia"/>
                <a:cs typeface="Constantia"/>
              </a:rPr>
              <a:t>(Gratuita)</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spc="-5" dirty="0" err="1">
                <a:latin typeface="Constantia"/>
                <a:cs typeface="Constantia"/>
              </a:rPr>
              <a:t>Smartgit</a:t>
            </a:r>
            <a:r>
              <a:rPr lang="es-CO" sz="2000" spc="459" dirty="0">
                <a:latin typeface="Constantia"/>
                <a:cs typeface="Constantia"/>
              </a:rPr>
              <a:t> </a:t>
            </a:r>
            <a:r>
              <a:rPr lang="es-CO" sz="2000" spc="-10" dirty="0">
                <a:latin typeface="Constantia"/>
                <a:cs typeface="Constantia"/>
              </a:rPr>
              <a:t>(Multiplataforma)</a:t>
            </a:r>
            <a:r>
              <a:rPr lang="es-CO" sz="2000" spc="5" dirty="0">
                <a:latin typeface="Constantia"/>
                <a:cs typeface="Constantia"/>
              </a:rPr>
              <a:t> </a:t>
            </a:r>
            <a:r>
              <a:rPr lang="es-CO" sz="2000" spc="-10" dirty="0">
                <a:latin typeface="Constantia"/>
                <a:cs typeface="Constantia"/>
              </a:rPr>
              <a:t>(free</a:t>
            </a:r>
            <a:r>
              <a:rPr lang="es-CO" sz="2000" spc="-40" dirty="0">
                <a:latin typeface="Constantia"/>
                <a:cs typeface="Constantia"/>
              </a:rPr>
              <a:t> </a:t>
            </a:r>
            <a:r>
              <a:rPr lang="es-CO" sz="2000" spc="-10" dirty="0">
                <a:latin typeface="Constantia"/>
                <a:cs typeface="Constantia"/>
              </a:rPr>
              <a:t>non-</a:t>
            </a:r>
            <a:r>
              <a:rPr lang="es-CO" sz="2000" spc="-10" dirty="0" err="1">
                <a:latin typeface="Constantia"/>
                <a:cs typeface="Constantia"/>
              </a:rPr>
              <a:t>commercial</a:t>
            </a:r>
            <a:r>
              <a:rPr lang="es-CO" sz="2000" spc="-10" dirty="0">
                <a:latin typeface="Constantia"/>
                <a:cs typeface="Constantia"/>
              </a:rPr>
              <a:t>)</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spc="-5" dirty="0" err="1">
                <a:latin typeface="Constantia"/>
                <a:cs typeface="Constantia"/>
              </a:rPr>
              <a:t>MacOSX</a:t>
            </a:r>
            <a:r>
              <a:rPr lang="es-CO" sz="2000" spc="-5" dirty="0">
                <a:latin typeface="Constantia"/>
                <a:cs typeface="Constantia"/>
              </a:rPr>
              <a:t>:</a:t>
            </a:r>
            <a:r>
              <a:rPr lang="es-CO" sz="2000" spc="-25" dirty="0">
                <a:solidFill>
                  <a:srgbClr val="0000FF"/>
                </a:solidFill>
                <a:latin typeface="Constantia"/>
                <a:cs typeface="Constantia"/>
              </a:rPr>
              <a:t> </a:t>
            </a:r>
            <a:r>
              <a:rPr lang="es-CO" sz="2000" u="heavy" spc="-5" dirty="0" err="1">
                <a:solidFill>
                  <a:srgbClr val="0000FF"/>
                </a:solidFill>
                <a:uFill>
                  <a:solidFill>
                    <a:srgbClr val="0000FF"/>
                  </a:solidFill>
                </a:uFill>
                <a:latin typeface="Constantia"/>
                <a:cs typeface="Constantia"/>
                <a:hlinkClick r:id="rId8"/>
              </a:rPr>
              <a:t>GitX</a:t>
            </a:r>
            <a:endParaRPr lang="es-CO" sz="2000" dirty="0">
              <a:latin typeface="Constantia"/>
              <a:cs typeface="Constantia"/>
            </a:endParaRPr>
          </a:p>
          <a:p>
            <a:pPr marL="755650" lvl="1" indent="-285750">
              <a:lnSpc>
                <a:spcPts val="2390"/>
              </a:lnSpc>
              <a:buFont typeface="Arial MT"/>
              <a:buChar char="–"/>
              <a:tabLst>
                <a:tab pos="755015" algn="l"/>
                <a:tab pos="755650" algn="l"/>
              </a:tabLst>
            </a:pPr>
            <a:r>
              <a:rPr lang="es-CO" sz="2000" spc="-10" dirty="0">
                <a:latin typeface="Constantia"/>
                <a:cs typeface="Constantia"/>
              </a:rPr>
              <a:t>Windows:</a:t>
            </a:r>
            <a:r>
              <a:rPr lang="es-CO" sz="2000" spc="-65" dirty="0">
                <a:solidFill>
                  <a:srgbClr val="0000FF"/>
                </a:solidFill>
                <a:latin typeface="Constantia"/>
                <a:cs typeface="Constantia"/>
              </a:rPr>
              <a:t> </a:t>
            </a:r>
            <a:r>
              <a:rPr lang="es-CO" sz="2000" u="heavy" spc="-25" dirty="0" err="1">
                <a:solidFill>
                  <a:srgbClr val="0000FF"/>
                </a:solidFill>
                <a:uFill>
                  <a:solidFill>
                    <a:srgbClr val="0000FF"/>
                  </a:solidFill>
                </a:uFill>
                <a:latin typeface="Constantia"/>
                <a:cs typeface="Constantia"/>
                <a:hlinkClick r:id="rId9"/>
              </a:rPr>
              <a:t>TortoiseGIT</a:t>
            </a:r>
            <a:endParaRPr lang="es-CO" sz="2000" dirty="0">
              <a:latin typeface="Constantia"/>
              <a:cs typeface="Constantia"/>
            </a:endParaRPr>
          </a:p>
          <a:p>
            <a:pPr marL="355600" indent="-342900">
              <a:lnSpc>
                <a:spcPts val="2870"/>
              </a:lnSpc>
              <a:buFont typeface="Arial MT"/>
              <a:buChar char="•"/>
              <a:tabLst>
                <a:tab pos="354965" algn="l"/>
                <a:tab pos="355600" algn="l"/>
              </a:tabLst>
            </a:pPr>
            <a:r>
              <a:rPr lang="es-CO" sz="2400" spc="-10" dirty="0">
                <a:latin typeface="Constantia"/>
                <a:cs typeface="Constantia"/>
              </a:rPr>
              <a:t>Integrado</a:t>
            </a:r>
            <a:r>
              <a:rPr lang="es-CO" sz="2400" spc="-130" dirty="0">
                <a:latin typeface="Constantia"/>
                <a:cs typeface="Constantia"/>
              </a:rPr>
              <a:t> </a:t>
            </a:r>
            <a:r>
              <a:rPr lang="es-CO" sz="2400" dirty="0">
                <a:latin typeface="Constantia"/>
                <a:cs typeface="Constantia"/>
              </a:rPr>
              <a:t>en</a:t>
            </a:r>
            <a:r>
              <a:rPr lang="es-CO" sz="2400" spc="-60" dirty="0">
                <a:latin typeface="Constantia"/>
                <a:cs typeface="Constantia"/>
              </a:rPr>
              <a:t> </a:t>
            </a:r>
            <a:r>
              <a:rPr lang="es-CO" sz="2400" dirty="0" err="1">
                <a:latin typeface="Constantia"/>
                <a:cs typeface="Constantia"/>
              </a:rPr>
              <a:t>IDEs</a:t>
            </a:r>
            <a:endParaRPr lang="es-CO" sz="24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lang="es-CO" sz="2000" spc="-5" dirty="0">
                <a:latin typeface="Constantia"/>
                <a:cs typeface="Constantia"/>
              </a:rPr>
              <a:t>Eclipse</a:t>
            </a:r>
            <a:r>
              <a:rPr lang="es-CO" sz="2000" spc="-35" dirty="0">
                <a:latin typeface="Constantia"/>
                <a:cs typeface="Constantia"/>
              </a:rPr>
              <a:t> </a:t>
            </a:r>
            <a:r>
              <a:rPr lang="es-CO" sz="2000" spc="-5" dirty="0">
                <a:latin typeface="Constantia"/>
                <a:cs typeface="Constantia"/>
              </a:rPr>
              <a:t>(</a:t>
            </a:r>
            <a:r>
              <a:rPr lang="es-CO" sz="2000" spc="-45" dirty="0">
                <a:latin typeface="Constantia"/>
                <a:cs typeface="Constantia"/>
              </a:rPr>
              <a:t>K</a:t>
            </a:r>
            <a:r>
              <a:rPr lang="es-CO" sz="2000" spc="-5" dirty="0">
                <a:latin typeface="Constantia"/>
                <a:cs typeface="Constantia"/>
              </a:rPr>
              <a:t>epler</a:t>
            </a:r>
            <a:r>
              <a:rPr lang="es-CO" sz="2000" spc="-125" dirty="0">
                <a:latin typeface="Constantia"/>
                <a:cs typeface="Constantia"/>
              </a:rPr>
              <a:t> </a:t>
            </a:r>
            <a:r>
              <a:rPr lang="es-CO" sz="2000" spc="-30" dirty="0">
                <a:latin typeface="Constantia"/>
                <a:cs typeface="Constantia"/>
              </a:rPr>
              <a:t>y</a:t>
            </a:r>
            <a:r>
              <a:rPr lang="es-CO" sz="2000" spc="-5" dirty="0">
                <a:latin typeface="Constantia"/>
                <a:cs typeface="Constantia"/>
              </a:rPr>
              <a:t>a</a:t>
            </a:r>
            <a:r>
              <a:rPr lang="es-CO" sz="2000" spc="-65" dirty="0">
                <a:latin typeface="Constantia"/>
                <a:cs typeface="Constantia"/>
              </a:rPr>
              <a:t> </a:t>
            </a:r>
            <a:r>
              <a:rPr lang="es-CO" sz="2000" spc="-10" dirty="0">
                <a:latin typeface="Constantia"/>
                <a:cs typeface="Constantia"/>
              </a:rPr>
              <a:t>tien</a:t>
            </a:r>
            <a:r>
              <a:rPr lang="es-CO" sz="2000" spc="-5" dirty="0">
                <a:latin typeface="Constantia"/>
                <a:cs typeface="Constantia"/>
              </a:rPr>
              <a:t>e</a:t>
            </a:r>
            <a:r>
              <a:rPr lang="es-CO" sz="2000" spc="-55" dirty="0">
                <a:latin typeface="Constantia"/>
                <a:cs typeface="Constantia"/>
              </a:rPr>
              <a:t> </a:t>
            </a:r>
            <a:r>
              <a:rPr lang="es-CO" sz="2000" spc="-10" dirty="0">
                <a:latin typeface="Constantia"/>
                <a:cs typeface="Constantia"/>
              </a:rPr>
              <a:t>in</a:t>
            </a:r>
            <a:r>
              <a:rPr lang="es-CO" sz="2000" spc="-35" dirty="0">
                <a:latin typeface="Constantia"/>
                <a:cs typeface="Constantia"/>
              </a:rPr>
              <a:t>t</a:t>
            </a:r>
            <a:r>
              <a:rPr lang="es-CO" sz="2000" spc="-5" dirty="0">
                <a:latin typeface="Constantia"/>
                <a:cs typeface="Constantia"/>
              </a:rPr>
              <a:t>eg</a:t>
            </a:r>
            <a:r>
              <a:rPr lang="es-CO" sz="2000" spc="-40" dirty="0">
                <a:latin typeface="Constantia"/>
                <a:cs typeface="Constantia"/>
              </a:rPr>
              <a:t>r</a:t>
            </a:r>
            <a:r>
              <a:rPr lang="es-CO" sz="2000" spc="-5" dirty="0">
                <a:latin typeface="Constantia"/>
                <a:cs typeface="Constantia"/>
              </a:rPr>
              <a:t>ado</a:t>
            </a:r>
            <a:r>
              <a:rPr lang="es-CO" sz="2000" spc="-65" dirty="0">
                <a:latin typeface="Constantia"/>
                <a:cs typeface="Constantia"/>
              </a:rPr>
              <a:t> </a:t>
            </a:r>
            <a:r>
              <a:rPr lang="es-CO" sz="2000" spc="-5" dirty="0">
                <a:latin typeface="Constantia"/>
                <a:cs typeface="Constantia"/>
              </a:rPr>
              <a:t>GIT)</a:t>
            </a:r>
            <a:endParaRPr lang="es-CO" sz="2000" dirty="0">
              <a:latin typeface="Constantia"/>
              <a:cs typeface="Constantia"/>
            </a:endParaRPr>
          </a:p>
          <a:p>
            <a:pPr marL="755650" lvl="1" indent="-285750">
              <a:lnSpc>
                <a:spcPct val="100000"/>
              </a:lnSpc>
              <a:spcBef>
                <a:spcPts val="5"/>
              </a:spcBef>
              <a:buFont typeface="Arial MT"/>
              <a:buChar char="–"/>
              <a:tabLst>
                <a:tab pos="755015" algn="l"/>
                <a:tab pos="755650" algn="l"/>
              </a:tabLst>
            </a:pPr>
            <a:r>
              <a:rPr lang="es-CO" sz="2000" spc="-10" dirty="0" err="1">
                <a:latin typeface="Constantia"/>
                <a:cs typeface="Constantia"/>
              </a:rPr>
              <a:t>Xcode</a:t>
            </a:r>
            <a:r>
              <a:rPr lang="es-CO" sz="2000" spc="-65" dirty="0">
                <a:latin typeface="Constantia"/>
                <a:cs typeface="Constantia"/>
              </a:rPr>
              <a:t> </a:t>
            </a:r>
            <a:r>
              <a:rPr lang="es-CO" sz="2000" dirty="0">
                <a:latin typeface="Constantia"/>
                <a:cs typeface="Constantia"/>
              </a:rPr>
              <a:t>&gt;=</a:t>
            </a:r>
            <a:r>
              <a:rPr lang="es-CO" sz="2000" spc="-20" dirty="0">
                <a:latin typeface="Constantia"/>
                <a:cs typeface="Constantia"/>
              </a:rPr>
              <a:t> </a:t>
            </a:r>
            <a:r>
              <a:rPr lang="es-CO" sz="2000" dirty="0">
                <a:latin typeface="Constantia"/>
                <a:cs typeface="Constantia"/>
              </a:rPr>
              <a:t>4</a:t>
            </a:r>
            <a:r>
              <a:rPr lang="es-CO" sz="2000" spc="-75" dirty="0">
                <a:latin typeface="Constantia"/>
                <a:cs typeface="Constantia"/>
              </a:rPr>
              <a:t> </a:t>
            </a:r>
            <a:r>
              <a:rPr lang="es-CO" sz="2000" spc="-15" dirty="0">
                <a:latin typeface="Constantia"/>
                <a:cs typeface="Constantia"/>
              </a:rPr>
              <a:t>ya</a:t>
            </a:r>
            <a:r>
              <a:rPr lang="es-CO" sz="2000" spc="-75" dirty="0">
                <a:latin typeface="Constantia"/>
                <a:cs typeface="Constantia"/>
              </a:rPr>
              <a:t> </a:t>
            </a:r>
            <a:r>
              <a:rPr lang="es-CO" sz="2000" spc="-5" dirty="0">
                <a:latin typeface="Constantia"/>
                <a:cs typeface="Constantia"/>
              </a:rPr>
              <a:t>tiene</a:t>
            </a:r>
            <a:r>
              <a:rPr lang="es-CO" sz="2000" spc="-65" dirty="0">
                <a:latin typeface="Constantia"/>
                <a:cs typeface="Constantia"/>
              </a:rPr>
              <a:t> </a:t>
            </a:r>
            <a:r>
              <a:rPr lang="es-CO" sz="2000" spc="-10" dirty="0">
                <a:latin typeface="Constantia"/>
                <a:cs typeface="Constantia"/>
              </a:rPr>
              <a:t>integrado</a:t>
            </a:r>
            <a:r>
              <a:rPr lang="es-CO" sz="2000" spc="-80" dirty="0">
                <a:latin typeface="Constantia"/>
                <a:cs typeface="Constantia"/>
              </a:rPr>
              <a:t> </a:t>
            </a:r>
            <a:r>
              <a:rPr lang="es-CO" sz="2000" spc="-5" dirty="0">
                <a:latin typeface="Constantia"/>
                <a:cs typeface="Constantia"/>
              </a:rPr>
              <a:t>GIT</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spc="-5" dirty="0">
                <a:latin typeface="Constantia"/>
                <a:cs typeface="Constantia"/>
              </a:rPr>
              <a:t>Visual Studio </a:t>
            </a:r>
            <a:r>
              <a:rPr lang="es-CO" sz="2000" spc="-5" dirty="0" err="1">
                <a:latin typeface="Constantia"/>
                <a:cs typeface="Constantia"/>
              </a:rPr>
              <a:t>Code</a:t>
            </a:r>
            <a:endParaRPr lang="es-CO" sz="2000" dirty="0">
              <a:latin typeface="Constantia"/>
              <a:cs typeface="Constant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84169" y="153923"/>
              <a:ext cx="2890266" cy="925067"/>
            </a:xfrm>
            <a:prstGeom prst="rect">
              <a:avLst/>
            </a:prstGeom>
          </p:spPr>
        </p:pic>
        <p:pic>
          <p:nvPicPr>
            <p:cNvPr id="9" name="object 9"/>
            <p:cNvPicPr/>
            <p:nvPr/>
          </p:nvPicPr>
          <p:blipFill>
            <a:blip r:embed="rId5" cstate="print"/>
            <a:stretch>
              <a:fillRect/>
            </a:stretch>
          </p:blipFill>
          <p:spPr>
            <a:xfrm>
              <a:off x="5215128" y="153923"/>
              <a:ext cx="1044701" cy="925067"/>
            </a:xfrm>
            <a:prstGeom prst="rect">
              <a:avLst/>
            </a:prstGeom>
          </p:spPr>
        </p:pic>
      </p:grpSp>
      <p:sp>
        <p:nvSpPr>
          <p:cNvPr id="11" name="object 11"/>
          <p:cNvSpPr txBox="1">
            <a:spLocks noGrp="1"/>
          </p:cNvSpPr>
          <p:nvPr>
            <p:ph type="title"/>
          </p:nvPr>
        </p:nvSpPr>
        <p:spPr>
          <a:xfrm>
            <a:off x="3151377" y="273304"/>
            <a:ext cx="2842260" cy="513080"/>
          </a:xfrm>
          <a:prstGeom prst="rect">
            <a:avLst/>
          </a:prstGeom>
        </p:spPr>
        <p:txBody>
          <a:bodyPr vert="horz" wrap="square" lIns="0" tIns="12065" rIns="0" bIns="0" rtlCol="0">
            <a:spAutoFit/>
          </a:bodyPr>
          <a:lstStyle/>
          <a:p>
            <a:pPr marL="12700">
              <a:lnSpc>
                <a:spcPct val="100000"/>
              </a:lnSpc>
              <a:spcBef>
                <a:spcPts val="95"/>
              </a:spcBef>
            </a:pPr>
            <a:r>
              <a:rPr spc="-15" dirty="0"/>
              <a:t>Configurando</a:t>
            </a:r>
            <a:r>
              <a:rPr spc="15" dirty="0"/>
              <a:t> </a:t>
            </a:r>
            <a:r>
              <a:rPr spc="-5" dirty="0"/>
              <a:t>Git</a:t>
            </a:r>
          </a:p>
        </p:txBody>
      </p:sp>
      <p:sp>
        <p:nvSpPr>
          <p:cNvPr id="12" name="object 12"/>
          <p:cNvSpPr txBox="1"/>
          <p:nvPr/>
        </p:nvSpPr>
        <p:spPr>
          <a:xfrm>
            <a:off x="535940" y="863346"/>
            <a:ext cx="7976234" cy="484695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200" spc="-5" dirty="0">
                <a:latin typeface="Constantia"/>
                <a:cs typeface="Constantia"/>
              </a:rPr>
              <a:t>Consulta</a:t>
            </a:r>
            <a:endParaRPr sz="2200" dirty="0">
              <a:latin typeface="Constantia"/>
              <a:cs typeface="Constantia"/>
            </a:endParaRPr>
          </a:p>
          <a:p>
            <a:pPr marL="755650" lvl="1" indent="-285750">
              <a:lnSpc>
                <a:spcPts val="2275"/>
              </a:lnSpc>
              <a:spcBef>
                <a:spcPts val="10"/>
              </a:spcBef>
              <a:buFont typeface="Arial MT"/>
              <a:buChar char="–"/>
              <a:tabLst>
                <a:tab pos="755015" algn="l"/>
                <a:tab pos="755650" algn="l"/>
              </a:tabLst>
            </a:pPr>
            <a:r>
              <a:rPr sz="1900" dirty="0">
                <a:latin typeface="Constantia"/>
                <a:cs typeface="Constantia"/>
              </a:rPr>
              <a:t>git</a:t>
            </a:r>
            <a:r>
              <a:rPr sz="1900" spc="-100" dirty="0">
                <a:latin typeface="Constantia"/>
                <a:cs typeface="Constantia"/>
              </a:rPr>
              <a:t> </a:t>
            </a:r>
            <a:r>
              <a:rPr sz="1900" spc="-40" dirty="0">
                <a:latin typeface="Constantia"/>
                <a:cs typeface="Constantia"/>
              </a:rPr>
              <a:t>c</a:t>
            </a:r>
            <a:r>
              <a:rPr sz="1900" dirty="0">
                <a:latin typeface="Constantia"/>
                <a:cs typeface="Constantia"/>
              </a:rPr>
              <a:t>on</a:t>
            </a:r>
            <a:r>
              <a:rPr sz="1900" spc="40" dirty="0">
                <a:latin typeface="Constantia"/>
                <a:cs typeface="Constantia"/>
              </a:rPr>
              <a:t>f</a:t>
            </a:r>
            <a:r>
              <a:rPr sz="1900" spc="-5" dirty="0">
                <a:latin typeface="Constantia"/>
                <a:cs typeface="Constantia"/>
              </a:rPr>
              <a:t>i</a:t>
            </a:r>
            <a:r>
              <a:rPr sz="1900" dirty="0">
                <a:latin typeface="Constantia"/>
                <a:cs typeface="Constantia"/>
              </a:rPr>
              <a:t>g</a:t>
            </a:r>
            <a:r>
              <a:rPr sz="1900" spc="-20" dirty="0">
                <a:latin typeface="Constantia"/>
                <a:cs typeface="Constantia"/>
              </a:rPr>
              <a:t> </a:t>
            </a:r>
            <a:r>
              <a:rPr sz="1900" dirty="0">
                <a:latin typeface="Constantia"/>
                <a:cs typeface="Constantia"/>
              </a:rPr>
              <a:t>--list</a:t>
            </a:r>
          </a:p>
          <a:p>
            <a:pPr marL="355600" indent="-342900">
              <a:lnSpc>
                <a:spcPts val="2635"/>
              </a:lnSpc>
              <a:buFont typeface="Arial MT"/>
              <a:buChar char="•"/>
              <a:tabLst>
                <a:tab pos="354965" algn="l"/>
                <a:tab pos="355600" algn="l"/>
              </a:tabLst>
            </a:pPr>
            <a:r>
              <a:rPr sz="2200" spc="-5" dirty="0">
                <a:latin typeface="Constantia"/>
                <a:cs typeface="Constantia"/>
              </a:rPr>
              <a:t>Modificación</a:t>
            </a:r>
            <a:endParaRPr sz="22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sz="1900" spc="-5" dirty="0">
                <a:latin typeface="Constantia"/>
                <a:cs typeface="Constantia"/>
              </a:rPr>
              <a:t>Configuración</a:t>
            </a:r>
            <a:r>
              <a:rPr sz="1900" spc="-110" dirty="0">
                <a:latin typeface="Constantia"/>
                <a:cs typeface="Constantia"/>
              </a:rPr>
              <a:t> </a:t>
            </a:r>
            <a:r>
              <a:rPr sz="1900" dirty="0">
                <a:latin typeface="Constantia"/>
                <a:cs typeface="Constantia"/>
              </a:rPr>
              <a:t>a</a:t>
            </a:r>
            <a:r>
              <a:rPr sz="1900" spc="-55" dirty="0">
                <a:latin typeface="Constantia"/>
                <a:cs typeface="Constantia"/>
              </a:rPr>
              <a:t> </a:t>
            </a:r>
            <a:r>
              <a:rPr sz="1900" spc="-15" dirty="0">
                <a:latin typeface="Constantia"/>
                <a:cs typeface="Constantia"/>
              </a:rPr>
              <a:t>nivel</a:t>
            </a:r>
            <a:r>
              <a:rPr sz="1900" spc="-75" dirty="0">
                <a:latin typeface="Constantia"/>
                <a:cs typeface="Constantia"/>
              </a:rPr>
              <a:t> </a:t>
            </a:r>
            <a:r>
              <a:rPr sz="1900" spc="-5" dirty="0">
                <a:latin typeface="Constantia"/>
                <a:cs typeface="Constantia"/>
              </a:rPr>
              <a:t>de</a:t>
            </a:r>
            <a:r>
              <a:rPr sz="1900" spc="-85" dirty="0">
                <a:latin typeface="Constantia"/>
                <a:cs typeface="Constantia"/>
              </a:rPr>
              <a:t> </a:t>
            </a:r>
            <a:r>
              <a:rPr sz="1900" spc="-20" dirty="0">
                <a:latin typeface="Constantia"/>
                <a:cs typeface="Constantia"/>
              </a:rPr>
              <a:t>proyecto</a:t>
            </a:r>
            <a:endParaRPr sz="1900" dirty="0">
              <a:latin typeface="Constantia"/>
              <a:cs typeface="Constantia"/>
            </a:endParaRPr>
          </a:p>
          <a:p>
            <a:pPr marL="1155700" lvl="2" indent="-229235">
              <a:lnSpc>
                <a:spcPct val="100000"/>
              </a:lnSpc>
              <a:spcBef>
                <a:spcPts val="10"/>
              </a:spcBef>
              <a:buFont typeface="Arial MT"/>
              <a:buChar char="•"/>
              <a:tabLst>
                <a:tab pos="1155700" algn="l"/>
                <a:tab pos="1156335" algn="l"/>
              </a:tabLst>
            </a:pPr>
            <a:r>
              <a:rPr sz="1600" dirty="0">
                <a:latin typeface="Constantia"/>
                <a:cs typeface="Constantia"/>
              </a:rPr>
              <a:t>git</a:t>
            </a:r>
            <a:r>
              <a:rPr sz="1600" spc="-95" dirty="0">
                <a:latin typeface="Constantia"/>
                <a:cs typeface="Constantia"/>
              </a:rPr>
              <a:t> </a:t>
            </a:r>
            <a:r>
              <a:rPr sz="1600" spc="-35" dirty="0">
                <a:latin typeface="Constantia"/>
                <a:cs typeface="Constantia"/>
              </a:rPr>
              <a:t>c</a:t>
            </a:r>
            <a:r>
              <a:rPr sz="1600" dirty="0">
                <a:latin typeface="Constantia"/>
                <a:cs typeface="Constantia"/>
              </a:rPr>
              <a:t>o</a:t>
            </a:r>
            <a:r>
              <a:rPr sz="1600" spc="-5" dirty="0">
                <a:latin typeface="Constantia"/>
                <a:cs typeface="Constantia"/>
              </a:rPr>
              <a:t>n</a:t>
            </a:r>
            <a:r>
              <a:rPr sz="1600" spc="40" dirty="0">
                <a:latin typeface="Constantia"/>
                <a:cs typeface="Constantia"/>
              </a:rPr>
              <a:t>f</a:t>
            </a:r>
            <a:r>
              <a:rPr sz="1600" spc="-5" dirty="0">
                <a:latin typeface="Constantia"/>
                <a:cs typeface="Constantia"/>
              </a:rPr>
              <a:t>i</a:t>
            </a:r>
            <a:r>
              <a:rPr sz="1600" dirty="0">
                <a:latin typeface="Constantia"/>
                <a:cs typeface="Constantia"/>
              </a:rPr>
              <a:t>g</a:t>
            </a:r>
            <a:r>
              <a:rPr sz="1600" spc="-10" dirty="0">
                <a:latin typeface="Constantia"/>
                <a:cs typeface="Constantia"/>
              </a:rPr>
              <a:t> </a:t>
            </a:r>
            <a:r>
              <a:rPr sz="1600" spc="-5" dirty="0">
                <a:latin typeface="Constantia"/>
                <a:cs typeface="Constantia"/>
              </a:rPr>
              <a:t>&lt;</a:t>
            </a:r>
            <a:r>
              <a:rPr sz="1600" dirty="0">
                <a:latin typeface="Constantia"/>
                <a:cs typeface="Constantia"/>
              </a:rPr>
              <a:t>pa</a:t>
            </a:r>
            <a:r>
              <a:rPr sz="1600" spc="-35" dirty="0">
                <a:latin typeface="Constantia"/>
                <a:cs typeface="Constantia"/>
              </a:rPr>
              <a:t>r</a:t>
            </a:r>
            <a:r>
              <a:rPr sz="1600" dirty="0">
                <a:latin typeface="Constantia"/>
                <a:cs typeface="Constantia"/>
              </a:rPr>
              <a:t>a</a:t>
            </a:r>
            <a:r>
              <a:rPr sz="1600" spc="-5" dirty="0">
                <a:latin typeface="Constantia"/>
                <a:cs typeface="Constantia"/>
              </a:rPr>
              <a:t>m</a:t>
            </a:r>
            <a:r>
              <a:rPr sz="1600" dirty="0">
                <a:latin typeface="Constantia"/>
                <a:cs typeface="Constantia"/>
              </a:rPr>
              <a:t>&gt;</a:t>
            </a:r>
            <a:r>
              <a:rPr sz="1600" spc="5" dirty="0">
                <a:latin typeface="Constantia"/>
                <a:cs typeface="Constantia"/>
              </a:rPr>
              <a:t> </a:t>
            </a:r>
            <a:r>
              <a:rPr sz="1600" dirty="0">
                <a:latin typeface="Constantia"/>
                <a:cs typeface="Constantia"/>
              </a:rPr>
              <a:t>&lt;</a:t>
            </a:r>
            <a:r>
              <a:rPr sz="1600" spc="-25" dirty="0">
                <a:latin typeface="Constantia"/>
                <a:cs typeface="Constantia"/>
              </a:rPr>
              <a:t>v</a:t>
            </a:r>
            <a:r>
              <a:rPr sz="1600" dirty="0">
                <a:latin typeface="Constantia"/>
                <a:cs typeface="Constantia"/>
              </a:rPr>
              <a:t>alo</a:t>
            </a:r>
            <a:r>
              <a:rPr sz="1600" spc="-5" dirty="0">
                <a:latin typeface="Constantia"/>
                <a:cs typeface="Constantia"/>
              </a:rPr>
              <a:t>r</a:t>
            </a:r>
            <a:r>
              <a:rPr sz="1600" dirty="0">
                <a:latin typeface="Constantia"/>
                <a:cs typeface="Constantia"/>
              </a:rPr>
              <a:t>&gt;.</a:t>
            </a:r>
          </a:p>
          <a:p>
            <a:pPr marL="1155700" lvl="2" indent="-229235">
              <a:lnSpc>
                <a:spcPts val="1914"/>
              </a:lnSpc>
              <a:spcBef>
                <a:spcPts val="5"/>
              </a:spcBef>
              <a:buFont typeface="Arial MT"/>
              <a:buChar char="•"/>
              <a:tabLst>
                <a:tab pos="1155700" algn="l"/>
                <a:tab pos="1156335" algn="l"/>
              </a:tabLst>
            </a:pPr>
            <a:r>
              <a:rPr sz="1600" spc="-5" dirty="0">
                <a:latin typeface="Constantia"/>
                <a:cs typeface="Constantia"/>
              </a:rPr>
              <a:t>Edita</a:t>
            </a:r>
            <a:r>
              <a:rPr sz="1600" spc="-95" dirty="0">
                <a:latin typeface="Constantia"/>
                <a:cs typeface="Constantia"/>
              </a:rPr>
              <a:t> </a:t>
            </a:r>
            <a:r>
              <a:rPr sz="1600" dirty="0">
                <a:latin typeface="Constantia"/>
                <a:cs typeface="Constantia"/>
              </a:rPr>
              <a:t>el</a:t>
            </a:r>
            <a:r>
              <a:rPr sz="1600" spc="-50" dirty="0">
                <a:latin typeface="Constantia"/>
                <a:cs typeface="Constantia"/>
              </a:rPr>
              <a:t> </a:t>
            </a:r>
            <a:r>
              <a:rPr sz="1600" spc="-15" dirty="0">
                <a:latin typeface="Constantia"/>
                <a:cs typeface="Constantia"/>
              </a:rPr>
              <a:t>archivo</a:t>
            </a:r>
            <a:r>
              <a:rPr sz="1600" spc="-55" dirty="0">
                <a:latin typeface="Constantia"/>
                <a:cs typeface="Constantia"/>
              </a:rPr>
              <a:t> </a:t>
            </a:r>
            <a:r>
              <a:rPr sz="1600" spc="-10" dirty="0">
                <a:latin typeface="Constantia"/>
                <a:cs typeface="Constantia"/>
              </a:rPr>
              <a:t>&lt;proyecto&gt;/git/config</a:t>
            </a:r>
            <a:endParaRPr sz="1600" dirty="0">
              <a:latin typeface="Constantia"/>
              <a:cs typeface="Constantia"/>
            </a:endParaRPr>
          </a:p>
          <a:p>
            <a:pPr marL="755650" lvl="1" indent="-285750">
              <a:lnSpc>
                <a:spcPts val="2275"/>
              </a:lnSpc>
              <a:buFont typeface="Arial MT"/>
              <a:buChar char="–"/>
              <a:tabLst>
                <a:tab pos="755015" algn="l"/>
                <a:tab pos="755650" algn="l"/>
              </a:tabLst>
            </a:pPr>
            <a:r>
              <a:rPr sz="1900" spc="-5" dirty="0">
                <a:latin typeface="Constantia"/>
                <a:cs typeface="Constantia"/>
              </a:rPr>
              <a:t>Configuración</a:t>
            </a:r>
            <a:r>
              <a:rPr sz="1900" spc="-114" dirty="0">
                <a:latin typeface="Constantia"/>
                <a:cs typeface="Constantia"/>
              </a:rPr>
              <a:t> </a:t>
            </a:r>
            <a:r>
              <a:rPr sz="1900" dirty="0">
                <a:latin typeface="Constantia"/>
                <a:cs typeface="Constantia"/>
              </a:rPr>
              <a:t>a</a:t>
            </a:r>
            <a:r>
              <a:rPr sz="1900" spc="-55" dirty="0">
                <a:latin typeface="Constantia"/>
                <a:cs typeface="Constantia"/>
              </a:rPr>
              <a:t> </a:t>
            </a:r>
            <a:r>
              <a:rPr sz="1900" spc="-15" dirty="0">
                <a:latin typeface="Constantia"/>
                <a:cs typeface="Constantia"/>
              </a:rPr>
              <a:t>nivel</a:t>
            </a:r>
            <a:r>
              <a:rPr sz="1900" spc="-75" dirty="0">
                <a:latin typeface="Constantia"/>
                <a:cs typeface="Constantia"/>
              </a:rPr>
              <a:t> </a:t>
            </a:r>
            <a:r>
              <a:rPr sz="1900" spc="-5" dirty="0">
                <a:latin typeface="Constantia"/>
                <a:cs typeface="Constantia"/>
              </a:rPr>
              <a:t>global </a:t>
            </a:r>
            <a:r>
              <a:rPr sz="1900" dirty="0">
                <a:latin typeface="Constantia"/>
                <a:cs typeface="Constantia"/>
              </a:rPr>
              <a:t>(usuario)</a:t>
            </a:r>
          </a:p>
          <a:p>
            <a:pPr marL="1155700" lvl="2" indent="-229235">
              <a:lnSpc>
                <a:spcPct val="100000"/>
              </a:lnSpc>
              <a:spcBef>
                <a:spcPts val="10"/>
              </a:spcBef>
              <a:buFont typeface="Arial MT"/>
              <a:buChar char="•"/>
              <a:tabLst>
                <a:tab pos="1155700" algn="l"/>
                <a:tab pos="1156335" algn="l"/>
              </a:tabLst>
            </a:pPr>
            <a:r>
              <a:rPr sz="1600" dirty="0">
                <a:latin typeface="Constantia"/>
                <a:cs typeface="Constantia"/>
              </a:rPr>
              <a:t>git</a:t>
            </a:r>
            <a:r>
              <a:rPr sz="1600" spc="-95" dirty="0">
                <a:latin typeface="Constantia"/>
                <a:cs typeface="Constantia"/>
              </a:rPr>
              <a:t> </a:t>
            </a:r>
            <a:r>
              <a:rPr sz="1600" spc="-35" dirty="0">
                <a:latin typeface="Constantia"/>
                <a:cs typeface="Constantia"/>
              </a:rPr>
              <a:t>c</a:t>
            </a:r>
            <a:r>
              <a:rPr sz="1600" dirty="0">
                <a:latin typeface="Constantia"/>
                <a:cs typeface="Constantia"/>
              </a:rPr>
              <a:t>o</a:t>
            </a:r>
            <a:r>
              <a:rPr sz="1600" spc="-5" dirty="0">
                <a:latin typeface="Constantia"/>
                <a:cs typeface="Constantia"/>
              </a:rPr>
              <a:t>n</a:t>
            </a:r>
            <a:r>
              <a:rPr sz="1600" spc="40" dirty="0">
                <a:latin typeface="Constantia"/>
                <a:cs typeface="Constantia"/>
              </a:rPr>
              <a:t>f</a:t>
            </a:r>
            <a:r>
              <a:rPr sz="1600" spc="-5" dirty="0">
                <a:latin typeface="Constantia"/>
                <a:cs typeface="Constantia"/>
              </a:rPr>
              <a:t>i</a:t>
            </a:r>
            <a:r>
              <a:rPr sz="1600" dirty="0">
                <a:latin typeface="Constantia"/>
                <a:cs typeface="Constantia"/>
              </a:rPr>
              <a:t>g</a:t>
            </a:r>
            <a:r>
              <a:rPr sz="1600" spc="-10" dirty="0">
                <a:latin typeface="Constantia"/>
                <a:cs typeface="Constantia"/>
              </a:rPr>
              <a:t> </a:t>
            </a:r>
            <a:r>
              <a:rPr sz="1600" dirty="0">
                <a:latin typeface="Constantia"/>
                <a:cs typeface="Constantia"/>
              </a:rPr>
              <a:t>--</a:t>
            </a:r>
            <a:r>
              <a:rPr sz="1600" spc="-20" dirty="0">
                <a:latin typeface="Constantia"/>
                <a:cs typeface="Constantia"/>
              </a:rPr>
              <a:t>g</a:t>
            </a:r>
            <a:r>
              <a:rPr sz="1600" dirty="0">
                <a:latin typeface="Constantia"/>
                <a:cs typeface="Constantia"/>
              </a:rPr>
              <a:t>lobal</a:t>
            </a:r>
            <a:r>
              <a:rPr sz="1600" spc="-20" dirty="0">
                <a:latin typeface="Constantia"/>
                <a:cs typeface="Constantia"/>
              </a:rPr>
              <a:t> </a:t>
            </a:r>
            <a:r>
              <a:rPr sz="1600" spc="-5" dirty="0">
                <a:latin typeface="Constantia"/>
                <a:cs typeface="Constantia"/>
              </a:rPr>
              <a:t>….</a:t>
            </a:r>
            <a:endParaRPr sz="1600" dirty="0">
              <a:latin typeface="Constantia"/>
              <a:cs typeface="Constantia"/>
            </a:endParaRPr>
          </a:p>
          <a:p>
            <a:pPr marL="1155700" lvl="2" indent="-229235">
              <a:lnSpc>
                <a:spcPts val="1914"/>
              </a:lnSpc>
              <a:buFont typeface="Arial MT"/>
              <a:buChar char="•"/>
              <a:tabLst>
                <a:tab pos="1155700" algn="l"/>
                <a:tab pos="1156335" algn="l"/>
              </a:tabLst>
            </a:pPr>
            <a:r>
              <a:rPr sz="1600" spc="-5" dirty="0">
                <a:latin typeface="Constantia"/>
                <a:cs typeface="Constantia"/>
              </a:rPr>
              <a:t>C</a:t>
            </a:r>
            <a:r>
              <a:rPr sz="1600" spc="-25" dirty="0">
                <a:latin typeface="Constantia"/>
                <a:cs typeface="Constantia"/>
              </a:rPr>
              <a:t>r</a:t>
            </a:r>
            <a:r>
              <a:rPr sz="1600" dirty="0">
                <a:latin typeface="Constantia"/>
                <a:cs typeface="Constantia"/>
              </a:rPr>
              <a:t>ea/Edita</a:t>
            </a:r>
            <a:r>
              <a:rPr sz="1600" spc="-110" dirty="0">
                <a:latin typeface="Constantia"/>
                <a:cs typeface="Constantia"/>
              </a:rPr>
              <a:t> </a:t>
            </a:r>
            <a:r>
              <a:rPr sz="1600" dirty="0">
                <a:latin typeface="Constantia"/>
                <a:cs typeface="Constantia"/>
              </a:rPr>
              <a:t>el</a:t>
            </a:r>
            <a:r>
              <a:rPr sz="1600" spc="-45" dirty="0">
                <a:latin typeface="Constantia"/>
                <a:cs typeface="Constantia"/>
              </a:rPr>
              <a:t> </a:t>
            </a:r>
            <a:r>
              <a:rPr sz="1600" dirty="0">
                <a:latin typeface="Constantia"/>
                <a:cs typeface="Constantia"/>
              </a:rPr>
              <a:t>a</a:t>
            </a:r>
            <a:r>
              <a:rPr sz="1600" spc="-30" dirty="0">
                <a:latin typeface="Constantia"/>
                <a:cs typeface="Constantia"/>
              </a:rPr>
              <a:t>r</a:t>
            </a:r>
            <a:r>
              <a:rPr sz="1600" spc="-5" dirty="0">
                <a:latin typeface="Constantia"/>
                <a:cs typeface="Constantia"/>
              </a:rPr>
              <a:t>ch</a:t>
            </a:r>
            <a:r>
              <a:rPr sz="1600" spc="-20" dirty="0">
                <a:latin typeface="Constantia"/>
                <a:cs typeface="Constantia"/>
              </a:rPr>
              <a:t>i</a:t>
            </a:r>
            <a:r>
              <a:rPr sz="1600" spc="-45" dirty="0">
                <a:latin typeface="Constantia"/>
                <a:cs typeface="Constantia"/>
              </a:rPr>
              <a:t>v</a:t>
            </a:r>
            <a:r>
              <a:rPr sz="1600" dirty="0">
                <a:latin typeface="Constantia"/>
                <a:cs typeface="Constantia"/>
              </a:rPr>
              <a:t>o</a:t>
            </a:r>
            <a:r>
              <a:rPr sz="1600" spc="-60" dirty="0">
                <a:latin typeface="Constantia"/>
                <a:cs typeface="Constantia"/>
              </a:rPr>
              <a:t> </a:t>
            </a:r>
            <a:r>
              <a:rPr sz="1600" dirty="0">
                <a:latin typeface="Constantia"/>
                <a:cs typeface="Constantia"/>
              </a:rPr>
              <a:t>~/.gi</a:t>
            </a:r>
            <a:r>
              <a:rPr sz="1600" spc="-30" dirty="0">
                <a:latin typeface="Constantia"/>
                <a:cs typeface="Constantia"/>
              </a:rPr>
              <a:t>t</a:t>
            </a:r>
            <a:r>
              <a:rPr sz="1600" spc="-35" dirty="0">
                <a:latin typeface="Constantia"/>
                <a:cs typeface="Constantia"/>
              </a:rPr>
              <a:t>c</a:t>
            </a:r>
            <a:r>
              <a:rPr sz="1600" dirty="0">
                <a:latin typeface="Constantia"/>
                <a:cs typeface="Constantia"/>
              </a:rPr>
              <a:t>o</a:t>
            </a:r>
            <a:r>
              <a:rPr sz="1600" spc="-5" dirty="0">
                <a:latin typeface="Constantia"/>
                <a:cs typeface="Constantia"/>
              </a:rPr>
              <a:t>n</a:t>
            </a:r>
            <a:r>
              <a:rPr sz="1600" spc="40" dirty="0">
                <a:latin typeface="Constantia"/>
                <a:cs typeface="Constantia"/>
              </a:rPr>
              <a:t>f</a:t>
            </a:r>
            <a:r>
              <a:rPr sz="1600" spc="-5" dirty="0">
                <a:latin typeface="Constantia"/>
                <a:cs typeface="Constantia"/>
              </a:rPr>
              <a:t>ig</a:t>
            </a:r>
            <a:endParaRPr sz="1600" dirty="0">
              <a:latin typeface="Constantia"/>
              <a:cs typeface="Constantia"/>
            </a:endParaRPr>
          </a:p>
          <a:p>
            <a:pPr marL="755650" lvl="1" indent="-285750">
              <a:lnSpc>
                <a:spcPts val="2275"/>
              </a:lnSpc>
              <a:buFont typeface="Arial MT"/>
              <a:buChar char="–"/>
              <a:tabLst>
                <a:tab pos="755015" algn="l"/>
                <a:tab pos="755650" algn="l"/>
              </a:tabLst>
            </a:pPr>
            <a:r>
              <a:rPr sz="1900" spc="-5" dirty="0">
                <a:latin typeface="Constantia"/>
                <a:cs typeface="Constantia"/>
              </a:rPr>
              <a:t>Configuración</a:t>
            </a:r>
            <a:r>
              <a:rPr sz="1900" spc="-114" dirty="0">
                <a:latin typeface="Constantia"/>
                <a:cs typeface="Constantia"/>
              </a:rPr>
              <a:t> </a:t>
            </a:r>
            <a:r>
              <a:rPr sz="1900" dirty="0">
                <a:latin typeface="Constantia"/>
                <a:cs typeface="Constantia"/>
              </a:rPr>
              <a:t>a</a:t>
            </a:r>
            <a:r>
              <a:rPr sz="1900" spc="-60" dirty="0">
                <a:latin typeface="Constantia"/>
                <a:cs typeface="Constantia"/>
              </a:rPr>
              <a:t> </a:t>
            </a:r>
            <a:r>
              <a:rPr sz="1900" spc="-15" dirty="0">
                <a:latin typeface="Constantia"/>
                <a:cs typeface="Constantia"/>
              </a:rPr>
              <a:t>nivel</a:t>
            </a:r>
            <a:r>
              <a:rPr sz="1900" spc="-70" dirty="0">
                <a:latin typeface="Constantia"/>
                <a:cs typeface="Constantia"/>
              </a:rPr>
              <a:t> </a:t>
            </a:r>
            <a:r>
              <a:rPr sz="1900" spc="-5" dirty="0">
                <a:latin typeface="Constantia"/>
                <a:cs typeface="Constantia"/>
              </a:rPr>
              <a:t>del</a:t>
            </a:r>
            <a:r>
              <a:rPr sz="1900" spc="-50" dirty="0">
                <a:latin typeface="Constantia"/>
                <a:cs typeface="Constantia"/>
              </a:rPr>
              <a:t> </a:t>
            </a:r>
            <a:r>
              <a:rPr sz="1900" spc="-5" dirty="0">
                <a:latin typeface="Constantia"/>
                <a:cs typeface="Constantia"/>
              </a:rPr>
              <a:t>sistema</a:t>
            </a:r>
            <a:endParaRPr sz="1900" dirty="0">
              <a:latin typeface="Constantia"/>
              <a:cs typeface="Constantia"/>
            </a:endParaRPr>
          </a:p>
          <a:p>
            <a:pPr marL="1155700" lvl="2" indent="-229235">
              <a:lnSpc>
                <a:spcPts val="1910"/>
              </a:lnSpc>
              <a:spcBef>
                <a:spcPts val="10"/>
              </a:spcBef>
              <a:buFont typeface="Arial MT"/>
              <a:buChar char="•"/>
              <a:tabLst>
                <a:tab pos="1155700" algn="l"/>
                <a:tab pos="1156335" algn="l"/>
              </a:tabLst>
            </a:pPr>
            <a:r>
              <a:rPr sz="1600" dirty="0">
                <a:latin typeface="Constantia"/>
                <a:cs typeface="Constantia"/>
              </a:rPr>
              <a:t>git</a:t>
            </a:r>
            <a:r>
              <a:rPr sz="1600" spc="-95" dirty="0">
                <a:latin typeface="Constantia"/>
                <a:cs typeface="Constantia"/>
              </a:rPr>
              <a:t> </a:t>
            </a:r>
            <a:r>
              <a:rPr sz="1600" spc="-35" dirty="0">
                <a:latin typeface="Constantia"/>
                <a:cs typeface="Constantia"/>
              </a:rPr>
              <a:t>c</a:t>
            </a:r>
            <a:r>
              <a:rPr sz="1600" dirty="0">
                <a:latin typeface="Constantia"/>
                <a:cs typeface="Constantia"/>
              </a:rPr>
              <a:t>o</a:t>
            </a:r>
            <a:r>
              <a:rPr sz="1600" spc="-5" dirty="0">
                <a:latin typeface="Constantia"/>
                <a:cs typeface="Constantia"/>
              </a:rPr>
              <a:t>n</a:t>
            </a:r>
            <a:r>
              <a:rPr sz="1600" spc="40" dirty="0">
                <a:latin typeface="Constantia"/>
                <a:cs typeface="Constantia"/>
              </a:rPr>
              <a:t>f</a:t>
            </a:r>
            <a:r>
              <a:rPr sz="1600" spc="-5" dirty="0">
                <a:latin typeface="Constantia"/>
                <a:cs typeface="Constantia"/>
              </a:rPr>
              <a:t>i</a:t>
            </a:r>
            <a:r>
              <a:rPr sz="1600" dirty="0">
                <a:latin typeface="Constantia"/>
                <a:cs typeface="Constantia"/>
              </a:rPr>
              <a:t>g</a:t>
            </a:r>
            <a:r>
              <a:rPr sz="1600" spc="-10" dirty="0">
                <a:latin typeface="Constantia"/>
                <a:cs typeface="Constantia"/>
              </a:rPr>
              <a:t> </a:t>
            </a:r>
            <a:r>
              <a:rPr sz="1600" dirty="0">
                <a:latin typeface="Constantia"/>
                <a:cs typeface="Constantia"/>
              </a:rPr>
              <a:t>--s</a:t>
            </a:r>
            <a:r>
              <a:rPr sz="1600" spc="-20" dirty="0">
                <a:latin typeface="Constantia"/>
                <a:cs typeface="Constantia"/>
              </a:rPr>
              <a:t>y</a:t>
            </a:r>
            <a:r>
              <a:rPr sz="1600" dirty="0">
                <a:latin typeface="Constantia"/>
                <a:cs typeface="Constantia"/>
              </a:rPr>
              <a:t>s</a:t>
            </a:r>
            <a:r>
              <a:rPr sz="1600" spc="-30" dirty="0">
                <a:latin typeface="Constantia"/>
                <a:cs typeface="Constantia"/>
              </a:rPr>
              <a:t>t</a:t>
            </a:r>
            <a:r>
              <a:rPr sz="1600" dirty="0">
                <a:latin typeface="Constantia"/>
                <a:cs typeface="Constantia"/>
              </a:rPr>
              <a:t>em</a:t>
            </a:r>
            <a:r>
              <a:rPr sz="1600" spc="-30" dirty="0">
                <a:latin typeface="Constantia"/>
                <a:cs typeface="Constantia"/>
              </a:rPr>
              <a:t> </a:t>
            </a:r>
            <a:r>
              <a:rPr sz="1600" dirty="0">
                <a:latin typeface="Constantia"/>
                <a:cs typeface="Constantia"/>
              </a:rPr>
              <a:t>….</a:t>
            </a:r>
          </a:p>
          <a:p>
            <a:pPr marL="355600" indent="-342900">
              <a:lnSpc>
                <a:spcPts val="2630"/>
              </a:lnSpc>
              <a:buFont typeface="Arial MT"/>
              <a:buChar char="•"/>
              <a:tabLst>
                <a:tab pos="354965" algn="l"/>
                <a:tab pos="355600" algn="l"/>
              </a:tabLst>
            </a:pPr>
            <a:r>
              <a:rPr sz="2200" spc="-15" dirty="0">
                <a:latin typeface="Constantia"/>
                <a:cs typeface="Constantia"/>
              </a:rPr>
              <a:t>Parámetros</a:t>
            </a:r>
            <a:r>
              <a:rPr sz="2200" spc="-85" dirty="0">
                <a:latin typeface="Constantia"/>
                <a:cs typeface="Constantia"/>
              </a:rPr>
              <a:t> </a:t>
            </a:r>
            <a:r>
              <a:rPr sz="2200" spc="-10" dirty="0">
                <a:latin typeface="Constantia"/>
                <a:cs typeface="Constantia"/>
              </a:rPr>
              <a:t>necesarios</a:t>
            </a:r>
            <a:r>
              <a:rPr sz="2200" spc="-90" dirty="0">
                <a:latin typeface="Constantia"/>
                <a:cs typeface="Constantia"/>
              </a:rPr>
              <a:t> </a:t>
            </a:r>
            <a:r>
              <a:rPr sz="2200" spc="-5" dirty="0">
                <a:latin typeface="Constantia"/>
                <a:cs typeface="Constantia"/>
              </a:rPr>
              <a:t>(globalmente)</a:t>
            </a:r>
            <a:endParaRPr sz="2200" dirty="0">
              <a:latin typeface="Constantia"/>
              <a:cs typeface="Constantia"/>
            </a:endParaRPr>
          </a:p>
          <a:p>
            <a:pPr marL="755650" lvl="1" indent="-285750">
              <a:lnSpc>
                <a:spcPts val="2275"/>
              </a:lnSpc>
              <a:spcBef>
                <a:spcPts val="15"/>
              </a:spcBef>
              <a:buFont typeface="Arial MT"/>
              <a:buChar char="–"/>
              <a:tabLst>
                <a:tab pos="755015" algn="l"/>
                <a:tab pos="755650" algn="l"/>
              </a:tabLst>
            </a:pPr>
            <a:r>
              <a:rPr sz="1900" spc="-20" dirty="0">
                <a:latin typeface="Constantia"/>
                <a:cs typeface="Constantia"/>
              </a:rPr>
              <a:t>user.name,</a:t>
            </a:r>
            <a:r>
              <a:rPr sz="1900" spc="-50" dirty="0">
                <a:latin typeface="Constantia"/>
                <a:cs typeface="Constantia"/>
              </a:rPr>
              <a:t> </a:t>
            </a:r>
            <a:r>
              <a:rPr sz="1900" spc="-20" dirty="0">
                <a:latin typeface="Constantia"/>
                <a:cs typeface="Constantia"/>
              </a:rPr>
              <a:t>user.email</a:t>
            </a:r>
            <a:endParaRPr sz="1900" dirty="0">
              <a:latin typeface="Constantia"/>
              <a:cs typeface="Constantia"/>
            </a:endParaRPr>
          </a:p>
          <a:p>
            <a:pPr marL="355600" indent="-342900">
              <a:lnSpc>
                <a:spcPts val="2635"/>
              </a:lnSpc>
              <a:buFont typeface="Arial MT"/>
              <a:buChar char="•"/>
              <a:tabLst>
                <a:tab pos="354965" algn="l"/>
                <a:tab pos="355600" algn="l"/>
              </a:tabLst>
            </a:pPr>
            <a:r>
              <a:rPr sz="2200" spc="-15" dirty="0">
                <a:latin typeface="Constantia"/>
                <a:cs typeface="Constantia"/>
              </a:rPr>
              <a:t>Parámetros</a:t>
            </a:r>
            <a:r>
              <a:rPr sz="2200" spc="-85" dirty="0">
                <a:latin typeface="Constantia"/>
                <a:cs typeface="Constantia"/>
              </a:rPr>
              <a:t> </a:t>
            </a:r>
            <a:r>
              <a:rPr sz="2200" spc="-15" dirty="0">
                <a:latin typeface="Constantia"/>
                <a:cs typeface="Constantia"/>
              </a:rPr>
              <a:t>interesantes</a:t>
            </a:r>
            <a:endParaRPr sz="2200" dirty="0">
              <a:latin typeface="Constantia"/>
              <a:cs typeface="Constantia"/>
            </a:endParaRPr>
          </a:p>
          <a:p>
            <a:pPr marL="755650" lvl="1" indent="-285750">
              <a:lnSpc>
                <a:spcPct val="100000"/>
              </a:lnSpc>
              <a:spcBef>
                <a:spcPts val="10"/>
              </a:spcBef>
              <a:buFont typeface="Arial MT"/>
              <a:buChar char="–"/>
              <a:tabLst>
                <a:tab pos="755015" algn="l"/>
                <a:tab pos="755650" algn="l"/>
              </a:tabLst>
            </a:pPr>
            <a:r>
              <a:rPr sz="1900" spc="-10" dirty="0">
                <a:latin typeface="Constantia"/>
                <a:cs typeface="Constantia"/>
              </a:rPr>
              <a:t>core.editor</a:t>
            </a:r>
            <a:r>
              <a:rPr sz="1900" spc="-85" dirty="0">
                <a:latin typeface="Constantia"/>
                <a:cs typeface="Constantia"/>
              </a:rPr>
              <a:t> </a:t>
            </a:r>
            <a:r>
              <a:rPr sz="1900" dirty="0">
                <a:latin typeface="Wingdings"/>
                <a:cs typeface="Wingdings"/>
              </a:rPr>
              <a:t></a:t>
            </a:r>
            <a:r>
              <a:rPr sz="1900" spc="-5" dirty="0">
                <a:latin typeface="Times New Roman"/>
                <a:cs typeface="Times New Roman"/>
              </a:rPr>
              <a:t> </a:t>
            </a:r>
            <a:r>
              <a:rPr sz="1900" spc="-10" dirty="0">
                <a:latin typeface="Constantia"/>
                <a:cs typeface="Constantia"/>
              </a:rPr>
              <a:t>Controla</a:t>
            </a:r>
            <a:r>
              <a:rPr sz="1900" spc="-100" dirty="0">
                <a:latin typeface="Constantia"/>
                <a:cs typeface="Constantia"/>
              </a:rPr>
              <a:t> </a:t>
            </a:r>
            <a:r>
              <a:rPr sz="1900" dirty="0">
                <a:latin typeface="Constantia"/>
                <a:cs typeface="Constantia"/>
              </a:rPr>
              <a:t>el</a:t>
            </a:r>
            <a:r>
              <a:rPr sz="1900" spc="-50" dirty="0">
                <a:latin typeface="Constantia"/>
                <a:cs typeface="Constantia"/>
              </a:rPr>
              <a:t> </a:t>
            </a:r>
            <a:r>
              <a:rPr sz="1900" spc="-5" dirty="0">
                <a:latin typeface="Constantia"/>
                <a:cs typeface="Constantia"/>
              </a:rPr>
              <a:t>editor</a:t>
            </a:r>
            <a:r>
              <a:rPr sz="1900" spc="-105" dirty="0">
                <a:latin typeface="Constantia"/>
                <a:cs typeface="Constantia"/>
              </a:rPr>
              <a:t> </a:t>
            </a:r>
            <a:r>
              <a:rPr sz="1900" spc="-5" dirty="0">
                <a:latin typeface="Constantia"/>
                <a:cs typeface="Constantia"/>
              </a:rPr>
              <a:t>utilizado</a:t>
            </a:r>
            <a:r>
              <a:rPr sz="1900" spc="-95" dirty="0">
                <a:latin typeface="Constantia"/>
                <a:cs typeface="Constantia"/>
              </a:rPr>
              <a:t> </a:t>
            </a:r>
            <a:r>
              <a:rPr sz="1900" dirty="0">
                <a:latin typeface="Constantia"/>
                <a:cs typeface="Constantia"/>
              </a:rPr>
              <a:t>en</a:t>
            </a:r>
            <a:r>
              <a:rPr sz="1900" spc="-40" dirty="0">
                <a:latin typeface="Constantia"/>
                <a:cs typeface="Constantia"/>
              </a:rPr>
              <a:t> </a:t>
            </a:r>
            <a:r>
              <a:rPr sz="1900" dirty="0">
                <a:latin typeface="Constantia"/>
                <a:cs typeface="Constantia"/>
              </a:rPr>
              <a:t>los</a:t>
            </a:r>
            <a:r>
              <a:rPr sz="1900" spc="-35" dirty="0">
                <a:latin typeface="Constantia"/>
                <a:cs typeface="Constantia"/>
              </a:rPr>
              <a:t> </a:t>
            </a:r>
            <a:r>
              <a:rPr sz="1900" dirty="0">
                <a:latin typeface="Constantia"/>
                <a:cs typeface="Constantia"/>
              </a:rPr>
              <a:t>mensajes</a:t>
            </a:r>
            <a:r>
              <a:rPr sz="1900" spc="-90" dirty="0">
                <a:latin typeface="Constantia"/>
                <a:cs typeface="Constantia"/>
              </a:rPr>
              <a:t> </a:t>
            </a:r>
            <a:r>
              <a:rPr sz="1900" spc="-5" dirty="0">
                <a:latin typeface="Constantia"/>
                <a:cs typeface="Constantia"/>
              </a:rPr>
              <a:t>de</a:t>
            </a:r>
            <a:r>
              <a:rPr sz="1900" spc="-95" dirty="0">
                <a:latin typeface="Constantia"/>
                <a:cs typeface="Constantia"/>
              </a:rPr>
              <a:t> </a:t>
            </a:r>
            <a:r>
              <a:rPr sz="1900" spc="-10" dirty="0">
                <a:latin typeface="Constantia"/>
                <a:cs typeface="Constantia"/>
              </a:rPr>
              <a:t>commit</a:t>
            </a:r>
            <a:endParaRPr sz="1900" dirty="0">
              <a:latin typeface="Constantia"/>
              <a:cs typeface="Constantia"/>
            </a:endParaRPr>
          </a:p>
          <a:p>
            <a:pPr marL="755650" lvl="1" indent="-285750">
              <a:lnSpc>
                <a:spcPts val="2050"/>
              </a:lnSpc>
              <a:spcBef>
                <a:spcPts val="5"/>
              </a:spcBef>
              <a:buFont typeface="Arial MT"/>
              <a:buChar char="–"/>
              <a:tabLst>
                <a:tab pos="755015" algn="l"/>
                <a:tab pos="755650" algn="l"/>
              </a:tabLst>
            </a:pPr>
            <a:r>
              <a:rPr sz="1900" spc="-15" dirty="0">
                <a:latin typeface="Constantia"/>
                <a:cs typeface="Constantia"/>
              </a:rPr>
              <a:t>merge.tool,</a:t>
            </a:r>
            <a:r>
              <a:rPr sz="1900" spc="15" dirty="0">
                <a:latin typeface="Constantia"/>
                <a:cs typeface="Constantia"/>
              </a:rPr>
              <a:t> </a:t>
            </a:r>
            <a:r>
              <a:rPr sz="1900" spc="-10" dirty="0">
                <a:latin typeface="Constantia"/>
                <a:cs typeface="Constantia"/>
              </a:rPr>
              <a:t>mergetool.XXXX.path </a:t>
            </a:r>
            <a:r>
              <a:rPr sz="1900" dirty="0">
                <a:latin typeface="Wingdings"/>
                <a:cs typeface="Wingdings"/>
              </a:rPr>
              <a:t></a:t>
            </a:r>
            <a:r>
              <a:rPr sz="1900" spc="15" dirty="0">
                <a:latin typeface="Times New Roman"/>
                <a:cs typeface="Times New Roman"/>
              </a:rPr>
              <a:t> </a:t>
            </a:r>
            <a:r>
              <a:rPr sz="1900" spc="-10" dirty="0">
                <a:latin typeface="Constantia"/>
                <a:cs typeface="Constantia"/>
              </a:rPr>
              <a:t>Controla</a:t>
            </a:r>
            <a:r>
              <a:rPr sz="1900" spc="-50" dirty="0">
                <a:latin typeface="Constantia"/>
                <a:cs typeface="Constantia"/>
              </a:rPr>
              <a:t> </a:t>
            </a:r>
            <a:r>
              <a:rPr sz="1900" dirty="0">
                <a:latin typeface="Constantia"/>
                <a:cs typeface="Constantia"/>
              </a:rPr>
              <a:t>la</a:t>
            </a:r>
            <a:r>
              <a:rPr sz="1900" spc="-35" dirty="0">
                <a:latin typeface="Constantia"/>
                <a:cs typeface="Constantia"/>
              </a:rPr>
              <a:t> </a:t>
            </a:r>
            <a:r>
              <a:rPr sz="1900" spc="-5" dirty="0">
                <a:latin typeface="Constantia"/>
                <a:cs typeface="Constantia"/>
              </a:rPr>
              <a:t>herramienta</a:t>
            </a:r>
            <a:r>
              <a:rPr sz="1900" spc="-105" dirty="0">
                <a:latin typeface="Constantia"/>
                <a:cs typeface="Constantia"/>
              </a:rPr>
              <a:t> </a:t>
            </a:r>
            <a:r>
              <a:rPr sz="1900" spc="-5" dirty="0">
                <a:latin typeface="Constantia"/>
                <a:cs typeface="Constantia"/>
              </a:rPr>
              <a:t>externa</a:t>
            </a:r>
            <a:endParaRPr sz="1900" dirty="0">
              <a:latin typeface="Constantia"/>
              <a:cs typeface="Constantia"/>
            </a:endParaRPr>
          </a:p>
          <a:p>
            <a:pPr marL="755650">
              <a:lnSpc>
                <a:spcPts val="2050"/>
              </a:lnSpc>
            </a:pPr>
            <a:r>
              <a:rPr sz="1900" spc="-5" dirty="0">
                <a:latin typeface="Constantia"/>
                <a:cs typeface="Constantia"/>
              </a:rPr>
              <a:t>utilizad</a:t>
            </a:r>
            <a:r>
              <a:rPr sz="1900" dirty="0">
                <a:latin typeface="Constantia"/>
                <a:cs typeface="Constantia"/>
              </a:rPr>
              <a:t>a</a:t>
            </a:r>
            <a:r>
              <a:rPr sz="1900" spc="-70" dirty="0">
                <a:latin typeface="Constantia"/>
                <a:cs typeface="Constantia"/>
              </a:rPr>
              <a:t> </a:t>
            </a:r>
            <a:r>
              <a:rPr sz="1900" dirty="0">
                <a:latin typeface="Constantia"/>
                <a:cs typeface="Constantia"/>
              </a:rPr>
              <a:t>pa</a:t>
            </a:r>
            <a:r>
              <a:rPr sz="1900" spc="-30" dirty="0">
                <a:latin typeface="Constantia"/>
                <a:cs typeface="Constantia"/>
              </a:rPr>
              <a:t>r</a:t>
            </a:r>
            <a:r>
              <a:rPr sz="1900" dirty="0">
                <a:latin typeface="Constantia"/>
                <a:cs typeface="Constantia"/>
              </a:rPr>
              <a:t>a</a:t>
            </a:r>
            <a:r>
              <a:rPr sz="1900" spc="-90" dirty="0">
                <a:latin typeface="Constantia"/>
                <a:cs typeface="Constantia"/>
              </a:rPr>
              <a:t> </a:t>
            </a:r>
            <a:r>
              <a:rPr sz="1900" spc="-30" dirty="0">
                <a:latin typeface="Constantia"/>
                <a:cs typeface="Constantia"/>
              </a:rPr>
              <a:t>r</a:t>
            </a:r>
            <a:r>
              <a:rPr sz="1900" dirty="0">
                <a:latin typeface="Constantia"/>
                <a:cs typeface="Constantia"/>
              </a:rPr>
              <a:t>eso</a:t>
            </a:r>
            <a:r>
              <a:rPr sz="1900" spc="-25" dirty="0">
                <a:latin typeface="Constantia"/>
                <a:cs typeface="Constantia"/>
              </a:rPr>
              <a:t>l</a:t>
            </a:r>
            <a:r>
              <a:rPr sz="1900" spc="-50" dirty="0">
                <a:latin typeface="Constantia"/>
                <a:cs typeface="Constantia"/>
              </a:rPr>
              <a:t>v</a:t>
            </a:r>
            <a:r>
              <a:rPr sz="1900" dirty="0">
                <a:latin typeface="Constantia"/>
                <a:cs typeface="Constantia"/>
              </a:rPr>
              <a:t>er</a:t>
            </a:r>
            <a:r>
              <a:rPr sz="1900" spc="-114" dirty="0">
                <a:latin typeface="Constantia"/>
                <a:cs typeface="Constantia"/>
              </a:rPr>
              <a:t> </a:t>
            </a:r>
            <a:r>
              <a:rPr sz="1900" spc="-40" dirty="0">
                <a:latin typeface="Constantia"/>
                <a:cs typeface="Constantia"/>
              </a:rPr>
              <a:t>c</a:t>
            </a:r>
            <a:r>
              <a:rPr sz="1900" dirty="0">
                <a:latin typeface="Constantia"/>
                <a:cs typeface="Constantia"/>
              </a:rPr>
              <a:t>on</a:t>
            </a:r>
            <a:r>
              <a:rPr sz="1900" spc="145" dirty="0">
                <a:latin typeface="Constantia"/>
                <a:cs typeface="Constantia"/>
              </a:rPr>
              <a:t>f</a:t>
            </a:r>
            <a:r>
              <a:rPr sz="1900" dirty="0">
                <a:latin typeface="Constantia"/>
                <a:cs typeface="Constantia"/>
              </a:rPr>
              <a:t>lic</a:t>
            </a:r>
            <a:r>
              <a:rPr sz="1900" spc="-30" dirty="0">
                <a:latin typeface="Constantia"/>
                <a:cs typeface="Constantia"/>
              </a:rPr>
              <a:t>t</a:t>
            </a:r>
            <a:r>
              <a:rPr sz="1900" dirty="0">
                <a:latin typeface="Constantia"/>
                <a:cs typeface="Constantia"/>
              </a:rPr>
              <a:t>o</a:t>
            </a:r>
            <a:r>
              <a:rPr sz="1900" spc="-40" dirty="0">
                <a:latin typeface="Constantia"/>
                <a:cs typeface="Constantia"/>
              </a:rPr>
              <a:t>s</a:t>
            </a:r>
            <a:r>
              <a:rPr sz="1900" dirty="0">
                <a:latin typeface="Constantia"/>
                <a:cs typeface="Constantia"/>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776472" y="153923"/>
              <a:ext cx="1590294" cy="925067"/>
            </a:xfrm>
            <a:prstGeom prst="rect">
              <a:avLst/>
            </a:prstGeom>
          </p:spPr>
        </p:pic>
      </p:grpSp>
      <p:sp>
        <p:nvSpPr>
          <p:cNvPr id="10" name="object 10"/>
          <p:cNvSpPr txBox="1">
            <a:spLocks noGrp="1"/>
          </p:cNvSpPr>
          <p:nvPr>
            <p:ph type="title"/>
          </p:nvPr>
        </p:nvSpPr>
        <p:spPr>
          <a:xfrm>
            <a:off x="4043679" y="273304"/>
            <a:ext cx="1057910" cy="513080"/>
          </a:xfrm>
          <a:prstGeom prst="rect">
            <a:avLst/>
          </a:prstGeom>
        </p:spPr>
        <p:txBody>
          <a:bodyPr vert="horz" wrap="square" lIns="0" tIns="12065" rIns="0" bIns="0" rtlCol="0">
            <a:spAutoFit/>
          </a:bodyPr>
          <a:lstStyle/>
          <a:p>
            <a:pPr marL="12700">
              <a:lnSpc>
                <a:spcPct val="100000"/>
              </a:lnSpc>
              <a:spcBef>
                <a:spcPts val="95"/>
              </a:spcBef>
            </a:pPr>
            <a:r>
              <a:rPr spc="-75" dirty="0"/>
              <a:t>A</a:t>
            </a:r>
            <a:r>
              <a:rPr spc="-5" dirty="0"/>
              <a:t>yuda</a:t>
            </a:r>
          </a:p>
        </p:txBody>
      </p:sp>
      <p:sp>
        <p:nvSpPr>
          <p:cNvPr id="11" name="object 11"/>
          <p:cNvSpPr txBox="1"/>
          <p:nvPr/>
        </p:nvSpPr>
        <p:spPr>
          <a:xfrm>
            <a:off x="535940" y="830394"/>
            <a:ext cx="7731759" cy="4798749"/>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sz="2800" spc="25" dirty="0">
                <a:latin typeface="Constantia"/>
                <a:cs typeface="Constantia"/>
              </a:rPr>
              <a:t>La</a:t>
            </a:r>
            <a:r>
              <a:rPr sz="2800" spc="-130" dirty="0">
                <a:latin typeface="Constantia"/>
                <a:cs typeface="Constantia"/>
              </a:rPr>
              <a:t> </a:t>
            </a:r>
            <a:r>
              <a:rPr sz="2800" spc="-10" dirty="0">
                <a:latin typeface="Constantia"/>
                <a:cs typeface="Constantia"/>
              </a:rPr>
              <a:t>propia</a:t>
            </a:r>
            <a:r>
              <a:rPr sz="2800" spc="-165" dirty="0">
                <a:latin typeface="Constantia"/>
                <a:cs typeface="Constantia"/>
              </a:rPr>
              <a:t> </a:t>
            </a:r>
            <a:r>
              <a:rPr sz="2800" spc="-5" dirty="0">
                <a:latin typeface="Constantia"/>
                <a:cs typeface="Constantia"/>
              </a:rPr>
              <a:t>documentación</a:t>
            </a:r>
            <a:r>
              <a:rPr sz="2800" spc="-145" dirty="0">
                <a:latin typeface="Constantia"/>
                <a:cs typeface="Constantia"/>
              </a:rPr>
              <a:t> </a:t>
            </a:r>
            <a:r>
              <a:rPr sz="2800" spc="-5" dirty="0">
                <a:latin typeface="Constantia"/>
                <a:cs typeface="Constantia"/>
              </a:rPr>
              <a:t>de</a:t>
            </a:r>
            <a:r>
              <a:rPr sz="2800" spc="-145" dirty="0">
                <a:latin typeface="Constantia"/>
                <a:cs typeface="Constantia"/>
              </a:rPr>
              <a:t> </a:t>
            </a:r>
            <a:r>
              <a:rPr sz="2800" spc="-5" dirty="0">
                <a:latin typeface="Constantia"/>
                <a:cs typeface="Constantia"/>
              </a:rPr>
              <a:t>git</a:t>
            </a:r>
            <a:endParaRPr sz="2800" dirty="0">
              <a:latin typeface="Constantia"/>
              <a:cs typeface="Constantia"/>
            </a:endParaRPr>
          </a:p>
          <a:p>
            <a:pPr marL="755650" marR="537845" lvl="1" indent="-285750">
              <a:lnSpc>
                <a:spcPts val="2590"/>
              </a:lnSpc>
              <a:spcBef>
                <a:spcPts val="640"/>
              </a:spcBef>
              <a:buFont typeface="Arial MT"/>
              <a:buChar char="–"/>
              <a:tabLst>
                <a:tab pos="755650" algn="l"/>
              </a:tabLst>
            </a:pPr>
            <a:r>
              <a:rPr sz="2400" dirty="0">
                <a:latin typeface="Constantia"/>
                <a:cs typeface="Constantia"/>
              </a:rPr>
              <a:t>Son</a:t>
            </a:r>
            <a:r>
              <a:rPr sz="2400" spc="-50" dirty="0">
                <a:latin typeface="Constantia"/>
                <a:cs typeface="Constantia"/>
              </a:rPr>
              <a:t> </a:t>
            </a:r>
            <a:r>
              <a:rPr sz="2400" dirty="0">
                <a:latin typeface="Constantia"/>
                <a:cs typeface="Constantia"/>
              </a:rPr>
              <a:t>las</a:t>
            </a:r>
            <a:r>
              <a:rPr sz="2400" spc="-45" dirty="0">
                <a:latin typeface="Constantia"/>
                <a:cs typeface="Constantia"/>
              </a:rPr>
              <a:t> </a:t>
            </a:r>
            <a:r>
              <a:rPr sz="2400" spc="-5" dirty="0">
                <a:latin typeface="Constantia"/>
                <a:cs typeface="Constantia"/>
              </a:rPr>
              <a:t>man</a:t>
            </a:r>
            <a:r>
              <a:rPr sz="2400" spc="-85" dirty="0">
                <a:latin typeface="Constantia"/>
                <a:cs typeface="Constantia"/>
              </a:rPr>
              <a:t> </a:t>
            </a:r>
            <a:r>
              <a:rPr sz="2400" spc="-20" dirty="0">
                <a:latin typeface="Constantia"/>
                <a:cs typeface="Constantia"/>
              </a:rPr>
              <a:t>page</a:t>
            </a:r>
            <a:r>
              <a:rPr sz="2400" spc="-120" dirty="0">
                <a:latin typeface="Constantia"/>
                <a:cs typeface="Constantia"/>
              </a:rPr>
              <a:t> </a:t>
            </a:r>
            <a:r>
              <a:rPr sz="2400" spc="-5" dirty="0">
                <a:latin typeface="Constantia"/>
                <a:cs typeface="Constantia"/>
              </a:rPr>
              <a:t>de</a:t>
            </a:r>
            <a:r>
              <a:rPr sz="2400" spc="-65" dirty="0">
                <a:latin typeface="Constantia"/>
                <a:cs typeface="Constantia"/>
              </a:rPr>
              <a:t> </a:t>
            </a:r>
            <a:r>
              <a:rPr sz="2400" dirty="0">
                <a:latin typeface="Constantia"/>
                <a:cs typeface="Constantia"/>
              </a:rPr>
              <a:t>Linux</a:t>
            </a:r>
            <a:r>
              <a:rPr sz="2400" spc="-100" dirty="0">
                <a:latin typeface="Constantia"/>
                <a:cs typeface="Constantia"/>
              </a:rPr>
              <a:t> </a:t>
            </a:r>
            <a:r>
              <a:rPr sz="2400" spc="-10" dirty="0">
                <a:latin typeface="Constantia"/>
                <a:cs typeface="Constantia"/>
              </a:rPr>
              <a:t>pero</a:t>
            </a:r>
            <a:r>
              <a:rPr sz="2400" spc="-70" dirty="0">
                <a:latin typeface="Constantia"/>
                <a:cs typeface="Constantia"/>
              </a:rPr>
              <a:t> </a:t>
            </a:r>
            <a:r>
              <a:rPr sz="2400" spc="-15" dirty="0">
                <a:latin typeface="Constantia"/>
                <a:cs typeface="Constantia"/>
              </a:rPr>
              <a:t>incluyen</a:t>
            </a:r>
            <a:r>
              <a:rPr sz="2400" spc="-45" dirty="0">
                <a:latin typeface="Constantia"/>
                <a:cs typeface="Constantia"/>
              </a:rPr>
              <a:t> </a:t>
            </a:r>
            <a:r>
              <a:rPr sz="2400" spc="-5" dirty="0">
                <a:latin typeface="Constantia"/>
                <a:cs typeface="Constantia"/>
              </a:rPr>
              <a:t>muchos </a:t>
            </a:r>
            <a:r>
              <a:rPr sz="2400" spc="-590" dirty="0">
                <a:latin typeface="Constantia"/>
                <a:cs typeface="Constantia"/>
              </a:rPr>
              <a:t> </a:t>
            </a:r>
            <a:r>
              <a:rPr sz="2400" dirty="0">
                <a:latin typeface="Constantia"/>
                <a:cs typeface="Constantia"/>
              </a:rPr>
              <a:t>ejemplos</a:t>
            </a:r>
          </a:p>
          <a:p>
            <a:pPr marL="755650" lvl="1" indent="-285750">
              <a:lnSpc>
                <a:spcPct val="100000"/>
              </a:lnSpc>
              <a:spcBef>
                <a:spcPts val="250"/>
              </a:spcBef>
              <a:buFont typeface="Arial MT"/>
              <a:buChar char="–"/>
              <a:tabLst>
                <a:tab pos="755650" algn="l"/>
              </a:tabLst>
            </a:pPr>
            <a:r>
              <a:rPr sz="2400" spc="-5" dirty="0">
                <a:latin typeface="Constantia"/>
                <a:cs typeface="Constantia"/>
              </a:rPr>
              <a:t>git</a:t>
            </a:r>
            <a:r>
              <a:rPr sz="2400" spc="-85" dirty="0">
                <a:latin typeface="Constantia"/>
                <a:cs typeface="Constantia"/>
              </a:rPr>
              <a:t> </a:t>
            </a:r>
            <a:r>
              <a:rPr sz="2400" dirty="0">
                <a:latin typeface="Constantia"/>
                <a:cs typeface="Constantia"/>
              </a:rPr>
              <a:t>help</a:t>
            </a:r>
            <a:r>
              <a:rPr sz="2400" spc="-100" dirty="0">
                <a:latin typeface="Constantia"/>
                <a:cs typeface="Constantia"/>
              </a:rPr>
              <a:t> </a:t>
            </a:r>
            <a:r>
              <a:rPr sz="2400" spc="-5" dirty="0">
                <a:latin typeface="Constantia"/>
                <a:cs typeface="Constantia"/>
              </a:rPr>
              <a:t>&lt;comando&gt;</a:t>
            </a:r>
            <a:endParaRPr sz="2400" dirty="0">
              <a:latin typeface="Constantia"/>
              <a:cs typeface="Constantia"/>
            </a:endParaRPr>
          </a:p>
          <a:p>
            <a:pPr marL="755650" lvl="1" indent="-285750">
              <a:lnSpc>
                <a:spcPct val="100000"/>
              </a:lnSpc>
              <a:spcBef>
                <a:spcPts val="290"/>
              </a:spcBef>
              <a:buFont typeface="Arial MT"/>
              <a:buChar char="–"/>
              <a:tabLst>
                <a:tab pos="755650" algn="l"/>
              </a:tabLst>
            </a:pPr>
            <a:r>
              <a:rPr sz="2400" spc="-5" dirty="0">
                <a:latin typeface="Constantia"/>
                <a:cs typeface="Constantia"/>
              </a:rPr>
              <a:t>git</a:t>
            </a:r>
            <a:r>
              <a:rPr sz="2400" spc="-85" dirty="0">
                <a:latin typeface="Constantia"/>
                <a:cs typeface="Constantia"/>
              </a:rPr>
              <a:t> </a:t>
            </a:r>
            <a:r>
              <a:rPr sz="2400" spc="-5" dirty="0">
                <a:latin typeface="Constantia"/>
                <a:cs typeface="Constantia"/>
              </a:rPr>
              <a:t>&lt;comando&gt;</a:t>
            </a:r>
            <a:r>
              <a:rPr sz="2400" spc="-45" dirty="0">
                <a:latin typeface="Constantia"/>
                <a:cs typeface="Constantia"/>
              </a:rPr>
              <a:t> </a:t>
            </a:r>
            <a:r>
              <a:rPr sz="2400" dirty="0">
                <a:latin typeface="Constantia"/>
                <a:cs typeface="Constantia"/>
              </a:rPr>
              <a:t>--help</a:t>
            </a:r>
          </a:p>
          <a:p>
            <a:pPr marL="755650" lvl="1" indent="-285750">
              <a:lnSpc>
                <a:spcPct val="100000"/>
              </a:lnSpc>
              <a:spcBef>
                <a:spcPts val="290"/>
              </a:spcBef>
              <a:buFont typeface="Arial MT"/>
              <a:buChar char="–"/>
              <a:tabLst>
                <a:tab pos="755650" algn="l"/>
              </a:tabLst>
            </a:pPr>
            <a:r>
              <a:rPr sz="2400" spc="-15" dirty="0">
                <a:latin typeface="Constantia"/>
                <a:cs typeface="Constantia"/>
              </a:rPr>
              <a:t>E.g.:</a:t>
            </a:r>
            <a:r>
              <a:rPr sz="2400" spc="-80" dirty="0">
                <a:latin typeface="Constantia"/>
                <a:cs typeface="Constantia"/>
              </a:rPr>
              <a:t> </a:t>
            </a:r>
            <a:r>
              <a:rPr sz="2400" spc="-5" dirty="0">
                <a:latin typeface="Constantia"/>
                <a:cs typeface="Constantia"/>
              </a:rPr>
              <a:t>git</a:t>
            </a:r>
            <a:r>
              <a:rPr sz="2400" spc="-70" dirty="0">
                <a:latin typeface="Constantia"/>
                <a:cs typeface="Constantia"/>
              </a:rPr>
              <a:t> </a:t>
            </a:r>
            <a:r>
              <a:rPr sz="2400" dirty="0">
                <a:latin typeface="Constantia"/>
                <a:cs typeface="Constantia"/>
              </a:rPr>
              <a:t>help</a:t>
            </a:r>
            <a:r>
              <a:rPr sz="2400" spc="-145" dirty="0">
                <a:latin typeface="Constantia"/>
                <a:cs typeface="Constantia"/>
              </a:rPr>
              <a:t> </a:t>
            </a:r>
            <a:r>
              <a:rPr sz="2400" spc="-5" dirty="0">
                <a:latin typeface="Constantia"/>
                <a:cs typeface="Constantia"/>
              </a:rPr>
              <a:t>config</a:t>
            </a:r>
            <a:endParaRPr sz="2400" dirty="0">
              <a:latin typeface="Constantia"/>
              <a:cs typeface="Constantia"/>
            </a:endParaRPr>
          </a:p>
          <a:p>
            <a:pPr marL="1155700" marR="702945" lvl="2" indent="-229235">
              <a:lnSpc>
                <a:spcPts val="2160"/>
              </a:lnSpc>
              <a:spcBef>
                <a:spcPts val="540"/>
              </a:spcBef>
              <a:buFont typeface="Arial MT"/>
              <a:buChar char="•"/>
              <a:tabLst>
                <a:tab pos="1155700" algn="l"/>
                <a:tab pos="1156335" algn="l"/>
              </a:tabLst>
            </a:pPr>
            <a:r>
              <a:rPr sz="2000" spc="-5" dirty="0">
                <a:latin typeface="Constantia"/>
                <a:cs typeface="Constantia"/>
              </a:rPr>
              <a:t>Es</a:t>
            </a:r>
            <a:r>
              <a:rPr sz="2000" spc="-70" dirty="0">
                <a:latin typeface="Constantia"/>
                <a:cs typeface="Constantia"/>
              </a:rPr>
              <a:t> </a:t>
            </a:r>
            <a:r>
              <a:rPr sz="2000" spc="-5" dirty="0">
                <a:latin typeface="Constantia"/>
                <a:cs typeface="Constantia"/>
              </a:rPr>
              <a:t>útil</a:t>
            </a:r>
            <a:r>
              <a:rPr sz="2000" spc="-65" dirty="0">
                <a:latin typeface="Constantia"/>
                <a:cs typeface="Constantia"/>
              </a:rPr>
              <a:t> </a:t>
            </a:r>
            <a:r>
              <a:rPr sz="2000" spc="-5" dirty="0">
                <a:latin typeface="Constantia"/>
                <a:cs typeface="Constantia"/>
              </a:rPr>
              <a:t>echarle</a:t>
            </a:r>
            <a:r>
              <a:rPr sz="2000" spc="-70" dirty="0">
                <a:latin typeface="Constantia"/>
                <a:cs typeface="Constantia"/>
              </a:rPr>
              <a:t> </a:t>
            </a:r>
            <a:r>
              <a:rPr sz="2000" spc="-5" dirty="0">
                <a:latin typeface="Constantia"/>
                <a:cs typeface="Constantia"/>
              </a:rPr>
              <a:t>un</a:t>
            </a:r>
            <a:r>
              <a:rPr sz="2000" spc="-95" dirty="0">
                <a:latin typeface="Constantia"/>
                <a:cs typeface="Constantia"/>
              </a:rPr>
              <a:t> </a:t>
            </a:r>
            <a:r>
              <a:rPr sz="2000" spc="-5" dirty="0">
                <a:latin typeface="Constantia"/>
                <a:cs typeface="Constantia"/>
              </a:rPr>
              <a:t>vistazo</a:t>
            </a:r>
            <a:r>
              <a:rPr sz="2000" spc="-95" dirty="0">
                <a:latin typeface="Constantia"/>
                <a:cs typeface="Constantia"/>
              </a:rPr>
              <a:t> </a:t>
            </a:r>
            <a:r>
              <a:rPr sz="2000" spc="-15" dirty="0">
                <a:latin typeface="Constantia"/>
                <a:cs typeface="Constantia"/>
              </a:rPr>
              <a:t>para</a:t>
            </a:r>
            <a:r>
              <a:rPr sz="2000" spc="-105" dirty="0">
                <a:latin typeface="Constantia"/>
                <a:cs typeface="Constantia"/>
              </a:rPr>
              <a:t> </a:t>
            </a:r>
            <a:r>
              <a:rPr sz="2000" spc="-20" dirty="0">
                <a:latin typeface="Constantia"/>
                <a:cs typeface="Constantia"/>
              </a:rPr>
              <a:t>ver</a:t>
            </a:r>
            <a:r>
              <a:rPr sz="2000" spc="-114" dirty="0">
                <a:latin typeface="Constantia"/>
                <a:cs typeface="Constantia"/>
              </a:rPr>
              <a:t> </a:t>
            </a:r>
            <a:r>
              <a:rPr sz="2000" spc="-5" dirty="0">
                <a:latin typeface="Constantia"/>
                <a:cs typeface="Constantia"/>
              </a:rPr>
              <a:t>que</a:t>
            </a:r>
            <a:r>
              <a:rPr sz="2000" spc="-90" dirty="0">
                <a:latin typeface="Constantia"/>
                <a:cs typeface="Constantia"/>
              </a:rPr>
              <a:t> </a:t>
            </a:r>
            <a:r>
              <a:rPr sz="2000" spc="-5" dirty="0">
                <a:latin typeface="Constantia"/>
                <a:cs typeface="Constantia"/>
              </a:rPr>
              <a:t>opciones</a:t>
            </a:r>
            <a:r>
              <a:rPr sz="2000" spc="-40" dirty="0">
                <a:latin typeface="Constantia"/>
                <a:cs typeface="Constantia"/>
              </a:rPr>
              <a:t> </a:t>
            </a:r>
            <a:r>
              <a:rPr sz="2000" spc="-15" dirty="0">
                <a:latin typeface="Constantia"/>
                <a:cs typeface="Constantia"/>
              </a:rPr>
              <a:t>hay</a:t>
            </a:r>
            <a:r>
              <a:rPr sz="2000" spc="-95" dirty="0">
                <a:latin typeface="Constantia"/>
                <a:cs typeface="Constantia"/>
              </a:rPr>
              <a:t> </a:t>
            </a:r>
            <a:r>
              <a:rPr sz="2000" spc="-10" dirty="0">
                <a:latin typeface="Constantia"/>
                <a:cs typeface="Constantia"/>
              </a:rPr>
              <a:t>de </a:t>
            </a:r>
            <a:r>
              <a:rPr sz="2000" spc="-484" dirty="0">
                <a:latin typeface="Constantia"/>
                <a:cs typeface="Constantia"/>
              </a:rPr>
              <a:t> </a:t>
            </a:r>
            <a:r>
              <a:rPr sz="2000" spc="-5" dirty="0">
                <a:latin typeface="Constantia"/>
                <a:cs typeface="Constantia"/>
              </a:rPr>
              <a:t>configuración.</a:t>
            </a:r>
            <a:endParaRPr sz="2000" dirty="0">
              <a:latin typeface="Constantia"/>
              <a:cs typeface="Constantia"/>
            </a:endParaRPr>
          </a:p>
          <a:p>
            <a:pPr marL="355600" indent="-342900">
              <a:lnSpc>
                <a:spcPct val="100000"/>
              </a:lnSpc>
              <a:spcBef>
                <a:spcPts val="254"/>
              </a:spcBef>
              <a:buFont typeface="Arial MT"/>
              <a:buChar char="•"/>
              <a:tabLst>
                <a:tab pos="354965" algn="l"/>
                <a:tab pos="355600" algn="l"/>
              </a:tabLst>
            </a:pPr>
            <a:r>
              <a:rPr sz="2800" spc="5" dirty="0">
                <a:latin typeface="Constantia"/>
                <a:cs typeface="Constantia"/>
              </a:rPr>
              <a:t>StackOverflow</a:t>
            </a:r>
            <a:endParaRPr sz="2800" dirty="0">
              <a:latin typeface="Constantia"/>
              <a:cs typeface="Constantia"/>
            </a:endParaRPr>
          </a:p>
          <a:p>
            <a:pPr marL="755650" marR="5080" lvl="1" indent="-285750">
              <a:lnSpc>
                <a:spcPts val="2590"/>
              </a:lnSpc>
              <a:spcBef>
                <a:spcPts val="635"/>
              </a:spcBef>
              <a:buFont typeface="Arial MT"/>
              <a:buChar char="–"/>
              <a:tabLst>
                <a:tab pos="755650" algn="l"/>
              </a:tabLst>
            </a:pPr>
            <a:r>
              <a:rPr sz="2400" spc="20" dirty="0">
                <a:latin typeface="Constantia"/>
                <a:cs typeface="Constantia"/>
              </a:rPr>
              <a:t>La</a:t>
            </a:r>
            <a:r>
              <a:rPr sz="2400" spc="-65" dirty="0">
                <a:latin typeface="Constantia"/>
                <a:cs typeface="Constantia"/>
              </a:rPr>
              <a:t> </a:t>
            </a:r>
            <a:r>
              <a:rPr sz="2400" spc="-25" dirty="0">
                <a:latin typeface="Constantia"/>
                <a:cs typeface="Constantia"/>
              </a:rPr>
              <a:t>mayor</a:t>
            </a:r>
            <a:r>
              <a:rPr sz="2400" spc="-125" dirty="0">
                <a:latin typeface="Constantia"/>
                <a:cs typeface="Constantia"/>
              </a:rPr>
              <a:t> </a:t>
            </a:r>
            <a:r>
              <a:rPr sz="2400" spc="-10" dirty="0">
                <a:latin typeface="Constantia"/>
                <a:cs typeface="Constantia"/>
              </a:rPr>
              <a:t>parte</a:t>
            </a:r>
            <a:r>
              <a:rPr sz="2400" spc="-120" dirty="0">
                <a:latin typeface="Constantia"/>
                <a:cs typeface="Constantia"/>
              </a:rPr>
              <a:t> </a:t>
            </a:r>
            <a:r>
              <a:rPr sz="2400" spc="-5" dirty="0">
                <a:latin typeface="Constantia"/>
                <a:cs typeface="Constantia"/>
              </a:rPr>
              <a:t>de</a:t>
            </a:r>
            <a:r>
              <a:rPr sz="2400" spc="-114" dirty="0">
                <a:latin typeface="Constantia"/>
                <a:cs typeface="Constantia"/>
              </a:rPr>
              <a:t> </a:t>
            </a:r>
            <a:r>
              <a:rPr sz="2400" spc="-5" dirty="0">
                <a:latin typeface="Constantia"/>
                <a:cs typeface="Constantia"/>
              </a:rPr>
              <a:t>dudas</a:t>
            </a:r>
            <a:r>
              <a:rPr sz="2400" spc="-120" dirty="0">
                <a:latin typeface="Constantia"/>
                <a:cs typeface="Constantia"/>
              </a:rPr>
              <a:t> </a:t>
            </a:r>
            <a:r>
              <a:rPr sz="2400" spc="-5" dirty="0">
                <a:latin typeface="Constantia"/>
                <a:cs typeface="Constantia"/>
              </a:rPr>
              <a:t>que</a:t>
            </a:r>
            <a:r>
              <a:rPr sz="2400" spc="-90" dirty="0">
                <a:latin typeface="Constantia"/>
                <a:cs typeface="Constantia"/>
              </a:rPr>
              <a:t> </a:t>
            </a:r>
            <a:r>
              <a:rPr sz="2400" spc="-10" dirty="0">
                <a:latin typeface="Constantia"/>
                <a:cs typeface="Constantia"/>
              </a:rPr>
              <a:t>tengas</a:t>
            </a:r>
            <a:r>
              <a:rPr sz="2400" spc="-85" dirty="0">
                <a:latin typeface="Constantia"/>
                <a:cs typeface="Constantia"/>
              </a:rPr>
              <a:t> </a:t>
            </a:r>
            <a:r>
              <a:rPr sz="2400" spc="-10" dirty="0">
                <a:latin typeface="Constantia"/>
                <a:cs typeface="Constantia"/>
              </a:rPr>
              <a:t>sobre</a:t>
            </a:r>
            <a:r>
              <a:rPr sz="2400" spc="-114" dirty="0">
                <a:latin typeface="Constantia"/>
                <a:cs typeface="Constantia"/>
              </a:rPr>
              <a:t> </a:t>
            </a:r>
            <a:r>
              <a:rPr sz="2400" spc="-5" dirty="0">
                <a:latin typeface="Constantia"/>
                <a:cs typeface="Constantia"/>
              </a:rPr>
              <a:t>git</a:t>
            </a:r>
            <a:r>
              <a:rPr sz="2400" spc="-130" dirty="0">
                <a:latin typeface="Constantia"/>
                <a:cs typeface="Constantia"/>
              </a:rPr>
              <a:t> </a:t>
            </a:r>
            <a:r>
              <a:rPr sz="2400" spc="-15" dirty="0">
                <a:latin typeface="Constantia"/>
                <a:cs typeface="Constantia"/>
              </a:rPr>
              <a:t>ya</a:t>
            </a:r>
            <a:r>
              <a:rPr sz="2400" spc="-130" dirty="0">
                <a:latin typeface="Constantia"/>
                <a:cs typeface="Constantia"/>
              </a:rPr>
              <a:t> </a:t>
            </a:r>
            <a:r>
              <a:rPr sz="2400" dirty="0">
                <a:latin typeface="Constantia"/>
                <a:cs typeface="Constantia"/>
              </a:rPr>
              <a:t>están </a:t>
            </a:r>
            <a:r>
              <a:rPr sz="2400" spc="-590" dirty="0">
                <a:latin typeface="Constantia"/>
                <a:cs typeface="Constantia"/>
              </a:rPr>
              <a:t> </a:t>
            </a:r>
            <a:r>
              <a:rPr sz="2400" spc="-10" dirty="0">
                <a:latin typeface="Constantia"/>
                <a:cs typeface="Constantia"/>
              </a:rPr>
              <a:t>resueltas.</a:t>
            </a:r>
            <a:endParaRPr sz="2400" dirty="0">
              <a:latin typeface="Constantia"/>
              <a:cs typeface="Constantia"/>
            </a:endParaRPr>
          </a:p>
          <a:p>
            <a:pPr lvl="1">
              <a:lnSpc>
                <a:spcPct val="100000"/>
              </a:lnSpc>
              <a:spcBef>
                <a:spcPts val="10"/>
              </a:spcBef>
            </a:pPr>
            <a:endParaRPr sz="3250" dirty="0">
              <a:latin typeface="Constantia"/>
              <a:cs typeface="Constant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93213" y="153923"/>
              <a:ext cx="4472178" cy="925067"/>
            </a:xfrm>
            <a:prstGeom prst="rect">
              <a:avLst/>
            </a:prstGeom>
          </p:spPr>
        </p:pic>
        <p:pic>
          <p:nvPicPr>
            <p:cNvPr id="9" name="object 9"/>
            <p:cNvPicPr/>
            <p:nvPr/>
          </p:nvPicPr>
          <p:blipFill>
            <a:blip r:embed="rId5" cstate="print"/>
            <a:stretch>
              <a:fillRect/>
            </a:stretch>
          </p:blipFill>
          <p:spPr>
            <a:xfrm>
              <a:off x="6006084" y="153923"/>
              <a:ext cx="1044702" cy="925067"/>
            </a:xfrm>
            <a:prstGeom prst="rect">
              <a:avLst/>
            </a:prstGeom>
          </p:spPr>
        </p:pic>
      </p:grpSp>
      <p:sp>
        <p:nvSpPr>
          <p:cNvPr id="11" name="object 11"/>
          <p:cNvSpPr txBox="1">
            <a:spLocks noGrp="1"/>
          </p:cNvSpPr>
          <p:nvPr>
            <p:ph type="title"/>
          </p:nvPr>
        </p:nvSpPr>
        <p:spPr>
          <a:xfrm>
            <a:off x="2360167" y="273304"/>
            <a:ext cx="4424680" cy="513080"/>
          </a:xfrm>
          <a:prstGeom prst="rect">
            <a:avLst/>
          </a:prstGeom>
        </p:spPr>
        <p:txBody>
          <a:bodyPr vert="horz" wrap="square" lIns="0" tIns="12065" rIns="0" bIns="0" rtlCol="0">
            <a:spAutoFit/>
          </a:bodyPr>
          <a:lstStyle/>
          <a:p>
            <a:pPr marL="12700">
              <a:lnSpc>
                <a:spcPct val="100000"/>
              </a:lnSpc>
              <a:spcBef>
                <a:spcPts val="95"/>
              </a:spcBef>
            </a:pPr>
            <a:r>
              <a:rPr spc="-10" dirty="0"/>
              <a:t>Creando</a:t>
            </a:r>
            <a:r>
              <a:rPr spc="-5" dirty="0"/>
              <a:t> un </a:t>
            </a:r>
            <a:r>
              <a:rPr spc="-10" dirty="0"/>
              <a:t>repositorio</a:t>
            </a:r>
            <a:r>
              <a:rPr spc="-15" dirty="0"/>
              <a:t> </a:t>
            </a:r>
            <a:r>
              <a:rPr spc="-5" dirty="0"/>
              <a:t>Git</a:t>
            </a:r>
          </a:p>
        </p:txBody>
      </p:sp>
      <p:sp>
        <p:nvSpPr>
          <p:cNvPr id="12" name="object 12"/>
          <p:cNvSpPr txBox="1"/>
          <p:nvPr/>
        </p:nvSpPr>
        <p:spPr>
          <a:xfrm>
            <a:off x="535940" y="849630"/>
            <a:ext cx="7526020" cy="4921250"/>
          </a:xfrm>
          <a:prstGeom prst="rect">
            <a:avLst/>
          </a:prstGeom>
        </p:spPr>
        <p:txBody>
          <a:bodyPr vert="horz" wrap="square" lIns="0" tIns="91440" rIns="0" bIns="0" rtlCol="0">
            <a:spAutoFit/>
          </a:bodyPr>
          <a:lstStyle/>
          <a:p>
            <a:pPr marL="355600" marR="496570" indent="-342900">
              <a:lnSpc>
                <a:spcPct val="80000"/>
              </a:lnSpc>
              <a:spcBef>
                <a:spcPts val="720"/>
              </a:spcBef>
              <a:buFont typeface="Arial MT"/>
              <a:buChar char="•"/>
              <a:tabLst>
                <a:tab pos="354965" algn="l"/>
                <a:tab pos="355600" algn="l"/>
              </a:tabLst>
            </a:pPr>
            <a:r>
              <a:rPr sz="2600" spc="-10" dirty="0">
                <a:latin typeface="Constantia"/>
                <a:cs typeface="Constantia"/>
              </a:rPr>
              <a:t>Creación</a:t>
            </a:r>
            <a:r>
              <a:rPr sz="2600" spc="-100" dirty="0">
                <a:latin typeface="Constantia"/>
                <a:cs typeface="Constantia"/>
              </a:rPr>
              <a:t> </a:t>
            </a:r>
            <a:r>
              <a:rPr sz="2600" spc="-5" dirty="0">
                <a:latin typeface="Constantia"/>
                <a:cs typeface="Constantia"/>
              </a:rPr>
              <a:t>de</a:t>
            </a:r>
            <a:r>
              <a:rPr sz="2600" spc="-95" dirty="0">
                <a:latin typeface="Constantia"/>
                <a:cs typeface="Constantia"/>
              </a:rPr>
              <a:t> </a:t>
            </a:r>
            <a:r>
              <a:rPr sz="2600" spc="-5" dirty="0">
                <a:latin typeface="Constantia"/>
                <a:cs typeface="Constantia"/>
              </a:rPr>
              <a:t>un</a:t>
            </a:r>
            <a:r>
              <a:rPr sz="2600" spc="-80" dirty="0">
                <a:latin typeface="Constantia"/>
                <a:cs typeface="Constantia"/>
              </a:rPr>
              <a:t> </a:t>
            </a:r>
            <a:r>
              <a:rPr sz="2600" spc="-10" dirty="0">
                <a:latin typeface="Constantia"/>
                <a:cs typeface="Constantia"/>
              </a:rPr>
              <a:t>repositorio</a:t>
            </a:r>
            <a:r>
              <a:rPr sz="2600" spc="-135" dirty="0">
                <a:latin typeface="Constantia"/>
                <a:cs typeface="Constantia"/>
              </a:rPr>
              <a:t> </a:t>
            </a:r>
            <a:r>
              <a:rPr sz="2600" spc="-5" dirty="0">
                <a:latin typeface="Constantia"/>
                <a:cs typeface="Constantia"/>
              </a:rPr>
              <a:t>a</a:t>
            </a:r>
            <a:r>
              <a:rPr sz="2600" spc="-95" dirty="0">
                <a:latin typeface="Constantia"/>
                <a:cs typeface="Constantia"/>
              </a:rPr>
              <a:t> </a:t>
            </a:r>
            <a:r>
              <a:rPr sz="2600" spc="-5" dirty="0">
                <a:latin typeface="Constantia"/>
                <a:cs typeface="Constantia"/>
              </a:rPr>
              <a:t>partir</a:t>
            </a:r>
            <a:r>
              <a:rPr sz="2600" spc="-150" dirty="0">
                <a:latin typeface="Constantia"/>
                <a:cs typeface="Constantia"/>
              </a:rPr>
              <a:t> </a:t>
            </a:r>
            <a:r>
              <a:rPr sz="2600" spc="-5" dirty="0">
                <a:latin typeface="Constantia"/>
                <a:cs typeface="Constantia"/>
              </a:rPr>
              <a:t>de</a:t>
            </a:r>
            <a:r>
              <a:rPr sz="2600" spc="-120" dirty="0">
                <a:latin typeface="Constantia"/>
                <a:cs typeface="Constantia"/>
              </a:rPr>
              <a:t> </a:t>
            </a:r>
            <a:r>
              <a:rPr sz="2600" spc="-25" dirty="0">
                <a:latin typeface="Constantia"/>
                <a:cs typeface="Constantia"/>
              </a:rPr>
              <a:t>código</a:t>
            </a:r>
            <a:r>
              <a:rPr sz="2600" spc="-140" dirty="0">
                <a:latin typeface="Constantia"/>
                <a:cs typeface="Constantia"/>
              </a:rPr>
              <a:t> </a:t>
            </a:r>
            <a:r>
              <a:rPr sz="2600" spc="-20" dirty="0">
                <a:latin typeface="Constantia"/>
                <a:cs typeface="Constantia"/>
              </a:rPr>
              <a:t>ya </a:t>
            </a:r>
            <a:r>
              <a:rPr sz="2600" spc="-640" dirty="0">
                <a:latin typeface="Constantia"/>
                <a:cs typeface="Constantia"/>
              </a:rPr>
              <a:t> </a:t>
            </a:r>
            <a:r>
              <a:rPr sz="2600" spc="-10" dirty="0">
                <a:latin typeface="Constantia"/>
                <a:cs typeface="Constantia"/>
              </a:rPr>
              <a:t>existente</a:t>
            </a:r>
            <a:endParaRPr sz="2600" dirty="0">
              <a:latin typeface="Constantia"/>
              <a:cs typeface="Constantia"/>
            </a:endParaRPr>
          </a:p>
          <a:p>
            <a:pPr marL="755650" lvl="1" indent="-285750">
              <a:lnSpc>
                <a:spcPts val="2630"/>
              </a:lnSpc>
              <a:spcBef>
                <a:spcPts val="15"/>
              </a:spcBef>
              <a:buFont typeface="Arial MT"/>
              <a:buChar char="–"/>
              <a:tabLst>
                <a:tab pos="755015" algn="l"/>
                <a:tab pos="755650" algn="l"/>
              </a:tabLst>
            </a:pPr>
            <a:r>
              <a:rPr sz="2200" spc="-25" dirty="0">
                <a:latin typeface="Constantia"/>
                <a:cs typeface="Constantia"/>
              </a:rPr>
              <a:t>cd</a:t>
            </a:r>
            <a:r>
              <a:rPr sz="2200" spc="-15" dirty="0">
                <a:latin typeface="Constantia"/>
                <a:cs typeface="Constantia"/>
              </a:rPr>
              <a:t> </a:t>
            </a:r>
            <a:r>
              <a:rPr sz="2200" dirty="0">
                <a:latin typeface="Constantia"/>
                <a:cs typeface="Constantia"/>
              </a:rPr>
              <a:t>&lt;ruta</a:t>
            </a:r>
            <a:r>
              <a:rPr sz="2200" spc="-125" dirty="0">
                <a:latin typeface="Constantia"/>
                <a:cs typeface="Constantia"/>
              </a:rPr>
              <a:t> </a:t>
            </a:r>
            <a:r>
              <a:rPr sz="2200" spc="-20" dirty="0">
                <a:latin typeface="Constantia"/>
                <a:cs typeface="Constantia"/>
              </a:rPr>
              <a:t>proyecto&gt;;</a:t>
            </a:r>
            <a:r>
              <a:rPr sz="2200" spc="-90" dirty="0">
                <a:latin typeface="Constantia"/>
                <a:cs typeface="Constantia"/>
              </a:rPr>
              <a:t> </a:t>
            </a:r>
            <a:r>
              <a:rPr sz="2200" dirty="0">
                <a:latin typeface="Constantia"/>
                <a:cs typeface="Constantia"/>
              </a:rPr>
              <a:t>git</a:t>
            </a:r>
            <a:r>
              <a:rPr sz="2200" spc="-75" dirty="0">
                <a:latin typeface="Constantia"/>
                <a:cs typeface="Constantia"/>
              </a:rPr>
              <a:t> </a:t>
            </a:r>
            <a:r>
              <a:rPr sz="2200" spc="-5" dirty="0">
                <a:latin typeface="Constantia"/>
                <a:cs typeface="Constantia"/>
              </a:rPr>
              <a:t>init</a:t>
            </a:r>
            <a:endParaRPr sz="2200" dirty="0">
              <a:latin typeface="Constantia"/>
              <a:cs typeface="Constantia"/>
            </a:endParaRPr>
          </a:p>
          <a:p>
            <a:pPr marL="355600" indent="-342900">
              <a:lnSpc>
                <a:spcPts val="3110"/>
              </a:lnSpc>
              <a:buFont typeface="Arial MT"/>
              <a:buChar char="•"/>
              <a:tabLst>
                <a:tab pos="354965" algn="l"/>
                <a:tab pos="355600" algn="l"/>
              </a:tabLst>
            </a:pPr>
            <a:r>
              <a:rPr sz="2600" spc="-10" dirty="0">
                <a:latin typeface="Constantia"/>
                <a:cs typeface="Constantia"/>
              </a:rPr>
              <a:t>C</a:t>
            </a:r>
            <a:r>
              <a:rPr sz="2600" spc="-40" dirty="0">
                <a:latin typeface="Constantia"/>
                <a:cs typeface="Constantia"/>
              </a:rPr>
              <a:t>r</a:t>
            </a:r>
            <a:r>
              <a:rPr sz="2600" spc="-5" dirty="0">
                <a:latin typeface="Constantia"/>
                <a:cs typeface="Constantia"/>
              </a:rPr>
              <a:t>eación</a:t>
            </a:r>
            <a:r>
              <a:rPr sz="2600" spc="-100" dirty="0">
                <a:latin typeface="Constantia"/>
                <a:cs typeface="Constantia"/>
              </a:rPr>
              <a:t> </a:t>
            </a:r>
            <a:r>
              <a:rPr sz="2600" spc="-10" dirty="0">
                <a:latin typeface="Constantia"/>
                <a:cs typeface="Constantia"/>
              </a:rPr>
              <a:t>d</a:t>
            </a:r>
            <a:r>
              <a:rPr sz="2600" spc="-5" dirty="0">
                <a:latin typeface="Constantia"/>
                <a:cs typeface="Constantia"/>
              </a:rPr>
              <a:t>e</a:t>
            </a:r>
            <a:r>
              <a:rPr sz="2600" spc="-95" dirty="0">
                <a:latin typeface="Constantia"/>
                <a:cs typeface="Constantia"/>
              </a:rPr>
              <a:t> </a:t>
            </a:r>
            <a:r>
              <a:rPr sz="2600" spc="-5" dirty="0">
                <a:latin typeface="Constantia"/>
                <a:cs typeface="Constantia"/>
              </a:rPr>
              <a:t>p</a:t>
            </a:r>
            <a:r>
              <a:rPr sz="2600" spc="-45" dirty="0">
                <a:latin typeface="Constantia"/>
                <a:cs typeface="Constantia"/>
              </a:rPr>
              <a:t>ro</a:t>
            </a:r>
            <a:r>
              <a:rPr sz="2600" spc="-75" dirty="0">
                <a:latin typeface="Constantia"/>
                <a:cs typeface="Constantia"/>
              </a:rPr>
              <a:t>y</a:t>
            </a:r>
            <a:r>
              <a:rPr sz="2600" spc="-5" dirty="0">
                <a:latin typeface="Constantia"/>
                <a:cs typeface="Constantia"/>
              </a:rPr>
              <a:t>ec</a:t>
            </a:r>
            <a:r>
              <a:rPr sz="2600" spc="-45" dirty="0">
                <a:latin typeface="Constantia"/>
                <a:cs typeface="Constantia"/>
              </a:rPr>
              <a:t>t</a:t>
            </a:r>
            <a:r>
              <a:rPr sz="2600" spc="-5" dirty="0">
                <a:latin typeface="Constantia"/>
                <a:cs typeface="Constantia"/>
              </a:rPr>
              <a:t>o</a:t>
            </a:r>
            <a:r>
              <a:rPr sz="2600" spc="-140" dirty="0">
                <a:latin typeface="Constantia"/>
                <a:cs typeface="Constantia"/>
              </a:rPr>
              <a:t> </a:t>
            </a:r>
            <a:r>
              <a:rPr sz="2600" spc="-5" dirty="0">
                <a:latin typeface="Constantia"/>
                <a:cs typeface="Constantia"/>
              </a:rPr>
              <a:t>en</a:t>
            </a:r>
            <a:r>
              <a:rPr sz="2600" spc="-40" dirty="0">
                <a:latin typeface="Constantia"/>
                <a:cs typeface="Constantia"/>
              </a:rPr>
              <a:t> </a:t>
            </a:r>
            <a:r>
              <a:rPr sz="2600" spc="-10" dirty="0">
                <a:latin typeface="Constantia"/>
                <a:cs typeface="Constantia"/>
              </a:rPr>
              <a:t>blan</a:t>
            </a:r>
            <a:r>
              <a:rPr sz="2600" spc="-55" dirty="0">
                <a:latin typeface="Constantia"/>
                <a:cs typeface="Constantia"/>
              </a:rPr>
              <a:t>c</a:t>
            </a:r>
            <a:r>
              <a:rPr sz="2600" spc="-5" dirty="0">
                <a:latin typeface="Constantia"/>
                <a:cs typeface="Constantia"/>
              </a:rPr>
              <a:t>o</a:t>
            </a:r>
            <a:endParaRPr sz="2600" dirty="0">
              <a:latin typeface="Constantia"/>
              <a:cs typeface="Constantia"/>
            </a:endParaRPr>
          </a:p>
          <a:p>
            <a:pPr marL="755650" lvl="1" indent="-285750">
              <a:lnSpc>
                <a:spcPts val="2630"/>
              </a:lnSpc>
              <a:spcBef>
                <a:spcPts val="20"/>
              </a:spcBef>
              <a:buFont typeface="Arial MT"/>
              <a:buChar char="–"/>
              <a:tabLst>
                <a:tab pos="755015" algn="l"/>
                <a:tab pos="755650" algn="l"/>
              </a:tabLst>
            </a:pPr>
            <a:r>
              <a:rPr sz="2200" dirty="0">
                <a:latin typeface="Constantia"/>
                <a:cs typeface="Constantia"/>
              </a:rPr>
              <a:t>git</a:t>
            </a:r>
            <a:r>
              <a:rPr sz="2200" spc="-80" dirty="0">
                <a:latin typeface="Constantia"/>
                <a:cs typeface="Constantia"/>
              </a:rPr>
              <a:t> </a:t>
            </a:r>
            <a:r>
              <a:rPr sz="2200" spc="-5" dirty="0">
                <a:latin typeface="Constantia"/>
                <a:cs typeface="Constantia"/>
              </a:rPr>
              <a:t>init</a:t>
            </a:r>
            <a:r>
              <a:rPr sz="2200" spc="-80" dirty="0">
                <a:latin typeface="Constantia"/>
                <a:cs typeface="Constantia"/>
              </a:rPr>
              <a:t> </a:t>
            </a:r>
            <a:r>
              <a:rPr sz="2200" dirty="0">
                <a:latin typeface="Constantia"/>
                <a:cs typeface="Constantia"/>
              </a:rPr>
              <a:t>&lt;ruta</a:t>
            </a:r>
            <a:r>
              <a:rPr sz="2200" spc="-125" dirty="0">
                <a:latin typeface="Constantia"/>
                <a:cs typeface="Constantia"/>
              </a:rPr>
              <a:t> </a:t>
            </a:r>
            <a:r>
              <a:rPr sz="2200" spc="-20" dirty="0">
                <a:latin typeface="Constantia"/>
                <a:cs typeface="Constantia"/>
              </a:rPr>
              <a:t>proyecto&gt;</a:t>
            </a:r>
            <a:endParaRPr sz="2200" dirty="0">
              <a:latin typeface="Constantia"/>
              <a:cs typeface="Constantia"/>
            </a:endParaRPr>
          </a:p>
          <a:p>
            <a:pPr marL="355600" indent="-342900">
              <a:lnSpc>
                <a:spcPts val="3110"/>
              </a:lnSpc>
              <a:buFont typeface="Arial MT"/>
              <a:buChar char="•"/>
              <a:tabLst>
                <a:tab pos="354965" algn="l"/>
                <a:tab pos="355600" algn="l"/>
              </a:tabLst>
            </a:pPr>
            <a:r>
              <a:rPr sz="2600" spc="-10" dirty="0">
                <a:latin typeface="Constantia"/>
                <a:cs typeface="Constantia"/>
              </a:rPr>
              <a:t>Creación</a:t>
            </a:r>
            <a:r>
              <a:rPr sz="2600" spc="-105" dirty="0">
                <a:latin typeface="Constantia"/>
                <a:cs typeface="Constantia"/>
              </a:rPr>
              <a:t> </a:t>
            </a:r>
            <a:r>
              <a:rPr sz="2600" spc="-5" dirty="0">
                <a:latin typeface="Constantia"/>
                <a:cs typeface="Constantia"/>
              </a:rPr>
              <a:t>de</a:t>
            </a:r>
            <a:r>
              <a:rPr sz="2600" spc="-95" dirty="0">
                <a:latin typeface="Constantia"/>
                <a:cs typeface="Constantia"/>
              </a:rPr>
              <a:t> </a:t>
            </a:r>
            <a:r>
              <a:rPr sz="2600" spc="-5" dirty="0">
                <a:latin typeface="Constantia"/>
                <a:cs typeface="Constantia"/>
              </a:rPr>
              <a:t>un</a:t>
            </a:r>
            <a:r>
              <a:rPr sz="2600" spc="-90" dirty="0">
                <a:latin typeface="Constantia"/>
                <a:cs typeface="Constantia"/>
              </a:rPr>
              <a:t> </a:t>
            </a:r>
            <a:r>
              <a:rPr sz="2600" spc="-10" dirty="0">
                <a:latin typeface="Constantia"/>
                <a:cs typeface="Constantia"/>
              </a:rPr>
              <a:t>repositorio</a:t>
            </a:r>
            <a:r>
              <a:rPr sz="2600" spc="-135" dirty="0">
                <a:latin typeface="Constantia"/>
                <a:cs typeface="Constantia"/>
              </a:rPr>
              <a:t> </a:t>
            </a:r>
            <a:r>
              <a:rPr sz="2600" spc="-5" dirty="0">
                <a:latin typeface="Constantia"/>
                <a:cs typeface="Constantia"/>
              </a:rPr>
              <a:t>a</a:t>
            </a:r>
            <a:r>
              <a:rPr sz="2600" spc="-140" dirty="0">
                <a:latin typeface="Constantia"/>
                <a:cs typeface="Constantia"/>
              </a:rPr>
              <a:t> </a:t>
            </a:r>
            <a:r>
              <a:rPr sz="2600" spc="-10" dirty="0">
                <a:latin typeface="Constantia"/>
                <a:cs typeface="Constantia"/>
              </a:rPr>
              <a:t>compartir</a:t>
            </a:r>
            <a:endParaRPr sz="26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sz="2200" dirty="0">
                <a:latin typeface="Constantia"/>
                <a:cs typeface="Constantia"/>
              </a:rPr>
              <a:t>git</a:t>
            </a:r>
            <a:r>
              <a:rPr sz="2200" spc="-70" dirty="0">
                <a:latin typeface="Constantia"/>
                <a:cs typeface="Constantia"/>
              </a:rPr>
              <a:t> </a:t>
            </a:r>
            <a:r>
              <a:rPr sz="2200" spc="-5" dirty="0">
                <a:latin typeface="Constantia"/>
                <a:cs typeface="Constantia"/>
              </a:rPr>
              <a:t>init</a:t>
            </a:r>
            <a:r>
              <a:rPr sz="2200" spc="-75" dirty="0">
                <a:latin typeface="Constantia"/>
                <a:cs typeface="Constantia"/>
              </a:rPr>
              <a:t> </a:t>
            </a:r>
            <a:r>
              <a:rPr sz="2200" spc="-10" dirty="0">
                <a:latin typeface="Constantia"/>
                <a:cs typeface="Constantia"/>
              </a:rPr>
              <a:t>--bare</a:t>
            </a:r>
            <a:r>
              <a:rPr sz="2200" spc="-90" dirty="0">
                <a:latin typeface="Constantia"/>
                <a:cs typeface="Constantia"/>
              </a:rPr>
              <a:t> </a:t>
            </a:r>
            <a:r>
              <a:rPr sz="2200" dirty="0">
                <a:latin typeface="Constantia"/>
                <a:cs typeface="Constantia"/>
              </a:rPr>
              <a:t>&lt;ruta</a:t>
            </a:r>
            <a:r>
              <a:rPr sz="2200" spc="-114" dirty="0">
                <a:latin typeface="Constantia"/>
                <a:cs typeface="Constantia"/>
              </a:rPr>
              <a:t> </a:t>
            </a:r>
            <a:r>
              <a:rPr sz="2200" spc="-20" dirty="0">
                <a:latin typeface="Constantia"/>
                <a:cs typeface="Constantia"/>
              </a:rPr>
              <a:t>proyecto&gt;</a:t>
            </a:r>
            <a:endParaRPr sz="2200" dirty="0">
              <a:latin typeface="Constantia"/>
              <a:cs typeface="Constantia"/>
            </a:endParaRPr>
          </a:p>
          <a:p>
            <a:pPr marL="755650" marR="108585" lvl="1" indent="-285750">
              <a:lnSpc>
                <a:spcPct val="80000"/>
              </a:lnSpc>
              <a:spcBef>
                <a:spcPts val="530"/>
              </a:spcBef>
              <a:buFont typeface="Arial MT"/>
              <a:buChar char="–"/>
              <a:tabLst>
                <a:tab pos="755015" algn="l"/>
                <a:tab pos="755650" algn="l"/>
              </a:tabLst>
            </a:pPr>
            <a:r>
              <a:rPr sz="2200" dirty="0">
                <a:latin typeface="Constantia"/>
                <a:cs typeface="Constantia"/>
              </a:rPr>
              <a:t>Se</a:t>
            </a:r>
            <a:r>
              <a:rPr sz="2200" spc="-90" dirty="0">
                <a:latin typeface="Constantia"/>
                <a:cs typeface="Constantia"/>
              </a:rPr>
              <a:t> </a:t>
            </a:r>
            <a:r>
              <a:rPr sz="2200" dirty="0">
                <a:latin typeface="Constantia"/>
                <a:cs typeface="Constantia"/>
              </a:rPr>
              <a:t>puede</a:t>
            </a:r>
            <a:r>
              <a:rPr sz="2200" spc="-130" dirty="0">
                <a:latin typeface="Constantia"/>
                <a:cs typeface="Constantia"/>
              </a:rPr>
              <a:t> </a:t>
            </a:r>
            <a:r>
              <a:rPr sz="2200" spc="-5" dirty="0">
                <a:latin typeface="Constantia"/>
                <a:cs typeface="Constantia"/>
              </a:rPr>
              <a:t>c</a:t>
            </a:r>
            <a:r>
              <a:rPr sz="2200" spc="-30" dirty="0">
                <a:latin typeface="Constantia"/>
                <a:cs typeface="Constantia"/>
              </a:rPr>
              <a:t>r</a:t>
            </a:r>
            <a:r>
              <a:rPr sz="2200" dirty="0">
                <a:latin typeface="Constantia"/>
                <a:cs typeface="Constantia"/>
              </a:rPr>
              <a:t>ear</a:t>
            </a:r>
            <a:r>
              <a:rPr sz="2200" spc="-170" dirty="0">
                <a:latin typeface="Constantia"/>
                <a:cs typeface="Constantia"/>
              </a:rPr>
              <a:t> </a:t>
            </a:r>
            <a:r>
              <a:rPr sz="2200" dirty="0">
                <a:latin typeface="Constantia"/>
                <a:cs typeface="Constantia"/>
              </a:rPr>
              <a:t>en</a:t>
            </a:r>
            <a:r>
              <a:rPr sz="2200" spc="-45" dirty="0">
                <a:latin typeface="Constantia"/>
                <a:cs typeface="Constantia"/>
              </a:rPr>
              <a:t> </a:t>
            </a:r>
            <a:r>
              <a:rPr sz="2200" dirty="0">
                <a:latin typeface="Constantia"/>
                <a:cs typeface="Constantia"/>
              </a:rPr>
              <a:t>la</a:t>
            </a:r>
            <a:r>
              <a:rPr sz="2200" spc="-70" dirty="0">
                <a:latin typeface="Constantia"/>
                <a:cs typeface="Constantia"/>
              </a:rPr>
              <a:t> </a:t>
            </a:r>
            <a:r>
              <a:rPr sz="2200" spc="-5" dirty="0">
                <a:latin typeface="Constantia"/>
                <a:cs typeface="Constantia"/>
              </a:rPr>
              <a:t>máqui</a:t>
            </a:r>
            <a:r>
              <a:rPr sz="2200" spc="-10" dirty="0">
                <a:latin typeface="Constantia"/>
                <a:cs typeface="Constantia"/>
              </a:rPr>
              <a:t>n</a:t>
            </a:r>
            <a:r>
              <a:rPr sz="2200" dirty="0">
                <a:latin typeface="Constantia"/>
                <a:cs typeface="Constantia"/>
              </a:rPr>
              <a:t>a</a:t>
            </a:r>
            <a:r>
              <a:rPr sz="2200" spc="-135" dirty="0">
                <a:latin typeface="Constantia"/>
                <a:cs typeface="Constantia"/>
              </a:rPr>
              <a:t> </a:t>
            </a:r>
            <a:r>
              <a:rPr sz="2200" spc="-5" dirty="0">
                <a:latin typeface="Constantia"/>
                <a:cs typeface="Constantia"/>
              </a:rPr>
              <a:t>d</a:t>
            </a:r>
            <a:r>
              <a:rPr sz="2200" dirty="0">
                <a:latin typeface="Constantia"/>
                <a:cs typeface="Constantia"/>
              </a:rPr>
              <a:t>e</a:t>
            </a:r>
            <a:r>
              <a:rPr sz="2200" spc="-114" dirty="0">
                <a:latin typeface="Constantia"/>
                <a:cs typeface="Constantia"/>
              </a:rPr>
              <a:t> </a:t>
            </a:r>
            <a:r>
              <a:rPr sz="2200" spc="-5" dirty="0">
                <a:latin typeface="Constantia"/>
                <a:cs typeface="Constantia"/>
              </a:rPr>
              <a:t>desar</a:t>
            </a:r>
            <a:r>
              <a:rPr sz="2200" spc="-45" dirty="0">
                <a:latin typeface="Constantia"/>
                <a:cs typeface="Constantia"/>
              </a:rPr>
              <a:t>r</a:t>
            </a:r>
            <a:r>
              <a:rPr sz="2200" dirty="0">
                <a:latin typeface="Constantia"/>
                <a:cs typeface="Constantia"/>
              </a:rPr>
              <a:t>o</a:t>
            </a:r>
            <a:r>
              <a:rPr sz="2200" spc="-10" dirty="0">
                <a:latin typeface="Constantia"/>
                <a:cs typeface="Constantia"/>
              </a:rPr>
              <a:t>ll</a:t>
            </a:r>
            <a:r>
              <a:rPr sz="2200" dirty="0">
                <a:latin typeface="Constantia"/>
                <a:cs typeface="Constantia"/>
              </a:rPr>
              <a:t>o</a:t>
            </a:r>
            <a:r>
              <a:rPr sz="2200" spc="-140" dirty="0">
                <a:latin typeface="Constantia"/>
                <a:cs typeface="Constantia"/>
              </a:rPr>
              <a:t> </a:t>
            </a:r>
            <a:r>
              <a:rPr sz="2200" dirty="0">
                <a:latin typeface="Constantia"/>
                <a:cs typeface="Constantia"/>
              </a:rPr>
              <a:t>y</a:t>
            </a:r>
            <a:r>
              <a:rPr sz="2200" spc="-55" dirty="0">
                <a:latin typeface="Constantia"/>
                <a:cs typeface="Constantia"/>
              </a:rPr>
              <a:t> </a:t>
            </a:r>
            <a:r>
              <a:rPr sz="2200" spc="-5" dirty="0">
                <a:latin typeface="Constantia"/>
                <a:cs typeface="Constantia"/>
              </a:rPr>
              <a:t>m</a:t>
            </a:r>
            <a:r>
              <a:rPr sz="2200" spc="-35" dirty="0">
                <a:latin typeface="Constantia"/>
                <a:cs typeface="Constantia"/>
              </a:rPr>
              <a:t>o</a:t>
            </a:r>
            <a:r>
              <a:rPr sz="2200" spc="-55" dirty="0">
                <a:latin typeface="Constantia"/>
                <a:cs typeface="Constantia"/>
              </a:rPr>
              <a:t>v</a:t>
            </a:r>
            <a:r>
              <a:rPr sz="2200" dirty="0">
                <a:latin typeface="Constantia"/>
                <a:cs typeface="Constantia"/>
              </a:rPr>
              <a:t>er</a:t>
            </a:r>
            <a:r>
              <a:rPr sz="2200" spc="-100" dirty="0">
                <a:latin typeface="Constantia"/>
                <a:cs typeface="Constantia"/>
              </a:rPr>
              <a:t> </a:t>
            </a:r>
            <a:r>
              <a:rPr sz="2200" spc="-5" dirty="0">
                <a:latin typeface="Constantia"/>
                <a:cs typeface="Constantia"/>
              </a:rPr>
              <a:t>más  </a:t>
            </a:r>
            <a:r>
              <a:rPr sz="2200" dirty="0">
                <a:latin typeface="Constantia"/>
                <a:cs typeface="Constantia"/>
              </a:rPr>
              <a:t>adel</a:t>
            </a:r>
            <a:r>
              <a:rPr sz="2200" spc="-10" dirty="0">
                <a:latin typeface="Constantia"/>
                <a:cs typeface="Constantia"/>
              </a:rPr>
              <a:t>a</a:t>
            </a:r>
            <a:r>
              <a:rPr sz="2200" spc="-5" dirty="0">
                <a:latin typeface="Constantia"/>
                <a:cs typeface="Constantia"/>
              </a:rPr>
              <a:t>n</a:t>
            </a:r>
            <a:r>
              <a:rPr sz="2200" spc="-40" dirty="0">
                <a:latin typeface="Constantia"/>
                <a:cs typeface="Constantia"/>
              </a:rPr>
              <a:t>t</a:t>
            </a:r>
            <a:r>
              <a:rPr sz="2200" dirty="0">
                <a:latin typeface="Constantia"/>
                <a:cs typeface="Constantia"/>
              </a:rPr>
              <a:t>e</a:t>
            </a:r>
            <a:r>
              <a:rPr sz="2200" spc="-135" dirty="0">
                <a:latin typeface="Constantia"/>
                <a:cs typeface="Constantia"/>
              </a:rPr>
              <a:t> </a:t>
            </a:r>
            <a:r>
              <a:rPr sz="2200" dirty="0">
                <a:latin typeface="Constantia"/>
                <a:cs typeface="Constantia"/>
              </a:rPr>
              <a:t>a</a:t>
            </a:r>
            <a:r>
              <a:rPr sz="2200" spc="-100" dirty="0">
                <a:latin typeface="Constantia"/>
                <a:cs typeface="Constantia"/>
              </a:rPr>
              <a:t> </a:t>
            </a:r>
            <a:r>
              <a:rPr sz="2200" spc="-5" dirty="0">
                <a:latin typeface="Constantia"/>
                <a:cs typeface="Constantia"/>
              </a:rPr>
              <a:t>u</a:t>
            </a:r>
            <a:r>
              <a:rPr sz="2200" dirty="0">
                <a:latin typeface="Constantia"/>
                <a:cs typeface="Constantia"/>
              </a:rPr>
              <a:t>n</a:t>
            </a:r>
            <a:r>
              <a:rPr sz="2200" spc="-90" dirty="0">
                <a:latin typeface="Constantia"/>
                <a:cs typeface="Constantia"/>
              </a:rPr>
              <a:t> </a:t>
            </a:r>
            <a:r>
              <a:rPr sz="2200" dirty="0">
                <a:latin typeface="Constantia"/>
                <a:cs typeface="Constantia"/>
              </a:rPr>
              <a:t>se</a:t>
            </a:r>
            <a:r>
              <a:rPr sz="2200" spc="45" dirty="0">
                <a:latin typeface="Constantia"/>
                <a:cs typeface="Constantia"/>
              </a:rPr>
              <a:t>r</a:t>
            </a:r>
            <a:r>
              <a:rPr sz="2200" dirty="0">
                <a:latin typeface="Constantia"/>
                <a:cs typeface="Constantia"/>
              </a:rPr>
              <a:t>vidor</a:t>
            </a:r>
            <a:r>
              <a:rPr sz="2200" spc="-160" dirty="0">
                <a:latin typeface="Constantia"/>
                <a:cs typeface="Constantia"/>
              </a:rPr>
              <a:t> </a:t>
            </a:r>
            <a:r>
              <a:rPr sz="2200" spc="-45" dirty="0">
                <a:latin typeface="Constantia"/>
                <a:cs typeface="Constantia"/>
              </a:rPr>
              <a:t>c</a:t>
            </a:r>
            <a:r>
              <a:rPr sz="2200" dirty="0">
                <a:latin typeface="Constantia"/>
                <a:cs typeface="Constantia"/>
              </a:rPr>
              <a:t>omp</a:t>
            </a:r>
            <a:r>
              <a:rPr sz="2200" spc="-15" dirty="0">
                <a:latin typeface="Constantia"/>
                <a:cs typeface="Constantia"/>
              </a:rPr>
              <a:t>a</a:t>
            </a:r>
            <a:r>
              <a:rPr sz="2200" spc="-5" dirty="0">
                <a:latin typeface="Constantia"/>
                <a:cs typeface="Constantia"/>
              </a:rPr>
              <a:t>r</a:t>
            </a:r>
            <a:r>
              <a:rPr sz="2200" spc="-10" dirty="0">
                <a:latin typeface="Constantia"/>
                <a:cs typeface="Constantia"/>
              </a:rPr>
              <a:t>t</a:t>
            </a:r>
            <a:r>
              <a:rPr sz="2200" spc="-5" dirty="0">
                <a:latin typeface="Constantia"/>
                <a:cs typeface="Constantia"/>
              </a:rPr>
              <a:t>id</a:t>
            </a:r>
            <a:r>
              <a:rPr sz="2200" spc="-85" dirty="0">
                <a:latin typeface="Constantia"/>
                <a:cs typeface="Constantia"/>
              </a:rPr>
              <a:t>o</a:t>
            </a:r>
            <a:r>
              <a:rPr sz="2200" dirty="0">
                <a:latin typeface="Constantia"/>
                <a:cs typeface="Constantia"/>
              </a:rPr>
              <a:t>.</a:t>
            </a:r>
          </a:p>
          <a:p>
            <a:pPr lvl="1">
              <a:lnSpc>
                <a:spcPct val="100000"/>
              </a:lnSpc>
              <a:spcBef>
                <a:spcPts val="60"/>
              </a:spcBef>
              <a:buFont typeface="Arial MT"/>
              <a:buChar char="–"/>
            </a:pPr>
            <a:endParaRPr sz="2100" dirty="0">
              <a:latin typeface="Constantia"/>
              <a:cs typeface="Constantia"/>
            </a:endParaRPr>
          </a:p>
          <a:p>
            <a:pPr marL="355600" indent="-342900">
              <a:lnSpc>
                <a:spcPct val="100000"/>
              </a:lnSpc>
              <a:buFont typeface="Arial MT"/>
              <a:buChar char="•"/>
              <a:tabLst>
                <a:tab pos="354965" algn="l"/>
                <a:tab pos="355600" algn="l"/>
              </a:tabLst>
            </a:pPr>
            <a:r>
              <a:rPr sz="2600" spc="-15" dirty="0">
                <a:latin typeface="Constantia"/>
                <a:cs typeface="Constantia"/>
              </a:rPr>
              <a:t>Crea</a:t>
            </a:r>
            <a:r>
              <a:rPr sz="2600" spc="-70" dirty="0">
                <a:latin typeface="Constantia"/>
                <a:cs typeface="Constantia"/>
              </a:rPr>
              <a:t> </a:t>
            </a:r>
            <a:r>
              <a:rPr sz="2600" spc="-5" dirty="0">
                <a:latin typeface="Constantia"/>
                <a:cs typeface="Constantia"/>
              </a:rPr>
              <a:t>la</a:t>
            </a:r>
            <a:r>
              <a:rPr sz="2600" spc="-135" dirty="0">
                <a:latin typeface="Constantia"/>
                <a:cs typeface="Constantia"/>
              </a:rPr>
              <a:t> </a:t>
            </a:r>
            <a:r>
              <a:rPr sz="2600" spc="-10" dirty="0">
                <a:latin typeface="Constantia"/>
                <a:cs typeface="Constantia"/>
              </a:rPr>
              <a:t>carpeta</a:t>
            </a:r>
            <a:r>
              <a:rPr sz="2600" spc="-60" dirty="0">
                <a:latin typeface="Constantia"/>
                <a:cs typeface="Constantia"/>
              </a:rPr>
              <a:t> </a:t>
            </a:r>
            <a:r>
              <a:rPr sz="2600" dirty="0">
                <a:latin typeface="Constantia"/>
                <a:cs typeface="Constantia"/>
              </a:rPr>
              <a:t>.git</a:t>
            </a:r>
            <a:r>
              <a:rPr sz="2600" spc="-135" dirty="0">
                <a:latin typeface="Constantia"/>
                <a:cs typeface="Constantia"/>
              </a:rPr>
              <a:t> </a:t>
            </a:r>
            <a:r>
              <a:rPr sz="2600" spc="-5" dirty="0">
                <a:latin typeface="Constantia"/>
                <a:cs typeface="Constantia"/>
              </a:rPr>
              <a:t>en</a:t>
            </a:r>
            <a:r>
              <a:rPr sz="2600" spc="-40" dirty="0">
                <a:latin typeface="Constantia"/>
                <a:cs typeface="Constantia"/>
              </a:rPr>
              <a:t> </a:t>
            </a:r>
            <a:r>
              <a:rPr sz="2600" spc="-5" dirty="0">
                <a:latin typeface="Constantia"/>
                <a:cs typeface="Constantia"/>
              </a:rPr>
              <a:t>la</a:t>
            </a:r>
            <a:r>
              <a:rPr sz="2600" spc="-105" dirty="0">
                <a:latin typeface="Constantia"/>
                <a:cs typeface="Constantia"/>
              </a:rPr>
              <a:t> </a:t>
            </a:r>
            <a:r>
              <a:rPr sz="2600" spc="-15" dirty="0">
                <a:latin typeface="Constantia"/>
                <a:cs typeface="Constantia"/>
              </a:rPr>
              <a:t>raiz</a:t>
            </a:r>
            <a:r>
              <a:rPr sz="2600" spc="-100" dirty="0">
                <a:latin typeface="Constantia"/>
                <a:cs typeface="Constantia"/>
              </a:rPr>
              <a:t> </a:t>
            </a:r>
            <a:r>
              <a:rPr sz="2600" spc="-5" dirty="0">
                <a:latin typeface="Constantia"/>
                <a:cs typeface="Constantia"/>
              </a:rPr>
              <a:t>del</a:t>
            </a:r>
            <a:r>
              <a:rPr sz="2600" spc="-40" dirty="0">
                <a:latin typeface="Constantia"/>
                <a:cs typeface="Constantia"/>
              </a:rPr>
              <a:t> </a:t>
            </a:r>
            <a:r>
              <a:rPr sz="2600" spc="-25" dirty="0">
                <a:latin typeface="Constantia"/>
                <a:cs typeface="Constantia"/>
              </a:rPr>
              <a:t>proyecto</a:t>
            </a:r>
            <a:endParaRPr sz="2600" dirty="0">
              <a:latin typeface="Constantia"/>
              <a:cs typeface="Constantia"/>
            </a:endParaRPr>
          </a:p>
          <a:p>
            <a:pPr marL="755650" lvl="1" indent="-285750">
              <a:lnSpc>
                <a:spcPts val="2630"/>
              </a:lnSpc>
              <a:spcBef>
                <a:spcPts val="15"/>
              </a:spcBef>
              <a:buFont typeface="Arial MT"/>
              <a:buChar char="–"/>
              <a:tabLst>
                <a:tab pos="755015" algn="l"/>
                <a:tab pos="755650" algn="l"/>
              </a:tabLst>
            </a:pPr>
            <a:r>
              <a:rPr sz="2200" spc="-5" dirty="0">
                <a:latin typeface="Constantia"/>
                <a:cs typeface="Constantia"/>
              </a:rPr>
              <a:t>NO</a:t>
            </a:r>
            <a:r>
              <a:rPr sz="2200" spc="-60" dirty="0">
                <a:latin typeface="Constantia"/>
                <a:cs typeface="Constantia"/>
              </a:rPr>
              <a:t> </a:t>
            </a:r>
            <a:r>
              <a:rPr sz="2200" dirty="0">
                <a:latin typeface="Constantia"/>
                <a:cs typeface="Constantia"/>
              </a:rPr>
              <a:t>en</a:t>
            </a:r>
            <a:r>
              <a:rPr sz="2200" spc="-110" dirty="0">
                <a:latin typeface="Constantia"/>
                <a:cs typeface="Constantia"/>
              </a:rPr>
              <a:t> </a:t>
            </a:r>
            <a:r>
              <a:rPr sz="2200" dirty="0">
                <a:latin typeface="Constantia"/>
                <a:cs typeface="Constantia"/>
              </a:rPr>
              <a:t>el</a:t>
            </a:r>
            <a:r>
              <a:rPr sz="2200" spc="-85" dirty="0">
                <a:latin typeface="Constantia"/>
                <a:cs typeface="Constantia"/>
              </a:rPr>
              <a:t> </a:t>
            </a:r>
            <a:r>
              <a:rPr sz="2200" spc="-5" dirty="0">
                <a:latin typeface="Constantia"/>
                <a:cs typeface="Constantia"/>
              </a:rPr>
              <a:t>caso</a:t>
            </a:r>
            <a:r>
              <a:rPr sz="2200" spc="-130" dirty="0">
                <a:latin typeface="Constantia"/>
                <a:cs typeface="Constantia"/>
              </a:rPr>
              <a:t> </a:t>
            </a:r>
            <a:r>
              <a:rPr sz="2200" spc="-5" dirty="0">
                <a:latin typeface="Constantia"/>
                <a:cs typeface="Constantia"/>
              </a:rPr>
              <a:t>de</a:t>
            </a:r>
            <a:r>
              <a:rPr sz="2200" spc="-65" dirty="0">
                <a:latin typeface="Constantia"/>
                <a:cs typeface="Constantia"/>
              </a:rPr>
              <a:t> </a:t>
            </a:r>
            <a:r>
              <a:rPr sz="2200" spc="-5" dirty="0">
                <a:latin typeface="Constantia"/>
                <a:cs typeface="Constantia"/>
              </a:rPr>
              <a:t>--base</a:t>
            </a:r>
            <a:endParaRPr sz="2200" dirty="0">
              <a:latin typeface="Constantia"/>
              <a:cs typeface="Constantia"/>
            </a:endParaRPr>
          </a:p>
          <a:p>
            <a:pPr marL="355600" marR="5080" indent="-342900">
              <a:lnSpc>
                <a:spcPts val="2500"/>
              </a:lnSpc>
              <a:spcBef>
                <a:spcPts val="590"/>
              </a:spcBef>
              <a:buFont typeface="Arial MT"/>
              <a:buChar char="•"/>
              <a:tabLst>
                <a:tab pos="354965" algn="l"/>
                <a:tab pos="355600" algn="l"/>
              </a:tabLst>
            </a:pPr>
            <a:r>
              <a:rPr sz="2600" spc="-10" dirty="0">
                <a:latin typeface="Constantia"/>
                <a:cs typeface="Constantia"/>
              </a:rPr>
              <a:t>Dentro</a:t>
            </a:r>
            <a:r>
              <a:rPr sz="2600" spc="-120" dirty="0">
                <a:latin typeface="Constantia"/>
                <a:cs typeface="Constantia"/>
              </a:rPr>
              <a:t> </a:t>
            </a:r>
            <a:r>
              <a:rPr sz="2600" spc="-5" dirty="0">
                <a:latin typeface="Constantia"/>
                <a:cs typeface="Constantia"/>
              </a:rPr>
              <a:t>se</a:t>
            </a:r>
            <a:r>
              <a:rPr sz="2600" spc="-120" dirty="0">
                <a:latin typeface="Constantia"/>
                <a:cs typeface="Constantia"/>
              </a:rPr>
              <a:t> </a:t>
            </a:r>
            <a:r>
              <a:rPr sz="2600" spc="-5" dirty="0">
                <a:latin typeface="Constantia"/>
                <a:cs typeface="Constantia"/>
              </a:rPr>
              <a:t>alojan</a:t>
            </a:r>
            <a:r>
              <a:rPr sz="2600" spc="-70" dirty="0">
                <a:latin typeface="Constantia"/>
                <a:cs typeface="Constantia"/>
              </a:rPr>
              <a:t> </a:t>
            </a:r>
            <a:r>
              <a:rPr sz="2600" spc="-10" dirty="0">
                <a:latin typeface="Constantia"/>
                <a:cs typeface="Constantia"/>
              </a:rPr>
              <a:t>todos</a:t>
            </a:r>
            <a:r>
              <a:rPr sz="2600" spc="-130" dirty="0">
                <a:latin typeface="Constantia"/>
                <a:cs typeface="Constantia"/>
              </a:rPr>
              <a:t> </a:t>
            </a:r>
            <a:r>
              <a:rPr sz="2600" spc="-20" dirty="0">
                <a:latin typeface="Constantia"/>
                <a:cs typeface="Constantia"/>
              </a:rPr>
              <a:t>archivos</a:t>
            </a:r>
            <a:r>
              <a:rPr sz="2600" spc="-130" dirty="0">
                <a:latin typeface="Constantia"/>
                <a:cs typeface="Constantia"/>
              </a:rPr>
              <a:t> </a:t>
            </a:r>
            <a:r>
              <a:rPr sz="2600" spc="-5" dirty="0">
                <a:latin typeface="Constantia"/>
                <a:cs typeface="Constantia"/>
              </a:rPr>
              <a:t>y</a:t>
            </a:r>
            <a:r>
              <a:rPr sz="2600" spc="-125" dirty="0">
                <a:latin typeface="Constantia"/>
                <a:cs typeface="Constantia"/>
              </a:rPr>
              <a:t> </a:t>
            </a:r>
            <a:r>
              <a:rPr sz="2600" spc="-10" dirty="0">
                <a:latin typeface="Constantia"/>
                <a:cs typeface="Constantia"/>
              </a:rPr>
              <a:t>carpetas</a:t>
            </a:r>
            <a:r>
              <a:rPr sz="2600" spc="-50" dirty="0">
                <a:latin typeface="Constantia"/>
                <a:cs typeface="Constantia"/>
              </a:rPr>
              <a:t> </a:t>
            </a:r>
            <a:r>
              <a:rPr sz="2600" spc="-10" dirty="0">
                <a:latin typeface="Constantia"/>
                <a:cs typeface="Constantia"/>
              </a:rPr>
              <a:t>internos </a:t>
            </a:r>
            <a:r>
              <a:rPr sz="2600" spc="-635" dirty="0">
                <a:latin typeface="Constantia"/>
                <a:cs typeface="Constantia"/>
              </a:rPr>
              <a:t> </a:t>
            </a:r>
            <a:r>
              <a:rPr sz="2600" spc="-5" dirty="0">
                <a:latin typeface="Constantia"/>
                <a:cs typeface="Constantia"/>
              </a:rPr>
              <a:t>que</a:t>
            </a:r>
            <a:r>
              <a:rPr sz="2600" spc="-135" dirty="0">
                <a:latin typeface="Constantia"/>
                <a:cs typeface="Constantia"/>
              </a:rPr>
              <a:t> </a:t>
            </a:r>
            <a:r>
              <a:rPr sz="2600" spc="-10" dirty="0">
                <a:latin typeface="Constantia"/>
                <a:cs typeface="Constantia"/>
              </a:rPr>
              <a:t>gestionan</a:t>
            </a:r>
            <a:r>
              <a:rPr sz="2600" spc="-75" dirty="0">
                <a:latin typeface="Constantia"/>
                <a:cs typeface="Constantia"/>
              </a:rPr>
              <a:t> </a:t>
            </a:r>
            <a:r>
              <a:rPr sz="2600" spc="-5" dirty="0">
                <a:latin typeface="Constantia"/>
                <a:cs typeface="Constantia"/>
              </a:rPr>
              <a:t>un</a:t>
            </a:r>
            <a:r>
              <a:rPr sz="2600" spc="-80" dirty="0">
                <a:latin typeface="Constantia"/>
                <a:cs typeface="Constantia"/>
              </a:rPr>
              <a:t> </a:t>
            </a:r>
            <a:r>
              <a:rPr sz="2600" spc="-10" dirty="0">
                <a:latin typeface="Constantia"/>
                <a:cs typeface="Constantia"/>
              </a:rPr>
              <a:t>repositorio</a:t>
            </a:r>
            <a:r>
              <a:rPr sz="2600" spc="-145" dirty="0">
                <a:latin typeface="Constantia"/>
                <a:cs typeface="Constantia"/>
              </a:rPr>
              <a:t> </a:t>
            </a:r>
            <a:r>
              <a:rPr sz="2600" spc="-5" dirty="0">
                <a:latin typeface="Constantia"/>
                <a:cs typeface="Constantia"/>
              </a:rPr>
              <a:t>de</a:t>
            </a:r>
            <a:r>
              <a:rPr sz="2600" spc="-120" dirty="0">
                <a:latin typeface="Constantia"/>
                <a:cs typeface="Constantia"/>
              </a:rPr>
              <a:t> </a:t>
            </a:r>
            <a:r>
              <a:rPr sz="2600" spc="-5" dirty="0">
                <a:latin typeface="Constantia"/>
                <a:cs typeface="Constantia"/>
              </a:rPr>
              <a:t>git</a:t>
            </a:r>
            <a:r>
              <a:rPr lang="en-US" sz="2600" spc="-5" dirty="0">
                <a:latin typeface="Constantia"/>
                <a:cs typeface="Constantia"/>
              </a:rPr>
              <a:t>.</a:t>
            </a:r>
            <a:endParaRPr sz="2600" dirty="0">
              <a:latin typeface="Constantia"/>
              <a:cs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542287" y="153923"/>
              <a:ext cx="6058662" cy="925067"/>
            </a:xfrm>
            <a:prstGeom prst="rect">
              <a:avLst/>
            </a:prstGeom>
          </p:spPr>
        </p:pic>
      </p:grpSp>
      <p:sp>
        <p:nvSpPr>
          <p:cNvPr id="10" name="object 10"/>
          <p:cNvSpPr txBox="1">
            <a:spLocks noGrp="1"/>
          </p:cNvSpPr>
          <p:nvPr>
            <p:ph type="title"/>
          </p:nvPr>
        </p:nvSpPr>
        <p:spPr>
          <a:xfrm>
            <a:off x="1809242" y="273304"/>
            <a:ext cx="5521325" cy="513080"/>
          </a:xfrm>
          <a:prstGeom prst="rect">
            <a:avLst/>
          </a:prstGeom>
        </p:spPr>
        <p:txBody>
          <a:bodyPr vert="horz" wrap="square" lIns="0" tIns="12065" rIns="0" bIns="0" rtlCol="0">
            <a:spAutoFit/>
          </a:bodyPr>
          <a:lstStyle/>
          <a:p>
            <a:pPr marL="12700">
              <a:lnSpc>
                <a:spcPct val="100000"/>
              </a:lnSpc>
              <a:spcBef>
                <a:spcPts val="95"/>
              </a:spcBef>
            </a:pPr>
            <a:r>
              <a:rPr spc="-5" dirty="0"/>
              <a:t>¿Qué es el </a:t>
            </a:r>
            <a:r>
              <a:rPr spc="-20" dirty="0"/>
              <a:t>Control</a:t>
            </a:r>
            <a:r>
              <a:rPr spc="10" dirty="0"/>
              <a:t> </a:t>
            </a:r>
            <a:r>
              <a:rPr spc="-5" dirty="0"/>
              <a:t>de</a:t>
            </a:r>
            <a:r>
              <a:rPr spc="-10" dirty="0"/>
              <a:t> </a:t>
            </a:r>
            <a:r>
              <a:rPr spc="-30" dirty="0"/>
              <a:t>Versiones</a:t>
            </a:r>
            <a:r>
              <a:rPr spc="-10" dirty="0"/>
              <a:t> </a:t>
            </a:r>
            <a:r>
              <a:rPr spc="-5" dirty="0"/>
              <a:t>?</a:t>
            </a:r>
          </a:p>
        </p:txBody>
      </p:sp>
      <p:sp>
        <p:nvSpPr>
          <p:cNvPr id="11" name="object 11"/>
          <p:cNvSpPr txBox="1"/>
          <p:nvPr/>
        </p:nvSpPr>
        <p:spPr>
          <a:xfrm>
            <a:off x="535940" y="839019"/>
            <a:ext cx="7922895" cy="5216525"/>
          </a:xfrm>
          <a:prstGeom prst="rect">
            <a:avLst/>
          </a:prstGeom>
        </p:spPr>
        <p:txBody>
          <a:bodyPr vert="horz" wrap="square" lIns="0" tIns="54610" rIns="0" bIns="0" rtlCol="0">
            <a:spAutoFit/>
          </a:bodyPr>
          <a:lstStyle/>
          <a:p>
            <a:pPr marL="355600" indent="-342900">
              <a:lnSpc>
                <a:spcPct val="100000"/>
              </a:lnSpc>
              <a:spcBef>
                <a:spcPts val="430"/>
              </a:spcBef>
              <a:buFont typeface="Arial MT"/>
              <a:buChar char="•"/>
              <a:tabLst>
                <a:tab pos="354965" algn="l"/>
                <a:tab pos="355600" algn="l"/>
              </a:tabLst>
            </a:pPr>
            <a:r>
              <a:rPr lang="es-CO" sz="2600" spc="-5">
                <a:latin typeface="Constantia"/>
                <a:cs typeface="Constantia"/>
              </a:rPr>
              <a:t>Gestión</a:t>
            </a:r>
            <a:r>
              <a:rPr lang="es-CO" sz="2600" spc="-105">
                <a:latin typeface="Constantia"/>
                <a:cs typeface="Constantia"/>
              </a:rPr>
              <a:t> </a:t>
            </a:r>
            <a:r>
              <a:rPr lang="es-CO" sz="2600" spc="-5">
                <a:latin typeface="Constantia"/>
                <a:cs typeface="Constantia"/>
              </a:rPr>
              <a:t>de</a:t>
            </a:r>
            <a:r>
              <a:rPr lang="es-CO" sz="2600" spc="-70">
                <a:latin typeface="Constantia"/>
                <a:cs typeface="Constantia"/>
              </a:rPr>
              <a:t> </a:t>
            </a:r>
            <a:r>
              <a:rPr lang="es-CO" sz="2600" spc="-5">
                <a:latin typeface="Constantia"/>
                <a:cs typeface="Constantia"/>
              </a:rPr>
              <a:t>ficheros</a:t>
            </a:r>
            <a:r>
              <a:rPr lang="es-CO" sz="2600" spc="-114">
                <a:latin typeface="Constantia"/>
                <a:cs typeface="Constantia"/>
              </a:rPr>
              <a:t> </a:t>
            </a:r>
            <a:r>
              <a:rPr lang="es-CO" sz="2600" spc="-5">
                <a:latin typeface="Constantia"/>
                <a:cs typeface="Constantia"/>
              </a:rPr>
              <a:t>a</a:t>
            </a:r>
            <a:r>
              <a:rPr lang="es-CO" sz="2600" spc="-70">
                <a:latin typeface="Constantia"/>
                <a:cs typeface="Constantia"/>
              </a:rPr>
              <a:t> </a:t>
            </a:r>
            <a:r>
              <a:rPr lang="es-CO" sz="2600" spc="-5">
                <a:latin typeface="Constantia"/>
                <a:cs typeface="Constantia"/>
              </a:rPr>
              <a:t>lo</a:t>
            </a:r>
            <a:r>
              <a:rPr lang="es-CO" sz="2600" spc="-80">
                <a:latin typeface="Constantia"/>
                <a:cs typeface="Constantia"/>
              </a:rPr>
              <a:t> </a:t>
            </a:r>
            <a:r>
              <a:rPr lang="es-CO" sz="2600" spc="-25">
                <a:latin typeface="Constantia"/>
                <a:cs typeface="Constantia"/>
              </a:rPr>
              <a:t>largo</a:t>
            </a:r>
            <a:r>
              <a:rPr lang="es-CO" sz="2600" spc="-125">
                <a:latin typeface="Constantia"/>
                <a:cs typeface="Constantia"/>
              </a:rPr>
              <a:t> </a:t>
            </a:r>
            <a:r>
              <a:rPr lang="es-CO" sz="2600" spc="-5">
                <a:latin typeface="Constantia"/>
                <a:cs typeface="Constantia"/>
              </a:rPr>
              <a:t>del</a:t>
            </a:r>
            <a:r>
              <a:rPr lang="es-CO" sz="2600" spc="-30">
                <a:latin typeface="Constantia"/>
                <a:cs typeface="Constantia"/>
              </a:rPr>
              <a:t> </a:t>
            </a:r>
            <a:r>
              <a:rPr lang="es-CO" sz="2600" spc="-10">
                <a:latin typeface="Constantia"/>
                <a:cs typeface="Constantia"/>
              </a:rPr>
              <a:t>tiempo</a:t>
            </a:r>
            <a:endParaRPr lang="es-CO" sz="2600">
              <a:latin typeface="Constantia"/>
              <a:cs typeface="Constantia"/>
            </a:endParaRPr>
          </a:p>
          <a:p>
            <a:pPr marL="755650" lvl="1" indent="-285750">
              <a:lnSpc>
                <a:spcPct val="100000"/>
              </a:lnSpc>
              <a:spcBef>
                <a:spcPts val="290"/>
              </a:spcBef>
              <a:buFont typeface="Arial MT"/>
              <a:buChar char="–"/>
              <a:tabLst>
                <a:tab pos="755015" algn="l"/>
                <a:tab pos="755650" algn="l"/>
              </a:tabLst>
            </a:pPr>
            <a:r>
              <a:rPr lang="es-CO" sz="2200" spc="-50" dirty="0">
                <a:latin typeface="Constantia"/>
                <a:cs typeface="Constantia"/>
              </a:rPr>
              <a:t>E</a:t>
            </a:r>
            <a:r>
              <a:rPr lang="es-CO" sz="2200" spc="-55" dirty="0">
                <a:latin typeface="Constantia"/>
                <a:cs typeface="Constantia"/>
              </a:rPr>
              <a:t>v</a:t>
            </a:r>
            <a:r>
              <a:rPr lang="es-CO" sz="2200" dirty="0">
                <a:latin typeface="Constantia"/>
                <a:cs typeface="Constantia"/>
              </a:rPr>
              <a:t>olución</a:t>
            </a:r>
            <a:r>
              <a:rPr lang="es-CO" sz="2200" spc="-114" dirty="0">
                <a:latin typeface="Constantia"/>
                <a:cs typeface="Constantia"/>
              </a:rPr>
              <a:t> </a:t>
            </a:r>
            <a:r>
              <a:rPr lang="es-CO" sz="2200" spc="-5" dirty="0">
                <a:latin typeface="Constantia"/>
                <a:cs typeface="Constantia"/>
              </a:rPr>
              <a:t>de</a:t>
            </a:r>
            <a:r>
              <a:rPr lang="es-CO" sz="2200" dirty="0">
                <a:latin typeface="Constantia"/>
                <a:cs typeface="Constantia"/>
              </a:rPr>
              <a:t>l</a:t>
            </a:r>
            <a:r>
              <a:rPr lang="es-CO" sz="2200" spc="-40" dirty="0">
                <a:latin typeface="Constantia"/>
                <a:cs typeface="Constantia"/>
              </a:rPr>
              <a:t> </a:t>
            </a:r>
            <a:r>
              <a:rPr lang="es-CO" sz="2200" spc="-5" dirty="0">
                <a:latin typeface="Constantia"/>
                <a:cs typeface="Constantia"/>
              </a:rPr>
              <a:t>t</a:t>
            </a:r>
            <a:r>
              <a:rPr lang="es-CO" sz="2200" spc="-35" dirty="0">
                <a:latin typeface="Constantia"/>
                <a:cs typeface="Constantia"/>
              </a:rPr>
              <a:t>r</a:t>
            </a:r>
            <a:r>
              <a:rPr lang="es-CO" sz="2200" dirty="0">
                <a:latin typeface="Constantia"/>
                <a:cs typeface="Constantia"/>
              </a:rPr>
              <a:t>ab</a:t>
            </a:r>
            <a:r>
              <a:rPr lang="es-CO" sz="2200" spc="-15" dirty="0">
                <a:latin typeface="Constantia"/>
                <a:cs typeface="Constantia"/>
              </a:rPr>
              <a:t>a</a:t>
            </a:r>
            <a:r>
              <a:rPr lang="es-CO" sz="2200" spc="-5" dirty="0">
                <a:latin typeface="Constantia"/>
                <a:cs typeface="Constantia"/>
              </a:rPr>
              <a:t>jo</a:t>
            </a:r>
            <a:endParaRPr lang="es-CO" sz="2200" dirty="0">
              <a:latin typeface="Constantia"/>
              <a:cs typeface="Constantia"/>
            </a:endParaRPr>
          </a:p>
          <a:p>
            <a:pPr lvl="1">
              <a:lnSpc>
                <a:spcPct val="100000"/>
              </a:lnSpc>
              <a:spcBef>
                <a:spcPts val="55"/>
              </a:spcBef>
              <a:buFont typeface="Arial MT"/>
              <a:buChar char="–"/>
            </a:pPr>
            <a:endParaRPr lang="es-CO" sz="3000" dirty="0">
              <a:latin typeface="Constantia"/>
              <a:cs typeface="Constantia"/>
            </a:endParaRPr>
          </a:p>
          <a:p>
            <a:pPr marL="355600" indent="-342900">
              <a:lnSpc>
                <a:spcPct val="100000"/>
              </a:lnSpc>
              <a:spcBef>
                <a:spcPts val="5"/>
              </a:spcBef>
              <a:buFont typeface="Arial MT"/>
              <a:buChar char="•"/>
              <a:tabLst>
                <a:tab pos="354965" algn="l"/>
                <a:tab pos="355600" algn="l"/>
              </a:tabLst>
            </a:pPr>
            <a:r>
              <a:rPr lang="es-CO" sz="2600" spc="-5" dirty="0">
                <a:latin typeface="Constantia"/>
                <a:cs typeface="Constantia"/>
              </a:rPr>
              <a:t>Gestión</a:t>
            </a:r>
            <a:r>
              <a:rPr lang="es-CO" sz="2600" spc="-105" dirty="0">
                <a:latin typeface="Constantia"/>
                <a:cs typeface="Constantia"/>
              </a:rPr>
              <a:t> </a:t>
            </a:r>
            <a:r>
              <a:rPr lang="es-CO" sz="2600" spc="-5" dirty="0">
                <a:latin typeface="Constantia"/>
                <a:cs typeface="Constantia"/>
              </a:rPr>
              <a:t>del</a:t>
            </a:r>
            <a:r>
              <a:rPr lang="es-CO" sz="2600" spc="-85" dirty="0">
                <a:latin typeface="Constantia"/>
                <a:cs typeface="Constantia"/>
              </a:rPr>
              <a:t> </a:t>
            </a:r>
            <a:r>
              <a:rPr lang="es-CO" sz="2600" spc="-10" dirty="0">
                <a:latin typeface="Constantia"/>
                <a:cs typeface="Constantia"/>
              </a:rPr>
              <a:t>versionado</a:t>
            </a:r>
            <a:r>
              <a:rPr lang="es-CO" sz="2600" spc="-125" dirty="0">
                <a:latin typeface="Constantia"/>
                <a:cs typeface="Constantia"/>
              </a:rPr>
              <a:t> </a:t>
            </a:r>
            <a:r>
              <a:rPr lang="es-CO" sz="2600" spc="-5" dirty="0">
                <a:latin typeface="Constantia"/>
                <a:cs typeface="Constantia"/>
              </a:rPr>
              <a:t>de</a:t>
            </a:r>
            <a:r>
              <a:rPr lang="es-CO" sz="2600" spc="-70" dirty="0">
                <a:latin typeface="Constantia"/>
                <a:cs typeface="Constantia"/>
              </a:rPr>
              <a:t> </a:t>
            </a:r>
            <a:r>
              <a:rPr lang="es-CO" sz="2600" spc="-5" dirty="0">
                <a:latin typeface="Constantia"/>
                <a:cs typeface="Constantia"/>
              </a:rPr>
              <a:t>los</a:t>
            </a:r>
            <a:r>
              <a:rPr lang="es-CO" sz="2600" spc="-85" dirty="0">
                <a:latin typeface="Constantia"/>
                <a:cs typeface="Constantia"/>
              </a:rPr>
              <a:t> </a:t>
            </a:r>
            <a:r>
              <a:rPr lang="es-CO" sz="2600" spc="-5" dirty="0">
                <a:latin typeface="Constantia"/>
                <a:cs typeface="Constantia"/>
              </a:rPr>
              <a:t>ficheros</a:t>
            </a:r>
            <a:endParaRPr lang="es-CO" sz="2600" dirty="0">
              <a:latin typeface="Constantia"/>
              <a:cs typeface="Constantia"/>
            </a:endParaRPr>
          </a:p>
          <a:p>
            <a:pPr marL="755650" marR="848360" lvl="1" indent="-285750">
              <a:lnSpc>
                <a:spcPts val="2380"/>
              </a:lnSpc>
              <a:spcBef>
                <a:spcPts val="580"/>
              </a:spcBef>
              <a:buFont typeface="Arial MT"/>
              <a:buChar char="–"/>
              <a:tabLst>
                <a:tab pos="755015" algn="l"/>
                <a:tab pos="755650" algn="l"/>
              </a:tabLst>
            </a:pPr>
            <a:r>
              <a:rPr lang="es-CO" sz="2200" dirty="0">
                <a:latin typeface="Constantia"/>
                <a:cs typeface="Constantia"/>
              </a:rPr>
              <a:t>Si</a:t>
            </a:r>
            <a:r>
              <a:rPr lang="es-CO" sz="2200" spc="-30" dirty="0">
                <a:latin typeface="Constantia"/>
                <a:cs typeface="Constantia"/>
              </a:rPr>
              <a:t> </a:t>
            </a:r>
            <a:r>
              <a:rPr lang="es-CO" sz="2200" spc="-5" dirty="0">
                <a:latin typeface="Constantia"/>
                <a:cs typeface="Constantia"/>
              </a:rPr>
              <a:t>u</a:t>
            </a:r>
            <a:r>
              <a:rPr lang="es-CO" sz="2200" dirty="0">
                <a:latin typeface="Constantia"/>
                <a:cs typeface="Constantia"/>
              </a:rPr>
              <a:t>n</a:t>
            </a:r>
            <a:r>
              <a:rPr lang="es-CO" sz="2200" spc="-100" dirty="0">
                <a:latin typeface="Constantia"/>
                <a:cs typeface="Constantia"/>
              </a:rPr>
              <a:t> </a:t>
            </a:r>
            <a:r>
              <a:rPr lang="es-CO" sz="2200" dirty="0">
                <a:latin typeface="Constantia"/>
                <a:cs typeface="Constantia"/>
              </a:rPr>
              <a:t>a</a:t>
            </a:r>
            <a:r>
              <a:rPr lang="es-CO" sz="2200" spc="-30" dirty="0">
                <a:latin typeface="Constantia"/>
                <a:cs typeface="Constantia"/>
              </a:rPr>
              <a:t>r</a:t>
            </a:r>
            <a:r>
              <a:rPr lang="es-CO" sz="2200" spc="-5" dirty="0">
                <a:latin typeface="Constantia"/>
                <a:cs typeface="Constantia"/>
              </a:rPr>
              <a:t>ch</a:t>
            </a:r>
            <a:r>
              <a:rPr lang="es-CO" sz="2200" spc="-30" dirty="0">
                <a:latin typeface="Constantia"/>
                <a:cs typeface="Constantia"/>
              </a:rPr>
              <a:t>i</a:t>
            </a:r>
            <a:r>
              <a:rPr lang="es-CO" sz="2200" spc="-55" dirty="0">
                <a:latin typeface="Constantia"/>
                <a:cs typeface="Constantia"/>
              </a:rPr>
              <a:t>v</a:t>
            </a:r>
            <a:r>
              <a:rPr lang="es-CO" sz="2200" dirty="0">
                <a:latin typeface="Constantia"/>
                <a:cs typeface="Constantia"/>
              </a:rPr>
              <a:t>o</a:t>
            </a:r>
            <a:r>
              <a:rPr lang="es-CO" sz="2200" spc="-120" dirty="0">
                <a:latin typeface="Constantia"/>
                <a:cs typeface="Constantia"/>
              </a:rPr>
              <a:t> </a:t>
            </a:r>
            <a:r>
              <a:rPr lang="es-CO" sz="2200" dirty="0">
                <a:latin typeface="Constantia"/>
                <a:cs typeface="Constantia"/>
              </a:rPr>
              <a:t>se</a:t>
            </a:r>
            <a:r>
              <a:rPr lang="es-CO" sz="2200" spc="-120" dirty="0">
                <a:latin typeface="Constantia"/>
                <a:cs typeface="Constantia"/>
              </a:rPr>
              <a:t> </a:t>
            </a:r>
            <a:r>
              <a:rPr lang="es-CO" sz="2200" spc="-45" dirty="0">
                <a:latin typeface="Constantia"/>
                <a:cs typeface="Constantia"/>
              </a:rPr>
              <a:t>c</a:t>
            </a:r>
            <a:r>
              <a:rPr lang="es-CO" sz="2200" dirty="0">
                <a:latin typeface="Constantia"/>
                <a:cs typeface="Constantia"/>
              </a:rPr>
              <a:t>or</a:t>
            </a:r>
            <a:r>
              <a:rPr lang="es-CO" sz="2200" spc="-35" dirty="0">
                <a:latin typeface="Constantia"/>
                <a:cs typeface="Constantia"/>
              </a:rPr>
              <a:t>r</a:t>
            </a:r>
            <a:r>
              <a:rPr lang="es-CO" sz="2200" dirty="0">
                <a:latin typeface="Constantia"/>
                <a:cs typeface="Constantia"/>
              </a:rPr>
              <a:t>o</a:t>
            </a:r>
            <a:r>
              <a:rPr lang="es-CO" sz="2200" spc="-10" dirty="0">
                <a:latin typeface="Constantia"/>
                <a:cs typeface="Constantia"/>
              </a:rPr>
              <a:t>mp</a:t>
            </a:r>
            <a:r>
              <a:rPr lang="es-CO" sz="2200" dirty="0">
                <a:latin typeface="Constantia"/>
                <a:cs typeface="Constantia"/>
              </a:rPr>
              <a:t>e</a:t>
            </a:r>
            <a:r>
              <a:rPr lang="es-CO" sz="2200" spc="-135" dirty="0">
                <a:latin typeface="Constantia"/>
                <a:cs typeface="Constantia"/>
              </a:rPr>
              <a:t> </a:t>
            </a:r>
            <a:r>
              <a:rPr lang="es-CO" sz="2200" dirty="0">
                <a:latin typeface="Constantia"/>
                <a:cs typeface="Constantia"/>
              </a:rPr>
              <a:t>o</a:t>
            </a:r>
            <a:r>
              <a:rPr lang="es-CO" sz="2200" spc="-65" dirty="0">
                <a:latin typeface="Constantia"/>
                <a:cs typeface="Constantia"/>
              </a:rPr>
              <a:t> </a:t>
            </a:r>
            <a:r>
              <a:rPr lang="es-CO" sz="2200" dirty="0">
                <a:latin typeface="Constantia"/>
                <a:cs typeface="Constantia"/>
              </a:rPr>
              <a:t>hemos</a:t>
            </a:r>
            <a:r>
              <a:rPr lang="es-CO" sz="2200" spc="-120" dirty="0">
                <a:latin typeface="Constantia"/>
                <a:cs typeface="Constantia"/>
              </a:rPr>
              <a:t> </a:t>
            </a:r>
            <a:r>
              <a:rPr lang="es-CO" sz="2200" spc="-45" dirty="0">
                <a:latin typeface="Constantia"/>
                <a:cs typeface="Constantia"/>
              </a:rPr>
              <a:t>c</a:t>
            </a:r>
            <a:r>
              <a:rPr lang="es-CO" sz="2200" dirty="0">
                <a:latin typeface="Constantia"/>
                <a:cs typeface="Constantia"/>
              </a:rPr>
              <a:t>ometido</a:t>
            </a:r>
            <a:r>
              <a:rPr lang="es-CO" sz="2200" spc="-110" dirty="0">
                <a:latin typeface="Constantia"/>
                <a:cs typeface="Constantia"/>
              </a:rPr>
              <a:t> </a:t>
            </a:r>
            <a:r>
              <a:rPr lang="es-CO" sz="2200" spc="-5" dirty="0">
                <a:latin typeface="Constantia"/>
                <a:cs typeface="Constantia"/>
              </a:rPr>
              <a:t>u</a:t>
            </a:r>
            <a:r>
              <a:rPr lang="es-CO" sz="2200" dirty="0">
                <a:latin typeface="Constantia"/>
                <a:cs typeface="Constantia"/>
              </a:rPr>
              <a:t>n</a:t>
            </a:r>
            <a:r>
              <a:rPr lang="es-CO" sz="2200" spc="-55" dirty="0">
                <a:latin typeface="Constantia"/>
                <a:cs typeface="Constantia"/>
              </a:rPr>
              <a:t> </a:t>
            </a:r>
            <a:r>
              <a:rPr lang="es-CO" sz="2200" dirty="0">
                <a:latin typeface="Constantia"/>
                <a:cs typeface="Constantia"/>
              </a:rPr>
              <a:t>fal</a:t>
            </a:r>
            <a:r>
              <a:rPr lang="es-CO" sz="2200" spc="-15" dirty="0">
                <a:latin typeface="Constantia"/>
                <a:cs typeface="Constantia"/>
              </a:rPr>
              <a:t>l</a:t>
            </a:r>
            <a:r>
              <a:rPr lang="es-CO" sz="2200" dirty="0">
                <a:latin typeface="Constantia"/>
                <a:cs typeface="Constantia"/>
              </a:rPr>
              <a:t>o  </a:t>
            </a:r>
            <a:r>
              <a:rPr lang="es-CO" sz="2200" spc="-55" dirty="0">
                <a:latin typeface="Constantia"/>
                <a:cs typeface="Constantia"/>
              </a:rPr>
              <a:t>v</a:t>
            </a:r>
            <a:r>
              <a:rPr lang="es-CO" sz="2200" dirty="0">
                <a:latin typeface="Constantia"/>
                <a:cs typeface="Constantia"/>
              </a:rPr>
              <a:t>o</a:t>
            </a:r>
            <a:r>
              <a:rPr lang="es-CO" sz="2200" spc="-30" dirty="0">
                <a:latin typeface="Constantia"/>
                <a:cs typeface="Constantia"/>
              </a:rPr>
              <a:t>l</a:t>
            </a:r>
            <a:r>
              <a:rPr lang="es-CO" sz="2200" spc="-55" dirty="0">
                <a:latin typeface="Constantia"/>
                <a:cs typeface="Constantia"/>
              </a:rPr>
              <a:t>v</a:t>
            </a:r>
            <a:r>
              <a:rPr lang="es-CO" sz="2200" dirty="0">
                <a:latin typeface="Constantia"/>
                <a:cs typeface="Constantia"/>
              </a:rPr>
              <a:t>emos</a:t>
            </a:r>
            <a:r>
              <a:rPr lang="es-CO" sz="2200" spc="-120" dirty="0">
                <a:latin typeface="Constantia"/>
                <a:cs typeface="Constantia"/>
              </a:rPr>
              <a:t> </a:t>
            </a:r>
            <a:r>
              <a:rPr lang="es-CO" sz="2200" dirty="0">
                <a:latin typeface="Constantia"/>
                <a:cs typeface="Constantia"/>
              </a:rPr>
              <a:t>at</a:t>
            </a:r>
            <a:r>
              <a:rPr lang="es-CO" sz="2200" spc="-40" dirty="0">
                <a:latin typeface="Constantia"/>
                <a:cs typeface="Constantia"/>
              </a:rPr>
              <a:t>r</a:t>
            </a:r>
            <a:r>
              <a:rPr lang="es-CO" sz="2200" spc="-10" dirty="0">
                <a:latin typeface="Constantia"/>
                <a:cs typeface="Constantia"/>
              </a:rPr>
              <a:t>á</a:t>
            </a:r>
            <a:r>
              <a:rPr lang="es-CO" sz="2200" dirty="0">
                <a:latin typeface="Constantia"/>
                <a:cs typeface="Constantia"/>
              </a:rPr>
              <a:t>s</a:t>
            </a:r>
          </a:p>
          <a:p>
            <a:pPr lvl="1">
              <a:lnSpc>
                <a:spcPct val="100000"/>
              </a:lnSpc>
              <a:spcBef>
                <a:spcPts val="20"/>
              </a:spcBef>
              <a:buFont typeface="Arial MT"/>
              <a:buChar char="–"/>
            </a:pPr>
            <a:endParaRPr lang="es-CO" sz="3000" dirty="0">
              <a:latin typeface="Constantia"/>
              <a:cs typeface="Constantia"/>
            </a:endParaRPr>
          </a:p>
          <a:p>
            <a:pPr marL="355600" indent="-342900">
              <a:lnSpc>
                <a:spcPct val="100000"/>
              </a:lnSpc>
              <a:buFont typeface="Arial MT"/>
              <a:buChar char="•"/>
              <a:tabLst>
                <a:tab pos="354965" algn="l"/>
                <a:tab pos="355600" algn="l"/>
              </a:tabLst>
            </a:pPr>
            <a:r>
              <a:rPr lang="es-CO" sz="2600" spc="-10" dirty="0">
                <a:latin typeface="Constantia"/>
                <a:cs typeface="Constantia"/>
              </a:rPr>
              <a:t>Mecanismo</a:t>
            </a:r>
            <a:r>
              <a:rPr lang="es-CO" sz="2600" spc="-95" dirty="0">
                <a:latin typeface="Constantia"/>
                <a:cs typeface="Constantia"/>
              </a:rPr>
              <a:t> </a:t>
            </a:r>
            <a:r>
              <a:rPr lang="es-CO" sz="2600" spc="-15" dirty="0">
                <a:latin typeface="Constantia"/>
                <a:cs typeface="Constantia"/>
              </a:rPr>
              <a:t>para</a:t>
            </a:r>
            <a:r>
              <a:rPr lang="es-CO" sz="2600" spc="-135" dirty="0">
                <a:latin typeface="Constantia"/>
                <a:cs typeface="Constantia"/>
              </a:rPr>
              <a:t> </a:t>
            </a:r>
            <a:r>
              <a:rPr lang="es-CO" sz="2600" spc="-10" dirty="0">
                <a:latin typeface="Constantia"/>
                <a:cs typeface="Constantia"/>
              </a:rPr>
              <a:t>compartir</a:t>
            </a:r>
            <a:r>
              <a:rPr lang="es-CO" sz="2600" spc="-100" dirty="0">
                <a:latin typeface="Constantia"/>
                <a:cs typeface="Constantia"/>
              </a:rPr>
              <a:t> </a:t>
            </a:r>
            <a:r>
              <a:rPr lang="es-CO" sz="2600" spc="-5" dirty="0">
                <a:latin typeface="Constantia"/>
                <a:cs typeface="Constantia"/>
              </a:rPr>
              <a:t>ficheros</a:t>
            </a:r>
            <a:endParaRPr lang="es-CO" sz="2600" dirty="0">
              <a:latin typeface="Constantia"/>
              <a:cs typeface="Constantia"/>
            </a:endParaRPr>
          </a:p>
          <a:p>
            <a:pPr>
              <a:lnSpc>
                <a:spcPct val="100000"/>
              </a:lnSpc>
              <a:spcBef>
                <a:spcPts val="10"/>
              </a:spcBef>
              <a:buFont typeface="Arial MT"/>
              <a:buChar char="•"/>
            </a:pPr>
            <a:endParaRPr lang="es-CO" sz="3350" dirty="0">
              <a:latin typeface="Constantia"/>
              <a:cs typeface="Constantia"/>
            </a:endParaRPr>
          </a:p>
          <a:p>
            <a:pPr marL="355600" marR="5080" indent="-342900">
              <a:lnSpc>
                <a:spcPts val="2810"/>
              </a:lnSpc>
              <a:buFont typeface="Arial MT"/>
              <a:buChar char="•"/>
              <a:tabLst>
                <a:tab pos="354965" algn="l"/>
                <a:tab pos="355600" algn="l"/>
              </a:tabLst>
            </a:pPr>
            <a:r>
              <a:rPr lang="es-CO" sz="2600" spc="-10" dirty="0">
                <a:latin typeface="Constantia"/>
                <a:cs typeface="Constantia"/>
              </a:rPr>
              <a:t>Habitualmente</a:t>
            </a:r>
            <a:r>
              <a:rPr lang="es-CO" sz="2600" spc="-90" dirty="0">
                <a:latin typeface="Constantia"/>
                <a:cs typeface="Constantia"/>
              </a:rPr>
              <a:t> </a:t>
            </a:r>
            <a:r>
              <a:rPr lang="es-CO" sz="2600" spc="-10" dirty="0">
                <a:latin typeface="Constantia"/>
                <a:cs typeface="Constantia"/>
              </a:rPr>
              <a:t>tenemos</a:t>
            </a:r>
            <a:r>
              <a:rPr lang="es-CO" sz="2600" spc="-55" dirty="0">
                <a:latin typeface="Constantia"/>
                <a:cs typeface="Constantia"/>
              </a:rPr>
              <a:t> </a:t>
            </a:r>
            <a:r>
              <a:rPr lang="es-CO" sz="2600" spc="-10" dirty="0">
                <a:latin typeface="Constantia"/>
                <a:cs typeface="Constantia"/>
              </a:rPr>
              <a:t>nuestro</a:t>
            </a:r>
            <a:r>
              <a:rPr lang="es-CO" sz="2600" spc="-100" dirty="0">
                <a:latin typeface="Constantia"/>
                <a:cs typeface="Constantia"/>
              </a:rPr>
              <a:t> </a:t>
            </a:r>
            <a:r>
              <a:rPr lang="es-CO" sz="2600" spc="-10" dirty="0">
                <a:latin typeface="Constantia"/>
                <a:cs typeface="Constantia"/>
              </a:rPr>
              <a:t>propio</a:t>
            </a:r>
            <a:r>
              <a:rPr lang="es-CO" sz="2600" spc="-70" dirty="0">
                <a:latin typeface="Constantia"/>
                <a:cs typeface="Constantia"/>
              </a:rPr>
              <a:t> </a:t>
            </a:r>
            <a:r>
              <a:rPr lang="es-CO" sz="2600" spc="-10" dirty="0">
                <a:latin typeface="Constantia"/>
                <a:cs typeface="Constantia"/>
              </a:rPr>
              <a:t>mecanismo</a:t>
            </a:r>
            <a:r>
              <a:rPr lang="es-CO" sz="2600" spc="-135" dirty="0">
                <a:latin typeface="Constantia"/>
                <a:cs typeface="Constantia"/>
              </a:rPr>
              <a:t> </a:t>
            </a:r>
            <a:r>
              <a:rPr lang="es-CO" sz="2600" spc="-5" dirty="0">
                <a:latin typeface="Constantia"/>
                <a:cs typeface="Constantia"/>
              </a:rPr>
              <a:t>y </a:t>
            </a:r>
            <a:r>
              <a:rPr lang="es-CO" sz="2600" spc="-635" dirty="0">
                <a:latin typeface="Constantia"/>
                <a:cs typeface="Constantia"/>
              </a:rPr>
              <a:t> </a:t>
            </a:r>
            <a:r>
              <a:rPr lang="es-CO" sz="2600" spc="-10" dirty="0">
                <a:latin typeface="Constantia"/>
                <a:cs typeface="Constantia"/>
              </a:rPr>
              <a:t>modelo</a:t>
            </a:r>
            <a:r>
              <a:rPr lang="es-CO" sz="2600" spc="-145" dirty="0">
                <a:latin typeface="Constantia"/>
                <a:cs typeface="Constantia"/>
              </a:rPr>
              <a:t> </a:t>
            </a:r>
            <a:r>
              <a:rPr lang="es-CO" sz="2600" spc="-5" dirty="0">
                <a:latin typeface="Constantia"/>
                <a:cs typeface="Constantia"/>
              </a:rPr>
              <a:t>de</a:t>
            </a:r>
            <a:r>
              <a:rPr lang="es-CO" sz="2600" spc="-85" dirty="0">
                <a:latin typeface="Constantia"/>
                <a:cs typeface="Constantia"/>
              </a:rPr>
              <a:t> </a:t>
            </a:r>
            <a:r>
              <a:rPr lang="es-CO" sz="2600" spc="-10" dirty="0">
                <a:latin typeface="Constantia"/>
                <a:cs typeface="Constantia"/>
              </a:rPr>
              <a:t>trabajo</a:t>
            </a:r>
            <a:endParaRPr lang="es-CO" sz="2600" dirty="0">
              <a:latin typeface="Constantia"/>
              <a:cs typeface="Constantia"/>
            </a:endParaRPr>
          </a:p>
          <a:p>
            <a:pPr marL="755650" lvl="1" indent="-285750">
              <a:lnSpc>
                <a:spcPct val="100000"/>
              </a:lnSpc>
              <a:spcBef>
                <a:spcPts val="240"/>
              </a:spcBef>
              <a:buFont typeface="Arial MT"/>
              <a:buChar char="–"/>
              <a:tabLst>
                <a:tab pos="755015" algn="l"/>
                <a:tab pos="755650" algn="l"/>
              </a:tabLst>
            </a:pPr>
            <a:r>
              <a:rPr lang="es-CO" sz="2200" spc="-20" dirty="0">
                <a:latin typeface="Constantia"/>
                <a:cs typeface="Constantia"/>
              </a:rPr>
              <a:t>Versionado:</a:t>
            </a:r>
            <a:r>
              <a:rPr lang="es-CO" sz="2200" spc="-35" dirty="0">
                <a:latin typeface="Constantia"/>
                <a:cs typeface="Constantia"/>
              </a:rPr>
              <a:t> </a:t>
            </a:r>
            <a:r>
              <a:rPr lang="es-CO" sz="2200" spc="-10" dirty="0">
                <a:latin typeface="Constantia"/>
                <a:cs typeface="Constantia"/>
              </a:rPr>
              <a:t>Documento.docx,</a:t>
            </a:r>
            <a:r>
              <a:rPr lang="es-CO" sz="2200" spc="-30" dirty="0">
                <a:latin typeface="Constantia"/>
                <a:cs typeface="Constantia"/>
              </a:rPr>
              <a:t> </a:t>
            </a:r>
            <a:r>
              <a:rPr lang="es-CO" sz="2200" spc="-5" dirty="0">
                <a:latin typeface="Constantia"/>
                <a:cs typeface="Constantia"/>
              </a:rPr>
              <a:t>Documento_v2.docx</a:t>
            </a:r>
            <a:endParaRPr lang="es-CO" sz="2200" dirty="0">
              <a:latin typeface="Constantia"/>
              <a:cs typeface="Constantia"/>
            </a:endParaRPr>
          </a:p>
          <a:p>
            <a:pPr marL="755650" lvl="1" indent="-285750">
              <a:lnSpc>
                <a:spcPct val="100000"/>
              </a:lnSpc>
              <a:spcBef>
                <a:spcPts val="265"/>
              </a:spcBef>
              <a:buFont typeface="Arial MT"/>
              <a:buChar char="–"/>
              <a:tabLst>
                <a:tab pos="755015" algn="l"/>
                <a:tab pos="755650" algn="l"/>
              </a:tabLst>
            </a:pPr>
            <a:r>
              <a:rPr lang="es-CO" sz="2200" spc="-15" dirty="0">
                <a:latin typeface="Constantia"/>
                <a:cs typeface="Constantia"/>
              </a:rPr>
              <a:t>Herramientas:</a:t>
            </a:r>
            <a:r>
              <a:rPr lang="es-CO" sz="2200" spc="-35" dirty="0">
                <a:latin typeface="Constantia"/>
                <a:cs typeface="Constantia"/>
              </a:rPr>
              <a:t> </a:t>
            </a:r>
            <a:r>
              <a:rPr lang="es-CO" sz="2200" spc="-15" dirty="0">
                <a:latin typeface="Constantia"/>
                <a:cs typeface="Constantia"/>
              </a:rPr>
              <a:t>Dropbox,</a:t>
            </a:r>
            <a:r>
              <a:rPr lang="es-CO" sz="2200" spc="-55" dirty="0">
                <a:latin typeface="Constantia"/>
                <a:cs typeface="Constantia"/>
              </a:rPr>
              <a:t> </a:t>
            </a:r>
            <a:r>
              <a:rPr lang="es-CO" sz="2200" spc="-10" dirty="0">
                <a:latin typeface="Constantia"/>
                <a:cs typeface="Constantia"/>
              </a:rPr>
              <a:t>Adjunto</a:t>
            </a:r>
            <a:r>
              <a:rPr lang="es-CO" sz="2200" spc="-120" dirty="0">
                <a:latin typeface="Constantia"/>
                <a:cs typeface="Constantia"/>
              </a:rPr>
              <a:t> </a:t>
            </a:r>
            <a:r>
              <a:rPr lang="es-CO" sz="2200" spc="-25" dirty="0">
                <a:latin typeface="Constantia"/>
                <a:cs typeface="Constantia"/>
              </a:rPr>
              <a:t>correo, etc.</a:t>
            </a:r>
            <a:endParaRPr lang="es-CO" sz="2200" dirty="0">
              <a:latin typeface="Constantia"/>
              <a:cs typeface="Constant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478785" y="153923"/>
              <a:ext cx="4186427" cy="925067"/>
            </a:xfrm>
            <a:prstGeom prst="rect">
              <a:avLst/>
            </a:prstGeom>
          </p:spPr>
        </p:pic>
      </p:grpSp>
      <p:sp>
        <p:nvSpPr>
          <p:cNvPr id="10" name="object 10"/>
          <p:cNvSpPr txBox="1">
            <a:spLocks noGrp="1"/>
          </p:cNvSpPr>
          <p:nvPr>
            <p:ph type="title"/>
          </p:nvPr>
        </p:nvSpPr>
        <p:spPr>
          <a:xfrm>
            <a:off x="2745739" y="273304"/>
            <a:ext cx="3652520" cy="513080"/>
          </a:xfrm>
          <a:prstGeom prst="rect">
            <a:avLst/>
          </a:prstGeom>
        </p:spPr>
        <p:txBody>
          <a:bodyPr vert="horz" wrap="square" lIns="0" tIns="12065" rIns="0" bIns="0" rtlCol="0">
            <a:spAutoFit/>
          </a:bodyPr>
          <a:lstStyle/>
          <a:p>
            <a:pPr marL="12700">
              <a:lnSpc>
                <a:spcPct val="100000"/>
              </a:lnSpc>
              <a:spcBef>
                <a:spcPts val="95"/>
              </a:spcBef>
            </a:pPr>
            <a:r>
              <a:rPr spc="-20" dirty="0"/>
              <a:t>Estado</a:t>
            </a:r>
            <a:r>
              <a:rPr spc="5" dirty="0"/>
              <a:t> </a:t>
            </a:r>
            <a:r>
              <a:rPr spc="-5" dirty="0"/>
              <a:t>de</a:t>
            </a:r>
            <a:r>
              <a:rPr spc="-20" dirty="0"/>
              <a:t> </a:t>
            </a:r>
            <a:r>
              <a:rPr spc="-5" dirty="0"/>
              <a:t>los</a:t>
            </a:r>
            <a:r>
              <a:rPr dirty="0"/>
              <a:t> </a:t>
            </a:r>
            <a:r>
              <a:rPr spc="-15" dirty="0"/>
              <a:t>archivos</a:t>
            </a:r>
          </a:p>
        </p:txBody>
      </p:sp>
      <p:sp>
        <p:nvSpPr>
          <p:cNvPr id="11" name="object 11"/>
          <p:cNvSpPr txBox="1"/>
          <p:nvPr/>
        </p:nvSpPr>
        <p:spPr>
          <a:xfrm>
            <a:off x="535940" y="848868"/>
            <a:ext cx="7538720" cy="2513330"/>
          </a:xfrm>
          <a:prstGeom prst="rect">
            <a:avLst/>
          </a:prstGeom>
        </p:spPr>
        <p:txBody>
          <a:bodyPr vert="horz" wrap="square" lIns="0" tIns="85725" rIns="0" bIns="0" rtlCol="0">
            <a:spAutoFit/>
          </a:bodyPr>
          <a:lstStyle/>
          <a:p>
            <a:pPr marL="355600" indent="-342900">
              <a:lnSpc>
                <a:spcPct val="100000"/>
              </a:lnSpc>
              <a:spcBef>
                <a:spcPts val="675"/>
              </a:spcBef>
              <a:buFont typeface="Arial MT"/>
              <a:buChar char="•"/>
              <a:tabLst>
                <a:tab pos="354965" algn="l"/>
                <a:tab pos="355600" algn="l"/>
              </a:tabLst>
            </a:pPr>
            <a:r>
              <a:rPr sz="2400" spc="-15" dirty="0">
                <a:latin typeface="Constantia"/>
                <a:cs typeface="Constantia"/>
              </a:rPr>
              <a:t>Commited</a:t>
            </a:r>
            <a:r>
              <a:rPr sz="2400" spc="-10" dirty="0">
                <a:latin typeface="Constantia"/>
                <a:cs typeface="Constantia"/>
              </a:rPr>
              <a:t> </a:t>
            </a:r>
            <a:r>
              <a:rPr sz="2400" dirty="0">
                <a:latin typeface="Constantia"/>
                <a:cs typeface="Constantia"/>
              </a:rPr>
              <a:t>:</a:t>
            </a:r>
            <a:r>
              <a:rPr sz="2400" spc="-5" dirty="0">
                <a:latin typeface="Constantia"/>
                <a:cs typeface="Constantia"/>
              </a:rPr>
              <a:t> Gestionado</a:t>
            </a:r>
            <a:r>
              <a:rPr sz="2400" spc="-90" dirty="0">
                <a:latin typeface="Constantia"/>
                <a:cs typeface="Constantia"/>
              </a:rPr>
              <a:t> </a:t>
            </a:r>
            <a:r>
              <a:rPr sz="2400" dirty="0" err="1">
                <a:latin typeface="Constantia"/>
                <a:cs typeface="Constantia"/>
              </a:rPr>
              <a:t>por</a:t>
            </a:r>
            <a:r>
              <a:rPr sz="2400" spc="-90" dirty="0">
                <a:latin typeface="Constantia"/>
                <a:cs typeface="Constantia"/>
              </a:rPr>
              <a:t> </a:t>
            </a:r>
            <a:r>
              <a:rPr sz="2400" dirty="0">
                <a:latin typeface="Constantia"/>
                <a:cs typeface="Constantia"/>
              </a:rPr>
              <a:t>GIT</a:t>
            </a:r>
            <a:r>
              <a:rPr lang="en-US" sz="2400" dirty="0">
                <a:latin typeface="Constantia"/>
                <a:cs typeface="Constantia"/>
              </a:rPr>
              <a:t> (</a:t>
            </a:r>
            <a:r>
              <a:rPr lang="en-US" sz="2400" dirty="0" err="1">
                <a:latin typeface="Constantia"/>
                <a:cs typeface="Constantia"/>
              </a:rPr>
              <a:t>está</a:t>
            </a:r>
            <a:r>
              <a:rPr lang="en-US" sz="2400" dirty="0">
                <a:latin typeface="Constantia"/>
                <a:cs typeface="Constantia"/>
              </a:rPr>
              <a:t> </a:t>
            </a:r>
            <a:r>
              <a:rPr lang="en-US" sz="2400" dirty="0" err="1">
                <a:latin typeface="Constantia"/>
                <a:cs typeface="Constantia"/>
              </a:rPr>
              <a:t>en</a:t>
            </a:r>
            <a:r>
              <a:rPr lang="en-US" sz="2400" dirty="0">
                <a:latin typeface="Constantia"/>
                <a:cs typeface="Constantia"/>
              </a:rPr>
              <a:t> </a:t>
            </a:r>
            <a:r>
              <a:rPr lang="en-US" sz="2400" dirty="0" err="1">
                <a:latin typeface="Constantia"/>
                <a:cs typeface="Constantia"/>
              </a:rPr>
              <a:t>el</a:t>
            </a:r>
            <a:r>
              <a:rPr lang="en-US" sz="2400" dirty="0">
                <a:latin typeface="Constantia"/>
                <a:cs typeface="Constantia"/>
              </a:rPr>
              <a:t> local repo)</a:t>
            </a:r>
            <a:endParaRPr sz="2400" dirty="0">
              <a:latin typeface="Constantia"/>
              <a:cs typeface="Constantia"/>
            </a:endParaRPr>
          </a:p>
          <a:p>
            <a:pPr marL="355600" marR="5080" indent="-342900">
              <a:lnSpc>
                <a:spcPct val="100000"/>
              </a:lnSpc>
              <a:spcBef>
                <a:spcPts val="575"/>
              </a:spcBef>
              <a:buFont typeface="Arial MT"/>
              <a:buChar char="•"/>
              <a:tabLst>
                <a:tab pos="354965" algn="l"/>
                <a:tab pos="355600" algn="l"/>
              </a:tabLst>
            </a:pPr>
            <a:r>
              <a:rPr sz="2400" spc="-5" dirty="0">
                <a:latin typeface="Constantia"/>
                <a:cs typeface="Constantia"/>
              </a:rPr>
              <a:t>Modificado:</a:t>
            </a:r>
            <a:r>
              <a:rPr sz="2400" spc="-10" dirty="0">
                <a:latin typeface="Constantia"/>
                <a:cs typeface="Constantia"/>
              </a:rPr>
              <a:t> </a:t>
            </a:r>
            <a:r>
              <a:rPr sz="2400" spc="-5" dirty="0">
                <a:latin typeface="Constantia"/>
                <a:cs typeface="Constantia"/>
              </a:rPr>
              <a:t>Gestionado</a:t>
            </a:r>
            <a:r>
              <a:rPr sz="2400" spc="-85" dirty="0">
                <a:latin typeface="Constantia"/>
                <a:cs typeface="Constantia"/>
              </a:rPr>
              <a:t> </a:t>
            </a:r>
            <a:r>
              <a:rPr sz="2400" dirty="0">
                <a:latin typeface="Constantia"/>
                <a:cs typeface="Constantia"/>
              </a:rPr>
              <a:t>por</a:t>
            </a:r>
            <a:r>
              <a:rPr sz="2400" spc="-85" dirty="0">
                <a:latin typeface="Constantia"/>
                <a:cs typeface="Constantia"/>
              </a:rPr>
              <a:t> </a:t>
            </a:r>
            <a:r>
              <a:rPr sz="2400" dirty="0">
                <a:latin typeface="Constantia"/>
                <a:cs typeface="Constantia"/>
              </a:rPr>
              <a:t>GIT</a:t>
            </a:r>
            <a:r>
              <a:rPr sz="2400" spc="-90" dirty="0">
                <a:latin typeface="Constantia"/>
                <a:cs typeface="Constantia"/>
              </a:rPr>
              <a:t> </a:t>
            </a:r>
            <a:r>
              <a:rPr sz="2400" spc="-10" dirty="0">
                <a:latin typeface="Constantia"/>
                <a:cs typeface="Constantia"/>
              </a:rPr>
              <a:t>pero</a:t>
            </a:r>
            <a:r>
              <a:rPr sz="2400" spc="-65" dirty="0">
                <a:latin typeface="Constantia"/>
                <a:cs typeface="Constantia"/>
              </a:rPr>
              <a:t> </a:t>
            </a:r>
            <a:r>
              <a:rPr sz="2400" dirty="0">
                <a:latin typeface="Constantia"/>
                <a:cs typeface="Constantia"/>
              </a:rPr>
              <a:t>modificado</a:t>
            </a:r>
            <a:r>
              <a:rPr sz="2400" spc="-130" dirty="0">
                <a:latin typeface="Constantia"/>
                <a:cs typeface="Constantia"/>
              </a:rPr>
              <a:t> </a:t>
            </a:r>
            <a:r>
              <a:rPr sz="2400" dirty="0">
                <a:latin typeface="Constantia"/>
                <a:cs typeface="Constantia"/>
              </a:rPr>
              <a:t>en</a:t>
            </a:r>
            <a:r>
              <a:rPr sz="2400" spc="-35" dirty="0">
                <a:latin typeface="Constantia"/>
                <a:cs typeface="Constantia"/>
              </a:rPr>
              <a:t> </a:t>
            </a:r>
            <a:r>
              <a:rPr sz="2400" dirty="0">
                <a:latin typeface="Constantia"/>
                <a:cs typeface="Constantia"/>
              </a:rPr>
              <a:t>la </a:t>
            </a:r>
            <a:r>
              <a:rPr sz="2400" spc="-590" dirty="0">
                <a:latin typeface="Constantia"/>
                <a:cs typeface="Constantia"/>
              </a:rPr>
              <a:t> </a:t>
            </a:r>
            <a:r>
              <a:rPr sz="2400" spc="-110" dirty="0">
                <a:latin typeface="Constantia"/>
                <a:cs typeface="Constantia"/>
              </a:rPr>
              <a:t>WC</a:t>
            </a:r>
            <a:r>
              <a:rPr lang="en-US" sz="2400" spc="-110" dirty="0">
                <a:latin typeface="Constantia"/>
                <a:cs typeface="Constantia"/>
              </a:rPr>
              <a:t> (</a:t>
            </a:r>
            <a:r>
              <a:rPr lang="en-US" sz="2400" spc="-110" dirty="0" err="1">
                <a:latin typeface="Constantia"/>
                <a:cs typeface="Constantia"/>
              </a:rPr>
              <a:t>listo</a:t>
            </a:r>
            <a:r>
              <a:rPr lang="en-US" sz="2400" spc="-110" dirty="0">
                <a:latin typeface="Constantia"/>
                <a:cs typeface="Constantia"/>
              </a:rPr>
              <a:t> para </a:t>
            </a:r>
            <a:r>
              <a:rPr lang="en-US" sz="2400" spc="-110" dirty="0" err="1">
                <a:latin typeface="Constantia"/>
                <a:cs typeface="Constantia"/>
              </a:rPr>
              <a:t>añadir</a:t>
            </a:r>
            <a:r>
              <a:rPr lang="en-US" sz="2400" spc="-110" dirty="0">
                <a:latin typeface="Constantia"/>
                <a:cs typeface="Constantia"/>
              </a:rPr>
              <a:t>)</a:t>
            </a:r>
            <a:endParaRPr sz="2400" dirty="0">
              <a:latin typeface="Constantia"/>
              <a:cs typeface="Constantia"/>
            </a:endParaRPr>
          </a:p>
          <a:p>
            <a:pPr marL="355600" marR="123825" indent="-342900">
              <a:lnSpc>
                <a:spcPct val="100000"/>
              </a:lnSpc>
              <a:spcBef>
                <a:spcPts val="575"/>
              </a:spcBef>
              <a:buFont typeface="Arial MT"/>
              <a:buChar char="•"/>
              <a:tabLst>
                <a:tab pos="354965" algn="l"/>
                <a:tab pos="355600" algn="l"/>
              </a:tabLst>
            </a:pPr>
            <a:r>
              <a:rPr sz="2400" spc="-10" dirty="0">
                <a:latin typeface="Constantia"/>
                <a:cs typeface="Constantia"/>
              </a:rPr>
              <a:t>Staged:</a:t>
            </a:r>
            <a:r>
              <a:rPr sz="2400" spc="5" dirty="0">
                <a:latin typeface="Constantia"/>
                <a:cs typeface="Constantia"/>
              </a:rPr>
              <a:t> </a:t>
            </a:r>
            <a:r>
              <a:rPr sz="2400" spc="-15" dirty="0">
                <a:latin typeface="Constantia"/>
                <a:cs typeface="Constantia"/>
              </a:rPr>
              <a:t>Marcado</a:t>
            </a:r>
            <a:r>
              <a:rPr sz="2400" spc="-105" dirty="0">
                <a:latin typeface="Constantia"/>
                <a:cs typeface="Constantia"/>
              </a:rPr>
              <a:t> </a:t>
            </a:r>
            <a:r>
              <a:rPr sz="2400" spc="-15" dirty="0">
                <a:latin typeface="Constantia"/>
                <a:cs typeface="Constantia"/>
              </a:rPr>
              <a:t>como</a:t>
            </a:r>
            <a:r>
              <a:rPr sz="2400" spc="-60" dirty="0">
                <a:latin typeface="Constantia"/>
                <a:cs typeface="Constantia"/>
              </a:rPr>
              <a:t> </a:t>
            </a:r>
            <a:r>
              <a:rPr sz="2400" dirty="0">
                <a:latin typeface="Constantia"/>
                <a:cs typeface="Constantia"/>
              </a:rPr>
              <a:t>modificado</a:t>
            </a:r>
            <a:r>
              <a:rPr sz="2400" spc="-105" dirty="0">
                <a:latin typeface="Constantia"/>
                <a:cs typeface="Constantia"/>
              </a:rPr>
              <a:t> </a:t>
            </a:r>
            <a:r>
              <a:rPr sz="2400" spc="-15" dirty="0">
                <a:latin typeface="Constantia"/>
                <a:cs typeface="Constantia"/>
              </a:rPr>
              <a:t>para</a:t>
            </a:r>
            <a:r>
              <a:rPr sz="2400" spc="-60" dirty="0">
                <a:latin typeface="Constantia"/>
                <a:cs typeface="Constantia"/>
              </a:rPr>
              <a:t> </a:t>
            </a:r>
            <a:r>
              <a:rPr sz="2400" spc="-10" dirty="0">
                <a:latin typeface="Constantia"/>
                <a:cs typeface="Constantia"/>
              </a:rPr>
              <a:t>incluirlo</a:t>
            </a:r>
            <a:r>
              <a:rPr sz="2400" spc="-114" dirty="0">
                <a:latin typeface="Constantia"/>
                <a:cs typeface="Constantia"/>
              </a:rPr>
              <a:t> </a:t>
            </a:r>
            <a:r>
              <a:rPr sz="2400" dirty="0">
                <a:latin typeface="Constantia"/>
                <a:cs typeface="Constantia"/>
              </a:rPr>
              <a:t>en</a:t>
            </a:r>
            <a:r>
              <a:rPr sz="2400" spc="-90" dirty="0">
                <a:latin typeface="Constantia"/>
                <a:cs typeface="Constantia"/>
              </a:rPr>
              <a:t> </a:t>
            </a:r>
            <a:r>
              <a:rPr sz="2400" dirty="0">
                <a:latin typeface="Constantia"/>
                <a:cs typeface="Constantia"/>
              </a:rPr>
              <a:t>el </a:t>
            </a:r>
            <a:r>
              <a:rPr sz="2400" spc="-585" dirty="0">
                <a:latin typeface="Constantia"/>
                <a:cs typeface="Constantia"/>
              </a:rPr>
              <a:t> </a:t>
            </a:r>
            <a:r>
              <a:rPr sz="2400" spc="-5" dirty="0" err="1">
                <a:latin typeface="Constantia"/>
                <a:cs typeface="Constantia"/>
              </a:rPr>
              <a:t>siguiente</a:t>
            </a:r>
            <a:r>
              <a:rPr sz="2400" spc="-125" dirty="0">
                <a:latin typeface="Constantia"/>
                <a:cs typeface="Constantia"/>
              </a:rPr>
              <a:t> </a:t>
            </a:r>
            <a:r>
              <a:rPr sz="2400" spc="-10" dirty="0">
                <a:latin typeface="Constantia"/>
                <a:cs typeface="Constantia"/>
              </a:rPr>
              <a:t>commit</a:t>
            </a:r>
            <a:r>
              <a:rPr lang="en-US" sz="2400" spc="-10" dirty="0">
                <a:latin typeface="Constantia"/>
                <a:cs typeface="Constantia"/>
              </a:rPr>
              <a:t> (</a:t>
            </a:r>
            <a:r>
              <a:rPr lang="en-US" sz="2400" spc="-10" dirty="0" err="1">
                <a:latin typeface="Constantia"/>
                <a:cs typeface="Constantia"/>
              </a:rPr>
              <a:t>está</a:t>
            </a:r>
            <a:r>
              <a:rPr lang="en-US" sz="2400" spc="-10" dirty="0">
                <a:latin typeface="Constantia"/>
                <a:cs typeface="Constantia"/>
              </a:rPr>
              <a:t> </a:t>
            </a:r>
            <a:r>
              <a:rPr lang="en-US" sz="2400" spc="-10" dirty="0" err="1">
                <a:latin typeface="Constantia"/>
                <a:cs typeface="Constantia"/>
              </a:rPr>
              <a:t>en</a:t>
            </a:r>
            <a:r>
              <a:rPr lang="en-US" sz="2400" spc="-10" dirty="0">
                <a:latin typeface="Constantia"/>
                <a:cs typeface="Constantia"/>
              </a:rPr>
              <a:t> </a:t>
            </a:r>
            <a:r>
              <a:rPr lang="en-US" sz="2400" spc="-10" dirty="0" err="1">
                <a:latin typeface="Constantia"/>
                <a:cs typeface="Constantia"/>
              </a:rPr>
              <a:t>el</a:t>
            </a:r>
            <a:r>
              <a:rPr lang="en-US" sz="2400" spc="-10" dirty="0">
                <a:latin typeface="Constantia"/>
                <a:cs typeface="Constantia"/>
              </a:rPr>
              <a:t> staging area)</a:t>
            </a:r>
            <a:endParaRPr sz="2400" dirty="0">
              <a:latin typeface="Constantia"/>
              <a:cs typeface="Constantia"/>
            </a:endParaRPr>
          </a:p>
          <a:p>
            <a:pPr marL="355600" indent="-342900">
              <a:lnSpc>
                <a:spcPct val="100000"/>
              </a:lnSpc>
              <a:spcBef>
                <a:spcPts val="580"/>
              </a:spcBef>
              <a:buFont typeface="Arial MT"/>
              <a:buChar char="•"/>
              <a:tabLst>
                <a:tab pos="354965" algn="l"/>
                <a:tab pos="355600" algn="l"/>
              </a:tabLst>
            </a:pPr>
            <a:r>
              <a:rPr sz="2400" spc="-20" dirty="0">
                <a:latin typeface="Constantia"/>
                <a:cs typeface="Constantia"/>
              </a:rPr>
              <a:t>Untracked:</a:t>
            </a:r>
            <a:r>
              <a:rPr sz="2400" spc="-5" dirty="0">
                <a:latin typeface="Constantia"/>
                <a:cs typeface="Constantia"/>
              </a:rPr>
              <a:t> </a:t>
            </a:r>
            <a:r>
              <a:rPr sz="2400" spc="-10" dirty="0">
                <a:latin typeface="Constantia"/>
                <a:cs typeface="Constantia"/>
              </a:rPr>
              <a:t>fuera</a:t>
            </a:r>
            <a:r>
              <a:rPr sz="2400" spc="-130" dirty="0">
                <a:latin typeface="Constantia"/>
                <a:cs typeface="Constantia"/>
              </a:rPr>
              <a:t> </a:t>
            </a:r>
            <a:r>
              <a:rPr sz="2400" spc="-5" dirty="0">
                <a:latin typeface="Constantia"/>
                <a:cs typeface="Constantia"/>
              </a:rPr>
              <a:t>de</a:t>
            </a:r>
            <a:r>
              <a:rPr sz="2400" spc="-65" dirty="0">
                <a:latin typeface="Constantia"/>
                <a:cs typeface="Constantia"/>
              </a:rPr>
              <a:t> </a:t>
            </a:r>
            <a:r>
              <a:rPr sz="2400" dirty="0">
                <a:latin typeface="Constantia"/>
                <a:cs typeface="Constantia"/>
              </a:rPr>
              <a:t>la</a:t>
            </a:r>
            <a:r>
              <a:rPr sz="2400" spc="-125" dirty="0">
                <a:latin typeface="Constantia"/>
                <a:cs typeface="Constantia"/>
              </a:rPr>
              <a:t> </a:t>
            </a:r>
            <a:r>
              <a:rPr sz="2400" spc="-10" dirty="0">
                <a:latin typeface="Constantia"/>
                <a:cs typeface="Constantia"/>
              </a:rPr>
              <a:t>gestión</a:t>
            </a:r>
            <a:r>
              <a:rPr sz="2400" spc="-85" dirty="0">
                <a:latin typeface="Constantia"/>
                <a:cs typeface="Constantia"/>
              </a:rPr>
              <a:t> </a:t>
            </a:r>
            <a:r>
              <a:rPr sz="2400" spc="-5" dirty="0">
                <a:latin typeface="Constantia"/>
                <a:cs typeface="Constantia"/>
              </a:rPr>
              <a:t>de</a:t>
            </a:r>
            <a:r>
              <a:rPr sz="2400" spc="-70" dirty="0">
                <a:latin typeface="Constantia"/>
                <a:cs typeface="Constantia"/>
              </a:rPr>
              <a:t> </a:t>
            </a:r>
            <a:r>
              <a:rPr sz="2400" dirty="0">
                <a:latin typeface="Constantia"/>
                <a:cs typeface="Constantia"/>
              </a:rPr>
              <a:t>Git</a:t>
            </a:r>
            <a:r>
              <a:rPr lang="en-US" sz="2400" dirty="0">
                <a:latin typeface="Constantia"/>
                <a:cs typeface="Constantia"/>
              </a:rPr>
              <a:t>.</a:t>
            </a:r>
            <a:endParaRPr sz="2400" dirty="0">
              <a:latin typeface="Constantia"/>
              <a:cs typeface="Constantia"/>
            </a:endParaRPr>
          </a:p>
        </p:txBody>
      </p:sp>
      <p:pic>
        <p:nvPicPr>
          <p:cNvPr id="12" name="object 12"/>
          <p:cNvPicPr/>
          <p:nvPr/>
        </p:nvPicPr>
        <p:blipFill>
          <a:blip r:embed="rId5" cstate="print"/>
          <a:stretch>
            <a:fillRect/>
          </a:stretch>
        </p:blipFill>
        <p:spPr>
          <a:xfrm>
            <a:off x="1694415" y="4267200"/>
            <a:ext cx="5849385" cy="3581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313431" y="153923"/>
              <a:ext cx="2524506" cy="925067"/>
            </a:xfrm>
            <a:prstGeom prst="rect">
              <a:avLst/>
            </a:prstGeom>
          </p:spPr>
        </p:pic>
        <p:pic>
          <p:nvPicPr>
            <p:cNvPr id="9" name="object 9"/>
            <p:cNvPicPr/>
            <p:nvPr/>
          </p:nvPicPr>
          <p:blipFill>
            <a:blip r:embed="rId5" cstate="print"/>
            <a:stretch>
              <a:fillRect/>
            </a:stretch>
          </p:blipFill>
          <p:spPr>
            <a:xfrm>
              <a:off x="4278630" y="153923"/>
              <a:ext cx="1728977" cy="925067"/>
            </a:xfrm>
            <a:prstGeom prst="rect">
              <a:avLst/>
            </a:prstGeom>
          </p:spPr>
        </p:pic>
        <p:pic>
          <p:nvPicPr>
            <p:cNvPr id="10" name="object 10"/>
            <p:cNvPicPr/>
            <p:nvPr/>
          </p:nvPicPr>
          <p:blipFill>
            <a:blip r:embed="rId6" cstate="print"/>
            <a:stretch>
              <a:fillRect/>
            </a:stretch>
          </p:blipFill>
          <p:spPr>
            <a:xfrm>
              <a:off x="5544311" y="153923"/>
              <a:ext cx="1286256" cy="925067"/>
            </a:xfrm>
            <a:prstGeom prst="rect">
              <a:avLst/>
            </a:prstGeom>
          </p:spPr>
        </p:pic>
      </p:grpSp>
      <p:sp>
        <p:nvSpPr>
          <p:cNvPr id="12" name="object 12"/>
          <p:cNvSpPr txBox="1">
            <a:spLocks noGrp="1"/>
          </p:cNvSpPr>
          <p:nvPr>
            <p:ph type="title"/>
          </p:nvPr>
        </p:nvSpPr>
        <p:spPr>
          <a:xfrm>
            <a:off x="2580385" y="273304"/>
            <a:ext cx="3983990" cy="513080"/>
          </a:xfrm>
          <a:prstGeom prst="rect">
            <a:avLst/>
          </a:prstGeom>
        </p:spPr>
        <p:txBody>
          <a:bodyPr vert="horz" wrap="square" lIns="0" tIns="12065" rIns="0" bIns="0" rtlCol="0">
            <a:spAutoFit/>
          </a:bodyPr>
          <a:lstStyle/>
          <a:p>
            <a:pPr marL="12700">
              <a:lnSpc>
                <a:spcPct val="100000"/>
              </a:lnSpc>
              <a:spcBef>
                <a:spcPts val="95"/>
              </a:spcBef>
            </a:pPr>
            <a:r>
              <a:rPr spc="-10" dirty="0"/>
              <a:t>Gestión</a:t>
            </a:r>
            <a:r>
              <a:rPr spc="5" dirty="0"/>
              <a:t> </a:t>
            </a:r>
            <a:r>
              <a:rPr spc="-5" dirty="0"/>
              <a:t>del </a:t>
            </a:r>
            <a:r>
              <a:rPr spc="-15" dirty="0"/>
              <a:t>staging</a:t>
            </a:r>
            <a:r>
              <a:rPr spc="25" dirty="0"/>
              <a:t> </a:t>
            </a:r>
            <a:r>
              <a:rPr spc="-15" dirty="0"/>
              <a:t>area</a:t>
            </a:r>
          </a:p>
        </p:txBody>
      </p:sp>
      <p:sp>
        <p:nvSpPr>
          <p:cNvPr id="13" name="object 13"/>
          <p:cNvSpPr txBox="1"/>
          <p:nvPr/>
        </p:nvSpPr>
        <p:spPr>
          <a:xfrm>
            <a:off x="535940" y="849630"/>
            <a:ext cx="7974965" cy="4843780"/>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lang="es-CO" sz="2600" spc="-20" dirty="0">
                <a:latin typeface="Constantia"/>
                <a:cs typeface="Constantia"/>
              </a:rPr>
              <a:t>Verificar</a:t>
            </a:r>
            <a:r>
              <a:rPr lang="es-CO" sz="2600" spc="-135" dirty="0">
                <a:latin typeface="Constantia"/>
                <a:cs typeface="Constantia"/>
              </a:rPr>
              <a:t> </a:t>
            </a:r>
            <a:r>
              <a:rPr lang="es-CO" sz="2600" spc="-5" dirty="0">
                <a:latin typeface="Constantia"/>
                <a:cs typeface="Constantia"/>
              </a:rPr>
              <a:t>el</a:t>
            </a:r>
            <a:r>
              <a:rPr lang="es-CO" sz="2600" spc="-70" dirty="0">
                <a:latin typeface="Constantia"/>
                <a:cs typeface="Constantia"/>
              </a:rPr>
              <a:t> </a:t>
            </a:r>
            <a:r>
              <a:rPr lang="es-CO" sz="2600" spc="-5" dirty="0">
                <a:latin typeface="Constantia"/>
                <a:cs typeface="Constantia"/>
              </a:rPr>
              <a:t>estado</a:t>
            </a:r>
            <a:r>
              <a:rPr lang="es-CO" sz="2600" spc="-135" dirty="0">
                <a:latin typeface="Constantia"/>
                <a:cs typeface="Constantia"/>
              </a:rPr>
              <a:t> </a:t>
            </a:r>
            <a:r>
              <a:rPr lang="es-CO" sz="2600" spc="-5" dirty="0">
                <a:latin typeface="Constantia"/>
                <a:cs typeface="Constantia"/>
              </a:rPr>
              <a:t>de</a:t>
            </a:r>
            <a:r>
              <a:rPr lang="es-CO" sz="2600" spc="-65" dirty="0">
                <a:latin typeface="Constantia"/>
                <a:cs typeface="Constantia"/>
              </a:rPr>
              <a:t> </a:t>
            </a:r>
            <a:r>
              <a:rPr lang="es-CO" sz="2600" spc="-5" dirty="0">
                <a:latin typeface="Constantia"/>
                <a:cs typeface="Constantia"/>
              </a:rPr>
              <a:t>la</a:t>
            </a:r>
            <a:r>
              <a:rPr lang="es-CO" sz="2600" spc="-110" dirty="0">
                <a:latin typeface="Constantia"/>
                <a:cs typeface="Constantia"/>
              </a:rPr>
              <a:t> </a:t>
            </a:r>
            <a:r>
              <a:rPr lang="es-CO" sz="2600" spc="-5" dirty="0" err="1">
                <a:latin typeface="Constantia"/>
                <a:cs typeface="Constantia"/>
              </a:rPr>
              <a:t>staging</a:t>
            </a:r>
            <a:r>
              <a:rPr lang="es-CO" sz="2600" spc="-60" dirty="0">
                <a:latin typeface="Constantia"/>
                <a:cs typeface="Constantia"/>
              </a:rPr>
              <a:t> </a:t>
            </a:r>
            <a:r>
              <a:rPr lang="es-CO" sz="2600" spc="-10" dirty="0" err="1">
                <a:latin typeface="Constantia"/>
                <a:cs typeface="Constantia"/>
              </a:rPr>
              <a:t>area</a:t>
            </a:r>
            <a:endParaRPr lang="es-CO" sz="2600" dirty="0">
              <a:latin typeface="Constantia"/>
              <a:cs typeface="Constantia"/>
            </a:endParaRPr>
          </a:p>
          <a:p>
            <a:pPr marL="755650" lvl="1" indent="-285750">
              <a:lnSpc>
                <a:spcPct val="100000"/>
              </a:lnSpc>
              <a:spcBef>
                <a:spcPts val="15"/>
              </a:spcBef>
              <a:buFont typeface="Arial MT"/>
              <a:buChar char="–"/>
              <a:tabLst>
                <a:tab pos="755015" algn="l"/>
                <a:tab pos="755650" algn="l"/>
                <a:tab pos="1980564" algn="l"/>
              </a:tabLst>
            </a:pPr>
            <a:r>
              <a:rPr lang="es-CO" sz="2200" dirty="0" err="1">
                <a:latin typeface="Constantia"/>
                <a:cs typeface="Constantia"/>
              </a:rPr>
              <a:t>git</a:t>
            </a:r>
            <a:r>
              <a:rPr lang="es-CO" sz="2200" spc="-110" dirty="0">
                <a:latin typeface="Constantia"/>
                <a:cs typeface="Constantia"/>
              </a:rPr>
              <a:t> </a:t>
            </a:r>
            <a:r>
              <a:rPr lang="es-CO" sz="2200" dirty="0">
                <a:latin typeface="Constantia"/>
                <a:cs typeface="Constantia"/>
              </a:rPr>
              <a:t>stat</a:t>
            </a:r>
            <a:r>
              <a:rPr lang="es-CO" sz="2200" spc="-5" dirty="0">
                <a:latin typeface="Constantia"/>
                <a:cs typeface="Constantia"/>
              </a:rPr>
              <a:t>u</a:t>
            </a:r>
            <a:r>
              <a:rPr lang="es-CO" sz="2200" dirty="0">
                <a:latin typeface="Constantia"/>
                <a:cs typeface="Constantia"/>
              </a:rPr>
              <a:t>s	</a:t>
            </a:r>
            <a:r>
              <a:rPr lang="es-CO" sz="2200" dirty="0">
                <a:latin typeface="Wingdings"/>
                <a:cs typeface="Wingdings"/>
              </a:rPr>
              <a:t></a:t>
            </a:r>
            <a:r>
              <a:rPr lang="es-CO" sz="2200" spc="-10" dirty="0">
                <a:latin typeface="Times New Roman"/>
                <a:cs typeface="Times New Roman"/>
              </a:rPr>
              <a:t> </a:t>
            </a:r>
            <a:r>
              <a:rPr lang="es-CO" sz="2200" spc="-5" dirty="0">
                <a:latin typeface="Constantia"/>
                <a:cs typeface="Constantia"/>
              </a:rPr>
              <a:t>Cambio</a:t>
            </a:r>
            <a:r>
              <a:rPr lang="es-CO" sz="2200" dirty="0">
                <a:latin typeface="Constantia"/>
                <a:cs typeface="Constantia"/>
              </a:rPr>
              <a:t>s</a:t>
            </a:r>
            <a:r>
              <a:rPr lang="es-CO" sz="2200" spc="-95" dirty="0">
                <a:latin typeface="Constantia"/>
                <a:cs typeface="Constantia"/>
              </a:rPr>
              <a:t> </a:t>
            </a:r>
            <a:r>
              <a:rPr lang="es-CO" sz="2200" dirty="0">
                <a:latin typeface="Constantia"/>
                <a:cs typeface="Constantia"/>
              </a:rPr>
              <a:t>pendi</a:t>
            </a:r>
            <a:r>
              <a:rPr lang="es-CO" sz="2200" spc="-10" dirty="0">
                <a:latin typeface="Constantia"/>
                <a:cs typeface="Constantia"/>
              </a:rPr>
              <a:t>e</a:t>
            </a:r>
            <a:r>
              <a:rPr lang="es-CO" sz="2200" spc="-5" dirty="0">
                <a:latin typeface="Constantia"/>
                <a:cs typeface="Constantia"/>
              </a:rPr>
              <a:t>n</a:t>
            </a:r>
            <a:r>
              <a:rPr lang="es-CO" sz="2200" spc="-40" dirty="0">
                <a:latin typeface="Constantia"/>
                <a:cs typeface="Constantia"/>
              </a:rPr>
              <a:t>t</a:t>
            </a:r>
            <a:r>
              <a:rPr lang="es-CO" sz="2200" dirty="0">
                <a:latin typeface="Constantia"/>
                <a:cs typeface="Constantia"/>
              </a:rPr>
              <a:t>es</a:t>
            </a:r>
            <a:r>
              <a:rPr lang="es-CO" sz="2200" spc="-125" dirty="0">
                <a:latin typeface="Constantia"/>
                <a:cs typeface="Constantia"/>
              </a:rPr>
              <a:t> </a:t>
            </a:r>
            <a:r>
              <a:rPr lang="es-CO" sz="2200" spc="-5" dirty="0">
                <a:latin typeface="Constantia"/>
                <a:cs typeface="Constantia"/>
              </a:rPr>
              <a:t>d</a:t>
            </a:r>
            <a:r>
              <a:rPr lang="es-CO" sz="2200" dirty="0">
                <a:latin typeface="Constantia"/>
                <a:cs typeface="Constantia"/>
              </a:rPr>
              <a:t>e</a:t>
            </a:r>
            <a:r>
              <a:rPr lang="es-CO" sz="2200" spc="-114" dirty="0">
                <a:latin typeface="Constantia"/>
                <a:cs typeface="Constantia"/>
              </a:rPr>
              <a:t> </a:t>
            </a:r>
            <a:r>
              <a:rPr lang="es-CO" sz="2200" spc="-45" dirty="0" err="1">
                <a:latin typeface="Constantia"/>
                <a:cs typeface="Constantia"/>
              </a:rPr>
              <a:t>c</a:t>
            </a:r>
            <a:r>
              <a:rPr lang="es-CO" sz="2200" dirty="0" err="1">
                <a:latin typeface="Constantia"/>
                <a:cs typeface="Constantia"/>
              </a:rPr>
              <a:t>ommit</a:t>
            </a:r>
            <a:endParaRPr lang="es-CO" sz="2200" dirty="0">
              <a:latin typeface="Constantia"/>
              <a:cs typeface="Constantia"/>
            </a:endParaRPr>
          </a:p>
          <a:p>
            <a:pPr marL="755650" marR="5080" lvl="1" indent="-285750">
              <a:lnSpc>
                <a:spcPct val="80000"/>
              </a:lnSpc>
              <a:spcBef>
                <a:spcPts val="530"/>
              </a:spcBef>
              <a:buFont typeface="Arial MT"/>
              <a:buChar char="–"/>
              <a:tabLst>
                <a:tab pos="755015" algn="l"/>
                <a:tab pos="755650" algn="l"/>
              </a:tabLst>
            </a:pPr>
            <a:r>
              <a:rPr lang="es-CO" sz="2200" dirty="0" err="1">
                <a:latin typeface="Constantia"/>
                <a:cs typeface="Constantia"/>
              </a:rPr>
              <a:t>git</a:t>
            </a:r>
            <a:r>
              <a:rPr lang="es-CO" sz="2200" spc="-120" dirty="0">
                <a:latin typeface="Constantia"/>
                <a:cs typeface="Constantia"/>
              </a:rPr>
              <a:t> </a:t>
            </a:r>
            <a:r>
              <a:rPr lang="es-CO" sz="2200" spc="-5" dirty="0" err="1">
                <a:latin typeface="Constantia"/>
                <a:cs typeface="Constantia"/>
              </a:rPr>
              <a:t>diff</a:t>
            </a:r>
            <a:r>
              <a:rPr lang="es-CO" sz="2200" spc="35" dirty="0">
                <a:latin typeface="Constantia"/>
                <a:cs typeface="Constantia"/>
              </a:rPr>
              <a:t> </a:t>
            </a:r>
            <a:r>
              <a:rPr lang="es-CO" sz="2200" dirty="0">
                <a:latin typeface="Wingdings"/>
                <a:cs typeface="Wingdings"/>
              </a:rPr>
              <a:t></a:t>
            </a:r>
            <a:r>
              <a:rPr lang="es-CO" sz="2200" spc="-10" dirty="0">
                <a:latin typeface="Times New Roman"/>
                <a:cs typeface="Times New Roman"/>
              </a:rPr>
              <a:t> </a:t>
            </a:r>
            <a:r>
              <a:rPr lang="es-CO" sz="2200" spc="-20" dirty="0">
                <a:latin typeface="Constantia"/>
                <a:cs typeface="Constantia"/>
              </a:rPr>
              <a:t>Muestra</a:t>
            </a:r>
            <a:r>
              <a:rPr lang="es-CO" sz="2200" spc="-85" dirty="0">
                <a:latin typeface="Constantia"/>
                <a:cs typeface="Constantia"/>
              </a:rPr>
              <a:t> </a:t>
            </a:r>
            <a:r>
              <a:rPr lang="es-CO" sz="2200" dirty="0">
                <a:latin typeface="Constantia"/>
                <a:cs typeface="Constantia"/>
              </a:rPr>
              <a:t>los</a:t>
            </a:r>
            <a:r>
              <a:rPr lang="es-CO" sz="2200" spc="-120" dirty="0">
                <a:latin typeface="Constantia"/>
                <a:cs typeface="Constantia"/>
              </a:rPr>
              <a:t> </a:t>
            </a:r>
            <a:r>
              <a:rPr lang="es-CO" sz="2200" spc="-5" dirty="0">
                <a:latin typeface="Constantia"/>
                <a:cs typeface="Constantia"/>
              </a:rPr>
              <a:t>cambios</a:t>
            </a:r>
            <a:r>
              <a:rPr lang="es-CO" sz="2200" spc="-130" dirty="0">
                <a:latin typeface="Constantia"/>
                <a:cs typeface="Constantia"/>
              </a:rPr>
              <a:t> </a:t>
            </a:r>
            <a:r>
              <a:rPr lang="es-CO" sz="2200" spc="-5" dirty="0">
                <a:latin typeface="Constantia"/>
                <a:cs typeface="Constantia"/>
              </a:rPr>
              <a:t>de</a:t>
            </a:r>
            <a:r>
              <a:rPr lang="es-CO" sz="2200" spc="-120" dirty="0">
                <a:latin typeface="Constantia"/>
                <a:cs typeface="Constantia"/>
              </a:rPr>
              <a:t> </a:t>
            </a:r>
            <a:r>
              <a:rPr lang="es-CO" sz="2200" spc="-15" dirty="0">
                <a:latin typeface="Constantia"/>
                <a:cs typeface="Constantia"/>
              </a:rPr>
              <a:t>archivos</a:t>
            </a:r>
            <a:r>
              <a:rPr lang="es-CO" sz="2200" spc="-65" dirty="0">
                <a:latin typeface="Constantia"/>
                <a:cs typeface="Constantia"/>
              </a:rPr>
              <a:t> </a:t>
            </a:r>
            <a:r>
              <a:rPr lang="es-CO" sz="2200" dirty="0">
                <a:latin typeface="Constantia"/>
                <a:cs typeface="Constantia"/>
              </a:rPr>
              <a:t>modificados,</a:t>
            </a:r>
            <a:r>
              <a:rPr lang="es-CO" sz="2200" spc="-105" dirty="0">
                <a:latin typeface="Constantia"/>
                <a:cs typeface="Constantia"/>
              </a:rPr>
              <a:t> </a:t>
            </a:r>
            <a:r>
              <a:rPr lang="es-CO" sz="2200" spc="-10" dirty="0">
                <a:latin typeface="Constantia"/>
                <a:cs typeface="Constantia"/>
              </a:rPr>
              <a:t>pero </a:t>
            </a:r>
            <a:r>
              <a:rPr lang="es-CO" sz="2200" spc="-535" dirty="0">
                <a:latin typeface="Constantia"/>
                <a:cs typeface="Constantia"/>
              </a:rPr>
              <a:t> </a:t>
            </a:r>
            <a:r>
              <a:rPr lang="es-CO" sz="2200" spc="-5" dirty="0">
                <a:latin typeface="Constantia"/>
                <a:cs typeface="Constantia"/>
              </a:rPr>
              <a:t>NO</a:t>
            </a:r>
            <a:r>
              <a:rPr lang="es-CO" sz="2200" spc="-55" dirty="0">
                <a:latin typeface="Constantia"/>
                <a:cs typeface="Constantia"/>
              </a:rPr>
              <a:t> </a:t>
            </a:r>
            <a:r>
              <a:rPr lang="es-CO" sz="2200" spc="-5" dirty="0">
                <a:latin typeface="Constantia"/>
                <a:cs typeface="Constantia"/>
              </a:rPr>
              <a:t>añadidos</a:t>
            </a:r>
            <a:r>
              <a:rPr lang="es-CO" sz="2200" spc="-120" dirty="0">
                <a:latin typeface="Constantia"/>
                <a:cs typeface="Constantia"/>
              </a:rPr>
              <a:t> </a:t>
            </a:r>
            <a:r>
              <a:rPr lang="es-CO" sz="2200" dirty="0">
                <a:latin typeface="Constantia"/>
                <a:cs typeface="Constantia"/>
              </a:rPr>
              <a:t>al</a:t>
            </a:r>
            <a:r>
              <a:rPr lang="es-CO" sz="2200" spc="-55" dirty="0">
                <a:latin typeface="Constantia"/>
                <a:cs typeface="Constantia"/>
              </a:rPr>
              <a:t> </a:t>
            </a:r>
            <a:r>
              <a:rPr lang="es-CO" sz="2200" spc="-5" dirty="0" err="1">
                <a:latin typeface="Constantia"/>
                <a:cs typeface="Constantia"/>
              </a:rPr>
              <a:t>staging</a:t>
            </a:r>
            <a:r>
              <a:rPr lang="es-CO" sz="2200" spc="-85" dirty="0">
                <a:latin typeface="Constantia"/>
                <a:cs typeface="Constantia"/>
              </a:rPr>
              <a:t> </a:t>
            </a:r>
            <a:r>
              <a:rPr lang="es-CO" sz="2200" spc="-10" dirty="0" err="1">
                <a:latin typeface="Constantia"/>
                <a:cs typeface="Constantia"/>
              </a:rPr>
              <a:t>area</a:t>
            </a:r>
            <a:endParaRPr lang="es-CO" sz="2200" dirty="0">
              <a:latin typeface="Constantia"/>
              <a:cs typeface="Constantia"/>
            </a:endParaRPr>
          </a:p>
          <a:p>
            <a:pPr marL="755650" marR="1042669" lvl="1" indent="-285750">
              <a:lnSpc>
                <a:spcPts val="2110"/>
              </a:lnSpc>
              <a:spcBef>
                <a:spcPts val="515"/>
              </a:spcBef>
              <a:buFont typeface="Arial MT"/>
              <a:buChar char="–"/>
              <a:tabLst>
                <a:tab pos="755015" algn="l"/>
                <a:tab pos="755650" algn="l"/>
              </a:tabLst>
            </a:pPr>
            <a:r>
              <a:rPr lang="es-CO" sz="2200" dirty="0" err="1">
                <a:latin typeface="Constantia"/>
                <a:cs typeface="Constantia"/>
              </a:rPr>
              <a:t>git</a:t>
            </a:r>
            <a:r>
              <a:rPr lang="es-CO" sz="2200" spc="-120" dirty="0">
                <a:latin typeface="Constantia"/>
                <a:cs typeface="Constantia"/>
              </a:rPr>
              <a:t> </a:t>
            </a:r>
            <a:r>
              <a:rPr lang="es-CO" sz="2200" spc="-5" dirty="0" err="1">
                <a:latin typeface="Constantia"/>
                <a:cs typeface="Constantia"/>
              </a:rPr>
              <a:t>diff</a:t>
            </a:r>
            <a:r>
              <a:rPr lang="es-CO" sz="2200" spc="40" dirty="0">
                <a:latin typeface="Constantia"/>
                <a:cs typeface="Constantia"/>
              </a:rPr>
              <a:t> </a:t>
            </a:r>
            <a:r>
              <a:rPr lang="es-CO" sz="2200" spc="-5" dirty="0">
                <a:latin typeface="Constantia"/>
                <a:cs typeface="Constantia"/>
              </a:rPr>
              <a:t>--</a:t>
            </a:r>
            <a:r>
              <a:rPr lang="es-CO" sz="2200" spc="-5" dirty="0" err="1">
                <a:latin typeface="Constantia"/>
                <a:cs typeface="Constantia"/>
              </a:rPr>
              <a:t>cached</a:t>
            </a:r>
            <a:r>
              <a:rPr lang="es-CO" sz="2200" spc="-30" dirty="0">
                <a:latin typeface="Constantia"/>
                <a:cs typeface="Constantia"/>
              </a:rPr>
              <a:t> </a:t>
            </a:r>
            <a:r>
              <a:rPr lang="es-CO" sz="2200" dirty="0">
                <a:latin typeface="Wingdings"/>
                <a:cs typeface="Wingdings"/>
              </a:rPr>
              <a:t></a:t>
            </a:r>
            <a:r>
              <a:rPr lang="es-CO" sz="2200" spc="-15" dirty="0">
                <a:latin typeface="Times New Roman"/>
                <a:cs typeface="Times New Roman"/>
              </a:rPr>
              <a:t> </a:t>
            </a:r>
            <a:r>
              <a:rPr lang="es-CO" sz="2200" spc="-20" dirty="0">
                <a:latin typeface="Constantia"/>
                <a:cs typeface="Constantia"/>
              </a:rPr>
              <a:t>Muestra</a:t>
            </a:r>
            <a:r>
              <a:rPr lang="es-CO" sz="2200" spc="-80" dirty="0">
                <a:latin typeface="Constantia"/>
                <a:cs typeface="Constantia"/>
              </a:rPr>
              <a:t> </a:t>
            </a:r>
            <a:r>
              <a:rPr lang="es-CO" sz="2200" dirty="0">
                <a:latin typeface="Constantia"/>
                <a:cs typeface="Constantia"/>
              </a:rPr>
              <a:t>los</a:t>
            </a:r>
            <a:r>
              <a:rPr lang="es-CO" sz="2200" spc="-110" dirty="0">
                <a:latin typeface="Constantia"/>
                <a:cs typeface="Constantia"/>
              </a:rPr>
              <a:t> </a:t>
            </a:r>
            <a:r>
              <a:rPr lang="es-CO" sz="2200" spc="-5" dirty="0">
                <a:latin typeface="Constantia"/>
                <a:cs typeface="Constantia"/>
              </a:rPr>
              <a:t>cambios</a:t>
            </a:r>
            <a:r>
              <a:rPr lang="es-CO" sz="2200" spc="-135" dirty="0">
                <a:latin typeface="Constantia"/>
                <a:cs typeface="Constantia"/>
              </a:rPr>
              <a:t> </a:t>
            </a:r>
            <a:r>
              <a:rPr lang="es-CO" sz="2200" spc="-5" dirty="0">
                <a:latin typeface="Constantia"/>
                <a:cs typeface="Constantia"/>
              </a:rPr>
              <a:t>de</a:t>
            </a:r>
            <a:r>
              <a:rPr lang="es-CO" sz="2200" spc="-114" dirty="0">
                <a:latin typeface="Constantia"/>
                <a:cs typeface="Constantia"/>
              </a:rPr>
              <a:t> </a:t>
            </a:r>
            <a:r>
              <a:rPr lang="es-CO" sz="2200" spc="-15" dirty="0">
                <a:latin typeface="Constantia"/>
                <a:cs typeface="Constantia"/>
              </a:rPr>
              <a:t>archivos </a:t>
            </a:r>
            <a:r>
              <a:rPr lang="es-CO" sz="2200" spc="-540" dirty="0">
                <a:latin typeface="Constantia"/>
                <a:cs typeface="Constantia"/>
              </a:rPr>
              <a:t> </a:t>
            </a:r>
            <a:r>
              <a:rPr lang="es-CO" sz="2200" dirty="0">
                <a:latin typeface="Constantia"/>
                <a:cs typeface="Constantia"/>
              </a:rPr>
              <a:t>modificados</a:t>
            </a:r>
            <a:r>
              <a:rPr lang="es-CO" sz="2200" spc="-125" dirty="0">
                <a:latin typeface="Constantia"/>
                <a:cs typeface="Constantia"/>
              </a:rPr>
              <a:t> </a:t>
            </a:r>
            <a:r>
              <a:rPr lang="es-CO" sz="2200" spc="-5" dirty="0">
                <a:latin typeface="Constantia"/>
                <a:cs typeface="Constantia"/>
              </a:rPr>
              <a:t>que</a:t>
            </a:r>
            <a:r>
              <a:rPr lang="es-CO" sz="2200" spc="-70" dirty="0">
                <a:latin typeface="Constantia"/>
                <a:cs typeface="Constantia"/>
              </a:rPr>
              <a:t> </a:t>
            </a:r>
            <a:r>
              <a:rPr lang="es-CO" sz="2200" dirty="0">
                <a:latin typeface="Constantia"/>
                <a:cs typeface="Constantia"/>
              </a:rPr>
              <a:t>SI</a:t>
            </a:r>
            <a:r>
              <a:rPr lang="es-CO" sz="2200" spc="-50" dirty="0">
                <a:latin typeface="Constantia"/>
                <a:cs typeface="Constantia"/>
              </a:rPr>
              <a:t> </a:t>
            </a:r>
            <a:r>
              <a:rPr lang="es-CO" sz="2200" dirty="0">
                <a:latin typeface="Constantia"/>
                <a:cs typeface="Constantia"/>
              </a:rPr>
              <a:t>están</a:t>
            </a:r>
            <a:r>
              <a:rPr lang="es-CO" sz="2200" spc="-114" dirty="0">
                <a:latin typeface="Constantia"/>
                <a:cs typeface="Constantia"/>
              </a:rPr>
              <a:t> </a:t>
            </a:r>
            <a:r>
              <a:rPr lang="es-CO" sz="2200" spc="-5" dirty="0">
                <a:latin typeface="Constantia"/>
                <a:cs typeface="Constantia"/>
              </a:rPr>
              <a:t>añadidos</a:t>
            </a:r>
            <a:r>
              <a:rPr lang="es-CO" sz="2200" spc="-120" dirty="0">
                <a:latin typeface="Constantia"/>
                <a:cs typeface="Constantia"/>
              </a:rPr>
              <a:t> </a:t>
            </a:r>
            <a:r>
              <a:rPr lang="es-CO" sz="2200" dirty="0">
                <a:latin typeface="Constantia"/>
                <a:cs typeface="Constantia"/>
              </a:rPr>
              <a:t>al</a:t>
            </a:r>
            <a:r>
              <a:rPr lang="es-CO" sz="2200" spc="-50" dirty="0">
                <a:latin typeface="Constantia"/>
                <a:cs typeface="Constantia"/>
              </a:rPr>
              <a:t> </a:t>
            </a:r>
            <a:r>
              <a:rPr lang="es-CO" sz="2200" spc="-5" dirty="0" err="1">
                <a:latin typeface="Constantia"/>
                <a:cs typeface="Constantia"/>
              </a:rPr>
              <a:t>staging</a:t>
            </a:r>
            <a:r>
              <a:rPr lang="es-CO" sz="2200" spc="-80" dirty="0">
                <a:latin typeface="Constantia"/>
                <a:cs typeface="Constantia"/>
              </a:rPr>
              <a:t> </a:t>
            </a:r>
            <a:r>
              <a:rPr lang="es-CO" sz="2200" spc="-10" dirty="0" err="1">
                <a:latin typeface="Constantia"/>
                <a:cs typeface="Constantia"/>
              </a:rPr>
              <a:t>area</a:t>
            </a:r>
            <a:endParaRPr lang="es-CO" sz="2200" dirty="0">
              <a:latin typeface="Constantia"/>
              <a:cs typeface="Constantia"/>
            </a:endParaRPr>
          </a:p>
          <a:p>
            <a:pPr marL="355600" indent="-342900">
              <a:lnSpc>
                <a:spcPct val="100000"/>
              </a:lnSpc>
              <a:spcBef>
                <a:spcPts val="5"/>
              </a:spcBef>
              <a:buFont typeface="Arial MT"/>
              <a:buChar char="•"/>
              <a:tabLst>
                <a:tab pos="354965" algn="l"/>
                <a:tab pos="355600" algn="l"/>
              </a:tabLst>
            </a:pPr>
            <a:r>
              <a:rPr lang="es-CO" sz="2600" spc="-10" dirty="0">
                <a:latin typeface="Constantia"/>
                <a:cs typeface="Constantia"/>
              </a:rPr>
              <a:t>Añadir</a:t>
            </a:r>
            <a:r>
              <a:rPr lang="es-CO" sz="2600" spc="-155" dirty="0">
                <a:latin typeface="Constantia"/>
                <a:cs typeface="Constantia"/>
              </a:rPr>
              <a:t> </a:t>
            </a:r>
            <a:r>
              <a:rPr lang="es-CO" sz="2600" spc="-20" dirty="0">
                <a:latin typeface="Constantia"/>
                <a:cs typeface="Constantia"/>
              </a:rPr>
              <a:t>archivos</a:t>
            </a:r>
            <a:r>
              <a:rPr lang="es-CO" sz="2600" spc="-114" dirty="0">
                <a:latin typeface="Constantia"/>
                <a:cs typeface="Constantia"/>
              </a:rPr>
              <a:t> </a:t>
            </a:r>
            <a:r>
              <a:rPr lang="es-CO" sz="2600" spc="-5" dirty="0">
                <a:latin typeface="Constantia"/>
                <a:cs typeface="Constantia"/>
              </a:rPr>
              <a:t>a</a:t>
            </a:r>
            <a:r>
              <a:rPr lang="es-CO" sz="2600" spc="-75" dirty="0">
                <a:latin typeface="Constantia"/>
                <a:cs typeface="Constantia"/>
              </a:rPr>
              <a:t> </a:t>
            </a:r>
            <a:r>
              <a:rPr lang="es-CO" sz="2600" spc="-5" dirty="0">
                <a:latin typeface="Constantia"/>
                <a:cs typeface="Constantia"/>
              </a:rPr>
              <a:t>la</a:t>
            </a:r>
            <a:r>
              <a:rPr lang="es-CO" sz="2600" spc="-110" dirty="0">
                <a:latin typeface="Constantia"/>
                <a:cs typeface="Constantia"/>
              </a:rPr>
              <a:t> </a:t>
            </a:r>
            <a:r>
              <a:rPr lang="es-CO" sz="2600" spc="-5" dirty="0" err="1">
                <a:latin typeface="Constantia"/>
                <a:cs typeface="Constantia"/>
              </a:rPr>
              <a:t>staging</a:t>
            </a:r>
            <a:r>
              <a:rPr lang="es-CO" sz="2600" spc="-65" dirty="0">
                <a:latin typeface="Constantia"/>
                <a:cs typeface="Constantia"/>
              </a:rPr>
              <a:t> </a:t>
            </a:r>
            <a:r>
              <a:rPr lang="es-CO" sz="2600" spc="-10" dirty="0" err="1">
                <a:latin typeface="Constantia"/>
                <a:cs typeface="Constantia"/>
              </a:rPr>
              <a:t>area</a:t>
            </a:r>
            <a:endParaRPr lang="es-CO" sz="26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lang="es-CO" sz="2200" dirty="0" err="1">
                <a:latin typeface="Constantia"/>
                <a:cs typeface="Constantia"/>
              </a:rPr>
              <a:t>git</a:t>
            </a:r>
            <a:r>
              <a:rPr lang="es-CO" sz="2200" spc="-114" dirty="0">
                <a:latin typeface="Constantia"/>
                <a:cs typeface="Constantia"/>
              </a:rPr>
              <a:t> </a:t>
            </a:r>
            <a:r>
              <a:rPr lang="es-CO" sz="2200" spc="-5" dirty="0" err="1">
                <a:latin typeface="Constantia"/>
                <a:cs typeface="Constantia"/>
              </a:rPr>
              <a:t>ad</a:t>
            </a:r>
            <a:r>
              <a:rPr lang="es-CO" sz="2200" dirty="0" err="1">
                <a:latin typeface="Constantia"/>
                <a:cs typeface="Constantia"/>
              </a:rPr>
              <a:t>d</a:t>
            </a:r>
            <a:r>
              <a:rPr lang="es-CO" sz="2200" spc="-10" dirty="0">
                <a:latin typeface="Constantia"/>
                <a:cs typeface="Constantia"/>
              </a:rPr>
              <a:t> </a:t>
            </a:r>
            <a:r>
              <a:rPr lang="es-CO" sz="2200" dirty="0">
                <a:latin typeface="Constantia"/>
                <a:cs typeface="Constantia"/>
              </a:rPr>
              <a:t>&lt;ruta</a:t>
            </a:r>
            <a:r>
              <a:rPr lang="es-CO" sz="2200" spc="-130" dirty="0">
                <a:latin typeface="Constantia"/>
                <a:cs typeface="Constantia"/>
              </a:rPr>
              <a:t> </a:t>
            </a:r>
            <a:r>
              <a:rPr lang="es-CO" sz="2200" dirty="0">
                <a:latin typeface="Constantia"/>
                <a:cs typeface="Constantia"/>
              </a:rPr>
              <a:t>a</a:t>
            </a:r>
            <a:r>
              <a:rPr lang="es-CO" sz="2200" spc="-30" dirty="0">
                <a:latin typeface="Constantia"/>
                <a:cs typeface="Constantia"/>
              </a:rPr>
              <a:t>r</a:t>
            </a:r>
            <a:r>
              <a:rPr lang="es-CO" sz="2200" spc="-5" dirty="0">
                <a:latin typeface="Constantia"/>
                <a:cs typeface="Constantia"/>
              </a:rPr>
              <a:t>ch</a:t>
            </a:r>
            <a:r>
              <a:rPr lang="es-CO" sz="2200" spc="-30" dirty="0">
                <a:latin typeface="Constantia"/>
                <a:cs typeface="Constantia"/>
              </a:rPr>
              <a:t>i</a:t>
            </a:r>
            <a:r>
              <a:rPr lang="es-CO" sz="2200" spc="-55" dirty="0">
                <a:latin typeface="Constantia"/>
                <a:cs typeface="Constantia"/>
              </a:rPr>
              <a:t>v</a:t>
            </a:r>
            <a:r>
              <a:rPr lang="es-CO" sz="2200" dirty="0">
                <a:latin typeface="Constantia"/>
                <a:cs typeface="Constantia"/>
              </a:rPr>
              <a:t>o&gt;</a:t>
            </a:r>
          </a:p>
          <a:p>
            <a:pPr marL="755650" lvl="1" indent="-285750">
              <a:lnSpc>
                <a:spcPct val="100000"/>
              </a:lnSpc>
              <a:buFont typeface="Arial MT"/>
              <a:buChar char="–"/>
              <a:tabLst>
                <a:tab pos="755015" algn="l"/>
                <a:tab pos="755650" algn="l"/>
              </a:tabLst>
            </a:pPr>
            <a:r>
              <a:rPr lang="es-CO" sz="2200" dirty="0" err="1">
                <a:latin typeface="Constantia"/>
                <a:cs typeface="Constantia"/>
              </a:rPr>
              <a:t>git</a:t>
            </a:r>
            <a:r>
              <a:rPr lang="es-CO" sz="2200" spc="-120" dirty="0">
                <a:latin typeface="Constantia"/>
                <a:cs typeface="Constantia"/>
              </a:rPr>
              <a:t> </a:t>
            </a:r>
            <a:r>
              <a:rPr lang="es-CO" sz="2200" spc="-5" dirty="0" err="1">
                <a:latin typeface="Constantia"/>
                <a:cs typeface="Constantia"/>
              </a:rPr>
              <a:t>add</a:t>
            </a:r>
            <a:r>
              <a:rPr lang="es-CO" sz="2200" spc="-10" dirty="0">
                <a:latin typeface="Constantia"/>
                <a:cs typeface="Constantia"/>
              </a:rPr>
              <a:t> </a:t>
            </a:r>
            <a:r>
              <a:rPr lang="es-CO" sz="2200" dirty="0">
                <a:latin typeface="Constantia"/>
                <a:cs typeface="Constantia"/>
              </a:rPr>
              <a:t>.</a:t>
            </a:r>
            <a:r>
              <a:rPr lang="es-CO" sz="2200" spc="-5" dirty="0">
                <a:latin typeface="Constantia"/>
                <a:cs typeface="Constantia"/>
              </a:rPr>
              <a:t> </a:t>
            </a:r>
            <a:r>
              <a:rPr lang="es-CO" sz="2200" dirty="0">
                <a:latin typeface="Constantia"/>
                <a:cs typeface="Constantia"/>
              </a:rPr>
              <a:t>#</a:t>
            </a:r>
            <a:r>
              <a:rPr lang="es-CO" sz="2200" spc="-40" dirty="0">
                <a:latin typeface="Constantia"/>
                <a:cs typeface="Constantia"/>
              </a:rPr>
              <a:t> </a:t>
            </a:r>
            <a:r>
              <a:rPr lang="es-CO" sz="2200" spc="-5" dirty="0">
                <a:latin typeface="Constantia"/>
                <a:cs typeface="Constantia"/>
              </a:rPr>
              <a:t>Añade</a:t>
            </a:r>
            <a:r>
              <a:rPr lang="es-CO" sz="2200" spc="-95" dirty="0">
                <a:latin typeface="Constantia"/>
                <a:cs typeface="Constantia"/>
              </a:rPr>
              <a:t> </a:t>
            </a:r>
            <a:r>
              <a:rPr lang="es-CO" sz="2200" spc="-10" dirty="0">
                <a:latin typeface="Constantia"/>
                <a:cs typeface="Constantia"/>
              </a:rPr>
              <a:t>todos</a:t>
            </a:r>
            <a:r>
              <a:rPr lang="es-CO" sz="2200" spc="-65" dirty="0">
                <a:latin typeface="Constantia"/>
                <a:cs typeface="Constantia"/>
              </a:rPr>
              <a:t> </a:t>
            </a:r>
            <a:r>
              <a:rPr lang="es-CO" sz="2200" dirty="0">
                <a:latin typeface="Constantia"/>
                <a:cs typeface="Constantia"/>
              </a:rPr>
              <a:t>los</a:t>
            </a:r>
            <a:r>
              <a:rPr lang="es-CO" sz="2200" spc="-110" dirty="0">
                <a:latin typeface="Constantia"/>
                <a:cs typeface="Constantia"/>
              </a:rPr>
              <a:t> </a:t>
            </a:r>
            <a:r>
              <a:rPr lang="es-CO" sz="2200" spc="-15" dirty="0">
                <a:latin typeface="Constantia"/>
                <a:cs typeface="Constantia"/>
              </a:rPr>
              <a:t>archivos</a:t>
            </a:r>
            <a:r>
              <a:rPr lang="es-CO" sz="2200" spc="-70" dirty="0">
                <a:latin typeface="Constantia"/>
                <a:cs typeface="Constantia"/>
              </a:rPr>
              <a:t> </a:t>
            </a:r>
            <a:r>
              <a:rPr lang="es-CO" sz="2200" spc="-15" dirty="0">
                <a:latin typeface="Constantia"/>
                <a:cs typeface="Constantia"/>
              </a:rPr>
              <a:t>nuevos</a:t>
            </a:r>
            <a:r>
              <a:rPr lang="es-CO" sz="2200" spc="-125" dirty="0">
                <a:latin typeface="Constantia"/>
                <a:cs typeface="Constantia"/>
              </a:rPr>
              <a:t> </a:t>
            </a:r>
            <a:r>
              <a:rPr lang="es-CO" sz="2200" dirty="0">
                <a:latin typeface="Constantia"/>
                <a:cs typeface="Constantia"/>
              </a:rPr>
              <a:t>o</a:t>
            </a:r>
            <a:r>
              <a:rPr lang="es-CO" sz="2200" spc="-65" dirty="0">
                <a:latin typeface="Constantia"/>
                <a:cs typeface="Constantia"/>
              </a:rPr>
              <a:t> </a:t>
            </a:r>
            <a:r>
              <a:rPr lang="es-CO" sz="2200" dirty="0">
                <a:latin typeface="Constantia"/>
                <a:cs typeface="Constantia"/>
              </a:rPr>
              <a:t>modificados</a:t>
            </a:r>
          </a:p>
          <a:p>
            <a:pPr marL="755650" marR="189230" lvl="1" indent="-285750">
              <a:lnSpc>
                <a:spcPts val="2110"/>
              </a:lnSpc>
              <a:spcBef>
                <a:spcPts val="509"/>
              </a:spcBef>
              <a:buFont typeface="Arial MT"/>
              <a:buChar char="–"/>
              <a:tabLst>
                <a:tab pos="755015" algn="l"/>
                <a:tab pos="755650" algn="l"/>
              </a:tabLst>
            </a:pPr>
            <a:r>
              <a:rPr lang="es-CO" sz="2200" spc="-35" dirty="0">
                <a:latin typeface="Constantia"/>
                <a:cs typeface="Constantia"/>
              </a:rPr>
              <a:t>NOTA: </a:t>
            </a:r>
            <a:r>
              <a:rPr lang="es-CO" sz="2200" dirty="0">
                <a:latin typeface="Constantia"/>
                <a:cs typeface="Constantia"/>
              </a:rPr>
              <a:t>si modificas</a:t>
            </a:r>
            <a:r>
              <a:rPr lang="es-CO" sz="2200" spc="-114" dirty="0">
                <a:latin typeface="Constantia"/>
                <a:cs typeface="Constantia"/>
              </a:rPr>
              <a:t> </a:t>
            </a:r>
            <a:r>
              <a:rPr lang="es-CO" sz="2200" dirty="0">
                <a:latin typeface="Constantia"/>
                <a:cs typeface="Constantia"/>
              </a:rPr>
              <a:t>el</a:t>
            </a:r>
            <a:r>
              <a:rPr lang="es-CO" sz="2200" spc="-75" dirty="0">
                <a:latin typeface="Constantia"/>
                <a:cs typeface="Constantia"/>
              </a:rPr>
              <a:t> </a:t>
            </a:r>
            <a:r>
              <a:rPr lang="es-CO" sz="2200" spc="-20" dirty="0">
                <a:latin typeface="Constantia"/>
                <a:cs typeface="Constantia"/>
              </a:rPr>
              <a:t>archivo</a:t>
            </a:r>
            <a:r>
              <a:rPr lang="es-CO" sz="2200" spc="-130" dirty="0">
                <a:latin typeface="Constantia"/>
                <a:cs typeface="Constantia"/>
              </a:rPr>
              <a:t> </a:t>
            </a:r>
            <a:r>
              <a:rPr lang="es-CO" sz="2200" dirty="0">
                <a:latin typeface="Constantia"/>
                <a:cs typeface="Constantia"/>
              </a:rPr>
              <a:t>añadido</a:t>
            </a:r>
            <a:r>
              <a:rPr lang="es-CO" sz="2200" spc="-90" dirty="0">
                <a:latin typeface="Constantia"/>
                <a:cs typeface="Constantia"/>
              </a:rPr>
              <a:t> </a:t>
            </a:r>
            <a:r>
              <a:rPr lang="es-CO" sz="2200" spc="-15" dirty="0">
                <a:latin typeface="Constantia"/>
                <a:cs typeface="Constantia"/>
              </a:rPr>
              <a:t>tendrás</a:t>
            </a:r>
            <a:r>
              <a:rPr lang="es-CO" sz="2200" spc="-125" dirty="0">
                <a:latin typeface="Constantia"/>
                <a:cs typeface="Constantia"/>
              </a:rPr>
              <a:t> </a:t>
            </a:r>
            <a:r>
              <a:rPr lang="es-CO" sz="2200" spc="-5" dirty="0">
                <a:latin typeface="Constantia"/>
                <a:cs typeface="Constantia"/>
              </a:rPr>
              <a:t>que</a:t>
            </a:r>
            <a:r>
              <a:rPr lang="es-CO" sz="2200" spc="-130" dirty="0">
                <a:latin typeface="Constantia"/>
                <a:cs typeface="Constantia"/>
              </a:rPr>
              <a:t> </a:t>
            </a:r>
            <a:r>
              <a:rPr lang="es-CO" sz="2200" spc="-25" dirty="0">
                <a:latin typeface="Constantia"/>
                <a:cs typeface="Constantia"/>
              </a:rPr>
              <a:t>volver</a:t>
            </a:r>
            <a:r>
              <a:rPr lang="es-CO" sz="2200" spc="-145" dirty="0">
                <a:latin typeface="Constantia"/>
                <a:cs typeface="Constantia"/>
              </a:rPr>
              <a:t> </a:t>
            </a:r>
            <a:r>
              <a:rPr lang="es-CO" sz="2200" dirty="0">
                <a:latin typeface="Constantia"/>
                <a:cs typeface="Constantia"/>
              </a:rPr>
              <a:t>a </a:t>
            </a:r>
            <a:r>
              <a:rPr lang="es-CO" sz="2200" spc="-540" dirty="0">
                <a:latin typeface="Constantia"/>
                <a:cs typeface="Constantia"/>
              </a:rPr>
              <a:t> </a:t>
            </a:r>
            <a:r>
              <a:rPr lang="es-CO" sz="2200" spc="-5" dirty="0">
                <a:latin typeface="Constantia"/>
                <a:cs typeface="Constantia"/>
              </a:rPr>
              <a:t>añadirlo</a:t>
            </a:r>
            <a:r>
              <a:rPr lang="es-CO" sz="2200" spc="-80" dirty="0">
                <a:latin typeface="Constantia"/>
                <a:cs typeface="Constantia"/>
              </a:rPr>
              <a:t> </a:t>
            </a:r>
            <a:r>
              <a:rPr lang="es-CO" sz="2200" dirty="0">
                <a:latin typeface="Wingdings"/>
                <a:cs typeface="Wingdings"/>
              </a:rPr>
              <a:t></a:t>
            </a:r>
          </a:p>
          <a:p>
            <a:pPr marL="755650" marR="35560" lvl="1" indent="-285750">
              <a:lnSpc>
                <a:spcPct val="80000"/>
              </a:lnSpc>
              <a:spcBef>
                <a:spcPts val="550"/>
              </a:spcBef>
              <a:buClr>
                <a:srgbClr val="000000"/>
              </a:buClr>
              <a:buFont typeface="Arial MT"/>
              <a:buChar char="–"/>
              <a:tabLst>
                <a:tab pos="755015" algn="l"/>
                <a:tab pos="755650" algn="l"/>
              </a:tabLst>
            </a:pPr>
            <a:r>
              <a:rPr lang="es-CO" sz="2200" u="heavy" dirty="0" err="1">
                <a:solidFill>
                  <a:srgbClr val="0000FF"/>
                </a:solidFill>
                <a:uFill>
                  <a:solidFill>
                    <a:srgbClr val="0000FF"/>
                  </a:solidFill>
                </a:uFill>
                <a:latin typeface="Constantia"/>
                <a:cs typeface="Constantia"/>
                <a:hlinkClick r:id="rId7"/>
              </a:rPr>
              <a:t>git</a:t>
            </a:r>
            <a:r>
              <a:rPr lang="es-CO" sz="2200" u="heavy" spc="-114" dirty="0">
                <a:solidFill>
                  <a:srgbClr val="0000FF"/>
                </a:solidFill>
                <a:uFill>
                  <a:solidFill>
                    <a:srgbClr val="0000FF"/>
                  </a:solidFill>
                </a:uFill>
                <a:latin typeface="Constantia"/>
                <a:cs typeface="Constantia"/>
                <a:hlinkClick r:id="rId7"/>
              </a:rPr>
              <a:t> </a:t>
            </a:r>
            <a:r>
              <a:rPr lang="es-CO" sz="2200" u="heavy" spc="-5" dirty="0" err="1">
                <a:solidFill>
                  <a:srgbClr val="0000FF"/>
                </a:solidFill>
                <a:uFill>
                  <a:solidFill>
                    <a:srgbClr val="0000FF"/>
                  </a:solidFill>
                </a:uFill>
                <a:latin typeface="Constantia"/>
                <a:cs typeface="Constantia"/>
                <a:hlinkClick r:id="rId7"/>
              </a:rPr>
              <a:t>add</a:t>
            </a:r>
            <a:r>
              <a:rPr lang="es-CO" sz="2200" u="heavy" spc="-10" dirty="0">
                <a:solidFill>
                  <a:srgbClr val="0000FF"/>
                </a:solidFill>
                <a:uFill>
                  <a:solidFill>
                    <a:srgbClr val="0000FF"/>
                  </a:solidFill>
                </a:uFill>
                <a:latin typeface="Constantia"/>
                <a:cs typeface="Constantia"/>
                <a:hlinkClick r:id="rId7"/>
              </a:rPr>
              <a:t> </a:t>
            </a:r>
            <a:r>
              <a:rPr lang="es-CO" sz="2200" u="heavy" dirty="0">
                <a:solidFill>
                  <a:srgbClr val="0000FF"/>
                </a:solidFill>
                <a:uFill>
                  <a:solidFill>
                    <a:srgbClr val="0000FF"/>
                  </a:solidFill>
                </a:uFill>
                <a:latin typeface="Constantia"/>
                <a:cs typeface="Constantia"/>
                <a:hlinkClick r:id="rId7"/>
              </a:rPr>
              <a:t>-A</a:t>
            </a:r>
            <a:r>
              <a:rPr lang="es-CO" sz="2200" u="heavy" spc="-40" dirty="0">
                <a:solidFill>
                  <a:srgbClr val="0000FF"/>
                </a:solidFill>
                <a:uFill>
                  <a:solidFill>
                    <a:srgbClr val="0000FF"/>
                  </a:solidFill>
                </a:uFill>
                <a:latin typeface="Constantia"/>
                <a:cs typeface="Constantia"/>
                <a:hlinkClick r:id="rId7"/>
              </a:rPr>
              <a:t> </a:t>
            </a:r>
            <a:r>
              <a:rPr lang="es-CO" sz="2200" u="heavy" dirty="0">
                <a:solidFill>
                  <a:srgbClr val="0000FF"/>
                </a:solidFill>
                <a:uFill>
                  <a:solidFill>
                    <a:srgbClr val="0000FF"/>
                  </a:solidFill>
                </a:uFill>
                <a:latin typeface="Constantia"/>
                <a:cs typeface="Constantia"/>
                <a:hlinkClick r:id="rId7"/>
              </a:rPr>
              <a:t>#</a:t>
            </a:r>
            <a:r>
              <a:rPr lang="es-CO" sz="2200" u="heavy" spc="-35" dirty="0">
                <a:solidFill>
                  <a:srgbClr val="0000FF"/>
                </a:solidFill>
                <a:uFill>
                  <a:solidFill>
                    <a:srgbClr val="0000FF"/>
                  </a:solidFill>
                </a:uFill>
                <a:latin typeface="Constantia"/>
                <a:cs typeface="Constantia"/>
                <a:hlinkClick r:id="rId7"/>
              </a:rPr>
              <a:t> </a:t>
            </a:r>
            <a:r>
              <a:rPr lang="es-CO" sz="2200" u="heavy" spc="-5" dirty="0">
                <a:solidFill>
                  <a:srgbClr val="0000FF"/>
                </a:solidFill>
                <a:uFill>
                  <a:solidFill>
                    <a:srgbClr val="0000FF"/>
                  </a:solidFill>
                </a:uFill>
                <a:latin typeface="Constantia"/>
                <a:cs typeface="Constantia"/>
                <a:hlinkClick r:id="rId7"/>
              </a:rPr>
              <a:t>Añade</a:t>
            </a:r>
            <a:r>
              <a:rPr lang="es-CO" sz="2200" u="heavy" spc="-95" dirty="0">
                <a:solidFill>
                  <a:srgbClr val="0000FF"/>
                </a:solidFill>
                <a:uFill>
                  <a:solidFill>
                    <a:srgbClr val="0000FF"/>
                  </a:solidFill>
                </a:uFill>
                <a:latin typeface="Constantia"/>
                <a:cs typeface="Constantia"/>
                <a:hlinkClick r:id="rId7"/>
              </a:rPr>
              <a:t> </a:t>
            </a:r>
            <a:r>
              <a:rPr lang="es-CO" sz="2200" u="heavy" spc="-10" dirty="0">
                <a:solidFill>
                  <a:srgbClr val="0000FF"/>
                </a:solidFill>
                <a:uFill>
                  <a:solidFill>
                    <a:srgbClr val="0000FF"/>
                  </a:solidFill>
                </a:uFill>
                <a:latin typeface="Constantia"/>
                <a:cs typeface="Constantia"/>
                <a:hlinkClick r:id="rId7"/>
              </a:rPr>
              <a:t>todos</a:t>
            </a:r>
            <a:r>
              <a:rPr lang="es-CO" sz="2200" u="heavy" spc="-60" dirty="0">
                <a:solidFill>
                  <a:srgbClr val="0000FF"/>
                </a:solidFill>
                <a:uFill>
                  <a:solidFill>
                    <a:srgbClr val="0000FF"/>
                  </a:solidFill>
                </a:uFill>
                <a:latin typeface="Constantia"/>
                <a:cs typeface="Constantia"/>
                <a:hlinkClick r:id="rId7"/>
              </a:rPr>
              <a:t> </a:t>
            </a:r>
            <a:r>
              <a:rPr lang="es-CO" sz="2200" u="heavy" dirty="0">
                <a:solidFill>
                  <a:srgbClr val="0000FF"/>
                </a:solidFill>
                <a:uFill>
                  <a:solidFill>
                    <a:srgbClr val="0000FF"/>
                  </a:solidFill>
                </a:uFill>
                <a:latin typeface="Constantia"/>
                <a:cs typeface="Constantia"/>
                <a:hlinkClick r:id="rId7"/>
              </a:rPr>
              <a:t>los</a:t>
            </a:r>
            <a:r>
              <a:rPr lang="es-CO" sz="2200" u="heavy" spc="-110" dirty="0">
                <a:solidFill>
                  <a:srgbClr val="0000FF"/>
                </a:solidFill>
                <a:uFill>
                  <a:solidFill>
                    <a:srgbClr val="0000FF"/>
                  </a:solidFill>
                </a:uFill>
                <a:latin typeface="Constantia"/>
                <a:cs typeface="Constantia"/>
                <a:hlinkClick r:id="rId7"/>
              </a:rPr>
              <a:t> </a:t>
            </a:r>
            <a:r>
              <a:rPr lang="es-CO" sz="2200" u="heavy" spc="-15" dirty="0">
                <a:solidFill>
                  <a:srgbClr val="0000FF"/>
                </a:solidFill>
                <a:uFill>
                  <a:solidFill>
                    <a:srgbClr val="0000FF"/>
                  </a:solidFill>
                </a:uFill>
                <a:latin typeface="Constantia"/>
                <a:cs typeface="Constantia"/>
                <a:hlinkClick r:id="rId7"/>
              </a:rPr>
              <a:t>archivos</a:t>
            </a:r>
            <a:r>
              <a:rPr lang="es-CO" sz="2200" u="heavy" spc="-70" dirty="0">
                <a:solidFill>
                  <a:srgbClr val="0000FF"/>
                </a:solidFill>
                <a:uFill>
                  <a:solidFill>
                    <a:srgbClr val="0000FF"/>
                  </a:solidFill>
                </a:uFill>
                <a:latin typeface="Constantia"/>
                <a:cs typeface="Constantia"/>
                <a:hlinkClick r:id="rId7"/>
              </a:rPr>
              <a:t> </a:t>
            </a:r>
            <a:r>
              <a:rPr lang="es-CO" sz="2200" u="heavy" spc="-5" dirty="0">
                <a:solidFill>
                  <a:srgbClr val="0000FF"/>
                </a:solidFill>
                <a:uFill>
                  <a:solidFill>
                    <a:srgbClr val="0000FF"/>
                  </a:solidFill>
                </a:uFill>
                <a:latin typeface="Constantia"/>
                <a:cs typeface="Constantia"/>
                <a:hlinkClick r:id="rId7"/>
              </a:rPr>
              <a:t>modificados,</a:t>
            </a:r>
            <a:r>
              <a:rPr lang="es-CO" sz="2200" u="heavy" spc="-20" dirty="0">
                <a:solidFill>
                  <a:srgbClr val="0000FF"/>
                </a:solidFill>
                <a:uFill>
                  <a:solidFill>
                    <a:srgbClr val="0000FF"/>
                  </a:solidFill>
                </a:uFill>
                <a:latin typeface="Constantia"/>
                <a:cs typeface="Constantia"/>
                <a:hlinkClick r:id="rId7"/>
              </a:rPr>
              <a:t> </a:t>
            </a:r>
            <a:r>
              <a:rPr lang="es-CO" sz="2200" u="heavy" spc="-15" dirty="0">
                <a:solidFill>
                  <a:srgbClr val="0000FF"/>
                </a:solidFill>
                <a:uFill>
                  <a:solidFill>
                    <a:srgbClr val="0000FF"/>
                  </a:solidFill>
                </a:uFill>
                <a:latin typeface="Constantia"/>
                <a:cs typeface="Constantia"/>
                <a:hlinkClick r:id="rId7"/>
              </a:rPr>
              <a:t>nuevos</a:t>
            </a:r>
            <a:r>
              <a:rPr lang="es-CO" sz="2200" u="heavy" spc="-120" dirty="0">
                <a:solidFill>
                  <a:srgbClr val="0000FF"/>
                </a:solidFill>
                <a:uFill>
                  <a:solidFill>
                    <a:srgbClr val="0000FF"/>
                  </a:solidFill>
                </a:uFill>
                <a:latin typeface="Constantia"/>
                <a:cs typeface="Constantia"/>
                <a:hlinkClick r:id="rId7"/>
              </a:rPr>
              <a:t> </a:t>
            </a:r>
            <a:r>
              <a:rPr lang="es-CO" sz="2200" u="heavy" dirty="0">
                <a:solidFill>
                  <a:srgbClr val="0000FF"/>
                </a:solidFill>
                <a:uFill>
                  <a:solidFill>
                    <a:srgbClr val="0000FF"/>
                  </a:solidFill>
                </a:uFill>
                <a:latin typeface="Constantia"/>
                <a:cs typeface="Constantia"/>
                <a:hlinkClick r:id="rId7"/>
              </a:rPr>
              <a:t>o </a:t>
            </a:r>
            <a:r>
              <a:rPr lang="es-CO" sz="2200" spc="-540" dirty="0">
                <a:solidFill>
                  <a:srgbClr val="0000FF"/>
                </a:solidFill>
                <a:latin typeface="Constantia"/>
                <a:cs typeface="Constantia"/>
              </a:rPr>
              <a:t> </a:t>
            </a:r>
            <a:r>
              <a:rPr lang="es-CO" sz="2200" u="heavy" spc="-10" dirty="0">
                <a:solidFill>
                  <a:srgbClr val="0000FF"/>
                </a:solidFill>
                <a:uFill>
                  <a:solidFill>
                    <a:srgbClr val="0000FF"/>
                  </a:solidFill>
                </a:uFill>
                <a:latin typeface="Constantia"/>
                <a:cs typeface="Constantia"/>
                <a:hlinkClick r:id="rId7"/>
              </a:rPr>
              <a:t>borrados</a:t>
            </a:r>
            <a:endParaRPr lang="es-CO" sz="2200" dirty="0">
              <a:latin typeface="Constantia"/>
              <a:cs typeface="Constantia"/>
            </a:endParaRPr>
          </a:p>
          <a:p>
            <a:pPr marL="755650" marR="452120" lvl="1" indent="-285750">
              <a:lnSpc>
                <a:spcPts val="2110"/>
              </a:lnSpc>
              <a:spcBef>
                <a:spcPts val="509"/>
              </a:spcBef>
              <a:buFont typeface="Arial MT"/>
              <a:buChar char="–"/>
              <a:tabLst>
                <a:tab pos="755015" algn="l"/>
                <a:tab pos="755650" algn="l"/>
              </a:tabLst>
            </a:pPr>
            <a:r>
              <a:rPr lang="es-CO" sz="2200" spc="20" dirty="0">
                <a:latin typeface="Constantia"/>
                <a:cs typeface="Constantia"/>
              </a:rPr>
              <a:t>La</a:t>
            </a:r>
            <a:r>
              <a:rPr lang="es-CO" sz="2200" spc="-120" dirty="0">
                <a:latin typeface="Constantia"/>
                <a:cs typeface="Constantia"/>
              </a:rPr>
              <a:t> </a:t>
            </a:r>
            <a:r>
              <a:rPr lang="es-CO" sz="2200" spc="-5" dirty="0">
                <a:latin typeface="Constantia"/>
                <a:cs typeface="Constantia"/>
              </a:rPr>
              <a:t>opción</a:t>
            </a:r>
            <a:r>
              <a:rPr lang="es-CO" sz="2200" spc="-45" dirty="0">
                <a:latin typeface="Constantia"/>
                <a:cs typeface="Constantia"/>
              </a:rPr>
              <a:t> </a:t>
            </a:r>
            <a:r>
              <a:rPr lang="es-CO" sz="2200" dirty="0">
                <a:latin typeface="Constantia"/>
                <a:cs typeface="Constantia"/>
              </a:rPr>
              <a:t>–n</a:t>
            </a:r>
            <a:r>
              <a:rPr lang="es-CO" sz="2200" spc="-50" dirty="0">
                <a:latin typeface="Constantia"/>
                <a:cs typeface="Constantia"/>
              </a:rPr>
              <a:t> </a:t>
            </a:r>
            <a:r>
              <a:rPr lang="es-CO" sz="2200" spc="-10" dirty="0">
                <a:latin typeface="Constantia"/>
                <a:cs typeface="Constantia"/>
              </a:rPr>
              <a:t>muestra</a:t>
            </a:r>
            <a:r>
              <a:rPr lang="es-CO" sz="2200" spc="-90" dirty="0">
                <a:latin typeface="Constantia"/>
                <a:cs typeface="Constantia"/>
              </a:rPr>
              <a:t> </a:t>
            </a:r>
            <a:r>
              <a:rPr lang="es-CO" sz="2200" dirty="0">
                <a:latin typeface="Constantia"/>
                <a:cs typeface="Constantia"/>
              </a:rPr>
              <a:t>los</a:t>
            </a:r>
            <a:r>
              <a:rPr lang="es-CO" sz="2200" spc="-110" dirty="0">
                <a:latin typeface="Constantia"/>
                <a:cs typeface="Constantia"/>
              </a:rPr>
              <a:t> </a:t>
            </a:r>
            <a:r>
              <a:rPr lang="es-CO" sz="2200" spc="-5" dirty="0">
                <a:latin typeface="Constantia"/>
                <a:cs typeface="Constantia"/>
              </a:rPr>
              <a:t>cambios</a:t>
            </a:r>
            <a:r>
              <a:rPr lang="es-CO" sz="2200" spc="-125" dirty="0">
                <a:latin typeface="Constantia"/>
                <a:cs typeface="Constantia"/>
              </a:rPr>
              <a:t> </a:t>
            </a:r>
            <a:r>
              <a:rPr lang="es-CO" sz="2200" dirty="0">
                <a:latin typeface="Constantia"/>
                <a:cs typeface="Constantia"/>
              </a:rPr>
              <a:t>a</a:t>
            </a:r>
            <a:r>
              <a:rPr lang="es-CO" sz="2200" spc="-100" dirty="0">
                <a:latin typeface="Constantia"/>
                <a:cs typeface="Constantia"/>
              </a:rPr>
              <a:t> </a:t>
            </a:r>
            <a:r>
              <a:rPr lang="es-CO" sz="2200" spc="-10" dirty="0">
                <a:latin typeface="Constantia"/>
                <a:cs typeface="Constantia"/>
              </a:rPr>
              <a:t>realizar</a:t>
            </a:r>
            <a:r>
              <a:rPr lang="es-CO" sz="2200" spc="-155" dirty="0">
                <a:latin typeface="Constantia"/>
                <a:cs typeface="Constantia"/>
              </a:rPr>
              <a:t> </a:t>
            </a:r>
            <a:r>
              <a:rPr lang="es-CO" sz="2200" dirty="0">
                <a:latin typeface="Constantia"/>
                <a:cs typeface="Constantia"/>
              </a:rPr>
              <a:t>en</a:t>
            </a:r>
            <a:r>
              <a:rPr lang="es-CO" sz="2200" spc="-45" dirty="0">
                <a:latin typeface="Constantia"/>
                <a:cs typeface="Constantia"/>
              </a:rPr>
              <a:t> </a:t>
            </a:r>
            <a:r>
              <a:rPr lang="es-CO" sz="2200" dirty="0">
                <a:latin typeface="Constantia"/>
                <a:cs typeface="Constantia"/>
              </a:rPr>
              <a:t>la</a:t>
            </a:r>
            <a:r>
              <a:rPr lang="es-CO" sz="2200" spc="-110" dirty="0">
                <a:latin typeface="Constantia"/>
                <a:cs typeface="Constantia"/>
              </a:rPr>
              <a:t> </a:t>
            </a:r>
            <a:r>
              <a:rPr lang="es-CO" sz="2200" spc="-5" dirty="0" err="1">
                <a:latin typeface="Constantia"/>
                <a:cs typeface="Constantia"/>
              </a:rPr>
              <a:t>staging</a:t>
            </a:r>
            <a:r>
              <a:rPr lang="es-CO" sz="2200" spc="-5" dirty="0">
                <a:latin typeface="Constantia"/>
                <a:cs typeface="Constantia"/>
              </a:rPr>
              <a:t> </a:t>
            </a:r>
            <a:r>
              <a:rPr lang="es-CO" sz="2200" spc="-535" dirty="0">
                <a:latin typeface="Constantia"/>
                <a:cs typeface="Constantia"/>
              </a:rPr>
              <a:t> </a:t>
            </a:r>
            <a:r>
              <a:rPr lang="es-CO" sz="2200" spc="-10" dirty="0" err="1">
                <a:latin typeface="Constantia"/>
                <a:cs typeface="Constantia"/>
              </a:rPr>
              <a:t>area</a:t>
            </a:r>
            <a:r>
              <a:rPr lang="es-CO" sz="2200" spc="-120" dirty="0">
                <a:latin typeface="Constantia"/>
                <a:cs typeface="Constantia"/>
              </a:rPr>
              <a:t> </a:t>
            </a:r>
            <a:r>
              <a:rPr lang="es-CO" sz="2200" spc="-10" dirty="0">
                <a:latin typeface="Constantia"/>
                <a:cs typeface="Constantia"/>
              </a:rPr>
              <a:t>pero</a:t>
            </a:r>
            <a:r>
              <a:rPr lang="es-CO" sz="2200" spc="-75" dirty="0">
                <a:latin typeface="Constantia"/>
                <a:cs typeface="Constantia"/>
              </a:rPr>
              <a:t> </a:t>
            </a:r>
            <a:r>
              <a:rPr lang="es-CO" sz="2200" spc="-5" dirty="0">
                <a:latin typeface="Constantia"/>
                <a:cs typeface="Constantia"/>
              </a:rPr>
              <a:t>no</a:t>
            </a:r>
            <a:r>
              <a:rPr lang="es-CO" sz="2200" spc="-70" dirty="0">
                <a:latin typeface="Constantia"/>
                <a:cs typeface="Constantia"/>
              </a:rPr>
              <a:t> </a:t>
            </a:r>
            <a:r>
              <a:rPr lang="es-CO" sz="2200" dirty="0">
                <a:latin typeface="Constantia"/>
                <a:cs typeface="Constantia"/>
              </a:rPr>
              <a:t>los</a:t>
            </a:r>
            <a:r>
              <a:rPr lang="es-CO" sz="2200" spc="-95" dirty="0">
                <a:latin typeface="Constantia"/>
                <a:cs typeface="Constantia"/>
              </a:rPr>
              <a:t> </a:t>
            </a:r>
            <a:r>
              <a:rPr lang="es-CO" sz="2200" spc="-10" dirty="0">
                <a:latin typeface="Constantia"/>
                <a:cs typeface="Constantia"/>
              </a:rPr>
              <a:t>realiza.</a:t>
            </a:r>
            <a:endParaRPr lang="es-CO" sz="2200" dirty="0">
              <a:latin typeface="Constantia"/>
              <a:cs typeface="Constant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698241" y="153923"/>
              <a:ext cx="3746754" cy="925067"/>
            </a:xfrm>
            <a:prstGeom prst="rect">
              <a:avLst/>
            </a:prstGeom>
          </p:spPr>
        </p:pic>
      </p:grpSp>
      <p:sp>
        <p:nvSpPr>
          <p:cNvPr id="10" name="object 10"/>
          <p:cNvSpPr txBox="1">
            <a:spLocks noGrp="1"/>
          </p:cNvSpPr>
          <p:nvPr>
            <p:ph type="title"/>
          </p:nvPr>
        </p:nvSpPr>
        <p:spPr>
          <a:xfrm>
            <a:off x="2965450" y="273304"/>
            <a:ext cx="3212465" cy="513080"/>
          </a:xfrm>
          <a:prstGeom prst="rect">
            <a:avLst/>
          </a:prstGeom>
        </p:spPr>
        <p:txBody>
          <a:bodyPr vert="horz" wrap="square" lIns="0" tIns="12065" rIns="0" bIns="0" rtlCol="0">
            <a:spAutoFit/>
          </a:bodyPr>
          <a:lstStyle/>
          <a:p>
            <a:pPr marL="12700">
              <a:lnSpc>
                <a:spcPct val="100000"/>
              </a:lnSpc>
              <a:spcBef>
                <a:spcPts val="95"/>
              </a:spcBef>
            </a:pPr>
            <a:r>
              <a:rPr spc="-10" dirty="0"/>
              <a:t>Ignorando</a:t>
            </a:r>
            <a:r>
              <a:rPr spc="-35" dirty="0"/>
              <a:t> </a:t>
            </a:r>
            <a:r>
              <a:rPr spc="-15" dirty="0"/>
              <a:t>Archivos</a:t>
            </a:r>
          </a:p>
        </p:txBody>
      </p:sp>
      <p:sp>
        <p:nvSpPr>
          <p:cNvPr id="11" name="object 11"/>
          <p:cNvSpPr txBox="1"/>
          <p:nvPr/>
        </p:nvSpPr>
        <p:spPr>
          <a:xfrm>
            <a:off x="535940" y="849630"/>
            <a:ext cx="8047990" cy="4899025"/>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lang="es-CO" sz="2600" spc="-35" dirty="0">
                <a:latin typeface="Constantia"/>
                <a:cs typeface="Constantia"/>
              </a:rPr>
              <a:t>I</a:t>
            </a:r>
            <a:r>
              <a:rPr lang="es-CO" sz="2600" spc="-5" dirty="0">
                <a:latin typeface="Constantia"/>
                <a:cs typeface="Constantia"/>
              </a:rPr>
              <a:t>gno</a:t>
            </a:r>
            <a:r>
              <a:rPr lang="es-CO" sz="2600" spc="-50" dirty="0">
                <a:latin typeface="Constantia"/>
                <a:cs typeface="Constantia"/>
              </a:rPr>
              <a:t>r</a:t>
            </a:r>
            <a:r>
              <a:rPr lang="es-CO" sz="2600" spc="-5" dirty="0">
                <a:latin typeface="Constantia"/>
                <a:cs typeface="Constantia"/>
              </a:rPr>
              <a:t>ando</a:t>
            </a:r>
            <a:r>
              <a:rPr lang="es-CO" sz="2600" spc="-125" dirty="0">
                <a:latin typeface="Constantia"/>
                <a:cs typeface="Constantia"/>
              </a:rPr>
              <a:t> </a:t>
            </a:r>
            <a:r>
              <a:rPr lang="es-CO" sz="2600" spc="-5" dirty="0">
                <a:latin typeface="Constantia"/>
                <a:cs typeface="Constantia"/>
              </a:rPr>
              <a:t>a</a:t>
            </a:r>
            <a:r>
              <a:rPr lang="es-CO" sz="2600" spc="-40" dirty="0">
                <a:latin typeface="Constantia"/>
                <a:cs typeface="Constantia"/>
              </a:rPr>
              <a:t>r</a:t>
            </a:r>
            <a:r>
              <a:rPr lang="es-CO" sz="2600" spc="-10" dirty="0">
                <a:latin typeface="Constantia"/>
                <a:cs typeface="Constantia"/>
              </a:rPr>
              <a:t>ch</a:t>
            </a:r>
            <a:r>
              <a:rPr lang="es-CO" sz="2600" spc="-30" dirty="0">
                <a:latin typeface="Constantia"/>
                <a:cs typeface="Constantia"/>
              </a:rPr>
              <a:t>i</a:t>
            </a:r>
            <a:r>
              <a:rPr lang="es-CO" sz="2600" spc="-75" dirty="0">
                <a:latin typeface="Constantia"/>
                <a:cs typeface="Constantia"/>
              </a:rPr>
              <a:t>v</a:t>
            </a:r>
            <a:r>
              <a:rPr lang="es-CO" sz="2600" spc="-5" dirty="0">
                <a:latin typeface="Constantia"/>
                <a:cs typeface="Constantia"/>
              </a:rPr>
              <a:t>os</a:t>
            </a:r>
            <a:endParaRPr lang="es-CO" sz="26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lang="es-CO" sz="2200" spc="-5" dirty="0">
                <a:latin typeface="Constantia"/>
                <a:cs typeface="Constantia"/>
              </a:rPr>
              <a:t>C</a:t>
            </a:r>
            <a:r>
              <a:rPr lang="es-CO" sz="2200" spc="-30" dirty="0">
                <a:latin typeface="Constantia"/>
                <a:cs typeface="Constantia"/>
              </a:rPr>
              <a:t>r</a:t>
            </a:r>
            <a:r>
              <a:rPr lang="es-CO" sz="2200" dirty="0">
                <a:latin typeface="Constantia"/>
                <a:cs typeface="Constantia"/>
              </a:rPr>
              <a:t>ear</a:t>
            </a:r>
            <a:r>
              <a:rPr lang="es-CO" sz="2200" spc="-155" dirty="0">
                <a:latin typeface="Constantia"/>
                <a:cs typeface="Constantia"/>
              </a:rPr>
              <a:t> </a:t>
            </a:r>
            <a:r>
              <a:rPr lang="es-CO" sz="2200" dirty="0">
                <a:latin typeface="Constantia"/>
                <a:cs typeface="Constantia"/>
              </a:rPr>
              <a:t>el</a:t>
            </a:r>
            <a:r>
              <a:rPr lang="es-CO" sz="2200" spc="-70" dirty="0">
                <a:latin typeface="Constantia"/>
                <a:cs typeface="Constantia"/>
              </a:rPr>
              <a:t> </a:t>
            </a:r>
            <a:r>
              <a:rPr lang="es-CO" sz="2200" dirty="0">
                <a:latin typeface="Constantia"/>
                <a:cs typeface="Constantia"/>
              </a:rPr>
              <a:t>a</a:t>
            </a:r>
            <a:r>
              <a:rPr lang="es-CO" sz="2200" spc="-30" dirty="0">
                <a:latin typeface="Constantia"/>
                <a:cs typeface="Constantia"/>
              </a:rPr>
              <a:t>r</a:t>
            </a:r>
            <a:r>
              <a:rPr lang="es-CO" sz="2200" spc="-5" dirty="0">
                <a:latin typeface="Constantia"/>
                <a:cs typeface="Constantia"/>
              </a:rPr>
              <a:t>ch</a:t>
            </a:r>
            <a:r>
              <a:rPr lang="es-CO" sz="2200" spc="-30" dirty="0">
                <a:latin typeface="Constantia"/>
                <a:cs typeface="Constantia"/>
              </a:rPr>
              <a:t>i</a:t>
            </a:r>
            <a:r>
              <a:rPr lang="es-CO" sz="2200" spc="-55" dirty="0">
                <a:latin typeface="Constantia"/>
                <a:cs typeface="Constantia"/>
              </a:rPr>
              <a:t>v</a:t>
            </a:r>
            <a:r>
              <a:rPr lang="es-CO" sz="2200" dirty="0">
                <a:latin typeface="Constantia"/>
                <a:cs typeface="Constantia"/>
              </a:rPr>
              <a:t>o</a:t>
            </a:r>
            <a:r>
              <a:rPr lang="es-CO" sz="2200" spc="-75" dirty="0">
                <a:latin typeface="Constantia"/>
                <a:cs typeface="Constantia"/>
              </a:rPr>
              <a:t> </a:t>
            </a:r>
            <a:r>
              <a:rPr lang="es-CO" sz="2200" dirty="0">
                <a:latin typeface="Constantia"/>
                <a:cs typeface="Constantia"/>
              </a:rPr>
              <a:t>.</a:t>
            </a:r>
            <a:r>
              <a:rPr lang="es-CO" sz="2200" dirty="0" err="1">
                <a:latin typeface="Constantia"/>
                <a:cs typeface="Constantia"/>
              </a:rPr>
              <a:t>gitign</a:t>
            </a:r>
            <a:r>
              <a:rPr lang="es-CO" sz="2200" spc="-10" dirty="0" err="1">
                <a:latin typeface="Constantia"/>
                <a:cs typeface="Constantia"/>
              </a:rPr>
              <a:t>o</a:t>
            </a:r>
            <a:r>
              <a:rPr lang="es-CO" sz="2200" spc="-35" dirty="0" err="1">
                <a:latin typeface="Constantia"/>
                <a:cs typeface="Constantia"/>
              </a:rPr>
              <a:t>r</a:t>
            </a:r>
            <a:r>
              <a:rPr lang="es-CO" sz="2200" dirty="0" err="1">
                <a:latin typeface="Constantia"/>
                <a:cs typeface="Constantia"/>
              </a:rPr>
              <a:t>e</a:t>
            </a:r>
            <a:r>
              <a:rPr lang="es-CO" sz="2200" spc="-135" dirty="0">
                <a:latin typeface="Constantia"/>
                <a:cs typeface="Constantia"/>
              </a:rPr>
              <a:t> </a:t>
            </a:r>
            <a:r>
              <a:rPr lang="es-CO" sz="2200" dirty="0">
                <a:latin typeface="Constantia"/>
                <a:cs typeface="Constantia"/>
              </a:rPr>
              <a:t>en</a:t>
            </a:r>
            <a:r>
              <a:rPr lang="es-CO" sz="2200" spc="-45" dirty="0">
                <a:latin typeface="Constantia"/>
                <a:cs typeface="Constantia"/>
              </a:rPr>
              <a:t> </a:t>
            </a:r>
            <a:r>
              <a:rPr lang="es-CO" sz="2200" dirty="0">
                <a:latin typeface="Constantia"/>
                <a:cs typeface="Constantia"/>
              </a:rPr>
              <a:t>la</a:t>
            </a:r>
            <a:r>
              <a:rPr lang="es-CO" sz="2200" spc="-120" dirty="0">
                <a:latin typeface="Constantia"/>
                <a:cs typeface="Constantia"/>
              </a:rPr>
              <a:t> </a:t>
            </a:r>
            <a:r>
              <a:rPr lang="es-CO" sz="2200" spc="-5" dirty="0">
                <a:latin typeface="Constantia"/>
                <a:cs typeface="Constantia"/>
              </a:rPr>
              <a:t>car</a:t>
            </a:r>
            <a:r>
              <a:rPr lang="es-CO" sz="2200" spc="-10" dirty="0">
                <a:latin typeface="Constantia"/>
                <a:cs typeface="Constantia"/>
              </a:rPr>
              <a:t>p</a:t>
            </a:r>
            <a:r>
              <a:rPr lang="es-CO" sz="2200" dirty="0">
                <a:latin typeface="Constantia"/>
                <a:cs typeface="Constantia"/>
              </a:rPr>
              <a:t>e</a:t>
            </a:r>
            <a:r>
              <a:rPr lang="es-CO" sz="2200" spc="-10" dirty="0">
                <a:latin typeface="Constantia"/>
                <a:cs typeface="Constantia"/>
              </a:rPr>
              <a:t>t</a:t>
            </a:r>
            <a:r>
              <a:rPr lang="es-CO" sz="2200" dirty="0">
                <a:latin typeface="Constantia"/>
                <a:cs typeface="Constantia"/>
              </a:rPr>
              <a:t>a</a:t>
            </a:r>
            <a:r>
              <a:rPr lang="es-CO" sz="2200" spc="-135" dirty="0">
                <a:latin typeface="Constantia"/>
                <a:cs typeface="Constantia"/>
              </a:rPr>
              <a:t> </a:t>
            </a:r>
            <a:r>
              <a:rPr lang="es-CO" sz="2200" spc="-5" dirty="0">
                <a:latin typeface="Constantia"/>
                <a:cs typeface="Constantia"/>
              </a:rPr>
              <a:t>de</a:t>
            </a:r>
            <a:r>
              <a:rPr lang="es-CO" sz="2200" dirty="0">
                <a:latin typeface="Constantia"/>
                <a:cs typeface="Constantia"/>
              </a:rPr>
              <a:t>l</a:t>
            </a:r>
            <a:r>
              <a:rPr lang="es-CO" sz="2200" spc="-45" dirty="0">
                <a:latin typeface="Constantia"/>
                <a:cs typeface="Constantia"/>
              </a:rPr>
              <a:t> </a:t>
            </a:r>
            <a:r>
              <a:rPr lang="es-CO" sz="2200" dirty="0">
                <a:latin typeface="Constantia"/>
                <a:cs typeface="Constantia"/>
              </a:rPr>
              <a:t>p</a:t>
            </a:r>
            <a:r>
              <a:rPr lang="es-CO" sz="2200" spc="-30" dirty="0">
                <a:latin typeface="Constantia"/>
                <a:cs typeface="Constantia"/>
              </a:rPr>
              <a:t>r</a:t>
            </a:r>
            <a:r>
              <a:rPr lang="es-CO" sz="2200" spc="-35" dirty="0">
                <a:latin typeface="Constantia"/>
                <a:cs typeface="Constantia"/>
              </a:rPr>
              <a:t>o</a:t>
            </a:r>
            <a:r>
              <a:rPr lang="es-CO" sz="2200" spc="-55" dirty="0">
                <a:latin typeface="Constantia"/>
                <a:cs typeface="Constantia"/>
              </a:rPr>
              <a:t>y</a:t>
            </a:r>
            <a:r>
              <a:rPr lang="es-CO" sz="2200" dirty="0">
                <a:latin typeface="Constantia"/>
                <a:cs typeface="Constantia"/>
              </a:rPr>
              <a:t>ec</a:t>
            </a:r>
            <a:r>
              <a:rPr lang="es-CO" sz="2200" spc="-40" dirty="0">
                <a:latin typeface="Constantia"/>
                <a:cs typeface="Constantia"/>
              </a:rPr>
              <a:t>t</a:t>
            </a:r>
            <a:r>
              <a:rPr lang="es-CO" sz="2200" dirty="0">
                <a:latin typeface="Constantia"/>
                <a:cs typeface="Constantia"/>
              </a:rPr>
              <a:t>o</a:t>
            </a:r>
          </a:p>
          <a:p>
            <a:pPr marL="755650" lvl="1" indent="-285750">
              <a:lnSpc>
                <a:spcPts val="2630"/>
              </a:lnSpc>
              <a:spcBef>
                <a:spcPts val="5"/>
              </a:spcBef>
              <a:buFont typeface="Arial MT"/>
              <a:buChar char="–"/>
              <a:tabLst>
                <a:tab pos="755015" algn="l"/>
                <a:tab pos="755650" algn="l"/>
              </a:tabLst>
            </a:pPr>
            <a:r>
              <a:rPr lang="es-CO" sz="2200" dirty="0">
                <a:latin typeface="Constantia"/>
                <a:cs typeface="Constantia"/>
              </a:rPr>
              <a:t>Es</a:t>
            </a:r>
            <a:r>
              <a:rPr lang="es-CO" sz="2200" spc="-85" dirty="0">
                <a:latin typeface="Constantia"/>
                <a:cs typeface="Constantia"/>
              </a:rPr>
              <a:t> </a:t>
            </a:r>
            <a:r>
              <a:rPr lang="es-CO" sz="2200" spc="-5" dirty="0">
                <a:latin typeface="Constantia"/>
                <a:cs typeface="Constantia"/>
              </a:rPr>
              <a:t>posible</a:t>
            </a:r>
            <a:r>
              <a:rPr lang="es-CO" sz="2200" spc="-100" dirty="0">
                <a:latin typeface="Constantia"/>
                <a:cs typeface="Constantia"/>
              </a:rPr>
              <a:t> </a:t>
            </a:r>
            <a:r>
              <a:rPr lang="es-CO" sz="2200" spc="-10" dirty="0">
                <a:latin typeface="Constantia"/>
                <a:cs typeface="Constantia"/>
              </a:rPr>
              <a:t>tener</a:t>
            </a:r>
            <a:r>
              <a:rPr lang="es-CO" sz="2200" spc="-105" dirty="0">
                <a:latin typeface="Constantia"/>
                <a:cs typeface="Constantia"/>
              </a:rPr>
              <a:t> </a:t>
            </a:r>
            <a:r>
              <a:rPr lang="es-CO" sz="2200" spc="-5" dirty="0">
                <a:latin typeface="Constantia"/>
                <a:cs typeface="Constantia"/>
              </a:rPr>
              <a:t>más</a:t>
            </a:r>
            <a:r>
              <a:rPr lang="es-CO" sz="2200" spc="-114" dirty="0">
                <a:latin typeface="Constantia"/>
                <a:cs typeface="Constantia"/>
              </a:rPr>
              <a:t> </a:t>
            </a:r>
            <a:r>
              <a:rPr lang="es-CO" sz="2200" spc="-15" dirty="0">
                <a:latin typeface="Constantia"/>
                <a:cs typeface="Constantia"/>
              </a:rPr>
              <a:t>archivos</a:t>
            </a:r>
            <a:r>
              <a:rPr lang="es-CO" sz="2200" spc="-60" dirty="0">
                <a:latin typeface="Constantia"/>
                <a:cs typeface="Constantia"/>
              </a:rPr>
              <a:t> </a:t>
            </a:r>
            <a:r>
              <a:rPr lang="es-CO" sz="2200" spc="-5" dirty="0">
                <a:latin typeface="Constantia"/>
                <a:cs typeface="Constantia"/>
              </a:rPr>
              <a:t>.</a:t>
            </a:r>
            <a:r>
              <a:rPr lang="es-CO" sz="2200" spc="-5" dirty="0" err="1">
                <a:latin typeface="Constantia"/>
                <a:cs typeface="Constantia"/>
              </a:rPr>
              <a:t>gitignore</a:t>
            </a:r>
            <a:r>
              <a:rPr lang="es-CO" sz="2200" spc="-130" dirty="0">
                <a:latin typeface="Constantia"/>
                <a:cs typeface="Constantia"/>
              </a:rPr>
              <a:t> </a:t>
            </a:r>
            <a:r>
              <a:rPr lang="es-CO" sz="2200" dirty="0">
                <a:latin typeface="Constantia"/>
                <a:cs typeface="Constantia"/>
              </a:rPr>
              <a:t>en</a:t>
            </a:r>
            <a:r>
              <a:rPr lang="es-CO" sz="2200" spc="-95" dirty="0">
                <a:latin typeface="Constantia"/>
                <a:cs typeface="Constantia"/>
              </a:rPr>
              <a:t> </a:t>
            </a:r>
            <a:r>
              <a:rPr lang="es-CO" sz="2200" spc="-10" dirty="0">
                <a:latin typeface="Constantia"/>
                <a:cs typeface="Constantia"/>
              </a:rPr>
              <a:t>otras</a:t>
            </a:r>
            <a:r>
              <a:rPr lang="es-CO" sz="2200" spc="-110" dirty="0">
                <a:latin typeface="Constantia"/>
                <a:cs typeface="Constantia"/>
              </a:rPr>
              <a:t> </a:t>
            </a:r>
            <a:r>
              <a:rPr lang="es-CO" sz="2200" spc="-10" dirty="0">
                <a:latin typeface="Constantia"/>
                <a:cs typeface="Constantia"/>
              </a:rPr>
              <a:t>subcarpetas.</a:t>
            </a:r>
            <a:endParaRPr lang="es-CO" sz="2200" dirty="0">
              <a:latin typeface="Constantia"/>
              <a:cs typeface="Constantia"/>
            </a:endParaRPr>
          </a:p>
          <a:p>
            <a:pPr marL="355600" indent="-342900">
              <a:lnSpc>
                <a:spcPts val="3110"/>
              </a:lnSpc>
              <a:buFont typeface="Arial MT"/>
              <a:buChar char="•"/>
              <a:tabLst>
                <a:tab pos="354965" algn="l"/>
                <a:tab pos="355600" algn="l"/>
              </a:tabLst>
            </a:pPr>
            <a:r>
              <a:rPr lang="es-CO" sz="2600" spc="-5" dirty="0">
                <a:latin typeface="Constantia"/>
                <a:cs typeface="Constantia"/>
              </a:rPr>
              <a:t>Ejemplos</a:t>
            </a:r>
            <a:r>
              <a:rPr lang="es-CO" sz="2600" spc="-140" dirty="0">
                <a:latin typeface="Constantia"/>
                <a:cs typeface="Constantia"/>
              </a:rPr>
              <a:t> </a:t>
            </a:r>
            <a:r>
              <a:rPr lang="es-CO" sz="2600" spc="-5" dirty="0">
                <a:latin typeface="Constantia"/>
                <a:cs typeface="Constantia"/>
              </a:rPr>
              <a:t>de</a:t>
            </a:r>
            <a:r>
              <a:rPr lang="es-CO" sz="2600" spc="-135" dirty="0">
                <a:latin typeface="Constantia"/>
                <a:cs typeface="Constantia"/>
              </a:rPr>
              <a:t> </a:t>
            </a:r>
            <a:r>
              <a:rPr lang="es-CO" sz="2600" spc="-20" dirty="0">
                <a:latin typeface="Constantia"/>
                <a:cs typeface="Constantia"/>
              </a:rPr>
              <a:t>archivos</a:t>
            </a:r>
            <a:r>
              <a:rPr lang="es-CO" sz="2600" spc="-65" dirty="0">
                <a:latin typeface="Constantia"/>
                <a:cs typeface="Constantia"/>
              </a:rPr>
              <a:t> </a:t>
            </a:r>
            <a:r>
              <a:rPr lang="es-CO" sz="2600" spc="-5" dirty="0">
                <a:latin typeface="Constantia"/>
                <a:cs typeface="Constantia"/>
              </a:rPr>
              <a:t>.</a:t>
            </a:r>
            <a:r>
              <a:rPr lang="es-CO" sz="2600" spc="-5" dirty="0" err="1">
                <a:latin typeface="Constantia"/>
                <a:cs typeface="Constantia"/>
              </a:rPr>
              <a:t>gitignore</a:t>
            </a:r>
            <a:endParaRPr lang="es-CO" sz="2600" dirty="0">
              <a:latin typeface="Constantia"/>
              <a:cs typeface="Constantia"/>
            </a:endParaRPr>
          </a:p>
          <a:p>
            <a:pPr marL="755650" lvl="1" indent="-285750">
              <a:lnSpc>
                <a:spcPts val="2630"/>
              </a:lnSpc>
              <a:spcBef>
                <a:spcPts val="15"/>
              </a:spcBef>
              <a:buClr>
                <a:srgbClr val="000000"/>
              </a:buClr>
              <a:buFont typeface="Arial MT"/>
              <a:buChar char="–"/>
              <a:tabLst>
                <a:tab pos="755015" algn="l"/>
                <a:tab pos="755650" algn="l"/>
              </a:tabLst>
            </a:pPr>
            <a:r>
              <a:rPr lang="es-CO" sz="2200" u="heavy" spc="-10" dirty="0">
                <a:solidFill>
                  <a:srgbClr val="0000FF"/>
                </a:solidFill>
                <a:uFill>
                  <a:solidFill>
                    <a:srgbClr val="0000FF"/>
                  </a:solidFill>
                </a:uFill>
                <a:latin typeface="Constantia"/>
                <a:cs typeface="Constantia"/>
                <a:hlinkClick r:id="rId5"/>
              </a:rPr>
              <a:t>https://github.com/github/gitignore</a:t>
            </a:r>
            <a:endParaRPr lang="es-CO" sz="2200" dirty="0">
              <a:latin typeface="Constantia"/>
              <a:cs typeface="Constantia"/>
            </a:endParaRPr>
          </a:p>
          <a:p>
            <a:pPr marL="355600" indent="-342900">
              <a:lnSpc>
                <a:spcPts val="3110"/>
              </a:lnSpc>
              <a:buFont typeface="Arial MT"/>
              <a:buChar char="•"/>
              <a:tabLst>
                <a:tab pos="354965" algn="l"/>
                <a:tab pos="355600" algn="l"/>
              </a:tabLst>
            </a:pPr>
            <a:r>
              <a:rPr lang="es-CO" sz="2600" spc="-5" dirty="0">
                <a:latin typeface="Constantia"/>
                <a:cs typeface="Constantia"/>
              </a:rPr>
              <a:t>Git</a:t>
            </a:r>
            <a:r>
              <a:rPr lang="es-CO" sz="2600" spc="-70" dirty="0">
                <a:latin typeface="Constantia"/>
                <a:cs typeface="Constantia"/>
              </a:rPr>
              <a:t> </a:t>
            </a:r>
            <a:r>
              <a:rPr lang="es-CO" sz="2600" spc="-5" dirty="0">
                <a:latin typeface="Constantia"/>
                <a:cs typeface="Constantia"/>
              </a:rPr>
              <a:t>NO</a:t>
            </a:r>
            <a:r>
              <a:rPr lang="es-CO" sz="2600" spc="-65" dirty="0">
                <a:latin typeface="Constantia"/>
                <a:cs typeface="Constantia"/>
              </a:rPr>
              <a:t> </a:t>
            </a:r>
            <a:r>
              <a:rPr lang="es-CO" sz="2600" spc="-10" dirty="0">
                <a:latin typeface="Constantia"/>
                <a:cs typeface="Constantia"/>
              </a:rPr>
              <a:t>gestiona</a:t>
            </a:r>
            <a:r>
              <a:rPr lang="es-CO" sz="2600" spc="-130" dirty="0">
                <a:latin typeface="Constantia"/>
                <a:cs typeface="Constantia"/>
              </a:rPr>
              <a:t> o </a:t>
            </a:r>
            <a:r>
              <a:rPr lang="es-CO" sz="2600" spc="-10" dirty="0">
                <a:latin typeface="Constantia"/>
                <a:cs typeface="Constantia"/>
              </a:rPr>
              <a:t>almacena las</a:t>
            </a:r>
            <a:r>
              <a:rPr lang="es-CO" sz="2600" spc="-120" dirty="0">
                <a:latin typeface="Constantia"/>
                <a:cs typeface="Constantia"/>
              </a:rPr>
              <a:t> </a:t>
            </a:r>
            <a:r>
              <a:rPr lang="es-CO" sz="2600" spc="-10" dirty="0">
                <a:latin typeface="Constantia"/>
                <a:cs typeface="Constantia"/>
              </a:rPr>
              <a:t>carpetas</a:t>
            </a:r>
            <a:r>
              <a:rPr lang="es-CO" sz="2600" spc="-125" dirty="0">
                <a:latin typeface="Constantia"/>
                <a:cs typeface="Constantia"/>
              </a:rPr>
              <a:t> </a:t>
            </a:r>
            <a:r>
              <a:rPr lang="es-CO" sz="2600" spc="-10" dirty="0">
                <a:latin typeface="Constantia"/>
                <a:cs typeface="Constantia"/>
              </a:rPr>
              <a:t>vacías</a:t>
            </a:r>
            <a:endParaRPr lang="es-CO" sz="2600" dirty="0">
              <a:latin typeface="Constantia"/>
              <a:cs typeface="Constantia"/>
            </a:endParaRPr>
          </a:p>
          <a:p>
            <a:pPr marL="755650" marR="450850" lvl="1" indent="-285750">
              <a:lnSpc>
                <a:spcPts val="2110"/>
              </a:lnSpc>
              <a:spcBef>
                <a:spcPts val="530"/>
              </a:spcBef>
              <a:buFont typeface="Arial MT"/>
              <a:buChar char="–"/>
              <a:tabLst>
                <a:tab pos="755015" algn="l"/>
                <a:tab pos="755650" algn="l"/>
              </a:tabLst>
            </a:pPr>
            <a:r>
              <a:rPr lang="es-CO" sz="2200" spc="-5" dirty="0">
                <a:latin typeface="Constantia"/>
                <a:cs typeface="Constantia"/>
              </a:rPr>
              <a:t>Opci</a:t>
            </a:r>
            <a:r>
              <a:rPr lang="es-CO" sz="2200" spc="-10" dirty="0">
                <a:latin typeface="Constantia"/>
                <a:cs typeface="Constantia"/>
              </a:rPr>
              <a:t>ó</a:t>
            </a:r>
            <a:r>
              <a:rPr lang="es-CO" sz="2200" dirty="0">
                <a:latin typeface="Constantia"/>
                <a:cs typeface="Constantia"/>
              </a:rPr>
              <a:t>n</a:t>
            </a:r>
            <a:r>
              <a:rPr lang="es-CO" sz="2200" spc="-45" dirty="0">
                <a:latin typeface="Constantia"/>
                <a:cs typeface="Constantia"/>
              </a:rPr>
              <a:t> </a:t>
            </a:r>
            <a:r>
              <a:rPr lang="es-CO" sz="2200" dirty="0">
                <a:latin typeface="Constantia"/>
                <a:cs typeface="Constantia"/>
              </a:rPr>
              <a:t>1: </a:t>
            </a:r>
            <a:r>
              <a:rPr lang="es-CO" sz="2200" spc="-5" dirty="0">
                <a:latin typeface="Constantia"/>
                <a:cs typeface="Constantia"/>
              </a:rPr>
              <a:t>C</a:t>
            </a:r>
            <a:r>
              <a:rPr lang="es-CO" sz="2200" spc="-35" dirty="0">
                <a:latin typeface="Constantia"/>
                <a:cs typeface="Constantia"/>
              </a:rPr>
              <a:t>r</a:t>
            </a:r>
            <a:r>
              <a:rPr lang="es-CO" sz="2200" dirty="0">
                <a:latin typeface="Constantia"/>
                <a:cs typeface="Constantia"/>
              </a:rPr>
              <a:t>ear</a:t>
            </a:r>
            <a:r>
              <a:rPr lang="es-CO" sz="2200" spc="-140" dirty="0">
                <a:latin typeface="Constantia"/>
                <a:cs typeface="Constantia"/>
              </a:rPr>
              <a:t> </a:t>
            </a:r>
            <a:r>
              <a:rPr lang="es-CO" sz="2200" spc="-5" dirty="0">
                <a:latin typeface="Constantia"/>
                <a:cs typeface="Constantia"/>
              </a:rPr>
              <a:t>u</a:t>
            </a:r>
            <a:r>
              <a:rPr lang="es-CO" sz="2200" dirty="0">
                <a:latin typeface="Constantia"/>
                <a:cs typeface="Constantia"/>
              </a:rPr>
              <a:t>n</a:t>
            </a:r>
            <a:r>
              <a:rPr lang="es-CO" sz="2200" spc="-100" dirty="0">
                <a:latin typeface="Constantia"/>
                <a:cs typeface="Constantia"/>
              </a:rPr>
              <a:t> </a:t>
            </a:r>
            <a:r>
              <a:rPr lang="es-CO" sz="2200" dirty="0">
                <a:latin typeface="Constantia"/>
                <a:cs typeface="Constantia"/>
              </a:rPr>
              <a:t>a</a:t>
            </a:r>
            <a:r>
              <a:rPr lang="es-CO" sz="2200" spc="-30" dirty="0">
                <a:latin typeface="Constantia"/>
                <a:cs typeface="Constantia"/>
              </a:rPr>
              <a:t>r</a:t>
            </a:r>
            <a:r>
              <a:rPr lang="es-CO" sz="2200" spc="-5" dirty="0">
                <a:latin typeface="Constantia"/>
                <a:cs typeface="Constantia"/>
              </a:rPr>
              <a:t>ch</a:t>
            </a:r>
            <a:r>
              <a:rPr lang="es-CO" sz="2200" spc="-30" dirty="0">
                <a:latin typeface="Constantia"/>
                <a:cs typeface="Constantia"/>
              </a:rPr>
              <a:t>i</a:t>
            </a:r>
            <a:r>
              <a:rPr lang="es-CO" sz="2200" spc="-55" dirty="0">
                <a:latin typeface="Constantia"/>
                <a:cs typeface="Constantia"/>
              </a:rPr>
              <a:t>v</a:t>
            </a:r>
            <a:r>
              <a:rPr lang="es-CO" sz="2200" dirty="0">
                <a:latin typeface="Constantia"/>
                <a:cs typeface="Constantia"/>
              </a:rPr>
              <a:t>o</a:t>
            </a:r>
            <a:r>
              <a:rPr lang="es-CO" sz="2200" spc="-75" dirty="0">
                <a:latin typeface="Constantia"/>
                <a:cs typeface="Constantia"/>
              </a:rPr>
              <a:t> </a:t>
            </a:r>
            <a:r>
              <a:rPr lang="es-CO" sz="2200" spc="5" dirty="0">
                <a:latin typeface="Constantia"/>
                <a:cs typeface="Constantia"/>
              </a:rPr>
              <a:t>.</a:t>
            </a:r>
            <a:r>
              <a:rPr lang="es-CO" sz="2200" dirty="0" err="1">
                <a:latin typeface="Constantia"/>
                <a:cs typeface="Constantia"/>
              </a:rPr>
              <a:t>gitign</a:t>
            </a:r>
            <a:r>
              <a:rPr lang="es-CO" sz="2200" spc="-10" dirty="0" err="1">
                <a:latin typeface="Constantia"/>
                <a:cs typeface="Constantia"/>
              </a:rPr>
              <a:t>o</a:t>
            </a:r>
            <a:r>
              <a:rPr lang="es-CO" sz="2200" spc="-35" dirty="0" err="1">
                <a:latin typeface="Constantia"/>
                <a:cs typeface="Constantia"/>
              </a:rPr>
              <a:t>r</a:t>
            </a:r>
            <a:r>
              <a:rPr lang="es-CO" sz="2200" dirty="0" err="1">
                <a:latin typeface="Constantia"/>
                <a:cs typeface="Constantia"/>
              </a:rPr>
              <a:t>e</a:t>
            </a:r>
            <a:r>
              <a:rPr lang="es-CO" sz="2200" spc="-80" dirty="0">
                <a:latin typeface="Constantia"/>
                <a:cs typeface="Constantia"/>
              </a:rPr>
              <a:t> </a:t>
            </a:r>
            <a:r>
              <a:rPr lang="es-CO" sz="2200" spc="-5" dirty="0">
                <a:latin typeface="Constantia"/>
                <a:cs typeface="Constantia"/>
              </a:rPr>
              <a:t>igno</a:t>
            </a:r>
            <a:r>
              <a:rPr lang="es-CO" sz="2200" spc="-45" dirty="0">
                <a:latin typeface="Constantia"/>
                <a:cs typeface="Constantia"/>
              </a:rPr>
              <a:t>r</a:t>
            </a:r>
            <a:r>
              <a:rPr lang="es-CO" sz="2200" spc="-10" dirty="0">
                <a:latin typeface="Constantia"/>
                <a:cs typeface="Constantia"/>
              </a:rPr>
              <a:t>an</a:t>
            </a:r>
            <a:r>
              <a:rPr lang="es-CO" sz="2200" spc="-5" dirty="0">
                <a:latin typeface="Constantia"/>
                <a:cs typeface="Constantia"/>
              </a:rPr>
              <a:t>d</a:t>
            </a:r>
            <a:r>
              <a:rPr lang="es-CO" sz="2200" dirty="0">
                <a:latin typeface="Constantia"/>
                <a:cs typeface="Constantia"/>
              </a:rPr>
              <a:t>o</a:t>
            </a:r>
            <a:r>
              <a:rPr lang="es-CO" sz="2200" spc="-95" dirty="0">
                <a:latin typeface="Constantia"/>
                <a:cs typeface="Constantia"/>
              </a:rPr>
              <a:t> </a:t>
            </a:r>
            <a:r>
              <a:rPr lang="es-CO" sz="2200" spc="-30" dirty="0">
                <a:latin typeface="Constantia"/>
                <a:cs typeface="Constantia"/>
              </a:rPr>
              <a:t>t</a:t>
            </a:r>
            <a:r>
              <a:rPr lang="es-CO" sz="2200" dirty="0">
                <a:latin typeface="Constantia"/>
                <a:cs typeface="Constantia"/>
              </a:rPr>
              <a:t>od</a:t>
            </a:r>
            <a:r>
              <a:rPr lang="es-CO" sz="2200" spc="-10" dirty="0">
                <a:latin typeface="Constantia"/>
                <a:cs typeface="Constantia"/>
              </a:rPr>
              <a:t>o</a:t>
            </a:r>
            <a:r>
              <a:rPr lang="es-CO" sz="2200" dirty="0">
                <a:latin typeface="Constantia"/>
                <a:cs typeface="Constantia"/>
              </a:rPr>
              <a:t>s</a:t>
            </a:r>
            <a:r>
              <a:rPr lang="es-CO" sz="2200" spc="-60" dirty="0">
                <a:latin typeface="Constantia"/>
                <a:cs typeface="Constantia"/>
              </a:rPr>
              <a:t> </a:t>
            </a:r>
            <a:r>
              <a:rPr lang="es-CO" sz="2200" dirty="0">
                <a:latin typeface="Constantia"/>
                <a:cs typeface="Constantia"/>
              </a:rPr>
              <a:t>los  </a:t>
            </a:r>
            <a:r>
              <a:rPr lang="es-CO" sz="2200" spc="-15" dirty="0">
                <a:latin typeface="Constantia"/>
                <a:cs typeface="Constantia"/>
              </a:rPr>
              <a:t>archivos</a:t>
            </a:r>
            <a:r>
              <a:rPr lang="es-CO" sz="2200" spc="-70" dirty="0">
                <a:latin typeface="Constantia"/>
                <a:cs typeface="Constantia"/>
              </a:rPr>
              <a:t> </a:t>
            </a:r>
            <a:r>
              <a:rPr lang="es-CO" sz="2200" spc="-5" dirty="0">
                <a:latin typeface="Constantia"/>
                <a:cs typeface="Constantia"/>
              </a:rPr>
              <a:t>'*'</a:t>
            </a:r>
            <a:endParaRPr lang="es-CO" sz="2200" dirty="0">
              <a:latin typeface="Constantia"/>
              <a:cs typeface="Constantia"/>
            </a:endParaRPr>
          </a:p>
          <a:p>
            <a:pPr marL="755650" lvl="1" indent="-285750">
              <a:lnSpc>
                <a:spcPts val="2630"/>
              </a:lnSpc>
              <a:spcBef>
                <a:spcPts val="20"/>
              </a:spcBef>
              <a:buFont typeface="Arial MT"/>
              <a:buChar char="–"/>
              <a:tabLst>
                <a:tab pos="755015" algn="l"/>
                <a:tab pos="755650" algn="l"/>
              </a:tabLst>
            </a:pPr>
            <a:r>
              <a:rPr lang="es-CO" sz="2200" spc="-5" dirty="0">
                <a:latin typeface="Constantia"/>
                <a:cs typeface="Constantia"/>
              </a:rPr>
              <a:t>Opci</a:t>
            </a:r>
            <a:r>
              <a:rPr lang="es-CO" sz="2200" spc="-10" dirty="0">
                <a:latin typeface="Constantia"/>
                <a:cs typeface="Constantia"/>
              </a:rPr>
              <a:t>ó</a:t>
            </a:r>
            <a:r>
              <a:rPr lang="es-CO" sz="2200" dirty="0">
                <a:latin typeface="Constantia"/>
                <a:cs typeface="Constantia"/>
              </a:rPr>
              <a:t>n</a:t>
            </a:r>
            <a:r>
              <a:rPr lang="es-CO" sz="2200" spc="-45" dirty="0">
                <a:latin typeface="Constantia"/>
                <a:cs typeface="Constantia"/>
              </a:rPr>
              <a:t> </a:t>
            </a:r>
            <a:r>
              <a:rPr lang="es-CO" sz="2200" spc="-5" dirty="0">
                <a:latin typeface="Constantia"/>
                <a:cs typeface="Constantia"/>
              </a:rPr>
              <a:t>2</a:t>
            </a:r>
            <a:r>
              <a:rPr lang="es-CO" sz="2200" dirty="0">
                <a:latin typeface="Constantia"/>
                <a:cs typeface="Constantia"/>
              </a:rPr>
              <a:t>:</a:t>
            </a:r>
            <a:r>
              <a:rPr lang="es-CO" sz="2200" spc="-5" dirty="0">
                <a:latin typeface="Constantia"/>
                <a:cs typeface="Constantia"/>
              </a:rPr>
              <a:t> </a:t>
            </a:r>
            <a:r>
              <a:rPr lang="es-CO" sz="2200" u="heavy" spc="-25" dirty="0">
                <a:solidFill>
                  <a:srgbClr val="0000FF"/>
                </a:solidFill>
                <a:uFill>
                  <a:solidFill>
                    <a:srgbClr val="0000FF"/>
                  </a:solidFill>
                </a:uFill>
                <a:latin typeface="Constantia"/>
                <a:cs typeface="Constantia"/>
                <a:hlinkClick r:id="rId6"/>
              </a:rPr>
              <a:t>M</a:t>
            </a:r>
            <a:r>
              <a:rPr lang="es-CO" sz="2200" u="heavy" dirty="0">
                <a:solidFill>
                  <a:srgbClr val="0000FF"/>
                </a:solidFill>
                <a:uFill>
                  <a:solidFill>
                    <a:srgbClr val="0000FF"/>
                  </a:solidFill>
                </a:uFill>
                <a:latin typeface="Constantia"/>
                <a:cs typeface="Constantia"/>
                <a:hlinkClick r:id="rId6"/>
              </a:rPr>
              <a:t>an</a:t>
            </a:r>
            <a:r>
              <a:rPr lang="es-CO" sz="2200" u="heavy" spc="-35" dirty="0">
                <a:solidFill>
                  <a:srgbClr val="0000FF"/>
                </a:solidFill>
                <a:uFill>
                  <a:solidFill>
                    <a:srgbClr val="0000FF"/>
                  </a:solidFill>
                </a:uFill>
                <a:latin typeface="Constantia"/>
                <a:cs typeface="Constantia"/>
                <a:hlinkClick r:id="rId6"/>
              </a:rPr>
              <a:t>t</a:t>
            </a:r>
            <a:r>
              <a:rPr lang="es-CO" sz="2200" u="heavy" dirty="0">
                <a:solidFill>
                  <a:srgbClr val="0000FF"/>
                </a:solidFill>
                <a:uFill>
                  <a:solidFill>
                    <a:srgbClr val="0000FF"/>
                  </a:solidFill>
                </a:uFill>
                <a:latin typeface="Constantia"/>
                <a:cs typeface="Constantia"/>
                <a:hlinkClick r:id="rId6"/>
              </a:rPr>
              <a:t>e</a:t>
            </a:r>
            <a:r>
              <a:rPr lang="es-CO" sz="2200" u="heavy" spc="-10" dirty="0">
                <a:solidFill>
                  <a:srgbClr val="0000FF"/>
                </a:solidFill>
                <a:uFill>
                  <a:solidFill>
                    <a:srgbClr val="0000FF"/>
                  </a:solidFill>
                </a:uFill>
                <a:latin typeface="Constantia"/>
                <a:cs typeface="Constantia"/>
                <a:hlinkClick r:id="rId6"/>
              </a:rPr>
              <a:t>n</a:t>
            </a:r>
            <a:r>
              <a:rPr lang="es-CO" sz="2200" u="heavy" dirty="0">
                <a:solidFill>
                  <a:srgbClr val="0000FF"/>
                </a:solidFill>
                <a:uFill>
                  <a:solidFill>
                    <a:srgbClr val="0000FF"/>
                  </a:solidFill>
                </a:uFill>
                <a:latin typeface="Constantia"/>
                <a:cs typeface="Constantia"/>
                <a:hlinkClick r:id="rId6"/>
              </a:rPr>
              <a:t>er</a:t>
            </a:r>
            <a:r>
              <a:rPr lang="es-CO" sz="2200" u="heavy" spc="-165" dirty="0">
                <a:solidFill>
                  <a:srgbClr val="0000FF"/>
                </a:solidFill>
                <a:uFill>
                  <a:solidFill>
                    <a:srgbClr val="0000FF"/>
                  </a:solidFill>
                </a:uFill>
                <a:latin typeface="Constantia"/>
                <a:cs typeface="Constantia"/>
                <a:hlinkClick r:id="rId6"/>
              </a:rPr>
              <a:t> </a:t>
            </a:r>
            <a:r>
              <a:rPr lang="es-CO" sz="2200" u="heavy" spc="-5" dirty="0">
                <a:solidFill>
                  <a:srgbClr val="0000FF"/>
                </a:solidFill>
                <a:uFill>
                  <a:solidFill>
                    <a:srgbClr val="0000FF"/>
                  </a:solidFill>
                </a:uFill>
                <a:latin typeface="Constantia"/>
                <a:cs typeface="Constantia"/>
                <a:hlinkClick r:id="rId6"/>
              </a:rPr>
              <a:t>carp</a:t>
            </a:r>
            <a:r>
              <a:rPr lang="es-CO" sz="2200" u="heavy" spc="-10" dirty="0">
                <a:solidFill>
                  <a:srgbClr val="0000FF"/>
                </a:solidFill>
                <a:uFill>
                  <a:solidFill>
                    <a:srgbClr val="0000FF"/>
                  </a:solidFill>
                </a:uFill>
                <a:latin typeface="Constantia"/>
                <a:cs typeface="Constantia"/>
                <a:hlinkClick r:id="rId6"/>
              </a:rPr>
              <a:t>e</a:t>
            </a:r>
            <a:r>
              <a:rPr lang="es-CO" sz="2200" u="heavy" spc="-5" dirty="0">
                <a:solidFill>
                  <a:srgbClr val="0000FF"/>
                </a:solidFill>
                <a:uFill>
                  <a:solidFill>
                    <a:srgbClr val="0000FF"/>
                  </a:solidFill>
                </a:uFill>
                <a:latin typeface="Constantia"/>
                <a:cs typeface="Constantia"/>
                <a:hlinkClick r:id="rId6"/>
              </a:rPr>
              <a:t>t</a:t>
            </a:r>
            <a:r>
              <a:rPr lang="es-CO" sz="2200" u="heavy" spc="-15" dirty="0">
                <a:solidFill>
                  <a:srgbClr val="0000FF"/>
                </a:solidFill>
                <a:uFill>
                  <a:solidFill>
                    <a:srgbClr val="0000FF"/>
                  </a:solidFill>
                </a:uFill>
                <a:latin typeface="Constantia"/>
                <a:cs typeface="Constantia"/>
                <a:hlinkClick r:id="rId6"/>
              </a:rPr>
              <a:t>a</a:t>
            </a:r>
            <a:r>
              <a:rPr lang="es-CO" sz="2200" u="heavy" dirty="0">
                <a:solidFill>
                  <a:srgbClr val="0000FF"/>
                </a:solidFill>
                <a:uFill>
                  <a:solidFill>
                    <a:srgbClr val="0000FF"/>
                  </a:solidFill>
                </a:uFill>
                <a:latin typeface="Constantia"/>
                <a:cs typeface="Constantia"/>
                <a:hlinkClick r:id="rId6"/>
              </a:rPr>
              <a:t>s</a:t>
            </a:r>
            <a:r>
              <a:rPr lang="es-CO" sz="2200" u="heavy" spc="-130" dirty="0">
                <a:solidFill>
                  <a:srgbClr val="0000FF"/>
                </a:solidFill>
                <a:uFill>
                  <a:solidFill>
                    <a:srgbClr val="0000FF"/>
                  </a:solidFill>
                </a:uFill>
                <a:latin typeface="Constantia"/>
                <a:cs typeface="Constantia"/>
                <a:hlinkClick r:id="rId6"/>
              </a:rPr>
              <a:t> </a:t>
            </a:r>
            <a:r>
              <a:rPr lang="es-CO" sz="2200" u="heavy" spc="-30" dirty="0">
                <a:solidFill>
                  <a:srgbClr val="0000FF"/>
                </a:solidFill>
                <a:uFill>
                  <a:solidFill>
                    <a:srgbClr val="0000FF"/>
                  </a:solidFill>
                </a:uFill>
                <a:latin typeface="Constantia"/>
                <a:cs typeface="Constantia"/>
                <a:hlinkClick r:id="rId6"/>
              </a:rPr>
              <a:t>v</a:t>
            </a:r>
            <a:r>
              <a:rPr lang="es-CO" sz="2200" u="heavy" dirty="0">
                <a:solidFill>
                  <a:srgbClr val="0000FF"/>
                </a:solidFill>
                <a:uFill>
                  <a:solidFill>
                    <a:srgbClr val="0000FF"/>
                  </a:solidFill>
                </a:uFill>
                <a:latin typeface="Constantia"/>
                <a:cs typeface="Constantia"/>
                <a:hlinkClick r:id="rId6"/>
              </a:rPr>
              <a:t>acías</a:t>
            </a:r>
            <a:endParaRPr lang="es-CO" sz="2200" dirty="0">
              <a:latin typeface="Constantia"/>
              <a:cs typeface="Constantia"/>
            </a:endParaRPr>
          </a:p>
          <a:p>
            <a:pPr marL="355600" indent="-342900">
              <a:lnSpc>
                <a:spcPts val="3110"/>
              </a:lnSpc>
              <a:buFont typeface="Arial MT"/>
              <a:buChar char="•"/>
              <a:tabLst>
                <a:tab pos="354965" algn="l"/>
                <a:tab pos="355600" algn="l"/>
              </a:tabLst>
            </a:pPr>
            <a:r>
              <a:rPr lang="es-CO" sz="2600" spc="-5" dirty="0">
                <a:latin typeface="Constantia"/>
                <a:cs typeface="Constantia"/>
              </a:rPr>
              <a:t>Edición</a:t>
            </a:r>
            <a:r>
              <a:rPr lang="es-CO" sz="2600" spc="-110" dirty="0">
                <a:latin typeface="Constantia"/>
                <a:cs typeface="Constantia"/>
              </a:rPr>
              <a:t> </a:t>
            </a:r>
            <a:r>
              <a:rPr lang="es-CO" sz="2600" spc="-15" dirty="0">
                <a:latin typeface="Constantia"/>
                <a:cs typeface="Constantia"/>
              </a:rPr>
              <a:t>avanzada</a:t>
            </a:r>
            <a:r>
              <a:rPr lang="es-CO" sz="2600" spc="-130" dirty="0">
                <a:latin typeface="Constantia"/>
                <a:cs typeface="Constantia"/>
              </a:rPr>
              <a:t> </a:t>
            </a:r>
            <a:r>
              <a:rPr lang="es-CO" sz="2600" spc="-5" dirty="0">
                <a:latin typeface="Constantia"/>
                <a:cs typeface="Constantia"/>
              </a:rPr>
              <a:t>del</a:t>
            </a:r>
            <a:r>
              <a:rPr lang="es-CO" sz="2600" spc="-20" dirty="0">
                <a:latin typeface="Constantia"/>
                <a:cs typeface="Constantia"/>
              </a:rPr>
              <a:t> </a:t>
            </a:r>
            <a:r>
              <a:rPr lang="es-CO" sz="2600" spc="-5" dirty="0">
                <a:latin typeface="Constantia"/>
                <a:cs typeface="Constantia"/>
              </a:rPr>
              <a:t>.</a:t>
            </a:r>
            <a:r>
              <a:rPr lang="es-CO" sz="2600" spc="-5" dirty="0" err="1">
                <a:latin typeface="Constantia"/>
                <a:cs typeface="Constantia"/>
              </a:rPr>
              <a:t>gitignore</a:t>
            </a:r>
            <a:endParaRPr lang="es-CO" sz="2600" dirty="0">
              <a:latin typeface="Constantia"/>
              <a:cs typeface="Constantia"/>
            </a:endParaRPr>
          </a:p>
          <a:p>
            <a:pPr marL="755650" lvl="1" indent="-285750">
              <a:lnSpc>
                <a:spcPct val="100000"/>
              </a:lnSpc>
              <a:spcBef>
                <a:spcPts val="15"/>
              </a:spcBef>
              <a:buClr>
                <a:srgbClr val="000000"/>
              </a:buClr>
              <a:buFont typeface="Arial MT"/>
              <a:buChar char="–"/>
              <a:tabLst>
                <a:tab pos="755015" algn="l"/>
                <a:tab pos="755650" algn="l"/>
              </a:tabLst>
            </a:pPr>
            <a:r>
              <a:rPr lang="es-CO" sz="2200" u="heavy" spc="-10" dirty="0">
                <a:solidFill>
                  <a:srgbClr val="0000FF"/>
                </a:solidFill>
                <a:uFill>
                  <a:solidFill>
                    <a:srgbClr val="0000FF"/>
                  </a:solidFill>
                </a:uFill>
                <a:latin typeface="Constantia"/>
                <a:cs typeface="Constantia"/>
                <a:hlinkClick r:id="rId7"/>
              </a:rPr>
              <a:t>Ignorando</a:t>
            </a:r>
            <a:r>
              <a:rPr lang="es-CO" sz="2200" u="heavy" spc="-100" dirty="0">
                <a:solidFill>
                  <a:srgbClr val="0000FF"/>
                </a:solidFill>
                <a:uFill>
                  <a:solidFill>
                    <a:srgbClr val="0000FF"/>
                  </a:solidFill>
                </a:uFill>
                <a:latin typeface="Constantia"/>
                <a:cs typeface="Constantia"/>
                <a:hlinkClick r:id="rId7"/>
              </a:rPr>
              <a:t> </a:t>
            </a:r>
            <a:r>
              <a:rPr lang="es-CO" sz="2200" u="heavy" spc="-5" dirty="0">
                <a:solidFill>
                  <a:srgbClr val="0000FF"/>
                </a:solidFill>
                <a:uFill>
                  <a:solidFill>
                    <a:srgbClr val="0000FF"/>
                  </a:solidFill>
                </a:uFill>
                <a:latin typeface="Constantia"/>
                <a:cs typeface="Constantia"/>
                <a:hlinkClick r:id="rId7"/>
              </a:rPr>
              <a:t>ficheros</a:t>
            </a:r>
            <a:r>
              <a:rPr lang="es-CO" sz="2200" u="heavy" spc="-130" dirty="0">
                <a:solidFill>
                  <a:srgbClr val="0000FF"/>
                </a:solidFill>
                <a:uFill>
                  <a:solidFill>
                    <a:srgbClr val="0000FF"/>
                  </a:solidFill>
                </a:uFill>
                <a:latin typeface="Constantia"/>
                <a:cs typeface="Constantia"/>
                <a:hlinkClick r:id="rId7"/>
              </a:rPr>
              <a:t> </a:t>
            </a:r>
            <a:r>
              <a:rPr lang="es-CO" sz="2200" u="heavy" dirty="0">
                <a:solidFill>
                  <a:srgbClr val="0000FF"/>
                </a:solidFill>
                <a:uFill>
                  <a:solidFill>
                    <a:srgbClr val="0000FF"/>
                  </a:solidFill>
                </a:uFill>
                <a:latin typeface="Constantia"/>
                <a:cs typeface="Constantia"/>
                <a:hlinkClick r:id="rId7"/>
              </a:rPr>
              <a:t>en</a:t>
            </a:r>
            <a:r>
              <a:rPr lang="es-CO" sz="2200" u="heavy" spc="-100" dirty="0">
                <a:solidFill>
                  <a:srgbClr val="0000FF"/>
                </a:solidFill>
                <a:uFill>
                  <a:solidFill>
                    <a:srgbClr val="0000FF"/>
                  </a:solidFill>
                </a:uFill>
                <a:latin typeface="Constantia"/>
                <a:cs typeface="Constantia"/>
                <a:hlinkClick r:id="rId7"/>
              </a:rPr>
              <a:t> </a:t>
            </a:r>
            <a:r>
              <a:rPr lang="es-CO" sz="2200" u="heavy" dirty="0" err="1">
                <a:solidFill>
                  <a:srgbClr val="0000FF"/>
                </a:solidFill>
                <a:uFill>
                  <a:solidFill>
                    <a:srgbClr val="0000FF"/>
                  </a:solidFill>
                </a:uFill>
                <a:latin typeface="Constantia"/>
                <a:cs typeface="Constantia"/>
                <a:hlinkClick r:id="rId7"/>
              </a:rPr>
              <a:t>git</a:t>
            </a:r>
            <a:r>
              <a:rPr lang="es-CO" sz="2200" u="heavy" dirty="0">
                <a:solidFill>
                  <a:srgbClr val="0000FF"/>
                </a:solidFill>
                <a:uFill>
                  <a:solidFill>
                    <a:srgbClr val="0000FF"/>
                  </a:solidFill>
                </a:uFill>
                <a:latin typeface="Constantia"/>
                <a:cs typeface="Constantia"/>
                <a:hlinkClick r:id="rId7"/>
              </a:rPr>
              <a:t>:</a:t>
            </a:r>
            <a:r>
              <a:rPr lang="es-CO" sz="2200" u="heavy" spc="-35" dirty="0">
                <a:solidFill>
                  <a:srgbClr val="0000FF"/>
                </a:solidFill>
                <a:uFill>
                  <a:solidFill>
                    <a:srgbClr val="0000FF"/>
                  </a:solidFill>
                </a:uFill>
                <a:latin typeface="Constantia"/>
                <a:cs typeface="Constantia"/>
                <a:hlinkClick r:id="rId7"/>
              </a:rPr>
              <a:t> </a:t>
            </a:r>
            <a:r>
              <a:rPr lang="es-CO" sz="2200" u="heavy" spc="-5" dirty="0">
                <a:solidFill>
                  <a:srgbClr val="0000FF"/>
                </a:solidFill>
                <a:uFill>
                  <a:solidFill>
                    <a:srgbClr val="0000FF"/>
                  </a:solidFill>
                </a:uFill>
                <a:latin typeface="Constantia"/>
                <a:cs typeface="Constantia"/>
                <a:hlinkClick r:id="rId7"/>
              </a:rPr>
              <a:t>formas</a:t>
            </a:r>
            <a:endParaRPr lang="es-CO" sz="2200" dirty="0">
              <a:latin typeface="Constantia"/>
              <a:cs typeface="Constantia"/>
            </a:endParaRPr>
          </a:p>
          <a:p>
            <a:pPr marL="755650" lvl="1" indent="-285750">
              <a:lnSpc>
                <a:spcPct val="100000"/>
              </a:lnSpc>
              <a:buClr>
                <a:srgbClr val="000000"/>
              </a:buClr>
              <a:buFont typeface="Arial MT"/>
              <a:buChar char="–"/>
              <a:tabLst>
                <a:tab pos="755015" algn="l"/>
                <a:tab pos="755650" algn="l"/>
              </a:tabLst>
            </a:pPr>
            <a:r>
              <a:rPr lang="es-CO" sz="2200" u="heavy" spc="-10" dirty="0">
                <a:solidFill>
                  <a:srgbClr val="0000FF"/>
                </a:solidFill>
                <a:uFill>
                  <a:solidFill>
                    <a:srgbClr val="0000FF"/>
                  </a:solidFill>
                </a:uFill>
                <a:latin typeface="Constantia"/>
                <a:cs typeface="Constantia"/>
                <a:hlinkClick r:id="rId8"/>
              </a:rPr>
              <a:t>Ignorando</a:t>
            </a:r>
            <a:r>
              <a:rPr lang="es-CO" sz="2200" u="heavy" spc="-95" dirty="0">
                <a:solidFill>
                  <a:srgbClr val="0000FF"/>
                </a:solidFill>
                <a:uFill>
                  <a:solidFill>
                    <a:srgbClr val="0000FF"/>
                  </a:solidFill>
                </a:uFill>
                <a:latin typeface="Constantia"/>
                <a:cs typeface="Constantia"/>
                <a:hlinkClick r:id="rId8"/>
              </a:rPr>
              <a:t> </a:t>
            </a:r>
            <a:r>
              <a:rPr lang="es-CO" sz="2200" u="heavy" spc="-5" dirty="0">
                <a:solidFill>
                  <a:srgbClr val="0000FF"/>
                </a:solidFill>
                <a:uFill>
                  <a:solidFill>
                    <a:srgbClr val="0000FF"/>
                  </a:solidFill>
                </a:uFill>
                <a:latin typeface="Constantia"/>
                <a:cs typeface="Constantia"/>
                <a:hlinkClick r:id="rId8"/>
              </a:rPr>
              <a:t>ficheros</a:t>
            </a:r>
            <a:r>
              <a:rPr lang="es-CO" sz="2200" u="heavy" spc="-120" dirty="0">
                <a:solidFill>
                  <a:srgbClr val="0000FF"/>
                </a:solidFill>
                <a:uFill>
                  <a:solidFill>
                    <a:srgbClr val="0000FF"/>
                  </a:solidFill>
                </a:uFill>
                <a:latin typeface="Constantia"/>
                <a:cs typeface="Constantia"/>
                <a:hlinkClick r:id="rId8"/>
              </a:rPr>
              <a:t> </a:t>
            </a:r>
            <a:r>
              <a:rPr lang="es-CO" sz="2200" u="heavy" dirty="0">
                <a:solidFill>
                  <a:srgbClr val="0000FF"/>
                </a:solidFill>
                <a:uFill>
                  <a:solidFill>
                    <a:srgbClr val="0000FF"/>
                  </a:solidFill>
                </a:uFill>
                <a:latin typeface="Constantia"/>
                <a:cs typeface="Constantia"/>
                <a:hlinkClick r:id="rId8"/>
              </a:rPr>
              <a:t>en</a:t>
            </a:r>
            <a:r>
              <a:rPr lang="es-CO" sz="2200" u="heavy" spc="-95" dirty="0">
                <a:solidFill>
                  <a:srgbClr val="0000FF"/>
                </a:solidFill>
                <a:uFill>
                  <a:solidFill>
                    <a:srgbClr val="0000FF"/>
                  </a:solidFill>
                </a:uFill>
                <a:latin typeface="Constantia"/>
                <a:cs typeface="Constantia"/>
                <a:hlinkClick r:id="rId8"/>
              </a:rPr>
              <a:t> </a:t>
            </a:r>
            <a:r>
              <a:rPr lang="es-CO" sz="2200" u="heavy" dirty="0" err="1">
                <a:solidFill>
                  <a:srgbClr val="0000FF"/>
                </a:solidFill>
                <a:uFill>
                  <a:solidFill>
                    <a:srgbClr val="0000FF"/>
                  </a:solidFill>
                </a:uFill>
                <a:latin typeface="Constantia"/>
                <a:cs typeface="Constantia"/>
                <a:hlinkClick r:id="rId8"/>
              </a:rPr>
              <a:t>git</a:t>
            </a:r>
            <a:r>
              <a:rPr lang="es-CO" sz="2200" u="heavy" dirty="0">
                <a:solidFill>
                  <a:srgbClr val="0000FF"/>
                </a:solidFill>
                <a:uFill>
                  <a:solidFill>
                    <a:srgbClr val="0000FF"/>
                  </a:solidFill>
                </a:uFill>
                <a:latin typeface="Constantia"/>
                <a:cs typeface="Constantia"/>
                <a:hlinkClick r:id="rId8"/>
              </a:rPr>
              <a:t>:</a:t>
            </a:r>
            <a:r>
              <a:rPr lang="es-CO" sz="2200" u="heavy" spc="-50" dirty="0">
                <a:solidFill>
                  <a:srgbClr val="0000FF"/>
                </a:solidFill>
                <a:uFill>
                  <a:solidFill>
                    <a:srgbClr val="0000FF"/>
                  </a:solidFill>
                </a:uFill>
                <a:latin typeface="Constantia"/>
                <a:cs typeface="Constantia"/>
                <a:hlinkClick r:id="rId8"/>
              </a:rPr>
              <a:t> </a:t>
            </a:r>
            <a:r>
              <a:rPr lang="es-CO" sz="2200" u="heavy" spc="-5" dirty="0">
                <a:solidFill>
                  <a:srgbClr val="0000FF"/>
                </a:solidFill>
                <a:uFill>
                  <a:solidFill>
                    <a:srgbClr val="0000FF"/>
                  </a:solidFill>
                </a:uFill>
                <a:latin typeface="Constantia"/>
                <a:cs typeface="Constantia"/>
                <a:hlinkClick r:id="rId8"/>
              </a:rPr>
              <a:t>prioridades</a:t>
            </a:r>
            <a:endParaRPr lang="es-CO" sz="2200" dirty="0">
              <a:latin typeface="Constantia"/>
              <a:cs typeface="Constantia"/>
            </a:endParaRPr>
          </a:p>
          <a:p>
            <a:pPr marL="755650" lvl="1" indent="-285750">
              <a:lnSpc>
                <a:spcPct val="100000"/>
              </a:lnSpc>
              <a:buClr>
                <a:srgbClr val="000000"/>
              </a:buClr>
              <a:buFont typeface="Arial MT"/>
              <a:buChar char="–"/>
              <a:tabLst>
                <a:tab pos="755015" algn="l"/>
                <a:tab pos="755650" algn="l"/>
              </a:tabLst>
            </a:pPr>
            <a:r>
              <a:rPr lang="es-CO" sz="2200" u="heavy" spc="-10" dirty="0">
                <a:solidFill>
                  <a:srgbClr val="0000FF"/>
                </a:solidFill>
                <a:uFill>
                  <a:solidFill>
                    <a:srgbClr val="0000FF"/>
                  </a:solidFill>
                </a:uFill>
                <a:latin typeface="Constantia"/>
                <a:cs typeface="Constantia"/>
                <a:hlinkClick r:id="rId9"/>
              </a:rPr>
              <a:t>Ignorando</a:t>
            </a:r>
            <a:r>
              <a:rPr lang="es-CO" sz="2200" u="heavy" spc="-95" dirty="0">
                <a:solidFill>
                  <a:srgbClr val="0000FF"/>
                </a:solidFill>
                <a:uFill>
                  <a:solidFill>
                    <a:srgbClr val="0000FF"/>
                  </a:solidFill>
                </a:uFill>
                <a:latin typeface="Constantia"/>
                <a:cs typeface="Constantia"/>
                <a:hlinkClick r:id="rId9"/>
              </a:rPr>
              <a:t> </a:t>
            </a:r>
            <a:r>
              <a:rPr lang="es-CO" sz="2200" u="heavy" spc="-5" dirty="0">
                <a:solidFill>
                  <a:srgbClr val="0000FF"/>
                </a:solidFill>
                <a:uFill>
                  <a:solidFill>
                    <a:srgbClr val="0000FF"/>
                  </a:solidFill>
                </a:uFill>
                <a:latin typeface="Constantia"/>
                <a:cs typeface="Constantia"/>
                <a:hlinkClick r:id="rId9"/>
              </a:rPr>
              <a:t>ficheros</a:t>
            </a:r>
            <a:r>
              <a:rPr lang="es-CO" sz="2200" u="heavy" spc="-125" dirty="0">
                <a:solidFill>
                  <a:srgbClr val="0000FF"/>
                </a:solidFill>
                <a:uFill>
                  <a:solidFill>
                    <a:srgbClr val="0000FF"/>
                  </a:solidFill>
                </a:uFill>
                <a:latin typeface="Constantia"/>
                <a:cs typeface="Constantia"/>
                <a:hlinkClick r:id="rId9"/>
              </a:rPr>
              <a:t> </a:t>
            </a:r>
            <a:r>
              <a:rPr lang="es-CO" sz="2200" u="heavy" dirty="0">
                <a:solidFill>
                  <a:srgbClr val="0000FF"/>
                </a:solidFill>
                <a:uFill>
                  <a:solidFill>
                    <a:srgbClr val="0000FF"/>
                  </a:solidFill>
                </a:uFill>
                <a:latin typeface="Constantia"/>
                <a:cs typeface="Constantia"/>
                <a:hlinkClick r:id="rId9"/>
              </a:rPr>
              <a:t>en</a:t>
            </a:r>
            <a:r>
              <a:rPr lang="es-CO" sz="2200" u="heavy" spc="-95" dirty="0">
                <a:solidFill>
                  <a:srgbClr val="0000FF"/>
                </a:solidFill>
                <a:uFill>
                  <a:solidFill>
                    <a:srgbClr val="0000FF"/>
                  </a:solidFill>
                </a:uFill>
                <a:latin typeface="Constantia"/>
                <a:cs typeface="Constantia"/>
                <a:hlinkClick r:id="rId9"/>
              </a:rPr>
              <a:t> </a:t>
            </a:r>
            <a:r>
              <a:rPr lang="es-CO" sz="2200" u="heavy" dirty="0" err="1">
                <a:solidFill>
                  <a:srgbClr val="0000FF"/>
                </a:solidFill>
                <a:uFill>
                  <a:solidFill>
                    <a:srgbClr val="0000FF"/>
                  </a:solidFill>
                </a:uFill>
                <a:latin typeface="Constantia"/>
                <a:cs typeface="Constantia"/>
                <a:hlinkClick r:id="rId9"/>
              </a:rPr>
              <a:t>git</a:t>
            </a:r>
            <a:r>
              <a:rPr lang="es-CO" sz="2200" u="heavy" dirty="0">
                <a:solidFill>
                  <a:srgbClr val="0000FF"/>
                </a:solidFill>
                <a:uFill>
                  <a:solidFill>
                    <a:srgbClr val="0000FF"/>
                  </a:solidFill>
                </a:uFill>
                <a:latin typeface="Constantia"/>
                <a:cs typeface="Constantia"/>
                <a:hlinkClick r:id="rId9"/>
              </a:rPr>
              <a:t>:</a:t>
            </a:r>
            <a:r>
              <a:rPr lang="es-CO" sz="2200" u="heavy" spc="-50" dirty="0">
                <a:solidFill>
                  <a:srgbClr val="0000FF"/>
                </a:solidFill>
                <a:uFill>
                  <a:solidFill>
                    <a:srgbClr val="0000FF"/>
                  </a:solidFill>
                </a:uFill>
                <a:latin typeface="Constantia"/>
                <a:cs typeface="Constantia"/>
                <a:hlinkClick r:id="rId9"/>
              </a:rPr>
              <a:t> </a:t>
            </a:r>
            <a:r>
              <a:rPr lang="es-CO" sz="2200" u="heavy" spc="-10" dirty="0">
                <a:solidFill>
                  <a:srgbClr val="0000FF"/>
                </a:solidFill>
                <a:uFill>
                  <a:solidFill>
                    <a:srgbClr val="0000FF"/>
                  </a:solidFill>
                </a:uFill>
                <a:latin typeface="Constantia"/>
                <a:cs typeface="Constantia"/>
                <a:hlinkClick r:id="rId9"/>
              </a:rPr>
              <a:t>patrones</a:t>
            </a:r>
            <a:endParaRPr lang="es-CO" sz="2200" dirty="0">
              <a:latin typeface="Constantia"/>
              <a:cs typeface="Constantia"/>
            </a:endParaRPr>
          </a:p>
          <a:p>
            <a:pPr marL="755650" lvl="1" indent="-285750">
              <a:lnSpc>
                <a:spcPct val="100000"/>
              </a:lnSpc>
              <a:buClr>
                <a:srgbClr val="000000"/>
              </a:buClr>
              <a:buFont typeface="Arial MT"/>
              <a:buChar char="–"/>
              <a:tabLst>
                <a:tab pos="755015" algn="l"/>
                <a:tab pos="755650" algn="l"/>
              </a:tabLst>
            </a:pPr>
            <a:r>
              <a:rPr lang="es-CO" sz="2200" u="heavy" spc="-10" dirty="0">
                <a:solidFill>
                  <a:srgbClr val="0000FF"/>
                </a:solidFill>
                <a:uFill>
                  <a:solidFill>
                    <a:srgbClr val="0000FF"/>
                  </a:solidFill>
                </a:uFill>
                <a:latin typeface="Constantia"/>
                <a:cs typeface="Constantia"/>
                <a:hlinkClick r:id="rId10"/>
              </a:rPr>
              <a:t>Ignorando</a:t>
            </a:r>
            <a:r>
              <a:rPr lang="es-CO" sz="2200" u="heavy" spc="-95" dirty="0">
                <a:solidFill>
                  <a:srgbClr val="0000FF"/>
                </a:solidFill>
                <a:uFill>
                  <a:solidFill>
                    <a:srgbClr val="0000FF"/>
                  </a:solidFill>
                </a:uFill>
                <a:latin typeface="Constantia"/>
                <a:cs typeface="Constantia"/>
                <a:hlinkClick r:id="rId10"/>
              </a:rPr>
              <a:t> </a:t>
            </a:r>
            <a:r>
              <a:rPr lang="es-CO" sz="2200" u="heavy" spc="-5" dirty="0">
                <a:solidFill>
                  <a:srgbClr val="0000FF"/>
                </a:solidFill>
                <a:uFill>
                  <a:solidFill>
                    <a:srgbClr val="0000FF"/>
                  </a:solidFill>
                </a:uFill>
                <a:latin typeface="Constantia"/>
                <a:cs typeface="Constantia"/>
                <a:hlinkClick r:id="rId10"/>
              </a:rPr>
              <a:t>ficheros</a:t>
            </a:r>
            <a:r>
              <a:rPr lang="es-CO" sz="2200" u="heavy" spc="-120" dirty="0">
                <a:solidFill>
                  <a:srgbClr val="0000FF"/>
                </a:solidFill>
                <a:uFill>
                  <a:solidFill>
                    <a:srgbClr val="0000FF"/>
                  </a:solidFill>
                </a:uFill>
                <a:latin typeface="Constantia"/>
                <a:cs typeface="Constantia"/>
                <a:hlinkClick r:id="rId10"/>
              </a:rPr>
              <a:t> </a:t>
            </a:r>
            <a:r>
              <a:rPr lang="es-CO" sz="2200" u="heavy" dirty="0">
                <a:solidFill>
                  <a:srgbClr val="0000FF"/>
                </a:solidFill>
                <a:uFill>
                  <a:solidFill>
                    <a:srgbClr val="0000FF"/>
                  </a:solidFill>
                </a:uFill>
                <a:latin typeface="Constantia"/>
                <a:cs typeface="Constantia"/>
                <a:hlinkClick r:id="rId10"/>
              </a:rPr>
              <a:t>en</a:t>
            </a:r>
            <a:r>
              <a:rPr lang="es-CO" sz="2200" u="heavy" spc="-95" dirty="0">
                <a:solidFill>
                  <a:srgbClr val="0000FF"/>
                </a:solidFill>
                <a:uFill>
                  <a:solidFill>
                    <a:srgbClr val="0000FF"/>
                  </a:solidFill>
                </a:uFill>
                <a:latin typeface="Constantia"/>
                <a:cs typeface="Constantia"/>
                <a:hlinkClick r:id="rId10"/>
              </a:rPr>
              <a:t> </a:t>
            </a:r>
            <a:r>
              <a:rPr lang="es-CO" sz="2200" u="heavy" dirty="0" err="1">
                <a:solidFill>
                  <a:srgbClr val="0000FF"/>
                </a:solidFill>
                <a:uFill>
                  <a:solidFill>
                    <a:srgbClr val="0000FF"/>
                  </a:solidFill>
                </a:uFill>
                <a:latin typeface="Constantia"/>
                <a:cs typeface="Constantia"/>
                <a:hlinkClick r:id="rId10"/>
              </a:rPr>
              <a:t>git</a:t>
            </a:r>
            <a:r>
              <a:rPr lang="es-CO" sz="2200" u="heavy" dirty="0">
                <a:solidFill>
                  <a:srgbClr val="0000FF"/>
                </a:solidFill>
                <a:uFill>
                  <a:solidFill>
                    <a:srgbClr val="0000FF"/>
                  </a:solidFill>
                </a:uFill>
                <a:latin typeface="Constantia"/>
                <a:cs typeface="Constantia"/>
                <a:hlinkClick r:id="rId10"/>
              </a:rPr>
              <a:t>:</a:t>
            </a:r>
            <a:r>
              <a:rPr lang="es-CO" sz="2200" u="heavy" spc="-15" dirty="0">
                <a:solidFill>
                  <a:srgbClr val="0000FF"/>
                </a:solidFill>
                <a:uFill>
                  <a:solidFill>
                    <a:srgbClr val="0000FF"/>
                  </a:solidFill>
                </a:uFill>
                <a:latin typeface="Constantia"/>
                <a:cs typeface="Constantia"/>
                <a:hlinkClick r:id="rId10"/>
              </a:rPr>
              <a:t> </a:t>
            </a:r>
            <a:r>
              <a:rPr lang="es-CO" sz="2200" u="heavy" spc="-5" dirty="0">
                <a:solidFill>
                  <a:srgbClr val="0000FF"/>
                </a:solidFill>
                <a:uFill>
                  <a:solidFill>
                    <a:srgbClr val="0000FF"/>
                  </a:solidFill>
                </a:uFill>
                <a:latin typeface="Constantia"/>
                <a:cs typeface="Constantia"/>
                <a:hlinkClick r:id="rId10"/>
              </a:rPr>
              <a:t>más</a:t>
            </a:r>
            <a:r>
              <a:rPr lang="es-CO" sz="2200" u="heavy" spc="-100" dirty="0">
                <a:solidFill>
                  <a:srgbClr val="0000FF"/>
                </a:solidFill>
                <a:uFill>
                  <a:solidFill>
                    <a:srgbClr val="0000FF"/>
                  </a:solidFill>
                </a:uFill>
                <a:latin typeface="Constantia"/>
                <a:cs typeface="Constantia"/>
                <a:hlinkClick r:id="rId10"/>
              </a:rPr>
              <a:t> </a:t>
            </a:r>
            <a:r>
              <a:rPr lang="es-CO" sz="2200" u="heavy" spc="-10" dirty="0">
                <a:solidFill>
                  <a:srgbClr val="0000FF"/>
                </a:solidFill>
                <a:uFill>
                  <a:solidFill>
                    <a:srgbClr val="0000FF"/>
                  </a:solidFill>
                </a:uFill>
                <a:latin typeface="Constantia"/>
                <a:cs typeface="Constantia"/>
                <a:hlinkClick r:id="rId10"/>
              </a:rPr>
              <a:t>patrones</a:t>
            </a:r>
            <a:endParaRPr lang="es-CO" sz="2200" dirty="0">
              <a:latin typeface="Constantia"/>
              <a:cs typeface="Constant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894331" y="153923"/>
              <a:ext cx="3362705" cy="925067"/>
            </a:xfrm>
            <a:prstGeom prst="rect">
              <a:avLst/>
            </a:prstGeom>
          </p:spPr>
        </p:pic>
        <p:pic>
          <p:nvPicPr>
            <p:cNvPr id="9" name="object 9"/>
            <p:cNvPicPr/>
            <p:nvPr/>
          </p:nvPicPr>
          <p:blipFill>
            <a:blip r:embed="rId5" cstate="print"/>
            <a:stretch>
              <a:fillRect/>
            </a:stretch>
          </p:blipFill>
          <p:spPr>
            <a:xfrm>
              <a:off x="4697730" y="153923"/>
              <a:ext cx="1728977" cy="925067"/>
            </a:xfrm>
            <a:prstGeom prst="rect">
              <a:avLst/>
            </a:prstGeom>
          </p:spPr>
        </p:pic>
        <p:pic>
          <p:nvPicPr>
            <p:cNvPr id="10" name="object 10"/>
            <p:cNvPicPr/>
            <p:nvPr/>
          </p:nvPicPr>
          <p:blipFill>
            <a:blip r:embed="rId6" cstate="print"/>
            <a:stretch>
              <a:fillRect/>
            </a:stretch>
          </p:blipFill>
          <p:spPr>
            <a:xfrm>
              <a:off x="5963411" y="153923"/>
              <a:ext cx="1286256" cy="925067"/>
            </a:xfrm>
            <a:prstGeom prst="rect">
              <a:avLst/>
            </a:prstGeom>
          </p:spPr>
        </p:pic>
      </p:grpSp>
      <p:sp>
        <p:nvSpPr>
          <p:cNvPr id="12" name="object 12"/>
          <p:cNvSpPr txBox="1">
            <a:spLocks noGrp="1"/>
          </p:cNvSpPr>
          <p:nvPr>
            <p:ph type="title"/>
          </p:nvPr>
        </p:nvSpPr>
        <p:spPr>
          <a:xfrm>
            <a:off x="2161285" y="273304"/>
            <a:ext cx="4822190" cy="513080"/>
          </a:xfrm>
          <a:prstGeom prst="rect">
            <a:avLst/>
          </a:prstGeom>
        </p:spPr>
        <p:txBody>
          <a:bodyPr vert="horz" wrap="square" lIns="0" tIns="12065" rIns="0" bIns="0" rtlCol="0">
            <a:spAutoFit/>
          </a:bodyPr>
          <a:lstStyle/>
          <a:p>
            <a:pPr marL="12700">
              <a:lnSpc>
                <a:spcPct val="100000"/>
              </a:lnSpc>
              <a:spcBef>
                <a:spcPts val="95"/>
              </a:spcBef>
            </a:pPr>
            <a:r>
              <a:rPr spc="-5" dirty="0"/>
              <a:t>Gestionando</a:t>
            </a:r>
            <a:r>
              <a:rPr spc="5" dirty="0"/>
              <a:t> </a:t>
            </a:r>
            <a:r>
              <a:rPr spc="-5" dirty="0"/>
              <a:t>del </a:t>
            </a:r>
            <a:r>
              <a:rPr spc="-15" dirty="0"/>
              <a:t>staging</a:t>
            </a:r>
            <a:r>
              <a:rPr spc="25" dirty="0"/>
              <a:t> </a:t>
            </a:r>
            <a:r>
              <a:rPr spc="-15" dirty="0"/>
              <a:t>area</a:t>
            </a:r>
          </a:p>
        </p:txBody>
      </p:sp>
      <p:sp>
        <p:nvSpPr>
          <p:cNvPr id="13" name="object 13"/>
          <p:cNvSpPr txBox="1"/>
          <p:nvPr/>
        </p:nvSpPr>
        <p:spPr>
          <a:xfrm>
            <a:off x="535940" y="830364"/>
            <a:ext cx="7840980" cy="471805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dirty="0">
                <a:latin typeface="Constantia"/>
                <a:cs typeface="Constantia"/>
              </a:rPr>
              <a:t>Eliminando</a:t>
            </a:r>
            <a:r>
              <a:rPr sz="2800" spc="-170" dirty="0">
                <a:latin typeface="Constantia"/>
                <a:cs typeface="Constantia"/>
              </a:rPr>
              <a:t> </a:t>
            </a:r>
            <a:r>
              <a:rPr sz="2800" dirty="0">
                <a:latin typeface="Constantia"/>
                <a:cs typeface="Constantia"/>
              </a:rPr>
              <a:t>a</a:t>
            </a:r>
            <a:r>
              <a:rPr sz="2800" spc="-45" dirty="0">
                <a:latin typeface="Constantia"/>
                <a:cs typeface="Constantia"/>
              </a:rPr>
              <a:t>r</a:t>
            </a:r>
            <a:r>
              <a:rPr sz="2800" spc="-5" dirty="0">
                <a:latin typeface="Constantia"/>
                <a:cs typeface="Constantia"/>
              </a:rPr>
              <a:t>ch</a:t>
            </a:r>
            <a:r>
              <a:rPr sz="2800" spc="-35" dirty="0">
                <a:latin typeface="Constantia"/>
                <a:cs typeface="Constantia"/>
              </a:rPr>
              <a:t>i</a:t>
            </a:r>
            <a:r>
              <a:rPr sz="2800" spc="-65" dirty="0">
                <a:latin typeface="Constantia"/>
                <a:cs typeface="Constantia"/>
              </a:rPr>
              <a:t>v</a:t>
            </a:r>
            <a:r>
              <a:rPr sz="2800" dirty="0">
                <a:latin typeface="Constantia"/>
                <a:cs typeface="Constantia"/>
              </a:rPr>
              <a:t>os</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5" dirty="0">
                <a:latin typeface="Constantia"/>
                <a:cs typeface="Constantia"/>
              </a:rPr>
              <a:t>Opción</a:t>
            </a:r>
            <a:r>
              <a:rPr sz="2400" spc="-45" dirty="0">
                <a:latin typeface="Constantia"/>
                <a:cs typeface="Constantia"/>
              </a:rPr>
              <a:t> </a:t>
            </a:r>
            <a:r>
              <a:rPr sz="2400" dirty="0">
                <a:latin typeface="Constantia"/>
                <a:cs typeface="Constantia"/>
              </a:rPr>
              <a:t>1 </a:t>
            </a:r>
            <a:r>
              <a:rPr sz="2400" spc="-10" dirty="0">
                <a:latin typeface="Constantia"/>
                <a:cs typeface="Constantia"/>
              </a:rPr>
              <a:t>(recomendada):</a:t>
            </a:r>
            <a:r>
              <a:rPr sz="2400" spc="-65" dirty="0">
                <a:latin typeface="Constantia"/>
                <a:cs typeface="Constantia"/>
              </a:rPr>
              <a:t> </a:t>
            </a:r>
            <a:r>
              <a:rPr sz="2400" spc="-5" dirty="0">
                <a:latin typeface="Constantia"/>
                <a:cs typeface="Constantia"/>
              </a:rPr>
              <a:t>git</a:t>
            </a:r>
            <a:r>
              <a:rPr sz="2400" spc="-95" dirty="0">
                <a:latin typeface="Constantia"/>
                <a:cs typeface="Constantia"/>
              </a:rPr>
              <a:t> </a:t>
            </a:r>
            <a:r>
              <a:rPr sz="2400" spc="-5" dirty="0">
                <a:latin typeface="Constantia"/>
                <a:cs typeface="Constantia"/>
              </a:rPr>
              <a:t>rm</a:t>
            </a:r>
            <a:r>
              <a:rPr sz="2400" spc="-30" dirty="0">
                <a:latin typeface="Constantia"/>
                <a:cs typeface="Constantia"/>
              </a:rPr>
              <a:t> </a:t>
            </a:r>
            <a:r>
              <a:rPr sz="2400" spc="-20" dirty="0">
                <a:latin typeface="Constantia"/>
                <a:cs typeface="Constantia"/>
              </a:rPr>
              <a:t>&lt;archivo&gt;</a:t>
            </a:r>
            <a:endParaRPr sz="2400">
              <a:latin typeface="Constantia"/>
              <a:cs typeface="Constantia"/>
            </a:endParaRPr>
          </a:p>
          <a:p>
            <a:pPr marL="755650" lvl="1" indent="-285750">
              <a:lnSpc>
                <a:spcPct val="100000"/>
              </a:lnSpc>
              <a:spcBef>
                <a:spcPts val="575"/>
              </a:spcBef>
              <a:buFont typeface="Arial MT"/>
              <a:buChar char="–"/>
              <a:tabLst>
                <a:tab pos="755650" algn="l"/>
                <a:tab pos="4085590" algn="l"/>
              </a:tabLst>
            </a:pPr>
            <a:r>
              <a:rPr sz="2400" spc="-5" dirty="0">
                <a:latin typeface="Constantia"/>
                <a:cs typeface="Constantia"/>
              </a:rPr>
              <a:t>Opción</a:t>
            </a:r>
            <a:r>
              <a:rPr sz="2400" spc="-45" dirty="0">
                <a:latin typeface="Constantia"/>
                <a:cs typeface="Constantia"/>
              </a:rPr>
              <a:t> </a:t>
            </a:r>
            <a:r>
              <a:rPr sz="2400" spc="-5" dirty="0">
                <a:latin typeface="Constantia"/>
                <a:cs typeface="Constantia"/>
              </a:rPr>
              <a:t>2:</a:t>
            </a:r>
            <a:r>
              <a:rPr sz="2400" spc="-30" dirty="0">
                <a:latin typeface="Constantia"/>
                <a:cs typeface="Constantia"/>
              </a:rPr>
              <a:t> </a:t>
            </a:r>
            <a:r>
              <a:rPr sz="2400" spc="-5" dirty="0">
                <a:latin typeface="Constantia"/>
                <a:cs typeface="Constantia"/>
              </a:rPr>
              <a:t>rm</a:t>
            </a:r>
            <a:r>
              <a:rPr sz="2400" spc="-35" dirty="0">
                <a:latin typeface="Constantia"/>
                <a:cs typeface="Constantia"/>
              </a:rPr>
              <a:t> </a:t>
            </a:r>
            <a:r>
              <a:rPr sz="2400" spc="-15" dirty="0">
                <a:latin typeface="Constantia"/>
                <a:cs typeface="Constantia"/>
              </a:rPr>
              <a:t>&lt;archivo&gt;;	</a:t>
            </a:r>
            <a:r>
              <a:rPr sz="2400" spc="-5" dirty="0">
                <a:latin typeface="Constantia"/>
                <a:cs typeface="Constantia"/>
              </a:rPr>
              <a:t>git</a:t>
            </a:r>
            <a:r>
              <a:rPr sz="2400" spc="-95" dirty="0">
                <a:latin typeface="Constantia"/>
                <a:cs typeface="Constantia"/>
              </a:rPr>
              <a:t> </a:t>
            </a:r>
            <a:r>
              <a:rPr sz="2400" spc="-5" dirty="0">
                <a:latin typeface="Constantia"/>
                <a:cs typeface="Constantia"/>
              </a:rPr>
              <a:t>rm</a:t>
            </a:r>
            <a:r>
              <a:rPr sz="2400" spc="-55" dirty="0">
                <a:latin typeface="Constantia"/>
                <a:cs typeface="Constantia"/>
              </a:rPr>
              <a:t> </a:t>
            </a:r>
            <a:r>
              <a:rPr sz="2400" spc="55" dirty="0">
                <a:latin typeface="Constantia"/>
                <a:cs typeface="Constantia"/>
              </a:rPr>
              <a:t>[-f]</a:t>
            </a:r>
            <a:r>
              <a:rPr sz="2400" spc="-30" dirty="0">
                <a:latin typeface="Constantia"/>
                <a:cs typeface="Constantia"/>
              </a:rPr>
              <a:t> </a:t>
            </a:r>
            <a:r>
              <a:rPr sz="2400" spc="-20" dirty="0">
                <a:latin typeface="Constantia"/>
                <a:cs typeface="Constantia"/>
              </a:rPr>
              <a:t>&lt;archivo&gt;</a:t>
            </a:r>
            <a:endParaRPr sz="2400">
              <a:latin typeface="Constantia"/>
              <a:cs typeface="Constantia"/>
            </a:endParaRPr>
          </a:p>
          <a:p>
            <a:pPr marL="755650" marR="5080" lvl="1" indent="-285750">
              <a:lnSpc>
                <a:spcPct val="100000"/>
              </a:lnSpc>
              <a:spcBef>
                <a:spcPts val="580"/>
              </a:spcBef>
              <a:buFont typeface="Arial MT"/>
              <a:buChar char="–"/>
              <a:tabLst>
                <a:tab pos="755650" algn="l"/>
              </a:tabLst>
            </a:pPr>
            <a:r>
              <a:rPr sz="2400" dirty="0">
                <a:latin typeface="Constantia"/>
                <a:cs typeface="Constantia"/>
              </a:rPr>
              <a:t>El</a:t>
            </a:r>
            <a:r>
              <a:rPr sz="2400" spc="-10" dirty="0">
                <a:latin typeface="Constantia"/>
                <a:cs typeface="Constantia"/>
              </a:rPr>
              <a:t>i</a:t>
            </a:r>
            <a:r>
              <a:rPr sz="2400" spc="-5" dirty="0">
                <a:latin typeface="Constantia"/>
                <a:cs typeface="Constantia"/>
              </a:rPr>
              <a:t>min</a:t>
            </a:r>
            <a:r>
              <a:rPr sz="2400" dirty="0">
                <a:latin typeface="Constantia"/>
                <a:cs typeface="Constantia"/>
              </a:rPr>
              <a:t>a</a:t>
            </a:r>
            <a:r>
              <a:rPr sz="2400" spc="-140" dirty="0">
                <a:latin typeface="Constantia"/>
                <a:cs typeface="Constantia"/>
              </a:rPr>
              <a:t> </a:t>
            </a:r>
            <a:r>
              <a:rPr sz="2400" dirty="0">
                <a:latin typeface="Constantia"/>
                <a:cs typeface="Constantia"/>
              </a:rPr>
              <a:t>el</a:t>
            </a:r>
            <a:r>
              <a:rPr sz="2400" spc="-60" dirty="0">
                <a:latin typeface="Constantia"/>
                <a:cs typeface="Constantia"/>
              </a:rPr>
              <a:t> </a:t>
            </a:r>
            <a:r>
              <a:rPr sz="2400" dirty="0">
                <a:latin typeface="Constantia"/>
                <a:cs typeface="Constantia"/>
              </a:rPr>
              <a:t>a</a:t>
            </a:r>
            <a:r>
              <a:rPr sz="2400" spc="-40" dirty="0">
                <a:latin typeface="Constantia"/>
                <a:cs typeface="Constantia"/>
              </a:rPr>
              <a:t>r</a:t>
            </a:r>
            <a:r>
              <a:rPr sz="2400" spc="-5" dirty="0">
                <a:latin typeface="Constantia"/>
                <a:cs typeface="Constantia"/>
              </a:rPr>
              <a:t>ch</a:t>
            </a:r>
            <a:r>
              <a:rPr sz="2400" spc="-25" dirty="0">
                <a:latin typeface="Constantia"/>
                <a:cs typeface="Constantia"/>
              </a:rPr>
              <a:t>i</a:t>
            </a:r>
            <a:r>
              <a:rPr sz="2400" spc="-65" dirty="0">
                <a:latin typeface="Constantia"/>
                <a:cs typeface="Constantia"/>
              </a:rPr>
              <a:t>v</a:t>
            </a:r>
            <a:r>
              <a:rPr sz="2400" dirty="0">
                <a:latin typeface="Constantia"/>
                <a:cs typeface="Constantia"/>
              </a:rPr>
              <a:t>o</a:t>
            </a:r>
            <a:r>
              <a:rPr sz="2400" spc="-80" dirty="0">
                <a:latin typeface="Constantia"/>
                <a:cs typeface="Constantia"/>
              </a:rPr>
              <a:t> </a:t>
            </a:r>
            <a:r>
              <a:rPr sz="2400" spc="-5" dirty="0">
                <a:latin typeface="Constantia"/>
                <a:cs typeface="Constantia"/>
              </a:rPr>
              <a:t>tan</a:t>
            </a:r>
            <a:r>
              <a:rPr sz="2400" spc="-45" dirty="0">
                <a:latin typeface="Constantia"/>
                <a:cs typeface="Constantia"/>
              </a:rPr>
              <a:t>t</a:t>
            </a:r>
            <a:r>
              <a:rPr sz="2400" dirty="0">
                <a:latin typeface="Constantia"/>
                <a:cs typeface="Constantia"/>
              </a:rPr>
              <a:t>o</a:t>
            </a:r>
            <a:r>
              <a:rPr sz="2400" spc="-114" dirty="0">
                <a:latin typeface="Constantia"/>
                <a:cs typeface="Constantia"/>
              </a:rPr>
              <a:t> </a:t>
            </a:r>
            <a:r>
              <a:rPr sz="2400" spc="-5" dirty="0">
                <a:latin typeface="Constantia"/>
                <a:cs typeface="Constantia"/>
              </a:rPr>
              <a:t>d</a:t>
            </a:r>
            <a:r>
              <a:rPr sz="2400" dirty="0">
                <a:latin typeface="Constantia"/>
                <a:cs typeface="Constantia"/>
              </a:rPr>
              <a:t>e</a:t>
            </a:r>
            <a:r>
              <a:rPr sz="2400" spc="-60" dirty="0">
                <a:latin typeface="Constantia"/>
                <a:cs typeface="Constantia"/>
              </a:rPr>
              <a:t> </a:t>
            </a:r>
            <a:r>
              <a:rPr sz="2400" dirty="0">
                <a:latin typeface="Constantia"/>
                <a:cs typeface="Constantia"/>
              </a:rPr>
              <a:t>la</a:t>
            </a:r>
            <a:r>
              <a:rPr sz="2400" spc="-100" dirty="0">
                <a:latin typeface="Constantia"/>
                <a:cs typeface="Constantia"/>
              </a:rPr>
              <a:t> </a:t>
            </a:r>
            <a:r>
              <a:rPr sz="2400" spc="-110" dirty="0">
                <a:latin typeface="Constantia"/>
                <a:cs typeface="Constantia"/>
              </a:rPr>
              <a:t>W</a:t>
            </a:r>
            <a:r>
              <a:rPr sz="2400" dirty="0">
                <a:latin typeface="Constantia"/>
                <a:cs typeface="Constantia"/>
              </a:rPr>
              <a:t>C</a:t>
            </a:r>
            <a:r>
              <a:rPr sz="2400" spc="-95" dirty="0">
                <a:latin typeface="Constantia"/>
                <a:cs typeface="Constantia"/>
              </a:rPr>
              <a:t> </a:t>
            </a:r>
            <a:r>
              <a:rPr sz="2400" dirty="0">
                <a:latin typeface="Constantia"/>
                <a:cs typeface="Constantia"/>
              </a:rPr>
              <a:t>y</a:t>
            </a:r>
            <a:r>
              <a:rPr sz="2400" spc="-130" dirty="0">
                <a:latin typeface="Constantia"/>
                <a:cs typeface="Constantia"/>
              </a:rPr>
              <a:t> </a:t>
            </a:r>
            <a:r>
              <a:rPr sz="2400" dirty="0">
                <a:latin typeface="Constantia"/>
                <a:cs typeface="Constantia"/>
              </a:rPr>
              <a:t>anota</a:t>
            </a:r>
            <a:r>
              <a:rPr sz="2400" spc="-125" dirty="0">
                <a:latin typeface="Constantia"/>
                <a:cs typeface="Constantia"/>
              </a:rPr>
              <a:t> </a:t>
            </a:r>
            <a:r>
              <a:rPr sz="2400" dirty="0">
                <a:latin typeface="Constantia"/>
                <a:cs typeface="Constantia"/>
              </a:rPr>
              <a:t>en</a:t>
            </a:r>
            <a:r>
              <a:rPr sz="2400" spc="-35" dirty="0">
                <a:latin typeface="Constantia"/>
                <a:cs typeface="Constantia"/>
              </a:rPr>
              <a:t> </a:t>
            </a:r>
            <a:r>
              <a:rPr sz="2400" dirty="0">
                <a:latin typeface="Constantia"/>
                <a:cs typeface="Constantia"/>
              </a:rPr>
              <a:t>la</a:t>
            </a:r>
            <a:r>
              <a:rPr sz="2400" spc="-110" dirty="0">
                <a:latin typeface="Constantia"/>
                <a:cs typeface="Constantia"/>
              </a:rPr>
              <a:t> </a:t>
            </a:r>
            <a:r>
              <a:rPr sz="2400" dirty="0">
                <a:latin typeface="Constantia"/>
                <a:cs typeface="Constantia"/>
              </a:rPr>
              <a:t>stag</a:t>
            </a:r>
            <a:r>
              <a:rPr sz="2400" spc="-10" dirty="0">
                <a:latin typeface="Constantia"/>
                <a:cs typeface="Constantia"/>
              </a:rPr>
              <a:t>i</a:t>
            </a:r>
            <a:r>
              <a:rPr sz="2400" spc="-5" dirty="0">
                <a:latin typeface="Constantia"/>
                <a:cs typeface="Constantia"/>
              </a:rPr>
              <a:t>ng  </a:t>
            </a:r>
            <a:r>
              <a:rPr sz="2400" spc="-10" dirty="0">
                <a:latin typeface="Constantia"/>
                <a:cs typeface="Constantia"/>
              </a:rPr>
              <a:t>area</a:t>
            </a:r>
            <a:r>
              <a:rPr sz="2400" spc="-60" dirty="0">
                <a:latin typeface="Constantia"/>
                <a:cs typeface="Constantia"/>
              </a:rPr>
              <a:t> </a:t>
            </a:r>
            <a:r>
              <a:rPr sz="2400" dirty="0">
                <a:latin typeface="Constantia"/>
                <a:cs typeface="Constantia"/>
              </a:rPr>
              <a:t>la</a:t>
            </a:r>
            <a:r>
              <a:rPr sz="2400" spc="-125" dirty="0">
                <a:latin typeface="Constantia"/>
                <a:cs typeface="Constantia"/>
              </a:rPr>
              <a:t> </a:t>
            </a:r>
            <a:r>
              <a:rPr sz="2400" dirty="0">
                <a:latin typeface="Constantia"/>
                <a:cs typeface="Constantia"/>
              </a:rPr>
              <a:t>eliminación.</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0" dirty="0">
                <a:latin typeface="Constantia"/>
                <a:cs typeface="Constantia"/>
              </a:rPr>
              <a:t>Crear</a:t>
            </a:r>
            <a:r>
              <a:rPr sz="2800" spc="-145" dirty="0">
                <a:latin typeface="Constantia"/>
                <a:cs typeface="Constantia"/>
              </a:rPr>
              <a:t> </a:t>
            </a:r>
            <a:r>
              <a:rPr sz="2800" spc="-5" dirty="0">
                <a:latin typeface="Constantia"/>
                <a:cs typeface="Constantia"/>
              </a:rPr>
              <a:t>una</a:t>
            </a:r>
            <a:r>
              <a:rPr sz="2800" spc="-70" dirty="0">
                <a:latin typeface="Constantia"/>
                <a:cs typeface="Constantia"/>
              </a:rPr>
              <a:t> </a:t>
            </a:r>
            <a:r>
              <a:rPr sz="2800" spc="-5" dirty="0">
                <a:latin typeface="Constantia"/>
                <a:cs typeface="Constantia"/>
              </a:rPr>
              <a:t>instantánea</a:t>
            </a:r>
            <a:r>
              <a:rPr sz="2800" spc="-165" dirty="0">
                <a:latin typeface="Constantia"/>
                <a:cs typeface="Constantia"/>
              </a:rPr>
              <a:t> </a:t>
            </a:r>
            <a:r>
              <a:rPr sz="2800" spc="-5" dirty="0">
                <a:latin typeface="Constantia"/>
                <a:cs typeface="Constantia"/>
              </a:rPr>
              <a:t>del</a:t>
            </a:r>
            <a:r>
              <a:rPr sz="2800" spc="-60" dirty="0">
                <a:latin typeface="Constantia"/>
                <a:cs typeface="Constantia"/>
              </a:rPr>
              <a:t> </a:t>
            </a:r>
            <a:r>
              <a:rPr sz="2800" spc="-10" dirty="0">
                <a:latin typeface="Constantia"/>
                <a:cs typeface="Constantia"/>
              </a:rPr>
              <a:t>repositorio</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130" dirty="0">
                <a:latin typeface="Constantia"/>
                <a:cs typeface="Constantia"/>
              </a:rPr>
              <a:t> </a:t>
            </a:r>
            <a:r>
              <a:rPr sz="2400" spc="-15" dirty="0">
                <a:latin typeface="Constantia"/>
                <a:cs typeface="Constantia"/>
              </a:rPr>
              <a:t>commit</a:t>
            </a:r>
            <a:r>
              <a:rPr sz="2400" spc="-80" dirty="0">
                <a:latin typeface="Constantia"/>
                <a:cs typeface="Constantia"/>
              </a:rPr>
              <a:t> </a:t>
            </a:r>
            <a:r>
              <a:rPr sz="2400" spc="-5" dirty="0">
                <a:latin typeface="Constantia"/>
                <a:cs typeface="Constantia"/>
              </a:rPr>
              <a:t>[-m</a:t>
            </a:r>
            <a:r>
              <a:rPr sz="2400" spc="-60" dirty="0">
                <a:latin typeface="Constantia"/>
                <a:cs typeface="Constantia"/>
              </a:rPr>
              <a:t> </a:t>
            </a:r>
            <a:r>
              <a:rPr sz="2400" spc="-5" dirty="0">
                <a:latin typeface="Constantia"/>
                <a:cs typeface="Constantia"/>
              </a:rPr>
              <a:t>"Mensaje"]</a:t>
            </a:r>
            <a:endParaRPr sz="2400">
              <a:latin typeface="Constantia"/>
              <a:cs typeface="Constantia"/>
            </a:endParaRPr>
          </a:p>
          <a:p>
            <a:pPr marL="755650" marR="481965" lvl="1" indent="-285750">
              <a:lnSpc>
                <a:spcPct val="100000"/>
              </a:lnSpc>
              <a:spcBef>
                <a:spcPts val="575"/>
              </a:spcBef>
              <a:buFont typeface="Arial MT"/>
              <a:buChar char="–"/>
              <a:tabLst>
                <a:tab pos="755650" algn="l"/>
              </a:tabLst>
            </a:pPr>
            <a:r>
              <a:rPr sz="2400" spc="-10" dirty="0">
                <a:latin typeface="Constantia"/>
                <a:cs typeface="Constantia"/>
              </a:rPr>
              <a:t>Crea</a:t>
            </a:r>
            <a:r>
              <a:rPr sz="2400" spc="-100" dirty="0">
                <a:latin typeface="Constantia"/>
                <a:cs typeface="Constantia"/>
              </a:rPr>
              <a:t> </a:t>
            </a:r>
            <a:r>
              <a:rPr sz="2400" spc="-5" dirty="0">
                <a:latin typeface="Constantia"/>
                <a:cs typeface="Constantia"/>
              </a:rPr>
              <a:t>una</a:t>
            </a:r>
            <a:r>
              <a:rPr sz="2400" spc="-80" dirty="0">
                <a:latin typeface="Constantia"/>
                <a:cs typeface="Constantia"/>
              </a:rPr>
              <a:t> </a:t>
            </a:r>
            <a:r>
              <a:rPr sz="2400" spc="-5" dirty="0">
                <a:latin typeface="Constantia"/>
                <a:cs typeface="Constantia"/>
              </a:rPr>
              <a:t>instantánea</a:t>
            </a:r>
            <a:r>
              <a:rPr sz="2400" spc="-120" dirty="0">
                <a:latin typeface="Constantia"/>
                <a:cs typeface="Constantia"/>
              </a:rPr>
              <a:t> </a:t>
            </a:r>
            <a:r>
              <a:rPr sz="2400" dirty="0">
                <a:latin typeface="Constantia"/>
                <a:cs typeface="Constantia"/>
              </a:rPr>
              <a:t>en</a:t>
            </a:r>
            <a:r>
              <a:rPr sz="2400" spc="-100" dirty="0">
                <a:latin typeface="Constantia"/>
                <a:cs typeface="Constantia"/>
              </a:rPr>
              <a:t> </a:t>
            </a:r>
            <a:r>
              <a:rPr sz="2400" dirty="0">
                <a:latin typeface="Constantia"/>
                <a:cs typeface="Constantia"/>
              </a:rPr>
              <a:t>el</a:t>
            </a:r>
            <a:r>
              <a:rPr sz="2400" spc="-50" dirty="0">
                <a:latin typeface="Constantia"/>
                <a:cs typeface="Constantia"/>
              </a:rPr>
              <a:t> </a:t>
            </a:r>
            <a:r>
              <a:rPr sz="2400" spc="-10" dirty="0">
                <a:latin typeface="Constantia"/>
                <a:cs typeface="Constantia"/>
              </a:rPr>
              <a:t>repositorio</a:t>
            </a:r>
            <a:r>
              <a:rPr sz="2400" spc="-80" dirty="0">
                <a:latin typeface="Constantia"/>
                <a:cs typeface="Constantia"/>
              </a:rPr>
              <a:t> </a:t>
            </a:r>
            <a:r>
              <a:rPr sz="2400" spc="-5" dirty="0">
                <a:latin typeface="Constantia"/>
                <a:cs typeface="Constantia"/>
              </a:rPr>
              <a:t>teniendo</a:t>
            </a:r>
            <a:r>
              <a:rPr sz="2400" spc="-125" dirty="0">
                <a:latin typeface="Constantia"/>
                <a:cs typeface="Constantia"/>
              </a:rPr>
              <a:t> </a:t>
            </a:r>
            <a:r>
              <a:rPr sz="2400" dirty="0">
                <a:latin typeface="Constantia"/>
                <a:cs typeface="Constantia"/>
              </a:rPr>
              <a:t>en </a:t>
            </a:r>
            <a:r>
              <a:rPr sz="2400" spc="-590" dirty="0">
                <a:latin typeface="Constantia"/>
                <a:cs typeface="Constantia"/>
              </a:rPr>
              <a:t> </a:t>
            </a:r>
            <a:r>
              <a:rPr sz="2400" spc="-5" dirty="0">
                <a:latin typeface="Constantia"/>
                <a:cs typeface="Constantia"/>
              </a:rPr>
              <a:t>cuenta</a:t>
            </a:r>
            <a:endParaRPr sz="2400">
              <a:latin typeface="Constantia"/>
              <a:cs typeface="Constantia"/>
            </a:endParaRPr>
          </a:p>
          <a:p>
            <a:pPr marL="1155700" lvl="2" indent="-229235">
              <a:lnSpc>
                <a:spcPct val="100000"/>
              </a:lnSpc>
              <a:spcBef>
                <a:spcPts val="505"/>
              </a:spcBef>
              <a:buFont typeface="Arial MT"/>
              <a:buChar char="•"/>
              <a:tabLst>
                <a:tab pos="1155700" algn="l"/>
                <a:tab pos="1156335" algn="l"/>
              </a:tabLst>
            </a:pPr>
            <a:r>
              <a:rPr sz="2000" spc="-5" dirty="0">
                <a:latin typeface="Constantia"/>
                <a:cs typeface="Constantia"/>
              </a:rPr>
              <a:t>El</a:t>
            </a:r>
            <a:r>
              <a:rPr sz="2000" spc="-50" dirty="0">
                <a:latin typeface="Constantia"/>
                <a:cs typeface="Constantia"/>
              </a:rPr>
              <a:t> </a:t>
            </a:r>
            <a:r>
              <a:rPr sz="2000" spc="-5" dirty="0">
                <a:latin typeface="Constantia"/>
                <a:cs typeface="Constantia"/>
              </a:rPr>
              <a:t>estado</a:t>
            </a:r>
            <a:r>
              <a:rPr sz="2000" spc="-105" dirty="0">
                <a:latin typeface="Constantia"/>
                <a:cs typeface="Constantia"/>
              </a:rPr>
              <a:t> </a:t>
            </a:r>
            <a:r>
              <a:rPr sz="2000" spc="-5" dirty="0">
                <a:latin typeface="Constantia"/>
                <a:cs typeface="Constantia"/>
              </a:rPr>
              <a:t>de</a:t>
            </a:r>
            <a:r>
              <a:rPr sz="2000" spc="-45" dirty="0">
                <a:latin typeface="Constantia"/>
                <a:cs typeface="Constantia"/>
              </a:rPr>
              <a:t> </a:t>
            </a:r>
            <a:r>
              <a:rPr sz="2000" spc="-5" dirty="0">
                <a:latin typeface="Constantia"/>
                <a:cs typeface="Constantia"/>
              </a:rPr>
              <a:t>la</a:t>
            </a:r>
            <a:r>
              <a:rPr sz="2000" spc="-80" dirty="0">
                <a:latin typeface="Constantia"/>
                <a:cs typeface="Constantia"/>
              </a:rPr>
              <a:t> </a:t>
            </a:r>
            <a:r>
              <a:rPr sz="2000" spc="-5" dirty="0">
                <a:latin typeface="Constantia"/>
                <a:cs typeface="Constantia"/>
              </a:rPr>
              <a:t>última</a:t>
            </a:r>
            <a:r>
              <a:rPr sz="2000" spc="-55" dirty="0">
                <a:latin typeface="Constantia"/>
                <a:cs typeface="Constantia"/>
              </a:rPr>
              <a:t> </a:t>
            </a:r>
            <a:r>
              <a:rPr sz="2000" spc="-5" dirty="0">
                <a:latin typeface="Constantia"/>
                <a:cs typeface="Constantia"/>
              </a:rPr>
              <a:t>instantánea</a:t>
            </a:r>
            <a:r>
              <a:rPr sz="2000" spc="-90" dirty="0">
                <a:latin typeface="Constantia"/>
                <a:cs typeface="Constantia"/>
              </a:rPr>
              <a:t> </a:t>
            </a:r>
            <a:r>
              <a:rPr sz="2000" spc="-10" dirty="0">
                <a:latin typeface="Constantia"/>
                <a:cs typeface="Constantia"/>
              </a:rPr>
              <a:t>realizada</a:t>
            </a:r>
            <a:endParaRPr sz="2000">
              <a:latin typeface="Constantia"/>
              <a:cs typeface="Constantia"/>
            </a:endParaRPr>
          </a:p>
          <a:p>
            <a:pPr marL="1155700" lvl="2" indent="-229235">
              <a:lnSpc>
                <a:spcPct val="100000"/>
              </a:lnSpc>
              <a:spcBef>
                <a:spcPts val="484"/>
              </a:spcBef>
              <a:buFont typeface="Arial MT"/>
              <a:buChar char="•"/>
              <a:tabLst>
                <a:tab pos="1155700" algn="l"/>
                <a:tab pos="1156335" algn="l"/>
              </a:tabLst>
            </a:pPr>
            <a:r>
              <a:rPr sz="2000" dirty="0">
                <a:latin typeface="Constantia"/>
                <a:cs typeface="Constantia"/>
              </a:rPr>
              <a:t>El</a:t>
            </a:r>
            <a:r>
              <a:rPr sz="2000" spc="-50" dirty="0">
                <a:latin typeface="Constantia"/>
                <a:cs typeface="Constantia"/>
              </a:rPr>
              <a:t> </a:t>
            </a:r>
            <a:r>
              <a:rPr sz="2000" spc="-45" dirty="0">
                <a:latin typeface="Constantia"/>
                <a:cs typeface="Constantia"/>
              </a:rPr>
              <a:t>c</a:t>
            </a:r>
            <a:r>
              <a:rPr sz="2000" dirty="0">
                <a:latin typeface="Constantia"/>
                <a:cs typeface="Constantia"/>
              </a:rPr>
              <a:t>on</a:t>
            </a:r>
            <a:r>
              <a:rPr sz="2000" spc="-30" dirty="0">
                <a:latin typeface="Constantia"/>
                <a:cs typeface="Constantia"/>
              </a:rPr>
              <a:t>t</a:t>
            </a:r>
            <a:r>
              <a:rPr sz="2000" dirty="0">
                <a:latin typeface="Constantia"/>
                <a:cs typeface="Constantia"/>
              </a:rPr>
              <a:t>enido</a:t>
            </a:r>
            <a:r>
              <a:rPr sz="2000" spc="-114" dirty="0">
                <a:latin typeface="Constantia"/>
                <a:cs typeface="Constantia"/>
              </a:rPr>
              <a:t> </a:t>
            </a:r>
            <a:r>
              <a:rPr sz="2000" spc="-5" dirty="0">
                <a:latin typeface="Constantia"/>
                <a:cs typeface="Constantia"/>
              </a:rPr>
              <a:t>d</a:t>
            </a:r>
            <a:r>
              <a:rPr sz="2000" dirty="0">
                <a:latin typeface="Constantia"/>
                <a:cs typeface="Constantia"/>
              </a:rPr>
              <a:t>e</a:t>
            </a:r>
            <a:r>
              <a:rPr sz="2000" spc="-50" dirty="0">
                <a:latin typeface="Constantia"/>
                <a:cs typeface="Constantia"/>
              </a:rPr>
              <a:t> </a:t>
            </a:r>
            <a:r>
              <a:rPr sz="2000" dirty="0">
                <a:latin typeface="Constantia"/>
                <a:cs typeface="Constantia"/>
              </a:rPr>
              <a:t>la</a:t>
            </a:r>
            <a:r>
              <a:rPr sz="2000" spc="-90" dirty="0">
                <a:latin typeface="Constantia"/>
                <a:cs typeface="Constantia"/>
              </a:rPr>
              <a:t> </a:t>
            </a:r>
            <a:r>
              <a:rPr sz="2000" dirty="0">
                <a:latin typeface="Constantia"/>
                <a:cs typeface="Constantia"/>
              </a:rPr>
              <a:t>staging</a:t>
            </a:r>
            <a:r>
              <a:rPr sz="2000" spc="-70" dirty="0">
                <a:latin typeface="Constantia"/>
                <a:cs typeface="Constantia"/>
              </a:rPr>
              <a:t> </a:t>
            </a:r>
            <a:r>
              <a:rPr sz="2000" dirty="0">
                <a:latin typeface="Constantia"/>
                <a:cs typeface="Constantia"/>
              </a:rPr>
              <a:t>a</a:t>
            </a:r>
            <a:r>
              <a:rPr sz="2000" spc="-30" dirty="0">
                <a:latin typeface="Constantia"/>
                <a:cs typeface="Constantia"/>
              </a:rPr>
              <a:t>r</a:t>
            </a:r>
            <a:r>
              <a:rPr sz="2000" dirty="0">
                <a:latin typeface="Constantia"/>
                <a:cs typeface="Constantia"/>
              </a:rPr>
              <a:t>ea</a:t>
            </a:r>
            <a:endParaRPr sz="2000">
              <a:latin typeface="Constantia"/>
              <a:cs typeface="Constant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894331" y="153923"/>
              <a:ext cx="3362705" cy="925067"/>
            </a:xfrm>
            <a:prstGeom prst="rect">
              <a:avLst/>
            </a:prstGeom>
          </p:spPr>
        </p:pic>
        <p:pic>
          <p:nvPicPr>
            <p:cNvPr id="9" name="object 9"/>
            <p:cNvPicPr/>
            <p:nvPr/>
          </p:nvPicPr>
          <p:blipFill>
            <a:blip r:embed="rId5" cstate="print"/>
            <a:stretch>
              <a:fillRect/>
            </a:stretch>
          </p:blipFill>
          <p:spPr>
            <a:xfrm>
              <a:off x="4697730" y="153923"/>
              <a:ext cx="1728977" cy="925067"/>
            </a:xfrm>
            <a:prstGeom prst="rect">
              <a:avLst/>
            </a:prstGeom>
          </p:spPr>
        </p:pic>
        <p:pic>
          <p:nvPicPr>
            <p:cNvPr id="10" name="object 10"/>
            <p:cNvPicPr/>
            <p:nvPr/>
          </p:nvPicPr>
          <p:blipFill>
            <a:blip r:embed="rId6" cstate="print"/>
            <a:stretch>
              <a:fillRect/>
            </a:stretch>
          </p:blipFill>
          <p:spPr>
            <a:xfrm>
              <a:off x="5963411" y="153923"/>
              <a:ext cx="1286256" cy="925067"/>
            </a:xfrm>
            <a:prstGeom prst="rect">
              <a:avLst/>
            </a:prstGeom>
          </p:spPr>
        </p:pic>
      </p:grpSp>
      <p:sp>
        <p:nvSpPr>
          <p:cNvPr id="12" name="object 12"/>
          <p:cNvSpPr txBox="1">
            <a:spLocks noGrp="1"/>
          </p:cNvSpPr>
          <p:nvPr>
            <p:ph type="title"/>
          </p:nvPr>
        </p:nvSpPr>
        <p:spPr>
          <a:xfrm>
            <a:off x="2161285" y="273304"/>
            <a:ext cx="4822190" cy="513080"/>
          </a:xfrm>
          <a:prstGeom prst="rect">
            <a:avLst/>
          </a:prstGeom>
        </p:spPr>
        <p:txBody>
          <a:bodyPr vert="horz" wrap="square" lIns="0" tIns="12065" rIns="0" bIns="0" rtlCol="0">
            <a:spAutoFit/>
          </a:bodyPr>
          <a:lstStyle/>
          <a:p>
            <a:pPr marL="12700">
              <a:lnSpc>
                <a:spcPct val="100000"/>
              </a:lnSpc>
              <a:spcBef>
                <a:spcPts val="95"/>
              </a:spcBef>
            </a:pPr>
            <a:r>
              <a:rPr spc="-5" dirty="0"/>
              <a:t>Gestionando</a:t>
            </a:r>
            <a:r>
              <a:rPr spc="5" dirty="0"/>
              <a:t> </a:t>
            </a:r>
            <a:r>
              <a:rPr spc="-5" dirty="0"/>
              <a:t>del </a:t>
            </a:r>
            <a:r>
              <a:rPr spc="-15" dirty="0"/>
              <a:t>staging</a:t>
            </a:r>
            <a:r>
              <a:rPr spc="25" dirty="0"/>
              <a:t> </a:t>
            </a:r>
            <a:r>
              <a:rPr spc="-15" dirty="0"/>
              <a:t>area</a:t>
            </a:r>
          </a:p>
        </p:txBody>
      </p:sp>
      <p:sp>
        <p:nvSpPr>
          <p:cNvPr id="13" name="object 13"/>
          <p:cNvSpPr txBox="1"/>
          <p:nvPr/>
        </p:nvSpPr>
        <p:spPr>
          <a:xfrm>
            <a:off x="535940" y="830364"/>
            <a:ext cx="7724775" cy="323596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10" dirty="0">
                <a:latin typeface="Constantia"/>
                <a:cs typeface="Constantia"/>
              </a:rPr>
              <a:t>Renombrando</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5" dirty="0">
                <a:latin typeface="Constantia"/>
                <a:cs typeface="Constantia"/>
              </a:rPr>
              <a:t>git</a:t>
            </a:r>
            <a:r>
              <a:rPr sz="2400" spc="-75" dirty="0">
                <a:latin typeface="Constantia"/>
                <a:cs typeface="Constantia"/>
              </a:rPr>
              <a:t> </a:t>
            </a:r>
            <a:r>
              <a:rPr sz="2400" spc="-30" dirty="0">
                <a:latin typeface="Constantia"/>
                <a:cs typeface="Constantia"/>
              </a:rPr>
              <a:t>mv</a:t>
            </a:r>
            <a:r>
              <a:rPr sz="2400" spc="-80" dirty="0">
                <a:latin typeface="Constantia"/>
                <a:cs typeface="Constantia"/>
              </a:rPr>
              <a:t> </a:t>
            </a:r>
            <a:r>
              <a:rPr sz="2400" spc="-10" dirty="0">
                <a:latin typeface="Constantia"/>
                <a:cs typeface="Constantia"/>
              </a:rPr>
              <a:t>&lt;origen&gt; </a:t>
            </a:r>
            <a:r>
              <a:rPr sz="2400" dirty="0">
                <a:latin typeface="Constantia"/>
                <a:cs typeface="Constantia"/>
              </a:rPr>
              <a:t>&lt;destino&gt;</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dirty="0">
                <a:latin typeface="Constantia"/>
                <a:cs typeface="Constantia"/>
              </a:rPr>
              <a:t>Es</a:t>
            </a:r>
            <a:r>
              <a:rPr sz="2400" spc="-90" dirty="0">
                <a:latin typeface="Constantia"/>
                <a:cs typeface="Constantia"/>
              </a:rPr>
              <a:t> </a:t>
            </a:r>
            <a:r>
              <a:rPr sz="2400" spc="-5" dirty="0">
                <a:latin typeface="Constantia"/>
                <a:cs typeface="Constantia"/>
              </a:rPr>
              <a:t>un</a:t>
            </a:r>
            <a:r>
              <a:rPr sz="2400" spc="-75" dirty="0">
                <a:latin typeface="Constantia"/>
                <a:cs typeface="Constantia"/>
              </a:rPr>
              <a:t> </a:t>
            </a:r>
            <a:r>
              <a:rPr sz="2400" spc="-10" dirty="0">
                <a:latin typeface="Constantia"/>
                <a:cs typeface="Constantia"/>
              </a:rPr>
              <a:t>resumen</a:t>
            </a:r>
            <a:r>
              <a:rPr sz="2400" spc="-80" dirty="0">
                <a:latin typeface="Constantia"/>
                <a:cs typeface="Constantia"/>
              </a:rPr>
              <a:t> </a:t>
            </a:r>
            <a:r>
              <a:rPr sz="2400" spc="-5" dirty="0">
                <a:latin typeface="Constantia"/>
                <a:cs typeface="Constantia"/>
              </a:rPr>
              <a:t>de: </a:t>
            </a:r>
            <a:r>
              <a:rPr sz="2400" spc="-30" dirty="0">
                <a:latin typeface="Constantia"/>
                <a:cs typeface="Constantia"/>
              </a:rPr>
              <a:t>mv</a:t>
            </a:r>
            <a:r>
              <a:rPr sz="2400" spc="-65" dirty="0">
                <a:latin typeface="Constantia"/>
                <a:cs typeface="Constantia"/>
              </a:rPr>
              <a:t> </a:t>
            </a:r>
            <a:r>
              <a:rPr sz="2400" spc="-10" dirty="0">
                <a:latin typeface="Constantia"/>
                <a:cs typeface="Constantia"/>
              </a:rPr>
              <a:t>&lt;origen&gt;</a:t>
            </a:r>
            <a:r>
              <a:rPr sz="2400" spc="15" dirty="0">
                <a:latin typeface="Constantia"/>
                <a:cs typeface="Constantia"/>
              </a:rPr>
              <a:t> </a:t>
            </a:r>
            <a:r>
              <a:rPr sz="2400" spc="-5" dirty="0">
                <a:latin typeface="Constantia"/>
                <a:cs typeface="Constantia"/>
              </a:rPr>
              <a:t>&lt;destino&gt;;git</a:t>
            </a:r>
            <a:r>
              <a:rPr sz="2400" spc="-85" dirty="0">
                <a:latin typeface="Constantia"/>
                <a:cs typeface="Constantia"/>
              </a:rPr>
              <a:t> </a:t>
            </a:r>
            <a:r>
              <a:rPr sz="2400" spc="-5" dirty="0">
                <a:latin typeface="Constantia"/>
                <a:cs typeface="Constantia"/>
              </a:rPr>
              <a:t>rm</a:t>
            </a:r>
            <a:endParaRPr sz="2400">
              <a:latin typeface="Constantia"/>
              <a:cs typeface="Constantia"/>
            </a:endParaRPr>
          </a:p>
          <a:p>
            <a:pPr marL="755650">
              <a:lnSpc>
                <a:spcPct val="100000"/>
              </a:lnSpc>
              <a:spcBef>
                <a:spcPts val="5"/>
              </a:spcBef>
            </a:pPr>
            <a:r>
              <a:rPr sz="2400" spc="-10" dirty="0">
                <a:latin typeface="Constantia"/>
                <a:cs typeface="Constantia"/>
              </a:rPr>
              <a:t>&lt;origen&gt;;</a:t>
            </a:r>
            <a:r>
              <a:rPr sz="2400" spc="-60" dirty="0">
                <a:latin typeface="Constantia"/>
                <a:cs typeface="Constantia"/>
              </a:rPr>
              <a:t> </a:t>
            </a:r>
            <a:r>
              <a:rPr sz="2400" spc="-5" dirty="0">
                <a:latin typeface="Constantia"/>
                <a:cs typeface="Constantia"/>
              </a:rPr>
              <a:t>git</a:t>
            </a:r>
            <a:r>
              <a:rPr sz="2400" spc="-125" dirty="0">
                <a:latin typeface="Constantia"/>
                <a:cs typeface="Constantia"/>
              </a:rPr>
              <a:t> </a:t>
            </a:r>
            <a:r>
              <a:rPr sz="2400" dirty="0">
                <a:latin typeface="Constantia"/>
                <a:cs typeface="Constantia"/>
              </a:rPr>
              <a:t>add</a:t>
            </a:r>
            <a:r>
              <a:rPr sz="2400" spc="-30" dirty="0">
                <a:latin typeface="Constantia"/>
                <a:cs typeface="Constantia"/>
              </a:rPr>
              <a:t> </a:t>
            </a:r>
            <a:r>
              <a:rPr sz="2400" dirty="0">
                <a:latin typeface="Constantia"/>
                <a:cs typeface="Constantia"/>
              </a:rPr>
              <a:t>&lt;destino&gt;</a:t>
            </a:r>
            <a:endParaRPr sz="2400">
              <a:latin typeface="Constantia"/>
              <a:cs typeface="Constantia"/>
            </a:endParaRPr>
          </a:p>
          <a:p>
            <a:pPr>
              <a:lnSpc>
                <a:spcPct val="100000"/>
              </a:lnSpc>
            </a:pPr>
            <a:endParaRPr sz="2400">
              <a:latin typeface="Constantia"/>
              <a:cs typeface="Constantia"/>
            </a:endParaRPr>
          </a:p>
          <a:p>
            <a:pPr marL="355600" marR="5080" indent="-342900">
              <a:lnSpc>
                <a:spcPct val="100000"/>
              </a:lnSpc>
              <a:spcBef>
                <a:spcPts val="1750"/>
              </a:spcBef>
              <a:buFont typeface="Arial MT"/>
              <a:buChar char="•"/>
              <a:tabLst>
                <a:tab pos="354965" algn="l"/>
                <a:tab pos="355600" algn="l"/>
              </a:tabLst>
            </a:pPr>
            <a:r>
              <a:rPr sz="2800" dirty="0">
                <a:latin typeface="Constantia"/>
                <a:cs typeface="Constantia"/>
              </a:rPr>
              <a:t>Git</a:t>
            </a:r>
            <a:r>
              <a:rPr sz="2800" spc="-145" dirty="0">
                <a:latin typeface="Constantia"/>
                <a:cs typeface="Constantia"/>
              </a:rPr>
              <a:t> </a:t>
            </a:r>
            <a:r>
              <a:rPr sz="2800" dirty="0">
                <a:latin typeface="Constantia"/>
                <a:cs typeface="Constantia"/>
              </a:rPr>
              <a:t>se</a:t>
            </a:r>
            <a:r>
              <a:rPr sz="2800" spc="-150" dirty="0">
                <a:latin typeface="Constantia"/>
                <a:cs typeface="Constantia"/>
              </a:rPr>
              <a:t> </a:t>
            </a:r>
            <a:r>
              <a:rPr sz="2800" spc="-5" dirty="0">
                <a:latin typeface="Constantia"/>
                <a:cs typeface="Constantia"/>
              </a:rPr>
              <a:t>da</a:t>
            </a:r>
            <a:r>
              <a:rPr sz="2800" spc="-135" dirty="0">
                <a:latin typeface="Constantia"/>
                <a:cs typeface="Constantia"/>
              </a:rPr>
              <a:t> </a:t>
            </a:r>
            <a:r>
              <a:rPr sz="2800" spc="-5" dirty="0">
                <a:latin typeface="Constantia"/>
                <a:cs typeface="Constantia"/>
              </a:rPr>
              <a:t>cuenta</a:t>
            </a:r>
            <a:r>
              <a:rPr sz="2800" spc="-155" dirty="0">
                <a:latin typeface="Constantia"/>
                <a:cs typeface="Constantia"/>
              </a:rPr>
              <a:t> </a:t>
            </a:r>
            <a:r>
              <a:rPr sz="2800" spc="-5" dirty="0">
                <a:latin typeface="Constantia"/>
                <a:cs typeface="Constantia"/>
              </a:rPr>
              <a:t>de</a:t>
            </a:r>
            <a:r>
              <a:rPr sz="2800" spc="-145" dirty="0">
                <a:latin typeface="Constantia"/>
                <a:cs typeface="Constantia"/>
              </a:rPr>
              <a:t> </a:t>
            </a:r>
            <a:r>
              <a:rPr sz="2800" spc="-5" dirty="0">
                <a:latin typeface="Constantia"/>
                <a:cs typeface="Constantia"/>
              </a:rPr>
              <a:t>que</a:t>
            </a:r>
            <a:r>
              <a:rPr sz="2800" spc="-150" dirty="0">
                <a:latin typeface="Constantia"/>
                <a:cs typeface="Constantia"/>
              </a:rPr>
              <a:t> </a:t>
            </a:r>
            <a:r>
              <a:rPr sz="2800" dirty="0">
                <a:latin typeface="Constantia"/>
                <a:cs typeface="Constantia"/>
              </a:rPr>
              <a:t>estamos</a:t>
            </a:r>
            <a:r>
              <a:rPr sz="2800" spc="-95" dirty="0">
                <a:latin typeface="Constantia"/>
                <a:cs typeface="Constantia"/>
              </a:rPr>
              <a:t> </a:t>
            </a:r>
            <a:r>
              <a:rPr sz="2800" spc="-10" dirty="0">
                <a:latin typeface="Constantia"/>
                <a:cs typeface="Constantia"/>
              </a:rPr>
              <a:t>renombrando</a:t>
            </a:r>
            <a:r>
              <a:rPr sz="2800" spc="-165" dirty="0">
                <a:latin typeface="Constantia"/>
                <a:cs typeface="Constantia"/>
              </a:rPr>
              <a:t> </a:t>
            </a:r>
            <a:r>
              <a:rPr sz="2800" dirty="0">
                <a:latin typeface="Constantia"/>
                <a:cs typeface="Constantia"/>
              </a:rPr>
              <a:t>el </a:t>
            </a:r>
            <a:r>
              <a:rPr sz="2800" spc="-685" dirty="0">
                <a:latin typeface="Constantia"/>
                <a:cs typeface="Constantia"/>
              </a:rPr>
              <a:t> </a:t>
            </a:r>
            <a:r>
              <a:rPr sz="2800" spc="-25" dirty="0">
                <a:latin typeface="Constantia"/>
                <a:cs typeface="Constantia"/>
              </a:rPr>
              <a:t>archivo</a:t>
            </a:r>
            <a:r>
              <a:rPr sz="2800" spc="-155" dirty="0">
                <a:latin typeface="Constantia"/>
                <a:cs typeface="Constantia"/>
              </a:rPr>
              <a:t> </a:t>
            </a:r>
            <a:r>
              <a:rPr sz="2800" spc="-5" dirty="0">
                <a:latin typeface="Constantia"/>
                <a:cs typeface="Constantia"/>
              </a:rPr>
              <a:t>debido</a:t>
            </a:r>
            <a:r>
              <a:rPr sz="2800" spc="-155" dirty="0">
                <a:latin typeface="Constantia"/>
                <a:cs typeface="Constantia"/>
              </a:rPr>
              <a:t> </a:t>
            </a:r>
            <a:r>
              <a:rPr sz="2800" dirty="0">
                <a:latin typeface="Constantia"/>
                <a:cs typeface="Constantia"/>
              </a:rPr>
              <a:t>a</a:t>
            </a:r>
            <a:r>
              <a:rPr sz="2800" spc="-70" dirty="0">
                <a:latin typeface="Constantia"/>
                <a:cs typeface="Constantia"/>
              </a:rPr>
              <a:t> </a:t>
            </a:r>
            <a:r>
              <a:rPr sz="2800" dirty="0">
                <a:latin typeface="Constantia"/>
                <a:cs typeface="Constantia"/>
              </a:rPr>
              <a:t>la</a:t>
            </a:r>
            <a:r>
              <a:rPr sz="2800" spc="-85" dirty="0">
                <a:latin typeface="Constantia"/>
                <a:cs typeface="Constantia"/>
              </a:rPr>
              <a:t> </a:t>
            </a:r>
            <a:r>
              <a:rPr sz="2800" spc="10" dirty="0">
                <a:latin typeface="Constantia"/>
                <a:cs typeface="Constantia"/>
              </a:rPr>
              <a:t>firma</a:t>
            </a:r>
            <a:r>
              <a:rPr sz="2800" spc="-145" dirty="0">
                <a:latin typeface="Constantia"/>
                <a:cs typeface="Constantia"/>
              </a:rPr>
              <a:t> </a:t>
            </a:r>
            <a:r>
              <a:rPr sz="2800" spc="-5" dirty="0">
                <a:latin typeface="Constantia"/>
                <a:cs typeface="Constantia"/>
              </a:rPr>
              <a:t>del</a:t>
            </a:r>
            <a:r>
              <a:rPr sz="2800" spc="-80" dirty="0">
                <a:latin typeface="Constantia"/>
                <a:cs typeface="Constantia"/>
              </a:rPr>
              <a:t> </a:t>
            </a:r>
            <a:r>
              <a:rPr sz="2800" spc="-35" dirty="0">
                <a:latin typeface="Constantia"/>
                <a:cs typeface="Constantia"/>
              </a:rPr>
              <a:t>archivo.</a:t>
            </a:r>
            <a:endParaRPr sz="2800">
              <a:latin typeface="Constantia"/>
              <a:cs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894331" y="153923"/>
              <a:ext cx="3362705" cy="925067"/>
            </a:xfrm>
            <a:prstGeom prst="rect">
              <a:avLst/>
            </a:prstGeom>
          </p:spPr>
        </p:pic>
        <p:pic>
          <p:nvPicPr>
            <p:cNvPr id="9" name="object 9"/>
            <p:cNvPicPr/>
            <p:nvPr/>
          </p:nvPicPr>
          <p:blipFill>
            <a:blip r:embed="rId5" cstate="print"/>
            <a:stretch>
              <a:fillRect/>
            </a:stretch>
          </p:blipFill>
          <p:spPr>
            <a:xfrm>
              <a:off x="4697730" y="153923"/>
              <a:ext cx="1728977" cy="925067"/>
            </a:xfrm>
            <a:prstGeom prst="rect">
              <a:avLst/>
            </a:prstGeom>
          </p:spPr>
        </p:pic>
        <p:pic>
          <p:nvPicPr>
            <p:cNvPr id="10" name="object 10"/>
            <p:cNvPicPr/>
            <p:nvPr/>
          </p:nvPicPr>
          <p:blipFill>
            <a:blip r:embed="rId6" cstate="print"/>
            <a:stretch>
              <a:fillRect/>
            </a:stretch>
          </p:blipFill>
          <p:spPr>
            <a:xfrm>
              <a:off x="5963411" y="153923"/>
              <a:ext cx="1286256" cy="925067"/>
            </a:xfrm>
            <a:prstGeom prst="rect">
              <a:avLst/>
            </a:prstGeom>
          </p:spPr>
        </p:pic>
      </p:grpSp>
      <p:sp>
        <p:nvSpPr>
          <p:cNvPr id="12" name="object 12"/>
          <p:cNvSpPr txBox="1">
            <a:spLocks noGrp="1"/>
          </p:cNvSpPr>
          <p:nvPr>
            <p:ph type="title"/>
          </p:nvPr>
        </p:nvSpPr>
        <p:spPr>
          <a:xfrm>
            <a:off x="2161285" y="273304"/>
            <a:ext cx="4822190" cy="513080"/>
          </a:xfrm>
          <a:prstGeom prst="rect">
            <a:avLst/>
          </a:prstGeom>
        </p:spPr>
        <p:txBody>
          <a:bodyPr vert="horz" wrap="square" lIns="0" tIns="12065" rIns="0" bIns="0" rtlCol="0">
            <a:spAutoFit/>
          </a:bodyPr>
          <a:lstStyle/>
          <a:p>
            <a:pPr marL="12700">
              <a:lnSpc>
                <a:spcPct val="100000"/>
              </a:lnSpc>
              <a:spcBef>
                <a:spcPts val="95"/>
              </a:spcBef>
            </a:pPr>
            <a:r>
              <a:rPr spc="-5" dirty="0"/>
              <a:t>Gestionando</a:t>
            </a:r>
            <a:r>
              <a:rPr spc="5" dirty="0"/>
              <a:t> </a:t>
            </a:r>
            <a:r>
              <a:rPr spc="-5" dirty="0"/>
              <a:t>del </a:t>
            </a:r>
            <a:r>
              <a:rPr spc="-15" dirty="0"/>
              <a:t>staging</a:t>
            </a:r>
            <a:r>
              <a:rPr spc="25" dirty="0"/>
              <a:t> </a:t>
            </a:r>
            <a:r>
              <a:rPr spc="-15" dirty="0"/>
              <a:t>area</a:t>
            </a:r>
          </a:p>
        </p:txBody>
      </p:sp>
      <p:sp>
        <p:nvSpPr>
          <p:cNvPr id="13" name="object 13"/>
          <p:cNvSpPr txBox="1"/>
          <p:nvPr/>
        </p:nvSpPr>
        <p:spPr>
          <a:xfrm>
            <a:off x="535940" y="830394"/>
            <a:ext cx="7912100" cy="501015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sz="2800" dirty="0">
                <a:latin typeface="Constantia"/>
                <a:cs typeface="Constantia"/>
              </a:rPr>
              <a:t>Visualizar</a:t>
            </a:r>
            <a:r>
              <a:rPr sz="2800" spc="-105" dirty="0">
                <a:latin typeface="Constantia"/>
                <a:cs typeface="Constantia"/>
              </a:rPr>
              <a:t> </a:t>
            </a:r>
            <a:r>
              <a:rPr sz="2800" dirty="0">
                <a:latin typeface="Constantia"/>
                <a:cs typeface="Constantia"/>
              </a:rPr>
              <a:t>la</a:t>
            </a:r>
            <a:r>
              <a:rPr sz="2800" spc="-80" dirty="0">
                <a:latin typeface="Constantia"/>
                <a:cs typeface="Constantia"/>
              </a:rPr>
              <a:t> </a:t>
            </a:r>
            <a:r>
              <a:rPr sz="2800" spc="-5" dirty="0">
                <a:latin typeface="Constantia"/>
                <a:cs typeface="Constantia"/>
              </a:rPr>
              <a:t>historia</a:t>
            </a:r>
            <a:r>
              <a:rPr sz="2800" spc="-155" dirty="0">
                <a:latin typeface="Constantia"/>
                <a:cs typeface="Constantia"/>
              </a:rPr>
              <a:t> </a:t>
            </a:r>
            <a:r>
              <a:rPr sz="2800" spc="-5" dirty="0">
                <a:latin typeface="Constantia"/>
                <a:cs typeface="Constantia"/>
              </a:rPr>
              <a:t>de</a:t>
            </a:r>
            <a:r>
              <a:rPr sz="2800" spc="-90" dirty="0">
                <a:latin typeface="Constantia"/>
                <a:cs typeface="Constantia"/>
              </a:rPr>
              <a:t> </a:t>
            </a:r>
            <a:r>
              <a:rPr sz="2800" dirty="0">
                <a:latin typeface="Constantia"/>
                <a:cs typeface="Constantia"/>
              </a:rPr>
              <a:t>los</a:t>
            </a:r>
            <a:r>
              <a:rPr sz="2800" spc="-140" dirty="0">
                <a:latin typeface="Constantia"/>
                <a:cs typeface="Constantia"/>
              </a:rPr>
              <a:t> </a:t>
            </a:r>
            <a:r>
              <a:rPr sz="2800" spc="-10" dirty="0">
                <a:latin typeface="Constantia"/>
                <a:cs typeface="Constantia"/>
              </a:rPr>
              <a:t>commits</a:t>
            </a:r>
            <a:endParaRPr sz="2800">
              <a:latin typeface="Constantia"/>
              <a:cs typeface="Constantia"/>
            </a:endParaRPr>
          </a:p>
          <a:p>
            <a:pPr marL="755650" lvl="1" indent="-285750">
              <a:lnSpc>
                <a:spcPct val="100000"/>
              </a:lnSpc>
              <a:spcBef>
                <a:spcPts val="310"/>
              </a:spcBef>
              <a:buFont typeface="Arial MT"/>
              <a:buChar char="–"/>
              <a:tabLst>
                <a:tab pos="755650" algn="l"/>
              </a:tabLst>
            </a:pPr>
            <a:r>
              <a:rPr sz="2400" spc="-5" dirty="0">
                <a:latin typeface="Constantia"/>
                <a:cs typeface="Constantia"/>
              </a:rPr>
              <a:t>git</a:t>
            </a:r>
            <a:r>
              <a:rPr sz="2400" spc="-70" dirty="0">
                <a:latin typeface="Constantia"/>
                <a:cs typeface="Constantia"/>
              </a:rPr>
              <a:t> </a:t>
            </a:r>
            <a:r>
              <a:rPr sz="2400" dirty="0">
                <a:latin typeface="Constantia"/>
                <a:cs typeface="Constantia"/>
              </a:rPr>
              <a:t>log</a:t>
            </a:r>
            <a:r>
              <a:rPr sz="2400" spc="-15" dirty="0">
                <a:latin typeface="Constantia"/>
                <a:cs typeface="Constantia"/>
              </a:rPr>
              <a:t> </a:t>
            </a:r>
            <a:r>
              <a:rPr sz="2400" dirty="0">
                <a:latin typeface="Constantia"/>
                <a:cs typeface="Constantia"/>
              </a:rPr>
              <a:t>[-p</a:t>
            </a:r>
            <a:r>
              <a:rPr sz="2400" spc="-90" dirty="0">
                <a:latin typeface="Constantia"/>
                <a:cs typeface="Constantia"/>
              </a:rPr>
              <a:t> </a:t>
            </a:r>
            <a:r>
              <a:rPr sz="2400" dirty="0">
                <a:latin typeface="Constantia"/>
                <a:cs typeface="Constantia"/>
              </a:rPr>
              <a:t>]</a:t>
            </a:r>
            <a:r>
              <a:rPr sz="2400" spc="-20" dirty="0">
                <a:latin typeface="Constantia"/>
                <a:cs typeface="Constantia"/>
              </a:rPr>
              <a:t> </a:t>
            </a:r>
            <a:r>
              <a:rPr sz="2400" spc="-5" dirty="0">
                <a:latin typeface="Constantia"/>
                <a:cs typeface="Constantia"/>
              </a:rPr>
              <a:t>[-2]</a:t>
            </a:r>
            <a:endParaRPr sz="2400">
              <a:latin typeface="Constantia"/>
              <a:cs typeface="Constantia"/>
            </a:endParaRPr>
          </a:p>
          <a:p>
            <a:pPr marL="1155700" lvl="2" indent="-229235">
              <a:lnSpc>
                <a:spcPct val="100000"/>
              </a:lnSpc>
              <a:spcBef>
                <a:spcPts val="270"/>
              </a:spcBef>
              <a:buFont typeface="Arial MT"/>
              <a:buChar char="•"/>
              <a:tabLst>
                <a:tab pos="1155700" algn="l"/>
                <a:tab pos="1156335" algn="l"/>
              </a:tabLst>
            </a:pPr>
            <a:r>
              <a:rPr sz="2000" spc="-5" dirty="0">
                <a:latin typeface="Constantia"/>
                <a:cs typeface="Constantia"/>
              </a:rPr>
              <a:t>-p:</a:t>
            </a:r>
            <a:r>
              <a:rPr sz="2000" spc="-35" dirty="0">
                <a:latin typeface="Constantia"/>
                <a:cs typeface="Constantia"/>
              </a:rPr>
              <a:t> </a:t>
            </a:r>
            <a:r>
              <a:rPr sz="2000" spc="-5" dirty="0">
                <a:latin typeface="Constantia"/>
                <a:cs typeface="Constantia"/>
              </a:rPr>
              <a:t>Visualiza</a:t>
            </a:r>
            <a:r>
              <a:rPr sz="2000" spc="-35" dirty="0">
                <a:latin typeface="Constantia"/>
                <a:cs typeface="Constantia"/>
              </a:rPr>
              <a:t> </a:t>
            </a:r>
            <a:r>
              <a:rPr sz="2000" spc="-5" dirty="0">
                <a:latin typeface="Constantia"/>
                <a:cs typeface="Constantia"/>
              </a:rPr>
              <a:t>los</a:t>
            </a:r>
            <a:r>
              <a:rPr sz="2000" spc="-85" dirty="0">
                <a:latin typeface="Constantia"/>
                <a:cs typeface="Constantia"/>
              </a:rPr>
              <a:t> </a:t>
            </a:r>
            <a:r>
              <a:rPr sz="2000" spc="-10" dirty="0">
                <a:latin typeface="Constantia"/>
                <a:cs typeface="Constantia"/>
              </a:rPr>
              <a:t>cambios</a:t>
            </a:r>
            <a:r>
              <a:rPr sz="2000" spc="-60" dirty="0">
                <a:latin typeface="Constantia"/>
                <a:cs typeface="Constantia"/>
              </a:rPr>
              <a:t> </a:t>
            </a:r>
            <a:r>
              <a:rPr sz="2000" spc="-10" dirty="0">
                <a:latin typeface="Constantia"/>
                <a:cs typeface="Constantia"/>
              </a:rPr>
              <a:t>realizados</a:t>
            </a:r>
            <a:r>
              <a:rPr sz="2000" spc="-30" dirty="0">
                <a:latin typeface="Constantia"/>
                <a:cs typeface="Constantia"/>
              </a:rPr>
              <a:t> </a:t>
            </a:r>
            <a:r>
              <a:rPr sz="2000" spc="-5" dirty="0">
                <a:latin typeface="Constantia"/>
                <a:cs typeface="Constantia"/>
              </a:rPr>
              <a:t>(diff</a:t>
            </a:r>
            <a:r>
              <a:rPr sz="2000" spc="-300" dirty="0">
                <a:latin typeface="Constantia"/>
                <a:cs typeface="Constantia"/>
              </a:rPr>
              <a:t> </a:t>
            </a:r>
            <a:r>
              <a:rPr sz="2000" spc="-5" dirty="0">
                <a:latin typeface="Constantia"/>
                <a:cs typeface="Constantia"/>
              </a:rPr>
              <a:t>)</a:t>
            </a:r>
            <a:r>
              <a:rPr sz="2000" spc="-35" dirty="0">
                <a:latin typeface="Constantia"/>
                <a:cs typeface="Constantia"/>
              </a:rPr>
              <a:t> </a:t>
            </a:r>
            <a:r>
              <a:rPr sz="2000" spc="-5" dirty="0">
                <a:latin typeface="Constantia"/>
                <a:cs typeface="Constantia"/>
              </a:rPr>
              <a:t>en</a:t>
            </a:r>
            <a:r>
              <a:rPr sz="2000" spc="-20" dirty="0">
                <a:latin typeface="Constantia"/>
                <a:cs typeface="Constantia"/>
              </a:rPr>
              <a:t> </a:t>
            </a:r>
            <a:r>
              <a:rPr sz="2000" spc="-5" dirty="0">
                <a:latin typeface="Constantia"/>
                <a:cs typeface="Constantia"/>
              </a:rPr>
              <a:t>los</a:t>
            </a:r>
            <a:r>
              <a:rPr sz="2000" spc="-85" dirty="0">
                <a:latin typeface="Constantia"/>
                <a:cs typeface="Constantia"/>
              </a:rPr>
              <a:t> </a:t>
            </a:r>
            <a:r>
              <a:rPr sz="2000" spc="-10" dirty="0">
                <a:latin typeface="Constantia"/>
                <a:cs typeface="Constantia"/>
              </a:rPr>
              <a:t>commit</a:t>
            </a:r>
            <a:endParaRPr sz="2000">
              <a:latin typeface="Constantia"/>
              <a:cs typeface="Constantia"/>
            </a:endParaRPr>
          </a:p>
          <a:p>
            <a:pPr marL="1155700" lvl="2" indent="-229235">
              <a:lnSpc>
                <a:spcPct val="100000"/>
              </a:lnSpc>
              <a:spcBef>
                <a:spcPts val="240"/>
              </a:spcBef>
              <a:buFont typeface="Arial MT"/>
              <a:buChar char="•"/>
              <a:tabLst>
                <a:tab pos="1155700" algn="l"/>
                <a:tab pos="1156335" algn="l"/>
              </a:tabLst>
            </a:pPr>
            <a:r>
              <a:rPr sz="2000" spc="-5" dirty="0">
                <a:latin typeface="Constantia"/>
                <a:cs typeface="Constantia"/>
              </a:rPr>
              <a:t>-2,</a:t>
            </a:r>
            <a:r>
              <a:rPr sz="2000" spc="-40" dirty="0">
                <a:latin typeface="Constantia"/>
                <a:cs typeface="Constantia"/>
              </a:rPr>
              <a:t> </a:t>
            </a:r>
            <a:r>
              <a:rPr sz="2000" spc="-5" dirty="0">
                <a:latin typeface="Constantia"/>
                <a:cs typeface="Constantia"/>
              </a:rPr>
              <a:t>ó</a:t>
            </a:r>
            <a:r>
              <a:rPr sz="2000" spc="-60" dirty="0">
                <a:latin typeface="Constantia"/>
                <a:cs typeface="Constantia"/>
              </a:rPr>
              <a:t> </a:t>
            </a:r>
            <a:r>
              <a:rPr sz="2000" spc="-5" dirty="0">
                <a:latin typeface="Constantia"/>
                <a:cs typeface="Constantia"/>
              </a:rPr>
              <a:t>-N:</a:t>
            </a:r>
            <a:r>
              <a:rPr sz="2000" spc="5" dirty="0">
                <a:latin typeface="Constantia"/>
                <a:cs typeface="Constantia"/>
              </a:rPr>
              <a:t> </a:t>
            </a:r>
            <a:r>
              <a:rPr sz="2000" spc="-10" dirty="0">
                <a:latin typeface="Constantia"/>
                <a:cs typeface="Constantia"/>
              </a:rPr>
              <a:t>límite</a:t>
            </a:r>
            <a:r>
              <a:rPr sz="2000" spc="-100" dirty="0">
                <a:latin typeface="Constantia"/>
                <a:cs typeface="Constantia"/>
              </a:rPr>
              <a:t> </a:t>
            </a:r>
            <a:r>
              <a:rPr sz="2000" spc="-5" dirty="0">
                <a:latin typeface="Constantia"/>
                <a:cs typeface="Constantia"/>
              </a:rPr>
              <a:t>del</a:t>
            </a:r>
            <a:r>
              <a:rPr sz="2000" dirty="0">
                <a:latin typeface="Constantia"/>
                <a:cs typeface="Constantia"/>
              </a:rPr>
              <a:t> </a:t>
            </a:r>
            <a:r>
              <a:rPr sz="2000" spc="-10" dirty="0">
                <a:latin typeface="Constantia"/>
                <a:cs typeface="Constantia"/>
              </a:rPr>
              <a:t>número</a:t>
            </a:r>
            <a:r>
              <a:rPr sz="2000" spc="-100" dirty="0">
                <a:latin typeface="Constantia"/>
                <a:cs typeface="Constantia"/>
              </a:rPr>
              <a:t> </a:t>
            </a:r>
            <a:r>
              <a:rPr sz="2000" spc="-5" dirty="0">
                <a:latin typeface="Constantia"/>
                <a:cs typeface="Constantia"/>
              </a:rPr>
              <a:t>de</a:t>
            </a:r>
            <a:r>
              <a:rPr sz="2000" spc="-85" dirty="0">
                <a:latin typeface="Constantia"/>
                <a:cs typeface="Constantia"/>
              </a:rPr>
              <a:t> </a:t>
            </a:r>
            <a:r>
              <a:rPr sz="2000" spc="-10" dirty="0">
                <a:latin typeface="Constantia"/>
                <a:cs typeface="Constantia"/>
              </a:rPr>
              <a:t>commits</a:t>
            </a:r>
            <a:r>
              <a:rPr sz="2000" spc="-85" dirty="0">
                <a:latin typeface="Constantia"/>
                <a:cs typeface="Constantia"/>
              </a:rPr>
              <a:t> </a:t>
            </a:r>
            <a:r>
              <a:rPr sz="2000" spc="-5" dirty="0">
                <a:latin typeface="Constantia"/>
                <a:cs typeface="Constantia"/>
              </a:rPr>
              <a:t>a</a:t>
            </a:r>
            <a:r>
              <a:rPr sz="2000" spc="-110" dirty="0">
                <a:latin typeface="Constantia"/>
                <a:cs typeface="Constantia"/>
              </a:rPr>
              <a:t> </a:t>
            </a:r>
            <a:r>
              <a:rPr sz="2000" spc="-20" dirty="0">
                <a:latin typeface="Constantia"/>
                <a:cs typeface="Constantia"/>
              </a:rPr>
              <a:t>visualizar.</a:t>
            </a:r>
            <a:endParaRPr sz="2000">
              <a:latin typeface="Constantia"/>
              <a:cs typeface="Constantia"/>
            </a:endParaRPr>
          </a:p>
          <a:p>
            <a:pPr marL="755650" marR="5080" lvl="1" indent="-285750">
              <a:lnSpc>
                <a:spcPts val="2590"/>
              </a:lnSpc>
              <a:spcBef>
                <a:spcPts val="590"/>
              </a:spcBef>
              <a:buFont typeface="Arial MT"/>
              <a:buChar char="–"/>
              <a:tabLst>
                <a:tab pos="755650" algn="l"/>
              </a:tabLst>
            </a:pPr>
            <a:r>
              <a:rPr sz="2400" spc="-15" dirty="0">
                <a:latin typeface="Constantia"/>
                <a:cs typeface="Constantia"/>
              </a:rPr>
              <a:t>Cuando</a:t>
            </a:r>
            <a:r>
              <a:rPr sz="2400" spc="-114" dirty="0">
                <a:latin typeface="Constantia"/>
                <a:cs typeface="Constantia"/>
              </a:rPr>
              <a:t> </a:t>
            </a:r>
            <a:r>
              <a:rPr sz="2400" dirty="0">
                <a:latin typeface="Constantia"/>
                <a:cs typeface="Constantia"/>
              </a:rPr>
              <a:t>se</a:t>
            </a:r>
            <a:r>
              <a:rPr sz="2400" spc="-120" dirty="0">
                <a:latin typeface="Constantia"/>
                <a:cs typeface="Constantia"/>
              </a:rPr>
              <a:t> </a:t>
            </a:r>
            <a:r>
              <a:rPr sz="2400" spc="-10" dirty="0">
                <a:latin typeface="Constantia"/>
                <a:cs typeface="Constantia"/>
              </a:rPr>
              <a:t>complica</a:t>
            </a:r>
            <a:r>
              <a:rPr sz="2400" spc="-65" dirty="0">
                <a:latin typeface="Constantia"/>
                <a:cs typeface="Constantia"/>
              </a:rPr>
              <a:t> </a:t>
            </a:r>
            <a:r>
              <a:rPr sz="2400" dirty="0">
                <a:latin typeface="Constantia"/>
                <a:cs typeface="Constantia"/>
              </a:rPr>
              <a:t>la</a:t>
            </a:r>
            <a:r>
              <a:rPr sz="2400" spc="-125" dirty="0">
                <a:latin typeface="Constantia"/>
                <a:cs typeface="Constantia"/>
              </a:rPr>
              <a:t> </a:t>
            </a:r>
            <a:r>
              <a:rPr sz="2400" spc="-5" dirty="0">
                <a:latin typeface="Constantia"/>
                <a:cs typeface="Constantia"/>
              </a:rPr>
              <a:t>estructura</a:t>
            </a:r>
            <a:r>
              <a:rPr sz="2400" spc="-120" dirty="0">
                <a:latin typeface="Constantia"/>
                <a:cs typeface="Constantia"/>
              </a:rPr>
              <a:t> </a:t>
            </a:r>
            <a:r>
              <a:rPr sz="2400" spc="-5" dirty="0">
                <a:latin typeface="Constantia"/>
                <a:cs typeface="Constantia"/>
              </a:rPr>
              <a:t>del</a:t>
            </a:r>
            <a:r>
              <a:rPr sz="2400" spc="-35" dirty="0">
                <a:latin typeface="Constantia"/>
                <a:cs typeface="Constantia"/>
              </a:rPr>
              <a:t> </a:t>
            </a:r>
            <a:r>
              <a:rPr sz="2400" spc="-10" dirty="0">
                <a:latin typeface="Constantia"/>
                <a:cs typeface="Constantia"/>
              </a:rPr>
              <a:t>repositorio</a:t>
            </a:r>
            <a:r>
              <a:rPr sz="2400" spc="-60" dirty="0">
                <a:latin typeface="Constantia"/>
                <a:cs typeface="Constantia"/>
              </a:rPr>
              <a:t> </a:t>
            </a:r>
            <a:r>
              <a:rPr sz="2400" spc="-5" dirty="0">
                <a:latin typeface="Constantia"/>
                <a:cs typeface="Constantia"/>
              </a:rPr>
              <a:t>mejor </a:t>
            </a:r>
            <a:r>
              <a:rPr sz="2400" spc="-590" dirty="0">
                <a:latin typeface="Constantia"/>
                <a:cs typeface="Constantia"/>
              </a:rPr>
              <a:t> </a:t>
            </a:r>
            <a:r>
              <a:rPr sz="2400" spc="-5" dirty="0">
                <a:latin typeface="Constantia"/>
                <a:cs typeface="Constantia"/>
              </a:rPr>
              <a:t>utiliza</a:t>
            </a:r>
            <a:r>
              <a:rPr sz="2400" dirty="0">
                <a:latin typeface="Constantia"/>
                <a:cs typeface="Constantia"/>
              </a:rPr>
              <a:t>r</a:t>
            </a:r>
            <a:r>
              <a:rPr sz="2400" spc="-150" dirty="0">
                <a:latin typeface="Constantia"/>
                <a:cs typeface="Constantia"/>
              </a:rPr>
              <a:t> </a:t>
            </a:r>
            <a:r>
              <a:rPr sz="2400" spc="-5" dirty="0">
                <a:latin typeface="Constantia"/>
                <a:cs typeface="Constantia"/>
              </a:rPr>
              <a:t>git</a:t>
            </a:r>
            <a:r>
              <a:rPr sz="2400" dirty="0">
                <a:latin typeface="Constantia"/>
                <a:cs typeface="Constantia"/>
              </a:rPr>
              <a:t>k</a:t>
            </a:r>
            <a:r>
              <a:rPr sz="2400" spc="-70" dirty="0">
                <a:latin typeface="Constantia"/>
                <a:cs typeface="Constantia"/>
              </a:rPr>
              <a:t> </a:t>
            </a:r>
            <a:r>
              <a:rPr sz="2400" dirty="0">
                <a:latin typeface="Constantia"/>
                <a:cs typeface="Constantia"/>
              </a:rPr>
              <a:t>o</a:t>
            </a:r>
            <a:r>
              <a:rPr sz="2400" spc="-65" dirty="0">
                <a:latin typeface="Constantia"/>
                <a:cs typeface="Constantia"/>
              </a:rPr>
              <a:t> </a:t>
            </a:r>
            <a:r>
              <a:rPr sz="2400" dirty="0">
                <a:latin typeface="Constantia"/>
                <a:cs typeface="Constantia"/>
              </a:rPr>
              <a:t>la</a:t>
            </a:r>
            <a:r>
              <a:rPr sz="2400" spc="-60" dirty="0">
                <a:latin typeface="Constantia"/>
                <a:cs typeface="Constantia"/>
              </a:rPr>
              <a:t> </a:t>
            </a:r>
            <a:r>
              <a:rPr sz="2400" spc="-5" dirty="0">
                <a:latin typeface="Constantia"/>
                <a:cs typeface="Constantia"/>
              </a:rPr>
              <a:t>in</a:t>
            </a:r>
            <a:r>
              <a:rPr sz="2400" spc="-40" dirty="0">
                <a:latin typeface="Constantia"/>
                <a:cs typeface="Constantia"/>
              </a:rPr>
              <a:t>t</a:t>
            </a:r>
            <a:r>
              <a:rPr sz="2400" dirty="0">
                <a:latin typeface="Constantia"/>
                <a:cs typeface="Constantia"/>
              </a:rPr>
              <a:t>erfaz</a:t>
            </a:r>
            <a:r>
              <a:rPr sz="2400" spc="-100" dirty="0">
                <a:latin typeface="Constantia"/>
                <a:cs typeface="Constantia"/>
              </a:rPr>
              <a:t> </a:t>
            </a:r>
            <a:r>
              <a:rPr sz="2400" dirty="0">
                <a:latin typeface="Constantia"/>
                <a:cs typeface="Constantia"/>
              </a:rPr>
              <a:t>g</a:t>
            </a:r>
            <a:r>
              <a:rPr sz="2400" spc="-50" dirty="0">
                <a:latin typeface="Constantia"/>
                <a:cs typeface="Constantia"/>
              </a:rPr>
              <a:t>r</a:t>
            </a:r>
            <a:r>
              <a:rPr sz="2400" dirty="0">
                <a:latin typeface="Constantia"/>
                <a:cs typeface="Constantia"/>
              </a:rPr>
              <a:t>á</a:t>
            </a:r>
            <a:r>
              <a:rPr sz="2400" spc="55" dirty="0">
                <a:latin typeface="Constantia"/>
                <a:cs typeface="Constantia"/>
              </a:rPr>
              <a:t>f</a:t>
            </a:r>
            <a:r>
              <a:rPr sz="2400" spc="-5" dirty="0">
                <a:latin typeface="Constantia"/>
                <a:cs typeface="Constantia"/>
              </a:rPr>
              <a:t>ica</a:t>
            </a:r>
            <a:endParaRPr sz="2400">
              <a:latin typeface="Constantia"/>
              <a:cs typeface="Constantia"/>
            </a:endParaRPr>
          </a:p>
          <a:p>
            <a:pPr marL="1155700" marR="610235" lvl="2" indent="-229235">
              <a:lnSpc>
                <a:spcPts val="2160"/>
              </a:lnSpc>
              <a:spcBef>
                <a:spcPts val="505"/>
              </a:spcBef>
              <a:buFont typeface="Arial MT"/>
              <a:buChar char="•"/>
              <a:tabLst>
                <a:tab pos="1155700" algn="l"/>
                <a:tab pos="1156335" algn="l"/>
              </a:tabLst>
            </a:pPr>
            <a:r>
              <a:rPr sz="2000" spc="-5" dirty="0">
                <a:latin typeface="Constantia"/>
                <a:cs typeface="Constantia"/>
              </a:rPr>
              <a:t>git log </a:t>
            </a:r>
            <a:r>
              <a:rPr sz="2000" spc="-10" dirty="0">
                <a:latin typeface="Constantia"/>
                <a:cs typeface="Constantia"/>
              </a:rPr>
              <a:t>--pretty=format:"%h </a:t>
            </a:r>
            <a:r>
              <a:rPr sz="2000" spc="-5" dirty="0">
                <a:latin typeface="Constantia"/>
                <a:cs typeface="Constantia"/>
              </a:rPr>
              <a:t>%s" </a:t>
            </a:r>
            <a:r>
              <a:rPr sz="2000" spc="-10" dirty="0">
                <a:latin typeface="Constantia"/>
                <a:cs typeface="Constantia"/>
              </a:rPr>
              <a:t>--graph: proporciona </a:t>
            </a:r>
            <a:r>
              <a:rPr sz="2000" spc="-5" dirty="0">
                <a:latin typeface="Constantia"/>
                <a:cs typeface="Constantia"/>
              </a:rPr>
              <a:t> </a:t>
            </a:r>
            <a:r>
              <a:rPr sz="2000" spc="-10" dirty="0">
                <a:latin typeface="Constantia"/>
                <a:cs typeface="Constantia"/>
              </a:rPr>
              <a:t>representación</a:t>
            </a:r>
            <a:r>
              <a:rPr sz="2000" spc="-65" dirty="0">
                <a:latin typeface="Constantia"/>
                <a:cs typeface="Constantia"/>
              </a:rPr>
              <a:t> </a:t>
            </a:r>
            <a:r>
              <a:rPr sz="2000" spc="-10" dirty="0">
                <a:latin typeface="Constantia"/>
                <a:cs typeface="Constantia"/>
              </a:rPr>
              <a:t>textual</a:t>
            </a:r>
            <a:r>
              <a:rPr sz="2000" spc="-45" dirty="0">
                <a:latin typeface="Constantia"/>
                <a:cs typeface="Constantia"/>
              </a:rPr>
              <a:t> </a:t>
            </a:r>
            <a:r>
              <a:rPr sz="2000" spc="-5" dirty="0">
                <a:latin typeface="Constantia"/>
                <a:cs typeface="Constantia"/>
              </a:rPr>
              <a:t>si</a:t>
            </a:r>
            <a:r>
              <a:rPr sz="2000" dirty="0">
                <a:latin typeface="Constantia"/>
                <a:cs typeface="Constantia"/>
              </a:rPr>
              <a:t> </a:t>
            </a:r>
            <a:r>
              <a:rPr sz="2000" spc="-5" dirty="0">
                <a:latin typeface="Constantia"/>
                <a:cs typeface="Constantia"/>
              </a:rPr>
              <a:t>no</a:t>
            </a:r>
            <a:r>
              <a:rPr sz="2000" spc="-95" dirty="0">
                <a:latin typeface="Constantia"/>
                <a:cs typeface="Constantia"/>
              </a:rPr>
              <a:t> </a:t>
            </a:r>
            <a:r>
              <a:rPr sz="2000" spc="-5" dirty="0">
                <a:latin typeface="Constantia"/>
                <a:cs typeface="Constantia"/>
              </a:rPr>
              <a:t>se</a:t>
            </a:r>
            <a:r>
              <a:rPr sz="2000" spc="-60" dirty="0">
                <a:latin typeface="Constantia"/>
                <a:cs typeface="Constantia"/>
              </a:rPr>
              <a:t> </a:t>
            </a:r>
            <a:r>
              <a:rPr sz="2000" spc="-5" dirty="0">
                <a:latin typeface="Constantia"/>
                <a:cs typeface="Constantia"/>
              </a:rPr>
              <a:t>tiene</a:t>
            </a:r>
            <a:r>
              <a:rPr sz="2000" spc="-95" dirty="0">
                <a:latin typeface="Constantia"/>
                <a:cs typeface="Constantia"/>
              </a:rPr>
              <a:t> </a:t>
            </a:r>
            <a:r>
              <a:rPr sz="2000" spc="-5" dirty="0">
                <a:latin typeface="Constantia"/>
                <a:cs typeface="Constantia"/>
              </a:rPr>
              <a:t>a</a:t>
            </a:r>
            <a:r>
              <a:rPr sz="2000" spc="-50" dirty="0">
                <a:latin typeface="Constantia"/>
                <a:cs typeface="Constantia"/>
              </a:rPr>
              <a:t> </a:t>
            </a:r>
            <a:r>
              <a:rPr sz="2000" spc="-5" dirty="0">
                <a:latin typeface="Constantia"/>
                <a:cs typeface="Constantia"/>
              </a:rPr>
              <a:t>mano</a:t>
            </a:r>
            <a:r>
              <a:rPr sz="2000" spc="-70" dirty="0">
                <a:latin typeface="Constantia"/>
                <a:cs typeface="Constantia"/>
              </a:rPr>
              <a:t> </a:t>
            </a:r>
            <a:r>
              <a:rPr sz="2000" spc="-5" dirty="0">
                <a:latin typeface="Constantia"/>
                <a:cs typeface="Constantia"/>
              </a:rPr>
              <a:t>una</a:t>
            </a:r>
            <a:r>
              <a:rPr sz="2000" spc="-45" dirty="0">
                <a:latin typeface="Constantia"/>
                <a:cs typeface="Constantia"/>
              </a:rPr>
              <a:t> </a:t>
            </a:r>
            <a:r>
              <a:rPr sz="2000" spc="-10" dirty="0">
                <a:latin typeface="Constantia"/>
                <a:cs typeface="Constantia"/>
              </a:rPr>
              <a:t>interfaz </a:t>
            </a:r>
            <a:r>
              <a:rPr sz="2000" spc="-484" dirty="0">
                <a:latin typeface="Constantia"/>
                <a:cs typeface="Constantia"/>
              </a:rPr>
              <a:t> </a:t>
            </a:r>
            <a:r>
              <a:rPr sz="2000" spc="-5" dirty="0">
                <a:latin typeface="Constantia"/>
                <a:cs typeface="Constantia"/>
              </a:rPr>
              <a:t>gráfica</a:t>
            </a:r>
            <a:endParaRPr sz="2000">
              <a:latin typeface="Constantia"/>
              <a:cs typeface="Constantia"/>
            </a:endParaRPr>
          </a:p>
          <a:p>
            <a:pPr lvl="2">
              <a:lnSpc>
                <a:spcPct val="100000"/>
              </a:lnSpc>
              <a:spcBef>
                <a:spcPts val="25"/>
              </a:spcBef>
              <a:buFont typeface="Arial MT"/>
              <a:buChar char="•"/>
            </a:pPr>
            <a:endParaRPr sz="2350">
              <a:latin typeface="Constantia"/>
              <a:cs typeface="Constantia"/>
            </a:endParaRPr>
          </a:p>
          <a:p>
            <a:pPr marL="355600" indent="-342900">
              <a:lnSpc>
                <a:spcPct val="100000"/>
              </a:lnSpc>
              <a:buFont typeface="Arial MT"/>
              <a:buChar char="•"/>
              <a:tabLst>
                <a:tab pos="354965" algn="l"/>
                <a:tab pos="355600" algn="l"/>
              </a:tabLst>
            </a:pPr>
            <a:r>
              <a:rPr sz="2800" spc="-5" dirty="0">
                <a:latin typeface="Constantia"/>
                <a:cs typeface="Constantia"/>
              </a:rPr>
              <a:t>Busca</a:t>
            </a:r>
            <a:r>
              <a:rPr sz="2800" dirty="0">
                <a:latin typeface="Constantia"/>
                <a:cs typeface="Constantia"/>
              </a:rPr>
              <a:t>r</a:t>
            </a:r>
            <a:r>
              <a:rPr sz="2800" spc="-155" dirty="0">
                <a:latin typeface="Constantia"/>
                <a:cs typeface="Constantia"/>
              </a:rPr>
              <a:t> </a:t>
            </a:r>
            <a:r>
              <a:rPr sz="2800" dirty="0">
                <a:latin typeface="Constantia"/>
                <a:cs typeface="Constantia"/>
              </a:rPr>
              <a:t>el</a:t>
            </a:r>
            <a:r>
              <a:rPr sz="2800" spc="-80" dirty="0">
                <a:latin typeface="Constantia"/>
                <a:cs typeface="Constantia"/>
              </a:rPr>
              <a:t> </a:t>
            </a:r>
            <a:r>
              <a:rPr sz="2800" spc="-5" dirty="0">
                <a:latin typeface="Constantia"/>
                <a:cs typeface="Constantia"/>
              </a:rPr>
              <a:t>culpable</a:t>
            </a:r>
            <a:endParaRPr sz="2800">
              <a:latin typeface="Constantia"/>
              <a:cs typeface="Constantia"/>
            </a:endParaRPr>
          </a:p>
          <a:p>
            <a:pPr marL="755650" lvl="1" indent="-285750">
              <a:lnSpc>
                <a:spcPct val="100000"/>
              </a:lnSpc>
              <a:spcBef>
                <a:spcPts val="310"/>
              </a:spcBef>
              <a:buFont typeface="Arial MT"/>
              <a:buChar char="–"/>
              <a:tabLst>
                <a:tab pos="755650" algn="l"/>
              </a:tabLst>
            </a:pPr>
            <a:r>
              <a:rPr sz="2400" spc="-5" dirty="0">
                <a:latin typeface="Constantia"/>
                <a:cs typeface="Constantia"/>
              </a:rPr>
              <a:t>git</a:t>
            </a:r>
            <a:r>
              <a:rPr sz="2400" spc="-80" dirty="0">
                <a:latin typeface="Constantia"/>
                <a:cs typeface="Constantia"/>
              </a:rPr>
              <a:t> </a:t>
            </a:r>
            <a:r>
              <a:rPr sz="2400" spc="-5" dirty="0">
                <a:latin typeface="Constantia"/>
                <a:cs typeface="Constantia"/>
              </a:rPr>
              <a:t>blame</a:t>
            </a:r>
            <a:r>
              <a:rPr sz="2400" spc="-95" dirty="0">
                <a:latin typeface="Constantia"/>
                <a:cs typeface="Constantia"/>
              </a:rPr>
              <a:t> </a:t>
            </a:r>
            <a:r>
              <a:rPr sz="2400" spc="5" dirty="0">
                <a:latin typeface="Constantia"/>
                <a:cs typeface="Constantia"/>
              </a:rPr>
              <a:t>&lt;file&gt;</a:t>
            </a:r>
            <a:endParaRPr sz="2400">
              <a:latin typeface="Constantia"/>
              <a:cs typeface="Constantia"/>
            </a:endParaRPr>
          </a:p>
          <a:p>
            <a:pPr marL="1155700" lvl="2" indent="-229235">
              <a:lnSpc>
                <a:spcPts val="2280"/>
              </a:lnSpc>
              <a:spcBef>
                <a:spcPts val="270"/>
              </a:spcBef>
              <a:buFont typeface="Arial MT"/>
              <a:buChar char="•"/>
              <a:tabLst>
                <a:tab pos="1155700" algn="l"/>
                <a:tab pos="1156335" algn="l"/>
              </a:tabLst>
            </a:pPr>
            <a:r>
              <a:rPr sz="2000" spc="-55" dirty="0">
                <a:latin typeface="Constantia"/>
                <a:cs typeface="Constantia"/>
              </a:rPr>
              <a:t>M</a:t>
            </a:r>
            <a:r>
              <a:rPr sz="2000" spc="-5" dirty="0">
                <a:latin typeface="Constantia"/>
                <a:cs typeface="Constantia"/>
              </a:rPr>
              <a:t>uest</a:t>
            </a:r>
            <a:r>
              <a:rPr sz="2000" spc="-30" dirty="0">
                <a:latin typeface="Constantia"/>
                <a:cs typeface="Constantia"/>
              </a:rPr>
              <a:t>r</a:t>
            </a:r>
            <a:r>
              <a:rPr sz="2000" dirty="0">
                <a:latin typeface="Constantia"/>
                <a:cs typeface="Constantia"/>
              </a:rPr>
              <a:t>a</a:t>
            </a:r>
            <a:r>
              <a:rPr sz="2000" spc="-100" dirty="0">
                <a:latin typeface="Constantia"/>
                <a:cs typeface="Constantia"/>
              </a:rPr>
              <a:t> </a:t>
            </a:r>
            <a:r>
              <a:rPr sz="2000" dirty="0">
                <a:latin typeface="Constantia"/>
                <a:cs typeface="Constantia"/>
              </a:rPr>
              <a:t>el</a:t>
            </a:r>
            <a:r>
              <a:rPr sz="2000" spc="-50" dirty="0">
                <a:latin typeface="Constantia"/>
                <a:cs typeface="Constantia"/>
              </a:rPr>
              <a:t> </a:t>
            </a:r>
            <a:r>
              <a:rPr sz="2000" dirty="0">
                <a:latin typeface="Constantia"/>
                <a:cs typeface="Constantia"/>
              </a:rPr>
              <a:t>au</a:t>
            </a:r>
            <a:r>
              <a:rPr sz="2000" spc="-30" dirty="0">
                <a:latin typeface="Constantia"/>
                <a:cs typeface="Constantia"/>
              </a:rPr>
              <a:t>t</a:t>
            </a:r>
            <a:r>
              <a:rPr sz="2000" dirty="0">
                <a:latin typeface="Constantia"/>
                <a:cs typeface="Constantia"/>
              </a:rPr>
              <a:t>or</a:t>
            </a:r>
            <a:r>
              <a:rPr sz="2000" spc="-135" dirty="0">
                <a:latin typeface="Constantia"/>
                <a:cs typeface="Constantia"/>
              </a:rPr>
              <a:t> </a:t>
            </a:r>
            <a:r>
              <a:rPr sz="2000" spc="-5" dirty="0">
                <a:latin typeface="Constantia"/>
                <a:cs typeface="Constantia"/>
              </a:rPr>
              <a:t>qu</a:t>
            </a:r>
            <a:r>
              <a:rPr sz="2000" dirty="0">
                <a:latin typeface="Constantia"/>
                <a:cs typeface="Constantia"/>
              </a:rPr>
              <a:t>e</a:t>
            </a:r>
            <a:r>
              <a:rPr sz="2000" spc="-45" dirty="0">
                <a:latin typeface="Constantia"/>
                <a:cs typeface="Constantia"/>
              </a:rPr>
              <a:t> </a:t>
            </a:r>
            <a:r>
              <a:rPr sz="2000" dirty="0">
                <a:latin typeface="Constantia"/>
                <a:cs typeface="Constantia"/>
              </a:rPr>
              <a:t>ha</a:t>
            </a:r>
            <a:r>
              <a:rPr sz="2000" spc="-50" dirty="0">
                <a:latin typeface="Constantia"/>
                <a:cs typeface="Constantia"/>
              </a:rPr>
              <a:t> </a:t>
            </a:r>
            <a:r>
              <a:rPr sz="2000" spc="-5" dirty="0">
                <a:latin typeface="Constantia"/>
                <a:cs typeface="Constantia"/>
              </a:rPr>
              <a:t>modi</a:t>
            </a:r>
            <a:r>
              <a:rPr sz="2000" spc="35" dirty="0">
                <a:latin typeface="Constantia"/>
                <a:cs typeface="Constantia"/>
              </a:rPr>
              <a:t>f</a:t>
            </a:r>
            <a:r>
              <a:rPr sz="2000" spc="-5" dirty="0">
                <a:latin typeface="Constantia"/>
                <a:cs typeface="Constantia"/>
              </a:rPr>
              <a:t>icad</a:t>
            </a:r>
            <a:r>
              <a:rPr sz="2000" dirty="0">
                <a:latin typeface="Constantia"/>
                <a:cs typeface="Constantia"/>
              </a:rPr>
              <a:t>o</a:t>
            </a:r>
            <a:r>
              <a:rPr sz="2000" spc="-70" dirty="0">
                <a:latin typeface="Constantia"/>
                <a:cs typeface="Constantia"/>
              </a:rPr>
              <a:t> </a:t>
            </a:r>
            <a:r>
              <a:rPr sz="2000" dirty="0">
                <a:latin typeface="Constantia"/>
                <a:cs typeface="Constantia"/>
              </a:rPr>
              <a:t>p</a:t>
            </a:r>
            <a:r>
              <a:rPr sz="2000" spc="-10" dirty="0">
                <a:latin typeface="Constantia"/>
                <a:cs typeface="Constantia"/>
              </a:rPr>
              <a:t>o</a:t>
            </a:r>
            <a:r>
              <a:rPr sz="2000" dirty="0">
                <a:latin typeface="Constantia"/>
                <a:cs typeface="Constantia"/>
              </a:rPr>
              <a:t>r</a:t>
            </a:r>
            <a:r>
              <a:rPr sz="2000" spc="-105" dirty="0">
                <a:latin typeface="Constantia"/>
                <a:cs typeface="Constantia"/>
              </a:rPr>
              <a:t> </a:t>
            </a:r>
            <a:r>
              <a:rPr sz="2000" spc="-5" dirty="0">
                <a:latin typeface="Constantia"/>
                <a:cs typeface="Constantia"/>
              </a:rPr>
              <a:t>últim</a:t>
            </a:r>
            <a:r>
              <a:rPr sz="2000" dirty="0">
                <a:latin typeface="Constantia"/>
                <a:cs typeface="Constantia"/>
              </a:rPr>
              <a:t>a</a:t>
            </a:r>
            <a:r>
              <a:rPr sz="2000" spc="-110" dirty="0">
                <a:latin typeface="Constantia"/>
                <a:cs typeface="Constantia"/>
              </a:rPr>
              <a:t> </a:t>
            </a:r>
            <a:r>
              <a:rPr sz="2000" spc="-50" dirty="0">
                <a:latin typeface="Constantia"/>
                <a:cs typeface="Constantia"/>
              </a:rPr>
              <a:t>v</a:t>
            </a:r>
            <a:r>
              <a:rPr sz="2000" dirty="0">
                <a:latin typeface="Constantia"/>
                <a:cs typeface="Constantia"/>
              </a:rPr>
              <a:t>ez</a:t>
            </a:r>
            <a:r>
              <a:rPr sz="2000" spc="-80" dirty="0">
                <a:latin typeface="Constantia"/>
                <a:cs typeface="Constantia"/>
              </a:rPr>
              <a:t> </a:t>
            </a:r>
            <a:r>
              <a:rPr sz="2000" spc="-5" dirty="0">
                <a:latin typeface="Constantia"/>
                <a:cs typeface="Constantia"/>
              </a:rPr>
              <a:t>cad</a:t>
            </a:r>
            <a:r>
              <a:rPr sz="2000" dirty="0">
                <a:latin typeface="Constantia"/>
                <a:cs typeface="Constantia"/>
              </a:rPr>
              <a:t>a</a:t>
            </a:r>
            <a:r>
              <a:rPr sz="2000" spc="-45" dirty="0">
                <a:latin typeface="Constantia"/>
                <a:cs typeface="Constantia"/>
              </a:rPr>
              <a:t> </a:t>
            </a:r>
            <a:r>
              <a:rPr sz="2000" dirty="0">
                <a:latin typeface="Constantia"/>
                <a:cs typeface="Constantia"/>
              </a:rPr>
              <a:t>línea</a:t>
            </a:r>
            <a:endParaRPr sz="2000">
              <a:latin typeface="Constantia"/>
              <a:cs typeface="Constantia"/>
            </a:endParaRPr>
          </a:p>
          <a:p>
            <a:pPr marL="1155700">
              <a:lnSpc>
                <a:spcPts val="2280"/>
              </a:lnSpc>
            </a:pPr>
            <a:r>
              <a:rPr sz="2000" spc="-5" dirty="0">
                <a:latin typeface="Constantia"/>
                <a:cs typeface="Constantia"/>
              </a:rPr>
              <a:t>de</a:t>
            </a:r>
            <a:r>
              <a:rPr sz="2000" spc="-100" dirty="0">
                <a:latin typeface="Constantia"/>
                <a:cs typeface="Constantia"/>
              </a:rPr>
              <a:t> </a:t>
            </a:r>
            <a:r>
              <a:rPr sz="2000" spc="-5" dirty="0">
                <a:latin typeface="Constantia"/>
                <a:cs typeface="Constantia"/>
              </a:rPr>
              <a:t>un</a:t>
            </a:r>
            <a:r>
              <a:rPr sz="2000" spc="-100" dirty="0">
                <a:latin typeface="Constantia"/>
                <a:cs typeface="Constantia"/>
              </a:rPr>
              <a:t> </a:t>
            </a:r>
            <a:r>
              <a:rPr sz="2000" spc="-25" dirty="0">
                <a:latin typeface="Constantia"/>
                <a:cs typeface="Constantia"/>
              </a:rPr>
              <a:t>archivo.</a:t>
            </a:r>
            <a:endParaRPr sz="2000">
              <a:latin typeface="Constantia"/>
              <a:cs typeface="Constant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6668" y="153923"/>
              <a:ext cx="4549902" cy="925067"/>
            </a:xfrm>
            <a:prstGeom prst="rect">
              <a:avLst/>
            </a:prstGeom>
          </p:spPr>
        </p:pic>
      </p:grpSp>
      <p:sp>
        <p:nvSpPr>
          <p:cNvPr id="10" name="object 10"/>
          <p:cNvSpPr txBox="1">
            <a:spLocks noGrp="1"/>
          </p:cNvSpPr>
          <p:nvPr>
            <p:ph type="title"/>
          </p:nvPr>
        </p:nvSpPr>
        <p:spPr>
          <a:xfrm>
            <a:off x="2563622" y="273304"/>
            <a:ext cx="4015104" cy="513080"/>
          </a:xfrm>
          <a:prstGeom prst="rect">
            <a:avLst/>
          </a:prstGeom>
        </p:spPr>
        <p:txBody>
          <a:bodyPr vert="horz" wrap="square" lIns="0" tIns="12065" rIns="0" bIns="0" rtlCol="0">
            <a:spAutoFit/>
          </a:bodyPr>
          <a:lstStyle/>
          <a:p>
            <a:pPr marL="12700">
              <a:lnSpc>
                <a:spcPct val="100000"/>
              </a:lnSpc>
              <a:spcBef>
                <a:spcPts val="95"/>
              </a:spcBef>
            </a:pPr>
            <a:r>
              <a:rPr spc="-10" dirty="0"/>
              <a:t>Ups!,</a:t>
            </a:r>
            <a:r>
              <a:rPr spc="-25" dirty="0"/>
              <a:t> </a:t>
            </a:r>
            <a:r>
              <a:rPr spc="-5" dirty="0"/>
              <a:t>me</a:t>
            </a:r>
            <a:r>
              <a:rPr spc="-15" dirty="0"/>
              <a:t> </a:t>
            </a:r>
            <a:r>
              <a:rPr spc="-5" dirty="0"/>
              <a:t>he</a:t>
            </a:r>
            <a:r>
              <a:rPr spc="-10" dirty="0"/>
              <a:t> equivocado</a:t>
            </a:r>
          </a:p>
        </p:txBody>
      </p:sp>
      <p:sp>
        <p:nvSpPr>
          <p:cNvPr id="11" name="object 11"/>
          <p:cNvSpPr txBox="1"/>
          <p:nvPr/>
        </p:nvSpPr>
        <p:spPr>
          <a:xfrm>
            <a:off x="535940" y="844254"/>
            <a:ext cx="7644765" cy="5219065"/>
          </a:xfrm>
          <a:prstGeom prst="rect">
            <a:avLst/>
          </a:prstGeom>
        </p:spPr>
        <p:txBody>
          <a:bodyPr vert="horz" wrap="square" lIns="0" tIns="53975" rIns="0" bIns="0" rtlCol="0">
            <a:spAutoFit/>
          </a:bodyPr>
          <a:lstStyle/>
          <a:p>
            <a:pPr marL="355600" indent="-342900">
              <a:lnSpc>
                <a:spcPct val="100000"/>
              </a:lnSpc>
              <a:spcBef>
                <a:spcPts val="425"/>
              </a:spcBef>
              <a:buFont typeface="Arial MT"/>
              <a:buChar char="•"/>
              <a:tabLst>
                <a:tab pos="354965" algn="l"/>
                <a:tab pos="355600" algn="l"/>
              </a:tabLst>
            </a:pPr>
            <a:r>
              <a:rPr sz="2400" spc="20" dirty="0">
                <a:latin typeface="Constantia"/>
                <a:cs typeface="Constantia"/>
              </a:rPr>
              <a:t>La</a:t>
            </a:r>
            <a:r>
              <a:rPr sz="2400" spc="-70" dirty="0">
                <a:latin typeface="Constantia"/>
                <a:cs typeface="Constantia"/>
              </a:rPr>
              <a:t> </a:t>
            </a:r>
            <a:r>
              <a:rPr sz="2400" dirty="0">
                <a:latin typeface="Constantia"/>
                <a:cs typeface="Constantia"/>
              </a:rPr>
              <a:t>he</a:t>
            </a:r>
            <a:r>
              <a:rPr sz="2400" spc="-65" dirty="0">
                <a:latin typeface="Constantia"/>
                <a:cs typeface="Constantia"/>
              </a:rPr>
              <a:t> </a:t>
            </a:r>
            <a:r>
              <a:rPr sz="2400" dirty="0">
                <a:latin typeface="Constantia"/>
                <a:cs typeface="Constantia"/>
              </a:rPr>
              <a:t>liado</a:t>
            </a:r>
            <a:r>
              <a:rPr sz="2400" spc="-130" dirty="0">
                <a:latin typeface="Constantia"/>
                <a:cs typeface="Constantia"/>
              </a:rPr>
              <a:t> </a:t>
            </a:r>
            <a:r>
              <a:rPr sz="2400" dirty="0">
                <a:latin typeface="Constantia"/>
                <a:cs typeface="Constantia"/>
              </a:rPr>
              <a:t>en</a:t>
            </a:r>
            <a:r>
              <a:rPr sz="2400" spc="-100" dirty="0">
                <a:latin typeface="Constantia"/>
                <a:cs typeface="Constantia"/>
              </a:rPr>
              <a:t> </a:t>
            </a:r>
            <a:r>
              <a:rPr sz="2400" dirty="0">
                <a:latin typeface="Constantia"/>
                <a:cs typeface="Constantia"/>
              </a:rPr>
              <a:t>el</a:t>
            </a:r>
            <a:r>
              <a:rPr sz="2400" spc="-5" dirty="0">
                <a:latin typeface="Constantia"/>
                <a:cs typeface="Constantia"/>
              </a:rPr>
              <a:t> mensaje</a:t>
            </a:r>
            <a:r>
              <a:rPr sz="2400" spc="-125" dirty="0">
                <a:latin typeface="Constantia"/>
                <a:cs typeface="Constantia"/>
              </a:rPr>
              <a:t> </a:t>
            </a:r>
            <a:r>
              <a:rPr sz="2400" spc="-5" dirty="0">
                <a:latin typeface="Constantia"/>
                <a:cs typeface="Constantia"/>
              </a:rPr>
              <a:t>del</a:t>
            </a:r>
            <a:r>
              <a:rPr sz="2400" spc="-50" dirty="0">
                <a:latin typeface="Constantia"/>
                <a:cs typeface="Constantia"/>
              </a:rPr>
              <a:t> </a:t>
            </a:r>
            <a:r>
              <a:rPr sz="2400" spc="-5" dirty="0">
                <a:latin typeface="Constantia"/>
                <a:cs typeface="Constantia"/>
              </a:rPr>
              <a:t>último</a:t>
            </a:r>
            <a:r>
              <a:rPr sz="2400" spc="-120" dirty="0">
                <a:latin typeface="Constantia"/>
                <a:cs typeface="Constantia"/>
              </a:rPr>
              <a:t> </a:t>
            </a:r>
            <a:r>
              <a:rPr sz="2400" spc="-15" dirty="0">
                <a:latin typeface="Constantia"/>
                <a:cs typeface="Constantia"/>
              </a:rPr>
              <a:t>commit</a:t>
            </a:r>
            <a:endParaRPr sz="2400">
              <a:latin typeface="Constantia"/>
              <a:cs typeface="Constantia"/>
            </a:endParaRPr>
          </a:p>
          <a:p>
            <a:pPr marL="755650" lvl="1" indent="-285750">
              <a:lnSpc>
                <a:spcPct val="100000"/>
              </a:lnSpc>
              <a:spcBef>
                <a:spcPts val="265"/>
              </a:spcBef>
              <a:buFont typeface="Arial MT"/>
              <a:buChar char="–"/>
              <a:tabLst>
                <a:tab pos="755015" algn="l"/>
                <a:tab pos="755650" algn="l"/>
              </a:tabLst>
            </a:pPr>
            <a:r>
              <a:rPr sz="2000" spc="-10" dirty="0">
                <a:latin typeface="Constantia"/>
                <a:cs typeface="Constantia"/>
              </a:rPr>
              <a:t>gi</a:t>
            </a:r>
            <a:r>
              <a:rPr sz="2000" spc="-5" dirty="0">
                <a:latin typeface="Constantia"/>
                <a:cs typeface="Constantia"/>
              </a:rPr>
              <a:t>t</a:t>
            </a:r>
            <a:r>
              <a:rPr sz="2000" spc="-110" dirty="0">
                <a:latin typeface="Constantia"/>
                <a:cs typeface="Constantia"/>
              </a:rPr>
              <a:t> </a:t>
            </a:r>
            <a:r>
              <a:rPr sz="2000" spc="-50" dirty="0">
                <a:latin typeface="Constantia"/>
                <a:cs typeface="Constantia"/>
              </a:rPr>
              <a:t>c</a:t>
            </a:r>
            <a:r>
              <a:rPr sz="2000" spc="-5" dirty="0">
                <a:latin typeface="Constantia"/>
                <a:cs typeface="Constantia"/>
              </a:rPr>
              <a:t>omm</a:t>
            </a:r>
            <a:r>
              <a:rPr sz="2000" spc="-10" dirty="0">
                <a:latin typeface="Constantia"/>
                <a:cs typeface="Constantia"/>
              </a:rPr>
              <a:t>i</a:t>
            </a:r>
            <a:r>
              <a:rPr sz="2000" spc="-5" dirty="0">
                <a:latin typeface="Constantia"/>
                <a:cs typeface="Constantia"/>
              </a:rPr>
              <a:t>t</a:t>
            </a:r>
            <a:r>
              <a:rPr sz="2000" spc="-45" dirty="0">
                <a:latin typeface="Constantia"/>
                <a:cs typeface="Constantia"/>
              </a:rPr>
              <a:t> </a:t>
            </a:r>
            <a:r>
              <a:rPr sz="2000" spc="-5" dirty="0">
                <a:latin typeface="Constantia"/>
                <a:cs typeface="Constantia"/>
              </a:rPr>
              <a:t>--amend</a:t>
            </a:r>
            <a:endParaRPr sz="2000">
              <a:latin typeface="Constantia"/>
              <a:cs typeface="Constantia"/>
            </a:endParaRPr>
          </a:p>
          <a:p>
            <a:pPr marL="355600" marR="788670" indent="-342900">
              <a:lnSpc>
                <a:spcPts val="2590"/>
              </a:lnSpc>
              <a:spcBef>
                <a:spcPts val="590"/>
              </a:spcBef>
              <a:buFont typeface="Arial MT"/>
              <a:buChar char="•"/>
              <a:tabLst>
                <a:tab pos="354965" algn="l"/>
                <a:tab pos="355600" algn="l"/>
              </a:tabLst>
            </a:pPr>
            <a:r>
              <a:rPr sz="2400" spc="-5" dirty="0">
                <a:latin typeface="Constantia"/>
                <a:cs typeface="Constantia"/>
              </a:rPr>
              <a:t>Eliminar</a:t>
            </a:r>
            <a:r>
              <a:rPr sz="2400" spc="-140" dirty="0">
                <a:latin typeface="Constantia"/>
                <a:cs typeface="Constantia"/>
              </a:rPr>
              <a:t> </a:t>
            </a:r>
            <a:r>
              <a:rPr sz="2400" spc="-5" dirty="0">
                <a:latin typeface="Constantia"/>
                <a:cs typeface="Constantia"/>
              </a:rPr>
              <a:t>un</a:t>
            </a:r>
            <a:r>
              <a:rPr sz="2400" spc="-100" dirty="0">
                <a:latin typeface="Constantia"/>
                <a:cs typeface="Constantia"/>
              </a:rPr>
              <a:t> </a:t>
            </a:r>
            <a:r>
              <a:rPr sz="2400" spc="-20" dirty="0">
                <a:latin typeface="Constantia"/>
                <a:cs typeface="Constantia"/>
              </a:rPr>
              <a:t>archivo</a:t>
            </a:r>
            <a:r>
              <a:rPr sz="2400" spc="-114" dirty="0">
                <a:latin typeface="Constantia"/>
                <a:cs typeface="Constantia"/>
              </a:rPr>
              <a:t> </a:t>
            </a:r>
            <a:r>
              <a:rPr sz="2400" spc="-5" dirty="0">
                <a:latin typeface="Constantia"/>
                <a:cs typeface="Constantia"/>
              </a:rPr>
              <a:t>del</a:t>
            </a:r>
            <a:r>
              <a:rPr sz="2400" spc="-55" dirty="0">
                <a:latin typeface="Constantia"/>
                <a:cs typeface="Constantia"/>
              </a:rPr>
              <a:t> </a:t>
            </a:r>
            <a:r>
              <a:rPr sz="2400" dirty="0">
                <a:latin typeface="Constantia"/>
                <a:cs typeface="Constantia"/>
              </a:rPr>
              <a:t>staging</a:t>
            </a:r>
            <a:r>
              <a:rPr sz="2400" spc="-60" dirty="0">
                <a:latin typeface="Constantia"/>
                <a:cs typeface="Constantia"/>
              </a:rPr>
              <a:t> </a:t>
            </a:r>
            <a:r>
              <a:rPr sz="2400" spc="-10" dirty="0">
                <a:latin typeface="Constantia"/>
                <a:cs typeface="Constantia"/>
              </a:rPr>
              <a:t>area</a:t>
            </a:r>
            <a:r>
              <a:rPr sz="2400" spc="-110" dirty="0">
                <a:latin typeface="Constantia"/>
                <a:cs typeface="Constantia"/>
              </a:rPr>
              <a:t> </a:t>
            </a:r>
            <a:r>
              <a:rPr sz="2400" dirty="0">
                <a:latin typeface="Constantia"/>
                <a:cs typeface="Constantia"/>
              </a:rPr>
              <a:t>sin</a:t>
            </a:r>
            <a:r>
              <a:rPr sz="2400" spc="-80" dirty="0">
                <a:latin typeface="Constantia"/>
                <a:cs typeface="Constantia"/>
              </a:rPr>
              <a:t> </a:t>
            </a:r>
            <a:r>
              <a:rPr sz="2400" spc="-10" dirty="0">
                <a:latin typeface="Constantia"/>
                <a:cs typeface="Constantia"/>
              </a:rPr>
              <a:t>perder</a:t>
            </a:r>
            <a:r>
              <a:rPr sz="2400" spc="-90" dirty="0">
                <a:latin typeface="Constantia"/>
                <a:cs typeface="Constantia"/>
              </a:rPr>
              <a:t> </a:t>
            </a:r>
            <a:r>
              <a:rPr sz="2400" dirty="0">
                <a:latin typeface="Constantia"/>
                <a:cs typeface="Constantia"/>
              </a:rPr>
              <a:t>las </a:t>
            </a:r>
            <a:r>
              <a:rPr sz="2400" spc="-590" dirty="0">
                <a:latin typeface="Constantia"/>
                <a:cs typeface="Constantia"/>
              </a:rPr>
              <a:t> </a:t>
            </a:r>
            <a:r>
              <a:rPr sz="2400" spc="-5" dirty="0">
                <a:latin typeface="Constantia"/>
                <a:cs typeface="Constantia"/>
              </a:rPr>
              <a:t>modificaciones</a:t>
            </a:r>
            <a:endParaRPr sz="2400">
              <a:latin typeface="Constantia"/>
              <a:cs typeface="Constantia"/>
            </a:endParaRPr>
          </a:p>
          <a:p>
            <a:pPr marL="755650" lvl="1" indent="-285750">
              <a:lnSpc>
                <a:spcPct val="100000"/>
              </a:lnSpc>
              <a:spcBef>
                <a:spcPts val="234"/>
              </a:spcBef>
              <a:buFont typeface="Arial MT"/>
              <a:buChar char="–"/>
              <a:tabLst>
                <a:tab pos="755015" algn="l"/>
                <a:tab pos="755650" algn="l"/>
              </a:tabLst>
            </a:pPr>
            <a:r>
              <a:rPr sz="2000" dirty="0">
                <a:latin typeface="Constantia"/>
                <a:cs typeface="Constantia"/>
              </a:rPr>
              <a:t>Si</a:t>
            </a:r>
            <a:r>
              <a:rPr sz="2000" spc="-50" dirty="0">
                <a:latin typeface="Constantia"/>
                <a:cs typeface="Constantia"/>
              </a:rPr>
              <a:t> </a:t>
            </a:r>
            <a:r>
              <a:rPr sz="2000" dirty="0">
                <a:latin typeface="Constantia"/>
                <a:cs typeface="Constantia"/>
              </a:rPr>
              <a:t>el</a:t>
            </a:r>
            <a:r>
              <a:rPr sz="2000" spc="-50" dirty="0">
                <a:latin typeface="Constantia"/>
                <a:cs typeface="Constantia"/>
              </a:rPr>
              <a:t> </a:t>
            </a:r>
            <a:r>
              <a:rPr sz="2000" dirty="0">
                <a:latin typeface="Constantia"/>
                <a:cs typeface="Constantia"/>
              </a:rPr>
              <a:t>a</a:t>
            </a:r>
            <a:r>
              <a:rPr sz="2000" spc="-30" dirty="0">
                <a:latin typeface="Constantia"/>
                <a:cs typeface="Constantia"/>
              </a:rPr>
              <a:t>r</a:t>
            </a:r>
            <a:r>
              <a:rPr sz="2000" spc="-5" dirty="0">
                <a:latin typeface="Constantia"/>
                <a:cs typeface="Constantia"/>
              </a:rPr>
              <a:t>ch</a:t>
            </a:r>
            <a:r>
              <a:rPr sz="2000" spc="-25" dirty="0">
                <a:latin typeface="Constantia"/>
                <a:cs typeface="Constantia"/>
              </a:rPr>
              <a:t>i</a:t>
            </a:r>
            <a:r>
              <a:rPr sz="2000" spc="-50" dirty="0">
                <a:latin typeface="Constantia"/>
                <a:cs typeface="Constantia"/>
              </a:rPr>
              <a:t>v</a:t>
            </a:r>
            <a:r>
              <a:rPr sz="2000" dirty="0">
                <a:latin typeface="Constantia"/>
                <a:cs typeface="Constantia"/>
              </a:rPr>
              <a:t>o</a:t>
            </a:r>
            <a:r>
              <a:rPr sz="2000" spc="-110" dirty="0">
                <a:latin typeface="Constantia"/>
                <a:cs typeface="Constantia"/>
              </a:rPr>
              <a:t> </a:t>
            </a:r>
            <a:r>
              <a:rPr sz="2000" dirty="0">
                <a:latin typeface="Constantia"/>
                <a:cs typeface="Constantia"/>
              </a:rPr>
              <a:t>es</a:t>
            </a:r>
            <a:r>
              <a:rPr sz="2000" spc="-40" dirty="0">
                <a:latin typeface="Constantia"/>
                <a:cs typeface="Constantia"/>
              </a:rPr>
              <a:t> </a:t>
            </a:r>
            <a:r>
              <a:rPr sz="2000" spc="-5" dirty="0">
                <a:latin typeface="Constantia"/>
                <a:cs typeface="Constantia"/>
              </a:rPr>
              <a:t>nu</a:t>
            </a:r>
            <a:r>
              <a:rPr sz="2000" dirty="0">
                <a:latin typeface="Constantia"/>
                <a:cs typeface="Constantia"/>
              </a:rPr>
              <a:t>e</a:t>
            </a:r>
            <a:r>
              <a:rPr sz="2000" spc="-50" dirty="0">
                <a:latin typeface="Constantia"/>
                <a:cs typeface="Constantia"/>
              </a:rPr>
              <a:t>v</a:t>
            </a:r>
            <a:r>
              <a:rPr sz="2000" dirty="0">
                <a:latin typeface="Constantia"/>
                <a:cs typeface="Constantia"/>
              </a:rPr>
              <a:t>o</a:t>
            </a:r>
            <a:endParaRPr sz="2000">
              <a:latin typeface="Constantia"/>
              <a:cs typeface="Constantia"/>
            </a:endParaRPr>
          </a:p>
          <a:p>
            <a:pPr marL="1155700" lvl="2" indent="-229235">
              <a:lnSpc>
                <a:spcPct val="100000"/>
              </a:lnSpc>
              <a:spcBef>
                <a:spcPts val="220"/>
              </a:spcBef>
              <a:buFont typeface="Arial MT"/>
              <a:buChar char="•"/>
              <a:tabLst>
                <a:tab pos="1155700" algn="l"/>
                <a:tab pos="1156335" algn="l"/>
              </a:tabLst>
            </a:pPr>
            <a:r>
              <a:rPr sz="1700" spc="-5" dirty="0">
                <a:latin typeface="Constantia"/>
                <a:cs typeface="Constantia"/>
              </a:rPr>
              <a:t>git</a:t>
            </a:r>
            <a:r>
              <a:rPr sz="1700" spc="-70" dirty="0">
                <a:latin typeface="Constantia"/>
                <a:cs typeface="Constantia"/>
              </a:rPr>
              <a:t> </a:t>
            </a:r>
            <a:r>
              <a:rPr sz="1700" spc="-5" dirty="0">
                <a:latin typeface="Constantia"/>
                <a:cs typeface="Constantia"/>
              </a:rPr>
              <a:t>rm</a:t>
            </a:r>
            <a:r>
              <a:rPr sz="1700" spc="-30" dirty="0">
                <a:latin typeface="Constantia"/>
                <a:cs typeface="Constantia"/>
              </a:rPr>
              <a:t> </a:t>
            </a:r>
            <a:r>
              <a:rPr sz="1700" spc="-5" dirty="0">
                <a:latin typeface="Constantia"/>
                <a:cs typeface="Constantia"/>
              </a:rPr>
              <a:t>--cached</a:t>
            </a:r>
            <a:r>
              <a:rPr sz="1700" spc="-10" dirty="0">
                <a:latin typeface="Constantia"/>
                <a:cs typeface="Constantia"/>
              </a:rPr>
              <a:t> </a:t>
            </a:r>
            <a:r>
              <a:rPr sz="1700" spc="-15" dirty="0">
                <a:latin typeface="Constantia"/>
                <a:cs typeface="Constantia"/>
              </a:rPr>
              <a:t>&lt;archivo&gt;</a:t>
            </a:r>
            <a:endParaRPr sz="1700">
              <a:latin typeface="Constantia"/>
              <a:cs typeface="Constantia"/>
            </a:endParaRPr>
          </a:p>
          <a:p>
            <a:pPr marL="755650" lvl="1" indent="-285750">
              <a:lnSpc>
                <a:spcPct val="100000"/>
              </a:lnSpc>
              <a:spcBef>
                <a:spcPts val="220"/>
              </a:spcBef>
              <a:buFont typeface="Arial MT"/>
              <a:buChar char="–"/>
              <a:tabLst>
                <a:tab pos="755015" algn="l"/>
                <a:tab pos="755650" algn="l"/>
              </a:tabLst>
            </a:pPr>
            <a:r>
              <a:rPr sz="2000" spc="-5" dirty="0">
                <a:latin typeface="Constantia"/>
                <a:cs typeface="Constantia"/>
              </a:rPr>
              <a:t>Si</a:t>
            </a:r>
            <a:r>
              <a:rPr sz="2000" spc="-50" dirty="0">
                <a:latin typeface="Constantia"/>
                <a:cs typeface="Constantia"/>
              </a:rPr>
              <a:t> </a:t>
            </a:r>
            <a:r>
              <a:rPr sz="2000" spc="-5" dirty="0">
                <a:latin typeface="Constantia"/>
                <a:cs typeface="Constantia"/>
              </a:rPr>
              <a:t>el</a:t>
            </a:r>
            <a:r>
              <a:rPr sz="2000" spc="-50" dirty="0">
                <a:latin typeface="Constantia"/>
                <a:cs typeface="Constantia"/>
              </a:rPr>
              <a:t> </a:t>
            </a:r>
            <a:r>
              <a:rPr sz="2000" spc="-5" dirty="0">
                <a:latin typeface="Constantia"/>
                <a:cs typeface="Constantia"/>
              </a:rPr>
              <a:t>a</a:t>
            </a:r>
            <a:r>
              <a:rPr sz="2000" spc="-35" dirty="0">
                <a:latin typeface="Constantia"/>
                <a:cs typeface="Constantia"/>
              </a:rPr>
              <a:t>r</a:t>
            </a:r>
            <a:r>
              <a:rPr sz="2000" spc="-10" dirty="0">
                <a:latin typeface="Constantia"/>
                <a:cs typeface="Constantia"/>
              </a:rPr>
              <a:t>ch</a:t>
            </a:r>
            <a:r>
              <a:rPr sz="2000" spc="-25" dirty="0">
                <a:latin typeface="Constantia"/>
                <a:cs typeface="Constantia"/>
              </a:rPr>
              <a:t>i</a:t>
            </a:r>
            <a:r>
              <a:rPr sz="2000" spc="-55" dirty="0">
                <a:latin typeface="Constantia"/>
                <a:cs typeface="Constantia"/>
              </a:rPr>
              <a:t>v</a:t>
            </a:r>
            <a:r>
              <a:rPr sz="2000" spc="-5" dirty="0">
                <a:latin typeface="Constantia"/>
                <a:cs typeface="Constantia"/>
              </a:rPr>
              <a:t>o</a:t>
            </a:r>
            <a:r>
              <a:rPr sz="2000" spc="-110" dirty="0">
                <a:latin typeface="Constantia"/>
                <a:cs typeface="Constantia"/>
              </a:rPr>
              <a:t> </a:t>
            </a:r>
            <a:r>
              <a:rPr sz="2000" spc="-5" dirty="0">
                <a:latin typeface="Constantia"/>
                <a:cs typeface="Constantia"/>
              </a:rPr>
              <a:t>está</a:t>
            </a:r>
            <a:r>
              <a:rPr sz="2000" spc="-50" dirty="0">
                <a:latin typeface="Constantia"/>
                <a:cs typeface="Constantia"/>
              </a:rPr>
              <a:t> </a:t>
            </a:r>
            <a:r>
              <a:rPr sz="2000" spc="-10" dirty="0">
                <a:latin typeface="Constantia"/>
                <a:cs typeface="Constantia"/>
              </a:rPr>
              <a:t>m</a:t>
            </a:r>
            <a:r>
              <a:rPr sz="2000" spc="-15" dirty="0">
                <a:latin typeface="Constantia"/>
                <a:cs typeface="Constantia"/>
              </a:rPr>
              <a:t>o</a:t>
            </a:r>
            <a:r>
              <a:rPr sz="2000" spc="-10" dirty="0">
                <a:latin typeface="Constantia"/>
                <a:cs typeface="Constantia"/>
              </a:rPr>
              <a:t>di</a:t>
            </a:r>
            <a:r>
              <a:rPr sz="2000" spc="35" dirty="0">
                <a:latin typeface="Constantia"/>
                <a:cs typeface="Constantia"/>
              </a:rPr>
              <a:t>f</a:t>
            </a:r>
            <a:r>
              <a:rPr sz="2000" spc="-10" dirty="0">
                <a:latin typeface="Constantia"/>
                <a:cs typeface="Constantia"/>
              </a:rPr>
              <a:t>icado</a:t>
            </a:r>
            <a:endParaRPr sz="2000">
              <a:latin typeface="Constantia"/>
              <a:cs typeface="Constantia"/>
            </a:endParaRPr>
          </a:p>
          <a:p>
            <a:pPr marL="1155700" lvl="2" indent="-229235">
              <a:lnSpc>
                <a:spcPct val="100000"/>
              </a:lnSpc>
              <a:spcBef>
                <a:spcPts val="225"/>
              </a:spcBef>
              <a:buClr>
                <a:srgbClr val="000000"/>
              </a:buClr>
              <a:buFont typeface="Arial MT"/>
              <a:buChar char="•"/>
              <a:tabLst>
                <a:tab pos="1155700" algn="l"/>
                <a:tab pos="1156335" algn="l"/>
              </a:tabLst>
            </a:pPr>
            <a:r>
              <a:rPr sz="1700" u="sng" spc="-5" dirty="0">
                <a:solidFill>
                  <a:srgbClr val="0000FF"/>
                </a:solidFill>
                <a:uFill>
                  <a:solidFill>
                    <a:srgbClr val="0000FF"/>
                  </a:solidFill>
                </a:uFill>
                <a:latin typeface="Constantia"/>
                <a:cs typeface="Constantia"/>
                <a:hlinkClick r:id="rId5"/>
              </a:rPr>
              <a:t>git</a:t>
            </a:r>
            <a:r>
              <a:rPr sz="1700" u="sng" spc="-70" dirty="0">
                <a:solidFill>
                  <a:srgbClr val="0000FF"/>
                </a:solidFill>
                <a:uFill>
                  <a:solidFill>
                    <a:srgbClr val="0000FF"/>
                  </a:solidFill>
                </a:uFill>
                <a:latin typeface="Constantia"/>
                <a:cs typeface="Constantia"/>
                <a:hlinkClick r:id="rId5"/>
              </a:rPr>
              <a:t> </a:t>
            </a:r>
            <a:r>
              <a:rPr sz="1700" u="sng" spc="-10" dirty="0">
                <a:solidFill>
                  <a:srgbClr val="0000FF"/>
                </a:solidFill>
                <a:uFill>
                  <a:solidFill>
                    <a:srgbClr val="0000FF"/>
                  </a:solidFill>
                </a:uFill>
                <a:latin typeface="Constantia"/>
                <a:cs typeface="Constantia"/>
                <a:hlinkClick r:id="rId5"/>
              </a:rPr>
              <a:t>reset</a:t>
            </a:r>
            <a:r>
              <a:rPr sz="1700" u="sng" spc="-60" dirty="0">
                <a:solidFill>
                  <a:srgbClr val="0000FF"/>
                </a:solidFill>
                <a:uFill>
                  <a:solidFill>
                    <a:srgbClr val="0000FF"/>
                  </a:solidFill>
                </a:uFill>
                <a:latin typeface="Constantia"/>
                <a:cs typeface="Constantia"/>
                <a:hlinkClick r:id="rId5"/>
              </a:rPr>
              <a:t> </a:t>
            </a:r>
            <a:r>
              <a:rPr sz="1700" u="sng" spc="-10" dirty="0">
                <a:solidFill>
                  <a:srgbClr val="0000FF"/>
                </a:solidFill>
                <a:uFill>
                  <a:solidFill>
                    <a:srgbClr val="0000FF"/>
                  </a:solidFill>
                </a:uFill>
                <a:latin typeface="Constantia"/>
                <a:cs typeface="Constantia"/>
                <a:hlinkClick r:id="rId5"/>
              </a:rPr>
              <a:t>HEAD</a:t>
            </a:r>
            <a:r>
              <a:rPr sz="1700" u="sng" spc="5" dirty="0">
                <a:solidFill>
                  <a:srgbClr val="0000FF"/>
                </a:solidFill>
                <a:uFill>
                  <a:solidFill>
                    <a:srgbClr val="0000FF"/>
                  </a:solidFill>
                </a:uFill>
                <a:latin typeface="Constantia"/>
                <a:cs typeface="Constantia"/>
                <a:hlinkClick r:id="rId5"/>
              </a:rPr>
              <a:t> </a:t>
            </a:r>
            <a:r>
              <a:rPr sz="1700" u="sng" spc="-15" dirty="0">
                <a:solidFill>
                  <a:srgbClr val="0000FF"/>
                </a:solidFill>
                <a:uFill>
                  <a:solidFill>
                    <a:srgbClr val="0000FF"/>
                  </a:solidFill>
                </a:uFill>
                <a:latin typeface="Constantia"/>
                <a:cs typeface="Constantia"/>
                <a:hlinkClick r:id="rId5"/>
              </a:rPr>
              <a:t>&lt;archivo&gt;</a:t>
            </a:r>
            <a:endParaRPr sz="1700">
              <a:latin typeface="Constantia"/>
              <a:cs typeface="Constantia"/>
            </a:endParaRPr>
          </a:p>
          <a:p>
            <a:pPr marL="755650" lvl="1" indent="-285750">
              <a:lnSpc>
                <a:spcPct val="100000"/>
              </a:lnSpc>
              <a:spcBef>
                <a:spcPts val="220"/>
              </a:spcBef>
              <a:buFont typeface="Arial MT"/>
              <a:buChar char="–"/>
              <a:tabLst>
                <a:tab pos="755015" algn="l"/>
                <a:tab pos="755650" algn="l"/>
              </a:tabLst>
            </a:pPr>
            <a:r>
              <a:rPr sz="2000" spc="-15" dirty="0">
                <a:latin typeface="Constantia"/>
                <a:cs typeface="Constantia"/>
              </a:rPr>
              <a:t>Útil</a:t>
            </a:r>
            <a:r>
              <a:rPr sz="2000" spc="-40" dirty="0">
                <a:latin typeface="Constantia"/>
                <a:cs typeface="Constantia"/>
              </a:rPr>
              <a:t> </a:t>
            </a:r>
            <a:r>
              <a:rPr sz="2000" spc="-5" dirty="0">
                <a:latin typeface="Constantia"/>
                <a:cs typeface="Constantia"/>
              </a:rPr>
              <a:t>por</a:t>
            </a:r>
            <a:r>
              <a:rPr sz="2000" spc="-114" dirty="0">
                <a:latin typeface="Constantia"/>
                <a:cs typeface="Constantia"/>
              </a:rPr>
              <a:t> </a:t>
            </a:r>
            <a:r>
              <a:rPr sz="2000" spc="-5" dirty="0">
                <a:latin typeface="Constantia"/>
                <a:cs typeface="Constantia"/>
              </a:rPr>
              <a:t>si</a:t>
            </a:r>
            <a:r>
              <a:rPr sz="2000" dirty="0">
                <a:latin typeface="Constantia"/>
                <a:cs typeface="Constantia"/>
              </a:rPr>
              <a:t> </a:t>
            </a:r>
            <a:r>
              <a:rPr sz="2000" spc="-5" dirty="0">
                <a:latin typeface="Constantia"/>
                <a:cs typeface="Constantia"/>
              </a:rPr>
              <a:t>no</a:t>
            </a:r>
            <a:r>
              <a:rPr sz="2000" spc="-114" dirty="0">
                <a:latin typeface="Constantia"/>
                <a:cs typeface="Constantia"/>
              </a:rPr>
              <a:t> </a:t>
            </a:r>
            <a:r>
              <a:rPr sz="2000" spc="-10" dirty="0">
                <a:latin typeface="Constantia"/>
                <a:cs typeface="Constantia"/>
              </a:rPr>
              <a:t>queremos</a:t>
            </a:r>
            <a:r>
              <a:rPr sz="2000" spc="-30" dirty="0">
                <a:latin typeface="Constantia"/>
                <a:cs typeface="Constantia"/>
              </a:rPr>
              <a:t> </a:t>
            </a:r>
            <a:r>
              <a:rPr sz="2000" spc="-10" dirty="0">
                <a:latin typeface="Constantia"/>
                <a:cs typeface="Constantia"/>
              </a:rPr>
              <a:t>hacer</a:t>
            </a:r>
            <a:r>
              <a:rPr sz="2000" spc="-105" dirty="0">
                <a:latin typeface="Constantia"/>
                <a:cs typeface="Constantia"/>
              </a:rPr>
              <a:t> </a:t>
            </a:r>
            <a:r>
              <a:rPr sz="2000" spc="-10" dirty="0">
                <a:latin typeface="Constantia"/>
                <a:cs typeface="Constantia"/>
              </a:rPr>
              <a:t>commit</a:t>
            </a:r>
            <a:r>
              <a:rPr sz="2000" spc="-90" dirty="0">
                <a:latin typeface="Constantia"/>
                <a:cs typeface="Constantia"/>
              </a:rPr>
              <a:t> </a:t>
            </a:r>
            <a:r>
              <a:rPr sz="2000" spc="-5" dirty="0">
                <a:latin typeface="Constantia"/>
                <a:cs typeface="Constantia"/>
              </a:rPr>
              <a:t>de</a:t>
            </a:r>
            <a:r>
              <a:rPr sz="2000" spc="-95" dirty="0">
                <a:latin typeface="Constantia"/>
                <a:cs typeface="Constantia"/>
              </a:rPr>
              <a:t> </a:t>
            </a:r>
            <a:r>
              <a:rPr sz="2000" spc="-10" dirty="0">
                <a:latin typeface="Constantia"/>
                <a:cs typeface="Constantia"/>
              </a:rPr>
              <a:t>este</a:t>
            </a:r>
            <a:r>
              <a:rPr sz="2000" spc="-95" dirty="0">
                <a:latin typeface="Constantia"/>
                <a:cs typeface="Constantia"/>
              </a:rPr>
              <a:t> </a:t>
            </a:r>
            <a:r>
              <a:rPr sz="2000" spc="-25" dirty="0">
                <a:latin typeface="Constantia"/>
                <a:cs typeface="Constantia"/>
              </a:rPr>
              <a:t>archivo.</a:t>
            </a:r>
            <a:endParaRPr sz="2000">
              <a:latin typeface="Constantia"/>
              <a:cs typeface="Constantia"/>
            </a:endParaRPr>
          </a:p>
          <a:p>
            <a:pPr marL="355600" marR="286385" indent="-342900">
              <a:lnSpc>
                <a:spcPts val="2590"/>
              </a:lnSpc>
              <a:spcBef>
                <a:spcPts val="590"/>
              </a:spcBef>
              <a:buFont typeface="Arial MT"/>
              <a:buChar char="•"/>
              <a:tabLst>
                <a:tab pos="354965" algn="l"/>
                <a:tab pos="355600" algn="l"/>
              </a:tabLst>
            </a:pPr>
            <a:r>
              <a:rPr sz="2400" spc="-10" dirty="0">
                <a:latin typeface="Constantia"/>
                <a:cs typeface="Constantia"/>
              </a:rPr>
              <a:t>Deshacer</a:t>
            </a:r>
            <a:r>
              <a:rPr sz="2400" spc="-90" dirty="0">
                <a:latin typeface="Constantia"/>
                <a:cs typeface="Constantia"/>
              </a:rPr>
              <a:t> </a:t>
            </a:r>
            <a:r>
              <a:rPr sz="2400" dirty="0">
                <a:latin typeface="Constantia"/>
                <a:cs typeface="Constantia"/>
              </a:rPr>
              <a:t>los</a:t>
            </a:r>
            <a:r>
              <a:rPr sz="2400" spc="-100" dirty="0">
                <a:latin typeface="Constantia"/>
                <a:cs typeface="Constantia"/>
              </a:rPr>
              <a:t> </a:t>
            </a:r>
            <a:r>
              <a:rPr sz="2400" spc="-5" dirty="0">
                <a:latin typeface="Constantia"/>
                <a:cs typeface="Constantia"/>
              </a:rPr>
              <a:t>cambios</a:t>
            </a:r>
            <a:r>
              <a:rPr sz="2400" spc="-110" dirty="0">
                <a:latin typeface="Constantia"/>
                <a:cs typeface="Constantia"/>
              </a:rPr>
              <a:t> </a:t>
            </a:r>
            <a:r>
              <a:rPr sz="2400" dirty="0">
                <a:latin typeface="Constantia"/>
                <a:cs typeface="Constantia"/>
              </a:rPr>
              <a:t>en</a:t>
            </a:r>
            <a:r>
              <a:rPr sz="2400" spc="-35" dirty="0">
                <a:latin typeface="Constantia"/>
                <a:cs typeface="Constantia"/>
              </a:rPr>
              <a:t> </a:t>
            </a:r>
            <a:r>
              <a:rPr sz="2400" dirty="0">
                <a:latin typeface="Constantia"/>
                <a:cs typeface="Constantia"/>
              </a:rPr>
              <a:t>la</a:t>
            </a:r>
            <a:r>
              <a:rPr sz="2400" spc="-125" dirty="0">
                <a:latin typeface="Constantia"/>
                <a:cs typeface="Constantia"/>
              </a:rPr>
              <a:t> </a:t>
            </a:r>
            <a:r>
              <a:rPr sz="2400" spc="-10" dirty="0">
                <a:latin typeface="Constantia"/>
                <a:cs typeface="Constantia"/>
              </a:rPr>
              <a:t>copia</a:t>
            </a:r>
            <a:r>
              <a:rPr sz="2400" spc="-125" dirty="0">
                <a:latin typeface="Constantia"/>
                <a:cs typeface="Constantia"/>
              </a:rPr>
              <a:t> </a:t>
            </a:r>
            <a:r>
              <a:rPr sz="2400" spc="-5" dirty="0">
                <a:latin typeface="Constantia"/>
                <a:cs typeface="Constantia"/>
              </a:rPr>
              <a:t>de</a:t>
            </a:r>
            <a:r>
              <a:rPr sz="2400" spc="-85" dirty="0">
                <a:latin typeface="Constantia"/>
                <a:cs typeface="Constantia"/>
              </a:rPr>
              <a:t> </a:t>
            </a:r>
            <a:r>
              <a:rPr sz="2400" spc="-10" dirty="0">
                <a:latin typeface="Constantia"/>
                <a:cs typeface="Constantia"/>
              </a:rPr>
              <a:t>trabajo</a:t>
            </a:r>
            <a:r>
              <a:rPr sz="2400" spc="-130" dirty="0">
                <a:latin typeface="Constantia"/>
                <a:cs typeface="Constantia"/>
              </a:rPr>
              <a:t> </a:t>
            </a:r>
            <a:r>
              <a:rPr sz="2400" dirty="0">
                <a:latin typeface="Constantia"/>
                <a:cs typeface="Constantia"/>
              </a:rPr>
              <a:t>y</a:t>
            </a:r>
            <a:r>
              <a:rPr sz="2400" spc="-145" dirty="0">
                <a:latin typeface="Constantia"/>
                <a:cs typeface="Constantia"/>
              </a:rPr>
              <a:t> </a:t>
            </a:r>
            <a:r>
              <a:rPr sz="2400" spc="-30" dirty="0">
                <a:latin typeface="Constantia"/>
                <a:cs typeface="Constantia"/>
              </a:rPr>
              <a:t>volver</a:t>
            </a:r>
            <a:r>
              <a:rPr sz="2400" spc="-114" dirty="0">
                <a:latin typeface="Constantia"/>
                <a:cs typeface="Constantia"/>
              </a:rPr>
              <a:t> </a:t>
            </a:r>
            <a:r>
              <a:rPr sz="2400" dirty="0">
                <a:latin typeface="Constantia"/>
                <a:cs typeface="Constantia"/>
              </a:rPr>
              <a:t>al </a:t>
            </a:r>
            <a:r>
              <a:rPr sz="2400" spc="-590" dirty="0">
                <a:latin typeface="Constantia"/>
                <a:cs typeface="Constantia"/>
              </a:rPr>
              <a:t> </a:t>
            </a:r>
            <a:r>
              <a:rPr sz="2400" spc="-20" dirty="0">
                <a:latin typeface="Constantia"/>
                <a:cs typeface="Constantia"/>
              </a:rPr>
              <a:t>archivo</a:t>
            </a:r>
            <a:r>
              <a:rPr sz="2400" spc="-120" dirty="0">
                <a:latin typeface="Constantia"/>
                <a:cs typeface="Constantia"/>
              </a:rPr>
              <a:t> </a:t>
            </a:r>
            <a:r>
              <a:rPr sz="2400" dirty="0">
                <a:latin typeface="Constantia"/>
                <a:cs typeface="Constantia"/>
              </a:rPr>
              <a:t>original</a:t>
            </a:r>
            <a:r>
              <a:rPr sz="2400" spc="-55" dirty="0">
                <a:latin typeface="Constantia"/>
                <a:cs typeface="Constantia"/>
              </a:rPr>
              <a:t> </a:t>
            </a:r>
            <a:r>
              <a:rPr sz="2400" spc="-5" dirty="0">
                <a:latin typeface="Constantia"/>
                <a:cs typeface="Constantia"/>
              </a:rPr>
              <a:t>desde</a:t>
            </a:r>
            <a:r>
              <a:rPr sz="2400" spc="-60" dirty="0">
                <a:latin typeface="Constantia"/>
                <a:cs typeface="Constantia"/>
              </a:rPr>
              <a:t> </a:t>
            </a:r>
            <a:r>
              <a:rPr sz="2400" dirty="0">
                <a:latin typeface="Constantia"/>
                <a:cs typeface="Constantia"/>
              </a:rPr>
              <a:t>la</a:t>
            </a:r>
            <a:r>
              <a:rPr sz="2400" spc="-100" dirty="0">
                <a:latin typeface="Constantia"/>
                <a:cs typeface="Constantia"/>
              </a:rPr>
              <a:t> </a:t>
            </a:r>
            <a:r>
              <a:rPr sz="2400" spc="-5" dirty="0">
                <a:latin typeface="Constantia"/>
                <a:cs typeface="Constantia"/>
              </a:rPr>
              <a:t>última</a:t>
            </a:r>
            <a:r>
              <a:rPr sz="2400" spc="-75" dirty="0">
                <a:latin typeface="Constantia"/>
                <a:cs typeface="Constantia"/>
              </a:rPr>
              <a:t> </a:t>
            </a:r>
            <a:r>
              <a:rPr sz="2400" spc="-5" dirty="0">
                <a:latin typeface="Constantia"/>
                <a:cs typeface="Constantia"/>
              </a:rPr>
              <a:t>instantánea</a:t>
            </a:r>
            <a:endParaRPr sz="2400">
              <a:latin typeface="Constantia"/>
              <a:cs typeface="Constantia"/>
            </a:endParaRPr>
          </a:p>
          <a:p>
            <a:pPr marL="755650" lvl="1" indent="-285750">
              <a:lnSpc>
                <a:spcPct val="100000"/>
              </a:lnSpc>
              <a:spcBef>
                <a:spcPts val="229"/>
              </a:spcBef>
              <a:buFont typeface="Arial MT"/>
              <a:buChar char="–"/>
              <a:tabLst>
                <a:tab pos="755015" algn="l"/>
                <a:tab pos="755650" algn="l"/>
              </a:tabLst>
            </a:pPr>
            <a:r>
              <a:rPr sz="2000" spc="-10" dirty="0">
                <a:latin typeface="Constantia"/>
                <a:cs typeface="Constantia"/>
              </a:rPr>
              <a:t>gi</a:t>
            </a:r>
            <a:r>
              <a:rPr sz="2000" spc="-5" dirty="0">
                <a:latin typeface="Constantia"/>
                <a:cs typeface="Constantia"/>
              </a:rPr>
              <a:t>t</a:t>
            </a:r>
            <a:r>
              <a:rPr sz="2000" spc="-110" dirty="0">
                <a:latin typeface="Constantia"/>
                <a:cs typeface="Constantia"/>
              </a:rPr>
              <a:t> </a:t>
            </a:r>
            <a:r>
              <a:rPr sz="2000" spc="-10" dirty="0">
                <a:latin typeface="Constantia"/>
                <a:cs typeface="Constantia"/>
              </a:rPr>
              <a:t>che</a:t>
            </a:r>
            <a:r>
              <a:rPr sz="2000" dirty="0">
                <a:latin typeface="Constantia"/>
                <a:cs typeface="Constantia"/>
              </a:rPr>
              <a:t>c</a:t>
            </a:r>
            <a:r>
              <a:rPr sz="2000" spc="-50" dirty="0">
                <a:latin typeface="Constantia"/>
                <a:cs typeface="Constantia"/>
              </a:rPr>
              <a:t>k</a:t>
            </a:r>
            <a:r>
              <a:rPr sz="2000" spc="-5" dirty="0">
                <a:latin typeface="Constantia"/>
                <a:cs typeface="Constantia"/>
              </a:rPr>
              <a:t>out</a:t>
            </a:r>
            <a:r>
              <a:rPr sz="2000" spc="-40" dirty="0">
                <a:latin typeface="Constantia"/>
                <a:cs typeface="Constantia"/>
              </a:rPr>
              <a:t> </a:t>
            </a:r>
            <a:r>
              <a:rPr sz="2000" spc="-5" dirty="0">
                <a:latin typeface="Constantia"/>
                <a:cs typeface="Constantia"/>
              </a:rPr>
              <a:t>--</a:t>
            </a:r>
            <a:r>
              <a:rPr sz="2000" spc="10" dirty="0">
                <a:latin typeface="Constantia"/>
                <a:cs typeface="Constantia"/>
              </a:rPr>
              <a:t> </a:t>
            </a:r>
            <a:r>
              <a:rPr sz="2000" spc="-5" dirty="0">
                <a:latin typeface="Constantia"/>
                <a:cs typeface="Constantia"/>
              </a:rPr>
              <a:t>&lt;a</a:t>
            </a:r>
            <a:r>
              <a:rPr sz="2000" spc="-35" dirty="0">
                <a:latin typeface="Constantia"/>
                <a:cs typeface="Constantia"/>
              </a:rPr>
              <a:t>r</a:t>
            </a:r>
            <a:r>
              <a:rPr sz="2000" spc="-10" dirty="0">
                <a:latin typeface="Constantia"/>
                <a:cs typeface="Constantia"/>
              </a:rPr>
              <a:t>ch</a:t>
            </a:r>
            <a:r>
              <a:rPr sz="2000" spc="-25" dirty="0">
                <a:latin typeface="Constantia"/>
                <a:cs typeface="Constantia"/>
              </a:rPr>
              <a:t>i</a:t>
            </a:r>
            <a:r>
              <a:rPr sz="2000" spc="-55" dirty="0">
                <a:latin typeface="Constantia"/>
                <a:cs typeface="Constantia"/>
              </a:rPr>
              <a:t>v</a:t>
            </a:r>
            <a:r>
              <a:rPr sz="2000" spc="-5" dirty="0">
                <a:latin typeface="Constantia"/>
                <a:cs typeface="Constantia"/>
              </a:rPr>
              <a:t>o&gt;</a:t>
            </a:r>
            <a:endParaRPr sz="2000">
              <a:latin typeface="Constantia"/>
              <a:cs typeface="Constantia"/>
            </a:endParaRPr>
          </a:p>
          <a:p>
            <a:pPr marL="355600" indent="-342900">
              <a:lnSpc>
                <a:spcPct val="100000"/>
              </a:lnSpc>
              <a:spcBef>
                <a:spcPts val="260"/>
              </a:spcBef>
              <a:buClr>
                <a:srgbClr val="000000"/>
              </a:buClr>
              <a:buFont typeface="Arial MT"/>
              <a:buChar char="•"/>
              <a:tabLst>
                <a:tab pos="354965" algn="l"/>
                <a:tab pos="355600" algn="l"/>
              </a:tabLst>
            </a:pPr>
            <a:r>
              <a:rPr sz="2400" u="heavy" dirty="0">
                <a:solidFill>
                  <a:srgbClr val="0000FF"/>
                </a:solidFill>
                <a:uFill>
                  <a:solidFill>
                    <a:srgbClr val="0000FF"/>
                  </a:solidFill>
                </a:uFill>
                <a:latin typeface="Constantia"/>
                <a:cs typeface="Constantia"/>
                <a:hlinkClick r:id="rId6"/>
              </a:rPr>
              <a:t>Desha</a:t>
            </a:r>
            <a:r>
              <a:rPr sz="2400" u="heavy" spc="-50" dirty="0">
                <a:solidFill>
                  <a:srgbClr val="0000FF"/>
                </a:solidFill>
                <a:uFill>
                  <a:solidFill>
                    <a:srgbClr val="0000FF"/>
                  </a:solidFill>
                </a:uFill>
                <a:latin typeface="Constantia"/>
                <a:cs typeface="Constantia"/>
                <a:hlinkClick r:id="rId6"/>
              </a:rPr>
              <a:t>c</a:t>
            </a:r>
            <a:r>
              <a:rPr sz="2400" u="heavy" dirty="0">
                <a:solidFill>
                  <a:srgbClr val="0000FF"/>
                </a:solidFill>
                <a:uFill>
                  <a:solidFill>
                    <a:srgbClr val="0000FF"/>
                  </a:solidFill>
                </a:uFill>
                <a:latin typeface="Constantia"/>
                <a:cs typeface="Constantia"/>
                <a:hlinkClick r:id="rId6"/>
              </a:rPr>
              <a:t>er</a:t>
            </a:r>
            <a:r>
              <a:rPr sz="2400" u="heavy" spc="-140" dirty="0">
                <a:solidFill>
                  <a:srgbClr val="0000FF"/>
                </a:solidFill>
                <a:uFill>
                  <a:solidFill>
                    <a:srgbClr val="0000FF"/>
                  </a:solidFill>
                </a:uFill>
                <a:latin typeface="Constantia"/>
                <a:cs typeface="Constantia"/>
                <a:hlinkClick r:id="rId6"/>
              </a:rPr>
              <a:t> </a:t>
            </a:r>
            <a:r>
              <a:rPr sz="2400" u="heavy" dirty="0">
                <a:solidFill>
                  <a:srgbClr val="0000FF"/>
                </a:solidFill>
                <a:uFill>
                  <a:solidFill>
                    <a:srgbClr val="0000FF"/>
                  </a:solidFill>
                </a:uFill>
                <a:latin typeface="Constantia"/>
                <a:cs typeface="Constantia"/>
                <a:hlinkClick r:id="rId6"/>
              </a:rPr>
              <a:t>el</a:t>
            </a:r>
            <a:r>
              <a:rPr sz="2400" u="heavy" spc="-40" dirty="0">
                <a:solidFill>
                  <a:srgbClr val="0000FF"/>
                </a:solidFill>
                <a:uFill>
                  <a:solidFill>
                    <a:srgbClr val="0000FF"/>
                  </a:solidFill>
                </a:uFill>
                <a:latin typeface="Constantia"/>
                <a:cs typeface="Constantia"/>
                <a:hlinkClick r:id="rId6"/>
              </a:rPr>
              <a:t> </a:t>
            </a:r>
            <a:r>
              <a:rPr sz="2400" u="heavy" spc="-5" dirty="0">
                <a:solidFill>
                  <a:srgbClr val="0000FF"/>
                </a:solidFill>
                <a:uFill>
                  <a:solidFill>
                    <a:srgbClr val="0000FF"/>
                  </a:solidFill>
                </a:uFill>
                <a:latin typeface="Constantia"/>
                <a:cs typeface="Constantia"/>
                <a:hlinkClick r:id="rId6"/>
              </a:rPr>
              <a:t>últim</a:t>
            </a:r>
            <a:r>
              <a:rPr sz="2400" u="heavy" dirty="0">
                <a:solidFill>
                  <a:srgbClr val="0000FF"/>
                </a:solidFill>
                <a:uFill>
                  <a:solidFill>
                    <a:srgbClr val="0000FF"/>
                  </a:solidFill>
                </a:uFill>
                <a:latin typeface="Constantia"/>
                <a:cs typeface="Constantia"/>
                <a:hlinkClick r:id="rId6"/>
              </a:rPr>
              <a:t>o</a:t>
            </a:r>
            <a:r>
              <a:rPr sz="2400" u="heavy" spc="-120" dirty="0">
                <a:solidFill>
                  <a:srgbClr val="0000FF"/>
                </a:solidFill>
                <a:uFill>
                  <a:solidFill>
                    <a:srgbClr val="0000FF"/>
                  </a:solidFill>
                </a:uFill>
                <a:latin typeface="Constantia"/>
                <a:cs typeface="Constantia"/>
                <a:hlinkClick r:id="rId6"/>
              </a:rPr>
              <a:t> </a:t>
            </a:r>
            <a:r>
              <a:rPr sz="2400" u="heavy" spc="-50" dirty="0">
                <a:solidFill>
                  <a:srgbClr val="0000FF"/>
                </a:solidFill>
                <a:uFill>
                  <a:solidFill>
                    <a:srgbClr val="0000FF"/>
                  </a:solidFill>
                </a:uFill>
                <a:latin typeface="Constantia"/>
                <a:cs typeface="Constantia"/>
                <a:hlinkClick r:id="rId6"/>
              </a:rPr>
              <a:t>c</a:t>
            </a:r>
            <a:r>
              <a:rPr sz="2400" u="heavy" dirty="0">
                <a:solidFill>
                  <a:srgbClr val="0000FF"/>
                </a:solidFill>
                <a:uFill>
                  <a:solidFill>
                    <a:srgbClr val="0000FF"/>
                  </a:solidFill>
                </a:uFill>
                <a:latin typeface="Constantia"/>
                <a:cs typeface="Constantia"/>
                <a:hlinkClick r:id="rId6"/>
              </a:rPr>
              <a:t>om</a:t>
            </a:r>
            <a:r>
              <a:rPr sz="2400" u="heavy" spc="-10" dirty="0">
                <a:solidFill>
                  <a:srgbClr val="0000FF"/>
                </a:solidFill>
                <a:uFill>
                  <a:solidFill>
                    <a:srgbClr val="0000FF"/>
                  </a:solidFill>
                </a:uFill>
                <a:latin typeface="Constantia"/>
                <a:cs typeface="Constantia"/>
                <a:hlinkClick r:id="rId6"/>
              </a:rPr>
              <a:t>m</a:t>
            </a:r>
            <a:r>
              <a:rPr sz="2400" u="heavy" spc="-5" dirty="0">
                <a:solidFill>
                  <a:srgbClr val="0000FF"/>
                </a:solidFill>
                <a:uFill>
                  <a:solidFill>
                    <a:srgbClr val="0000FF"/>
                  </a:solidFill>
                </a:uFill>
                <a:latin typeface="Constantia"/>
                <a:cs typeface="Constantia"/>
                <a:hlinkClick r:id="rId6"/>
              </a:rPr>
              <a:t>it</a:t>
            </a:r>
            <a:endParaRPr sz="2400">
              <a:latin typeface="Constantia"/>
              <a:cs typeface="Constantia"/>
            </a:endParaRPr>
          </a:p>
          <a:p>
            <a:pPr marL="755650" lvl="1" indent="-285750">
              <a:lnSpc>
                <a:spcPct val="100000"/>
              </a:lnSpc>
              <a:spcBef>
                <a:spcPts val="270"/>
              </a:spcBef>
              <a:buFont typeface="Arial MT"/>
              <a:buChar char="–"/>
              <a:tabLst>
                <a:tab pos="755015" algn="l"/>
                <a:tab pos="755650" algn="l"/>
              </a:tabLst>
            </a:pPr>
            <a:r>
              <a:rPr sz="2000" spc="-10" dirty="0">
                <a:latin typeface="Constantia"/>
                <a:cs typeface="Constantia"/>
              </a:rPr>
              <a:t>Como</a:t>
            </a:r>
            <a:r>
              <a:rPr sz="2000" spc="-110" dirty="0">
                <a:latin typeface="Constantia"/>
                <a:cs typeface="Constantia"/>
              </a:rPr>
              <a:t> </a:t>
            </a:r>
            <a:r>
              <a:rPr sz="2000" spc="-5" dirty="0">
                <a:latin typeface="Constantia"/>
                <a:cs typeface="Constantia"/>
              </a:rPr>
              <a:t>si no</a:t>
            </a:r>
            <a:r>
              <a:rPr sz="2000" spc="-65" dirty="0">
                <a:latin typeface="Constantia"/>
                <a:cs typeface="Constantia"/>
              </a:rPr>
              <a:t> </a:t>
            </a:r>
            <a:r>
              <a:rPr sz="2000" spc="-10" dirty="0">
                <a:latin typeface="Constantia"/>
                <a:cs typeface="Constantia"/>
              </a:rPr>
              <a:t>hubiera</a:t>
            </a:r>
            <a:r>
              <a:rPr sz="2000" spc="-110" dirty="0">
                <a:latin typeface="Constantia"/>
                <a:cs typeface="Constantia"/>
              </a:rPr>
              <a:t> </a:t>
            </a:r>
            <a:r>
              <a:rPr sz="2000" spc="-5" dirty="0">
                <a:latin typeface="Constantia"/>
                <a:cs typeface="Constantia"/>
              </a:rPr>
              <a:t>existido</a:t>
            </a:r>
            <a:endParaRPr sz="2000">
              <a:latin typeface="Constantia"/>
              <a:cs typeface="Constantia"/>
            </a:endParaRPr>
          </a:p>
          <a:p>
            <a:pPr marL="755650" lvl="1" indent="-285750">
              <a:lnSpc>
                <a:spcPct val="100000"/>
              </a:lnSpc>
              <a:spcBef>
                <a:spcPts val="240"/>
              </a:spcBef>
              <a:buFont typeface="Arial MT"/>
              <a:buChar char="–"/>
              <a:tabLst>
                <a:tab pos="755015" algn="l"/>
                <a:tab pos="755650" algn="l"/>
              </a:tabLst>
            </a:pPr>
            <a:r>
              <a:rPr sz="2000" spc="-5" dirty="0">
                <a:latin typeface="Constantia"/>
                <a:cs typeface="Constantia"/>
              </a:rPr>
              <a:t>git</a:t>
            </a:r>
            <a:r>
              <a:rPr sz="2000" spc="-95" dirty="0">
                <a:latin typeface="Constantia"/>
                <a:cs typeface="Constantia"/>
              </a:rPr>
              <a:t> </a:t>
            </a:r>
            <a:r>
              <a:rPr sz="2000" spc="-10" dirty="0">
                <a:latin typeface="Constantia"/>
                <a:cs typeface="Constantia"/>
              </a:rPr>
              <a:t>reset</a:t>
            </a:r>
            <a:r>
              <a:rPr sz="2000" spc="-50" dirty="0">
                <a:latin typeface="Constantia"/>
                <a:cs typeface="Constantia"/>
              </a:rPr>
              <a:t> </a:t>
            </a:r>
            <a:r>
              <a:rPr sz="2000" spc="-10" dirty="0">
                <a:latin typeface="Constantia"/>
                <a:cs typeface="Constantia"/>
              </a:rPr>
              <a:t>HEAD~1</a:t>
            </a:r>
            <a:r>
              <a:rPr sz="2000" spc="-5" dirty="0">
                <a:latin typeface="Constantia"/>
                <a:cs typeface="Constantia"/>
              </a:rPr>
              <a:t> #</a:t>
            </a:r>
            <a:r>
              <a:rPr sz="2000" spc="-55" dirty="0">
                <a:latin typeface="Constantia"/>
                <a:cs typeface="Constantia"/>
              </a:rPr>
              <a:t> </a:t>
            </a:r>
            <a:r>
              <a:rPr sz="2000" spc="-10" dirty="0">
                <a:latin typeface="Constantia"/>
                <a:cs typeface="Constantia"/>
              </a:rPr>
              <a:t>deshace</a:t>
            </a:r>
            <a:r>
              <a:rPr sz="2000" spc="-75" dirty="0">
                <a:latin typeface="Constantia"/>
                <a:cs typeface="Constantia"/>
              </a:rPr>
              <a:t> </a:t>
            </a:r>
            <a:r>
              <a:rPr sz="2000" spc="-5" dirty="0">
                <a:latin typeface="Constantia"/>
                <a:cs typeface="Constantia"/>
              </a:rPr>
              <a:t>el</a:t>
            </a:r>
            <a:r>
              <a:rPr sz="2000" spc="-25" dirty="0">
                <a:latin typeface="Constantia"/>
                <a:cs typeface="Constantia"/>
              </a:rPr>
              <a:t> </a:t>
            </a:r>
            <a:r>
              <a:rPr sz="2000" spc="-5" dirty="0">
                <a:latin typeface="Constantia"/>
                <a:cs typeface="Constantia"/>
              </a:rPr>
              <a:t>último</a:t>
            </a:r>
            <a:r>
              <a:rPr sz="2000" spc="-100" dirty="0">
                <a:latin typeface="Constantia"/>
                <a:cs typeface="Constantia"/>
              </a:rPr>
              <a:t> </a:t>
            </a:r>
            <a:r>
              <a:rPr sz="2000" spc="-10" dirty="0">
                <a:latin typeface="Constantia"/>
                <a:cs typeface="Constantia"/>
              </a:rPr>
              <a:t>commit</a:t>
            </a:r>
            <a:r>
              <a:rPr sz="2000" spc="-90" dirty="0">
                <a:latin typeface="Constantia"/>
                <a:cs typeface="Constantia"/>
              </a:rPr>
              <a:t> </a:t>
            </a:r>
            <a:r>
              <a:rPr sz="2000" spc="-5" dirty="0">
                <a:latin typeface="Constantia"/>
                <a:cs typeface="Constantia"/>
              </a:rPr>
              <a:t>del</a:t>
            </a:r>
            <a:r>
              <a:rPr sz="2000" spc="5" dirty="0">
                <a:latin typeface="Constantia"/>
                <a:cs typeface="Constantia"/>
              </a:rPr>
              <a:t> </a:t>
            </a:r>
            <a:r>
              <a:rPr sz="2000" spc="-10" dirty="0">
                <a:latin typeface="Constantia"/>
                <a:cs typeface="Constantia"/>
              </a:rPr>
              <a:t>branch</a:t>
            </a:r>
            <a:r>
              <a:rPr sz="2000" spc="-80" dirty="0">
                <a:latin typeface="Constantia"/>
                <a:cs typeface="Constantia"/>
              </a:rPr>
              <a:t> </a:t>
            </a:r>
            <a:r>
              <a:rPr sz="2000" spc="-5" dirty="0">
                <a:latin typeface="Constantia"/>
                <a:cs typeface="Constantia"/>
              </a:rPr>
              <a:t>actual</a:t>
            </a:r>
            <a:endParaRPr sz="2000">
              <a:latin typeface="Constantia"/>
              <a:cs typeface="Constant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6668" y="153923"/>
              <a:ext cx="4549902" cy="925067"/>
            </a:xfrm>
            <a:prstGeom prst="rect">
              <a:avLst/>
            </a:prstGeom>
          </p:spPr>
        </p:pic>
      </p:grpSp>
      <p:sp>
        <p:nvSpPr>
          <p:cNvPr id="10" name="object 10"/>
          <p:cNvSpPr txBox="1">
            <a:spLocks noGrp="1"/>
          </p:cNvSpPr>
          <p:nvPr>
            <p:ph type="title"/>
          </p:nvPr>
        </p:nvSpPr>
        <p:spPr>
          <a:xfrm>
            <a:off x="2563622" y="273304"/>
            <a:ext cx="4015104" cy="513080"/>
          </a:xfrm>
          <a:prstGeom prst="rect">
            <a:avLst/>
          </a:prstGeom>
        </p:spPr>
        <p:txBody>
          <a:bodyPr vert="horz" wrap="square" lIns="0" tIns="12065" rIns="0" bIns="0" rtlCol="0">
            <a:spAutoFit/>
          </a:bodyPr>
          <a:lstStyle/>
          <a:p>
            <a:pPr marL="12700">
              <a:lnSpc>
                <a:spcPct val="100000"/>
              </a:lnSpc>
              <a:spcBef>
                <a:spcPts val="95"/>
              </a:spcBef>
            </a:pPr>
            <a:r>
              <a:rPr spc="-10" dirty="0"/>
              <a:t>Ups!,</a:t>
            </a:r>
            <a:r>
              <a:rPr spc="-25" dirty="0"/>
              <a:t> </a:t>
            </a:r>
            <a:r>
              <a:rPr spc="-5" dirty="0"/>
              <a:t>me</a:t>
            </a:r>
            <a:r>
              <a:rPr spc="-15" dirty="0"/>
              <a:t> </a:t>
            </a:r>
            <a:r>
              <a:rPr spc="-5" dirty="0"/>
              <a:t>he</a:t>
            </a:r>
            <a:r>
              <a:rPr spc="-10" dirty="0"/>
              <a:t> equivocado</a:t>
            </a:r>
          </a:p>
        </p:txBody>
      </p:sp>
      <p:sp>
        <p:nvSpPr>
          <p:cNvPr id="11" name="object 11"/>
          <p:cNvSpPr txBox="1"/>
          <p:nvPr/>
        </p:nvSpPr>
        <p:spPr>
          <a:xfrm>
            <a:off x="535940" y="876299"/>
            <a:ext cx="7800340" cy="5161915"/>
          </a:xfrm>
          <a:prstGeom prst="rect">
            <a:avLst/>
          </a:prstGeom>
        </p:spPr>
        <p:txBody>
          <a:bodyPr vert="horz" wrap="square" lIns="0" tIns="61594" rIns="0" bIns="0" rtlCol="0">
            <a:spAutoFit/>
          </a:bodyPr>
          <a:lstStyle/>
          <a:p>
            <a:pPr marL="355600" marR="175260" indent="-342900">
              <a:lnSpc>
                <a:spcPts val="3020"/>
              </a:lnSpc>
              <a:spcBef>
                <a:spcPts val="484"/>
              </a:spcBef>
              <a:buClr>
                <a:srgbClr val="000000"/>
              </a:buClr>
              <a:buFont typeface="Arial MT"/>
              <a:buChar char="•"/>
              <a:tabLst>
                <a:tab pos="354965" algn="l"/>
                <a:tab pos="355600" algn="l"/>
              </a:tabLst>
            </a:pPr>
            <a:r>
              <a:rPr sz="2800" u="heavy" spc="-10" dirty="0">
                <a:solidFill>
                  <a:srgbClr val="0000FF"/>
                </a:solidFill>
                <a:uFill>
                  <a:solidFill>
                    <a:srgbClr val="0000FF"/>
                  </a:solidFill>
                </a:uFill>
                <a:latin typeface="Constantia"/>
                <a:cs typeface="Constantia"/>
                <a:hlinkClick r:id="rId5"/>
              </a:rPr>
              <a:t>Deshacer</a:t>
            </a:r>
            <a:r>
              <a:rPr sz="2800" u="heavy" spc="-180" dirty="0">
                <a:solidFill>
                  <a:srgbClr val="0000FF"/>
                </a:solidFill>
                <a:uFill>
                  <a:solidFill>
                    <a:srgbClr val="0000FF"/>
                  </a:solidFill>
                </a:uFill>
                <a:latin typeface="Constantia"/>
                <a:cs typeface="Constantia"/>
                <a:hlinkClick r:id="rId5"/>
              </a:rPr>
              <a:t> </a:t>
            </a:r>
            <a:r>
              <a:rPr sz="2800" u="heavy" dirty="0">
                <a:solidFill>
                  <a:srgbClr val="0000FF"/>
                </a:solidFill>
                <a:uFill>
                  <a:solidFill>
                    <a:srgbClr val="0000FF"/>
                  </a:solidFill>
                </a:uFill>
                <a:latin typeface="Constantia"/>
                <a:cs typeface="Constantia"/>
                <a:hlinkClick r:id="rId5"/>
              </a:rPr>
              <a:t>el</a:t>
            </a:r>
            <a:r>
              <a:rPr sz="2800" u="heavy" spc="-50" dirty="0">
                <a:solidFill>
                  <a:srgbClr val="0000FF"/>
                </a:solidFill>
                <a:uFill>
                  <a:solidFill>
                    <a:srgbClr val="0000FF"/>
                  </a:solidFill>
                </a:uFill>
                <a:latin typeface="Constantia"/>
                <a:cs typeface="Constantia"/>
                <a:hlinkClick r:id="rId5"/>
              </a:rPr>
              <a:t> </a:t>
            </a:r>
            <a:r>
              <a:rPr sz="2800" u="heavy" spc="-5" dirty="0">
                <a:solidFill>
                  <a:srgbClr val="0000FF"/>
                </a:solidFill>
                <a:uFill>
                  <a:solidFill>
                    <a:srgbClr val="0000FF"/>
                  </a:solidFill>
                </a:uFill>
                <a:latin typeface="Constantia"/>
                <a:cs typeface="Constantia"/>
                <a:hlinkClick r:id="rId5"/>
              </a:rPr>
              <a:t>último</a:t>
            </a:r>
            <a:r>
              <a:rPr sz="2800" u="heavy" spc="-140" dirty="0">
                <a:solidFill>
                  <a:srgbClr val="0000FF"/>
                </a:solidFill>
                <a:uFill>
                  <a:solidFill>
                    <a:srgbClr val="0000FF"/>
                  </a:solidFill>
                </a:uFill>
                <a:latin typeface="Constantia"/>
                <a:cs typeface="Constantia"/>
                <a:hlinkClick r:id="rId5"/>
              </a:rPr>
              <a:t> </a:t>
            </a:r>
            <a:r>
              <a:rPr sz="2800" u="heavy" spc="-10" dirty="0">
                <a:solidFill>
                  <a:srgbClr val="0000FF"/>
                </a:solidFill>
                <a:uFill>
                  <a:solidFill>
                    <a:srgbClr val="0000FF"/>
                  </a:solidFill>
                </a:uFill>
                <a:latin typeface="Constantia"/>
                <a:cs typeface="Constantia"/>
                <a:hlinkClick r:id="rId5"/>
              </a:rPr>
              <a:t>commit</a:t>
            </a:r>
            <a:r>
              <a:rPr sz="2800" u="heavy" spc="-95" dirty="0">
                <a:solidFill>
                  <a:srgbClr val="0000FF"/>
                </a:solidFill>
                <a:uFill>
                  <a:solidFill>
                    <a:srgbClr val="0000FF"/>
                  </a:solidFill>
                </a:uFill>
                <a:latin typeface="Constantia"/>
                <a:cs typeface="Constantia"/>
                <a:hlinkClick r:id="rId5"/>
              </a:rPr>
              <a:t> </a:t>
            </a:r>
            <a:r>
              <a:rPr sz="2800" u="heavy" spc="-15" dirty="0">
                <a:solidFill>
                  <a:srgbClr val="0000FF"/>
                </a:solidFill>
                <a:uFill>
                  <a:solidFill>
                    <a:srgbClr val="0000FF"/>
                  </a:solidFill>
                </a:uFill>
                <a:latin typeface="Constantia"/>
                <a:cs typeface="Constantia"/>
                <a:hlinkClick r:id="rId5"/>
              </a:rPr>
              <a:t>(como</a:t>
            </a:r>
            <a:r>
              <a:rPr sz="2800" u="heavy" spc="-130" dirty="0">
                <a:solidFill>
                  <a:srgbClr val="0000FF"/>
                </a:solidFill>
                <a:uFill>
                  <a:solidFill>
                    <a:srgbClr val="0000FF"/>
                  </a:solidFill>
                </a:uFill>
                <a:latin typeface="Constantia"/>
                <a:cs typeface="Constantia"/>
                <a:hlinkClick r:id="rId5"/>
              </a:rPr>
              <a:t> </a:t>
            </a:r>
            <a:r>
              <a:rPr sz="2800" u="heavy" dirty="0">
                <a:solidFill>
                  <a:srgbClr val="0000FF"/>
                </a:solidFill>
                <a:uFill>
                  <a:solidFill>
                    <a:srgbClr val="0000FF"/>
                  </a:solidFill>
                </a:uFill>
                <a:latin typeface="Constantia"/>
                <a:cs typeface="Constantia"/>
                <a:hlinkClick r:id="rId5"/>
              </a:rPr>
              <a:t>si</a:t>
            </a:r>
            <a:r>
              <a:rPr sz="2800" u="heavy" spc="5" dirty="0">
                <a:solidFill>
                  <a:srgbClr val="0000FF"/>
                </a:solidFill>
                <a:uFill>
                  <a:solidFill>
                    <a:srgbClr val="0000FF"/>
                  </a:solidFill>
                </a:uFill>
                <a:latin typeface="Constantia"/>
                <a:cs typeface="Constantia"/>
                <a:hlinkClick r:id="rId5"/>
              </a:rPr>
              <a:t> </a:t>
            </a:r>
            <a:r>
              <a:rPr sz="2800" u="heavy" spc="-5" dirty="0">
                <a:solidFill>
                  <a:srgbClr val="0000FF"/>
                </a:solidFill>
                <a:uFill>
                  <a:solidFill>
                    <a:srgbClr val="0000FF"/>
                  </a:solidFill>
                </a:uFill>
                <a:latin typeface="Constantia"/>
                <a:cs typeface="Constantia"/>
                <a:hlinkClick r:id="rId5"/>
              </a:rPr>
              <a:t>no</a:t>
            </a:r>
            <a:r>
              <a:rPr sz="2800" u="heavy" spc="-90" dirty="0">
                <a:solidFill>
                  <a:srgbClr val="0000FF"/>
                </a:solidFill>
                <a:uFill>
                  <a:solidFill>
                    <a:srgbClr val="0000FF"/>
                  </a:solidFill>
                </a:uFill>
                <a:latin typeface="Constantia"/>
                <a:cs typeface="Constantia"/>
                <a:hlinkClick r:id="rId5"/>
              </a:rPr>
              <a:t> </a:t>
            </a:r>
            <a:r>
              <a:rPr sz="2800" u="heavy" spc="-10" dirty="0">
                <a:solidFill>
                  <a:srgbClr val="0000FF"/>
                </a:solidFill>
                <a:uFill>
                  <a:solidFill>
                    <a:srgbClr val="0000FF"/>
                  </a:solidFill>
                </a:uFill>
                <a:latin typeface="Constantia"/>
                <a:cs typeface="Constantia"/>
                <a:hlinkClick r:id="rId5"/>
              </a:rPr>
              <a:t>hubiera </a:t>
            </a:r>
            <a:r>
              <a:rPr sz="2800" spc="-690" dirty="0">
                <a:solidFill>
                  <a:srgbClr val="0000FF"/>
                </a:solidFill>
                <a:latin typeface="Constantia"/>
                <a:cs typeface="Constantia"/>
              </a:rPr>
              <a:t> </a:t>
            </a:r>
            <a:r>
              <a:rPr sz="2800" u="heavy" dirty="0">
                <a:solidFill>
                  <a:srgbClr val="0000FF"/>
                </a:solidFill>
                <a:uFill>
                  <a:solidFill>
                    <a:srgbClr val="0000FF"/>
                  </a:solidFill>
                </a:uFill>
                <a:latin typeface="Constantia"/>
                <a:cs typeface="Constantia"/>
                <a:hlinkClick r:id="rId5"/>
              </a:rPr>
              <a:t>existido)</a:t>
            </a:r>
            <a:endParaRPr sz="2800">
              <a:latin typeface="Constantia"/>
              <a:cs typeface="Constantia"/>
            </a:endParaRPr>
          </a:p>
          <a:p>
            <a:pPr marL="755650" lvl="1" indent="-285750">
              <a:lnSpc>
                <a:spcPct val="100000"/>
              </a:lnSpc>
              <a:spcBef>
                <a:spcPts val="270"/>
              </a:spcBef>
              <a:buFont typeface="Arial MT"/>
              <a:buChar char="–"/>
              <a:tabLst>
                <a:tab pos="755650" algn="l"/>
              </a:tabLst>
            </a:pPr>
            <a:r>
              <a:rPr sz="2400" spc="-10" dirty="0">
                <a:latin typeface="Constantia"/>
                <a:cs typeface="Constantia"/>
              </a:rPr>
              <a:t>Como</a:t>
            </a:r>
            <a:r>
              <a:rPr sz="2400" spc="-125" dirty="0">
                <a:latin typeface="Constantia"/>
                <a:cs typeface="Constantia"/>
              </a:rPr>
              <a:t> </a:t>
            </a:r>
            <a:r>
              <a:rPr sz="2400" dirty="0">
                <a:latin typeface="Constantia"/>
                <a:cs typeface="Constantia"/>
              </a:rPr>
              <a:t>si</a:t>
            </a:r>
            <a:r>
              <a:rPr sz="2400" spc="-10" dirty="0">
                <a:latin typeface="Constantia"/>
                <a:cs typeface="Constantia"/>
              </a:rPr>
              <a:t> </a:t>
            </a:r>
            <a:r>
              <a:rPr sz="2400" spc="-5" dirty="0">
                <a:latin typeface="Constantia"/>
                <a:cs typeface="Constantia"/>
              </a:rPr>
              <a:t>no</a:t>
            </a:r>
            <a:r>
              <a:rPr sz="2400" spc="-80" dirty="0">
                <a:latin typeface="Constantia"/>
                <a:cs typeface="Constantia"/>
              </a:rPr>
              <a:t> </a:t>
            </a:r>
            <a:r>
              <a:rPr sz="2400" spc="-10" dirty="0">
                <a:latin typeface="Constantia"/>
                <a:cs typeface="Constantia"/>
              </a:rPr>
              <a:t>hubiera</a:t>
            </a:r>
            <a:r>
              <a:rPr sz="2400" spc="-140" dirty="0">
                <a:latin typeface="Constantia"/>
                <a:cs typeface="Constantia"/>
              </a:rPr>
              <a:t> </a:t>
            </a:r>
            <a:r>
              <a:rPr sz="2400" dirty="0">
                <a:latin typeface="Constantia"/>
                <a:cs typeface="Constantia"/>
              </a:rPr>
              <a:t>existido</a:t>
            </a:r>
            <a:endParaRPr sz="2400">
              <a:latin typeface="Constantia"/>
              <a:cs typeface="Constantia"/>
            </a:endParaRPr>
          </a:p>
          <a:p>
            <a:pPr marL="755650" marR="648970" lvl="1" indent="-285750">
              <a:lnSpc>
                <a:spcPts val="2590"/>
              </a:lnSpc>
              <a:spcBef>
                <a:spcPts val="615"/>
              </a:spcBef>
              <a:buFont typeface="Arial MT"/>
              <a:buChar char="–"/>
              <a:tabLst>
                <a:tab pos="755650" algn="l"/>
              </a:tabLst>
            </a:pPr>
            <a:r>
              <a:rPr sz="2400" spc="-5" dirty="0">
                <a:latin typeface="Constantia"/>
                <a:cs typeface="Constantia"/>
              </a:rPr>
              <a:t>git</a:t>
            </a:r>
            <a:r>
              <a:rPr sz="2400" spc="-100" dirty="0">
                <a:latin typeface="Constantia"/>
                <a:cs typeface="Constantia"/>
              </a:rPr>
              <a:t> </a:t>
            </a:r>
            <a:r>
              <a:rPr sz="2400" spc="-10" dirty="0">
                <a:latin typeface="Constantia"/>
                <a:cs typeface="Constantia"/>
              </a:rPr>
              <a:t>reset</a:t>
            </a:r>
            <a:r>
              <a:rPr sz="2400" spc="-55" dirty="0">
                <a:latin typeface="Constantia"/>
                <a:cs typeface="Constantia"/>
              </a:rPr>
              <a:t> </a:t>
            </a:r>
            <a:r>
              <a:rPr sz="2400" spc="-5" dirty="0">
                <a:latin typeface="Constantia"/>
                <a:cs typeface="Constantia"/>
              </a:rPr>
              <a:t>HEAD~1</a:t>
            </a:r>
            <a:r>
              <a:rPr sz="2400" spc="-25" dirty="0">
                <a:latin typeface="Constantia"/>
                <a:cs typeface="Constantia"/>
              </a:rPr>
              <a:t> </a:t>
            </a:r>
            <a:r>
              <a:rPr sz="2400" dirty="0">
                <a:latin typeface="Constantia"/>
                <a:cs typeface="Constantia"/>
              </a:rPr>
              <a:t>#</a:t>
            </a:r>
            <a:r>
              <a:rPr sz="2400" spc="-70" dirty="0">
                <a:latin typeface="Constantia"/>
                <a:cs typeface="Constantia"/>
              </a:rPr>
              <a:t> </a:t>
            </a:r>
            <a:r>
              <a:rPr sz="2400" spc="-10" dirty="0">
                <a:latin typeface="Constantia"/>
                <a:cs typeface="Constantia"/>
              </a:rPr>
              <a:t>deshace</a:t>
            </a:r>
            <a:r>
              <a:rPr sz="2400" spc="-125" dirty="0">
                <a:latin typeface="Constantia"/>
                <a:cs typeface="Constantia"/>
              </a:rPr>
              <a:t> </a:t>
            </a:r>
            <a:r>
              <a:rPr sz="2400" dirty="0">
                <a:latin typeface="Constantia"/>
                <a:cs typeface="Constantia"/>
              </a:rPr>
              <a:t>el</a:t>
            </a:r>
            <a:r>
              <a:rPr sz="2400" spc="-40" dirty="0">
                <a:latin typeface="Constantia"/>
                <a:cs typeface="Constantia"/>
              </a:rPr>
              <a:t> </a:t>
            </a:r>
            <a:r>
              <a:rPr sz="2400" spc="-5" dirty="0">
                <a:latin typeface="Constantia"/>
                <a:cs typeface="Constantia"/>
              </a:rPr>
              <a:t>último</a:t>
            </a:r>
            <a:r>
              <a:rPr sz="2400" spc="-125" dirty="0">
                <a:latin typeface="Constantia"/>
                <a:cs typeface="Constantia"/>
              </a:rPr>
              <a:t> </a:t>
            </a:r>
            <a:r>
              <a:rPr sz="2400" spc="-15" dirty="0">
                <a:latin typeface="Constantia"/>
                <a:cs typeface="Constantia"/>
              </a:rPr>
              <a:t>commit</a:t>
            </a:r>
            <a:r>
              <a:rPr sz="2400" spc="-120" dirty="0">
                <a:latin typeface="Constantia"/>
                <a:cs typeface="Constantia"/>
              </a:rPr>
              <a:t> </a:t>
            </a:r>
            <a:r>
              <a:rPr sz="2400" spc="-5" dirty="0">
                <a:latin typeface="Constantia"/>
                <a:cs typeface="Constantia"/>
              </a:rPr>
              <a:t>del </a:t>
            </a:r>
            <a:r>
              <a:rPr sz="2400" spc="-590" dirty="0">
                <a:latin typeface="Constantia"/>
                <a:cs typeface="Constantia"/>
              </a:rPr>
              <a:t> </a:t>
            </a:r>
            <a:r>
              <a:rPr sz="2400" spc="-10" dirty="0">
                <a:latin typeface="Constantia"/>
                <a:cs typeface="Constantia"/>
              </a:rPr>
              <a:t>branch</a:t>
            </a:r>
            <a:r>
              <a:rPr sz="2400" spc="-95" dirty="0">
                <a:latin typeface="Constantia"/>
                <a:cs typeface="Constantia"/>
              </a:rPr>
              <a:t> </a:t>
            </a:r>
            <a:r>
              <a:rPr sz="2400" dirty="0">
                <a:latin typeface="Constantia"/>
                <a:cs typeface="Constantia"/>
              </a:rPr>
              <a:t>actual</a:t>
            </a:r>
            <a:endParaRPr sz="2400">
              <a:latin typeface="Constantia"/>
              <a:cs typeface="Constantia"/>
            </a:endParaRPr>
          </a:p>
          <a:p>
            <a:pPr marL="355600" marR="78740" indent="-342900">
              <a:lnSpc>
                <a:spcPts val="3020"/>
              </a:lnSpc>
              <a:spcBef>
                <a:spcPts val="665"/>
              </a:spcBef>
              <a:buFont typeface="Arial MT"/>
              <a:buChar char="•"/>
              <a:tabLst>
                <a:tab pos="354965" algn="l"/>
                <a:tab pos="355600" algn="l"/>
              </a:tabLst>
            </a:pPr>
            <a:r>
              <a:rPr sz="2800" spc="-10" dirty="0">
                <a:latin typeface="Constantia"/>
                <a:cs typeface="Constantia"/>
              </a:rPr>
              <a:t>Deshacer</a:t>
            </a:r>
            <a:r>
              <a:rPr sz="2800" spc="-150" dirty="0">
                <a:latin typeface="Constantia"/>
                <a:cs typeface="Constantia"/>
              </a:rPr>
              <a:t> </a:t>
            </a:r>
            <a:r>
              <a:rPr sz="2800" spc="-5" dirty="0">
                <a:latin typeface="Constantia"/>
                <a:cs typeface="Constantia"/>
              </a:rPr>
              <a:t>un</a:t>
            </a:r>
            <a:r>
              <a:rPr sz="2800" spc="-114" dirty="0">
                <a:latin typeface="Constantia"/>
                <a:cs typeface="Constantia"/>
              </a:rPr>
              <a:t> </a:t>
            </a:r>
            <a:r>
              <a:rPr sz="2800" spc="-10" dirty="0">
                <a:latin typeface="Constantia"/>
                <a:cs typeface="Constantia"/>
              </a:rPr>
              <a:t>commit</a:t>
            </a:r>
            <a:r>
              <a:rPr sz="2800" spc="-90" dirty="0">
                <a:latin typeface="Constantia"/>
                <a:cs typeface="Constantia"/>
              </a:rPr>
              <a:t> </a:t>
            </a:r>
            <a:r>
              <a:rPr sz="2800" dirty="0">
                <a:latin typeface="Constantia"/>
                <a:cs typeface="Constantia"/>
              </a:rPr>
              <a:t>(dejando</a:t>
            </a:r>
            <a:r>
              <a:rPr sz="2800" spc="-160" dirty="0">
                <a:latin typeface="Constantia"/>
                <a:cs typeface="Constantia"/>
              </a:rPr>
              <a:t> </a:t>
            </a:r>
            <a:r>
              <a:rPr sz="2800" spc="-10" dirty="0">
                <a:latin typeface="Constantia"/>
                <a:cs typeface="Constantia"/>
              </a:rPr>
              <a:t>constancia</a:t>
            </a:r>
            <a:r>
              <a:rPr sz="2800" spc="-145" dirty="0">
                <a:latin typeface="Constantia"/>
                <a:cs typeface="Constantia"/>
              </a:rPr>
              <a:t> </a:t>
            </a:r>
            <a:r>
              <a:rPr sz="2800" spc="-5" dirty="0">
                <a:latin typeface="Constantia"/>
                <a:cs typeface="Constantia"/>
              </a:rPr>
              <a:t>que</a:t>
            </a:r>
            <a:r>
              <a:rPr sz="2800" spc="-130" dirty="0">
                <a:latin typeface="Constantia"/>
                <a:cs typeface="Constantia"/>
              </a:rPr>
              <a:t> </a:t>
            </a:r>
            <a:r>
              <a:rPr sz="2800" dirty="0">
                <a:latin typeface="Constantia"/>
                <a:cs typeface="Constantia"/>
              </a:rPr>
              <a:t>se </a:t>
            </a:r>
            <a:r>
              <a:rPr sz="2800" spc="-685" dirty="0">
                <a:latin typeface="Constantia"/>
                <a:cs typeface="Constantia"/>
              </a:rPr>
              <a:t> </a:t>
            </a:r>
            <a:r>
              <a:rPr sz="2800" dirty="0">
                <a:latin typeface="Constantia"/>
                <a:cs typeface="Constantia"/>
              </a:rPr>
              <a:t>ha</a:t>
            </a:r>
            <a:r>
              <a:rPr sz="2800" spc="-140" dirty="0">
                <a:latin typeface="Constantia"/>
                <a:cs typeface="Constantia"/>
              </a:rPr>
              <a:t> </a:t>
            </a:r>
            <a:r>
              <a:rPr sz="2800" spc="-5" dirty="0">
                <a:latin typeface="Constantia"/>
                <a:cs typeface="Constantia"/>
              </a:rPr>
              <a:t>eliminado)</a:t>
            </a:r>
            <a:endParaRPr sz="2800">
              <a:latin typeface="Constantia"/>
              <a:cs typeface="Constantia"/>
            </a:endParaRPr>
          </a:p>
          <a:p>
            <a:pPr marL="755650" lvl="1" indent="-285750">
              <a:lnSpc>
                <a:spcPct val="100000"/>
              </a:lnSpc>
              <a:spcBef>
                <a:spcPts val="270"/>
              </a:spcBef>
              <a:buFont typeface="Arial MT"/>
              <a:buChar char="–"/>
              <a:tabLst>
                <a:tab pos="755650" algn="l"/>
              </a:tabLst>
            </a:pPr>
            <a:r>
              <a:rPr sz="2400" spc="-5" dirty="0">
                <a:latin typeface="Constantia"/>
                <a:cs typeface="Constantia"/>
              </a:rPr>
              <a:t>git</a:t>
            </a:r>
            <a:r>
              <a:rPr sz="2400" spc="-110" dirty="0">
                <a:latin typeface="Constantia"/>
                <a:cs typeface="Constantia"/>
              </a:rPr>
              <a:t> </a:t>
            </a:r>
            <a:r>
              <a:rPr sz="2400" spc="-20" dirty="0">
                <a:latin typeface="Constantia"/>
                <a:cs typeface="Constantia"/>
              </a:rPr>
              <a:t>revert</a:t>
            </a:r>
            <a:r>
              <a:rPr sz="2400" spc="-55" dirty="0">
                <a:latin typeface="Constantia"/>
                <a:cs typeface="Constantia"/>
              </a:rPr>
              <a:t> </a:t>
            </a:r>
            <a:r>
              <a:rPr sz="2400" dirty="0">
                <a:latin typeface="Constantia"/>
                <a:cs typeface="Constantia"/>
              </a:rPr>
              <a:t>&lt;sha1</a:t>
            </a:r>
            <a:r>
              <a:rPr sz="2400" spc="-90" dirty="0">
                <a:latin typeface="Constantia"/>
                <a:cs typeface="Constantia"/>
              </a:rPr>
              <a:t> </a:t>
            </a:r>
            <a:r>
              <a:rPr sz="2400" spc="-10" dirty="0">
                <a:latin typeface="Constantia"/>
                <a:cs typeface="Constantia"/>
              </a:rPr>
              <a:t>commit&gt;</a:t>
            </a:r>
            <a:endParaRPr sz="2400">
              <a:latin typeface="Constantia"/>
              <a:cs typeface="Constantia"/>
            </a:endParaRPr>
          </a:p>
          <a:p>
            <a:pPr marL="355600" indent="-342900">
              <a:lnSpc>
                <a:spcPct val="100000"/>
              </a:lnSpc>
              <a:spcBef>
                <a:spcPts val="315"/>
              </a:spcBef>
              <a:buClr>
                <a:srgbClr val="000000"/>
              </a:buClr>
              <a:buFont typeface="Arial MT"/>
              <a:buChar char="•"/>
              <a:tabLst>
                <a:tab pos="354965" algn="l"/>
                <a:tab pos="355600" algn="l"/>
              </a:tabLst>
            </a:pPr>
            <a:r>
              <a:rPr sz="2800" u="heavy" dirty="0">
                <a:solidFill>
                  <a:srgbClr val="0000FF"/>
                </a:solidFill>
                <a:uFill>
                  <a:solidFill>
                    <a:srgbClr val="0000FF"/>
                  </a:solidFill>
                </a:uFill>
                <a:latin typeface="Constantia"/>
                <a:cs typeface="Constantia"/>
                <a:hlinkClick r:id="rId6"/>
              </a:rPr>
              <a:t>^</a:t>
            </a:r>
            <a:r>
              <a:rPr sz="2800" u="heavy" spc="-95" dirty="0">
                <a:solidFill>
                  <a:srgbClr val="0000FF"/>
                </a:solidFill>
                <a:uFill>
                  <a:solidFill>
                    <a:srgbClr val="0000FF"/>
                  </a:solidFill>
                </a:uFill>
                <a:latin typeface="Constantia"/>
                <a:cs typeface="Constantia"/>
                <a:hlinkClick r:id="rId6"/>
              </a:rPr>
              <a:t> </a:t>
            </a:r>
            <a:r>
              <a:rPr sz="2800" u="heavy" dirty="0">
                <a:solidFill>
                  <a:srgbClr val="0000FF"/>
                </a:solidFill>
                <a:uFill>
                  <a:solidFill>
                    <a:srgbClr val="0000FF"/>
                  </a:solidFill>
                </a:uFill>
                <a:latin typeface="Constantia"/>
                <a:cs typeface="Constantia"/>
                <a:hlinkClick r:id="rId6"/>
              </a:rPr>
              <a:t>y</a:t>
            </a:r>
            <a:r>
              <a:rPr sz="2800" u="heavy" spc="-75" dirty="0">
                <a:solidFill>
                  <a:srgbClr val="0000FF"/>
                </a:solidFill>
                <a:uFill>
                  <a:solidFill>
                    <a:srgbClr val="0000FF"/>
                  </a:solidFill>
                </a:uFill>
                <a:latin typeface="Constantia"/>
                <a:cs typeface="Constantia"/>
                <a:hlinkClick r:id="rId6"/>
              </a:rPr>
              <a:t> </a:t>
            </a:r>
            <a:r>
              <a:rPr sz="2800" u="heavy" dirty="0">
                <a:solidFill>
                  <a:srgbClr val="0000FF"/>
                </a:solidFill>
                <a:uFill>
                  <a:solidFill>
                    <a:srgbClr val="0000FF"/>
                  </a:solidFill>
                </a:uFill>
                <a:latin typeface="Constantia"/>
                <a:cs typeface="Constantia"/>
                <a:hlinkClick r:id="rId6"/>
              </a:rPr>
              <a:t>~</a:t>
            </a:r>
            <a:r>
              <a:rPr sz="2800" spc="-10" dirty="0">
                <a:solidFill>
                  <a:srgbClr val="0000FF"/>
                </a:solidFill>
                <a:latin typeface="Constantia"/>
                <a:cs typeface="Constantia"/>
                <a:hlinkClick r:id="rId6"/>
              </a:rPr>
              <a:t> </a:t>
            </a:r>
            <a:r>
              <a:rPr sz="2800" dirty="0">
                <a:latin typeface="Constantia"/>
                <a:cs typeface="Constantia"/>
              </a:rPr>
              <a:t>(</a:t>
            </a:r>
            <a:r>
              <a:rPr sz="2800" u="heavy" dirty="0">
                <a:solidFill>
                  <a:srgbClr val="0000FF"/>
                </a:solidFill>
                <a:uFill>
                  <a:solidFill>
                    <a:srgbClr val="0000FF"/>
                  </a:solidFill>
                </a:uFill>
                <a:latin typeface="Constantia"/>
                <a:cs typeface="Constantia"/>
                <a:hlinkClick r:id="rId7"/>
              </a:rPr>
              <a:t>especificando</a:t>
            </a:r>
            <a:r>
              <a:rPr sz="2800" u="heavy" spc="-145" dirty="0">
                <a:solidFill>
                  <a:srgbClr val="0000FF"/>
                </a:solidFill>
                <a:uFill>
                  <a:solidFill>
                    <a:srgbClr val="0000FF"/>
                  </a:solidFill>
                </a:uFill>
                <a:latin typeface="Constantia"/>
                <a:cs typeface="Constantia"/>
                <a:hlinkClick r:id="rId7"/>
              </a:rPr>
              <a:t> </a:t>
            </a:r>
            <a:r>
              <a:rPr sz="2800" u="heavy" spc="-5" dirty="0">
                <a:solidFill>
                  <a:srgbClr val="0000FF"/>
                </a:solidFill>
                <a:uFill>
                  <a:solidFill>
                    <a:srgbClr val="0000FF"/>
                  </a:solidFill>
                </a:uFill>
                <a:latin typeface="Constantia"/>
                <a:cs typeface="Constantia"/>
                <a:hlinkClick r:id="rId7"/>
              </a:rPr>
              <a:t>revisiones</a:t>
            </a:r>
            <a:r>
              <a:rPr sz="2800" spc="-5" dirty="0">
                <a:latin typeface="Constantia"/>
                <a:cs typeface="Constantia"/>
              </a:rPr>
              <a:t>)</a:t>
            </a:r>
            <a:endParaRPr sz="2800">
              <a:latin typeface="Constantia"/>
              <a:cs typeface="Constantia"/>
            </a:endParaRPr>
          </a:p>
          <a:p>
            <a:pPr marL="755650" marR="28575" lvl="1" indent="-285750">
              <a:lnSpc>
                <a:spcPts val="2570"/>
              </a:lnSpc>
              <a:spcBef>
                <a:spcPts val="675"/>
              </a:spcBef>
              <a:buFont typeface="Arial MT"/>
              <a:buChar char="–"/>
              <a:tabLst>
                <a:tab pos="755650" algn="l"/>
              </a:tabLst>
            </a:pPr>
            <a:r>
              <a:rPr sz="2400" spc="-5" dirty="0">
                <a:latin typeface="Constantia"/>
                <a:cs typeface="Constantia"/>
              </a:rPr>
              <a:t>HEAD~1</a:t>
            </a:r>
            <a:r>
              <a:rPr sz="2400" spc="-15" dirty="0">
                <a:latin typeface="Constantia"/>
                <a:cs typeface="Constantia"/>
              </a:rPr>
              <a:t> </a:t>
            </a:r>
            <a:r>
              <a:rPr sz="2400" dirty="0">
                <a:latin typeface="Wingdings"/>
                <a:cs typeface="Wingdings"/>
              </a:rPr>
              <a:t></a:t>
            </a:r>
            <a:r>
              <a:rPr sz="2400" spc="-70" dirty="0">
                <a:latin typeface="Times New Roman"/>
                <a:cs typeface="Times New Roman"/>
              </a:rPr>
              <a:t> </a:t>
            </a:r>
            <a:r>
              <a:rPr sz="2400" spc="-15" dirty="0">
                <a:latin typeface="Constantia"/>
                <a:cs typeface="Constantia"/>
              </a:rPr>
              <a:t>commit</a:t>
            </a:r>
            <a:r>
              <a:rPr sz="2400" spc="-120" dirty="0">
                <a:latin typeface="Constantia"/>
                <a:cs typeface="Constantia"/>
              </a:rPr>
              <a:t> </a:t>
            </a:r>
            <a:r>
              <a:rPr sz="2400" spc="-5" dirty="0">
                <a:latin typeface="Constantia"/>
                <a:cs typeface="Constantia"/>
              </a:rPr>
              <a:t>anterior</a:t>
            </a:r>
            <a:r>
              <a:rPr sz="2400" spc="-130" dirty="0">
                <a:latin typeface="Constantia"/>
                <a:cs typeface="Constantia"/>
              </a:rPr>
              <a:t> </a:t>
            </a:r>
            <a:r>
              <a:rPr sz="2400" dirty="0">
                <a:latin typeface="Constantia"/>
                <a:cs typeface="Constantia"/>
              </a:rPr>
              <a:t>al</a:t>
            </a:r>
            <a:r>
              <a:rPr sz="2400" spc="-65" dirty="0">
                <a:latin typeface="Constantia"/>
                <a:cs typeface="Constantia"/>
              </a:rPr>
              <a:t> </a:t>
            </a:r>
            <a:r>
              <a:rPr sz="2400" dirty="0">
                <a:latin typeface="Constantia"/>
                <a:cs typeface="Constantia"/>
              </a:rPr>
              <a:t>al</a:t>
            </a:r>
            <a:r>
              <a:rPr sz="2400" spc="-50" dirty="0">
                <a:latin typeface="Constantia"/>
                <a:cs typeface="Constantia"/>
              </a:rPr>
              <a:t> </a:t>
            </a:r>
            <a:r>
              <a:rPr sz="2400" spc="-5" dirty="0">
                <a:latin typeface="Constantia"/>
                <a:cs typeface="Constantia"/>
              </a:rPr>
              <a:t>último</a:t>
            </a:r>
            <a:r>
              <a:rPr sz="2400" spc="-125" dirty="0">
                <a:latin typeface="Constantia"/>
                <a:cs typeface="Constantia"/>
              </a:rPr>
              <a:t> </a:t>
            </a:r>
            <a:r>
              <a:rPr sz="2400" spc="-15" dirty="0">
                <a:latin typeface="Constantia"/>
                <a:cs typeface="Constantia"/>
              </a:rPr>
              <a:t>commit</a:t>
            </a:r>
            <a:r>
              <a:rPr sz="2400" spc="-120" dirty="0">
                <a:latin typeface="Constantia"/>
                <a:cs typeface="Constantia"/>
              </a:rPr>
              <a:t> </a:t>
            </a:r>
            <a:r>
              <a:rPr sz="2400" spc="-5" dirty="0">
                <a:latin typeface="Constantia"/>
                <a:cs typeface="Constantia"/>
              </a:rPr>
              <a:t>de</a:t>
            </a:r>
            <a:r>
              <a:rPr sz="2400" spc="-60" dirty="0">
                <a:latin typeface="Constantia"/>
                <a:cs typeface="Constantia"/>
              </a:rPr>
              <a:t> </a:t>
            </a:r>
            <a:r>
              <a:rPr sz="2400" dirty="0">
                <a:latin typeface="Constantia"/>
                <a:cs typeface="Constantia"/>
              </a:rPr>
              <a:t>la </a:t>
            </a:r>
            <a:r>
              <a:rPr sz="2400" spc="-590" dirty="0">
                <a:latin typeface="Constantia"/>
                <a:cs typeface="Constantia"/>
              </a:rPr>
              <a:t> </a:t>
            </a:r>
            <a:r>
              <a:rPr sz="2400" spc="-15" dirty="0">
                <a:latin typeface="Constantia"/>
                <a:cs typeface="Constantia"/>
              </a:rPr>
              <a:t>rama</a:t>
            </a:r>
            <a:endParaRPr sz="2400">
              <a:latin typeface="Constantia"/>
              <a:cs typeface="Constantia"/>
            </a:endParaRPr>
          </a:p>
          <a:p>
            <a:pPr marL="755650" marR="5080" lvl="1" indent="-285750">
              <a:lnSpc>
                <a:spcPts val="2570"/>
              </a:lnSpc>
              <a:spcBef>
                <a:spcPts val="625"/>
              </a:spcBef>
              <a:buFont typeface="Arial MT"/>
              <a:buChar char="–"/>
              <a:tabLst>
                <a:tab pos="755650" algn="l"/>
              </a:tabLst>
            </a:pPr>
            <a:r>
              <a:rPr sz="2400" spc="-5" dirty="0">
                <a:latin typeface="Constantia"/>
                <a:cs typeface="Constantia"/>
              </a:rPr>
              <a:t>HEAD^</a:t>
            </a:r>
            <a:r>
              <a:rPr sz="2400" spc="-20" dirty="0">
                <a:latin typeface="Constantia"/>
                <a:cs typeface="Constantia"/>
              </a:rPr>
              <a:t> </a:t>
            </a:r>
            <a:r>
              <a:rPr sz="2400" dirty="0">
                <a:latin typeface="Wingdings"/>
                <a:cs typeface="Wingdings"/>
              </a:rPr>
              <a:t></a:t>
            </a:r>
            <a:r>
              <a:rPr sz="2400" spc="-70" dirty="0">
                <a:latin typeface="Times New Roman"/>
                <a:cs typeface="Times New Roman"/>
              </a:rPr>
              <a:t> </a:t>
            </a:r>
            <a:r>
              <a:rPr sz="2400" spc="-10" dirty="0">
                <a:latin typeface="Constantia"/>
                <a:cs typeface="Constantia"/>
              </a:rPr>
              <a:t>equivale</a:t>
            </a:r>
            <a:r>
              <a:rPr sz="2400" spc="-130" dirty="0">
                <a:latin typeface="Constantia"/>
                <a:cs typeface="Constantia"/>
              </a:rPr>
              <a:t> </a:t>
            </a:r>
            <a:r>
              <a:rPr sz="2400" dirty="0">
                <a:latin typeface="Constantia"/>
                <a:cs typeface="Constantia"/>
              </a:rPr>
              <a:t>a</a:t>
            </a:r>
            <a:r>
              <a:rPr sz="2400" spc="-65" dirty="0">
                <a:latin typeface="Constantia"/>
                <a:cs typeface="Constantia"/>
              </a:rPr>
              <a:t> </a:t>
            </a:r>
            <a:r>
              <a:rPr sz="2400" spc="-5" dirty="0">
                <a:latin typeface="Constantia"/>
                <a:cs typeface="Constantia"/>
              </a:rPr>
              <a:t>HEAD^1</a:t>
            </a:r>
            <a:r>
              <a:rPr sz="2400" spc="-95" dirty="0">
                <a:latin typeface="Constantia"/>
                <a:cs typeface="Constantia"/>
              </a:rPr>
              <a:t> </a:t>
            </a:r>
            <a:r>
              <a:rPr sz="2400" dirty="0">
                <a:latin typeface="Constantia"/>
                <a:cs typeface="Constantia"/>
              </a:rPr>
              <a:t>y</a:t>
            </a:r>
            <a:r>
              <a:rPr sz="2400" spc="-125" dirty="0">
                <a:latin typeface="Constantia"/>
                <a:cs typeface="Constantia"/>
              </a:rPr>
              <a:t> </a:t>
            </a:r>
            <a:r>
              <a:rPr sz="2400" dirty="0">
                <a:latin typeface="Constantia"/>
                <a:cs typeface="Constantia"/>
              </a:rPr>
              <a:t>es</a:t>
            </a:r>
            <a:r>
              <a:rPr sz="2400" spc="-114" dirty="0">
                <a:latin typeface="Constantia"/>
                <a:cs typeface="Constantia"/>
              </a:rPr>
              <a:t> </a:t>
            </a:r>
            <a:r>
              <a:rPr sz="2400" dirty="0">
                <a:latin typeface="Constantia"/>
                <a:cs typeface="Constantia"/>
              </a:rPr>
              <a:t>el</a:t>
            </a:r>
            <a:r>
              <a:rPr sz="2400" spc="-40" dirty="0">
                <a:latin typeface="Constantia"/>
                <a:cs typeface="Constantia"/>
              </a:rPr>
              <a:t> </a:t>
            </a:r>
            <a:r>
              <a:rPr sz="2400" dirty="0">
                <a:latin typeface="Constantia"/>
                <a:cs typeface="Constantia"/>
              </a:rPr>
              <a:t>primer</a:t>
            </a:r>
            <a:r>
              <a:rPr sz="2400" spc="-130" dirty="0">
                <a:latin typeface="Constantia"/>
                <a:cs typeface="Constantia"/>
              </a:rPr>
              <a:t> </a:t>
            </a:r>
            <a:r>
              <a:rPr sz="2400" spc="-10" dirty="0">
                <a:latin typeface="Constantia"/>
                <a:cs typeface="Constantia"/>
              </a:rPr>
              <a:t>padre</a:t>
            </a:r>
            <a:r>
              <a:rPr sz="2400" spc="-125" dirty="0">
                <a:latin typeface="Constantia"/>
                <a:cs typeface="Constantia"/>
              </a:rPr>
              <a:t> </a:t>
            </a:r>
            <a:r>
              <a:rPr sz="2400" spc="-5" dirty="0">
                <a:latin typeface="Constantia"/>
                <a:cs typeface="Constantia"/>
              </a:rPr>
              <a:t>del </a:t>
            </a:r>
            <a:r>
              <a:rPr sz="2400" spc="-590" dirty="0">
                <a:latin typeface="Constantia"/>
                <a:cs typeface="Constantia"/>
              </a:rPr>
              <a:t> </a:t>
            </a:r>
            <a:r>
              <a:rPr sz="2400" spc="-5" dirty="0">
                <a:latin typeface="Constantia"/>
                <a:cs typeface="Constantia"/>
              </a:rPr>
              <a:t>último</a:t>
            </a:r>
            <a:r>
              <a:rPr sz="2400" spc="-125" dirty="0">
                <a:latin typeface="Constantia"/>
                <a:cs typeface="Constantia"/>
              </a:rPr>
              <a:t> </a:t>
            </a:r>
            <a:r>
              <a:rPr sz="2400" spc="-15" dirty="0">
                <a:latin typeface="Constantia"/>
                <a:cs typeface="Constantia"/>
              </a:rPr>
              <a:t>commit</a:t>
            </a:r>
            <a:endParaRPr sz="2400">
              <a:latin typeface="Constantia"/>
              <a:cs typeface="Constanti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047750" y="153923"/>
              <a:ext cx="6563106" cy="925067"/>
            </a:xfrm>
            <a:prstGeom prst="rect">
              <a:avLst/>
            </a:prstGeom>
          </p:spPr>
        </p:pic>
        <p:pic>
          <p:nvPicPr>
            <p:cNvPr id="9" name="object 9"/>
            <p:cNvPicPr/>
            <p:nvPr/>
          </p:nvPicPr>
          <p:blipFill>
            <a:blip r:embed="rId5" cstate="print"/>
            <a:stretch>
              <a:fillRect/>
            </a:stretch>
          </p:blipFill>
          <p:spPr>
            <a:xfrm>
              <a:off x="7051548" y="153923"/>
              <a:ext cx="1044701" cy="925067"/>
            </a:xfrm>
            <a:prstGeom prst="rect">
              <a:avLst/>
            </a:prstGeom>
          </p:spPr>
        </p:pic>
      </p:grpSp>
      <p:sp>
        <p:nvSpPr>
          <p:cNvPr id="11" name="object 11"/>
          <p:cNvSpPr txBox="1">
            <a:spLocks noGrp="1"/>
          </p:cNvSpPr>
          <p:nvPr>
            <p:ph type="title"/>
          </p:nvPr>
        </p:nvSpPr>
        <p:spPr>
          <a:xfrm>
            <a:off x="1314703" y="273304"/>
            <a:ext cx="6515734" cy="513080"/>
          </a:xfrm>
          <a:prstGeom prst="rect">
            <a:avLst/>
          </a:prstGeom>
        </p:spPr>
        <p:txBody>
          <a:bodyPr vert="horz" wrap="square" lIns="0" tIns="12065" rIns="0" bIns="0" rtlCol="0">
            <a:spAutoFit/>
          </a:bodyPr>
          <a:lstStyle/>
          <a:p>
            <a:pPr marL="12700">
              <a:lnSpc>
                <a:spcPct val="100000"/>
              </a:lnSpc>
              <a:spcBef>
                <a:spcPts val="95"/>
              </a:spcBef>
            </a:pPr>
            <a:r>
              <a:rPr spc="-15" dirty="0"/>
              <a:t>Estructura</a:t>
            </a:r>
            <a:r>
              <a:rPr spc="15" dirty="0"/>
              <a:t> </a:t>
            </a:r>
            <a:r>
              <a:rPr spc="-15" dirty="0"/>
              <a:t>interna</a:t>
            </a:r>
            <a:r>
              <a:rPr spc="15" dirty="0"/>
              <a:t> </a:t>
            </a:r>
            <a:r>
              <a:rPr spc="-5" dirty="0"/>
              <a:t>de un</a:t>
            </a:r>
            <a:r>
              <a:rPr spc="10" dirty="0"/>
              <a:t> </a:t>
            </a:r>
            <a:r>
              <a:rPr spc="-10" dirty="0"/>
              <a:t>repositorio</a:t>
            </a:r>
            <a:r>
              <a:rPr spc="15" dirty="0"/>
              <a:t> </a:t>
            </a:r>
            <a:r>
              <a:rPr spc="-5" dirty="0"/>
              <a:t>Git</a:t>
            </a:r>
          </a:p>
        </p:txBody>
      </p:sp>
      <p:grpSp>
        <p:nvGrpSpPr>
          <p:cNvPr id="12" name="object 12"/>
          <p:cNvGrpSpPr/>
          <p:nvPr/>
        </p:nvGrpSpPr>
        <p:grpSpPr>
          <a:xfrm>
            <a:off x="685800" y="1905000"/>
            <a:ext cx="8284209" cy="4791710"/>
            <a:chOff x="637882" y="980821"/>
            <a:chExt cx="8284209" cy="4791710"/>
          </a:xfrm>
        </p:grpSpPr>
        <p:pic>
          <p:nvPicPr>
            <p:cNvPr id="13" name="object 13"/>
            <p:cNvPicPr/>
            <p:nvPr/>
          </p:nvPicPr>
          <p:blipFill>
            <a:blip r:embed="rId6" cstate="print"/>
            <a:stretch>
              <a:fillRect/>
            </a:stretch>
          </p:blipFill>
          <p:spPr>
            <a:xfrm>
              <a:off x="755573" y="980821"/>
              <a:ext cx="3888485" cy="2628518"/>
            </a:xfrm>
            <a:prstGeom prst="rect">
              <a:avLst/>
            </a:prstGeom>
          </p:spPr>
        </p:pic>
        <p:pic>
          <p:nvPicPr>
            <p:cNvPr id="14" name="object 14"/>
            <p:cNvPicPr/>
            <p:nvPr/>
          </p:nvPicPr>
          <p:blipFill>
            <a:blip r:embed="rId7" cstate="print"/>
            <a:stretch>
              <a:fillRect/>
            </a:stretch>
          </p:blipFill>
          <p:spPr>
            <a:xfrm>
              <a:off x="637882" y="3957805"/>
              <a:ext cx="4123816" cy="1814471"/>
            </a:xfrm>
            <a:prstGeom prst="rect">
              <a:avLst/>
            </a:prstGeom>
          </p:spPr>
        </p:pic>
        <p:pic>
          <p:nvPicPr>
            <p:cNvPr id="15" name="object 15"/>
            <p:cNvPicPr/>
            <p:nvPr/>
          </p:nvPicPr>
          <p:blipFill>
            <a:blip r:embed="rId8" cstate="print"/>
            <a:stretch>
              <a:fillRect/>
            </a:stretch>
          </p:blipFill>
          <p:spPr>
            <a:xfrm>
              <a:off x="4761738" y="2564892"/>
              <a:ext cx="4159885" cy="2088261"/>
            </a:xfrm>
            <a:prstGeom prst="rect">
              <a:avLst/>
            </a:prstGeom>
          </p:spPr>
        </p:pic>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027425" y="153923"/>
              <a:ext cx="2066544" cy="925067"/>
            </a:xfrm>
            <a:prstGeom prst="rect">
              <a:avLst/>
            </a:prstGeom>
          </p:spPr>
        </p:pic>
        <p:pic>
          <p:nvPicPr>
            <p:cNvPr id="9" name="object 9"/>
            <p:cNvPicPr/>
            <p:nvPr/>
          </p:nvPicPr>
          <p:blipFill>
            <a:blip r:embed="rId5" cstate="print"/>
            <a:stretch>
              <a:fillRect/>
            </a:stretch>
          </p:blipFill>
          <p:spPr>
            <a:xfrm>
              <a:off x="4629149" y="153923"/>
              <a:ext cx="1066800" cy="925067"/>
            </a:xfrm>
            <a:prstGeom prst="rect">
              <a:avLst/>
            </a:prstGeom>
          </p:spPr>
        </p:pic>
        <p:pic>
          <p:nvPicPr>
            <p:cNvPr id="10" name="object 10"/>
            <p:cNvPicPr/>
            <p:nvPr/>
          </p:nvPicPr>
          <p:blipFill>
            <a:blip r:embed="rId6" cstate="print"/>
            <a:stretch>
              <a:fillRect/>
            </a:stretch>
          </p:blipFill>
          <p:spPr>
            <a:xfrm>
              <a:off x="5136642" y="153923"/>
              <a:ext cx="979932" cy="925067"/>
            </a:xfrm>
            <a:prstGeom prst="rect">
              <a:avLst/>
            </a:prstGeom>
          </p:spPr>
        </p:pic>
      </p:grpSp>
      <p:sp>
        <p:nvSpPr>
          <p:cNvPr id="12" name="object 12"/>
          <p:cNvSpPr txBox="1">
            <a:spLocks noGrp="1"/>
          </p:cNvSpPr>
          <p:nvPr>
            <p:ph type="title"/>
          </p:nvPr>
        </p:nvSpPr>
        <p:spPr>
          <a:xfrm>
            <a:off x="3294634" y="273304"/>
            <a:ext cx="255587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30" dirty="0"/>
              <a:t> </a:t>
            </a:r>
            <a:r>
              <a:rPr spc="-5" dirty="0"/>
              <a:t>en</a:t>
            </a:r>
            <a:r>
              <a:rPr spc="-40" dirty="0"/>
              <a:t> </a:t>
            </a:r>
            <a:r>
              <a:rPr spc="-5" dirty="0"/>
              <a:t>git</a:t>
            </a:r>
          </a:p>
        </p:txBody>
      </p:sp>
      <p:sp>
        <p:nvSpPr>
          <p:cNvPr id="13" name="object 13"/>
          <p:cNvSpPr txBox="1"/>
          <p:nvPr/>
        </p:nvSpPr>
        <p:spPr>
          <a:xfrm>
            <a:off x="535940" y="830364"/>
            <a:ext cx="7631430" cy="428752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85" dirty="0">
                <a:latin typeface="Constantia"/>
                <a:cs typeface="Constantia"/>
              </a:rPr>
              <a:t>P</a:t>
            </a:r>
            <a:r>
              <a:rPr sz="2800" dirty="0">
                <a:latin typeface="Constantia"/>
                <a:cs typeface="Constantia"/>
              </a:rPr>
              <a:t>or</a:t>
            </a:r>
            <a:r>
              <a:rPr sz="2800" spc="-170" dirty="0">
                <a:latin typeface="Constantia"/>
                <a:cs typeface="Constantia"/>
              </a:rPr>
              <a:t> </a:t>
            </a:r>
            <a:r>
              <a:rPr sz="2800" spc="-5" dirty="0">
                <a:latin typeface="Constantia"/>
                <a:cs typeface="Constantia"/>
              </a:rPr>
              <a:t>de</a:t>
            </a:r>
            <a:r>
              <a:rPr sz="2800" spc="-20" dirty="0">
                <a:latin typeface="Constantia"/>
                <a:cs typeface="Constantia"/>
              </a:rPr>
              <a:t>f</a:t>
            </a:r>
            <a:r>
              <a:rPr sz="2800" dirty="0">
                <a:latin typeface="Constantia"/>
                <a:cs typeface="Constantia"/>
              </a:rPr>
              <a:t>e</a:t>
            </a:r>
            <a:r>
              <a:rPr sz="2800" spc="-15" dirty="0">
                <a:latin typeface="Constantia"/>
                <a:cs typeface="Constantia"/>
              </a:rPr>
              <a:t>c</a:t>
            </a:r>
            <a:r>
              <a:rPr sz="2800" spc="-45" dirty="0">
                <a:latin typeface="Constantia"/>
                <a:cs typeface="Constantia"/>
              </a:rPr>
              <a:t>t</a:t>
            </a:r>
            <a:r>
              <a:rPr sz="2800" dirty="0">
                <a:latin typeface="Constantia"/>
                <a:cs typeface="Constantia"/>
              </a:rPr>
              <a:t>o</a:t>
            </a:r>
            <a:r>
              <a:rPr sz="2800" spc="-165" dirty="0">
                <a:latin typeface="Constantia"/>
                <a:cs typeface="Constantia"/>
              </a:rPr>
              <a:t> </a:t>
            </a:r>
            <a:r>
              <a:rPr sz="2800" dirty="0">
                <a:latin typeface="Constantia"/>
                <a:cs typeface="Constantia"/>
              </a:rPr>
              <a:t>exis</a:t>
            </a:r>
            <a:r>
              <a:rPr sz="2800" spc="-45" dirty="0">
                <a:latin typeface="Constantia"/>
                <a:cs typeface="Constantia"/>
              </a:rPr>
              <a:t>t</a:t>
            </a:r>
            <a:r>
              <a:rPr sz="2800" dirty="0">
                <a:latin typeface="Constantia"/>
                <a:cs typeface="Constantia"/>
              </a:rPr>
              <a:t>e</a:t>
            </a:r>
            <a:r>
              <a:rPr sz="2800" spc="-150" dirty="0">
                <a:latin typeface="Constantia"/>
                <a:cs typeface="Constantia"/>
              </a:rPr>
              <a:t> </a:t>
            </a:r>
            <a:r>
              <a:rPr sz="2800" dirty="0">
                <a:latin typeface="Constantia"/>
                <a:cs typeface="Constantia"/>
              </a:rPr>
              <a:t>el</a:t>
            </a:r>
            <a:r>
              <a:rPr sz="2800" spc="-5" dirty="0">
                <a:latin typeface="Constantia"/>
                <a:cs typeface="Constantia"/>
              </a:rPr>
              <a:t> b</a:t>
            </a:r>
            <a:r>
              <a:rPr sz="2800" spc="-50" dirty="0">
                <a:latin typeface="Constantia"/>
                <a:cs typeface="Constantia"/>
              </a:rPr>
              <a:t>r</a:t>
            </a:r>
            <a:r>
              <a:rPr sz="2800" dirty="0">
                <a:latin typeface="Constantia"/>
                <a:cs typeface="Constantia"/>
              </a:rPr>
              <a:t>anch</a:t>
            </a:r>
            <a:r>
              <a:rPr sz="2800" spc="-45" dirty="0">
                <a:latin typeface="Constantia"/>
                <a:cs typeface="Constantia"/>
              </a:rPr>
              <a:t> </a:t>
            </a:r>
            <a:r>
              <a:rPr sz="2800" b="1" spc="-5" dirty="0">
                <a:latin typeface="Constantia"/>
                <a:cs typeface="Constantia"/>
              </a:rPr>
              <a:t>mas</a:t>
            </a:r>
            <a:r>
              <a:rPr sz="2800" b="1" spc="-50" dirty="0">
                <a:latin typeface="Constantia"/>
                <a:cs typeface="Constantia"/>
              </a:rPr>
              <a:t>t</a:t>
            </a:r>
            <a:r>
              <a:rPr sz="2800" b="1" dirty="0">
                <a:latin typeface="Constantia"/>
                <a:cs typeface="Constantia"/>
              </a:rPr>
              <a:t>er</a:t>
            </a:r>
            <a:endParaRPr sz="2800">
              <a:latin typeface="Constantia"/>
              <a:cs typeface="Constantia"/>
            </a:endParaRPr>
          </a:p>
          <a:p>
            <a:pPr marL="755650" marR="745490" lvl="1" indent="-285750">
              <a:lnSpc>
                <a:spcPct val="100000"/>
              </a:lnSpc>
              <a:spcBef>
                <a:spcPts val="595"/>
              </a:spcBef>
              <a:buFont typeface="Arial MT"/>
              <a:buChar char="–"/>
              <a:tabLst>
                <a:tab pos="755650" algn="l"/>
              </a:tabLst>
            </a:pPr>
            <a:r>
              <a:rPr sz="2400" dirty="0">
                <a:latin typeface="Constantia"/>
                <a:cs typeface="Constantia"/>
              </a:rPr>
              <a:t>Similar</a:t>
            </a:r>
            <a:r>
              <a:rPr sz="2400" spc="-150" dirty="0">
                <a:latin typeface="Constantia"/>
                <a:cs typeface="Constantia"/>
              </a:rPr>
              <a:t> </a:t>
            </a:r>
            <a:r>
              <a:rPr sz="2400" dirty="0">
                <a:latin typeface="Constantia"/>
                <a:cs typeface="Constantia"/>
              </a:rPr>
              <a:t>al</a:t>
            </a:r>
            <a:r>
              <a:rPr sz="2400" spc="-35" dirty="0">
                <a:latin typeface="Constantia"/>
                <a:cs typeface="Constantia"/>
              </a:rPr>
              <a:t> </a:t>
            </a:r>
            <a:r>
              <a:rPr sz="2400" spc="-5" dirty="0">
                <a:latin typeface="Constantia"/>
                <a:cs typeface="Constantia"/>
              </a:rPr>
              <a:t>trun</a:t>
            </a:r>
            <a:r>
              <a:rPr sz="2400" dirty="0">
                <a:latin typeface="Constantia"/>
                <a:cs typeface="Constantia"/>
              </a:rPr>
              <a:t>k</a:t>
            </a:r>
            <a:r>
              <a:rPr sz="2400" spc="-75" dirty="0">
                <a:latin typeface="Constantia"/>
                <a:cs typeface="Constantia"/>
              </a:rPr>
              <a:t> </a:t>
            </a:r>
            <a:r>
              <a:rPr sz="2400" spc="-5" dirty="0">
                <a:latin typeface="Constantia"/>
                <a:cs typeface="Constantia"/>
              </a:rPr>
              <a:t>d</a:t>
            </a:r>
            <a:r>
              <a:rPr sz="2400" dirty="0">
                <a:latin typeface="Constantia"/>
                <a:cs typeface="Constantia"/>
              </a:rPr>
              <a:t>e</a:t>
            </a:r>
            <a:r>
              <a:rPr sz="2400" spc="-60" dirty="0">
                <a:latin typeface="Constantia"/>
                <a:cs typeface="Constantia"/>
              </a:rPr>
              <a:t> </a:t>
            </a:r>
            <a:r>
              <a:rPr sz="2400" dirty="0">
                <a:latin typeface="Constantia"/>
                <a:cs typeface="Constantia"/>
              </a:rPr>
              <a:t>SVN</a:t>
            </a:r>
            <a:r>
              <a:rPr sz="2400" spc="-55" dirty="0">
                <a:latin typeface="Constantia"/>
                <a:cs typeface="Constantia"/>
              </a:rPr>
              <a:t> </a:t>
            </a:r>
            <a:r>
              <a:rPr sz="2400" spc="-5" dirty="0">
                <a:latin typeface="Constantia"/>
                <a:cs typeface="Constantia"/>
              </a:rPr>
              <a:t>desd</a:t>
            </a:r>
            <a:r>
              <a:rPr sz="2400" dirty="0">
                <a:latin typeface="Constantia"/>
                <a:cs typeface="Constantia"/>
              </a:rPr>
              <a:t>e</a:t>
            </a:r>
            <a:r>
              <a:rPr sz="2400" spc="-120" dirty="0">
                <a:latin typeface="Constantia"/>
                <a:cs typeface="Constantia"/>
              </a:rPr>
              <a:t> </a:t>
            </a:r>
            <a:r>
              <a:rPr sz="2400" dirty="0">
                <a:latin typeface="Constantia"/>
                <a:cs typeface="Constantia"/>
              </a:rPr>
              <a:t>el</a:t>
            </a:r>
            <a:r>
              <a:rPr sz="2400" spc="-40" dirty="0">
                <a:latin typeface="Constantia"/>
                <a:cs typeface="Constantia"/>
              </a:rPr>
              <a:t> </a:t>
            </a:r>
            <a:r>
              <a:rPr sz="2400" dirty="0">
                <a:latin typeface="Constantia"/>
                <a:cs typeface="Constantia"/>
              </a:rPr>
              <a:t>pun</a:t>
            </a:r>
            <a:r>
              <a:rPr sz="2400" spc="-35" dirty="0">
                <a:latin typeface="Constantia"/>
                <a:cs typeface="Constantia"/>
              </a:rPr>
              <a:t>t</a:t>
            </a:r>
            <a:r>
              <a:rPr sz="2400" dirty="0">
                <a:latin typeface="Constantia"/>
                <a:cs typeface="Constantia"/>
              </a:rPr>
              <a:t>o</a:t>
            </a:r>
            <a:r>
              <a:rPr sz="2400" spc="-120" dirty="0">
                <a:latin typeface="Constantia"/>
                <a:cs typeface="Constantia"/>
              </a:rPr>
              <a:t> </a:t>
            </a:r>
            <a:r>
              <a:rPr sz="2400" spc="-5" dirty="0">
                <a:latin typeface="Constantia"/>
                <a:cs typeface="Constantia"/>
              </a:rPr>
              <a:t>d</a:t>
            </a:r>
            <a:r>
              <a:rPr sz="2400" dirty="0">
                <a:latin typeface="Constantia"/>
                <a:cs typeface="Constantia"/>
              </a:rPr>
              <a:t>e</a:t>
            </a:r>
            <a:r>
              <a:rPr sz="2400" spc="-135" dirty="0">
                <a:latin typeface="Constantia"/>
                <a:cs typeface="Constantia"/>
              </a:rPr>
              <a:t> </a:t>
            </a:r>
            <a:r>
              <a:rPr sz="2400" dirty="0">
                <a:latin typeface="Constantia"/>
                <a:cs typeface="Constantia"/>
              </a:rPr>
              <a:t>vista  </a:t>
            </a:r>
            <a:r>
              <a:rPr sz="2400" spc="-5" dirty="0">
                <a:latin typeface="Constantia"/>
                <a:cs typeface="Constantia"/>
              </a:rPr>
              <a:t>estructural.</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spc="-5" dirty="0">
                <a:latin typeface="Constantia"/>
                <a:cs typeface="Constantia"/>
              </a:rPr>
              <a:t>NO</a:t>
            </a:r>
            <a:r>
              <a:rPr sz="2400" spc="-10" dirty="0">
                <a:latin typeface="Constantia"/>
                <a:cs typeface="Constantia"/>
              </a:rPr>
              <a:t> </a:t>
            </a:r>
            <a:r>
              <a:rPr sz="2400" dirty="0">
                <a:latin typeface="Constantia"/>
                <a:cs typeface="Constantia"/>
              </a:rPr>
              <a:t>ES</a:t>
            </a:r>
            <a:r>
              <a:rPr sz="2400" spc="-20" dirty="0">
                <a:latin typeface="Constantia"/>
                <a:cs typeface="Constantia"/>
              </a:rPr>
              <a:t> IGUAL</a:t>
            </a:r>
            <a:r>
              <a:rPr sz="2400" spc="-35" dirty="0">
                <a:latin typeface="Constantia"/>
                <a:cs typeface="Constantia"/>
              </a:rPr>
              <a:t> </a:t>
            </a:r>
            <a:r>
              <a:rPr sz="2400" spc="-5" dirty="0">
                <a:latin typeface="Constantia"/>
                <a:cs typeface="Constantia"/>
              </a:rPr>
              <a:t>SEMÁNTICAMENTE</a:t>
            </a:r>
            <a:r>
              <a:rPr sz="2400" spc="-70" dirty="0">
                <a:latin typeface="Constantia"/>
                <a:cs typeface="Constantia"/>
              </a:rPr>
              <a:t> </a:t>
            </a:r>
            <a:r>
              <a:rPr sz="2400" spc="-5" dirty="0">
                <a:latin typeface="Constantia"/>
                <a:cs typeface="Constantia"/>
              </a:rPr>
              <a:t>AL</a:t>
            </a:r>
            <a:r>
              <a:rPr sz="2400" spc="-60" dirty="0">
                <a:latin typeface="Constantia"/>
                <a:cs typeface="Constantia"/>
              </a:rPr>
              <a:t> </a:t>
            </a:r>
            <a:r>
              <a:rPr sz="2400" spc="-5" dirty="0">
                <a:latin typeface="Constantia"/>
                <a:cs typeface="Constantia"/>
              </a:rPr>
              <a:t>trunk</a:t>
            </a:r>
            <a:endParaRPr sz="2400">
              <a:latin typeface="Constantia"/>
              <a:cs typeface="Constantia"/>
            </a:endParaRPr>
          </a:p>
          <a:p>
            <a:pPr marL="1155700" marR="5080" lvl="2" indent="-229235">
              <a:lnSpc>
                <a:spcPct val="100000"/>
              </a:lnSpc>
              <a:spcBef>
                <a:spcPts val="509"/>
              </a:spcBef>
              <a:buFont typeface="Arial MT"/>
              <a:buChar char="•"/>
              <a:tabLst>
                <a:tab pos="1155700" algn="l"/>
                <a:tab pos="1156335" algn="l"/>
              </a:tabLst>
            </a:pPr>
            <a:r>
              <a:rPr sz="2000" spc="-5" dirty="0">
                <a:latin typeface="Constantia"/>
                <a:cs typeface="Constantia"/>
              </a:rPr>
              <a:t>El</a:t>
            </a:r>
            <a:r>
              <a:rPr sz="2000" dirty="0">
                <a:latin typeface="Constantia"/>
                <a:cs typeface="Constantia"/>
              </a:rPr>
              <a:t> </a:t>
            </a:r>
            <a:r>
              <a:rPr sz="2000" spc="-10" dirty="0">
                <a:latin typeface="Constantia"/>
                <a:cs typeface="Constantia"/>
              </a:rPr>
              <a:t>branch</a:t>
            </a:r>
            <a:r>
              <a:rPr sz="2000" spc="-35" dirty="0">
                <a:latin typeface="Constantia"/>
                <a:cs typeface="Constantia"/>
              </a:rPr>
              <a:t> </a:t>
            </a:r>
            <a:r>
              <a:rPr sz="2000" spc="-10" dirty="0">
                <a:latin typeface="Constantia"/>
                <a:cs typeface="Constantia"/>
              </a:rPr>
              <a:t>master</a:t>
            </a:r>
            <a:r>
              <a:rPr sz="2000" spc="-105" dirty="0">
                <a:latin typeface="Constantia"/>
                <a:cs typeface="Constantia"/>
              </a:rPr>
              <a:t> </a:t>
            </a:r>
            <a:r>
              <a:rPr sz="2000" spc="-5" dirty="0">
                <a:latin typeface="Constantia"/>
                <a:cs typeface="Constantia"/>
              </a:rPr>
              <a:t>se</a:t>
            </a:r>
            <a:r>
              <a:rPr sz="2000" spc="-85" dirty="0">
                <a:latin typeface="Constantia"/>
                <a:cs typeface="Constantia"/>
              </a:rPr>
              <a:t> </a:t>
            </a:r>
            <a:r>
              <a:rPr sz="2000" spc="-10" dirty="0">
                <a:latin typeface="Constantia"/>
                <a:cs typeface="Constantia"/>
              </a:rPr>
              <a:t>considera</a:t>
            </a:r>
            <a:r>
              <a:rPr sz="2000" spc="-95" dirty="0">
                <a:latin typeface="Constantia"/>
                <a:cs typeface="Constantia"/>
              </a:rPr>
              <a:t> </a:t>
            </a:r>
            <a:r>
              <a:rPr sz="2000" spc="-5" dirty="0">
                <a:latin typeface="Constantia"/>
                <a:cs typeface="Constantia"/>
              </a:rPr>
              <a:t>que</a:t>
            </a:r>
            <a:r>
              <a:rPr sz="2000" spc="-90" dirty="0">
                <a:latin typeface="Constantia"/>
                <a:cs typeface="Constantia"/>
              </a:rPr>
              <a:t> </a:t>
            </a:r>
            <a:r>
              <a:rPr sz="2000" spc="-10" dirty="0">
                <a:latin typeface="Constantia"/>
                <a:cs typeface="Constantia"/>
              </a:rPr>
              <a:t>contiene</a:t>
            </a:r>
            <a:r>
              <a:rPr sz="2000" spc="-100" dirty="0">
                <a:latin typeface="Constantia"/>
                <a:cs typeface="Constantia"/>
              </a:rPr>
              <a:t> </a:t>
            </a:r>
            <a:r>
              <a:rPr sz="2000" spc="-5" dirty="0">
                <a:latin typeface="Constantia"/>
                <a:cs typeface="Constantia"/>
              </a:rPr>
              <a:t>el</a:t>
            </a:r>
            <a:r>
              <a:rPr sz="2000" spc="-45" dirty="0">
                <a:latin typeface="Constantia"/>
                <a:cs typeface="Constantia"/>
              </a:rPr>
              <a:t> </a:t>
            </a:r>
            <a:r>
              <a:rPr sz="2000" spc="-20" dirty="0">
                <a:latin typeface="Constantia"/>
                <a:cs typeface="Constantia"/>
              </a:rPr>
              <a:t>código</a:t>
            </a:r>
            <a:r>
              <a:rPr sz="2000" spc="-110" dirty="0">
                <a:latin typeface="Constantia"/>
                <a:cs typeface="Constantia"/>
              </a:rPr>
              <a:t> </a:t>
            </a:r>
            <a:r>
              <a:rPr sz="2000" spc="-5" dirty="0">
                <a:latin typeface="Constantia"/>
                <a:cs typeface="Constantia"/>
              </a:rPr>
              <a:t>que</a:t>
            </a:r>
            <a:r>
              <a:rPr sz="2000" spc="-80" dirty="0">
                <a:latin typeface="Constantia"/>
                <a:cs typeface="Constantia"/>
              </a:rPr>
              <a:t> </a:t>
            </a:r>
            <a:r>
              <a:rPr sz="2000" spc="-5" dirty="0">
                <a:latin typeface="Constantia"/>
                <a:cs typeface="Constantia"/>
              </a:rPr>
              <a:t>se </a:t>
            </a:r>
            <a:r>
              <a:rPr sz="2000" spc="-484" dirty="0">
                <a:latin typeface="Constantia"/>
                <a:cs typeface="Constantia"/>
              </a:rPr>
              <a:t> </a:t>
            </a:r>
            <a:r>
              <a:rPr sz="2000" spc="-5" dirty="0">
                <a:latin typeface="Constantia"/>
                <a:cs typeface="Constantia"/>
              </a:rPr>
              <a:t>puede</a:t>
            </a:r>
            <a:r>
              <a:rPr sz="2000" spc="-60" dirty="0">
                <a:latin typeface="Constantia"/>
                <a:cs typeface="Constantia"/>
              </a:rPr>
              <a:t> </a:t>
            </a:r>
            <a:r>
              <a:rPr sz="2000" spc="-5" dirty="0">
                <a:latin typeface="Constantia"/>
                <a:cs typeface="Constantia"/>
              </a:rPr>
              <a:t>poner</a:t>
            </a:r>
            <a:r>
              <a:rPr sz="2000" spc="-120" dirty="0">
                <a:latin typeface="Constantia"/>
                <a:cs typeface="Constantia"/>
              </a:rPr>
              <a:t> </a:t>
            </a:r>
            <a:r>
              <a:rPr sz="2000" spc="-5" dirty="0">
                <a:latin typeface="Constantia"/>
                <a:cs typeface="Constantia"/>
              </a:rPr>
              <a:t>en</a:t>
            </a:r>
            <a:r>
              <a:rPr sz="2000" spc="-55" dirty="0">
                <a:latin typeface="Constantia"/>
                <a:cs typeface="Constantia"/>
              </a:rPr>
              <a:t> </a:t>
            </a:r>
            <a:r>
              <a:rPr sz="2000" spc="-5" dirty="0">
                <a:latin typeface="Constantia"/>
                <a:cs typeface="Constantia"/>
              </a:rPr>
              <a:t>p</a:t>
            </a:r>
            <a:r>
              <a:rPr sz="2000" spc="-35" dirty="0">
                <a:latin typeface="Constantia"/>
                <a:cs typeface="Constantia"/>
              </a:rPr>
              <a:t>r</a:t>
            </a:r>
            <a:r>
              <a:rPr sz="2000" spc="-5" dirty="0">
                <a:latin typeface="Constantia"/>
                <a:cs typeface="Constantia"/>
              </a:rPr>
              <a:t>odu</a:t>
            </a:r>
            <a:r>
              <a:rPr sz="2000" spc="-40" dirty="0">
                <a:latin typeface="Constantia"/>
                <a:cs typeface="Constantia"/>
              </a:rPr>
              <a:t>c</a:t>
            </a:r>
            <a:r>
              <a:rPr sz="2000" spc="-10" dirty="0">
                <a:latin typeface="Constantia"/>
                <a:cs typeface="Constantia"/>
              </a:rPr>
              <a:t>ción.</a:t>
            </a:r>
            <a:endParaRPr sz="2000">
              <a:latin typeface="Constantia"/>
              <a:cs typeface="Constantia"/>
            </a:endParaRPr>
          </a:p>
          <a:p>
            <a:pPr marL="755650" lvl="1" indent="-285750">
              <a:lnSpc>
                <a:spcPct val="100000"/>
              </a:lnSpc>
              <a:spcBef>
                <a:spcPts val="550"/>
              </a:spcBef>
              <a:buFont typeface="Arial MT"/>
              <a:buChar char="–"/>
              <a:tabLst>
                <a:tab pos="755650" algn="l"/>
              </a:tabLst>
            </a:pPr>
            <a:r>
              <a:rPr sz="2400" spc="-5" dirty="0">
                <a:latin typeface="Constantia"/>
                <a:cs typeface="Constantia"/>
              </a:rPr>
              <a:t>El</a:t>
            </a:r>
            <a:r>
              <a:rPr sz="2400" spc="-15" dirty="0">
                <a:latin typeface="Constantia"/>
                <a:cs typeface="Constantia"/>
              </a:rPr>
              <a:t> </a:t>
            </a:r>
            <a:r>
              <a:rPr sz="2400" spc="-10" dirty="0">
                <a:latin typeface="Constantia"/>
                <a:cs typeface="Constantia"/>
              </a:rPr>
              <a:t>branch</a:t>
            </a:r>
            <a:r>
              <a:rPr sz="2400" spc="-35" dirty="0">
                <a:latin typeface="Constantia"/>
                <a:cs typeface="Constantia"/>
              </a:rPr>
              <a:t> </a:t>
            </a:r>
            <a:r>
              <a:rPr sz="2400" spc="-10" dirty="0">
                <a:latin typeface="Constantia"/>
                <a:cs typeface="Constantia"/>
              </a:rPr>
              <a:t>master</a:t>
            </a:r>
            <a:r>
              <a:rPr sz="2400" spc="-135" dirty="0">
                <a:latin typeface="Constantia"/>
                <a:cs typeface="Constantia"/>
              </a:rPr>
              <a:t> </a:t>
            </a:r>
            <a:r>
              <a:rPr sz="2400" dirty="0">
                <a:latin typeface="Constantia"/>
                <a:cs typeface="Constantia"/>
              </a:rPr>
              <a:t>es</a:t>
            </a:r>
            <a:r>
              <a:rPr sz="2400" spc="-85" dirty="0">
                <a:solidFill>
                  <a:srgbClr val="0000FF"/>
                </a:solidFill>
                <a:latin typeface="Constantia"/>
                <a:cs typeface="Constantia"/>
              </a:rPr>
              <a:t> </a:t>
            </a:r>
            <a:r>
              <a:rPr sz="2400" u="heavy" spc="-5" dirty="0">
                <a:solidFill>
                  <a:srgbClr val="0000FF"/>
                </a:solidFill>
                <a:uFill>
                  <a:solidFill>
                    <a:srgbClr val="0000FF"/>
                  </a:solidFill>
                </a:uFill>
                <a:latin typeface="Constantia"/>
                <a:cs typeface="Constantia"/>
                <a:hlinkClick r:id="rId7"/>
              </a:rPr>
              <a:t>una</a:t>
            </a:r>
            <a:r>
              <a:rPr sz="2400" u="heavy" spc="-110" dirty="0">
                <a:solidFill>
                  <a:srgbClr val="0000FF"/>
                </a:solidFill>
                <a:uFill>
                  <a:solidFill>
                    <a:srgbClr val="0000FF"/>
                  </a:solidFill>
                </a:uFill>
                <a:latin typeface="Constantia"/>
                <a:cs typeface="Constantia"/>
                <a:hlinkClick r:id="rId7"/>
              </a:rPr>
              <a:t> </a:t>
            </a:r>
            <a:r>
              <a:rPr sz="2400" u="heavy" spc="-15" dirty="0">
                <a:solidFill>
                  <a:srgbClr val="0000FF"/>
                </a:solidFill>
                <a:uFill>
                  <a:solidFill>
                    <a:srgbClr val="0000FF"/>
                  </a:solidFill>
                </a:uFill>
                <a:latin typeface="Constantia"/>
                <a:cs typeface="Constantia"/>
                <a:hlinkClick r:id="rId7"/>
              </a:rPr>
              <a:t>referencia</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dirty="0">
                <a:latin typeface="Constantia"/>
                <a:cs typeface="Constantia"/>
              </a:rPr>
              <a:t>Listar</a:t>
            </a:r>
            <a:r>
              <a:rPr sz="2800" spc="-110" dirty="0">
                <a:latin typeface="Constantia"/>
                <a:cs typeface="Constantia"/>
              </a:rPr>
              <a:t> </a:t>
            </a:r>
            <a:r>
              <a:rPr sz="2800" spc="-10" dirty="0">
                <a:latin typeface="Constantia"/>
                <a:cs typeface="Constantia"/>
              </a:rPr>
              <a:t>branches</a:t>
            </a:r>
            <a:r>
              <a:rPr sz="2800" spc="-70" dirty="0">
                <a:latin typeface="Constantia"/>
                <a:cs typeface="Constantia"/>
              </a:rPr>
              <a:t> </a:t>
            </a:r>
            <a:r>
              <a:rPr sz="2800" dirty="0">
                <a:latin typeface="Constantia"/>
                <a:cs typeface="Constantia"/>
              </a:rPr>
              <a:t>/</a:t>
            </a:r>
            <a:r>
              <a:rPr sz="2800" spc="-50" dirty="0">
                <a:latin typeface="Constantia"/>
                <a:cs typeface="Constantia"/>
              </a:rPr>
              <a:t> </a:t>
            </a:r>
            <a:r>
              <a:rPr sz="2800" spc="-25" dirty="0">
                <a:latin typeface="Constantia"/>
                <a:cs typeface="Constantia"/>
              </a:rPr>
              <a:t>Averiguar</a:t>
            </a:r>
            <a:r>
              <a:rPr sz="2800" spc="-110" dirty="0">
                <a:latin typeface="Constantia"/>
                <a:cs typeface="Constantia"/>
              </a:rPr>
              <a:t> </a:t>
            </a:r>
            <a:r>
              <a:rPr sz="2800" spc="-10" dirty="0">
                <a:latin typeface="Constantia"/>
                <a:cs typeface="Constantia"/>
              </a:rPr>
              <a:t>branch</a:t>
            </a:r>
            <a:r>
              <a:rPr sz="2800" spc="-120" dirty="0">
                <a:latin typeface="Constantia"/>
                <a:cs typeface="Constantia"/>
              </a:rPr>
              <a:t> </a:t>
            </a:r>
            <a:r>
              <a:rPr sz="2800" dirty="0">
                <a:latin typeface="Constantia"/>
                <a:cs typeface="Constantia"/>
              </a:rPr>
              <a:t>actual</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75" dirty="0">
                <a:latin typeface="Constantia"/>
                <a:cs typeface="Constantia"/>
              </a:rPr>
              <a:t> </a:t>
            </a:r>
            <a:r>
              <a:rPr sz="2400" spc="-10" dirty="0">
                <a:latin typeface="Constantia"/>
                <a:cs typeface="Constantia"/>
              </a:rPr>
              <a:t>branch</a:t>
            </a:r>
            <a:r>
              <a:rPr sz="2400" spc="-45" dirty="0">
                <a:latin typeface="Constantia"/>
                <a:cs typeface="Constantia"/>
              </a:rPr>
              <a:t> </a:t>
            </a:r>
            <a:r>
              <a:rPr sz="2400" spc="-5" dirty="0">
                <a:latin typeface="Constantia"/>
                <a:cs typeface="Constantia"/>
              </a:rPr>
              <a:t>[-v]</a:t>
            </a:r>
            <a:r>
              <a:rPr sz="2400" spc="-30" dirty="0">
                <a:latin typeface="Constantia"/>
                <a:cs typeface="Constantia"/>
              </a:rPr>
              <a:t> </a:t>
            </a:r>
            <a:r>
              <a:rPr sz="2400" dirty="0">
                <a:latin typeface="Constantia"/>
                <a:cs typeface="Constantia"/>
              </a:rPr>
              <a:t>–a</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spc="20" dirty="0">
                <a:latin typeface="Constantia"/>
                <a:cs typeface="Constantia"/>
              </a:rPr>
              <a:t>La</a:t>
            </a:r>
            <a:r>
              <a:rPr sz="2400" spc="-110" dirty="0">
                <a:latin typeface="Constantia"/>
                <a:cs typeface="Constantia"/>
              </a:rPr>
              <a:t> </a:t>
            </a:r>
            <a:r>
              <a:rPr sz="2400" spc="-10" dirty="0">
                <a:latin typeface="Constantia"/>
                <a:cs typeface="Constantia"/>
              </a:rPr>
              <a:t>referencia</a:t>
            </a:r>
            <a:r>
              <a:rPr sz="2400" spc="-75" dirty="0">
                <a:latin typeface="Constantia"/>
                <a:cs typeface="Constantia"/>
              </a:rPr>
              <a:t> </a:t>
            </a:r>
            <a:r>
              <a:rPr sz="2400" spc="-5" dirty="0">
                <a:latin typeface="Constantia"/>
                <a:cs typeface="Constantia"/>
              </a:rPr>
              <a:t>HEAD</a:t>
            </a:r>
            <a:r>
              <a:rPr sz="2400" spc="-80" dirty="0">
                <a:latin typeface="Constantia"/>
                <a:cs typeface="Constantia"/>
              </a:rPr>
              <a:t> </a:t>
            </a:r>
            <a:r>
              <a:rPr sz="2400" dirty="0">
                <a:latin typeface="Constantia"/>
                <a:cs typeface="Constantia"/>
              </a:rPr>
              <a:t>apunta</a:t>
            </a:r>
            <a:r>
              <a:rPr sz="2400" spc="-145" dirty="0">
                <a:latin typeface="Constantia"/>
                <a:cs typeface="Constantia"/>
              </a:rPr>
              <a:t> </a:t>
            </a:r>
            <a:r>
              <a:rPr sz="2400" dirty="0">
                <a:latin typeface="Constantia"/>
                <a:cs typeface="Constantia"/>
              </a:rPr>
              <a:t>al</a:t>
            </a:r>
            <a:r>
              <a:rPr sz="2400" spc="-10" dirty="0">
                <a:latin typeface="Constantia"/>
                <a:cs typeface="Constantia"/>
              </a:rPr>
              <a:t> branch</a:t>
            </a:r>
            <a:r>
              <a:rPr sz="2400" spc="-100" dirty="0">
                <a:latin typeface="Constantia"/>
                <a:cs typeface="Constantia"/>
              </a:rPr>
              <a:t> </a:t>
            </a:r>
            <a:r>
              <a:rPr sz="2400" dirty="0">
                <a:latin typeface="Constantia"/>
                <a:cs typeface="Constantia"/>
              </a:rPr>
              <a:t>actual</a:t>
            </a:r>
            <a:endParaRPr sz="2400">
              <a:latin typeface="Constantia"/>
              <a:cs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778814" y="387480"/>
            <a:ext cx="7586370" cy="407579"/>
          </a:xfrm>
          <a:prstGeom prst="rect">
            <a:avLst/>
          </a:prstGeom>
        </p:spPr>
      </p:pic>
      <p:sp>
        <p:nvSpPr>
          <p:cNvPr id="5" name="object 5"/>
          <p:cNvSpPr txBox="1">
            <a:spLocks noGrp="1"/>
          </p:cNvSpPr>
          <p:nvPr>
            <p:ph type="title"/>
          </p:nvPr>
        </p:nvSpPr>
        <p:spPr>
          <a:xfrm>
            <a:off x="775969" y="273304"/>
            <a:ext cx="7587615" cy="513080"/>
          </a:xfrm>
          <a:prstGeom prst="rect">
            <a:avLst/>
          </a:prstGeom>
        </p:spPr>
        <p:txBody>
          <a:bodyPr vert="horz" wrap="square" lIns="0" tIns="12065" rIns="0" bIns="0" rtlCol="0">
            <a:spAutoFit/>
          </a:bodyPr>
          <a:lstStyle/>
          <a:p>
            <a:pPr marL="12700">
              <a:lnSpc>
                <a:spcPct val="100000"/>
              </a:lnSpc>
              <a:spcBef>
                <a:spcPts val="95"/>
              </a:spcBef>
            </a:pPr>
            <a:r>
              <a:rPr lang="es-CO" spc="-25"/>
              <a:t>¿Por</a:t>
            </a:r>
            <a:r>
              <a:rPr lang="es-CO" spc="-5"/>
              <a:t> qué</a:t>
            </a:r>
            <a:r>
              <a:rPr lang="es-CO"/>
              <a:t> </a:t>
            </a:r>
            <a:r>
              <a:rPr lang="es-CO" spc="-5"/>
              <a:t>un</a:t>
            </a:r>
            <a:r>
              <a:rPr lang="es-CO" spc="5"/>
              <a:t> </a:t>
            </a:r>
            <a:r>
              <a:rPr lang="es-CO" spc="-15"/>
              <a:t>Sistema</a:t>
            </a:r>
            <a:r>
              <a:rPr lang="es-CO" spc="15"/>
              <a:t> </a:t>
            </a:r>
            <a:r>
              <a:rPr lang="es-CO" spc="-5"/>
              <a:t>de </a:t>
            </a:r>
            <a:r>
              <a:rPr lang="es-CO" spc="-15"/>
              <a:t>Control</a:t>
            </a:r>
            <a:r>
              <a:rPr lang="es-CO" spc="10"/>
              <a:t> </a:t>
            </a:r>
            <a:r>
              <a:rPr lang="es-CO" spc="-5"/>
              <a:t>de </a:t>
            </a:r>
            <a:r>
              <a:rPr lang="es-CO" spc="-30"/>
              <a:t>Versiones?</a:t>
            </a:r>
          </a:p>
        </p:txBody>
      </p:sp>
      <p:pic>
        <p:nvPicPr>
          <p:cNvPr id="6" name="object 6"/>
          <p:cNvPicPr/>
          <p:nvPr/>
        </p:nvPicPr>
        <p:blipFill>
          <a:blip r:embed="rId3" cstate="print"/>
          <a:stretch>
            <a:fillRect/>
          </a:stretch>
        </p:blipFill>
        <p:spPr>
          <a:xfrm>
            <a:off x="1207578" y="1385553"/>
            <a:ext cx="6724396" cy="3791204"/>
          </a:xfrm>
          <a:prstGeom prst="rect">
            <a:avLst/>
          </a:prstGeom>
        </p:spPr>
      </p:pic>
      <p:pic>
        <p:nvPicPr>
          <p:cNvPr id="1026" name="Picture 2" descr="Jugando con Git y Github (Parte-1) - DEV Community">
            <a:extLst>
              <a:ext uri="{FF2B5EF4-FFF2-40B4-BE49-F238E27FC236}">
                <a16:creationId xmlns:a16="http://schemas.microsoft.com/office/drawing/2014/main" id="{99739ED2-97B6-DC88-5F7C-A6C083BB4A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647" y="5486400"/>
            <a:ext cx="6106257" cy="3041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027425" y="153923"/>
              <a:ext cx="2066544" cy="925067"/>
            </a:xfrm>
            <a:prstGeom prst="rect">
              <a:avLst/>
            </a:prstGeom>
          </p:spPr>
        </p:pic>
        <p:pic>
          <p:nvPicPr>
            <p:cNvPr id="9" name="object 9"/>
            <p:cNvPicPr/>
            <p:nvPr/>
          </p:nvPicPr>
          <p:blipFill>
            <a:blip r:embed="rId5" cstate="print"/>
            <a:stretch>
              <a:fillRect/>
            </a:stretch>
          </p:blipFill>
          <p:spPr>
            <a:xfrm>
              <a:off x="4629149" y="153923"/>
              <a:ext cx="1066800" cy="925067"/>
            </a:xfrm>
            <a:prstGeom prst="rect">
              <a:avLst/>
            </a:prstGeom>
          </p:spPr>
        </p:pic>
        <p:pic>
          <p:nvPicPr>
            <p:cNvPr id="10" name="object 10"/>
            <p:cNvPicPr/>
            <p:nvPr/>
          </p:nvPicPr>
          <p:blipFill>
            <a:blip r:embed="rId6" cstate="print"/>
            <a:stretch>
              <a:fillRect/>
            </a:stretch>
          </p:blipFill>
          <p:spPr>
            <a:xfrm>
              <a:off x="5136642" y="153923"/>
              <a:ext cx="979932" cy="925067"/>
            </a:xfrm>
            <a:prstGeom prst="rect">
              <a:avLst/>
            </a:prstGeom>
          </p:spPr>
        </p:pic>
      </p:grpSp>
      <p:sp>
        <p:nvSpPr>
          <p:cNvPr id="12" name="object 12"/>
          <p:cNvSpPr txBox="1">
            <a:spLocks noGrp="1"/>
          </p:cNvSpPr>
          <p:nvPr>
            <p:ph type="title"/>
          </p:nvPr>
        </p:nvSpPr>
        <p:spPr>
          <a:xfrm>
            <a:off x="3294634" y="273304"/>
            <a:ext cx="255587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30" dirty="0"/>
              <a:t> </a:t>
            </a:r>
            <a:r>
              <a:rPr spc="-5" dirty="0"/>
              <a:t>en</a:t>
            </a:r>
            <a:r>
              <a:rPr spc="-40" dirty="0"/>
              <a:t> </a:t>
            </a:r>
            <a:r>
              <a:rPr spc="-5" dirty="0"/>
              <a:t>git</a:t>
            </a:r>
          </a:p>
        </p:txBody>
      </p:sp>
      <p:sp>
        <p:nvSpPr>
          <p:cNvPr id="13" name="object 13"/>
          <p:cNvSpPr txBox="1"/>
          <p:nvPr/>
        </p:nvSpPr>
        <p:spPr>
          <a:xfrm>
            <a:off x="535940" y="844218"/>
            <a:ext cx="5233035" cy="2813685"/>
          </a:xfrm>
          <a:prstGeom prst="rect">
            <a:avLst/>
          </a:prstGeom>
        </p:spPr>
        <p:txBody>
          <a:bodyPr vert="horz" wrap="square" lIns="0" tIns="90170" rIns="0" bIns="0" rtlCol="0">
            <a:spAutoFit/>
          </a:bodyPr>
          <a:lstStyle/>
          <a:p>
            <a:pPr marL="355600" indent="-342900">
              <a:lnSpc>
                <a:spcPct val="100000"/>
              </a:lnSpc>
              <a:spcBef>
                <a:spcPts val="710"/>
              </a:spcBef>
              <a:buFont typeface="Arial MT"/>
              <a:buChar char="•"/>
              <a:tabLst>
                <a:tab pos="354965" algn="l"/>
                <a:tab pos="355600" algn="l"/>
              </a:tabLst>
            </a:pPr>
            <a:r>
              <a:rPr sz="2400" spc="-10" dirty="0">
                <a:latin typeface="Constantia"/>
                <a:cs typeface="Constantia"/>
              </a:rPr>
              <a:t>Crear</a:t>
            </a:r>
            <a:r>
              <a:rPr sz="2400" spc="-130" dirty="0">
                <a:latin typeface="Constantia"/>
                <a:cs typeface="Constantia"/>
              </a:rPr>
              <a:t> </a:t>
            </a:r>
            <a:r>
              <a:rPr sz="2400" spc="-5" dirty="0">
                <a:latin typeface="Constantia"/>
                <a:cs typeface="Constantia"/>
              </a:rPr>
              <a:t>un</a:t>
            </a:r>
            <a:r>
              <a:rPr sz="2400" spc="-60" dirty="0">
                <a:latin typeface="Constantia"/>
                <a:cs typeface="Constantia"/>
              </a:rPr>
              <a:t> </a:t>
            </a:r>
            <a:r>
              <a:rPr sz="2400" spc="-10" dirty="0">
                <a:latin typeface="Constantia"/>
                <a:cs typeface="Constantia"/>
              </a:rPr>
              <a:t>branch</a:t>
            </a:r>
            <a:r>
              <a:rPr sz="2400" spc="-45" dirty="0">
                <a:latin typeface="Constantia"/>
                <a:cs typeface="Constantia"/>
              </a:rPr>
              <a:t> </a:t>
            </a:r>
            <a:r>
              <a:rPr sz="2400" spc="-5" dirty="0">
                <a:latin typeface="Constantia"/>
                <a:cs typeface="Constantia"/>
              </a:rPr>
              <a:t>(local)</a:t>
            </a:r>
            <a:endParaRPr sz="2400">
              <a:latin typeface="Constantia"/>
              <a:cs typeface="Constantia"/>
            </a:endParaRPr>
          </a:p>
          <a:p>
            <a:pPr marL="755650" lvl="1" indent="-285750">
              <a:lnSpc>
                <a:spcPct val="100000"/>
              </a:lnSpc>
              <a:spcBef>
                <a:spcPts val="509"/>
              </a:spcBef>
              <a:buFont typeface="Arial MT"/>
              <a:buChar char="–"/>
              <a:tabLst>
                <a:tab pos="755015" algn="l"/>
                <a:tab pos="755650" algn="l"/>
              </a:tabLst>
            </a:pPr>
            <a:r>
              <a:rPr sz="2000" spc="-5" dirty="0">
                <a:latin typeface="Constantia"/>
                <a:cs typeface="Constantia"/>
              </a:rPr>
              <a:t>git</a:t>
            </a:r>
            <a:r>
              <a:rPr sz="2000" spc="-75" dirty="0">
                <a:latin typeface="Constantia"/>
                <a:cs typeface="Constantia"/>
              </a:rPr>
              <a:t> </a:t>
            </a:r>
            <a:r>
              <a:rPr sz="2000" spc="-10" dirty="0">
                <a:latin typeface="Constantia"/>
                <a:cs typeface="Constantia"/>
              </a:rPr>
              <a:t>branch</a:t>
            </a:r>
            <a:r>
              <a:rPr sz="2000" spc="-30" dirty="0">
                <a:latin typeface="Constantia"/>
                <a:cs typeface="Constantia"/>
              </a:rPr>
              <a:t> </a:t>
            </a:r>
            <a:r>
              <a:rPr sz="2000" spc="-10" dirty="0">
                <a:latin typeface="Constantia"/>
                <a:cs typeface="Constantia"/>
              </a:rPr>
              <a:t>&lt;nombre</a:t>
            </a:r>
            <a:r>
              <a:rPr sz="2000" spc="-65" dirty="0">
                <a:latin typeface="Constantia"/>
                <a:cs typeface="Constantia"/>
              </a:rPr>
              <a:t> </a:t>
            </a:r>
            <a:r>
              <a:rPr sz="2000" spc="-10" dirty="0">
                <a:latin typeface="Constantia"/>
                <a:cs typeface="Constantia"/>
              </a:rPr>
              <a:t>branch&gt;</a:t>
            </a:r>
            <a:endParaRPr sz="2000">
              <a:latin typeface="Constantia"/>
              <a:cs typeface="Constantia"/>
            </a:endParaRPr>
          </a:p>
          <a:p>
            <a:pPr marL="755650" lvl="1" indent="-285750">
              <a:lnSpc>
                <a:spcPct val="100000"/>
              </a:lnSpc>
              <a:spcBef>
                <a:spcPts val="480"/>
              </a:spcBef>
              <a:buFont typeface="Arial MT"/>
              <a:buChar char="–"/>
              <a:tabLst>
                <a:tab pos="755015" algn="l"/>
                <a:tab pos="755650" algn="l"/>
              </a:tabLst>
            </a:pPr>
            <a:r>
              <a:rPr sz="2000" spc="-10" dirty="0">
                <a:latin typeface="Constantia"/>
                <a:cs typeface="Constantia"/>
              </a:rPr>
              <a:t>C</a:t>
            </a:r>
            <a:r>
              <a:rPr sz="2000" spc="-35" dirty="0">
                <a:latin typeface="Constantia"/>
                <a:cs typeface="Constantia"/>
              </a:rPr>
              <a:t>r</a:t>
            </a:r>
            <a:r>
              <a:rPr sz="2000" spc="-5" dirty="0">
                <a:latin typeface="Constantia"/>
                <a:cs typeface="Constantia"/>
              </a:rPr>
              <a:t>ea</a:t>
            </a:r>
            <a:r>
              <a:rPr sz="2000" spc="-80" dirty="0">
                <a:latin typeface="Constantia"/>
                <a:cs typeface="Constantia"/>
              </a:rPr>
              <a:t> </a:t>
            </a:r>
            <a:r>
              <a:rPr sz="2000" spc="-10" dirty="0">
                <a:latin typeface="Constantia"/>
                <a:cs typeface="Constantia"/>
              </a:rPr>
              <a:t>u</a:t>
            </a:r>
            <a:r>
              <a:rPr sz="2000" spc="-5" dirty="0">
                <a:latin typeface="Constantia"/>
                <a:cs typeface="Constantia"/>
              </a:rPr>
              <a:t>n</a:t>
            </a:r>
            <a:r>
              <a:rPr sz="2000" spc="-30" dirty="0">
                <a:latin typeface="Constantia"/>
                <a:cs typeface="Constantia"/>
              </a:rPr>
              <a:t> </a:t>
            </a:r>
            <a:r>
              <a:rPr sz="2000" spc="-10" dirty="0">
                <a:latin typeface="Constantia"/>
                <a:cs typeface="Constantia"/>
              </a:rPr>
              <a:t>b</a:t>
            </a:r>
            <a:r>
              <a:rPr sz="2000" spc="-40" dirty="0">
                <a:latin typeface="Constantia"/>
                <a:cs typeface="Constantia"/>
              </a:rPr>
              <a:t>r</a:t>
            </a:r>
            <a:r>
              <a:rPr sz="2000" spc="-5" dirty="0">
                <a:latin typeface="Constantia"/>
                <a:cs typeface="Constantia"/>
              </a:rPr>
              <a:t>anch</a:t>
            </a:r>
            <a:r>
              <a:rPr sz="2000" spc="-80" dirty="0">
                <a:latin typeface="Constantia"/>
                <a:cs typeface="Constantia"/>
              </a:rPr>
              <a:t> </a:t>
            </a:r>
            <a:r>
              <a:rPr sz="2000" spc="-5" dirty="0">
                <a:latin typeface="Constantia"/>
                <a:cs typeface="Constantia"/>
              </a:rPr>
              <a:t>a</a:t>
            </a:r>
            <a:r>
              <a:rPr sz="2000" spc="-80" dirty="0">
                <a:latin typeface="Constantia"/>
                <a:cs typeface="Constantia"/>
              </a:rPr>
              <a:t> </a:t>
            </a:r>
            <a:r>
              <a:rPr sz="2000" spc="-5" dirty="0">
                <a:latin typeface="Constantia"/>
                <a:cs typeface="Constantia"/>
              </a:rPr>
              <a:t>partir</a:t>
            </a:r>
            <a:r>
              <a:rPr sz="2000" spc="-130" dirty="0">
                <a:latin typeface="Constantia"/>
                <a:cs typeface="Constantia"/>
              </a:rPr>
              <a:t> </a:t>
            </a:r>
            <a:r>
              <a:rPr sz="2000" spc="-10" dirty="0">
                <a:latin typeface="Constantia"/>
                <a:cs typeface="Constantia"/>
              </a:rPr>
              <a:t>de</a:t>
            </a:r>
            <a:r>
              <a:rPr sz="2000" spc="-5" dirty="0">
                <a:latin typeface="Constantia"/>
                <a:cs typeface="Constantia"/>
              </a:rPr>
              <a:t>l</a:t>
            </a:r>
            <a:r>
              <a:rPr sz="2000" spc="5" dirty="0">
                <a:latin typeface="Constantia"/>
                <a:cs typeface="Constantia"/>
              </a:rPr>
              <a:t> </a:t>
            </a:r>
            <a:r>
              <a:rPr sz="2000" spc="-10" dirty="0">
                <a:latin typeface="Constantia"/>
                <a:cs typeface="Constantia"/>
              </a:rPr>
              <a:t>b</a:t>
            </a:r>
            <a:r>
              <a:rPr sz="2000" spc="-40" dirty="0">
                <a:latin typeface="Constantia"/>
                <a:cs typeface="Constantia"/>
              </a:rPr>
              <a:t>r</a:t>
            </a:r>
            <a:r>
              <a:rPr sz="2000" spc="-5" dirty="0">
                <a:latin typeface="Constantia"/>
                <a:cs typeface="Constantia"/>
              </a:rPr>
              <a:t>anch</a:t>
            </a:r>
            <a:r>
              <a:rPr sz="2000" spc="-80" dirty="0">
                <a:latin typeface="Constantia"/>
                <a:cs typeface="Constantia"/>
              </a:rPr>
              <a:t> </a:t>
            </a:r>
            <a:r>
              <a:rPr sz="2000" spc="-5" dirty="0">
                <a:latin typeface="Constantia"/>
                <a:cs typeface="Constantia"/>
              </a:rPr>
              <a:t>act</a:t>
            </a:r>
            <a:r>
              <a:rPr sz="2000" spc="-10" dirty="0">
                <a:latin typeface="Constantia"/>
                <a:cs typeface="Constantia"/>
              </a:rPr>
              <a:t>ual</a:t>
            </a:r>
            <a:endParaRPr sz="2000">
              <a:latin typeface="Constantia"/>
              <a:cs typeface="Constantia"/>
            </a:endParaRPr>
          </a:p>
          <a:p>
            <a:pPr marL="355600" indent="-342900">
              <a:lnSpc>
                <a:spcPct val="100000"/>
              </a:lnSpc>
              <a:spcBef>
                <a:spcPts val="545"/>
              </a:spcBef>
              <a:buFont typeface="Arial MT"/>
              <a:buChar char="•"/>
              <a:tabLst>
                <a:tab pos="354965" algn="l"/>
                <a:tab pos="355600" algn="l"/>
              </a:tabLst>
            </a:pPr>
            <a:r>
              <a:rPr sz="2400" spc="-30" dirty="0">
                <a:latin typeface="Constantia"/>
                <a:cs typeface="Constantia"/>
              </a:rPr>
              <a:t>P</a:t>
            </a:r>
            <a:r>
              <a:rPr sz="2400" dirty="0">
                <a:latin typeface="Constantia"/>
                <a:cs typeface="Constantia"/>
              </a:rPr>
              <a:t>asar</a:t>
            </a:r>
            <a:r>
              <a:rPr sz="2400" spc="-140" dirty="0">
                <a:latin typeface="Constantia"/>
                <a:cs typeface="Constantia"/>
              </a:rPr>
              <a:t> </a:t>
            </a:r>
            <a:r>
              <a:rPr sz="2400" dirty="0">
                <a:latin typeface="Constantia"/>
                <a:cs typeface="Constantia"/>
              </a:rPr>
              <a:t>a</a:t>
            </a:r>
            <a:r>
              <a:rPr sz="2400" spc="-90" dirty="0">
                <a:latin typeface="Constantia"/>
                <a:cs typeface="Constantia"/>
              </a:rPr>
              <a:t> </a:t>
            </a:r>
            <a:r>
              <a:rPr sz="2400" spc="-5" dirty="0">
                <a:latin typeface="Constantia"/>
                <a:cs typeface="Constantia"/>
              </a:rPr>
              <a:t>t</a:t>
            </a:r>
            <a:r>
              <a:rPr sz="2400" spc="-45" dirty="0">
                <a:latin typeface="Constantia"/>
                <a:cs typeface="Constantia"/>
              </a:rPr>
              <a:t>r</a:t>
            </a:r>
            <a:r>
              <a:rPr sz="2400" dirty="0">
                <a:latin typeface="Constantia"/>
                <a:cs typeface="Constantia"/>
              </a:rPr>
              <a:t>abajar</a:t>
            </a:r>
            <a:r>
              <a:rPr sz="2400" spc="-130" dirty="0">
                <a:latin typeface="Constantia"/>
                <a:cs typeface="Constantia"/>
              </a:rPr>
              <a:t> </a:t>
            </a:r>
            <a:r>
              <a:rPr sz="2400" dirty="0">
                <a:latin typeface="Constantia"/>
                <a:cs typeface="Constantia"/>
              </a:rPr>
              <a:t>a</a:t>
            </a:r>
            <a:r>
              <a:rPr sz="2400" spc="-125" dirty="0">
                <a:latin typeface="Constantia"/>
                <a:cs typeface="Constantia"/>
              </a:rPr>
              <a:t> </a:t>
            </a:r>
            <a:r>
              <a:rPr sz="2400" dirty="0">
                <a:latin typeface="Constantia"/>
                <a:cs typeface="Constantia"/>
              </a:rPr>
              <a:t>ot</a:t>
            </a:r>
            <a:r>
              <a:rPr sz="2400" spc="-40" dirty="0">
                <a:latin typeface="Constantia"/>
                <a:cs typeface="Constantia"/>
              </a:rPr>
              <a:t>r</a:t>
            </a:r>
            <a:r>
              <a:rPr sz="2400" dirty="0">
                <a:latin typeface="Constantia"/>
                <a:cs typeface="Constantia"/>
              </a:rPr>
              <a:t>o</a:t>
            </a:r>
            <a:r>
              <a:rPr sz="2400" spc="-45" dirty="0">
                <a:latin typeface="Constantia"/>
                <a:cs typeface="Constantia"/>
              </a:rPr>
              <a:t> </a:t>
            </a:r>
            <a:r>
              <a:rPr sz="2400" spc="-5" dirty="0">
                <a:latin typeface="Constantia"/>
                <a:cs typeface="Constantia"/>
              </a:rPr>
              <a:t>b</a:t>
            </a:r>
            <a:r>
              <a:rPr sz="2400" spc="-45" dirty="0">
                <a:latin typeface="Constantia"/>
                <a:cs typeface="Constantia"/>
              </a:rPr>
              <a:t>r</a:t>
            </a:r>
            <a:r>
              <a:rPr sz="2400" dirty="0">
                <a:latin typeface="Constantia"/>
                <a:cs typeface="Constantia"/>
              </a:rPr>
              <a:t>anch</a:t>
            </a:r>
            <a:endParaRPr sz="2400">
              <a:latin typeface="Constantia"/>
              <a:cs typeface="Constantia"/>
            </a:endParaRPr>
          </a:p>
          <a:p>
            <a:pPr marL="755650" lvl="1" indent="-285750">
              <a:lnSpc>
                <a:spcPct val="100000"/>
              </a:lnSpc>
              <a:spcBef>
                <a:spcPts val="509"/>
              </a:spcBef>
              <a:buFont typeface="Arial MT"/>
              <a:buChar char="–"/>
              <a:tabLst>
                <a:tab pos="755015" algn="l"/>
                <a:tab pos="755650" algn="l"/>
              </a:tabLst>
            </a:pPr>
            <a:r>
              <a:rPr sz="2000" spc="-5" dirty="0">
                <a:latin typeface="Constantia"/>
                <a:cs typeface="Constantia"/>
              </a:rPr>
              <a:t>git</a:t>
            </a:r>
            <a:r>
              <a:rPr sz="2000" spc="-120" dirty="0">
                <a:latin typeface="Constantia"/>
                <a:cs typeface="Constantia"/>
              </a:rPr>
              <a:t> </a:t>
            </a:r>
            <a:r>
              <a:rPr sz="2000" spc="-10" dirty="0">
                <a:latin typeface="Constantia"/>
                <a:cs typeface="Constantia"/>
              </a:rPr>
              <a:t>checkout</a:t>
            </a:r>
            <a:r>
              <a:rPr sz="2000" spc="-45" dirty="0">
                <a:latin typeface="Constantia"/>
                <a:cs typeface="Constantia"/>
              </a:rPr>
              <a:t> </a:t>
            </a:r>
            <a:r>
              <a:rPr sz="2000" spc="-10" dirty="0">
                <a:latin typeface="Constantia"/>
                <a:cs typeface="Constantia"/>
              </a:rPr>
              <a:t>&lt;nombre</a:t>
            </a:r>
            <a:r>
              <a:rPr sz="2000" spc="-65" dirty="0">
                <a:latin typeface="Constantia"/>
                <a:cs typeface="Constantia"/>
              </a:rPr>
              <a:t> </a:t>
            </a:r>
            <a:r>
              <a:rPr sz="2000" spc="-10" dirty="0">
                <a:latin typeface="Constantia"/>
                <a:cs typeface="Constantia"/>
              </a:rPr>
              <a:t>branch&gt;</a:t>
            </a:r>
            <a:endParaRPr sz="2000">
              <a:latin typeface="Constantia"/>
              <a:cs typeface="Constantia"/>
            </a:endParaRPr>
          </a:p>
          <a:p>
            <a:pPr marL="355600" indent="-342900">
              <a:lnSpc>
                <a:spcPct val="100000"/>
              </a:lnSpc>
              <a:spcBef>
                <a:spcPts val="550"/>
              </a:spcBef>
              <a:buFont typeface="Arial MT"/>
              <a:buChar char="•"/>
              <a:tabLst>
                <a:tab pos="354965" algn="l"/>
                <a:tab pos="355600" algn="l"/>
              </a:tabLst>
            </a:pPr>
            <a:r>
              <a:rPr sz="2400" spc="5" dirty="0">
                <a:latin typeface="Constantia"/>
                <a:cs typeface="Constantia"/>
              </a:rPr>
              <a:t>Los</a:t>
            </a:r>
            <a:r>
              <a:rPr sz="2400" spc="-114" dirty="0">
                <a:latin typeface="Constantia"/>
                <a:cs typeface="Constantia"/>
              </a:rPr>
              <a:t> </a:t>
            </a:r>
            <a:r>
              <a:rPr sz="2400" spc="-5" dirty="0">
                <a:latin typeface="Constantia"/>
                <a:cs typeface="Constantia"/>
              </a:rPr>
              <a:t>dos</a:t>
            </a:r>
            <a:r>
              <a:rPr sz="2400" spc="-114" dirty="0">
                <a:latin typeface="Constantia"/>
                <a:cs typeface="Constantia"/>
              </a:rPr>
              <a:t> </a:t>
            </a:r>
            <a:r>
              <a:rPr sz="2400" dirty="0">
                <a:latin typeface="Constantia"/>
                <a:cs typeface="Constantia"/>
              </a:rPr>
              <a:t>a</a:t>
            </a:r>
            <a:r>
              <a:rPr sz="2400" spc="-75" dirty="0">
                <a:latin typeface="Constantia"/>
                <a:cs typeface="Constantia"/>
              </a:rPr>
              <a:t> </a:t>
            </a:r>
            <a:r>
              <a:rPr sz="2400" dirty="0">
                <a:latin typeface="Constantia"/>
                <a:cs typeface="Constantia"/>
              </a:rPr>
              <a:t>la</a:t>
            </a:r>
            <a:r>
              <a:rPr sz="2400" spc="-150" dirty="0">
                <a:latin typeface="Constantia"/>
                <a:cs typeface="Constantia"/>
              </a:rPr>
              <a:t> </a:t>
            </a:r>
            <a:r>
              <a:rPr sz="2400" spc="-20" dirty="0">
                <a:latin typeface="Constantia"/>
                <a:cs typeface="Constantia"/>
              </a:rPr>
              <a:t>vez:</a:t>
            </a:r>
            <a:endParaRPr sz="2400">
              <a:latin typeface="Constantia"/>
              <a:cs typeface="Constantia"/>
            </a:endParaRPr>
          </a:p>
          <a:p>
            <a:pPr marL="755650" lvl="1" indent="-285750">
              <a:lnSpc>
                <a:spcPct val="100000"/>
              </a:lnSpc>
              <a:spcBef>
                <a:spcPts val="509"/>
              </a:spcBef>
              <a:buFont typeface="Arial MT"/>
              <a:buChar char="–"/>
              <a:tabLst>
                <a:tab pos="755015" algn="l"/>
                <a:tab pos="755650" algn="l"/>
              </a:tabLst>
            </a:pPr>
            <a:r>
              <a:rPr sz="2000" spc="-5" dirty="0">
                <a:latin typeface="Constantia"/>
                <a:cs typeface="Constantia"/>
              </a:rPr>
              <a:t>git</a:t>
            </a:r>
            <a:r>
              <a:rPr sz="2000" spc="-114" dirty="0">
                <a:latin typeface="Constantia"/>
                <a:cs typeface="Constantia"/>
              </a:rPr>
              <a:t> </a:t>
            </a:r>
            <a:r>
              <a:rPr sz="2000" spc="-10" dirty="0">
                <a:latin typeface="Constantia"/>
                <a:cs typeface="Constantia"/>
              </a:rPr>
              <a:t>checkout</a:t>
            </a:r>
            <a:r>
              <a:rPr sz="2000" spc="-45" dirty="0">
                <a:latin typeface="Constantia"/>
                <a:cs typeface="Constantia"/>
              </a:rPr>
              <a:t> </a:t>
            </a:r>
            <a:r>
              <a:rPr sz="2000" spc="-5" dirty="0">
                <a:latin typeface="Constantia"/>
                <a:cs typeface="Constantia"/>
              </a:rPr>
              <a:t>–b</a:t>
            </a:r>
            <a:r>
              <a:rPr sz="2000" spc="-55" dirty="0">
                <a:latin typeface="Constantia"/>
                <a:cs typeface="Constantia"/>
              </a:rPr>
              <a:t> </a:t>
            </a:r>
            <a:r>
              <a:rPr sz="2000" spc="-10" dirty="0">
                <a:latin typeface="Constantia"/>
                <a:cs typeface="Constantia"/>
              </a:rPr>
              <a:t>&lt;nombre</a:t>
            </a:r>
            <a:r>
              <a:rPr sz="2000" spc="-65" dirty="0">
                <a:latin typeface="Constantia"/>
                <a:cs typeface="Constantia"/>
              </a:rPr>
              <a:t> </a:t>
            </a:r>
            <a:r>
              <a:rPr sz="2000" spc="-10" dirty="0">
                <a:latin typeface="Constantia"/>
                <a:cs typeface="Constantia"/>
              </a:rPr>
              <a:t>branch&gt;</a:t>
            </a:r>
            <a:endParaRPr sz="2000">
              <a:latin typeface="Constantia"/>
              <a:cs typeface="Constantia"/>
            </a:endParaRPr>
          </a:p>
        </p:txBody>
      </p:sp>
      <p:pic>
        <p:nvPicPr>
          <p:cNvPr id="14" name="object 14"/>
          <p:cNvPicPr/>
          <p:nvPr/>
        </p:nvPicPr>
        <p:blipFill>
          <a:blip r:embed="rId7" cstate="print"/>
          <a:stretch>
            <a:fillRect/>
          </a:stretch>
        </p:blipFill>
        <p:spPr>
          <a:xfrm>
            <a:off x="850223" y="4846613"/>
            <a:ext cx="2926836" cy="2028308"/>
          </a:xfrm>
          <a:prstGeom prst="rect">
            <a:avLst/>
          </a:prstGeom>
        </p:spPr>
      </p:pic>
      <p:pic>
        <p:nvPicPr>
          <p:cNvPr id="15" name="object 15"/>
          <p:cNvPicPr/>
          <p:nvPr/>
        </p:nvPicPr>
        <p:blipFill>
          <a:blip r:embed="rId8" cstate="print"/>
          <a:stretch>
            <a:fillRect/>
          </a:stretch>
        </p:blipFill>
        <p:spPr>
          <a:xfrm>
            <a:off x="4876800" y="4876800"/>
            <a:ext cx="2868831" cy="225243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94660" y="153923"/>
              <a:ext cx="2066543" cy="925067"/>
            </a:xfrm>
            <a:prstGeom prst="rect">
              <a:avLst/>
            </a:prstGeom>
          </p:spPr>
        </p:pic>
        <p:pic>
          <p:nvPicPr>
            <p:cNvPr id="9" name="object 9"/>
            <p:cNvPicPr/>
            <p:nvPr/>
          </p:nvPicPr>
          <p:blipFill>
            <a:blip r:embed="rId5" cstate="print"/>
            <a:stretch>
              <a:fillRect/>
            </a:stretch>
          </p:blipFill>
          <p:spPr>
            <a:xfrm>
              <a:off x="4596384" y="153923"/>
              <a:ext cx="1066800" cy="925067"/>
            </a:xfrm>
            <a:prstGeom prst="rect">
              <a:avLst/>
            </a:prstGeom>
          </p:spPr>
        </p:pic>
        <p:pic>
          <p:nvPicPr>
            <p:cNvPr id="10" name="object 10"/>
            <p:cNvPicPr/>
            <p:nvPr/>
          </p:nvPicPr>
          <p:blipFill>
            <a:blip r:embed="rId6" cstate="print"/>
            <a:stretch>
              <a:fillRect/>
            </a:stretch>
          </p:blipFill>
          <p:spPr>
            <a:xfrm>
              <a:off x="5103875" y="153923"/>
              <a:ext cx="1044701" cy="925067"/>
            </a:xfrm>
            <a:prstGeom prst="rect">
              <a:avLst/>
            </a:prstGeom>
          </p:spPr>
        </p:pic>
      </p:grpSp>
      <p:sp>
        <p:nvSpPr>
          <p:cNvPr id="12" name="object 12"/>
          <p:cNvSpPr txBox="1">
            <a:spLocks noGrp="1"/>
          </p:cNvSpPr>
          <p:nvPr>
            <p:ph type="title"/>
          </p:nvPr>
        </p:nvSpPr>
        <p:spPr>
          <a:xfrm>
            <a:off x="3261614" y="273304"/>
            <a:ext cx="262064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25" dirty="0"/>
              <a:t> </a:t>
            </a:r>
            <a:r>
              <a:rPr spc="-5" dirty="0"/>
              <a:t>en</a:t>
            </a:r>
            <a:r>
              <a:rPr spc="-40" dirty="0"/>
              <a:t> </a:t>
            </a:r>
            <a:r>
              <a:rPr spc="-5" dirty="0"/>
              <a:t>Git</a:t>
            </a:r>
          </a:p>
        </p:txBody>
      </p:sp>
      <p:sp>
        <p:nvSpPr>
          <p:cNvPr id="13" name="object 13"/>
          <p:cNvSpPr txBox="1"/>
          <p:nvPr/>
        </p:nvSpPr>
        <p:spPr>
          <a:xfrm>
            <a:off x="535940" y="918972"/>
            <a:ext cx="7303770" cy="87947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800" spc="-5" dirty="0">
                <a:latin typeface="Constantia"/>
                <a:cs typeface="Constantia"/>
              </a:rPr>
              <a:t>A</a:t>
            </a:r>
            <a:r>
              <a:rPr sz="2800" dirty="0">
                <a:latin typeface="Constantia"/>
                <a:cs typeface="Constantia"/>
              </a:rPr>
              <a:t>l</a:t>
            </a:r>
            <a:r>
              <a:rPr sz="2800" spc="-5" dirty="0">
                <a:latin typeface="Constantia"/>
                <a:cs typeface="Constantia"/>
              </a:rPr>
              <a:t> </a:t>
            </a:r>
            <a:r>
              <a:rPr sz="2800" dirty="0">
                <a:latin typeface="Constantia"/>
                <a:cs typeface="Constantia"/>
              </a:rPr>
              <a:t>ha</a:t>
            </a:r>
            <a:r>
              <a:rPr sz="2800" spc="-55" dirty="0">
                <a:latin typeface="Constantia"/>
                <a:cs typeface="Constantia"/>
              </a:rPr>
              <a:t>c</a:t>
            </a:r>
            <a:r>
              <a:rPr sz="2800" dirty="0">
                <a:latin typeface="Constantia"/>
                <a:cs typeface="Constantia"/>
              </a:rPr>
              <a:t>er</a:t>
            </a:r>
            <a:r>
              <a:rPr sz="2800" spc="-175" dirty="0">
                <a:latin typeface="Constantia"/>
                <a:cs typeface="Constantia"/>
              </a:rPr>
              <a:t> </a:t>
            </a:r>
            <a:r>
              <a:rPr sz="2800" spc="-60" dirty="0">
                <a:latin typeface="Constantia"/>
                <a:cs typeface="Constantia"/>
              </a:rPr>
              <a:t>c</a:t>
            </a:r>
            <a:r>
              <a:rPr sz="2800" dirty="0">
                <a:latin typeface="Constantia"/>
                <a:cs typeface="Constantia"/>
              </a:rPr>
              <a:t>ommit</a:t>
            </a:r>
            <a:r>
              <a:rPr sz="2800" spc="-150" dirty="0">
                <a:latin typeface="Constantia"/>
                <a:cs typeface="Constantia"/>
              </a:rPr>
              <a:t> </a:t>
            </a:r>
            <a:r>
              <a:rPr sz="2800" dirty="0">
                <a:latin typeface="Constantia"/>
                <a:cs typeface="Constantia"/>
              </a:rPr>
              <a:t>se</a:t>
            </a:r>
            <a:r>
              <a:rPr sz="2800" spc="-114" dirty="0">
                <a:latin typeface="Constantia"/>
                <a:cs typeface="Constantia"/>
              </a:rPr>
              <a:t> </a:t>
            </a:r>
            <a:r>
              <a:rPr sz="2800" spc="-45" dirty="0">
                <a:latin typeface="Constantia"/>
                <a:cs typeface="Constantia"/>
              </a:rPr>
              <a:t>r</a:t>
            </a:r>
            <a:r>
              <a:rPr sz="2800" dirty="0">
                <a:latin typeface="Constantia"/>
                <a:cs typeface="Constantia"/>
              </a:rPr>
              <a:t>ealiza</a:t>
            </a:r>
            <a:r>
              <a:rPr sz="2800" spc="-55" dirty="0">
                <a:latin typeface="Constantia"/>
                <a:cs typeface="Constantia"/>
              </a:rPr>
              <a:t>r</a:t>
            </a:r>
            <a:r>
              <a:rPr sz="2800" dirty="0">
                <a:latin typeface="Constantia"/>
                <a:cs typeface="Constantia"/>
              </a:rPr>
              <a:t>án</a:t>
            </a:r>
            <a:r>
              <a:rPr sz="2800" spc="-85" dirty="0">
                <a:latin typeface="Constantia"/>
                <a:cs typeface="Constantia"/>
              </a:rPr>
              <a:t> </a:t>
            </a:r>
            <a:r>
              <a:rPr sz="2800" dirty="0">
                <a:latin typeface="Constantia"/>
                <a:cs typeface="Constantia"/>
              </a:rPr>
              <a:t>sob</a:t>
            </a:r>
            <a:r>
              <a:rPr sz="2800" spc="-50" dirty="0">
                <a:latin typeface="Constantia"/>
                <a:cs typeface="Constantia"/>
              </a:rPr>
              <a:t>r</a:t>
            </a:r>
            <a:r>
              <a:rPr sz="2800" dirty="0">
                <a:latin typeface="Constantia"/>
                <a:cs typeface="Constantia"/>
              </a:rPr>
              <a:t>e</a:t>
            </a:r>
            <a:r>
              <a:rPr sz="2800" spc="-140" dirty="0">
                <a:latin typeface="Constantia"/>
                <a:cs typeface="Constantia"/>
              </a:rPr>
              <a:t> </a:t>
            </a:r>
            <a:r>
              <a:rPr sz="2800" dirty="0">
                <a:latin typeface="Constantia"/>
                <a:cs typeface="Constantia"/>
              </a:rPr>
              <a:t>el</a:t>
            </a:r>
            <a:r>
              <a:rPr sz="2800" spc="-10" dirty="0">
                <a:latin typeface="Constantia"/>
                <a:cs typeface="Constantia"/>
              </a:rPr>
              <a:t> </a:t>
            </a:r>
            <a:r>
              <a:rPr sz="2800" spc="-5" dirty="0">
                <a:latin typeface="Constantia"/>
                <a:cs typeface="Constantia"/>
              </a:rPr>
              <a:t>b</a:t>
            </a:r>
            <a:r>
              <a:rPr sz="2800" spc="-50" dirty="0">
                <a:latin typeface="Constantia"/>
                <a:cs typeface="Constantia"/>
              </a:rPr>
              <a:t>r</a:t>
            </a:r>
            <a:r>
              <a:rPr sz="2800" dirty="0">
                <a:latin typeface="Constantia"/>
                <a:cs typeface="Constantia"/>
              </a:rPr>
              <a:t>anch  </a:t>
            </a:r>
            <a:r>
              <a:rPr sz="2800" spc="-20" dirty="0">
                <a:latin typeface="Constantia"/>
                <a:cs typeface="Constantia"/>
              </a:rPr>
              <a:t>activo</a:t>
            </a:r>
            <a:endParaRPr sz="2800">
              <a:latin typeface="Constantia"/>
              <a:cs typeface="Constantia"/>
            </a:endParaRPr>
          </a:p>
        </p:txBody>
      </p:sp>
      <p:sp>
        <p:nvSpPr>
          <p:cNvPr id="14" name="object 14"/>
          <p:cNvSpPr txBox="1"/>
          <p:nvPr/>
        </p:nvSpPr>
        <p:spPr>
          <a:xfrm>
            <a:off x="535940" y="3394202"/>
            <a:ext cx="6610350" cy="87947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800" spc="-85" dirty="0">
                <a:latin typeface="Constantia"/>
                <a:cs typeface="Constantia"/>
              </a:rPr>
              <a:t>P</a:t>
            </a:r>
            <a:r>
              <a:rPr sz="2800" dirty="0">
                <a:latin typeface="Constantia"/>
                <a:cs typeface="Constantia"/>
              </a:rPr>
              <a:t>odemos</a:t>
            </a:r>
            <a:r>
              <a:rPr sz="2800" spc="-155" dirty="0">
                <a:latin typeface="Constantia"/>
                <a:cs typeface="Constantia"/>
              </a:rPr>
              <a:t> </a:t>
            </a:r>
            <a:r>
              <a:rPr sz="2800" spc="-65" dirty="0">
                <a:latin typeface="Constantia"/>
                <a:cs typeface="Constantia"/>
              </a:rPr>
              <a:t>v</a:t>
            </a:r>
            <a:r>
              <a:rPr sz="2800" dirty="0">
                <a:latin typeface="Constantia"/>
                <a:cs typeface="Constantia"/>
              </a:rPr>
              <a:t>o</a:t>
            </a:r>
            <a:r>
              <a:rPr sz="2800" spc="-40" dirty="0">
                <a:latin typeface="Constantia"/>
                <a:cs typeface="Constantia"/>
              </a:rPr>
              <a:t>l</a:t>
            </a:r>
            <a:r>
              <a:rPr sz="2800" spc="-65" dirty="0">
                <a:latin typeface="Constantia"/>
                <a:cs typeface="Constantia"/>
              </a:rPr>
              <a:t>v</a:t>
            </a:r>
            <a:r>
              <a:rPr sz="2800" dirty="0">
                <a:latin typeface="Constantia"/>
                <a:cs typeface="Constantia"/>
              </a:rPr>
              <a:t>er</a:t>
            </a:r>
            <a:r>
              <a:rPr sz="2800" spc="-185" dirty="0">
                <a:latin typeface="Constantia"/>
                <a:cs typeface="Constantia"/>
              </a:rPr>
              <a:t> </a:t>
            </a:r>
            <a:r>
              <a:rPr sz="2800" dirty="0">
                <a:latin typeface="Constantia"/>
                <a:cs typeface="Constantia"/>
              </a:rPr>
              <a:t>al </a:t>
            </a:r>
            <a:r>
              <a:rPr sz="2800" spc="-5" dirty="0">
                <a:latin typeface="Constantia"/>
                <a:cs typeface="Constantia"/>
              </a:rPr>
              <a:t>b</a:t>
            </a:r>
            <a:r>
              <a:rPr sz="2800" spc="-50" dirty="0">
                <a:latin typeface="Constantia"/>
                <a:cs typeface="Constantia"/>
              </a:rPr>
              <a:t>r</a:t>
            </a:r>
            <a:r>
              <a:rPr sz="2800" dirty="0">
                <a:latin typeface="Constantia"/>
                <a:cs typeface="Constantia"/>
              </a:rPr>
              <a:t>anch</a:t>
            </a:r>
            <a:r>
              <a:rPr sz="2800" spc="-55" dirty="0">
                <a:latin typeface="Constantia"/>
                <a:cs typeface="Constantia"/>
              </a:rPr>
              <a:t> </a:t>
            </a:r>
            <a:r>
              <a:rPr sz="2800" spc="-5" dirty="0">
                <a:latin typeface="Constantia"/>
                <a:cs typeface="Constantia"/>
              </a:rPr>
              <a:t>mas</a:t>
            </a:r>
            <a:r>
              <a:rPr sz="2800" spc="-40" dirty="0">
                <a:latin typeface="Constantia"/>
                <a:cs typeface="Constantia"/>
              </a:rPr>
              <a:t>t</a:t>
            </a:r>
            <a:r>
              <a:rPr sz="2800" dirty="0">
                <a:latin typeface="Constantia"/>
                <a:cs typeface="Constantia"/>
              </a:rPr>
              <a:t>er</a:t>
            </a:r>
            <a:r>
              <a:rPr sz="2800" spc="-165" dirty="0">
                <a:latin typeface="Constantia"/>
                <a:cs typeface="Constantia"/>
              </a:rPr>
              <a:t> </a:t>
            </a:r>
            <a:r>
              <a:rPr sz="2800" spc="-5" dirty="0">
                <a:latin typeface="Constantia"/>
                <a:cs typeface="Constantia"/>
              </a:rPr>
              <a:t>cuando  </a:t>
            </a:r>
            <a:r>
              <a:rPr sz="2800" spc="-10" dirty="0">
                <a:latin typeface="Constantia"/>
                <a:cs typeface="Constantia"/>
              </a:rPr>
              <a:t>queramos</a:t>
            </a:r>
            <a:endParaRPr sz="2800">
              <a:latin typeface="Constantia"/>
              <a:cs typeface="Constantia"/>
            </a:endParaRPr>
          </a:p>
        </p:txBody>
      </p:sp>
      <p:pic>
        <p:nvPicPr>
          <p:cNvPr id="15" name="object 15"/>
          <p:cNvPicPr/>
          <p:nvPr/>
        </p:nvPicPr>
        <p:blipFill>
          <a:blip r:embed="rId7" cstate="print"/>
          <a:stretch>
            <a:fillRect/>
          </a:stretch>
        </p:blipFill>
        <p:spPr>
          <a:xfrm>
            <a:off x="3131820" y="1700783"/>
            <a:ext cx="3205480" cy="1839976"/>
          </a:xfrm>
          <a:prstGeom prst="rect">
            <a:avLst/>
          </a:prstGeom>
        </p:spPr>
      </p:pic>
      <p:pic>
        <p:nvPicPr>
          <p:cNvPr id="16" name="object 16"/>
          <p:cNvPicPr/>
          <p:nvPr/>
        </p:nvPicPr>
        <p:blipFill>
          <a:blip r:embed="rId8" cstate="print"/>
          <a:stretch>
            <a:fillRect/>
          </a:stretch>
        </p:blipFill>
        <p:spPr>
          <a:xfrm>
            <a:off x="3222751" y="4587938"/>
            <a:ext cx="3384423" cy="193582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94660" y="153923"/>
              <a:ext cx="2066543" cy="925067"/>
            </a:xfrm>
            <a:prstGeom prst="rect">
              <a:avLst/>
            </a:prstGeom>
          </p:spPr>
        </p:pic>
        <p:pic>
          <p:nvPicPr>
            <p:cNvPr id="9" name="object 9"/>
            <p:cNvPicPr/>
            <p:nvPr/>
          </p:nvPicPr>
          <p:blipFill>
            <a:blip r:embed="rId5" cstate="print"/>
            <a:stretch>
              <a:fillRect/>
            </a:stretch>
          </p:blipFill>
          <p:spPr>
            <a:xfrm>
              <a:off x="4596384" y="153923"/>
              <a:ext cx="1066800" cy="925067"/>
            </a:xfrm>
            <a:prstGeom prst="rect">
              <a:avLst/>
            </a:prstGeom>
          </p:spPr>
        </p:pic>
        <p:pic>
          <p:nvPicPr>
            <p:cNvPr id="10" name="object 10"/>
            <p:cNvPicPr/>
            <p:nvPr/>
          </p:nvPicPr>
          <p:blipFill>
            <a:blip r:embed="rId6" cstate="print"/>
            <a:stretch>
              <a:fillRect/>
            </a:stretch>
          </p:blipFill>
          <p:spPr>
            <a:xfrm>
              <a:off x="5103875" y="153923"/>
              <a:ext cx="1044701" cy="925067"/>
            </a:xfrm>
            <a:prstGeom prst="rect">
              <a:avLst/>
            </a:prstGeom>
          </p:spPr>
        </p:pic>
      </p:grpSp>
      <p:sp>
        <p:nvSpPr>
          <p:cNvPr id="12" name="object 12"/>
          <p:cNvSpPr txBox="1">
            <a:spLocks noGrp="1"/>
          </p:cNvSpPr>
          <p:nvPr>
            <p:ph type="title"/>
          </p:nvPr>
        </p:nvSpPr>
        <p:spPr>
          <a:xfrm>
            <a:off x="3261614" y="273304"/>
            <a:ext cx="262064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25" dirty="0"/>
              <a:t> </a:t>
            </a:r>
            <a:r>
              <a:rPr spc="-5" dirty="0"/>
              <a:t>en</a:t>
            </a:r>
            <a:r>
              <a:rPr spc="-40" dirty="0"/>
              <a:t> </a:t>
            </a:r>
            <a:r>
              <a:rPr spc="-5" dirty="0"/>
              <a:t>Git</a:t>
            </a:r>
          </a:p>
        </p:txBody>
      </p:sp>
      <p:sp>
        <p:nvSpPr>
          <p:cNvPr id="13" name="object 13"/>
          <p:cNvSpPr txBox="1"/>
          <p:nvPr/>
        </p:nvSpPr>
        <p:spPr>
          <a:xfrm>
            <a:off x="535940" y="918972"/>
            <a:ext cx="7776209" cy="1760220"/>
          </a:xfrm>
          <a:prstGeom prst="rect">
            <a:avLst/>
          </a:prstGeom>
        </p:spPr>
        <p:txBody>
          <a:bodyPr vert="horz" wrap="square" lIns="0" tIns="12700" rIns="0" bIns="0" rtlCol="0">
            <a:spAutoFit/>
          </a:bodyPr>
          <a:lstStyle/>
          <a:p>
            <a:pPr marL="355600" marR="317500" indent="-342900">
              <a:lnSpc>
                <a:spcPct val="100000"/>
              </a:lnSpc>
              <a:spcBef>
                <a:spcPts val="100"/>
              </a:spcBef>
              <a:buFont typeface="Arial MT"/>
              <a:buChar char="•"/>
              <a:tabLst>
                <a:tab pos="354965" algn="l"/>
                <a:tab pos="355600" algn="l"/>
              </a:tabLst>
            </a:pPr>
            <a:r>
              <a:rPr sz="2800" spc="-5" dirty="0">
                <a:latin typeface="Constantia"/>
                <a:cs typeface="Constantia"/>
              </a:rPr>
              <a:t>A</a:t>
            </a:r>
            <a:r>
              <a:rPr sz="2800" dirty="0">
                <a:latin typeface="Constantia"/>
                <a:cs typeface="Constantia"/>
              </a:rPr>
              <a:t>l</a:t>
            </a:r>
            <a:r>
              <a:rPr sz="2800" spc="-5" dirty="0">
                <a:latin typeface="Constantia"/>
                <a:cs typeface="Constantia"/>
              </a:rPr>
              <a:t> modi</a:t>
            </a:r>
            <a:r>
              <a:rPr sz="2800" spc="60" dirty="0">
                <a:latin typeface="Constantia"/>
                <a:cs typeface="Constantia"/>
              </a:rPr>
              <a:t>f</a:t>
            </a:r>
            <a:r>
              <a:rPr sz="2800" spc="-5" dirty="0">
                <a:latin typeface="Constantia"/>
                <a:cs typeface="Constantia"/>
              </a:rPr>
              <a:t>i</a:t>
            </a:r>
            <a:r>
              <a:rPr sz="2800" spc="-10" dirty="0">
                <a:latin typeface="Constantia"/>
                <a:cs typeface="Constantia"/>
              </a:rPr>
              <a:t>c</a:t>
            </a:r>
            <a:r>
              <a:rPr sz="2800" dirty="0">
                <a:latin typeface="Constantia"/>
                <a:cs typeface="Constantia"/>
              </a:rPr>
              <a:t>ar</a:t>
            </a:r>
            <a:r>
              <a:rPr sz="2800" spc="-180" dirty="0">
                <a:latin typeface="Constantia"/>
                <a:cs typeface="Constantia"/>
              </a:rPr>
              <a:t> </a:t>
            </a:r>
            <a:r>
              <a:rPr sz="2800" dirty="0">
                <a:latin typeface="Constantia"/>
                <a:cs typeface="Constantia"/>
              </a:rPr>
              <a:t>el </a:t>
            </a:r>
            <a:r>
              <a:rPr sz="2800" spc="-5" dirty="0">
                <a:latin typeface="Constantia"/>
                <a:cs typeface="Constantia"/>
              </a:rPr>
              <a:t>b</a:t>
            </a:r>
            <a:r>
              <a:rPr sz="2800" spc="-50" dirty="0">
                <a:latin typeface="Constantia"/>
                <a:cs typeface="Constantia"/>
              </a:rPr>
              <a:t>r</a:t>
            </a:r>
            <a:r>
              <a:rPr sz="2800" dirty="0">
                <a:latin typeface="Constantia"/>
                <a:cs typeface="Constantia"/>
              </a:rPr>
              <a:t>anch</a:t>
            </a:r>
            <a:r>
              <a:rPr sz="2800" spc="-45" dirty="0">
                <a:latin typeface="Constantia"/>
                <a:cs typeface="Constantia"/>
              </a:rPr>
              <a:t> </a:t>
            </a:r>
            <a:r>
              <a:rPr sz="2800" spc="-5" dirty="0">
                <a:latin typeface="Constantia"/>
                <a:cs typeface="Constantia"/>
              </a:rPr>
              <a:t>mas</a:t>
            </a:r>
            <a:r>
              <a:rPr sz="2800" spc="-40" dirty="0">
                <a:latin typeface="Constantia"/>
                <a:cs typeface="Constantia"/>
              </a:rPr>
              <a:t>t</a:t>
            </a:r>
            <a:r>
              <a:rPr sz="2800" dirty="0">
                <a:latin typeface="Constantia"/>
                <a:cs typeface="Constantia"/>
              </a:rPr>
              <a:t>er</a:t>
            </a:r>
            <a:r>
              <a:rPr sz="2800" spc="-95" dirty="0">
                <a:latin typeface="Constantia"/>
                <a:cs typeface="Constantia"/>
              </a:rPr>
              <a:t> </a:t>
            </a:r>
            <a:r>
              <a:rPr sz="2800" spc="-10" dirty="0">
                <a:latin typeface="Constantia"/>
                <a:cs typeface="Constantia"/>
              </a:rPr>
              <a:t>l</a:t>
            </a:r>
            <a:r>
              <a:rPr sz="2800" dirty="0">
                <a:latin typeface="Constantia"/>
                <a:cs typeface="Constantia"/>
              </a:rPr>
              <a:t>a</a:t>
            </a:r>
            <a:r>
              <a:rPr sz="2800" spc="-135" dirty="0">
                <a:latin typeface="Constantia"/>
                <a:cs typeface="Constantia"/>
              </a:rPr>
              <a:t> </a:t>
            </a:r>
            <a:r>
              <a:rPr sz="2800" dirty="0">
                <a:latin typeface="Constantia"/>
                <a:cs typeface="Constantia"/>
              </a:rPr>
              <a:t>estructu</a:t>
            </a:r>
            <a:r>
              <a:rPr sz="2800" spc="-45" dirty="0">
                <a:latin typeface="Constantia"/>
                <a:cs typeface="Constantia"/>
              </a:rPr>
              <a:t>r</a:t>
            </a:r>
            <a:r>
              <a:rPr sz="2800" dirty="0">
                <a:latin typeface="Constantia"/>
                <a:cs typeface="Constantia"/>
              </a:rPr>
              <a:t>a</a:t>
            </a:r>
            <a:r>
              <a:rPr sz="2800" spc="-135" dirty="0">
                <a:latin typeface="Constantia"/>
                <a:cs typeface="Constantia"/>
              </a:rPr>
              <a:t> </a:t>
            </a:r>
            <a:r>
              <a:rPr sz="2800" spc="-5" dirty="0">
                <a:latin typeface="Constantia"/>
                <a:cs typeface="Constantia"/>
              </a:rPr>
              <a:t>del  </a:t>
            </a:r>
            <a:r>
              <a:rPr sz="2800" spc="-10" dirty="0">
                <a:latin typeface="Constantia"/>
                <a:cs typeface="Constantia"/>
              </a:rPr>
              <a:t>repositorio</a:t>
            </a:r>
            <a:r>
              <a:rPr sz="2800" spc="-160" dirty="0">
                <a:latin typeface="Constantia"/>
                <a:cs typeface="Constantia"/>
              </a:rPr>
              <a:t> </a:t>
            </a:r>
            <a:r>
              <a:rPr sz="2800" spc="-5" dirty="0">
                <a:latin typeface="Constantia"/>
                <a:cs typeface="Constantia"/>
              </a:rPr>
              <a:t>queda</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20" dirty="0">
                <a:latin typeface="Constantia"/>
                <a:cs typeface="Constantia"/>
              </a:rPr>
              <a:t>La</a:t>
            </a:r>
            <a:r>
              <a:rPr sz="2400" spc="-70" dirty="0">
                <a:latin typeface="Constantia"/>
                <a:cs typeface="Constantia"/>
              </a:rPr>
              <a:t> </a:t>
            </a:r>
            <a:r>
              <a:rPr sz="2400" spc="-5" dirty="0">
                <a:latin typeface="Constantia"/>
                <a:cs typeface="Constantia"/>
              </a:rPr>
              <a:t>historia</a:t>
            </a:r>
            <a:r>
              <a:rPr sz="2400" spc="-125" dirty="0">
                <a:latin typeface="Constantia"/>
                <a:cs typeface="Constantia"/>
              </a:rPr>
              <a:t> </a:t>
            </a:r>
            <a:r>
              <a:rPr sz="2400" spc="-5" dirty="0">
                <a:latin typeface="Constantia"/>
                <a:cs typeface="Constantia"/>
              </a:rPr>
              <a:t>de</a:t>
            </a:r>
            <a:r>
              <a:rPr sz="2400" spc="-65" dirty="0">
                <a:latin typeface="Constantia"/>
                <a:cs typeface="Constantia"/>
              </a:rPr>
              <a:t> </a:t>
            </a:r>
            <a:r>
              <a:rPr sz="2400" spc="-5" dirty="0">
                <a:latin typeface="Constantia"/>
                <a:cs typeface="Constantia"/>
              </a:rPr>
              <a:t>los</a:t>
            </a:r>
            <a:r>
              <a:rPr sz="2400" spc="-50" dirty="0">
                <a:latin typeface="Constantia"/>
                <a:cs typeface="Constantia"/>
              </a:rPr>
              <a:t> </a:t>
            </a:r>
            <a:r>
              <a:rPr sz="2400" spc="-10" dirty="0">
                <a:latin typeface="Constantia"/>
                <a:cs typeface="Constantia"/>
              </a:rPr>
              <a:t>branches</a:t>
            </a:r>
            <a:r>
              <a:rPr sz="2400" spc="-110" dirty="0">
                <a:latin typeface="Constantia"/>
                <a:cs typeface="Constantia"/>
              </a:rPr>
              <a:t> </a:t>
            </a:r>
            <a:r>
              <a:rPr sz="2400" spc="-30" dirty="0">
                <a:latin typeface="Constantia"/>
                <a:cs typeface="Constantia"/>
              </a:rPr>
              <a:t>diverge</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dirty="0">
                <a:latin typeface="Constantia"/>
                <a:cs typeface="Constantia"/>
              </a:rPr>
              <a:t>Es</a:t>
            </a:r>
            <a:r>
              <a:rPr sz="2400" spc="-55" dirty="0">
                <a:latin typeface="Constantia"/>
                <a:cs typeface="Constantia"/>
              </a:rPr>
              <a:t> </a:t>
            </a:r>
            <a:r>
              <a:rPr sz="2400" spc="-10" dirty="0">
                <a:latin typeface="Constantia"/>
                <a:cs typeface="Constantia"/>
              </a:rPr>
              <a:t>necesario</a:t>
            </a:r>
            <a:r>
              <a:rPr sz="2400" spc="-60" dirty="0">
                <a:latin typeface="Constantia"/>
                <a:cs typeface="Constantia"/>
              </a:rPr>
              <a:t> </a:t>
            </a:r>
            <a:r>
              <a:rPr sz="2400" spc="-10" dirty="0">
                <a:latin typeface="Constantia"/>
                <a:cs typeface="Constantia"/>
              </a:rPr>
              <a:t>hacer</a:t>
            </a:r>
            <a:r>
              <a:rPr sz="2400" spc="-114" dirty="0">
                <a:latin typeface="Constantia"/>
                <a:cs typeface="Constantia"/>
              </a:rPr>
              <a:t> </a:t>
            </a:r>
            <a:r>
              <a:rPr sz="2400" spc="-5" dirty="0">
                <a:latin typeface="Constantia"/>
                <a:cs typeface="Constantia"/>
              </a:rPr>
              <a:t>un</a:t>
            </a:r>
            <a:r>
              <a:rPr sz="2400" spc="-45" dirty="0">
                <a:latin typeface="Constantia"/>
                <a:cs typeface="Constantia"/>
              </a:rPr>
              <a:t> </a:t>
            </a:r>
            <a:r>
              <a:rPr sz="2400" spc="-25" dirty="0">
                <a:latin typeface="Constantia"/>
                <a:cs typeface="Constantia"/>
              </a:rPr>
              <a:t>merge</a:t>
            </a:r>
            <a:r>
              <a:rPr sz="2400" spc="-45" dirty="0">
                <a:latin typeface="Constantia"/>
                <a:cs typeface="Constantia"/>
              </a:rPr>
              <a:t> </a:t>
            </a:r>
            <a:r>
              <a:rPr sz="2400" spc="-10" dirty="0">
                <a:latin typeface="Constantia"/>
                <a:cs typeface="Constantia"/>
              </a:rPr>
              <a:t>(reconciliar)</a:t>
            </a:r>
            <a:r>
              <a:rPr sz="2400" spc="20" dirty="0">
                <a:latin typeface="Constantia"/>
                <a:cs typeface="Constantia"/>
              </a:rPr>
              <a:t> </a:t>
            </a:r>
            <a:r>
              <a:rPr sz="2400" dirty="0">
                <a:latin typeface="Constantia"/>
                <a:cs typeface="Constantia"/>
              </a:rPr>
              <a:t>los</a:t>
            </a:r>
            <a:r>
              <a:rPr sz="2400" spc="-105" dirty="0">
                <a:latin typeface="Constantia"/>
                <a:cs typeface="Constantia"/>
              </a:rPr>
              <a:t> </a:t>
            </a:r>
            <a:r>
              <a:rPr sz="2400" spc="-5" dirty="0">
                <a:latin typeface="Constantia"/>
                <a:cs typeface="Constantia"/>
              </a:rPr>
              <a:t>cambios</a:t>
            </a:r>
            <a:endParaRPr sz="2400">
              <a:latin typeface="Constantia"/>
              <a:cs typeface="Constantia"/>
            </a:endParaRPr>
          </a:p>
        </p:txBody>
      </p:sp>
      <p:pic>
        <p:nvPicPr>
          <p:cNvPr id="14" name="object 14"/>
          <p:cNvPicPr/>
          <p:nvPr/>
        </p:nvPicPr>
        <p:blipFill>
          <a:blip r:embed="rId7" cstate="print"/>
          <a:stretch>
            <a:fillRect/>
          </a:stretch>
        </p:blipFill>
        <p:spPr>
          <a:xfrm>
            <a:off x="3210453" y="3213023"/>
            <a:ext cx="3305789" cy="253060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94660" y="153923"/>
              <a:ext cx="2066543" cy="925067"/>
            </a:xfrm>
            <a:prstGeom prst="rect">
              <a:avLst/>
            </a:prstGeom>
          </p:spPr>
        </p:pic>
        <p:pic>
          <p:nvPicPr>
            <p:cNvPr id="9" name="object 9"/>
            <p:cNvPicPr/>
            <p:nvPr/>
          </p:nvPicPr>
          <p:blipFill>
            <a:blip r:embed="rId5" cstate="print"/>
            <a:stretch>
              <a:fillRect/>
            </a:stretch>
          </p:blipFill>
          <p:spPr>
            <a:xfrm>
              <a:off x="4596384" y="153923"/>
              <a:ext cx="1066800" cy="925067"/>
            </a:xfrm>
            <a:prstGeom prst="rect">
              <a:avLst/>
            </a:prstGeom>
          </p:spPr>
        </p:pic>
        <p:pic>
          <p:nvPicPr>
            <p:cNvPr id="10" name="object 10"/>
            <p:cNvPicPr/>
            <p:nvPr/>
          </p:nvPicPr>
          <p:blipFill>
            <a:blip r:embed="rId6" cstate="print"/>
            <a:stretch>
              <a:fillRect/>
            </a:stretch>
          </p:blipFill>
          <p:spPr>
            <a:xfrm>
              <a:off x="5103875" y="153923"/>
              <a:ext cx="1044701" cy="925067"/>
            </a:xfrm>
            <a:prstGeom prst="rect">
              <a:avLst/>
            </a:prstGeom>
          </p:spPr>
        </p:pic>
      </p:grpSp>
      <p:sp>
        <p:nvSpPr>
          <p:cNvPr id="12" name="object 12"/>
          <p:cNvSpPr txBox="1">
            <a:spLocks noGrp="1"/>
          </p:cNvSpPr>
          <p:nvPr>
            <p:ph type="title"/>
          </p:nvPr>
        </p:nvSpPr>
        <p:spPr>
          <a:xfrm>
            <a:off x="3261614" y="273304"/>
            <a:ext cx="262064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25" dirty="0"/>
              <a:t> </a:t>
            </a:r>
            <a:r>
              <a:rPr spc="-5" dirty="0"/>
              <a:t>en</a:t>
            </a:r>
            <a:r>
              <a:rPr spc="-40" dirty="0"/>
              <a:t> </a:t>
            </a:r>
            <a:r>
              <a:rPr spc="-5" dirty="0"/>
              <a:t>Git</a:t>
            </a:r>
          </a:p>
        </p:txBody>
      </p:sp>
      <p:sp>
        <p:nvSpPr>
          <p:cNvPr id="13" name="object 13"/>
          <p:cNvSpPr txBox="1"/>
          <p:nvPr/>
        </p:nvSpPr>
        <p:spPr>
          <a:xfrm>
            <a:off x="535940" y="830364"/>
            <a:ext cx="7774940" cy="420179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5" dirty="0">
                <a:latin typeface="Constantia"/>
                <a:cs typeface="Constantia"/>
              </a:rPr>
              <a:t>Flujo</a:t>
            </a:r>
            <a:r>
              <a:rPr sz="2800" spc="-145" dirty="0">
                <a:latin typeface="Constantia"/>
                <a:cs typeface="Constantia"/>
              </a:rPr>
              <a:t> </a:t>
            </a:r>
            <a:r>
              <a:rPr sz="2800" spc="-5" dirty="0">
                <a:latin typeface="Constantia"/>
                <a:cs typeface="Constantia"/>
              </a:rPr>
              <a:t>de</a:t>
            </a:r>
            <a:r>
              <a:rPr sz="2800" spc="-110" dirty="0">
                <a:latin typeface="Constantia"/>
                <a:cs typeface="Constantia"/>
              </a:rPr>
              <a:t> </a:t>
            </a:r>
            <a:r>
              <a:rPr sz="2800" spc="-10" dirty="0">
                <a:latin typeface="Constantia"/>
                <a:cs typeface="Constantia"/>
              </a:rPr>
              <a:t>trabajo</a:t>
            </a:r>
            <a:r>
              <a:rPr sz="2800" spc="-145" dirty="0">
                <a:latin typeface="Constantia"/>
                <a:cs typeface="Constantia"/>
              </a:rPr>
              <a:t> </a:t>
            </a:r>
            <a:r>
              <a:rPr sz="2800" spc="-20" dirty="0">
                <a:latin typeface="Constantia"/>
                <a:cs typeface="Constantia"/>
              </a:rPr>
              <a:t>con</a:t>
            </a:r>
            <a:r>
              <a:rPr sz="2800" spc="-60" dirty="0">
                <a:latin typeface="Constantia"/>
                <a:cs typeface="Constantia"/>
              </a:rPr>
              <a:t> </a:t>
            </a:r>
            <a:r>
              <a:rPr sz="2800" spc="-10" dirty="0">
                <a:latin typeface="Constantia"/>
                <a:cs typeface="Constantia"/>
              </a:rPr>
              <a:t>branches</a:t>
            </a:r>
            <a:endParaRPr sz="2800" dirty="0">
              <a:latin typeface="Constantia"/>
              <a:cs typeface="Constantia"/>
            </a:endParaRPr>
          </a:p>
          <a:p>
            <a:pPr marL="755650" marR="187325" lvl="1" indent="-285750">
              <a:lnSpc>
                <a:spcPct val="100000"/>
              </a:lnSpc>
              <a:spcBef>
                <a:spcPts val="595"/>
              </a:spcBef>
              <a:buFont typeface="Arial MT"/>
              <a:buChar char="–"/>
              <a:tabLst>
                <a:tab pos="755650" algn="l"/>
              </a:tabLst>
            </a:pPr>
            <a:r>
              <a:rPr sz="2400" spc="-10" dirty="0">
                <a:latin typeface="Constantia"/>
                <a:cs typeface="Constantia"/>
              </a:rPr>
              <a:t>Crear</a:t>
            </a:r>
            <a:r>
              <a:rPr sz="2400" spc="-125" dirty="0">
                <a:latin typeface="Constantia"/>
                <a:cs typeface="Constantia"/>
              </a:rPr>
              <a:t> </a:t>
            </a:r>
            <a:r>
              <a:rPr sz="2400" spc="-5" dirty="0">
                <a:latin typeface="Constantia"/>
                <a:cs typeface="Constantia"/>
              </a:rPr>
              <a:t>un</a:t>
            </a:r>
            <a:r>
              <a:rPr sz="2400" spc="-45" dirty="0">
                <a:latin typeface="Constantia"/>
                <a:cs typeface="Constantia"/>
              </a:rPr>
              <a:t> </a:t>
            </a:r>
            <a:r>
              <a:rPr sz="2400" spc="-10" dirty="0">
                <a:latin typeface="Constantia"/>
                <a:cs typeface="Constantia"/>
              </a:rPr>
              <a:t>branch</a:t>
            </a:r>
            <a:r>
              <a:rPr sz="2400" spc="-90" dirty="0">
                <a:latin typeface="Constantia"/>
                <a:cs typeface="Constantia"/>
              </a:rPr>
              <a:t> </a:t>
            </a:r>
            <a:r>
              <a:rPr sz="2400" spc="-5" dirty="0">
                <a:latin typeface="Constantia"/>
                <a:cs typeface="Constantia"/>
              </a:rPr>
              <a:t>cuando</a:t>
            </a:r>
            <a:r>
              <a:rPr sz="2400" spc="-95" dirty="0">
                <a:latin typeface="Constantia"/>
                <a:cs typeface="Constantia"/>
              </a:rPr>
              <a:t> </a:t>
            </a:r>
            <a:r>
              <a:rPr sz="2400" spc="-20" dirty="0">
                <a:latin typeface="Constantia"/>
                <a:cs typeface="Constantia"/>
              </a:rPr>
              <a:t>tengo</a:t>
            </a:r>
            <a:r>
              <a:rPr sz="2400" spc="-105" dirty="0">
                <a:latin typeface="Constantia"/>
                <a:cs typeface="Constantia"/>
              </a:rPr>
              <a:t> </a:t>
            </a:r>
            <a:r>
              <a:rPr sz="2400" spc="-5" dirty="0">
                <a:latin typeface="Constantia"/>
                <a:cs typeface="Constantia"/>
              </a:rPr>
              <a:t>que</a:t>
            </a:r>
            <a:r>
              <a:rPr sz="2400" spc="-70" dirty="0">
                <a:latin typeface="Constantia"/>
                <a:cs typeface="Constantia"/>
              </a:rPr>
              <a:t> </a:t>
            </a:r>
            <a:r>
              <a:rPr sz="2400" spc="-10" dirty="0">
                <a:latin typeface="Constantia"/>
                <a:cs typeface="Constantia"/>
              </a:rPr>
              <a:t>hacer</a:t>
            </a:r>
            <a:r>
              <a:rPr sz="2400" spc="-125" dirty="0">
                <a:latin typeface="Constantia"/>
                <a:cs typeface="Constantia"/>
              </a:rPr>
              <a:t> </a:t>
            </a:r>
            <a:r>
              <a:rPr sz="2400" spc="-5" dirty="0">
                <a:latin typeface="Constantia"/>
                <a:cs typeface="Constantia"/>
              </a:rPr>
              <a:t>una</a:t>
            </a:r>
            <a:r>
              <a:rPr sz="2400" spc="-90" dirty="0">
                <a:latin typeface="Constantia"/>
                <a:cs typeface="Constantia"/>
              </a:rPr>
              <a:t> </a:t>
            </a:r>
            <a:r>
              <a:rPr sz="2400" spc="-10" dirty="0">
                <a:latin typeface="Constantia"/>
                <a:cs typeface="Constantia"/>
              </a:rPr>
              <a:t>tarea</a:t>
            </a:r>
            <a:r>
              <a:rPr sz="2400" spc="-120" dirty="0">
                <a:latin typeface="Constantia"/>
                <a:cs typeface="Constantia"/>
              </a:rPr>
              <a:t> </a:t>
            </a:r>
            <a:r>
              <a:rPr sz="2400" dirty="0">
                <a:latin typeface="Constantia"/>
                <a:cs typeface="Constantia"/>
              </a:rPr>
              <a:t>o </a:t>
            </a:r>
            <a:r>
              <a:rPr sz="2400" spc="-590" dirty="0">
                <a:latin typeface="Constantia"/>
                <a:cs typeface="Constantia"/>
              </a:rPr>
              <a:t> </a:t>
            </a:r>
            <a:r>
              <a:rPr sz="2400" spc="-5" dirty="0">
                <a:latin typeface="Constantia"/>
                <a:cs typeface="Constantia"/>
              </a:rPr>
              <a:t>quie</a:t>
            </a:r>
            <a:r>
              <a:rPr sz="2400" spc="-35" dirty="0">
                <a:latin typeface="Constantia"/>
                <a:cs typeface="Constantia"/>
              </a:rPr>
              <a:t>r</a:t>
            </a:r>
            <a:r>
              <a:rPr sz="2400" dirty="0">
                <a:latin typeface="Constantia"/>
                <a:cs typeface="Constantia"/>
              </a:rPr>
              <a:t>o</a:t>
            </a:r>
            <a:r>
              <a:rPr sz="2400" spc="-120" dirty="0">
                <a:latin typeface="Constantia"/>
                <a:cs typeface="Constantia"/>
              </a:rPr>
              <a:t> </a:t>
            </a:r>
            <a:r>
              <a:rPr sz="2400" dirty="0">
                <a:latin typeface="Constantia"/>
                <a:cs typeface="Constantia"/>
              </a:rPr>
              <a:t>e</a:t>
            </a:r>
            <a:r>
              <a:rPr sz="2400" spc="-25" dirty="0">
                <a:latin typeface="Constantia"/>
                <a:cs typeface="Constantia"/>
              </a:rPr>
              <a:t>x</a:t>
            </a:r>
            <a:r>
              <a:rPr sz="2400" dirty="0">
                <a:latin typeface="Constantia"/>
                <a:cs typeface="Constantia"/>
              </a:rPr>
              <a:t>perimentar</a:t>
            </a:r>
            <a:r>
              <a:rPr sz="2400" spc="-150" dirty="0">
                <a:latin typeface="Constantia"/>
                <a:cs typeface="Constantia"/>
              </a:rPr>
              <a:t> </a:t>
            </a:r>
            <a:r>
              <a:rPr sz="2400" dirty="0">
                <a:latin typeface="Constantia"/>
                <a:cs typeface="Constantia"/>
              </a:rPr>
              <a:t>al</a:t>
            </a:r>
            <a:r>
              <a:rPr sz="2400" spc="-65" dirty="0">
                <a:latin typeface="Constantia"/>
                <a:cs typeface="Constantia"/>
              </a:rPr>
              <a:t>g</a:t>
            </a:r>
            <a:r>
              <a:rPr sz="2400" spc="-90" dirty="0">
                <a:latin typeface="Constantia"/>
                <a:cs typeface="Constantia"/>
              </a:rPr>
              <a:t>o</a:t>
            </a:r>
            <a:r>
              <a:rPr sz="2400" dirty="0">
                <a:latin typeface="Constantia"/>
                <a:cs typeface="Constantia"/>
              </a:rPr>
              <a:t>.</a:t>
            </a:r>
          </a:p>
          <a:p>
            <a:pPr marL="755650" lvl="1" indent="-285750">
              <a:lnSpc>
                <a:spcPct val="100000"/>
              </a:lnSpc>
              <a:spcBef>
                <a:spcPts val="575"/>
              </a:spcBef>
              <a:buFont typeface="Arial MT"/>
              <a:buChar char="–"/>
              <a:tabLst>
                <a:tab pos="755650" algn="l"/>
              </a:tabLst>
            </a:pPr>
            <a:r>
              <a:rPr sz="2400" spc="-25" dirty="0">
                <a:latin typeface="Constantia"/>
                <a:cs typeface="Constantia"/>
              </a:rPr>
              <a:t>Trabajar</a:t>
            </a:r>
            <a:r>
              <a:rPr sz="2400" spc="-125" dirty="0">
                <a:latin typeface="Constantia"/>
                <a:cs typeface="Constantia"/>
              </a:rPr>
              <a:t> </a:t>
            </a:r>
            <a:r>
              <a:rPr sz="2400" spc="-10" dirty="0">
                <a:latin typeface="Constantia"/>
                <a:cs typeface="Constantia"/>
              </a:rPr>
              <a:t>sobre</a:t>
            </a:r>
            <a:r>
              <a:rPr sz="2400" spc="-114" dirty="0">
                <a:latin typeface="Constantia"/>
                <a:cs typeface="Constantia"/>
              </a:rPr>
              <a:t> </a:t>
            </a:r>
            <a:r>
              <a:rPr sz="2400" dirty="0">
                <a:latin typeface="Constantia"/>
                <a:cs typeface="Constantia"/>
              </a:rPr>
              <a:t>el</a:t>
            </a:r>
            <a:r>
              <a:rPr sz="2400" spc="-10" dirty="0">
                <a:latin typeface="Constantia"/>
                <a:cs typeface="Constantia"/>
              </a:rPr>
              <a:t> branch</a:t>
            </a:r>
            <a:r>
              <a:rPr sz="2400" spc="-35" dirty="0">
                <a:latin typeface="Constantia"/>
                <a:cs typeface="Constantia"/>
              </a:rPr>
              <a:t> </a:t>
            </a:r>
            <a:r>
              <a:rPr sz="2400" spc="-20" dirty="0">
                <a:latin typeface="Constantia"/>
                <a:cs typeface="Constantia"/>
              </a:rPr>
              <a:t>(desarrollar,</a:t>
            </a:r>
            <a:r>
              <a:rPr sz="2400" spc="15" dirty="0">
                <a:latin typeface="Constantia"/>
                <a:cs typeface="Constantia"/>
              </a:rPr>
              <a:t> </a:t>
            </a:r>
            <a:r>
              <a:rPr sz="2400" spc="-10" dirty="0">
                <a:latin typeface="Constantia"/>
                <a:cs typeface="Constantia"/>
              </a:rPr>
              <a:t>hacer</a:t>
            </a:r>
            <a:r>
              <a:rPr sz="2400" spc="-114" dirty="0">
                <a:latin typeface="Constantia"/>
                <a:cs typeface="Constantia"/>
              </a:rPr>
              <a:t> </a:t>
            </a:r>
            <a:r>
              <a:rPr sz="2400" dirty="0">
                <a:latin typeface="Constantia"/>
                <a:cs typeface="Constantia"/>
              </a:rPr>
              <a:t>pruebas)</a:t>
            </a:r>
          </a:p>
          <a:p>
            <a:pPr marL="755650" lvl="1" indent="-285750">
              <a:lnSpc>
                <a:spcPct val="100000"/>
              </a:lnSpc>
              <a:spcBef>
                <a:spcPts val="580"/>
              </a:spcBef>
              <a:buFont typeface="Arial MT"/>
              <a:buChar char="–"/>
              <a:tabLst>
                <a:tab pos="755650" algn="l"/>
              </a:tabLst>
            </a:pPr>
            <a:r>
              <a:rPr sz="2400" spc="-15" dirty="0">
                <a:latin typeface="Constantia"/>
                <a:cs typeface="Constantia"/>
              </a:rPr>
              <a:t>Nos</a:t>
            </a:r>
            <a:r>
              <a:rPr sz="2400" spc="-110" dirty="0">
                <a:latin typeface="Constantia"/>
                <a:cs typeface="Constantia"/>
              </a:rPr>
              <a:t> </a:t>
            </a:r>
            <a:r>
              <a:rPr sz="2400" spc="-5" dirty="0">
                <a:latin typeface="Constantia"/>
                <a:cs typeface="Constantia"/>
              </a:rPr>
              <a:t>aseguramos</a:t>
            </a:r>
            <a:r>
              <a:rPr sz="2400" spc="-110" dirty="0">
                <a:latin typeface="Constantia"/>
                <a:cs typeface="Constantia"/>
              </a:rPr>
              <a:t> </a:t>
            </a:r>
            <a:r>
              <a:rPr sz="2400" spc="-5" dirty="0">
                <a:latin typeface="Constantia"/>
                <a:cs typeface="Constantia"/>
              </a:rPr>
              <a:t>que</a:t>
            </a:r>
            <a:r>
              <a:rPr sz="2400" spc="-70" dirty="0">
                <a:latin typeface="Constantia"/>
                <a:cs typeface="Constantia"/>
              </a:rPr>
              <a:t> </a:t>
            </a:r>
            <a:r>
              <a:rPr sz="2400" dirty="0">
                <a:latin typeface="Constantia"/>
                <a:cs typeface="Constantia"/>
              </a:rPr>
              <a:t>la</a:t>
            </a:r>
            <a:r>
              <a:rPr sz="2400" spc="-125" dirty="0">
                <a:latin typeface="Constantia"/>
                <a:cs typeface="Constantia"/>
              </a:rPr>
              <a:t> </a:t>
            </a:r>
            <a:r>
              <a:rPr sz="2400" spc="-10" dirty="0">
                <a:latin typeface="Constantia"/>
                <a:cs typeface="Constantia"/>
              </a:rPr>
              <a:t>copia</a:t>
            </a:r>
            <a:r>
              <a:rPr sz="2400" spc="-130" dirty="0">
                <a:latin typeface="Constantia"/>
                <a:cs typeface="Constantia"/>
              </a:rPr>
              <a:t> </a:t>
            </a:r>
            <a:r>
              <a:rPr sz="2400" spc="-5" dirty="0">
                <a:latin typeface="Constantia"/>
                <a:cs typeface="Constantia"/>
              </a:rPr>
              <a:t>de</a:t>
            </a:r>
            <a:r>
              <a:rPr sz="2400" spc="-90" dirty="0">
                <a:latin typeface="Constantia"/>
                <a:cs typeface="Constantia"/>
              </a:rPr>
              <a:t> </a:t>
            </a:r>
            <a:r>
              <a:rPr sz="2400" spc="-10" dirty="0">
                <a:latin typeface="Constantia"/>
                <a:cs typeface="Constantia"/>
              </a:rPr>
              <a:t>trabajo</a:t>
            </a:r>
            <a:r>
              <a:rPr sz="2400" spc="-120" dirty="0">
                <a:latin typeface="Constantia"/>
                <a:cs typeface="Constantia"/>
              </a:rPr>
              <a:t> </a:t>
            </a:r>
            <a:r>
              <a:rPr sz="2400" dirty="0">
                <a:latin typeface="Constantia"/>
                <a:cs typeface="Constantia"/>
              </a:rPr>
              <a:t>está</a:t>
            </a:r>
            <a:r>
              <a:rPr sz="2400" spc="-65" dirty="0">
                <a:latin typeface="Constantia"/>
                <a:cs typeface="Constantia"/>
              </a:rPr>
              <a:t> </a:t>
            </a:r>
            <a:r>
              <a:rPr sz="2400" dirty="0">
                <a:latin typeface="Constantia"/>
                <a:cs typeface="Constantia"/>
              </a:rPr>
              <a:t>limpia</a:t>
            </a:r>
          </a:p>
          <a:p>
            <a:pPr marL="1155700" lvl="2" indent="-229235">
              <a:lnSpc>
                <a:spcPct val="100000"/>
              </a:lnSpc>
              <a:spcBef>
                <a:spcPts val="509"/>
              </a:spcBef>
              <a:buFont typeface="Arial MT"/>
              <a:buChar char="•"/>
              <a:tabLst>
                <a:tab pos="1155700" algn="l"/>
                <a:tab pos="1156335" algn="l"/>
              </a:tabLst>
            </a:pPr>
            <a:r>
              <a:rPr sz="2000" spc="-20" dirty="0">
                <a:latin typeface="Constantia"/>
                <a:cs typeface="Constantia"/>
              </a:rPr>
              <a:t>No</a:t>
            </a:r>
            <a:r>
              <a:rPr sz="2000" spc="-55" dirty="0">
                <a:latin typeface="Constantia"/>
                <a:cs typeface="Constantia"/>
              </a:rPr>
              <a:t> </a:t>
            </a:r>
            <a:r>
              <a:rPr sz="2000" spc="-20" dirty="0">
                <a:latin typeface="Constantia"/>
                <a:cs typeface="Constantia"/>
              </a:rPr>
              <a:t>hay</a:t>
            </a:r>
            <a:r>
              <a:rPr sz="2000" spc="-45" dirty="0">
                <a:latin typeface="Constantia"/>
                <a:cs typeface="Constantia"/>
              </a:rPr>
              <a:t> </a:t>
            </a:r>
            <a:r>
              <a:rPr sz="2000" spc="-10" dirty="0">
                <a:latin typeface="Constantia"/>
                <a:cs typeface="Constantia"/>
              </a:rPr>
              <a:t>ningún</a:t>
            </a:r>
            <a:r>
              <a:rPr sz="2000" spc="-100" dirty="0">
                <a:latin typeface="Constantia"/>
                <a:cs typeface="Constantia"/>
              </a:rPr>
              <a:t> </a:t>
            </a:r>
            <a:r>
              <a:rPr sz="2000" spc="-10" dirty="0">
                <a:latin typeface="Constantia"/>
                <a:cs typeface="Constantia"/>
              </a:rPr>
              <a:t>cambio</a:t>
            </a:r>
            <a:r>
              <a:rPr sz="2000" spc="-85" dirty="0">
                <a:latin typeface="Constantia"/>
                <a:cs typeface="Constantia"/>
              </a:rPr>
              <a:t> </a:t>
            </a:r>
            <a:r>
              <a:rPr sz="2000" spc="-5" dirty="0">
                <a:latin typeface="Constantia"/>
                <a:cs typeface="Constantia"/>
              </a:rPr>
              <a:t>pendiente</a:t>
            </a:r>
            <a:endParaRPr sz="2000" dirty="0">
              <a:latin typeface="Constantia"/>
              <a:cs typeface="Constantia"/>
            </a:endParaRPr>
          </a:p>
          <a:p>
            <a:pPr marL="755650" marR="791845" lvl="1" indent="-285750">
              <a:lnSpc>
                <a:spcPct val="100000"/>
              </a:lnSpc>
              <a:spcBef>
                <a:spcPts val="545"/>
              </a:spcBef>
              <a:buFont typeface="Arial MT"/>
              <a:buChar char="–"/>
              <a:tabLst>
                <a:tab pos="755650" algn="l"/>
              </a:tabLst>
            </a:pPr>
            <a:r>
              <a:rPr sz="2400" spc="-10" dirty="0">
                <a:latin typeface="Constantia"/>
                <a:cs typeface="Constantia"/>
              </a:rPr>
              <a:t>Actualizamos</a:t>
            </a:r>
            <a:r>
              <a:rPr sz="2400" spc="-65" dirty="0">
                <a:latin typeface="Constantia"/>
                <a:cs typeface="Constantia"/>
              </a:rPr>
              <a:t> </a:t>
            </a:r>
            <a:r>
              <a:rPr sz="2400" spc="-10" dirty="0">
                <a:latin typeface="Constantia"/>
                <a:cs typeface="Constantia"/>
              </a:rPr>
              <a:t>nuestro</a:t>
            </a:r>
            <a:r>
              <a:rPr sz="2400" spc="-35" dirty="0">
                <a:latin typeface="Constantia"/>
                <a:cs typeface="Constantia"/>
              </a:rPr>
              <a:t> </a:t>
            </a:r>
            <a:r>
              <a:rPr sz="2400" spc="-10" dirty="0">
                <a:latin typeface="Constantia"/>
                <a:cs typeface="Constantia"/>
              </a:rPr>
              <a:t>branch</a:t>
            </a:r>
            <a:r>
              <a:rPr sz="2400" spc="-90" dirty="0">
                <a:latin typeface="Constantia"/>
                <a:cs typeface="Constantia"/>
              </a:rPr>
              <a:t> </a:t>
            </a:r>
            <a:r>
              <a:rPr sz="2400" spc="-5" dirty="0">
                <a:latin typeface="Constantia"/>
                <a:cs typeface="Constantia"/>
              </a:rPr>
              <a:t>de</a:t>
            </a:r>
            <a:r>
              <a:rPr sz="2400" spc="-85" dirty="0">
                <a:latin typeface="Constantia"/>
                <a:cs typeface="Constantia"/>
              </a:rPr>
              <a:t> </a:t>
            </a:r>
            <a:r>
              <a:rPr sz="2400" spc="-10" dirty="0">
                <a:latin typeface="Constantia"/>
                <a:cs typeface="Constantia"/>
              </a:rPr>
              <a:t>trabajo</a:t>
            </a:r>
            <a:r>
              <a:rPr sz="2400" spc="-105" dirty="0">
                <a:latin typeface="Constantia"/>
                <a:cs typeface="Constantia"/>
              </a:rPr>
              <a:t> </a:t>
            </a:r>
            <a:r>
              <a:rPr sz="2400" spc="-20" dirty="0">
                <a:latin typeface="Constantia"/>
                <a:cs typeface="Constantia"/>
              </a:rPr>
              <a:t>con</a:t>
            </a:r>
            <a:r>
              <a:rPr sz="2400" spc="-30" dirty="0">
                <a:latin typeface="Constantia"/>
                <a:cs typeface="Constantia"/>
              </a:rPr>
              <a:t> </a:t>
            </a:r>
            <a:r>
              <a:rPr sz="2400" dirty="0">
                <a:latin typeface="Constantia"/>
                <a:cs typeface="Constantia"/>
              </a:rPr>
              <a:t>los </a:t>
            </a:r>
            <a:r>
              <a:rPr sz="2400" spc="-590" dirty="0">
                <a:latin typeface="Constantia"/>
                <a:cs typeface="Constantia"/>
              </a:rPr>
              <a:t> </a:t>
            </a:r>
            <a:r>
              <a:rPr sz="2400" spc="-5" dirty="0">
                <a:latin typeface="Constantia"/>
                <a:cs typeface="Constantia"/>
              </a:rPr>
              <a:t>cambios</a:t>
            </a:r>
            <a:r>
              <a:rPr sz="2400" spc="-110" dirty="0">
                <a:latin typeface="Constantia"/>
                <a:cs typeface="Constantia"/>
              </a:rPr>
              <a:t> </a:t>
            </a:r>
            <a:r>
              <a:rPr sz="2400" spc="-5" dirty="0">
                <a:latin typeface="Constantia"/>
                <a:cs typeface="Constantia"/>
              </a:rPr>
              <a:t>que</a:t>
            </a:r>
            <a:r>
              <a:rPr sz="2400" spc="-70" dirty="0">
                <a:latin typeface="Constantia"/>
                <a:cs typeface="Constantia"/>
              </a:rPr>
              <a:t> </a:t>
            </a:r>
            <a:r>
              <a:rPr sz="2400" spc="-20" dirty="0">
                <a:latin typeface="Constantia"/>
                <a:cs typeface="Constantia"/>
              </a:rPr>
              <a:t>haya</a:t>
            </a:r>
            <a:r>
              <a:rPr sz="2400" spc="-75" dirty="0">
                <a:latin typeface="Constantia"/>
                <a:cs typeface="Constantia"/>
              </a:rPr>
              <a:t> </a:t>
            </a:r>
            <a:r>
              <a:rPr sz="2400" dirty="0">
                <a:latin typeface="Constantia"/>
                <a:cs typeface="Constantia"/>
              </a:rPr>
              <a:t>habido</a:t>
            </a:r>
            <a:r>
              <a:rPr sz="2400" spc="-135" dirty="0">
                <a:latin typeface="Constantia"/>
                <a:cs typeface="Constantia"/>
              </a:rPr>
              <a:t> </a:t>
            </a:r>
            <a:r>
              <a:rPr sz="2400" dirty="0">
                <a:latin typeface="Constantia"/>
                <a:cs typeface="Constantia"/>
              </a:rPr>
              <a:t>en</a:t>
            </a:r>
            <a:r>
              <a:rPr sz="2400" spc="-35" dirty="0">
                <a:latin typeface="Constantia"/>
                <a:cs typeface="Constantia"/>
              </a:rPr>
              <a:t> </a:t>
            </a:r>
            <a:r>
              <a:rPr sz="2400" spc="-10" dirty="0">
                <a:latin typeface="Constantia"/>
                <a:cs typeface="Constantia"/>
              </a:rPr>
              <a:t>master</a:t>
            </a:r>
            <a:endParaRPr sz="2400" dirty="0">
              <a:latin typeface="Constantia"/>
              <a:cs typeface="Constantia"/>
            </a:endParaRPr>
          </a:p>
          <a:p>
            <a:pPr marL="755650" marR="5080" lvl="1" indent="-285750">
              <a:lnSpc>
                <a:spcPct val="100000"/>
              </a:lnSpc>
              <a:spcBef>
                <a:spcPts val="575"/>
              </a:spcBef>
              <a:buFont typeface="Arial MT"/>
              <a:buChar char="–"/>
              <a:tabLst>
                <a:tab pos="755650" algn="l"/>
              </a:tabLst>
            </a:pPr>
            <a:r>
              <a:rPr sz="2400" spc="-15" dirty="0">
                <a:latin typeface="Constantia"/>
                <a:cs typeface="Constantia"/>
              </a:rPr>
              <a:t>Cuando</a:t>
            </a:r>
            <a:r>
              <a:rPr sz="2400" spc="-130" dirty="0">
                <a:latin typeface="Constantia"/>
                <a:cs typeface="Constantia"/>
              </a:rPr>
              <a:t> </a:t>
            </a:r>
            <a:r>
              <a:rPr sz="2400" dirty="0">
                <a:latin typeface="Constantia"/>
                <a:cs typeface="Constantia"/>
              </a:rPr>
              <a:t>estamos</a:t>
            </a:r>
            <a:r>
              <a:rPr sz="2400" spc="-105" dirty="0">
                <a:latin typeface="Constantia"/>
                <a:cs typeface="Constantia"/>
              </a:rPr>
              <a:t> </a:t>
            </a:r>
            <a:r>
              <a:rPr sz="2400" spc="-15" dirty="0">
                <a:latin typeface="Constantia"/>
                <a:cs typeface="Constantia"/>
              </a:rPr>
              <a:t>contentos</a:t>
            </a:r>
            <a:r>
              <a:rPr sz="2400" spc="-90" dirty="0">
                <a:latin typeface="Constantia"/>
                <a:cs typeface="Constantia"/>
              </a:rPr>
              <a:t> </a:t>
            </a:r>
            <a:r>
              <a:rPr sz="2400" spc="-20" dirty="0">
                <a:latin typeface="Constantia"/>
                <a:cs typeface="Constantia"/>
              </a:rPr>
              <a:t>con</a:t>
            </a:r>
            <a:r>
              <a:rPr sz="2400" spc="-90" dirty="0">
                <a:latin typeface="Constantia"/>
                <a:cs typeface="Constantia"/>
              </a:rPr>
              <a:t> </a:t>
            </a:r>
            <a:r>
              <a:rPr sz="2400" dirty="0">
                <a:latin typeface="Constantia"/>
                <a:cs typeface="Constantia"/>
              </a:rPr>
              <a:t>el</a:t>
            </a:r>
            <a:r>
              <a:rPr sz="2400" spc="-35" dirty="0">
                <a:latin typeface="Constantia"/>
                <a:cs typeface="Constantia"/>
              </a:rPr>
              <a:t> </a:t>
            </a:r>
            <a:r>
              <a:rPr sz="2400" spc="-10" dirty="0">
                <a:latin typeface="Constantia"/>
                <a:cs typeface="Constantia"/>
              </a:rPr>
              <a:t>trabajo</a:t>
            </a:r>
            <a:r>
              <a:rPr sz="2400" spc="-55" dirty="0">
                <a:latin typeface="Constantia"/>
                <a:cs typeface="Constantia"/>
              </a:rPr>
              <a:t> </a:t>
            </a:r>
            <a:r>
              <a:rPr sz="2400" spc="-10" dirty="0">
                <a:latin typeface="Constantia"/>
                <a:cs typeface="Constantia"/>
              </a:rPr>
              <a:t>hacemos</a:t>
            </a:r>
            <a:r>
              <a:rPr sz="2400" spc="-85" dirty="0">
                <a:latin typeface="Constantia"/>
                <a:cs typeface="Constantia"/>
              </a:rPr>
              <a:t> </a:t>
            </a:r>
            <a:r>
              <a:rPr sz="2400" spc="-5" dirty="0">
                <a:latin typeface="Constantia"/>
                <a:cs typeface="Constantia"/>
              </a:rPr>
              <a:t>un </a:t>
            </a:r>
            <a:r>
              <a:rPr sz="2400" spc="-590" dirty="0">
                <a:latin typeface="Constantia"/>
                <a:cs typeface="Constantia"/>
              </a:rPr>
              <a:t> </a:t>
            </a:r>
            <a:r>
              <a:rPr sz="2400" b="1" spc="-25" dirty="0">
                <a:latin typeface="Constantia"/>
                <a:cs typeface="Constantia"/>
              </a:rPr>
              <a:t>merge</a:t>
            </a:r>
            <a:r>
              <a:rPr sz="2400" b="1" spc="-110" dirty="0">
                <a:latin typeface="Constantia"/>
                <a:cs typeface="Constantia"/>
              </a:rPr>
              <a:t> </a:t>
            </a:r>
            <a:r>
              <a:rPr sz="2400" spc="-5" dirty="0">
                <a:latin typeface="Constantia"/>
                <a:cs typeface="Constantia"/>
              </a:rPr>
              <a:t>del</a:t>
            </a:r>
            <a:r>
              <a:rPr sz="2400" spc="-25" dirty="0">
                <a:latin typeface="Constantia"/>
                <a:cs typeface="Constantia"/>
              </a:rPr>
              <a:t> </a:t>
            </a:r>
            <a:r>
              <a:rPr sz="2400" spc="-10" dirty="0">
                <a:latin typeface="Constantia"/>
                <a:cs typeface="Constantia"/>
              </a:rPr>
              <a:t>trabajo</a:t>
            </a:r>
            <a:r>
              <a:rPr sz="2400" spc="-114" dirty="0">
                <a:latin typeface="Constantia"/>
                <a:cs typeface="Constantia"/>
              </a:rPr>
              <a:t> </a:t>
            </a:r>
            <a:r>
              <a:rPr sz="2400" dirty="0">
                <a:latin typeface="Constantia"/>
                <a:cs typeface="Constantia"/>
              </a:rPr>
              <a:t>en</a:t>
            </a:r>
            <a:r>
              <a:rPr sz="2400" spc="-95" dirty="0">
                <a:latin typeface="Constantia"/>
                <a:cs typeface="Constantia"/>
              </a:rPr>
              <a:t> </a:t>
            </a:r>
            <a:r>
              <a:rPr sz="2400" dirty="0">
                <a:latin typeface="Constantia"/>
                <a:cs typeface="Constantia"/>
              </a:rPr>
              <a:t>el</a:t>
            </a:r>
            <a:r>
              <a:rPr sz="2400" spc="-5" dirty="0">
                <a:latin typeface="Constantia"/>
                <a:cs typeface="Constantia"/>
              </a:rPr>
              <a:t> </a:t>
            </a:r>
            <a:r>
              <a:rPr sz="2400" spc="-10" dirty="0">
                <a:latin typeface="Constantia"/>
                <a:cs typeface="Constantia"/>
              </a:rPr>
              <a:t>branch</a:t>
            </a:r>
            <a:r>
              <a:rPr sz="2400" spc="-30" dirty="0">
                <a:latin typeface="Constantia"/>
                <a:cs typeface="Constantia"/>
              </a:rPr>
              <a:t> </a:t>
            </a:r>
            <a:r>
              <a:rPr sz="2400" spc="-10" dirty="0">
                <a:latin typeface="Constantia"/>
                <a:cs typeface="Constantia"/>
              </a:rPr>
              <a:t>master</a:t>
            </a:r>
            <a:endParaRPr sz="2400" dirty="0">
              <a:latin typeface="Constantia"/>
              <a:cs typeface="Constant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94660" y="153923"/>
              <a:ext cx="2066543" cy="925067"/>
            </a:xfrm>
            <a:prstGeom prst="rect">
              <a:avLst/>
            </a:prstGeom>
          </p:spPr>
        </p:pic>
        <p:pic>
          <p:nvPicPr>
            <p:cNvPr id="9" name="object 9"/>
            <p:cNvPicPr/>
            <p:nvPr/>
          </p:nvPicPr>
          <p:blipFill>
            <a:blip r:embed="rId5" cstate="print"/>
            <a:stretch>
              <a:fillRect/>
            </a:stretch>
          </p:blipFill>
          <p:spPr>
            <a:xfrm>
              <a:off x="4596384" y="153923"/>
              <a:ext cx="1066800" cy="925067"/>
            </a:xfrm>
            <a:prstGeom prst="rect">
              <a:avLst/>
            </a:prstGeom>
          </p:spPr>
        </p:pic>
        <p:pic>
          <p:nvPicPr>
            <p:cNvPr id="10" name="object 10"/>
            <p:cNvPicPr/>
            <p:nvPr/>
          </p:nvPicPr>
          <p:blipFill>
            <a:blip r:embed="rId6" cstate="print"/>
            <a:stretch>
              <a:fillRect/>
            </a:stretch>
          </p:blipFill>
          <p:spPr>
            <a:xfrm>
              <a:off x="5103875" y="153923"/>
              <a:ext cx="1044701" cy="925067"/>
            </a:xfrm>
            <a:prstGeom prst="rect">
              <a:avLst/>
            </a:prstGeom>
          </p:spPr>
        </p:pic>
      </p:grpSp>
      <p:sp>
        <p:nvSpPr>
          <p:cNvPr id="12" name="object 12"/>
          <p:cNvSpPr txBox="1">
            <a:spLocks noGrp="1"/>
          </p:cNvSpPr>
          <p:nvPr>
            <p:ph type="title"/>
          </p:nvPr>
        </p:nvSpPr>
        <p:spPr>
          <a:xfrm>
            <a:off x="3261614" y="273304"/>
            <a:ext cx="262064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25" dirty="0"/>
              <a:t> </a:t>
            </a:r>
            <a:r>
              <a:rPr spc="-5" dirty="0"/>
              <a:t>en</a:t>
            </a:r>
            <a:r>
              <a:rPr spc="-40" dirty="0"/>
              <a:t> </a:t>
            </a:r>
            <a:r>
              <a:rPr spc="-5" dirty="0"/>
              <a:t>Git</a:t>
            </a:r>
          </a:p>
        </p:txBody>
      </p:sp>
      <p:sp>
        <p:nvSpPr>
          <p:cNvPr id="13" name="object 13"/>
          <p:cNvSpPr txBox="1"/>
          <p:nvPr/>
        </p:nvSpPr>
        <p:spPr>
          <a:xfrm>
            <a:off x="535940" y="830364"/>
            <a:ext cx="8030209" cy="426275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35" dirty="0">
                <a:latin typeface="Constantia"/>
                <a:cs typeface="Constantia"/>
              </a:rPr>
              <a:t>¿Cómo</a:t>
            </a:r>
            <a:r>
              <a:rPr sz="2800" spc="-105" dirty="0">
                <a:latin typeface="Constantia"/>
                <a:cs typeface="Constantia"/>
              </a:rPr>
              <a:t> </a:t>
            </a:r>
            <a:r>
              <a:rPr sz="2800" spc="-10" dirty="0">
                <a:latin typeface="Constantia"/>
                <a:cs typeface="Constantia"/>
              </a:rPr>
              <a:t>hacemos</a:t>
            </a:r>
            <a:r>
              <a:rPr sz="2800" spc="-140" dirty="0">
                <a:latin typeface="Constantia"/>
                <a:cs typeface="Constantia"/>
              </a:rPr>
              <a:t> </a:t>
            </a:r>
            <a:r>
              <a:rPr sz="2800" dirty="0">
                <a:latin typeface="Constantia"/>
                <a:cs typeface="Constantia"/>
              </a:rPr>
              <a:t>el</a:t>
            </a:r>
            <a:r>
              <a:rPr sz="2800" spc="-35" dirty="0">
                <a:latin typeface="Constantia"/>
                <a:cs typeface="Constantia"/>
              </a:rPr>
              <a:t> </a:t>
            </a:r>
            <a:r>
              <a:rPr sz="2800" spc="-20" dirty="0">
                <a:latin typeface="Constantia"/>
                <a:cs typeface="Constantia"/>
              </a:rPr>
              <a:t>merge?</a:t>
            </a:r>
            <a:endParaRPr sz="2800">
              <a:latin typeface="Constantia"/>
              <a:cs typeface="Constantia"/>
            </a:endParaRPr>
          </a:p>
          <a:p>
            <a:pPr marL="755650" marR="971550" lvl="1" indent="-285750">
              <a:lnSpc>
                <a:spcPct val="100000"/>
              </a:lnSpc>
              <a:spcBef>
                <a:spcPts val="595"/>
              </a:spcBef>
              <a:buFont typeface="Arial MT"/>
              <a:buChar char="–"/>
              <a:tabLst>
                <a:tab pos="755650" algn="l"/>
              </a:tabLst>
            </a:pPr>
            <a:r>
              <a:rPr sz="2400" spc="-10" dirty="0">
                <a:latin typeface="Constantia"/>
                <a:cs typeface="Constantia"/>
              </a:rPr>
              <a:t>Checkout</a:t>
            </a:r>
            <a:r>
              <a:rPr sz="2400" spc="-125" dirty="0">
                <a:latin typeface="Constantia"/>
                <a:cs typeface="Constantia"/>
              </a:rPr>
              <a:t> </a:t>
            </a:r>
            <a:r>
              <a:rPr sz="2400" spc="-5" dirty="0">
                <a:latin typeface="Constantia"/>
                <a:cs typeface="Constantia"/>
              </a:rPr>
              <a:t>del</a:t>
            </a:r>
            <a:r>
              <a:rPr sz="2400" spc="5" dirty="0">
                <a:latin typeface="Constantia"/>
                <a:cs typeface="Constantia"/>
              </a:rPr>
              <a:t> </a:t>
            </a:r>
            <a:r>
              <a:rPr sz="2400" spc="-10" dirty="0">
                <a:latin typeface="Constantia"/>
                <a:cs typeface="Constantia"/>
              </a:rPr>
              <a:t>branch</a:t>
            </a:r>
            <a:r>
              <a:rPr sz="2400" spc="-95" dirty="0">
                <a:latin typeface="Constantia"/>
                <a:cs typeface="Constantia"/>
              </a:rPr>
              <a:t> </a:t>
            </a:r>
            <a:r>
              <a:rPr sz="2400" spc="-5" dirty="0">
                <a:latin typeface="Constantia"/>
                <a:cs typeface="Constantia"/>
              </a:rPr>
              <a:t>donde</a:t>
            </a:r>
            <a:r>
              <a:rPr sz="2400" spc="-130" dirty="0">
                <a:latin typeface="Constantia"/>
                <a:cs typeface="Constantia"/>
              </a:rPr>
              <a:t> </a:t>
            </a:r>
            <a:r>
              <a:rPr sz="2400" spc="-10" dirty="0">
                <a:latin typeface="Constantia"/>
                <a:cs typeface="Constantia"/>
              </a:rPr>
              <a:t>vamos</a:t>
            </a:r>
            <a:r>
              <a:rPr sz="2400" spc="-110" dirty="0">
                <a:latin typeface="Constantia"/>
                <a:cs typeface="Constantia"/>
              </a:rPr>
              <a:t> </a:t>
            </a:r>
            <a:r>
              <a:rPr sz="2400" dirty="0">
                <a:latin typeface="Constantia"/>
                <a:cs typeface="Constantia"/>
              </a:rPr>
              <a:t>a</a:t>
            </a:r>
            <a:r>
              <a:rPr sz="2400" spc="-60" dirty="0">
                <a:latin typeface="Constantia"/>
                <a:cs typeface="Constantia"/>
              </a:rPr>
              <a:t> </a:t>
            </a:r>
            <a:r>
              <a:rPr sz="2400" spc="-15" dirty="0">
                <a:latin typeface="Constantia"/>
                <a:cs typeface="Constantia"/>
              </a:rPr>
              <a:t>integrar</a:t>
            </a:r>
            <a:r>
              <a:rPr sz="2400" spc="-65" dirty="0">
                <a:latin typeface="Constantia"/>
                <a:cs typeface="Constantia"/>
              </a:rPr>
              <a:t> </a:t>
            </a:r>
            <a:r>
              <a:rPr sz="2400" dirty="0">
                <a:latin typeface="Constantia"/>
                <a:cs typeface="Constantia"/>
              </a:rPr>
              <a:t>los </a:t>
            </a:r>
            <a:r>
              <a:rPr sz="2400" spc="-590" dirty="0">
                <a:latin typeface="Constantia"/>
                <a:cs typeface="Constantia"/>
              </a:rPr>
              <a:t> </a:t>
            </a:r>
            <a:r>
              <a:rPr sz="2400" spc="-5" dirty="0">
                <a:latin typeface="Constantia"/>
                <a:cs typeface="Constantia"/>
              </a:rPr>
              <a:t>cambios</a:t>
            </a:r>
            <a:endParaRPr sz="2400">
              <a:latin typeface="Constantia"/>
              <a:cs typeface="Constantia"/>
            </a:endParaRPr>
          </a:p>
          <a:p>
            <a:pPr marL="1155700" lvl="2" indent="-229235">
              <a:lnSpc>
                <a:spcPct val="100000"/>
              </a:lnSpc>
              <a:spcBef>
                <a:spcPts val="509"/>
              </a:spcBef>
              <a:buFont typeface="Arial MT"/>
              <a:buChar char="•"/>
              <a:tabLst>
                <a:tab pos="1155700" algn="l"/>
                <a:tab pos="1156335" algn="l"/>
              </a:tabLst>
            </a:pPr>
            <a:r>
              <a:rPr sz="2000" spc="-10" dirty="0">
                <a:latin typeface="Constantia"/>
                <a:cs typeface="Constantia"/>
              </a:rPr>
              <a:t>gi</a:t>
            </a:r>
            <a:r>
              <a:rPr sz="2000" spc="-5" dirty="0">
                <a:latin typeface="Constantia"/>
                <a:cs typeface="Constantia"/>
              </a:rPr>
              <a:t>t</a:t>
            </a:r>
            <a:r>
              <a:rPr sz="2000" spc="-114" dirty="0">
                <a:latin typeface="Constantia"/>
                <a:cs typeface="Constantia"/>
              </a:rPr>
              <a:t> </a:t>
            </a:r>
            <a:r>
              <a:rPr sz="2000" spc="-10" dirty="0">
                <a:latin typeface="Constantia"/>
                <a:cs typeface="Constantia"/>
              </a:rPr>
              <a:t>che</a:t>
            </a:r>
            <a:r>
              <a:rPr sz="2000" dirty="0">
                <a:latin typeface="Constantia"/>
                <a:cs typeface="Constantia"/>
              </a:rPr>
              <a:t>c</a:t>
            </a:r>
            <a:r>
              <a:rPr sz="2000" spc="-50" dirty="0">
                <a:latin typeface="Constantia"/>
                <a:cs typeface="Constantia"/>
              </a:rPr>
              <a:t>k</a:t>
            </a:r>
            <a:r>
              <a:rPr sz="2000" spc="-5" dirty="0">
                <a:latin typeface="Constantia"/>
                <a:cs typeface="Constantia"/>
              </a:rPr>
              <a:t>out</a:t>
            </a:r>
            <a:r>
              <a:rPr sz="2000" spc="-40" dirty="0">
                <a:latin typeface="Constantia"/>
                <a:cs typeface="Constantia"/>
              </a:rPr>
              <a:t> </a:t>
            </a:r>
            <a:r>
              <a:rPr sz="2000" spc="-10" dirty="0">
                <a:latin typeface="Constantia"/>
                <a:cs typeface="Constantia"/>
              </a:rPr>
              <a:t>mas</a:t>
            </a:r>
            <a:r>
              <a:rPr sz="2000" spc="-35" dirty="0">
                <a:latin typeface="Constantia"/>
                <a:cs typeface="Constantia"/>
              </a:rPr>
              <a:t>t</a:t>
            </a:r>
            <a:r>
              <a:rPr sz="2000" spc="-5" dirty="0">
                <a:latin typeface="Constantia"/>
                <a:cs typeface="Constantia"/>
              </a:rPr>
              <a:t>er</a:t>
            </a:r>
            <a:endParaRPr sz="2000">
              <a:latin typeface="Constantia"/>
              <a:cs typeface="Constantia"/>
            </a:endParaRPr>
          </a:p>
          <a:p>
            <a:pPr marL="755650" lvl="1" indent="-285750">
              <a:lnSpc>
                <a:spcPct val="100000"/>
              </a:lnSpc>
              <a:spcBef>
                <a:spcPts val="550"/>
              </a:spcBef>
              <a:buFont typeface="Arial MT"/>
              <a:buChar char="–"/>
              <a:tabLst>
                <a:tab pos="755650" algn="l"/>
              </a:tabLst>
            </a:pPr>
            <a:r>
              <a:rPr sz="2400" spc="-10" dirty="0">
                <a:latin typeface="Constantia"/>
                <a:cs typeface="Constantia"/>
              </a:rPr>
              <a:t>Integramos</a:t>
            </a:r>
            <a:r>
              <a:rPr sz="2400" spc="-65" dirty="0">
                <a:latin typeface="Constantia"/>
                <a:cs typeface="Constantia"/>
              </a:rPr>
              <a:t> </a:t>
            </a:r>
            <a:r>
              <a:rPr sz="2400" dirty="0">
                <a:latin typeface="Constantia"/>
                <a:cs typeface="Constantia"/>
              </a:rPr>
              <a:t>los</a:t>
            </a:r>
            <a:r>
              <a:rPr sz="2400" spc="-125" dirty="0">
                <a:latin typeface="Constantia"/>
                <a:cs typeface="Constantia"/>
              </a:rPr>
              <a:t> </a:t>
            </a:r>
            <a:r>
              <a:rPr sz="2400" spc="-5" dirty="0">
                <a:latin typeface="Constantia"/>
                <a:cs typeface="Constantia"/>
              </a:rPr>
              <a:t>cambios</a:t>
            </a:r>
            <a:endParaRPr sz="2400">
              <a:latin typeface="Constantia"/>
              <a:cs typeface="Constantia"/>
            </a:endParaRPr>
          </a:p>
          <a:p>
            <a:pPr marL="1155700" lvl="2" indent="-229235">
              <a:lnSpc>
                <a:spcPct val="100000"/>
              </a:lnSpc>
              <a:spcBef>
                <a:spcPts val="505"/>
              </a:spcBef>
              <a:buFont typeface="Arial MT"/>
              <a:buChar char="•"/>
              <a:tabLst>
                <a:tab pos="1155700" algn="l"/>
                <a:tab pos="1156335" algn="l"/>
              </a:tabLst>
            </a:pPr>
            <a:r>
              <a:rPr sz="2000" spc="-5" dirty="0">
                <a:latin typeface="Constantia"/>
                <a:cs typeface="Constantia"/>
              </a:rPr>
              <a:t>git</a:t>
            </a:r>
            <a:r>
              <a:rPr sz="2000" spc="-90" dirty="0">
                <a:latin typeface="Constantia"/>
                <a:cs typeface="Constantia"/>
              </a:rPr>
              <a:t> </a:t>
            </a:r>
            <a:r>
              <a:rPr sz="2000" spc="-20" dirty="0">
                <a:latin typeface="Constantia"/>
                <a:cs typeface="Constantia"/>
              </a:rPr>
              <a:t>merge</a:t>
            </a:r>
            <a:r>
              <a:rPr sz="2000" spc="-90" dirty="0">
                <a:latin typeface="Constantia"/>
                <a:cs typeface="Constantia"/>
              </a:rPr>
              <a:t> </a:t>
            </a:r>
            <a:r>
              <a:rPr sz="2000" spc="-10" dirty="0">
                <a:latin typeface="Constantia"/>
                <a:cs typeface="Constantia"/>
              </a:rPr>
              <a:t>tarea</a:t>
            </a:r>
            <a:endParaRPr sz="2000">
              <a:latin typeface="Constantia"/>
              <a:cs typeface="Constantia"/>
            </a:endParaRPr>
          </a:p>
          <a:p>
            <a:pPr marL="355600" marR="85090" indent="-342900">
              <a:lnSpc>
                <a:spcPct val="100000"/>
              </a:lnSpc>
              <a:spcBef>
                <a:spcPts val="625"/>
              </a:spcBef>
              <a:buFont typeface="Arial MT"/>
              <a:buChar char="•"/>
              <a:tabLst>
                <a:tab pos="354965" algn="l"/>
                <a:tab pos="355600" algn="l"/>
              </a:tabLst>
            </a:pPr>
            <a:r>
              <a:rPr sz="2800" spc="-15" dirty="0">
                <a:latin typeface="Constantia"/>
                <a:cs typeface="Constantia"/>
              </a:rPr>
              <a:t>Cuando</a:t>
            </a:r>
            <a:r>
              <a:rPr sz="2800" spc="-135" dirty="0">
                <a:latin typeface="Constantia"/>
                <a:cs typeface="Constantia"/>
              </a:rPr>
              <a:t> </a:t>
            </a:r>
            <a:r>
              <a:rPr sz="2800" dirty="0">
                <a:latin typeface="Constantia"/>
                <a:cs typeface="Constantia"/>
              </a:rPr>
              <a:t>se</a:t>
            </a:r>
            <a:r>
              <a:rPr sz="2800" spc="-114" dirty="0">
                <a:latin typeface="Constantia"/>
                <a:cs typeface="Constantia"/>
              </a:rPr>
              <a:t> </a:t>
            </a:r>
            <a:r>
              <a:rPr sz="2800" spc="-5" dirty="0">
                <a:latin typeface="Constantia"/>
                <a:cs typeface="Constantia"/>
              </a:rPr>
              <a:t>realizan</a:t>
            </a:r>
            <a:r>
              <a:rPr sz="2800" spc="-50" dirty="0">
                <a:latin typeface="Constantia"/>
                <a:cs typeface="Constantia"/>
              </a:rPr>
              <a:t> </a:t>
            </a:r>
            <a:r>
              <a:rPr sz="2800" dirty="0">
                <a:latin typeface="Constantia"/>
                <a:cs typeface="Constantia"/>
              </a:rPr>
              <a:t>los</a:t>
            </a:r>
            <a:r>
              <a:rPr sz="2800" spc="-50" dirty="0">
                <a:latin typeface="Constantia"/>
                <a:cs typeface="Constantia"/>
              </a:rPr>
              <a:t> </a:t>
            </a:r>
            <a:r>
              <a:rPr sz="2800" spc="-20" dirty="0">
                <a:latin typeface="Constantia"/>
                <a:cs typeface="Constantia"/>
              </a:rPr>
              <a:t>merges</a:t>
            </a:r>
            <a:r>
              <a:rPr sz="2800" spc="-135" dirty="0">
                <a:latin typeface="Constantia"/>
                <a:cs typeface="Constantia"/>
              </a:rPr>
              <a:t> </a:t>
            </a:r>
            <a:r>
              <a:rPr sz="2800" dirty="0">
                <a:latin typeface="Constantia"/>
                <a:cs typeface="Constantia"/>
              </a:rPr>
              <a:t>es</a:t>
            </a:r>
            <a:r>
              <a:rPr sz="2800" spc="-100" dirty="0">
                <a:latin typeface="Constantia"/>
                <a:cs typeface="Constantia"/>
              </a:rPr>
              <a:t> </a:t>
            </a:r>
            <a:r>
              <a:rPr sz="2800" spc="-5" dirty="0">
                <a:latin typeface="Constantia"/>
                <a:cs typeface="Constantia"/>
              </a:rPr>
              <a:t>posible</a:t>
            </a:r>
            <a:r>
              <a:rPr sz="2800" spc="-155" dirty="0">
                <a:latin typeface="Constantia"/>
                <a:cs typeface="Constantia"/>
              </a:rPr>
              <a:t> </a:t>
            </a:r>
            <a:r>
              <a:rPr sz="2800" spc="-5" dirty="0">
                <a:latin typeface="Constantia"/>
                <a:cs typeface="Constantia"/>
              </a:rPr>
              <a:t>que</a:t>
            </a:r>
            <a:r>
              <a:rPr sz="2800" spc="-70" dirty="0">
                <a:latin typeface="Constantia"/>
                <a:cs typeface="Constantia"/>
              </a:rPr>
              <a:t> </a:t>
            </a:r>
            <a:r>
              <a:rPr sz="2800" spc="-25" dirty="0">
                <a:latin typeface="Constantia"/>
                <a:cs typeface="Constantia"/>
              </a:rPr>
              <a:t>haya </a:t>
            </a:r>
            <a:r>
              <a:rPr sz="2800" spc="-685" dirty="0">
                <a:latin typeface="Constantia"/>
                <a:cs typeface="Constantia"/>
              </a:rPr>
              <a:t> </a:t>
            </a:r>
            <a:r>
              <a:rPr sz="2800" spc="-5" dirty="0">
                <a:latin typeface="Constantia"/>
                <a:cs typeface="Constantia"/>
              </a:rPr>
              <a:t>qu</a:t>
            </a:r>
            <a:r>
              <a:rPr sz="2800" dirty="0">
                <a:latin typeface="Constantia"/>
                <a:cs typeface="Constantia"/>
              </a:rPr>
              <a:t>e</a:t>
            </a:r>
            <a:r>
              <a:rPr sz="2800" spc="-114" dirty="0">
                <a:latin typeface="Constantia"/>
                <a:cs typeface="Constantia"/>
              </a:rPr>
              <a:t> </a:t>
            </a:r>
            <a:r>
              <a:rPr sz="2800" spc="-45" dirty="0">
                <a:latin typeface="Constantia"/>
                <a:cs typeface="Constantia"/>
              </a:rPr>
              <a:t>r</a:t>
            </a:r>
            <a:r>
              <a:rPr sz="2800" dirty="0">
                <a:latin typeface="Constantia"/>
                <a:cs typeface="Constantia"/>
              </a:rPr>
              <a:t>eso</a:t>
            </a:r>
            <a:r>
              <a:rPr sz="2800" spc="-35" dirty="0">
                <a:latin typeface="Constantia"/>
                <a:cs typeface="Constantia"/>
              </a:rPr>
              <a:t>l</a:t>
            </a:r>
            <a:r>
              <a:rPr sz="2800" spc="-65" dirty="0">
                <a:latin typeface="Constantia"/>
                <a:cs typeface="Constantia"/>
              </a:rPr>
              <a:t>v</a:t>
            </a:r>
            <a:r>
              <a:rPr sz="2800" dirty="0">
                <a:latin typeface="Constantia"/>
                <a:cs typeface="Constantia"/>
              </a:rPr>
              <a:t>er</a:t>
            </a:r>
            <a:r>
              <a:rPr sz="2800" spc="-175" dirty="0">
                <a:latin typeface="Constantia"/>
                <a:cs typeface="Constantia"/>
              </a:rPr>
              <a:t> </a:t>
            </a:r>
            <a:r>
              <a:rPr sz="2800" spc="-60" dirty="0">
                <a:latin typeface="Constantia"/>
                <a:cs typeface="Constantia"/>
              </a:rPr>
              <a:t>c</a:t>
            </a:r>
            <a:r>
              <a:rPr sz="2800" dirty="0">
                <a:latin typeface="Constantia"/>
                <a:cs typeface="Constantia"/>
              </a:rPr>
              <a:t>on</a:t>
            </a:r>
            <a:r>
              <a:rPr sz="2800" spc="215" dirty="0">
                <a:latin typeface="Constantia"/>
                <a:cs typeface="Constantia"/>
              </a:rPr>
              <a:t>f</a:t>
            </a:r>
            <a:r>
              <a:rPr sz="2800" dirty="0">
                <a:latin typeface="Constantia"/>
                <a:cs typeface="Constantia"/>
              </a:rPr>
              <a:t>li</a:t>
            </a:r>
            <a:r>
              <a:rPr sz="2800" spc="-15" dirty="0">
                <a:latin typeface="Constantia"/>
                <a:cs typeface="Constantia"/>
              </a:rPr>
              <a:t>c</a:t>
            </a:r>
            <a:r>
              <a:rPr sz="2800" spc="-50" dirty="0">
                <a:latin typeface="Constantia"/>
                <a:cs typeface="Constantia"/>
              </a:rPr>
              <a:t>t</a:t>
            </a:r>
            <a:r>
              <a:rPr sz="2800" dirty="0">
                <a:latin typeface="Constantia"/>
                <a:cs typeface="Constantia"/>
              </a:rPr>
              <a:t>os</a:t>
            </a:r>
            <a:endParaRPr sz="2800">
              <a:latin typeface="Constantia"/>
              <a:cs typeface="Constantia"/>
            </a:endParaRPr>
          </a:p>
          <a:p>
            <a:pPr marL="755650" marR="5080" lvl="1" indent="-285750">
              <a:lnSpc>
                <a:spcPct val="100000"/>
              </a:lnSpc>
              <a:spcBef>
                <a:spcPts val="595"/>
              </a:spcBef>
              <a:buFont typeface="Arial MT"/>
              <a:buChar char="–"/>
              <a:tabLst>
                <a:tab pos="755650" algn="l"/>
              </a:tabLst>
            </a:pPr>
            <a:r>
              <a:rPr sz="2400" spc="10" dirty="0">
                <a:latin typeface="Constantia"/>
                <a:cs typeface="Constantia"/>
              </a:rPr>
              <a:t>Conflictos:</a:t>
            </a:r>
            <a:r>
              <a:rPr sz="2400" spc="-5" dirty="0">
                <a:latin typeface="Constantia"/>
                <a:cs typeface="Constantia"/>
              </a:rPr>
              <a:t> modificaciones</a:t>
            </a:r>
            <a:r>
              <a:rPr sz="2400" spc="-100" dirty="0">
                <a:latin typeface="Constantia"/>
                <a:cs typeface="Constantia"/>
              </a:rPr>
              <a:t> </a:t>
            </a:r>
            <a:r>
              <a:rPr sz="2400" spc="-10" dirty="0">
                <a:latin typeface="Constantia"/>
                <a:cs typeface="Constantia"/>
              </a:rPr>
              <a:t>sobre</a:t>
            </a:r>
            <a:r>
              <a:rPr sz="2400" spc="-85" dirty="0">
                <a:latin typeface="Constantia"/>
                <a:cs typeface="Constantia"/>
              </a:rPr>
              <a:t> </a:t>
            </a:r>
            <a:r>
              <a:rPr sz="2400" spc="-5" dirty="0">
                <a:latin typeface="Constantia"/>
                <a:cs typeface="Constantia"/>
              </a:rPr>
              <a:t>un</a:t>
            </a:r>
            <a:r>
              <a:rPr sz="2400" spc="-40" dirty="0">
                <a:latin typeface="Constantia"/>
                <a:cs typeface="Constantia"/>
              </a:rPr>
              <a:t> </a:t>
            </a:r>
            <a:r>
              <a:rPr sz="2400" spc="-5" dirty="0">
                <a:latin typeface="Constantia"/>
                <a:cs typeface="Constantia"/>
              </a:rPr>
              <a:t>mismo</a:t>
            </a:r>
            <a:r>
              <a:rPr sz="2400" spc="-125" dirty="0">
                <a:latin typeface="Constantia"/>
                <a:cs typeface="Constantia"/>
              </a:rPr>
              <a:t> </a:t>
            </a:r>
            <a:r>
              <a:rPr sz="2400" spc="-20" dirty="0">
                <a:latin typeface="Constantia"/>
                <a:cs typeface="Constantia"/>
              </a:rPr>
              <a:t>archivo</a:t>
            </a:r>
            <a:r>
              <a:rPr sz="2400" spc="-114" dirty="0">
                <a:latin typeface="Constantia"/>
                <a:cs typeface="Constantia"/>
              </a:rPr>
              <a:t> </a:t>
            </a:r>
            <a:r>
              <a:rPr sz="2400" spc="-5" dirty="0">
                <a:latin typeface="Constantia"/>
                <a:cs typeface="Constantia"/>
              </a:rPr>
              <a:t>que </a:t>
            </a:r>
            <a:r>
              <a:rPr sz="2400" spc="-590" dirty="0">
                <a:latin typeface="Constantia"/>
                <a:cs typeface="Constantia"/>
              </a:rPr>
              <a:t> </a:t>
            </a:r>
            <a:r>
              <a:rPr sz="2400" spc="-5" dirty="0">
                <a:latin typeface="Constantia"/>
                <a:cs typeface="Constantia"/>
              </a:rPr>
              <a:t>git</a:t>
            </a:r>
            <a:r>
              <a:rPr sz="2400" spc="-60" dirty="0">
                <a:latin typeface="Constantia"/>
                <a:cs typeface="Constantia"/>
              </a:rPr>
              <a:t> </a:t>
            </a:r>
            <a:r>
              <a:rPr sz="2400" spc="-5" dirty="0">
                <a:latin typeface="Constantia"/>
                <a:cs typeface="Constantia"/>
              </a:rPr>
              <a:t>no</a:t>
            </a:r>
            <a:r>
              <a:rPr sz="2400" spc="-110" dirty="0">
                <a:latin typeface="Constantia"/>
                <a:cs typeface="Constantia"/>
              </a:rPr>
              <a:t> </a:t>
            </a:r>
            <a:r>
              <a:rPr sz="2400" dirty="0">
                <a:latin typeface="Constantia"/>
                <a:cs typeface="Constantia"/>
              </a:rPr>
              <a:t>sabe</a:t>
            </a:r>
            <a:r>
              <a:rPr sz="2400" spc="-95" dirty="0">
                <a:latin typeface="Constantia"/>
                <a:cs typeface="Constantia"/>
              </a:rPr>
              <a:t> </a:t>
            </a:r>
            <a:r>
              <a:rPr sz="2400" spc="-40" dirty="0">
                <a:latin typeface="Constantia"/>
                <a:cs typeface="Constantia"/>
              </a:rPr>
              <a:t>resolver.</a:t>
            </a:r>
            <a:endParaRPr sz="2400">
              <a:latin typeface="Constantia"/>
              <a:cs typeface="Constanti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61972" y="153923"/>
              <a:ext cx="1828038" cy="925067"/>
            </a:xfrm>
            <a:prstGeom prst="rect">
              <a:avLst/>
            </a:prstGeom>
          </p:spPr>
        </p:pic>
        <p:pic>
          <p:nvPicPr>
            <p:cNvPr id="9" name="object 9"/>
            <p:cNvPicPr/>
            <p:nvPr/>
          </p:nvPicPr>
          <p:blipFill>
            <a:blip r:embed="rId5" cstate="print"/>
            <a:stretch>
              <a:fillRect/>
            </a:stretch>
          </p:blipFill>
          <p:spPr>
            <a:xfrm>
              <a:off x="3425951" y="153923"/>
              <a:ext cx="1067562" cy="925067"/>
            </a:xfrm>
            <a:prstGeom prst="rect">
              <a:avLst/>
            </a:prstGeom>
          </p:spPr>
        </p:pic>
        <p:pic>
          <p:nvPicPr>
            <p:cNvPr id="10" name="object 10"/>
            <p:cNvPicPr/>
            <p:nvPr/>
          </p:nvPicPr>
          <p:blipFill>
            <a:blip r:embed="rId6" cstate="print"/>
            <a:stretch>
              <a:fillRect/>
            </a:stretch>
          </p:blipFill>
          <p:spPr>
            <a:xfrm>
              <a:off x="3934205" y="153923"/>
              <a:ext cx="2058924" cy="925067"/>
            </a:xfrm>
            <a:prstGeom prst="rect">
              <a:avLst/>
            </a:prstGeom>
          </p:spPr>
        </p:pic>
        <p:pic>
          <p:nvPicPr>
            <p:cNvPr id="11" name="object 11"/>
            <p:cNvPicPr/>
            <p:nvPr/>
          </p:nvPicPr>
          <p:blipFill>
            <a:blip r:embed="rId7" cstate="print"/>
            <a:stretch>
              <a:fillRect/>
            </a:stretch>
          </p:blipFill>
          <p:spPr>
            <a:xfrm>
              <a:off x="5529072" y="153923"/>
              <a:ext cx="1066800" cy="925067"/>
            </a:xfrm>
            <a:prstGeom prst="rect">
              <a:avLst/>
            </a:prstGeom>
          </p:spPr>
        </p:pic>
        <p:pic>
          <p:nvPicPr>
            <p:cNvPr id="12" name="object 12"/>
            <p:cNvPicPr/>
            <p:nvPr/>
          </p:nvPicPr>
          <p:blipFill>
            <a:blip r:embed="rId8" cstate="print"/>
            <a:stretch>
              <a:fillRect/>
            </a:stretch>
          </p:blipFill>
          <p:spPr>
            <a:xfrm>
              <a:off x="6036563" y="153923"/>
              <a:ext cx="1044702" cy="925067"/>
            </a:xfrm>
            <a:prstGeom prst="rect">
              <a:avLst/>
            </a:prstGeom>
          </p:spPr>
        </p:pic>
      </p:grpSp>
      <p:sp>
        <p:nvSpPr>
          <p:cNvPr id="14" name="object 14"/>
          <p:cNvSpPr txBox="1">
            <a:spLocks noGrp="1"/>
          </p:cNvSpPr>
          <p:nvPr>
            <p:ph type="title"/>
          </p:nvPr>
        </p:nvSpPr>
        <p:spPr>
          <a:xfrm>
            <a:off x="2328926" y="273304"/>
            <a:ext cx="4486275" cy="513080"/>
          </a:xfrm>
          <a:prstGeom prst="rect">
            <a:avLst/>
          </a:prstGeom>
        </p:spPr>
        <p:txBody>
          <a:bodyPr vert="horz" wrap="square" lIns="0" tIns="12065" rIns="0" bIns="0" rtlCol="0">
            <a:spAutoFit/>
          </a:bodyPr>
          <a:lstStyle/>
          <a:p>
            <a:pPr marL="12700">
              <a:lnSpc>
                <a:spcPct val="100000"/>
              </a:lnSpc>
              <a:spcBef>
                <a:spcPts val="95"/>
              </a:spcBef>
            </a:pPr>
            <a:r>
              <a:rPr spc="-10" dirty="0"/>
              <a:t>Gestion</a:t>
            </a:r>
            <a:r>
              <a:rPr spc="20" dirty="0"/>
              <a:t> </a:t>
            </a:r>
            <a:r>
              <a:rPr spc="-5" dirty="0"/>
              <a:t>de</a:t>
            </a:r>
            <a:r>
              <a:rPr dirty="0"/>
              <a:t> </a:t>
            </a:r>
            <a:r>
              <a:rPr spc="-15" dirty="0"/>
              <a:t>branches</a:t>
            </a:r>
            <a:r>
              <a:rPr spc="10" dirty="0"/>
              <a:t> </a:t>
            </a:r>
            <a:r>
              <a:rPr spc="-5" dirty="0"/>
              <a:t>en</a:t>
            </a:r>
            <a:r>
              <a:rPr spc="-10" dirty="0"/>
              <a:t> </a:t>
            </a:r>
            <a:r>
              <a:rPr spc="-5" dirty="0"/>
              <a:t>Git</a:t>
            </a:r>
          </a:p>
        </p:txBody>
      </p:sp>
      <p:sp>
        <p:nvSpPr>
          <p:cNvPr id="15" name="object 15"/>
          <p:cNvSpPr txBox="1"/>
          <p:nvPr/>
        </p:nvSpPr>
        <p:spPr>
          <a:xfrm>
            <a:off x="535940" y="830394"/>
            <a:ext cx="7812405" cy="507365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spc="-70" dirty="0">
                <a:latin typeface="Constantia"/>
                <a:cs typeface="Constantia"/>
              </a:rPr>
              <a:t>a</a:t>
            </a:r>
            <a:r>
              <a:rPr sz="2800" spc="-65" dirty="0">
                <a:latin typeface="Constantia"/>
                <a:cs typeface="Constantia"/>
              </a:rPr>
              <a:t>v</a:t>
            </a:r>
            <a:r>
              <a:rPr sz="2800" dirty="0">
                <a:latin typeface="Constantia"/>
                <a:cs typeface="Constantia"/>
              </a:rPr>
              <a:t>eriguo</a:t>
            </a:r>
            <a:r>
              <a:rPr sz="2800" spc="-85" dirty="0">
                <a:latin typeface="Constantia"/>
                <a:cs typeface="Constantia"/>
              </a:rPr>
              <a:t> </a:t>
            </a:r>
            <a:r>
              <a:rPr sz="2800" dirty="0">
                <a:latin typeface="Constantia"/>
                <a:cs typeface="Constantia"/>
              </a:rPr>
              <a:t>los</a:t>
            </a:r>
            <a:r>
              <a:rPr sz="2800" spc="-60" dirty="0">
                <a:latin typeface="Constantia"/>
                <a:cs typeface="Constantia"/>
              </a:rPr>
              <a:t> </a:t>
            </a:r>
            <a:r>
              <a:rPr sz="2800" spc="-5" dirty="0">
                <a:latin typeface="Constantia"/>
                <a:cs typeface="Constantia"/>
              </a:rPr>
              <a:t>b</a:t>
            </a:r>
            <a:r>
              <a:rPr sz="2800" spc="-50" dirty="0">
                <a:latin typeface="Constantia"/>
                <a:cs typeface="Constantia"/>
              </a:rPr>
              <a:t>r</a:t>
            </a:r>
            <a:r>
              <a:rPr sz="2800" dirty="0">
                <a:latin typeface="Constantia"/>
                <a:cs typeface="Constantia"/>
              </a:rPr>
              <a:t>anches</a:t>
            </a:r>
            <a:r>
              <a:rPr sz="2800" spc="-125" dirty="0">
                <a:latin typeface="Constantia"/>
                <a:cs typeface="Constantia"/>
              </a:rPr>
              <a:t> </a:t>
            </a:r>
            <a:r>
              <a:rPr sz="2800" spc="-5" dirty="0">
                <a:latin typeface="Constantia"/>
                <a:cs typeface="Constantia"/>
              </a:rPr>
              <a:t>qu</a:t>
            </a:r>
            <a:r>
              <a:rPr sz="2800" dirty="0">
                <a:latin typeface="Constantia"/>
                <a:cs typeface="Constantia"/>
              </a:rPr>
              <a:t>e</a:t>
            </a:r>
            <a:r>
              <a:rPr sz="2800" spc="-65" dirty="0">
                <a:latin typeface="Constantia"/>
                <a:cs typeface="Constantia"/>
              </a:rPr>
              <a:t> </a:t>
            </a:r>
            <a:r>
              <a:rPr sz="2800" dirty="0">
                <a:latin typeface="Constantia"/>
                <a:cs typeface="Constantia"/>
              </a:rPr>
              <a:t>h</a:t>
            </a:r>
            <a:r>
              <a:rPr sz="2800" spc="-65" dirty="0">
                <a:latin typeface="Constantia"/>
                <a:cs typeface="Constantia"/>
              </a:rPr>
              <a:t>a</a:t>
            </a:r>
            <a:r>
              <a:rPr sz="2800" spc="-5" dirty="0">
                <a:latin typeface="Constantia"/>
                <a:cs typeface="Constantia"/>
              </a:rPr>
              <a:t>y?</a:t>
            </a:r>
            <a:endParaRPr sz="2800" dirty="0">
              <a:latin typeface="Constantia"/>
              <a:cs typeface="Constantia"/>
            </a:endParaRPr>
          </a:p>
          <a:p>
            <a:pPr marL="755650" lvl="1" indent="-285750">
              <a:lnSpc>
                <a:spcPct val="100000"/>
              </a:lnSpc>
              <a:spcBef>
                <a:spcPts val="310"/>
              </a:spcBef>
              <a:buFont typeface="Arial MT"/>
              <a:buChar char="–"/>
              <a:tabLst>
                <a:tab pos="755650" algn="l"/>
              </a:tabLst>
            </a:pPr>
            <a:r>
              <a:rPr sz="2400" spc="-5" dirty="0">
                <a:latin typeface="Constantia"/>
                <a:cs typeface="Constantia"/>
              </a:rPr>
              <a:t>git</a:t>
            </a:r>
            <a:r>
              <a:rPr sz="2400" spc="-75" dirty="0">
                <a:latin typeface="Constantia"/>
                <a:cs typeface="Constantia"/>
              </a:rPr>
              <a:t> </a:t>
            </a:r>
            <a:r>
              <a:rPr sz="2400" spc="-10" dirty="0">
                <a:latin typeface="Constantia"/>
                <a:cs typeface="Constantia"/>
              </a:rPr>
              <a:t>branch</a:t>
            </a:r>
            <a:r>
              <a:rPr sz="2400" spc="-45" dirty="0">
                <a:latin typeface="Constantia"/>
                <a:cs typeface="Constantia"/>
              </a:rPr>
              <a:t> </a:t>
            </a:r>
            <a:r>
              <a:rPr sz="2400" spc="-5" dirty="0">
                <a:latin typeface="Constantia"/>
                <a:cs typeface="Constantia"/>
              </a:rPr>
              <a:t>[-a</a:t>
            </a:r>
            <a:r>
              <a:rPr sz="2400" spc="-85" dirty="0">
                <a:latin typeface="Constantia"/>
                <a:cs typeface="Constantia"/>
              </a:rPr>
              <a:t> </a:t>
            </a:r>
            <a:r>
              <a:rPr sz="2400" spc="-5" dirty="0">
                <a:latin typeface="Constantia"/>
                <a:cs typeface="Constantia"/>
              </a:rPr>
              <a:t>-v]</a:t>
            </a:r>
            <a:endParaRPr sz="2400" dirty="0">
              <a:latin typeface="Constantia"/>
              <a:cs typeface="Constantia"/>
            </a:endParaRPr>
          </a:p>
          <a:p>
            <a:pPr marL="755650" lvl="1" indent="-285750">
              <a:lnSpc>
                <a:spcPct val="100000"/>
              </a:lnSpc>
              <a:spcBef>
                <a:spcPts val="290"/>
              </a:spcBef>
              <a:buFont typeface="Arial MT"/>
              <a:buChar char="–"/>
              <a:tabLst>
                <a:tab pos="755650" algn="l"/>
              </a:tabLst>
            </a:pPr>
            <a:r>
              <a:rPr sz="2400" spc="-5" dirty="0">
                <a:latin typeface="Constantia"/>
                <a:cs typeface="Constantia"/>
              </a:rPr>
              <a:t>El</a:t>
            </a:r>
            <a:r>
              <a:rPr sz="2400" spc="-15" dirty="0">
                <a:latin typeface="Constantia"/>
                <a:cs typeface="Constantia"/>
              </a:rPr>
              <a:t> </a:t>
            </a:r>
            <a:r>
              <a:rPr sz="2400" spc="-10" dirty="0">
                <a:latin typeface="Constantia"/>
                <a:cs typeface="Constantia"/>
              </a:rPr>
              <a:t>branch</a:t>
            </a:r>
            <a:r>
              <a:rPr sz="2400" spc="-95" dirty="0">
                <a:latin typeface="Constantia"/>
                <a:cs typeface="Constantia"/>
              </a:rPr>
              <a:t> </a:t>
            </a:r>
            <a:r>
              <a:rPr sz="2400" spc="-15" dirty="0">
                <a:latin typeface="Constantia"/>
                <a:cs typeface="Constantia"/>
              </a:rPr>
              <a:t>activo</a:t>
            </a:r>
            <a:r>
              <a:rPr sz="2400" spc="-114" dirty="0">
                <a:latin typeface="Constantia"/>
                <a:cs typeface="Constantia"/>
              </a:rPr>
              <a:t> </a:t>
            </a:r>
            <a:r>
              <a:rPr sz="2400" spc="-15" dirty="0">
                <a:latin typeface="Constantia"/>
                <a:cs typeface="Constantia"/>
              </a:rPr>
              <a:t>aparece</a:t>
            </a:r>
            <a:r>
              <a:rPr sz="2400" spc="-125" dirty="0">
                <a:latin typeface="Constantia"/>
                <a:cs typeface="Constantia"/>
              </a:rPr>
              <a:t> </a:t>
            </a:r>
            <a:r>
              <a:rPr sz="2400" spc="-20" dirty="0">
                <a:latin typeface="Constantia"/>
                <a:cs typeface="Constantia"/>
              </a:rPr>
              <a:t>con</a:t>
            </a:r>
            <a:r>
              <a:rPr sz="2400" spc="-70" dirty="0">
                <a:latin typeface="Constantia"/>
                <a:cs typeface="Constantia"/>
              </a:rPr>
              <a:t> </a:t>
            </a:r>
            <a:r>
              <a:rPr sz="2400" spc="-5" dirty="0">
                <a:latin typeface="Constantia"/>
                <a:cs typeface="Constantia"/>
              </a:rPr>
              <a:t>un</a:t>
            </a:r>
            <a:r>
              <a:rPr sz="2400" spc="-45" dirty="0">
                <a:latin typeface="Constantia"/>
                <a:cs typeface="Constantia"/>
              </a:rPr>
              <a:t> </a:t>
            </a:r>
            <a:r>
              <a:rPr sz="2400" spc="-5" dirty="0">
                <a:latin typeface="Constantia"/>
                <a:cs typeface="Constantia"/>
              </a:rPr>
              <a:t>'*'</a:t>
            </a:r>
            <a:endParaRPr sz="2400" dirty="0">
              <a:latin typeface="Constantia"/>
              <a:cs typeface="Constantia"/>
            </a:endParaRPr>
          </a:p>
          <a:p>
            <a:pPr marL="355600" marR="1368425" indent="-342900">
              <a:lnSpc>
                <a:spcPts val="3020"/>
              </a:lnSpc>
              <a:spcBef>
                <a:spcPts val="700"/>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spc="-70" dirty="0">
                <a:latin typeface="Constantia"/>
                <a:cs typeface="Constantia"/>
              </a:rPr>
              <a:t>a</a:t>
            </a:r>
            <a:r>
              <a:rPr sz="2800" spc="-65" dirty="0">
                <a:latin typeface="Constantia"/>
                <a:cs typeface="Constantia"/>
              </a:rPr>
              <a:t>v</a:t>
            </a:r>
            <a:r>
              <a:rPr sz="2800" dirty="0">
                <a:latin typeface="Constantia"/>
                <a:cs typeface="Constantia"/>
              </a:rPr>
              <a:t>eriguo</a:t>
            </a:r>
            <a:r>
              <a:rPr sz="2800" spc="-150" dirty="0">
                <a:latin typeface="Constantia"/>
                <a:cs typeface="Constantia"/>
              </a:rPr>
              <a:t> </a:t>
            </a:r>
            <a:r>
              <a:rPr sz="2800" spc="-5" dirty="0">
                <a:latin typeface="Constantia"/>
                <a:cs typeface="Constantia"/>
              </a:rPr>
              <a:t>qu</a:t>
            </a:r>
            <a:r>
              <a:rPr sz="2800" dirty="0">
                <a:latin typeface="Constantia"/>
                <a:cs typeface="Constantia"/>
              </a:rPr>
              <a:t>e</a:t>
            </a:r>
            <a:r>
              <a:rPr sz="2800" spc="-75" dirty="0">
                <a:latin typeface="Constantia"/>
                <a:cs typeface="Constantia"/>
              </a:rPr>
              <a:t> </a:t>
            </a:r>
            <a:r>
              <a:rPr sz="2800" spc="-5" dirty="0">
                <a:latin typeface="Constantia"/>
                <a:cs typeface="Constantia"/>
              </a:rPr>
              <a:t>b</a:t>
            </a:r>
            <a:r>
              <a:rPr sz="2800" spc="-50" dirty="0">
                <a:latin typeface="Constantia"/>
                <a:cs typeface="Constantia"/>
              </a:rPr>
              <a:t>r</a:t>
            </a:r>
            <a:r>
              <a:rPr sz="2800" dirty="0">
                <a:latin typeface="Constantia"/>
                <a:cs typeface="Constantia"/>
              </a:rPr>
              <a:t>anches</a:t>
            </a:r>
            <a:r>
              <a:rPr sz="2800" spc="-60" dirty="0">
                <a:latin typeface="Constantia"/>
                <a:cs typeface="Constantia"/>
              </a:rPr>
              <a:t> </a:t>
            </a:r>
            <a:r>
              <a:rPr sz="2800" spc="-5" dirty="0">
                <a:latin typeface="Constantia"/>
                <a:cs typeface="Constantia"/>
              </a:rPr>
              <a:t>N</a:t>
            </a:r>
            <a:r>
              <a:rPr sz="2800" dirty="0">
                <a:latin typeface="Constantia"/>
                <a:cs typeface="Constantia"/>
              </a:rPr>
              <a:t>O</a:t>
            </a:r>
            <a:r>
              <a:rPr sz="2800" spc="-80" dirty="0">
                <a:latin typeface="Constantia"/>
                <a:cs typeface="Constantia"/>
              </a:rPr>
              <a:t> </a:t>
            </a:r>
            <a:r>
              <a:rPr sz="2800" dirty="0">
                <a:latin typeface="Constantia"/>
                <a:cs typeface="Constantia"/>
              </a:rPr>
              <a:t>están  </a:t>
            </a:r>
            <a:r>
              <a:rPr sz="2800" spc="-10" dirty="0">
                <a:latin typeface="Constantia"/>
                <a:cs typeface="Constantia"/>
              </a:rPr>
              <a:t>integrados</a:t>
            </a:r>
            <a:r>
              <a:rPr sz="2800" spc="-145" dirty="0">
                <a:latin typeface="Constantia"/>
                <a:cs typeface="Constantia"/>
              </a:rPr>
              <a:t> </a:t>
            </a:r>
            <a:r>
              <a:rPr sz="2800" spc="-20" dirty="0">
                <a:latin typeface="Constantia"/>
                <a:cs typeface="Constantia"/>
              </a:rPr>
              <a:t>con</a:t>
            </a:r>
            <a:r>
              <a:rPr sz="2800" spc="-130" dirty="0">
                <a:latin typeface="Constantia"/>
                <a:cs typeface="Constantia"/>
              </a:rPr>
              <a:t> </a:t>
            </a:r>
            <a:r>
              <a:rPr sz="2800" dirty="0">
                <a:latin typeface="Constantia"/>
                <a:cs typeface="Constantia"/>
              </a:rPr>
              <a:t>el</a:t>
            </a:r>
            <a:r>
              <a:rPr sz="2800" spc="-10" dirty="0">
                <a:latin typeface="Constantia"/>
                <a:cs typeface="Constantia"/>
              </a:rPr>
              <a:t> branch</a:t>
            </a:r>
            <a:r>
              <a:rPr sz="2800" spc="-120" dirty="0">
                <a:latin typeface="Constantia"/>
                <a:cs typeface="Constantia"/>
              </a:rPr>
              <a:t> </a:t>
            </a:r>
            <a:r>
              <a:rPr sz="2800" spc="-15" dirty="0">
                <a:latin typeface="Constantia"/>
                <a:cs typeface="Constantia"/>
              </a:rPr>
              <a:t>activo?</a:t>
            </a:r>
            <a:endParaRPr sz="2800" dirty="0">
              <a:latin typeface="Constantia"/>
              <a:cs typeface="Constantia"/>
            </a:endParaRPr>
          </a:p>
          <a:p>
            <a:pPr marL="755650" lvl="1" indent="-285750">
              <a:lnSpc>
                <a:spcPct val="100000"/>
              </a:lnSpc>
              <a:spcBef>
                <a:spcPts val="270"/>
              </a:spcBef>
              <a:buFont typeface="Arial MT"/>
              <a:buChar char="–"/>
              <a:tabLst>
                <a:tab pos="755650" algn="l"/>
              </a:tabLst>
            </a:pPr>
            <a:r>
              <a:rPr sz="2400" spc="-5" dirty="0">
                <a:latin typeface="Constantia"/>
                <a:cs typeface="Constantia"/>
              </a:rPr>
              <a:t>git</a:t>
            </a:r>
            <a:r>
              <a:rPr sz="2400" spc="-65" dirty="0">
                <a:latin typeface="Constantia"/>
                <a:cs typeface="Constantia"/>
              </a:rPr>
              <a:t> </a:t>
            </a:r>
            <a:r>
              <a:rPr sz="2400" spc="-10" dirty="0">
                <a:latin typeface="Constantia"/>
                <a:cs typeface="Constantia"/>
              </a:rPr>
              <a:t>branch</a:t>
            </a:r>
            <a:r>
              <a:rPr sz="2400" spc="-45" dirty="0">
                <a:latin typeface="Constantia"/>
                <a:cs typeface="Constantia"/>
              </a:rPr>
              <a:t> </a:t>
            </a:r>
            <a:r>
              <a:rPr sz="2400" spc="-15" dirty="0">
                <a:latin typeface="Constantia"/>
                <a:cs typeface="Constantia"/>
              </a:rPr>
              <a:t>--no-merged</a:t>
            </a:r>
            <a:endParaRPr sz="2400" dirty="0">
              <a:latin typeface="Constantia"/>
              <a:cs typeface="Constantia"/>
            </a:endParaRPr>
          </a:p>
          <a:p>
            <a:pPr marL="355600" marR="5080" indent="-342900">
              <a:lnSpc>
                <a:spcPts val="3020"/>
              </a:lnSpc>
              <a:spcBef>
                <a:spcPts val="700"/>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spc="-70" dirty="0">
                <a:latin typeface="Constantia"/>
                <a:cs typeface="Constantia"/>
              </a:rPr>
              <a:t>a</a:t>
            </a:r>
            <a:r>
              <a:rPr sz="2800" spc="-65" dirty="0">
                <a:latin typeface="Constantia"/>
                <a:cs typeface="Constantia"/>
              </a:rPr>
              <a:t>v</a:t>
            </a:r>
            <a:r>
              <a:rPr sz="2800" dirty="0">
                <a:latin typeface="Constantia"/>
                <a:cs typeface="Constantia"/>
              </a:rPr>
              <a:t>eriguo</a:t>
            </a:r>
            <a:r>
              <a:rPr sz="2800" spc="-150" dirty="0">
                <a:latin typeface="Constantia"/>
                <a:cs typeface="Constantia"/>
              </a:rPr>
              <a:t> </a:t>
            </a:r>
            <a:r>
              <a:rPr sz="2800" spc="-5" dirty="0">
                <a:latin typeface="Constantia"/>
                <a:cs typeface="Constantia"/>
              </a:rPr>
              <a:t>qu</a:t>
            </a:r>
            <a:r>
              <a:rPr sz="2800" dirty="0">
                <a:latin typeface="Constantia"/>
                <a:cs typeface="Constantia"/>
              </a:rPr>
              <a:t>e</a:t>
            </a:r>
            <a:r>
              <a:rPr sz="2800" spc="-75" dirty="0">
                <a:latin typeface="Constantia"/>
                <a:cs typeface="Constantia"/>
              </a:rPr>
              <a:t> </a:t>
            </a:r>
            <a:r>
              <a:rPr sz="2800" spc="-5" dirty="0">
                <a:latin typeface="Constantia"/>
                <a:cs typeface="Constantia"/>
              </a:rPr>
              <a:t>b</a:t>
            </a:r>
            <a:r>
              <a:rPr sz="2800" spc="-50" dirty="0">
                <a:latin typeface="Constantia"/>
                <a:cs typeface="Constantia"/>
              </a:rPr>
              <a:t>r</a:t>
            </a:r>
            <a:r>
              <a:rPr sz="2800" dirty="0">
                <a:latin typeface="Constantia"/>
                <a:cs typeface="Constantia"/>
              </a:rPr>
              <a:t>anches</a:t>
            </a:r>
            <a:r>
              <a:rPr sz="2800" spc="-60" dirty="0">
                <a:latin typeface="Constantia"/>
                <a:cs typeface="Constantia"/>
              </a:rPr>
              <a:t> </a:t>
            </a:r>
            <a:r>
              <a:rPr sz="2800" dirty="0">
                <a:latin typeface="Constantia"/>
                <a:cs typeface="Constantia"/>
              </a:rPr>
              <a:t>S</a:t>
            </a:r>
            <a:r>
              <a:rPr sz="2800" spc="-55" dirty="0">
                <a:latin typeface="Constantia"/>
                <a:cs typeface="Constantia"/>
              </a:rPr>
              <a:t>I</a:t>
            </a:r>
            <a:r>
              <a:rPr lang="en-US" sz="2800" spc="-55" dirty="0">
                <a:latin typeface="Constantia"/>
                <a:cs typeface="Constantia"/>
              </a:rPr>
              <a:t> </a:t>
            </a:r>
            <a:r>
              <a:rPr sz="2800" dirty="0" err="1">
                <a:latin typeface="Constantia"/>
                <a:cs typeface="Constantia"/>
              </a:rPr>
              <a:t>están</a:t>
            </a:r>
            <a:r>
              <a:rPr sz="2800" spc="-60" dirty="0">
                <a:latin typeface="Constantia"/>
                <a:cs typeface="Constantia"/>
              </a:rPr>
              <a:t> </a:t>
            </a:r>
            <a:r>
              <a:rPr sz="2800" spc="-5" dirty="0">
                <a:latin typeface="Constantia"/>
                <a:cs typeface="Constantia"/>
              </a:rPr>
              <a:t>in</a:t>
            </a:r>
            <a:r>
              <a:rPr sz="2800" spc="-45" dirty="0">
                <a:latin typeface="Constantia"/>
                <a:cs typeface="Constantia"/>
              </a:rPr>
              <a:t>t</a:t>
            </a:r>
            <a:r>
              <a:rPr sz="2800" dirty="0">
                <a:latin typeface="Constantia"/>
                <a:cs typeface="Constantia"/>
              </a:rPr>
              <a:t>eg</a:t>
            </a:r>
            <a:r>
              <a:rPr sz="2800" spc="-50" dirty="0">
                <a:latin typeface="Constantia"/>
                <a:cs typeface="Constantia"/>
              </a:rPr>
              <a:t>r</a:t>
            </a:r>
            <a:r>
              <a:rPr sz="2800" dirty="0">
                <a:latin typeface="Constantia"/>
                <a:cs typeface="Constantia"/>
              </a:rPr>
              <a:t>ados  </a:t>
            </a:r>
            <a:r>
              <a:rPr sz="2800" spc="-20" dirty="0">
                <a:latin typeface="Constantia"/>
                <a:cs typeface="Constantia"/>
              </a:rPr>
              <a:t>con</a:t>
            </a:r>
            <a:r>
              <a:rPr sz="2800" spc="-130" dirty="0">
                <a:latin typeface="Constantia"/>
                <a:cs typeface="Constantia"/>
              </a:rPr>
              <a:t> </a:t>
            </a:r>
            <a:r>
              <a:rPr sz="2800" dirty="0">
                <a:latin typeface="Constantia"/>
                <a:cs typeface="Constantia"/>
              </a:rPr>
              <a:t>el</a:t>
            </a:r>
            <a:r>
              <a:rPr sz="2800" spc="-10" dirty="0">
                <a:latin typeface="Constantia"/>
                <a:cs typeface="Constantia"/>
              </a:rPr>
              <a:t> branch</a:t>
            </a:r>
            <a:r>
              <a:rPr sz="2800" spc="-120" dirty="0">
                <a:latin typeface="Constantia"/>
                <a:cs typeface="Constantia"/>
              </a:rPr>
              <a:t> </a:t>
            </a:r>
            <a:r>
              <a:rPr sz="2800" spc="-15" dirty="0">
                <a:latin typeface="Constantia"/>
                <a:cs typeface="Constantia"/>
              </a:rPr>
              <a:t>activo?</a:t>
            </a:r>
            <a:endParaRPr sz="2800" dirty="0">
              <a:latin typeface="Constantia"/>
              <a:cs typeface="Constantia"/>
            </a:endParaRPr>
          </a:p>
          <a:p>
            <a:pPr marL="755650" lvl="1" indent="-285750">
              <a:lnSpc>
                <a:spcPct val="100000"/>
              </a:lnSpc>
              <a:spcBef>
                <a:spcPts val="270"/>
              </a:spcBef>
              <a:buFont typeface="Arial MT"/>
              <a:buChar char="–"/>
              <a:tabLst>
                <a:tab pos="755650" algn="l"/>
              </a:tabLst>
            </a:pPr>
            <a:r>
              <a:rPr sz="2400" spc="-5" dirty="0">
                <a:latin typeface="Constantia"/>
                <a:cs typeface="Constantia"/>
              </a:rPr>
              <a:t>git</a:t>
            </a:r>
            <a:r>
              <a:rPr sz="2400" spc="-80" dirty="0">
                <a:latin typeface="Constantia"/>
                <a:cs typeface="Constantia"/>
              </a:rPr>
              <a:t> </a:t>
            </a:r>
            <a:r>
              <a:rPr sz="2400" spc="-10" dirty="0">
                <a:latin typeface="Constantia"/>
                <a:cs typeface="Constantia"/>
              </a:rPr>
              <a:t>branch</a:t>
            </a:r>
            <a:r>
              <a:rPr sz="2400" spc="-50" dirty="0">
                <a:latin typeface="Constantia"/>
                <a:cs typeface="Constantia"/>
              </a:rPr>
              <a:t> </a:t>
            </a:r>
            <a:r>
              <a:rPr sz="2400" spc="-15" dirty="0">
                <a:latin typeface="Constantia"/>
                <a:cs typeface="Constantia"/>
              </a:rPr>
              <a:t>--merged</a:t>
            </a:r>
            <a:endParaRPr sz="2400" dirty="0">
              <a:latin typeface="Constantia"/>
              <a:cs typeface="Constantia"/>
            </a:endParaRPr>
          </a:p>
          <a:p>
            <a:pPr marL="355600" marR="667385" indent="-342900">
              <a:lnSpc>
                <a:spcPts val="3030"/>
              </a:lnSpc>
              <a:spcBef>
                <a:spcPts val="690"/>
              </a:spcBef>
              <a:buFont typeface="Arial MT"/>
              <a:buChar char="•"/>
              <a:tabLst>
                <a:tab pos="354965" algn="l"/>
                <a:tab pos="355600" algn="l"/>
              </a:tabLst>
            </a:pPr>
            <a:r>
              <a:rPr sz="2800" spc="-25" dirty="0">
                <a:latin typeface="Constantia"/>
                <a:cs typeface="Constantia"/>
              </a:rPr>
              <a:t>Una</a:t>
            </a:r>
            <a:r>
              <a:rPr sz="2800" spc="-155" dirty="0">
                <a:latin typeface="Constantia"/>
                <a:cs typeface="Constantia"/>
              </a:rPr>
              <a:t> </a:t>
            </a:r>
            <a:r>
              <a:rPr sz="2800" spc="-25" dirty="0">
                <a:latin typeface="Constantia"/>
                <a:cs typeface="Constantia"/>
              </a:rPr>
              <a:t>vez</a:t>
            </a:r>
            <a:r>
              <a:rPr sz="2800" spc="-120" dirty="0">
                <a:latin typeface="Constantia"/>
                <a:cs typeface="Constantia"/>
              </a:rPr>
              <a:t> </a:t>
            </a:r>
            <a:r>
              <a:rPr sz="2800" spc="-5" dirty="0">
                <a:latin typeface="Constantia"/>
                <a:cs typeface="Constantia"/>
              </a:rPr>
              <a:t>que</a:t>
            </a:r>
            <a:r>
              <a:rPr sz="2800" spc="-110" dirty="0">
                <a:latin typeface="Constantia"/>
                <a:cs typeface="Constantia"/>
              </a:rPr>
              <a:t> </a:t>
            </a:r>
            <a:r>
              <a:rPr sz="2800" spc="-5" dirty="0">
                <a:latin typeface="Constantia"/>
                <a:cs typeface="Constantia"/>
              </a:rPr>
              <a:t>un</a:t>
            </a:r>
            <a:r>
              <a:rPr sz="2800" spc="-50" dirty="0">
                <a:latin typeface="Constantia"/>
                <a:cs typeface="Constantia"/>
              </a:rPr>
              <a:t> </a:t>
            </a:r>
            <a:r>
              <a:rPr sz="2800" spc="-10" dirty="0">
                <a:latin typeface="Constantia"/>
                <a:cs typeface="Constantia"/>
              </a:rPr>
              <a:t>branch</a:t>
            </a:r>
            <a:r>
              <a:rPr sz="2800" spc="-120" dirty="0">
                <a:latin typeface="Constantia"/>
                <a:cs typeface="Constantia"/>
              </a:rPr>
              <a:t> </a:t>
            </a:r>
            <a:r>
              <a:rPr sz="2800" dirty="0">
                <a:latin typeface="Constantia"/>
                <a:cs typeface="Constantia"/>
              </a:rPr>
              <a:t>está</a:t>
            </a:r>
            <a:r>
              <a:rPr sz="2800" spc="-65" dirty="0">
                <a:latin typeface="Constantia"/>
                <a:cs typeface="Constantia"/>
              </a:rPr>
              <a:t> </a:t>
            </a:r>
            <a:r>
              <a:rPr sz="2800" spc="-15" dirty="0">
                <a:latin typeface="Constantia"/>
                <a:cs typeface="Constantia"/>
              </a:rPr>
              <a:t>integrado</a:t>
            </a:r>
            <a:r>
              <a:rPr sz="2800" spc="-130" dirty="0">
                <a:latin typeface="Constantia"/>
                <a:cs typeface="Constantia"/>
              </a:rPr>
              <a:t> </a:t>
            </a:r>
            <a:r>
              <a:rPr sz="2800" dirty="0">
                <a:latin typeface="Constantia"/>
                <a:cs typeface="Constantia"/>
              </a:rPr>
              <a:t>puedo </a:t>
            </a:r>
            <a:r>
              <a:rPr sz="2800" spc="-690" dirty="0">
                <a:latin typeface="Constantia"/>
                <a:cs typeface="Constantia"/>
              </a:rPr>
              <a:t> </a:t>
            </a:r>
            <a:r>
              <a:rPr sz="2800" spc="-5" dirty="0">
                <a:latin typeface="Constantia"/>
                <a:cs typeface="Constantia"/>
              </a:rPr>
              <a:t>eliminarlo</a:t>
            </a:r>
            <a:r>
              <a:rPr sz="2800" spc="-95" dirty="0">
                <a:latin typeface="Constantia"/>
                <a:cs typeface="Constantia"/>
              </a:rPr>
              <a:t> </a:t>
            </a:r>
            <a:r>
              <a:rPr sz="2800" dirty="0">
                <a:latin typeface="Constantia"/>
                <a:cs typeface="Constantia"/>
              </a:rPr>
              <a:t>(si</a:t>
            </a:r>
            <a:r>
              <a:rPr sz="2800" spc="-70" dirty="0">
                <a:latin typeface="Constantia"/>
                <a:cs typeface="Constantia"/>
              </a:rPr>
              <a:t> </a:t>
            </a:r>
            <a:r>
              <a:rPr sz="2800" spc="-10" dirty="0">
                <a:latin typeface="Constantia"/>
                <a:cs typeface="Constantia"/>
              </a:rPr>
              <a:t>quiero)</a:t>
            </a:r>
            <a:endParaRPr sz="2800" dirty="0">
              <a:latin typeface="Constantia"/>
              <a:cs typeface="Constantia"/>
            </a:endParaRPr>
          </a:p>
          <a:p>
            <a:pPr marL="755650" lvl="1" indent="-285750">
              <a:lnSpc>
                <a:spcPct val="100000"/>
              </a:lnSpc>
              <a:spcBef>
                <a:spcPts val="259"/>
              </a:spcBef>
              <a:buFont typeface="Arial MT"/>
              <a:buChar char="–"/>
              <a:tabLst>
                <a:tab pos="755650" algn="l"/>
              </a:tabLst>
            </a:pPr>
            <a:r>
              <a:rPr sz="2400" spc="-5" dirty="0">
                <a:latin typeface="Constantia"/>
                <a:cs typeface="Constantia"/>
              </a:rPr>
              <a:t>git</a:t>
            </a:r>
            <a:r>
              <a:rPr sz="2400" spc="-70" dirty="0">
                <a:latin typeface="Constantia"/>
                <a:cs typeface="Constantia"/>
              </a:rPr>
              <a:t> </a:t>
            </a:r>
            <a:r>
              <a:rPr sz="2400" spc="-10" dirty="0">
                <a:latin typeface="Constantia"/>
                <a:cs typeface="Constantia"/>
              </a:rPr>
              <a:t>branch</a:t>
            </a:r>
            <a:r>
              <a:rPr sz="2400" spc="-40" dirty="0">
                <a:latin typeface="Constantia"/>
                <a:cs typeface="Constantia"/>
              </a:rPr>
              <a:t> </a:t>
            </a:r>
            <a:r>
              <a:rPr sz="2400" dirty="0">
                <a:latin typeface="Constantia"/>
                <a:cs typeface="Constantia"/>
              </a:rPr>
              <a:t>-d</a:t>
            </a:r>
            <a:r>
              <a:rPr sz="2400" spc="-20" dirty="0">
                <a:latin typeface="Constantia"/>
                <a:cs typeface="Constantia"/>
              </a:rPr>
              <a:t> </a:t>
            </a:r>
            <a:r>
              <a:rPr sz="2400" spc="-10" dirty="0">
                <a:latin typeface="Constantia"/>
                <a:cs typeface="Constantia"/>
              </a:rPr>
              <a:t>&lt;branch&gt;</a:t>
            </a:r>
            <a:endParaRPr sz="2400" dirty="0">
              <a:latin typeface="Constantia"/>
              <a:cs typeface="Constanti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627119" y="153923"/>
              <a:ext cx="1044701" cy="925067"/>
            </a:xfrm>
            <a:prstGeom prst="rect">
              <a:avLst/>
            </a:prstGeom>
          </p:spPr>
        </p:pic>
        <p:pic>
          <p:nvPicPr>
            <p:cNvPr id="9" name="object 9"/>
            <p:cNvPicPr/>
            <p:nvPr/>
          </p:nvPicPr>
          <p:blipFill>
            <a:blip r:embed="rId5" cstate="print"/>
            <a:stretch>
              <a:fillRect/>
            </a:stretch>
          </p:blipFill>
          <p:spPr>
            <a:xfrm>
              <a:off x="4112513" y="153923"/>
              <a:ext cx="683513" cy="925067"/>
            </a:xfrm>
            <a:prstGeom prst="rect">
              <a:avLst/>
            </a:prstGeom>
          </p:spPr>
        </p:pic>
        <p:pic>
          <p:nvPicPr>
            <p:cNvPr id="10" name="object 10"/>
            <p:cNvPicPr/>
            <p:nvPr/>
          </p:nvPicPr>
          <p:blipFill>
            <a:blip r:embed="rId6" cstate="print"/>
            <a:stretch>
              <a:fillRect/>
            </a:stretch>
          </p:blipFill>
          <p:spPr>
            <a:xfrm>
              <a:off x="4236719" y="153923"/>
              <a:ext cx="1279398" cy="925067"/>
            </a:xfrm>
            <a:prstGeom prst="rect">
              <a:avLst/>
            </a:prstGeom>
          </p:spPr>
        </p:pic>
      </p:grpSp>
      <p:sp>
        <p:nvSpPr>
          <p:cNvPr id="12" name="object 12"/>
          <p:cNvSpPr txBox="1">
            <a:spLocks noGrp="1"/>
          </p:cNvSpPr>
          <p:nvPr>
            <p:ph type="title"/>
          </p:nvPr>
        </p:nvSpPr>
        <p:spPr>
          <a:xfrm>
            <a:off x="3894328" y="273304"/>
            <a:ext cx="1355090" cy="513080"/>
          </a:xfrm>
          <a:prstGeom prst="rect">
            <a:avLst/>
          </a:prstGeom>
        </p:spPr>
        <p:txBody>
          <a:bodyPr vert="horz" wrap="square" lIns="0" tIns="12065" rIns="0" bIns="0" rtlCol="0">
            <a:spAutoFit/>
          </a:bodyPr>
          <a:lstStyle/>
          <a:p>
            <a:pPr marL="12700">
              <a:lnSpc>
                <a:spcPct val="100000"/>
              </a:lnSpc>
              <a:spcBef>
                <a:spcPts val="95"/>
              </a:spcBef>
            </a:pPr>
            <a:r>
              <a:rPr spc="-10" dirty="0"/>
              <a:t>Git-flow</a:t>
            </a:r>
          </a:p>
        </p:txBody>
      </p:sp>
      <p:sp>
        <p:nvSpPr>
          <p:cNvPr id="13" name="object 13"/>
          <p:cNvSpPr txBox="1"/>
          <p:nvPr/>
        </p:nvSpPr>
        <p:spPr>
          <a:xfrm>
            <a:off x="535940" y="918972"/>
            <a:ext cx="7296150" cy="446659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800" dirty="0">
                <a:latin typeface="Constantia"/>
                <a:cs typeface="Constantia"/>
              </a:rPr>
              <a:t>Gestión</a:t>
            </a:r>
            <a:r>
              <a:rPr sz="2800" spc="-130" dirty="0">
                <a:latin typeface="Constantia"/>
                <a:cs typeface="Constantia"/>
              </a:rPr>
              <a:t> </a:t>
            </a:r>
            <a:r>
              <a:rPr sz="2800" spc="-5" dirty="0">
                <a:latin typeface="Constantia"/>
                <a:cs typeface="Constantia"/>
              </a:rPr>
              <a:t>de</a:t>
            </a:r>
            <a:r>
              <a:rPr sz="2800" dirty="0">
                <a:latin typeface="Constantia"/>
                <a:cs typeface="Constantia"/>
              </a:rPr>
              <a:t>l</a:t>
            </a:r>
            <a:r>
              <a:rPr sz="2800" spc="-55" dirty="0">
                <a:latin typeface="Constantia"/>
                <a:cs typeface="Constantia"/>
              </a:rPr>
              <a:t> </a:t>
            </a:r>
            <a:r>
              <a:rPr sz="2800" dirty="0">
                <a:latin typeface="Constantia"/>
                <a:cs typeface="Constantia"/>
              </a:rPr>
              <a:t>p</a:t>
            </a:r>
            <a:r>
              <a:rPr sz="2800" spc="-45" dirty="0">
                <a:latin typeface="Constantia"/>
                <a:cs typeface="Constantia"/>
              </a:rPr>
              <a:t>ro</a:t>
            </a:r>
            <a:r>
              <a:rPr sz="2800" spc="-70" dirty="0">
                <a:latin typeface="Constantia"/>
                <a:cs typeface="Constantia"/>
              </a:rPr>
              <a:t>y</a:t>
            </a:r>
            <a:r>
              <a:rPr sz="2800" dirty="0">
                <a:latin typeface="Constantia"/>
                <a:cs typeface="Constantia"/>
              </a:rPr>
              <a:t>ec</a:t>
            </a:r>
            <a:r>
              <a:rPr sz="2800" spc="-45" dirty="0">
                <a:latin typeface="Constantia"/>
                <a:cs typeface="Constantia"/>
              </a:rPr>
              <a:t>t</a:t>
            </a:r>
            <a:r>
              <a:rPr sz="2800" dirty="0">
                <a:latin typeface="Constantia"/>
                <a:cs typeface="Constantia"/>
              </a:rPr>
              <a:t>o</a:t>
            </a:r>
            <a:r>
              <a:rPr sz="2800" spc="-155" dirty="0">
                <a:latin typeface="Constantia"/>
                <a:cs typeface="Constantia"/>
              </a:rPr>
              <a:t> </a:t>
            </a:r>
            <a:r>
              <a:rPr sz="2800" spc="-60" dirty="0">
                <a:latin typeface="Constantia"/>
                <a:cs typeface="Constantia"/>
              </a:rPr>
              <a:t>c</a:t>
            </a:r>
            <a:r>
              <a:rPr sz="2800" dirty="0">
                <a:latin typeface="Constantia"/>
                <a:cs typeface="Constantia"/>
              </a:rPr>
              <a:t>on</a:t>
            </a:r>
            <a:r>
              <a:rPr sz="2800" spc="-60" dirty="0">
                <a:latin typeface="Constantia"/>
                <a:cs typeface="Constantia"/>
              </a:rPr>
              <a:t> </a:t>
            </a:r>
            <a:r>
              <a:rPr sz="2800" spc="-5" dirty="0">
                <a:latin typeface="Constantia"/>
                <a:cs typeface="Constantia"/>
              </a:rPr>
              <a:t>b</a:t>
            </a:r>
            <a:r>
              <a:rPr sz="2800" spc="-50" dirty="0">
                <a:latin typeface="Constantia"/>
                <a:cs typeface="Constantia"/>
              </a:rPr>
              <a:t>r</a:t>
            </a:r>
            <a:r>
              <a:rPr sz="2800" dirty="0">
                <a:latin typeface="Constantia"/>
                <a:cs typeface="Constantia"/>
              </a:rPr>
              <a:t>anches</a:t>
            </a:r>
            <a:r>
              <a:rPr sz="2800" spc="-125" dirty="0">
                <a:latin typeface="Constantia"/>
                <a:cs typeface="Constantia"/>
              </a:rPr>
              <a:t> </a:t>
            </a:r>
            <a:r>
              <a:rPr sz="2800" spc="-5" dirty="0">
                <a:latin typeface="Constantia"/>
                <a:cs typeface="Constantia"/>
              </a:rPr>
              <a:t>d</a:t>
            </a:r>
            <a:r>
              <a:rPr sz="2800" dirty="0">
                <a:latin typeface="Constantia"/>
                <a:cs typeface="Constantia"/>
              </a:rPr>
              <a:t>e</a:t>
            </a:r>
            <a:r>
              <a:rPr sz="2800" spc="-80" dirty="0">
                <a:latin typeface="Constantia"/>
                <a:cs typeface="Constantia"/>
              </a:rPr>
              <a:t> </a:t>
            </a:r>
            <a:r>
              <a:rPr sz="2800" spc="-5" dirty="0">
                <a:latin typeface="Constantia"/>
                <a:cs typeface="Constantia"/>
              </a:rPr>
              <a:t>mane</a:t>
            </a:r>
            <a:r>
              <a:rPr sz="2800" spc="-45" dirty="0">
                <a:latin typeface="Constantia"/>
                <a:cs typeface="Constantia"/>
              </a:rPr>
              <a:t>r</a:t>
            </a:r>
            <a:r>
              <a:rPr sz="2800" dirty="0">
                <a:latin typeface="Constantia"/>
                <a:cs typeface="Constantia"/>
              </a:rPr>
              <a:t>a  </a:t>
            </a:r>
            <a:r>
              <a:rPr sz="2800" spc="-15" dirty="0">
                <a:latin typeface="Constantia"/>
                <a:cs typeface="Constantia"/>
              </a:rPr>
              <a:t>avanzada</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Quizá</a:t>
            </a:r>
            <a:r>
              <a:rPr sz="2400" dirty="0">
                <a:latin typeface="Constantia"/>
                <a:cs typeface="Constantia"/>
              </a:rPr>
              <a:t>s</a:t>
            </a:r>
            <a:r>
              <a:rPr sz="2400" spc="-120" dirty="0">
                <a:latin typeface="Constantia"/>
                <a:cs typeface="Constantia"/>
              </a:rPr>
              <a:t> </a:t>
            </a:r>
            <a:r>
              <a:rPr sz="2400" spc="-5" dirty="0">
                <a:latin typeface="Constantia"/>
                <a:cs typeface="Constantia"/>
              </a:rPr>
              <a:t>demasiado</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5" dirty="0">
                <a:latin typeface="Constantia"/>
                <a:cs typeface="Constantia"/>
              </a:rPr>
              <a:t>Información</a:t>
            </a:r>
            <a:r>
              <a:rPr sz="2800" spc="-145" dirty="0">
                <a:latin typeface="Constantia"/>
                <a:cs typeface="Constantia"/>
              </a:rPr>
              <a:t> </a:t>
            </a:r>
            <a:r>
              <a:rPr sz="2800" spc="-5" dirty="0">
                <a:latin typeface="Constantia"/>
                <a:cs typeface="Constantia"/>
              </a:rPr>
              <a:t>detallada</a:t>
            </a:r>
            <a:r>
              <a:rPr sz="2800" spc="-135" dirty="0">
                <a:latin typeface="Constantia"/>
                <a:cs typeface="Constantia"/>
              </a:rPr>
              <a:t> </a:t>
            </a:r>
            <a:r>
              <a:rPr sz="2800" spc="-10" dirty="0">
                <a:latin typeface="Constantia"/>
                <a:cs typeface="Constantia"/>
              </a:rPr>
              <a:t>sobre</a:t>
            </a:r>
            <a:r>
              <a:rPr sz="2800" spc="-125" dirty="0">
                <a:latin typeface="Constantia"/>
                <a:cs typeface="Constantia"/>
              </a:rPr>
              <a:t> </a:t>
            </a:r>
            <a:r>
              <a:rPr sz="2800" spc="15" dirty="0">
                <a:latin typeface="Constantia"/>
                <a:cs typeface="Constantia"/>
              </a:rPr>
              <a:t>git-flow</a:t>
            </a:r>
            <a:endParaRPr sz="2800">
              <a:latin typeface="Constantia"/>
              <a:cs typeface="Constantia"/>
            </a:endParaRPr>
          </a:p>
          <a:p>
            <a:pPr marL="755650" lvl="1" indent="-285750">
              <a:lnSpc>
                <a:spcPct val="100000"/>
              </a:lnSpc>
              <a:spcBef>
                <a:spcPts val="600"/>
              </a:spcBef>
              <a:buClr>
                <a:srgbClr val="000000"/>
              </a:buClr>
              <a:buFont typeface="Arial MT"/>
              <a:buChar char="–"/>
              <a:tabLst>
                <a:tab pos="755650" algn="l"/>
              </a:tabLst>
            </a:pPr>
            <a:r>
              <a:rPr sz="2400" u="heavy" spc="-120" dirty="0">
                <a:solidFill>
                  <a:srgbClr val="0000FF"/>
                </a:solidFill>
                <a:uFill>
                  <a:solidFill>
                    <a:srgbClr val="0000FF"/>
                  </a:solidFill>
                </a:uFill>
                <a:latin typeface="Constantia"/>
                <a:cs typeface="Constantia"/>
                <a:hlinkClick r:id="rId7"/>
              </a:rPr>
              <a:t>¿</a:t>
            </a:r>
            <a:r>
              <a:rPr sz="2400" u="heavy" spc="-5" dirty="0">
                <a:solidFill>
                  <a:srgbClr val="0000FF"/>
                </a:solidFill>
                <a:uFill>
                  <a:solidFill>
                    <a:srgbClr val="0000FF"/>
                  </a:solidFill>
                </a:uFill>
                <a:latin typeface="Constantia"/>
                <a:cs typeface="Constantia"/>
                <a:hlinkClick r:id="rId7"/>
              </a:rPr>
              <a:t>Qu</a:t>
            </a:r>
            <a:r>
              <a:rPr sz="2400" u="heavy" dirty="0">
                <a:solidFill>
                  <a:srgbClr val="0000FF"/>
                </a:solidFill>
                <a:uFill>
                  <a:solidFill>
                    <a:srgbClr val="0000FF"/>
                  </a:solidFill>
                </a:uFill>
                <a:latin typeface="Constantia"/>
                <a:cs typeface="Constantia"/>
                <a:hlinkClick r:id="rId7"/>
              </a:rPr>
              <a:t>é</a:t>
            </a:r>
            <a:r>
              <a:rPr sz="2400" u="heavy" spc="-120" dirty="0">
                <a:solidFill>
                  <a:srgbClr val="0000FF"/>
                </a:solidFill>
                <a:uFill>
                  <a:solidFill>
                    <a:srgbClr val="0000FF"/>
                  </a:solidFill>
                </a:uFill>
                <a:latin typeface="Constantia"/>
                <a:cs typeface="Constantia"/>
                <a:hlinkClick r:id="rId7"/>
              </a:rPr>
              <a:t> </a:t>
            </a:r>
            <a:r>
              <a:rPr sz="2400" u="heavy" dirty="0">
                <a:solidFill>
                  <a:srgbClr val="0000FF"/>
                </a:solidFill>
                <a:uFill>
                  <a:solidFill>
                    <a:srgbClr val="0000FF"/>
                  </a:solidFill>
                </a:uFill>
                <a:latin typeface="Constantia"/>
                <a:cs typeface="Constantia"/>
                <a:hlinkClick r:id="rId7"/>
              </a:rPr>
              <a:t>es</a:t>
            </a:r>
            <a:r>
              <a:rPr sz="2400" u="heavy" spc="-110" dirty="0">
                <a:solidFill>
                  <a:srgbClr val="0000FF"/>
                </a:solidFill>
                <a:uFill>
                  <a:solidFill>
                    <a:srgbClr val="0000FF"/>
                  </a:solidFill>
                </a:uFill>
                <a:latin typeface="Constantia"/>
                <a:cs typeface="Constantia"/>
                <a:hlinkClick r:id="rId7"/>
              </a:rPr>
              <a:t> </a:t>
            </a:r>
            <a:r>
              <a:rPr sz="2400" u="heavy" spc="-5" dirty="0">
                <a:solidFill>
                  <a:srgbClr val="0000FF"/>
                </a:solidFill>
                <a:uFill>
                  <a:solidFill>
                    <a:srgbClr val="0000FF"/>
                  </a:solidFill>
                </a:uFill>
                <a:latin typeface="Constantia"/>
                <a:cs typeface="Constantia"/>
                <a:hlinkClick r:id="rId7"/>
              </a:rPr>
              <a:t>git</a:t>
            </a:r>
            <a:r>
              <a:rPr sz="2400" u="heavy" dirty="0">
                <a:solidFill>
                  <a:srgbClr val="0000FF"/>
                </a:solidFill>
                <a:uFill>
                  <a:solidFill>
                    <a:srgbClr val="0000FF"/>
                  </a:solidFill>
                </a:uFill>
                <a:latin typeface="Constantia"/>
                <a:cs typeface="Constantia"/>
                <a:hlinkClick r:id="rId7"/>
              </a:rPr>
              <a:t>-</a:t>
            </a:r>
            <a:r>
              <a:rPr sz="2400" u="heavy" spc="185" dirty="0">
                <a:solidFill>
                  <a:srgbClr val="0000FF"/>
                </a:solidFill>
                <a:uFill>
                  <a:solidFill>
                    <a:srgbClr val="0000FF"/>
                  </a:solidFill>
                </a:uFill>
                <a:latin typeface="Constantia"/>
                <a:cs typeface="Constantia"/>
                <a:hlinkClick r:id="rId7"/>
              </a:rPr>
              <a:t>f</a:t>
            </a:r>
            <a:r>
              <a:rPr sz="2400" u="heavy" dirty="0">
                <a:solidFill>
                  <a:srgbClr val="0000FF"/>
                </a:solidFill>
                <a:uFill>
                  <a:solidFill>
                    <a:srgbClr val="0000FF"/>
                  </a:solidFill>
                </a:uFill>
                <a:latin typeface="Constantia"/>
                <a:cs typeface="Constantia"/>
                <a:hlinkClick r:id="rId7"/>
              </a:rPr>
              <a:t>l</a:t>
            </a:r>
            <a:r>
              <a:rPr sz="2400" u="heavy" spc="-55" dirty="0">
                <a:solidFill>
                  <a:srgbClr val="0000FF"/>
                </a:solidFill>
                <a:uFill>
                  <a:solidFill>
                    <a:srgbClr val="0000FF"/>
                  </a:solidFill>
                </a:uFill>
                <a:latin typeface="Constantia"/>
                <a:cs typeface="Constantia"/>
                <a:hlinkClick r:id="rId7"/>
              </a:rPr>
              <a:t>o</a:t>
            </a:r>
            <a:r>
              <a:rPr sz="2400" u="heavy" dirty="0">
                <a:solidFill>
                  <a:srgbClr val="0000FF"/>
                </a:solidFill>
                <a:uFill>
                  <a:solidFill>
                    <a:srgbClr val="0000FF"/>
                  </a:solidFill>
                </a:uFill>
                <a:latin typeface="Constantia"/>
                <a:cs typeface="Constantia"/>
                <a:hlinkClick r:id="rId7"/>
              </a:rPr>
              <a:t>w?</a:t>
            </a:r>
            <a:endParaRPr sz="240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dirty="0">
                <a:solidFill>
                  <a:srgbClr val="0000FF"/>
                </a:solidFill>
                <a:uFill>
                  <a:solidFill>
                    <a:srgbClr val="0000FF"/>
                  </a:solidFill>
                </a:uFill>
                <a:latin typeface="Constantia"/>
                <a:cs typeface="Constantia"/>
                <a:hlinkClick r:id="rId8"/>
              </a:rPr>
              <a:t>Instalación</a:t>
            </a:r>
            <a:r>
              <a:rPr sz="2400" u="heavy" spc="-110" dirty="0">
                <a:solidFill>
                  <a:srgbClr val="0000FF"/>
                </a:solidFill>
                <a:uFill>
                  <a:solidFill>
                    <a:srgbClr val="0000FF"/>
                  </a:solidFill>
                </a:uFill>
                <a:latin typeface="Constantia"/>
                <a:cs typeface="Constantia"/>
                <a:hlinkClick r:id="rId8"/>
              </a:rPr>
              <a:t> </a:t>
            </a:r>
            <a:r>
              <a:rPr sz="2400" u="heavy" spc="-5" dirty="0">
                <a:solidFill>
                  <a:srgbClr val="0000FF"/>
                </a:solidFill>
                <a:uFill>
                  <a:solidFill>
                    <a:srgbClr val="0000FF"/>
                  </a:solidFill>
                </a:uFill>
                <a:latin typeface="Constantia"/>
                <a:cs typeface="Constantia"/>
                <a:hlinkClick r:id="rId8"/>
              </a:rPr>
              <a:t>de</a:t>
            </a:r>
            <a:r>
              <a:rPr sz="2400" u="heavy" spc="-135" dirty="0">
                <a:solidFill>
                  <a:srgbClr val="0000FF"/>
                </a:solidFill>
                <a:uFill>
                  <a:solidFill>
                    <a:srgbClr val="0000FF"/>
                  </a:solidFill>
                </a:uFill>
                <a:latin typeface="Constantia"/>
                <a:cs typeface="Constantia"/>
                <a:hlinkClick r:id="rId8"/>
              </a:rPr>
              <a:t> </a:t>
            </a:r>
            <a:r>
              <a:rPr sz="2400" u="heavy" spc="10" dirty="0">
                <a:solidFill>
                  <a:srgbClr val="0000FF"/>
                </a:solidFill>
                <a:uFill>
                  <a:solidFill>
                    <a:srgbClr val="0000FF"/>
                  </a:solidFill>
                </a:uFill>
                <a:latin typeface="Constantia"/>
                <a:cs typeface="Constantia"/>
                <a:hlinkClick r:id="rId8"/>
              </a:rPr>
              <a:t>git-flow</a:t>
            </a:r>
            <a:endParaRPr sz="240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spc="20" dirty="0">
                <a:solidFill>
                  <a:srgbClr val="0000FF"/>
                </a:solidFill>
                <a:uFill>
                  <a:solidFill>
                    <a:srgbClr val="0000FF"/>
                  </a:solidFill>
                </a:uFill>
                <a:latin typeface="Constantia"/>
                <a:cs typeface="Constantia"/>
                <a:hlinkClick r:id="rId9"/>
              </a:rPr>
              <a:t>La</a:t>
            </a:r>
            <a:r>
              <a:rPr sz="2400" u="heavy" spc="-100" dirty="0">
                <a:solidFill>
                  <a:srgbClr val="0000FF"/>
                </a:solidFill>
                <a:uFill>
                  <a:solidFill>
                    <a:srgbClr val="0000FF"/>
                  </a:solidFill>
                </a:uFill>
                <a:latin typeface="Constantia"/>
                <a:cs typeface="Constantia"/>
                <a:hlinkClick r:id="rId9"/>
              </a:rPr>
              <a:t> </a:t>
            </a:r>
            <a:r>
              <a:rPr sz="2400" u="heavy" spc="-15" dirty="0">
                <a:solidFill>
                  <a:srgbClr val="0000FF"/>
                </a:solidFill>
                <a:uFill>
                  <a:solidFill>
                    <a:srgbClr val="0000FF"/>
                  </a:solidFill>
                </a:uFill>
                <a:latin typeface="Constantia"/>
                <a:cs typeface="Constantia"/>
                <a:hlinkClick r:id="rId9"/>
              </a:rPr>
              <a:t>rama</a:t>
            </a:r>
            <a:r>
              <a:rPr sz="2400" u="heavy" spc="-120" dirty="0">
                <a:solidFill>
                  <a:srgbClr val="0000FF"/>
                </a:solidFill>
                <a:uFill>
                  <a:solidFill>
                    <a:srgbClr val="0000FF"/>
                  </a:solidFill>
                </a:uFill>
                <a:latin typeface="Constantia"/>
                <a:cs typeface="Constantia"/>
                <a:hlinkClick r:id="rId9"/>
              </a:rPr>
              <a:t> </a:t>
            </a:r>
            <a:r>
              <a:rPr sz="2400" u="heavy" spc="-10" dirty="0">
                <a:solidFill>
                  <a:srgbClr val="0000FF"/>
                </a:solidFill>
                <a:uFill>
                  <a:solidFill>
                    <a:srgbClr val="0000FF"/>
                  </a:solidFill>
                </a:uFill>
                <a:latin typeface="Constantia"/>
                <a:cs typeface="Constantia"/>
                <a:hlinkClick r:id="rId9"/>
              </a:rPr>
              <a:t>develop</a:t>
            </a:r>
            <a:r>
              <a:rPr sz="2400" u="heavy" spc="-135" dirty="0">
                <a:solidFill>
                  <a:srgbClr val="0000FF"/>
                </a:solidFill>
                <a:uFill>
                  <a:solidFill>
                    <a:srgbClr val="0000FF"/>
                  </a:solidFill>
                </a:uFill>
                <a:latin typeface="Constantia"/>
                <a:cs typeface="Constantia"/>
                <a:hlinkClick r:id="rId9"/>
              </a:rPr>
              <a:t> </a:t>
            </a:r>
            <a:r>
              <a:rPr sz="2400" u="heavy" dirty="0">
                <a:solidFill>
                  <a:srgbClr val="0000FF"/>
                </a:solidFill>
                <a:uFill>
                  <a:solidFill>
                    <a:srgbClr val="0000FF"/>
                  </a:solidFill>
                </a:uFill>
                <a:latin typeface="Constantia"/>
                <a:cs typeface="Constantia"/>
                <a:hlinkClick r:id="rId9"/>
              </a:rPr>
              <a:t>y</a:t>
            </a:r>
            <a:r>
              <a:rPr sz="2400" u="heavy" spc="-130" dirty="0">
                <a:solidFill>
                  <a:srgbClr val="0000FF"/>
                </a:solidFill>
                <a:uFill>
                  <a:solidFill>
                    <a:srgbClr val="0000FF"/>
                  </a:solidFill>
                </a:uFill>
                <a:latin typeface="Constantia"/>
                <a:cs typeface="Constantia"/>
                <a:hlinkClick r:id="rId9"/>
              </a:rPr>
              <a:t> </a:t>
            </a:r>
            <a:r>
              <a:rPr sz="2400" u="heavy" dirty="0">
                <a:solidFill>
                  <a:srgbClr val="0000FF"/>
                </a:solidFill>
                <a:uFill>
                  <a:solidFill>
                    <a:srgbClr val="0000FF"/>
                  </a:solidFill>
                </a:uFill>
                <a:latin typeface="Constantia"/>
                <a:cs typeface="Constantia"/>
                <a:hlinkClick r:id="rId9"/>
              </a:rPr>
              <a:t>el</a:t>
            </a:r>
            <a:r>
              <a:rPr sz="2400" u="heavy" spc="-45" dirty="0">
                <a:solidFill>
                  <a:srgbClr val="0000FF"/>
                </a:solidFill>
                <a:uFill>
                  <a:solidFill>
                    <a:srgbClr val="0000FF"/>
                  </a:solidFill>
                </a:uFill>
                <a:latin typeface="Constantia"/>
                <a:cs typeface="Constantia"/>
                <a:hlinkClick r:id="rId9"/>
              </a:rPr>
              <a:t> </a:t>
            </a:r>
            <a:r>
              <a:rPr sz="2400" u="heavy" spc="-5" dirty="0">
                <a:solidFill>
                  <a:srgbClr val="0000FF"/>
                </a:solidFill>
                <a:uFill>
                  <a:solidFill>
                    <a:srgbClr val="0000FF"/>
                  </a:solidFill>
                </a:uFill>
                <a:latin typeface="Constantia"/>
                <a:cs typeface="Constantia"/>
                <a:hlinkClick r:id="rId9"/>
              </a:rPr>
              <a:t>uso</a:t>
            </a:r>
            <a:r>
              <a:rPr sz="2400" u="heavy" spc="-120" dirty="0">
                <a:solidFill>
                  <a:srgbClr val="0000FF"/>
                </a:solidFill>
                <a:uFill>
                  <a:solidFill>
                    <a:srgbClr val="0000FF"/>
                  </a:solidFill>
                </a:uFill>
                <a:latin typeface="Constantia"/>
                <a:cs typeface="Constantia"/>
                <a:hlinkClick r:id="rId9"/>
              </a:rPr>
              <a:t> </a:t>
            </a:r>
            <a:r>
              <a:rPr sz="2400" u="heavy" spc="-5" dirty="0">
                <a:solidFill>
                  <a:srgbClr val="0000FF"/>
                </a:solidFill>
                <a:uFill>
                  <a:solidFill>
                    <a:srgbClr val="0000FF"/>
                  </a:solidFill>
                </a:uFill>
                <a:latin typeface="Constantia"/>
                <a:cs typeface="Constantia"/>
                <a:hlinkClick r:id="rId9"/>
              </a:rPr>
              <a:t>de</a:t>
            </a:r>
            <a:r>
              <a:rPr sz="2400" u="heavy" spc="-70" dirty="0">
                <a:solidFill>
                  <a:srgbClr val="0000FF"/>
                </a:solidFill>
                <a:uFill>
                  <a:solidFill>
                    <a:srgbClr val="0000FF"/>
                  </a:solidFill>
                </a:uFill>
                <a:latin typeface="Constantia"/>
                <a:cs typeface="Constantia"/>
                <a:hlinkClick r:id="rId9"/>
              </a:rPr>
              <a:t> </a:t>
            </a:r>
            <a:r>
              <a:rPr sz="2400" u="heavy" spc="-10" dirty="0">
                <a:solidFill>
                  <a:srgbClr val="0000FF"/>
                </a:solidFill>
                <a:uFill>
                  <a:solidFill>
                    <a:srgbClr val="0000FF"/>
                  </a:solidFill>
                </a:uFill>
                <a:latin typeface="Constantia"/>
                <a:cs typeface="Constantia"/>
                <a:hlinkClick r:id="rId9"/>
              </a:rPr>
              <a:t>features</a:t>
            </a:r>
            <a:r>
              <a:rPr sz="2400" u="heavy" spc="-55" dirty="0">
                <a:solidFill>
                  <a:srgbClr val="0000FF"/>
                </a:solidFill>
                <a:uFill>
                  <a:solidFill>
                    <a:srgbClr val="0000FF"/>
                  </a:solidFill>
                </a:uFill>
                <a:latin typeface="Constantia"/>
                <a:cs typeface="Constantia"/>
                <a:hlinkClick r:id="rId9"/>
              </a:rPr>
              <a:t> </a:t>
            </a:r>
            <a:r>
              <a:rPr sz="2400" u="heavy" spc="-10" dirty="0">
                <a:solidFill>
                  <a:srgbClr val="0000FF"/>
                </a:solidFill>
                <a:uFill>
                  <a:solidFill>
                    <a:srgbClr val="0000FF"/>
                  </a:solidFill>
                </a:uFill>
                <a:latin typeface="Constantia"/>
                <a:cs typeface="Constantia"/>
                <a:hlinkClick r:id="rId9"/>
              </a:rPr>
              <a:t>branches</a:t>
            </a:r>
            <a:endParaRPr sz="240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spc="-5" dirty="0">
                <a:solidFill>
                  <a:srgbClr val="0000FF"/>
                </a:solidFill>
                <a:uFill>
                  <a:solidFill>
                    <a:srgbClr val="0000FF"/>
                  </a:solidFill>
                </a:uFill>
                <a:latin typeface="Constantia"/>
                <a:cs typeface="Constantia"/>
                <a:hlinkClick r:id="rId10"/>
              </a:rPr>
              <a:t>Release</a:t>
            </a:r>
            <a:r>
              <a:rPr sz="2400" u="heavy" spc="-95" dirty="0">
                <a:solidFill>
                  <a:srgbClr val="0000FF"/>
                </a:solidFill>
                <a:uFill>
                  <a:solidFill>
                    <a:srgbClr val="0000FF"/>
                  </a:solidFill>
                </a:uFill>
                <a:latin typeface="Constantia"/>
                <a:cs typeface="Constantia"/>
                <a:hlinkClick r:id="rId10"/>
              </a:rPr>
              <a:t> </a:t>
            </a:r>
            <a:r>
              <a:rPr sz="2400" u="heavy" spc="-10" dirty="0">
                <a:solidFill>
                  <a:srgbClr val="0000FF"/>
                </a:solidFill>
                <a:uFill>
                  <a:solidFill>
                    <a:srgbClr val="0000FF"/>
                  </a:solidFill>
                </a:uFill>
                <a:latin typeface="Constantia"/>
                <a:cs typeface="Constantia"/>
                <a:hlinkClick r:id="rId10"/>
              </a:rPr>
              <a:t>branches</a:t>
            </a:r>
            <a:endParaRPr sz="240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spc="-10" dirty="0">
                <a:solidFill>
                  <a:srgbClr val="0000FF"/>
                </a:solidFill>
                <a:uFill>
                  <a:solidFill>
                    <a:srgbClr val="0000FF"/>
                  </a:solidFill>
                </a:uFill>
                <a:latin typeface="Constantia"/>
                <a:cs typeface="Constantia"/>
                <a:hlinkClick r:id="rId11"/>
              </a:rPr>
              <a:t>Hotfixes</a:t>
            </a:r>
            <a:r>
              <a:rPr sz="2400" u="heavy" spc="-75" dirty="0">
                <a:solidFill>
                  <a:srgbClr val="0000FF"/>
                </a:solidFill>
                <a:uFill>
                  <a:solidFill>
                    <a:srgbClr val="0000FF"/>
                  </a:solidFill>
                </a:uFill>
                <a:latin typeface="Constantia"/>
                <a:cs typeface="Constantia"/>
                <a:hlinkClick r:id="rId11"/>
              </a:rPr>
              <a:t> </a:t>
            </a:r>
            <a:r>
              <a:rPr sz="2400" u="heavy" spc="-10" dirty="0">
                <a:solidFill>
                  <a:srgbClr val="0000FF"/>
                </a:solidFill>
                <a:uFill>
                  <a:solidFill>
                    <a:srgbClr val="0000FF"/>
                  </a:solidFill>
                </a:uFill>
                <a:latin typeface="Constantia"/>
                <a:cs typeface="Constantia"/>
                <a:hlinkClick r:id="rId11"/>
              </a:rPr>
              <a:t>branches</a:t>
            </a:r>
            <a:endParaRPr sz="2400">
              <a:latin typeface="Constantia"/>
              <a:cs typeface="Constantia"/>
            </a:endParaRPr>
          </a:p>
          <a:p>
            <a:pPr marL="755650" lvl="1" indent="-285750">
              <a:lnSpc>
                <a:spcPct val="100000"/>
              </a:lnSpc>
              <a:spcBef>
                <a:spcPts val="580"/>
              </a:spcBef>
              <a:buClr>
                <a:srgbClr val="000000"/>
              </a:buClr>
              <a:buFont typeface="Arial MT"/>
              <a:buChar char="–"/>
              <a:tabLst>
                <a:tab pos="755650" algn="l"/>
              </a:tabLst>
            </a:pPr>
            <a:r>
              <a:rPr sz="2400" u="heavy" spc="-35" dirty="0">
                <a:solidFill>
                  <a:srgbClr val="0000FF"/>
                </a:solidFill>
                <a:uFill>
                  <a:solidFill>
                    <a:srgbClr val="0000FF"/>
                  </a:solidFill>
                </a:uFill>
                <a:latin typeface="Constantia"/>
                <a:cs typeface="Constantia"/>
                <a:hlinkClick r:id="rId12"/>
              </a:rPr>
              <a:t>R</a:t>
            </a:r>
            <a:r>
              <a:rPr sz="2400" u="heavy" dirty="0">
                <a:solidFill>
                  <a:srgbClr val="0000FF"/>
                </a:solidFill>
                <a:uFill>
                  <a:solidFill>
                    <a:srgbClr val="0000FF"/>
                  </a:solidFill>
                </a:uFill>
                <a:latin typeface="Constantia"/>
                <a:cs typeface="Constantia"/>
                <a:hlinkClick r:id="rId12"/>
              </a:rPr>
              <a:t>esumen</a:t>
            </a:r>
            <a:r>
              <a:rPr sz="2400" u="heavy" spc="-114" dirty="0">
                <a:solidFill>
                  <a:srgbClr val="0000FF"/>
                </a:solidFill>
                <a:uFill>
                  <a:solidFill>
                    <a:srgbClr val="0000FF"/>
                  </a:solidFill>
                </a:uFill>
                <a:latin typeface="Constantia"/>
                <a:cs typeface="Constantia"/>
                <a:hlinkClick r:id="rId12"/>
              </a:rPr>
              <a:t> </a:t>
            </a:r>
            <a:r>
              <a:rPr sz="2400" u="heavy" dirty="0">
                <a:solidFill>
                  <a:srgbClr val="0000FF"/>
                </a:solidFill>
                <a:uFill>
                  <a:solidFill>
                    <a:srgbClr val="0000FF"/>
                  </a:solidFill>
                </a:uFill>
                <a:latin typeface="Constantia"/>
                <a:cs typeface="Constantia"/>
                <a:hlinkClick r:id="rId12"/>
              </a:rPr>
              <a:t>y</a:t>
            </a:r>
            <a:r>
              <a:rPr sz="2400" u="heavy" spc="-130" dirty="0">
                <a:solidFill>
                  <a:srgbClr val="0000FF"/>
                </a:solidFill>
                <a:uFill>
                  <a:solidFill>
                    <a:srgbClr val="0000FF"/>
                  </a:solidFill>
                </a:uFill>
                <a:latin typeface="Constantia"/>
                <a:cs typeface="Constantia"/>
                <a:hlinkClick r:id="rId12"/>
              </a:rPr>
              <a:t> </a:t>
            </a:r>
            <a:r>
              <a:rPr sz="2400" u="heavy" spc="-50" dirty="0">
                <a:solidFill>
                  <a:srgbClr val="0000FF"/>
                </a:solidFill>
                <a:uFill>
                  <a:solidFill>
                    <a:srgbClr val="0000FF"/>
                  </a:solidFill>
                </a:uFill>
                <a:latin typeface="Constantia"/>
                <a:cs typeface="Constantia"/>
                <a:hlinkClick r:id="rId12"/>
              </a:rPr>
              <a:t>c</a:t>
            </a:r>
            <a:r>
              <a:rPr sz="2400" u="heavy" dirty="0">
                <a:solidFill>
                  <a:srgbClr val="0000FF"/>
                </a:solidFill>
                <a:uFill>
                  <a:solidFill>
                    <a:srgbClr val="0000FF"/>
                  </a:solidFill>
                </a:uFill>
                <a:latin typeface="Constantia"/>
                <a:cs typeface="Constantia"/>
                <a:hlinkClick r:id="rId12"/>
              </a:rPr>
              <a:t>onclusiones</a:t>
            </a:r>
            <a:endParaRPr sz="2400">
              <a:latin typeface="Constantia"/>
              <a:cs typeface="Constant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211829" y="153923"/>
              <a:ext cx="2044445" cy="925067"/>
            </a:xfrm>
            <a:prstGeom prst="rect">
              <a:avLst/>
            </a:prstGeom>
          </p:spPr>
        </p:pic>
        <p:pic>
          <p:nvPicPr>
            <p:cNvPr id="9" name="object 9"/>
            <p:cNvPicPr/>
            <p:nvPr/>
          </p:nvPicPr>
          <p:blipFill>
            <a:blip r:embed="rId5" cstate="print"/>
            <a:stretch>
              <a:fillRect/>
            </a:stretch>
          </p:blipFill>
          <p:spPr>
            <a:xfrm>
              <a:off x="4696967" y="153923"/>
              <a:ext cx="1234439" cy="925067"/>
            </a:xfrm>
            <a:prstGeom prst="rect">
              <a:avLst/>
            </a:prstGeom>
          </p:spPr>
        </p:pic>
      </p:grpSp>
      <p:sp>
        <p:nvSpPr>
          <p:cNvPr id="11" name="object 11"/>
          <p:cNvSpPr txBox="1">
            <a:spLocks noGrp="1"/>
          </p:cNvSpPr>
          <p:nvPr>
            <p:ph type="title"/>
          </p:nvPr>
        </p:nvSpPr>
        <p:spPr>
          <a:xfrm>
            <a:off x="3479038" y="273304"/>
            <a:ext cx="2186305" cy="513080"/>
          </a:xfrm>
          <a:prstGeom prst="rect">
            <a:avLst/>
          </a:prstGeom>
        </p:spPr>
        <p:txBody>
          <a:bodyPr vert="horz" wrap="square" lIns="0" tIns="12065" rIns="0" bIns="0" rtlCol="0">
            <a:spAutoFit/>
          </a:bodyPr>
          <a:lstStyle/>
          <a:p>
            <a:pPr marL="12700">
              <a:lnSpc>
                <a:spcPct val="100000"/>
              </a:lnSpc>
              <a:spcBef>
                <a:spcPts val="95"/>
              </a:spcBef>
            </a:pPr>
            <a:r>
              <a:rPr spc="-10" dirty="0"/>
              <a:t>Creando</a:t>
            </a:r>
            <a:r>
              <a:rPr spc="-55" dirty="0"/>
              <a:t> </a:t>
            </a:r>
            <a:r>
              <a:rPr spc="-15" dirty="0"/>
              <a:t>tags</a:t>
            </a:r>
          </a:p>
        </p:txBody>
      </p:sp>
      <p:sp>
        <p:nvSpPr>
          <p:cNvPr id="12" name="object 12"/>
          <p:cNvSpPr txBox="1"/>
          <p:nvPr/>
        </p:nvSpPr>
        <p:spPr>
          <a:xfrm>
            <a:off x="535940" y="826805"/>
            <a:ext cx="7872730" cy="4718050"/>
          </a:xfrm>
          <a:prstGeom prst="rect">
            <a:avLst/>
          </a:prstGeom>
        </p:spPr>
        <p:txBody>
          <a:bodyPr vert="horz" wrap="square" lIns="0" tIns="104775" rIns="0" bIns="0" rtlCol="0">
            <a:spAutoFit/>
          </a:bodyPr>
          <a:lstStyle/>
          <a:p>
            <a:pPr marL="355600" indent="-342900">
              <a:lnSpc>
                <a:spcPct val="100000"/>
              </a:lnSpc>
              <a:spcBef>
                <a:spcPts val="825"/>
              </a:spcBef>
              <a:buFont typeface="Arial MT"/>
              <a:buChar char="•"/>
              <a:tabLst>
                <a:tab pos="354965" algn="l"/>
                <a:tab pos="355600" algn="l"/>
              </a:tabLst>
            </a:pPr>
            <a:r>
              <a:rPr sz="2800" spc="-5" dirty="0">
                <a:latin typeface="Constantia"/>
                <a:cs typeface="Constantia"/>
              </a:rPr>
              <a:t>Tipos</a:t>
            </a:r>
            <a:r>
              <a:rPr sz="2800" spc="-150" dirty="0">
                <a:latin typeface="Constantia"/>
                <a:cs typeface="Constantia"/>
              </a:rPr>
              <a:t> </a:t>
            </a:r>
            <a:r>
              <a:rPr sz="2800" spc="-5" dirty="0">
                <a:latin typeface="Constantia"/>
                <a:cs typeface="Constantia"/>
              </a:rPr>
              <a:t>de</a:t>
            </a:r>
            <a:r>
              <a:rPr sz="2800" spc="-120" dirty="0">
                <a:latin typeface="Constantia"/>
                <a:cs typeface="Constantia"/>
              </a:rPr>
              <a:t> </a:t>
            </a:r>
            <a:r>
              <a:rPr sz="2800" spc="-5" dirty="0">
                <a:latin typeface="Constantia"/>
                <a:cs typeface="Constantia"/>
              </a:rPr>
              <a:t>tags</a:t>
            </a:r>
            <a:r>
              <a:rPr sz="2800" spc="-130" dirty="0">
                <a:latin typeface="Constantia"/>
                <a:cs typeface="Constantia"/>
              </a:rPr>
              <a:t> </a:t>
            </a:r>
            <a:r>
              <a:rPr sz="2800" dirty="0">
                <a:latin typeface="Constantia"/>
                <a:cs typeface="Constantia"/>
              </a:rPr>
              <a:t>en</a:t>
            </a:r>
            <a:r>
              <a:rPr sz="2800" spc="-70" dirty="0">
                <a:latin typeface="Constantia"/>
                <a:cs typeface="Constantia"/>
              </a:rPr>
              <a:t> </a:t>
            </a:r>
            <a:r>
              <a:rPr sz="2800" dirty="0">
                <a:latin typeface="Constantia"/>
                <a:cs typeface="Constantia"/>
              </a:rPr>
              <a:t>Git</a:t>
            </a:r>
            <a:endParaRPr sz="2800">
              <a:latin typeface="Constantia"/>
              <a:cs typeface="Constantia"/>
            </a:endParaRPr>
          </a:p>
          <a:p>
            <a:pPr marL="755650" lvl="1" indent="-285750">
              <a:lnSpc>
                <a:spcPct val="100000"/>
              </a:lnSpc>
              <a:spcBef>
                <a:spcPts val="625"/>
              </a:spcBef>
              <a:buFont typeface="Arial MT"/>
              <a:buChar char="–"/>
              <a:tabLst>
                <a:tab pos="755650" algn="l"/>
              </a:tabLst>
            </a:pPr>
            <a:r>
              <a:rPr sz="2400" spc="-5" dirty="0">
                <a:latin typeface="Constantia"/>
                <a:cs typeface="Constantia"/>
              </a:rPr>
              <a:t>Anotados</a:t>
            </a:r>
            <a:r>
              <a:rPr sz="2400" spc="-40" dirty="0">
                <a:latin typeface="Constantia"/>
                <a:cs typeface="Constantia"/>
              </a:rPr>
              <a:t> </a:t>
            </a:r>
            <a:r>
              <a:rPr sz="2400" dirty="0">
                <a:latin typeface="Wingdings"/>
                <a:cs typeface="Wingdings"/>
              </a:rPr>
              <a:t></a:t>
            </a:r>
            <a:r>
              <a:rPr sz="2400" spc="-65" dirty="0">
                <a:latin typeface="Times New Roman"/>
                <a:cs typeface="Times New Roman"/>
              </a:rPr>
              <a:t> </a:t>
            </a:r>
            <a:r>
              <a:rPr sz="2400" spc="-20" dirty="0">
                <a:latin typeface="Constantia"/>
                <a:cs typeface="Constantia"/>
              </a:rPr>
              <a:t>genera</a:t>
            </a:r>
            <a:r>
              <a:rPr sz="2400" spc="-85" dirty="0">
                <a:latin typeface="Constantia"/>
                <a:cs typeface="Constantia"/>
              </a:rPr>
              <a:t> </a:t>
            </a:r>
            <a:r>
              <a:rPr sz="2400" spc="-5" dirty="0">
                <a:latin typeface="Constantia"/>
                <a:cs typeface="Constantia"/>
              </a:rPr>
              <a:t>un</a:t>
            </a:r>
            <a:r>
              <a:rPr sz="2400" spc="-95" dirty="0">
                <a:latin typeface="Constantia"/>
                <a:cs typeface="Constantia"/>
              </a:rPr>
              <a:t> </a:t>
            </a:r>
            <a:r>
              <a:rPr sz="2400" spc="-10" dirty="0">
                <a:latin typeface="Constantia"/>
                <a:cs typeface="Constantia"/>
              </a:rPr>
              <a:t>objeto</a:t>
            </a:r>
            <a:r>
              <a:rPr sz="2400" spc="-120" dirty="0">
                <a:latin typeface="Constantia"/>
                <a:cs typeface="Constantia"/>
              </a:rPr>
              <a:t> </a:t>
            </a:r>
            <a:r>
              <a:rPr sz="2400" dirty="0">
                <a:latin typeface="Constantia"/>
                <a:cs typeface="Constantia"/>
              </a:rPr>
              <a:t>en</a:t>
            </a:r>
            <a:r>
              <a:rPr sz="2400" spc="-90" dirty="0">
                <a:latin typeface="Constantia"/>
                <a:cs typeface="Constantia"/>
              </a:rPr>
              <a:t> </a:t>
            </a:r>
            <a:r>
              <a:rPr sz="2400" dirty="0">
                <a:latin typeface="Constantia"/>
                <a:cs typeface="Constantia"/>
              </a:rPr>
              <a:t>el</a:t>
            </a:r>
            <a:r>
              <a:rPr sz="2400" spc="-45" dirty="0">
                <a:latin typeface="Constantia"/>
                <a:cs typeface="Constantia"/>
              </a:rPr>
              <a:t> </a:t>
            </a:r>
            <a:r>
              <a:rPr sz="2400" spc="-10" dirty="0">
                <a:latin typeface="Constantia"/>
                <a:cs typeface="Constantia"/>
              </a:rPr>
              <a:t>repositorio</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dirty="0">
                <a:latin typeface="Constantia"/>
                <a:cs typeface="Constantia"/>
              </a:rPr>
              <a:t>Li</a:t>
            </a:r>
            <a:r>
              <a:rPr sz="2400" spc="-65" dirty="0">
                <a:latin typeface="Constantia"/>
                <a:cs typeface="Constantia"/>
              </a:rPr>
              <a:t>g</a:t>
            </a:r>
            <a:r>
              <a:rPr sz="2400" dirty="0">
                <a:latin typeface="Constantia"/>
                <a:cs typeface="Constantia"/>
              </a:rPr>
              <a:t>e</a:t>
            </a:r>
            <a:r>
              <a:rPr sz="2400" spc="-35" dirty="0">
                <a:latin typeface="Constantia"/>
                <a:cs typeface="Constantia"/>
              </a:rPr>
              <a:t>r</a:t>
            </a:r>
            <a:r>
              <a:rPr sz="2400" dirty="0">
                <a:latin typeface="Constantia"/>
                <a:cs typeface="Constantia"/>
              </a:rPr>
              <a:t>os</a:t>
            </a:r>
            <a:r>
              <a:rPr sz="2400" spc="-30" dirty="0">
                <a:latin typeface="Constantia"/>
                <a:cs typeface="Constantia"/>
              </a:rPr>
              <a:t> </a:t>
            </a:r>
            <a:r>
              <a:rPr sz="2400" dirty="0">
                <a:latin typeface="Wingdings"/>
                <a:cs typeface="Wingdings"/>
              </a:rPr>
              <a:t></a:t>
            </a:r>
            <a:r>
              <a:rPr sz="2400" dirty="0">
                <a:latin typeface="Times New Roman"/>
                <a:cs typeface="Times New Roman"/>
              </a:rPr>
              <a:t> </a:t>
            </a:r>
            <a:r>
              <a:rPr sz="2400" dirty="0">
                <a:latin typeface="Constantia"/>
                <a:cs typeface="Constantia"/>
              </a:rPr>
              <a:t>Similar</a:t>
            </a:r>
            <a:r>
              <a:rPr sz="2400" spc="-150" dirty="0">
                <a:latin typeface="Constantia"/>
                <a:cs typeface="Constantia"/>
              </a:rPr>
              <a:t> </a:t>
            </a:r>
            <a:r>
              <a:rPr sz="2400" dirty="0">
                <a:latin typeface="Constantia"/>
                <a:cs typeface="Constantia"/>
              </a:rPr>
              <a:t>a</a:t>
            </a:r>
            <a:r>
              <a:rPr sz="2400" spc="-60" dirty="0">
                <a:latin typeface="Constantia"/>
                <a:cs typeface="Constantia"/>
              </a:rPr>
              <a:t> </a:t>
            </a:r>
            <a:r>
              <a:rPr sz="2400" dirty="0">
                <a:latin typeface="Constantia"/>
                <a:cs typeface="Constantia"/>
              </a:rPr>
              <a:t>l</a:t>
            </a:r>
            <a:r>
              <a:rPr sz="2400" spc="-10" dirty="0">
                <a:latin typeface="Constantia"/>
                <a:cs typeface="Constantia"/>
              </a:rPr>
              <a:t>o</a:t>
            </a:r>
            <a:r>
              <a:rPr sz="2400" dirty="0">
                <a:latin typeface="Constantia"/>
                <a:cs typeface="Constantia"/>
              </a:rPr>
              <a:t>s</a:t>
            </a:r>
            <a:r>
              <a:rPr sz="2400" spc="-45" dirty="0">
                <a:latin typeface="Constantia"/>
                <a:cs typeface="Constantia"/>
              </a:rPr>
              <a:t> </a:t>
            </a:r>
            <a:r>
              <a:rPr sz="2400" spc="-5" dirty="0">
                <a:latin typeface="Constantia"/>
                <a:cs typeface="Constantia"/>
              </a:rPr>
              <a:t>b</a:t>
            </a:r>
            <a:r>
              <a:rPr sz="2400" spc="-45" dirty="0">
                <a:latin typeface="Constantia"/>
                <a:cs typeface="Constantia"/>
              </a:rPr>
              <a:t>r</a:t>
            </a:r>
            <a:r>
              <a:rPr sz="2400" dirty="0">
                <a:latin typeface="Constantia"/>
                <a:cs typeface="Constantia"/>
              </a:rPr>
              <a:t>anches</a:t>
            </a:r>
            <a:endParaRPr sz="2400">
              <a:latin typeface="Constantia"/>
              <a:cs typeface="Constantia"/>
            </a:endParaRPr>
          </a:p>
          <a:p>
            <a:pPr marL="755650" lvl="1" indent="-285750">
              <a:lnSpc>
                <a:spcPct val="100000"/>
              </a:lnSpc>
              <a:spcBef>
                <a:spcPts val="555"/>
              </a:spcBef>
              <a:buFont typeface="Arial MT"/>
              <a:buChar char="–"/>
              <a:tabLst>
                <a:tab pos="755650" algn="l"/>
              </a:tabLst>
            </a:pPr>
            <a:r>
              <a:rPr sz="2400" dirty="0">
                <a:latin typeface="Constantia"/>
                <a:cs typeface="Constantia"/>
              </a:rPr>
              <a:t>En</a:t>
            </a:r>
            <a:r>
              <a:rPr sz="2400" spc="-105" dirty="0">
                <a:latin typeface="Constantia"/>
                <a:cs typeface="Constantia"/>
              </a:rPr>
              <a:t> </a:t>
            </a:r>
            <a:r>
              <a:rPr sz="2400" spc="-5" dirty="0">
                <a:latin typeface="Constantia"/>
                <a:cs typeface="Constantia"/>
              </a:rPr>
              <a:t>ambos</a:t>
            </a:r>
            <a:r>
              <a:rPr sz="2400" spc="-105" dirty="0">
                <a:latin typeface="Constantia"/>
                <a:cs typeface="Constantia"/>
              </a:rPr>
              <a:t> </a:t>
            </a:r>
            <a:r>
              <a:rPr sz="2400" spc="-5" dirty="0">
                <a:latin typeface="Constantia"/>
                <a:cs typeface="Constantia"/>
              </a:rPr>
              <a:t>casos</a:t>
            </a:r>
            <a:r>
              <a:rPr sz="2400" spc="-45" dirty="0">
                <a:latin typeface="Constantia"/>
                <a:cs typeface="Constantia"/>
              </a:rPr>
              <a:t> </a:t>
            </a:r>
            <a:r>
              <a:rPr sz="2400" dirty="0">
                <a:latin typeface="Constantia"/>
                <a:cs typeface="Constantia"/>
              </a:rPr>
              <a:t>los</a:t>
            </a:r>
            <a:r>
              <a:rPr sz="2400" spc="-65" dirty="0">
                <a:latin typeface="Constantia"/>
                <a:cs typeface="Constantia"/>
              </a:rPr>
              <a:t> </a:t>
            </a:r>
            <a:r>
              <a:rPr sz="2400" spc="-5" dirty="0">
                <a:latin typeface="Constantia"/>
                <a:cs typeface="Constantia"/>
              </a:rPr>
              <a:t>tags</a:t>
            </a:r>
            <a:r>
              <a:rPr sz="2400" spc="-95" dirty="0">
                <a:latin typeface="Constantia"/>
                <a:cs typeface="Constantia"/>
              </a:rPr>
              <a:t> </a:t>
            </a:r>
            <a:r>
              <a:rPr sz="2400" dirty="0">
                <a:latin typeface="Constantia"/>
                <a:cs typeface="Constantia"/>
              </a:rPr>
              <a:t>se</a:t>
            </a:r>
            <a:r>
              <a:rPr sz="2400" spc="-120" dirty="0">
                <a:latin typeface="Constantia"/>
                <a:cs typeface="Constantia"/>
              </a:rPr>
              <a:t> </a:t>
            </a:r>
            <a:r>
              <a:rPr sz="2400" spc="-10" dirty="0">
                <a:latin typeface="Constantia"/>
                <a:cs typeface="Constantia"/>
              </a:rPr>
              <a:t>crean</a:t>
            </a:r>
            <a:r>
              <a:rPr sz="2400" spc="-90" dirty="0">
                <a:latin typeface="Constantia"/>
                <a:cs typeface="Constantia"/>
              </a:rPr>
              <a:t> </a:t>
            </a:r>
            <a:r>
              <a:rPr sz="2400" dirty="0">
                <a:latin typeface="Constantia"/>
                <a:cs typeface="Constantia"/>
              </a:rPr>
              <a:t>en</a:t>
            </a:r>
            <a:r>
              <a:rPr sz="2400" spc="-100" dirty="0">
                <a:latin typeface="Constantia"/>
                <a:cs typeface="Constantia"/>
              </a:rPr>
              <a:t> </a:t>
            </a:r>
            <a:r>
              <a:rPr sz="2400" dirty="0">
                <a:latin typeface="Constantia"/>
                <a:cs typeface="Constantia"/>
              </a:rPr>
              <a:t>el</a:t>
            </a:r>
            <a:r>
              <a:rPr sz="2400" spc="-50" dirty="0">
                <a:latin typeface="Constantia"/>
                <a:cs typeface="Constantia"/>
              </a:rPr>
              <a:t> </a:t>
            </a:r>
            <a:r>
              <a:rPr sz="2400" spc="-10" dirty="0">
                <a:latin typeface="Constantia"/>
                <a:cs typeface="Constantia"/>
              </a:rPr>
              <a:t>repositorio</a:t>
            </a:r>
            <a:r>
              <a:rPr sz="2400" spc="-45" dirty="0">
                <a:latin typeface="Constantia"/>
                <a:cs typeface="Constantia"/>
              </a:rPr>
              <a:t> </a:t>
            </a:r>
            <a:r>
              <a:rPr sz="2400" dirty="0">
                <a:latin typeface="Constantia"/>
                <a:cs typeface="Constantia"/>
              </a:rPr>
              <a:t>local</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0" dirty="0">
                <a:latin typeface="Constantia"/>
                <a:cs typeface="Constantia"/>
              </a:rPr>
              <a:t>Crear</a:t>
            </a:r>
            <a:r>
              <a:rPr sz="2800" spc="-140" dirty="0">
                <a:latin typeface="Constantia"/>
                <a:cs typeface="Constantia"/>
              </a:rPr>
              <a:t> </a:t>
            </a:r>
            <a:r>
              <a:rPr sz="2800" spc="-5" dirty="0">
                <a:latin typeface="Constantia"/>
                <a:cs typeface="Constantia"/>
              </a:rPr>
              <a:t>un</a:t>
            </a:r>
            <a:r>
              <a:rPr sz="2800" spc="-80" dirty="0">
                <a:latin typeface="Constantia"/>
                <a:cs typeface="Constantia"/>
              </a:rPr>
              <a:t> </a:t>
            </a:r>
            <a:r>
              <a:rPr sz="2800" spc="-5" dirty="0">
                <a:latin typeface="Constantia"/>
                <a:cs typeface="Constantia"/>
              </a:rPr>
              <a:t>tag </a:t>
            </a:r>
            <a:r>
              <a:rPr sz="2800" spc="-20" dirty="0">
                <a:latin typeface="Constantia"/>
                <a:cs typeface="Constantia"/>
              </a:rPr>
              <a:t>ligero</a:t>
            </a:r>
            <a:r>
              <a:rPr sz="2800" spc="-150" dirty="0">
                <a:latin typeface="Constantia"/>
                <a:cs typeface="Constantia"/>
              </a:rPr>
              <a:t> </a:t>
            </a:r>
            <a:r>
              <a:rPr sz="2800" dirty="0">
                <a:latin typeface="Constantia"/>
                <a:cs typeface="Constantia"/>
              </a:rPr>
              <a:t>a</a:t>
            </a:r>
            <a:r>
              <a:rPr sz="2800" spc="-114" dirty="0">
                <a:latin typeface="Constantia"/>
                <a:cs typeface="Constantia"/>
              </a:rPr>
              <a:t> </a:t>
            </a:r>
            <a:r>
              <a:rPr sz="2800" dirty="0">
                <a:latin typeface="Constantia"/>
                <a:cs typeface="Constantia"/>
              </a:rPr>
              <a:t>partir</a:t>
            </a:r>
            <a:r>
              <a:rPr sz="2800" spc="-175" dirty="0">
                <a:latin typeface="Constantia"/>
                <a:cs typeface="Constantia"/>
              </a:rPr>
              <a:t> </a:t>
            </a:r>
            <a:r>
              <a:rPr sz="2800" spc="-5" dirty="0">
                <a:latin typeface="Constantia"/>
                <a:cs typeface="Constantia"/>
              </a:rPr>
              <a:t>del</a:t>
            </a:r>
            <a:r>
              <a:rPr sz="2800" spc="-55" dirty="0">
                <a:latin typeface="Constantia"/>
                <a:cs typeface="Constantia"/>
              </a:rPr>
              <a:t> </a:t>
            </a:r>
            <a:r>
              <a:rPr sz="2800" spc="-5" dirty="0">
                <a:latin typeface="Constantia"/>
                <a:cs typeface="Constantia"/>
              </a:rPr>
              <a:t>último</a:t>
            </a:r>
            <a:r>
              <a:rPr sz="2800" spc="-150" dirty="0">
                <a:latin typeface="Constantia"/>
                <a:cs typeface="Constantia"/>
              </a:rPr>
              <a:t> </a:t>
            </a:r>
            <a:r>
              <a:rPr sz="2800" spc="-10" dirty="0">
                <a:latin typeface="Constantia"/>
                <a:cs typeface="Constantia"/>
              </a:rPr>
              <a:t>commit</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5" dirty="0">
                <a:latin typeface="Constantia"/>
                <a:cs typeface="Constantia"/>
              </a:rPr>
              <a:t>git</a:t>
            </a:r>
            <a:r>
              <a:rPr sz="2400" spc="-90" dirty="0">
                <a:latin typeface="Constantia"/>
                <a:cs typeface="Constantia"/>
              </a:rPr>
              <a:t> </a:t>
            </a:r>
            <a:r>
              <a:rPr sz="2400" spc="-5" dirty="0">
                <a:latin typeface="Constantia"/>
                <a:cs typeface="Constantia"/>
              </a:rPr>
              <a:t>tag</a:t>
            </a:r>
            <a:r>
              <a:rPr sz="2400" spc="-15" dirty="0">
                <a:latin typeface="Constantia"/>
                <a:cs typeface="Constantia"/>
              </a:rPr>
              <a:t> </a:t>
            </a:r>
            <a:r>
              <a:rPr sz="2400" spc="-10" dirty="0">
                <a:latin typeface="Constantia"/>
                <a:cs typeface="Constantia"/>
              </a:rPr>
              <a:t>&lt;nombre</a:t>
            </a:r>
            <a:r>
              <a:rPr sz="2400" spc="-90" dirty="0">
                <a:latin typeface="Constantia"/>
                <a:cs typeface="Constantia"/>
              </a:rPr>
              <a:t> </a:t>
            </a:r>
            <a:r>
              <a:rPr sz="2400" spc="-5" dirty="0">
                <a:latin typeface="Constantia"/>
                <a:cs typeface="Constantia"/>
              </a:rPr>
              <a:t>tag&gt;</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0" dirty="0">
                <a:latin typeface="Constantia"/>
                <a:cs typeface="Constantia"/>
              </a:rPr>
              <a:t>Crear</a:t>
            </a:r>
            <a:r>
              <a:rPr sz="2800" spc="-130" dirty="0">
                <a:latin typeface="Constantia"/>
                <a:cs typeface="Constantia"/>
              </a:rPr>
              <a:t> </a:t>
            </a:r>
            <a:r>
              <a:rPr sz="2800" spc="-5" dirty="0">
                <a:latin typeface="Constantia"/>
                <a:cs typeface="Constantia"/>
              </a:rPr>
              <a:t>tags</a:t>
            </a:r>
            <a:r>
              <a:rPr sz="2800" spc="-125" dirty="0">
                <a:latin typeface="Constantia"/>
                <a:cs typeface="Constantia"/>
              </a:rPr>
              <a:t> </a:t>
            </a:r>
            <a:r>
              <a:rPr sz="2800" dirty="0">
                <a:latin typeface="Constantia"/>
                <a:cs typeface="Constantia"/>
              </a:rPr>
              <a:t>anotados</a:t>
            </a:r>
            <a:r>
              <a:rPr sz="2800" spc="-135" dirty="0">
                <a:latin typeface="Constantia"/>
                <a:cs typeface="Constantia"/>
              </a:rPr>
              <a:t> </a:t>
            </a:r>
            <a:r>
              <a:rPr sz="2800" dirty="0">
                <a:latin typeface="Constantia"/>
                <a:cs typeface="Constantia"/>
              </a:rPr>
              <a:t>a</a:t>
            </a:r>
            <a:r>
              <a:rPr sz="2800" spc="-114" dirty="0">
                <a:latin typeface="Constantia"/>
                <a:cs typeface="Constantia"/>
              </a:rPr>
              <a:t> </a:t>
            </a:r>
            <a:r>
              <a:rPr sz="2800" dirty="0">
                <a:latin typeface="Constantia"/>
                <a:cs typeface="Constantia"/>
              </a:rPr>
              <a:t>partir</a:t>
            </a:r>
            <a:r>
              <a:rPr sz="2800" spc="-175" dirty="0">
                <a:latin typeface="Constantia"/>
                <a:cs typeface="Constantia"/>
              </a:rPr>
              <a:t> </a:t>
            </a:r>
            <a:r>
              <a:rPr sz="2800" spc="-5" dirty="0">
                <a:latin typeface="Constantia"/>
                <a:cs typeface="Constantia"/>
              </a:rPr>
              <a:t>del</a:t>
            </a:r>
            <a:r>
              <a:rPr sz="2800" spc="-60" dirty="0">
                <a:latin typeface="Constantia"/>
                <a:cs typeface="Constantia"/>
              </a:rPr>
              <a:t> </a:t>
            </a:r>
            <a:r>
              <a:rPr sz="2800" spc="-5" dirty="0">
                <a:latin typeface="Constantia"/>
                <a:cs typeface="Constantia"/>
              </a:rPr>
              <a:t>último</a:t>
            </a:r>
            <a:r>
              <a:rPr sz="2800" spc="-150" dirty="0">
                <a:latin typeface="Constantia"/>
                <a:cs typeface="Constantia"/>
              </a:rPr>
              <a:t> </a:t>
            </a:r>
            <a:r>
              <a:rPr sz="2800" spc="-10" dirty="0">
                <a:latin typeface="Constantia"/>
                <a:cs typeface="Constantia"/>
              </a:rPr>
              <a:t>commit</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85" dirty="0">
                <a:latin typeface="Constantia"/>
                <a:cs typeface="Constantia"/>
              </a:rPr>
              <a:t> </a:t>
            </a:r>
            <a:r>
              <a:rPr sz="2400" spc="-5" dirty="0">
                <a:latin typeface="Constantia"/>
                <a:cs typeface="Constantia"/>
              </a:rPr>
              <a:t>tag</a:t>
            </a:r>
            <a:r>
              <a:rPr sz="2400" spc="-10" dirty="0">
                <a:latin typeface="Constantia"/>
                <a:cs typeface="Constantia"/>
              </a:rPr>
              <a:t> </a:t>
            </a:r>
            <a:r>
              <a:rPr sz="2400" dirty="0">
                <a:latin typeface="Constantia"/>
                <a:cs typeface="Constantia"/>
              </a:rPr>
              <a:t>-a</a:t>
            </a:r>
            <a:r>
              <a:rPr sz="2400" spc="-65" dirty="0">
                <a:latin typeface="Constantia"/>
                <a:cs typeface="Constantia"/>
              </a:rPr>
              <a:t> </a:t>
            </a:r>
            <a:r>
              <a:rPr sz="2400" spc="-10" dirty="0">
                <a:latin typeface="Constantia"/>
                <a:cs typeface="Constantia"/>
              </a:rPr>
              <a:t>&lt;nombre</a:t>
            </a:r>
            <a:r>
              <a:rPr sz="2400" spc="-90" dirty="0">
                <a:latin typeface="Constantia"/>
                <a:cs typeface="Constantia"/>
              </a:rPr>
              <a:t> </a:t>
            </a:r>
            <a:r>
              <a:rPr sz="2400" spc="-5" dirty="0">
                <a:latin typeface="Constantia"/>
                <a:cs typeface="Constantia"/>
              </a:rPr>
              <a:t>tag&gt;</a:t>
            </a:r>
            <a:r>
              <a:rPr sz="2400" spc="-10" dirty="0">
                <a:latin typeface="Constantia"/>
                <a:cs typeface="Constantia"/>
              </a:rPr>
              <a:t> </a:t>
            </a:r>
            <a:r>
              <a:rPr sz="2400" dirty="0">
                <a:latin typeface="Constantia"/>
                <a:cs typeface="Constantia"/>
              </a:rPr>
              <a:t>[-m</a:t>
            </a:r>
            <a:r>
              <a:rPr sz="2400" spc="-55" dirty="0">
                <a:latin typeface="Constantia"/>
                <a:cs typeface="Constantia"/>
              </a:rPr>
              <a:t> </a:t>
            </a:r>
            <a:r>
              <a:rPr sz="2400" dirty="0">
                <a:latin typeface="Constantia"/>
                <a:cs typeface="Constantia"/>
              </a:rPr>
              <a:t>&lt;mensaje&gt;]</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0" dirty="0">
                <a:latin typeface="Constantia"/>
                <a:cs typeface="Constantia"/>
              </a:rPr>
              <a:t>Crear</a:t>
            </a:r>
            <a:r>
              <a:rPr sz="2800" spc="-130" dirty="0">
                <a:latin typeface="Constantia"/>
                <a:cs typeface="Constantia"/>
              </a:rPr>
              <a:t> </a:t>
            </a:r>
            <a:r>
              <a:rPr sz="2800" spc="-5" dirty="0">
                <a:latin typeface="Constantia"/>
                <a:cs typeface="Constantia"/>
              </a:rPr>
              <a:t>tag</a:t>
            </a:r>
            <a:r>
              <a:rPr sz="2800" spc="-75" dirty="0">
                <a:latin typeface="Constantia"/>
                <a:cs typeface="Constantia"/>
              </a:rPr>
              <a:t> </a:t>
            </a:r>
            <a:r>
              <a:rPr sz="2800" dirty="0">
                <a:latin typeface="Constantia"/>
                <a:cs typeface="Constantia"/>
              </a:rPr>
              <a:t>anotado</a:t>
            </a:r>
            <a:r>
              <a:rPr sz="2800" spc="-165" dirty="0">
                <a:latin typeface="Constantia"/>
                <a:cs typeface="Constantia"/>
              </a:rPr>
              <a:t> </a:t>
            </a:r>
            <a:r>
              <a:rPr sz="2800" dirty="0">
                <a:latin typeface="Constantia"/>
                <a:cs typeface="Constantia"/>
              </a:rPr>
              <a:t>y</a:t>
            </a:r>
            <a:r>
              <a:rPr sz="2800" spc="-95" dirty="0">
                <a:latin typeface="Constantia"/>
                <a:cs typeface="Constantia"/>
              </a:rPr>
              <a:t> </a:t>
            </a:r>
            <a:r>
              <a:rPr sz="2800" spc="5" dirty="0">
                <a:latin typeface="Constantia"/>
                <a:cs typeface="Constantia"/>
              </a:rPr>
              <a:t>firmado</a:t>
            </a:r>
            <a:r>
              <a:rPr sz="2800" spc="-90" dirty="0">
                <a:latin typeface="Constantia"/>
                <a:cs typeface="Constantia"/>
              </a:rPr>
              <a:t> </a:t>
            </a:r>
            <a:r>
              <a:rPr sz="2800" spc="-15" dirty="0">
                <a:latin typeface="Constantia"/>
                <a:cs typeface="Constantia"/>
              </a:rPr>
              <a:t>(con</a:t>
            </a:r>
            <a:r>
              <a:rPr sz="2800" spc="-50" dirty="0">
                <a:latin typeface="Constantia"/>
                <a:cs typeface="Constantia"/>
              </a:rPr>
              <a:t> </a:t>
            </a:r>
            <a:r>
              <a:rPr sz="2800" spc="-5" dirty="0">
                <a:latin typeface="Constantia"/>
                <a:cs typeface="Constantia"/>
              </a:rPr>
              <a:t>GPG)</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80" dirty="0">
                <a:latin typeface="Constantia"/>
                <a:cs typeface="Constantia"/>
              </a:rPr>
              <a:t> </a:t>
            </a:r>
            <a:r>
              <a:rPr sz="2400" spc="-5" dirty="0">
                <a:latin typeface="Constantia"/>
                <a:cs typeface="Constantia"/>
              </a:rPr>
              <a:t>tag </a:t>
            </a:r>
            <a:r>
              <a:rPr sz="2400" dirty="0">
                <a:latin typeface="Constantia"/>
                <a:cs typeface="Constantia"/>
              </a:rPr>
              <a:t>-s</a:t>
            </a:r>
            <a:r>
              <a:rPr sz="2400" spc="-55" dirty="0">
                <a:latin typeface="Constantia"/>
                <a:cs typeface="Constantia"/>
              </a:rPr>
              <a:t> </a:t>
            </a:r>
            <a:r>
              <a:rPr sz="2400" spc="-10" dirty="0">
                <a:latin typeface="Constantia"/>
                <a:cs typeface="Constantia"/>
              </a:rPr>
              <a:t>&lt;nombre</a:t>
            </a:r>
            <a:r>
              <a:rPr sz="2400" spc="-85" dirty="0">
                <a:latin typeface="Constantia"/>
                <a:cs typeface="Constantia"/>
              </a:rPr>
              <a:t> </a:t>
            </a:r>
            <a:r>
              <a:rPr sz="2400" spc="-5" dirty="0">
                <a:latin typeface="Constantia"/>
                <a:cs typeface="Constantia"/>
              </a:rPr>
              <a:t>tag&gt;</a:t>
            </a:r>
            <a:r>
              <a:rPr sz="2400" dirty="0">
                <a:latin typeface="Constantia"/>
                <a:cs typeface="Constantia"/>
              </a:rPr>
              <a:t> [-m</a:t>
            </a:r>
            <a:r>
              <a:rPr sz="2400" spc="-60" dirty="0">
                <a:latin typeface="Constantia"/>
                <a:cs typeface="Constantia"/>
              </a:rPr>
              <a:t> </a:t>
            </a:r>
            <a:r>
              <a:rPr sz="2400" dirty="0">
                <a:latin typeface="Constantia"/>
                <a:cs typeface="Constantia"/>
              </a:rPr>
              <a:t>&lt;mensaje&gt;]</a:t>
            </a:r>
            <a:endParaRPr sz="2400">
              <a:latin typeface="Constantia"/>
              <a:cs typeface="Constant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211829" y="153923"/>
              <a:ext cx="2044445" cy="925067"/>
            </a:xfrm>
            <a:prstGeom prst="rect">
              <a:avLst/>
            </a:prstGeom>
          </p:spPr>
        </p:pic>
        <p:pic>
          <p:nvPicPr>
            <p:cNvPr id="9" name="object 9"/>
            <p:cNvPicPr/>
            <p:nvPr/>
          </p:nvPicPr>
          <p:blipFill>
            <a:blip r:embed="rId5" cstate="print"/>
            <a:stretch>
              <a:fillRect/>
            </a:stretch>
          </p:blipFill>
          <p:spPr>
            <a:xfrm>
              <a:off x="4696967" y="153923"/>
              <a:ext cx="1234439" cy="925067"/>
            </a:xfrm>
            <a:prstGeom prst="rect">
              <a:avLst/>
            </a:prstGeom>
          </p:spPr>
        </p:pic>
      </p:grpSp>
      <p:sp>
        <p:nvSpPr>
          <p:cNvPr id="11" name="object 11"/>
          <p:cNvSpPr txBox="1">
            <a:spLocks noGrp="1"/>
          </p:cNvSpPr>
          <p:nvPr>
            <p:ph type="title"/>
          </p:nvPr>
        </p:nvSpPr>
        <p:spPr>
          <a:xfrm>
            <a:off x="3479038" y="273304"/>
            <a:ext cx="2186305" cy="513080"/>
          </a:xfrm>
          <a:prstGeom prst="rect">
            <a:avLst/>
          </a:prstGeom>
        </p:spPr>
        <p:txBody>
          <a:bodyPr vert="horz" wrap="square" lIns="0" tIns="12065" rIns="0" bIns="0" rtlCol="0">
            <a:spAutoFit/>
          </a:bodyPr>
          <a:lstStyle/>
          <a:p>
            <a:pPr marL="12700">
              <a:lnSpc>
                <a:spcPct val="100000"/>
              </a:lnSpc>
              <a:spcBef>
                <a:spcPts val="95"/>
              </a:spcBef>
            </a:pPr>
            <a:r>
              <a:rPr spc="-10" dirty="0"/>
              <a:t>Creando</a:t>
            </a:r>
            <a:r>
              <a:rPr spc="-55" dirty="0"/>
              <a:t> </a:t>
            </a:r>
            <a:r>
              <a:rPr spc="-15" dirty="0"/>
              <a:t>tags</a:t>
            </a:r>
          </a:p>
        </p:txBody>
      </p:sp>
      <p:sp>
        <p:nvSpPr>
          <p:cNvPr id="12" name="object 12"/>
          <p:cNvSpPr txBox="1"/>
          <p:nvPr/>
        </p:nvSpPr>
        <p:spPr>
          <a:xfrm>
            <a:off x="535940" y="830364"/>
            <a:ext cx="7203440" cy="332422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10" dirty="0">
                <a:latin typeface="Constantia"/>
                <a:cs typeface="Constantia"/>
              </a:rPr>
              <a:t>Crear</a:t>
            </a:r>
            <a:r>
              <a:rPr sz="2800" spc="-130" dirty="0">
                <a:latin typeface="Constantia"/>
                <a:cs typeface="Constantia"/>
              </a:rPr>
              <a:t> </a:t>
            </a:r>
            <a:r>
              <a:rPr sz="2800" spc="-5" dirty="0">
                <a:latin typeface="Constantia"/>
                <a:cs typeface="Constantia"/>
              </a:rPr>
              <a:t>tag</a:t>
            </a:r>
            <a:r>
              <a:rPr sz="2800" spc="-80" dirty="0">
                <a:latin typeface="Constantia"/>
                <a:cs typeface="Constantia"/>
              </a:rPr>
              <a:t> </a:t>
            </a:r>
            <a:r>
              <a:rPr sz="2800" spc="-5" dirty="0">
                <a:latin typeface="Constantia"/>
                <a:cs typeface="Constantia"/>
              </a:rPr>
              <a:t>de</a:t>
            </a:r>
            <a:r>
              <a:rPr sz="2800" spc="-130" dirty="0">
                <a:latin typeface="Constantia"/>
                <a:cs typeface="Constantia"/>
              </a:rPr>
              <a:t> </a:t>
            </a:r>
            <a:r>
              <a:rPr sz="2800" spc="-5" dirty="0">
                <a:latin typeface="Constantia"/>
                <a:cs typeface="Constantia"/>
              </a:rPr>
              <a:t>un</a:t>
            </a:r>
            <a:r>
              <a:rPr sz="2800" spc="-125" dirty="0">
                <a:latin typeface="Constantia"/>
                <a:cs typeface="Constantia"/>
              </a:rPr>
              <a:t> </a:t>
            </a:r>
            <a:r>
              <a:rPr sz="2800" spc="-10" dirty="0">
                <a:latin typeface="Constantia"/>
                <a:cs typeface="Constantia"/>
              </a:rPr>
              <a:t>commit</a:t>
            </a:r>
            <a:r>
              <a:rPr sz="2800" spc="-150" dirty="0">
                <a:latin typeface="Constantia"/>
                <a:cs typeface="Constantia"/>
              </a:rPr>
              <a:t> </a:t>
            </a:r>
            <a:r>
              <a:rPr sz="2800" dirty="0">
                <a:latin typeface="Constantia"/>
                <a:cs typeface="Constantia"/>
              </a:rPr>
              <a:t>pasado</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40" dirty="0">
                <a:latin typeface="Constantia"/>
                <a:cs typeface="Constantia"/>
              </a:rPr>
              <a:t>U</a:t>
            </a:r>
            <a:r>
              <a:rPr sz="2400" spc="-5" dirty="0">
                <a:latin typeface="Constantia"/>
                <a:cs typeface="Constantia"/>
              </a:rPr>
              <a:t>tiliza</a:t>
            </a:r>
            <a:r>
              <a:rPr sz="2400" dirty="0">
                <a:latin typeface="Constantia"/>
                <a:cs typeface="Constantia"/>
              </a:rPr>
              <a:t>r</a:t>
            </a:r>
            <a:r>
              <a:rPr sz="2400" spc="-140" dirty="0">
                <a:latin typeface="Constantia"/>
                <a:cs typeface="Constantia"/>
              </a:rPr>
              <a:t> </a:t>
            </a:r>
            <a:r>
              <a:rPr sz="2400" spc="-5" dirty="0">
                <a:latin typeface="Constantia"/>
                <a:cs typeface="Constantia"/>
              </a:rPr>
              <a:t>gi</a:t>
            </a:r>
            <a:r>
              <a:rPr sz="2400" dirty="0">
                <a:latin typeface="Constantia"/>
                <a:cs typeface="Constantia"/>
              </a:rPr>
              <a:t>t</a:t>
            </a:r>
            <a:r>
              <a:rPr sz="2400" spc="-55" dirty="0">
                <a:latin typeface="Constantia"/>
                <a:cs typeface="Constantia"/>
              </a:rPr>
              <a:t> </a:t>
            </a:r>
            <a:r>
              <a:rPr sz="2400" dirty="0">
                <a:latin typeface="Constantia"/>
                <a:cs typeface="Constantia"/>
              </a:rPr>
              <a:t>log</a:t>
            </a:r>
            <a:r>
              <a:rPr sz="2400" spc="-35" dirty="0">
                <a:latin typeface="Constantia"/>
                <a:cs typeface="Constantia"/>
              </a:rPr>
              <a:t> </a:t>
            </a:r>
            <a:r>
              <a:rPr sz="2400" dirty="0">
                <a:latin typeface="Constantia"/>
                <a:cs typeface="Constantia"/>
              </a:rPr>
              <a:t>pa</a:t>
            </a:r>
            <a:r>
              <a:rPr sz="2400" spc="-45" dirty="0">
                <a:latin typeface="Constantia"/>
                <a:cs typeface="Constantia"/>
              </a:rPr>
              <a:t>r</a:t>
            </a:r>
            <a:r>
              <a:rPr sz="2400" dirty="0">
                <a:latin typeface="Constantia"/>
                <a:cs typeface="Constantia"/>
              </a:rPr>
              <a:t>a</a:t>
            </a:r>
            <a:r>
              <a:rPr sz="2400" spc="-120" dirty="0">
                <a:latin typeface="Constantia"/>
                <a:cs typeface="Constantia"/>
              </a:rPr>
              <a:t> </a:t>
            </a:r>
            <a:r>
              <a:rPr sz="2400" spc="-60" dirty="0">
                <a:latin typeface="Constantia"/>
                <a:cs typeface="Constantia"/>
              </a:rPr>
              <a:t>a</a:t>
            </a:r>
            <a:r>
              <a:rPr sz="2400" spc="-65" dirty="0">
                <a:latin typeface="Constantia"/>
                <a:cs typeface="Constantia"/>
              </a:rPr>
              <a:t>v</a:t>
            </a:r>
            <a:r>
              <a:rPr sz="2400" dirty="0">
                <a:latin typeface="Constantia"/>
                <a:cs typeface="Constantia"/>
              </a:rPr>
              <a:t>eriguar</a:t>
            </a:r>
            <a:r>
              <a:rPr sz="2400" spc="-135" dirty="0">
                <a:latin typeface="Constantia"/>
                <a:cs typeface="Constantia"/>
              </a:rPr>
              <a:t> </a:t>
            </a:r>
            <a:r>
              <a:rPr sz="2400" dirty="0">
                <a:latin typeface="Constantia"/>
                <a:cs typeface="Constantia"/>
              </a:rPr>
              <a:t>el SHA1</a:t>
            </a:r>
            <a:r>
              <a:rPr sz="2400" spc="-65" dirty="0">
                <a:latin typeface="Constantia"/>
                <a:cs typeface="Constantia"/>
              </a:rPr>
              <a:t> </a:t>
            </a:r>
            <a:r>
              <a:rPr sz="2400" spc="-5" dirty="0">
                <a:latin typeface="Constantia"/>
                <a:cs typeface="Constantia"/>
              </a:rPr>
              <a:t>de</a:t>
            </a:r>
            <a:r>
              <a:rPr sz="2400" dirty="0">
                <a:latin typeface="Constantia"/>
                <a:cs typeface="Constantia"/>
              </a:rPr>
              <a:t>l</a:t>
            </a:r>
            <a:r>
              <a:rPr sz="2400" spc="-65" dirty="0">
                <a:latin typeface="Constantia"/>
                <a:cs typeface="Constantia"/>
              </a:rPr>
              <a:t> </a:t>
            </a:r>
            <a:r>
              <a:rPr sz="2400" spc="-50" dirty="0">
                <a:latin typeface="Constantia"/>
                <a:cs typeface="Constantia"/>
              </a:rPr>
              <a:t>c</a:t>
            </a:r>
            <a:r>
              <a:rPr sz="2400" dirty="0">
                <a:latin typeface="Constantia"/>
                <a:cs typeface="Constantia"/>
              </a:rPr>
              <a:t>om</a:t>
            </a:r>
            <a:r>
              <a:rPr sz="2400" spc="-10" dirty="0">
                <a:latin typeface="Constantia"/>
                <a:cs typeface="Constantia"/>
              </a:rPr>
              <a:t>m</a:t>
            </a:r>
            <a:r>
              <a:rPr sz="2400" spc="-5" dirty="0">
                <a:latin typeface="Constantia"/>
                <a:cs typeface="Constantia"/>
              </a:rPr>
              <a:t>it</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spc="-5" dirty="0">
                <a:latin typeface="Constantia"/>
                <a:cs typeface="Constantia"/>
              </a:rPr>
              <a:t>git</a:t>
            </a:r>
            <a:r>
              <a:rPr sz="2400" spc="-85" dirty="0">
                <a:latin typeface="Constantia"/>
                <a:cs typeface="Constantia"/>
              </a:rPr>
              <a:t> </a:t>
            </a:r>
            <a:r>
              <a:rPr sz="2400" spc="-5" dirty="0">
                <a:latin typeface="Constantia"/>
                <a:cs typeface="Constantia"/>
              </a:rPr>
              <a:t>tag</a:t>
            </a:r>
            <a:r>
              <a:rPr sz="2400" spc="-10" dirty="0">
                <a:latin typeface="Constantia"/>
                <a:cs typeface="Constantia"/>
              </a:rPr>
              <a:t> </a:t>
            </a:r>
            <a:r>
              <a:rPr sz="2400" dirty="0">
                <a:latin typeface="Constantia"/>
                <a:cs typeface="Constantia"/>
              </a:rPr>
              <a:t>-a</a:t>
            </a:r>
            <a:r>
              <a:rPr sz="2400" spc="-70" dirty="0">
                <a:latin typeface="Constantia"/>
                <a:cs typeface="Constantia"/>
              </a:rPr>
              <a:t> </a:t>
            </a:r>
            <a:r>
              <a:rPr sz="2400" spc="-10" dirty="0">
                <a:latin typeface="Constantia"/>
                <a:cs typeface="Constantia"/>
              </a:rPr>
              <a:t>&lt;nombre</a:t>
            </a:r>
            <a:r>
              <a:rPr sz="2400" spc="-85" dirty="0">
                <a:latin typeface="Constantia"/>
                <a:cs typeface="Constantia"/>
              </a:rPr>
              <a:t> </a:t>
            </a:r>
            <a:r>
              <a:rPr sz="2400" spc="-5" dirty="0">
                <a:latin typeface="Constantia"/>
                <a:cs typeface="Constantia"/>
              </a:rPr>
              <a:t>tag&gt;</a:t>
            </a:r>
            <a:r>
              <a:rPr sz="2400" spc="-10" dirty="0">
                <a:latin typeface="Constantia"/>
                <a:cs typeface="Constantia"/>
              </a:rPr>
              <a:t> </a:t>
            </a:r>
            <a:r>
              <a:rPr sz="2400" dirty="0">
                <a:latin typeface="Constantia"/>
                <a:cs typeface="Constantia"/>
              </a:rPr>
              <a:t>[-m</a:t>
            </a:r>
            <a:r>
              <a:rPr sz="2400" spc="-60" dirty="0">
                <a:latin typeface="Constantia"/>
                <a:cs typeface="Constantia"/>
              </a:rPr>
              <a:t> </a:t>
            </a:r>
            <a:r>
              <a:rPr sz="2400" dirty="0">
                <a:latin typeface="Constantia"/>
                <a:cs typeface="Constantia"/>
              </a:rPr>
              <a:t>&lt;mensaje&gt;]</a:t>
            </a:r>
            <a:r>
              <a:rPr sz="2400" spc="-5" dirty="0">
                <a:latin typeface="Constantia"/>
                <a:cs typeface="Constantia"/>
              </a:rPr>
              <a:t> </a:t>
            </a:r>
            <a:r>
              <a:rPr sz="2400" dirty="0">
                <a:latin typeface="Constantia"/>
                <a:cs typeface="Constantia"/>
              </a:rPr>
              <a:t>&lt;SHA1&gt;</a:t>
            </a:r>
            <a:endParaRPr sz="2400">
              <a:latin typeface="Constantia"/>
              <a:cs typeface="Constantia"/>
            </a:endParaRPr>
          </a:p>
          <a:p>
            <a:pPr marL="355600" indent="-342900">
              <a:lnSpc>
                <a:spcPct val="100000"/>
              </a:lnSpc>
              <a:spcBef>
                <a:spcPts val="655"/>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spc="-60" dirty="0">
                <a:latin typeface="Constantia"/>
                <a:cs typeface="Constantia"/>
              </a:rPr>
              <a:t>c</a:t>
            </a:r>
            <a:r>
              <a:rPr sz="2800" dirty="0">
                <a:latin typeface="Constantia"/>
                <a:cs typeface="Constantia"/>
              </a:rPr>
              <a:t>omp</a:t>
            </a:r>
            <a:r>
              <a:rPr sz="2800" spc="-10" dirty="0">
                <a:latin typeface="Constantia"/>
                <a:cs typeface="Constantia"/>
              </a:rPr>
              <a:t>a</a:t>
            </a:r>
            <a:r>
              <a:rPr sz="2800" spc="-5" dirty="0">
                <a:latin typeface="Constantia"/>
                <a:cs typeface="Constantia"/>
              </a:rPr>
              <a:t>rti</a:t>
            </a:r>
            <a:r>
              <a:rPr sz="2800" dirty="0">
                <a:latin typeface="Constantia"/>
                <a:cs typeface="Constantia"/>
              </a:rPr>
              <a:t>r</a:t>
            </a:r>
            <a:r>
              <a:rPr sz="2800" spc="-155" dirty="0">
                <a:latin typeface="Constantia"/>
                <a:cs typeface="Constantia"/>
              </a:rPr>
              <a:t> </a:t>
            </a:r>
            <a:r>
              <a:rPr sz="2800" spc="-5" dirty="0">
                <a:latin typeface="Constantia"/>
                <a:cs typeface="Constantia"/>
              </a:rPr>
              <a:t>u</a:t>
            </a:r>
            <a:r>
              <a:rPr sz="2800" dirty="0">
                <a:latin typeface="Constantia"/>
                <a:cs typeface="Constantia"/>
              </a:rPr>
              <a:t>n</a:t>
            </a:r>
            <a:r>
              <a:rPr sz="2800" spc="-80" dirty="0">
                <a:latin typeface="Constantia"/>
                <a:cs typeface="Constantia"/>
              </a:rPr>
              <a:t> </a:t>
            </a:r>
            <a:r>
              <a:rPr sz="2800" spc="-5" dirty="0">
                <a:latin typeface="Constantia"/>
                <a:cs typeface="Constantia"/>
              </a:rPr>
              <a:t>tag</a:t>
            </a:r>
            <a:r>
              <a:rPr sz="2800" dirty="0">
                <a:latin typeface="Constantia"/>
                <a:cs typeface="Constantia"/>
              </a:rPr>
              <a:t>?</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5" dirty="0">
                <a:latin typeface="Constantia"/>
                <a:cs typeface="Constantia"/>
              </a:rPr>
              <a:t>git</a:t>
            </a:r>
            <a:r>
              <a:rPr sz="2400" spc="-110" dirty="0">
                <a:latin typeface="Constantia"/>
                <a:cs typeface="Constantia"/>
              </a:rPr>
              <a:t> </a:t>
            </a:r>
            <a:r>
              <a:rPr sz="2400" dirty="0">
                <a:latin typeface="Constantia"/>
                <a:cs typeface="Constantia"/>
              </a:rPr>
              <a:t>push</a:t>
            </a:r>
            <a:r>
              <a:rPr sz="2400" spc="-65" dirty="0">
                <a:latin typeface="Constantia"/>
                <a:cs typeface="Constantia"/>
              </a:rPr>
              <a:t> </a:t>
            </a:r>
            <a:r>
              <a:rPr sz="2400" spc="-10" dirty="0">
                <a:latin typeface="Constantia"/>
                <a:cs typeface="Constantia"/>
              </a:rPr>
              <a:t>&lt;remote&gt;</a:t>
            </a:r>
            <a:r>
              <a:rPr sz="2400" spc="-20" dirty="0">
                <a:latin typeface="Constantia"/>
                <a:cs typeface="Constantia"/>
              </a:rPr>
              <a:t> </a:t>
            </a:r>
            <a:r>
              <a:rPr sz="2400" spc="-5" dirty="0">
                <a:latin typeface="Constantia"/>
                <a:cs typeface="Constantia"/>
              </a:rPr>
              <a:t>&lt;nombre</a:t>
            </a:r>
            <a:r>
              <a:rPr sz="2400" spc="-90" dirty="0">
                <a:latin typeface="Constantia"/>
                <a:cs typeface="Constantia"/>
              </a:rPr>
              <a:t> </a:t>
            </a:r>
            <a:r>
              <a:rPr sz="2400" spc="-5" dirty="0">
                <a:latin typeface="Constantia"/>
                <a:cs typeface="Constantia"/>
              </a:rPr>
              <a:t>tag&gt;</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spc="-60" dirty="0">
                <a:latin typeface="Constantia"/>
                <a:cs typeface="Constantia"/>
              </a:rPr>
              <a:t>c</a:t>
            </a:r>
            <a:r>
              <a:rPr sz="2800" dirty="0">
                <a:latin typeface="Constantia"/>
                <a:cs typeface="Constantia"/>
              </a:rPr>
              <a:t>ompartir</a:t>
            </a:r>
            <a:r>
              <a:rPr sz="2800" spc="-140" dirty="0">
                <a:latin typeface="Constantia"/>
                <a:cs typeface="Constantia"/>
              </a:rPr>
              <a:t> </a:t>
            </a:r>
            <a:r>
              <a:rPr sz="2800" spc="-45" dirty="0">
                <a:latin typeface="Constantia"/>
                <a:cs typeface="Constantia"/>
              </a:rPr>
              <a:t>t</a:t>
            </a:r>
            <a:r>
              <a:rPr sz="2800" dirty="0">
                <a:latin typeface="Constantia"/>
                <a:cs typeface="Constantia"/>
              </a:rPr>
              <a:t>odos</a:t>
            </a:r>
            <a:r>
              <a:rPr sz="2800" spc="-60" dirty="0">
                <a:latin typeface="Constantia"/>
                <a:cs typeface="Constantia"/>
              </a:rPr>
              <a:t> </a:t>
            </a:r>
            <a:r>
              <a:rPr sz="2800" dirty="0">
                <a:latin typeface="Constantia"/>
                <a:cs typeface="Constantia"/>
              </a:rPr>
              <a:t>los</a:t>
            </a:r>
            <a:r>
              <a:rPr sz="2800" spc="-100" dirty="0">
                <a:latin typeface="Constantia"/>
                <a:cs typeface="Constantia"/>
              </a:rPr>
              <a:t> </a:t>
            </a:r>
            <a:r>
              <a:rPr sz="2800" spc="-5" dirty="0">
                <a:latin typeface="Constantia"/>
                <a:cs typeface="Constantia"/>
              </a:rPr>
              <a:t>tags</a:t>
            </a:r>
            <a:r>
              <a:rPr sz="2800" dirty="0">
                <a:latin typeface="Constantia"/>
                <a:cs typeface="Constantia"/>
              </a:rPr>
              <a:t>?</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110" dirty="0">
                <a:latin typeface="Constantia"/>
                <a:cs typeface="Constantia"/>
              </a:rPr>
              <a:t> </a:t>
            </a:r>
            <a:r>
              <a:rPr sz="2400" dirty="0">
                <a:latin typeface="Constantia"/>
                <a:cs typeface="Constantia"/>
              </a:rPr>
              <a:t>push</a:t>
            </a:r>
            <a:r>
              <a:rPr sz="2400" spc="-70" dirty="0">
                <a:latin typeface="Constantia"/>
                <a:cs typeface="Constantia"/>
              </a:rPr>
              <a:t> </a:t>
            </a:r>
            <a:r>
              <a:rPr sz="2400" spc="-10" dirty="0">
                <a:latin typeface="Constantia"/>
                <a:cs typeface="Constantia"/>
              </a:rPr>
              <a:t>&lt;remote&gt;</a:t>
            </a:r>
            <a:r>
              <a:rPr sz="2400" spc="-15" dirty="0">
                <a:latin typeface="Constantia"/>
                <a:cs typeface="Constantia"/>
              </a:rPr>
              <a:t> </a:t>
            </a:r>
            <a:r>
              <a:rPr sz="2400" spc="-5" dirty="0">
                <a:latin typeface="Constantia"/>
                <a:cs typeface="Constantia"/>
              </a:rPr>
              <a:t>--tags</a:t>
            </a:r>
            <a:endParaRPr sz="2400">
              <a:latin typeface="Constantia"/>
              <a:cs typeface="Constant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sp>
        <p:nvSpPr>
          <p:cNvPr id="14" name="object 14"/>
          <p:cNvSpPr txBox="1"/>
          <p:nvPr/>
        </p:nvSpPr>
        <p:spPr>
          <a:xfrm>
            <a:off x="535940" y="830364"/>
            <a:ext cx="6887845" cy="281178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dirty="0">
                <a:latin typeface="Constantia"/>
                <a:cs typeface="Constantia"/>
              </a:rPr>
              <a:t>Se</a:t>
            </a:r>
            <a:r>
              <a:rPr sz="2800" spc="50" dirty="0">
                <a:latin typeface="Constantia"/>
                <a:cs typeface="Constantia"/>
              </a:rPr>
              <a:t>r</a:t>
            </a:r>
            <a:r>
              <a:rPr sz="2800" dirty="0">
                <a:latin typeface="Constantia"/>
                <a:cs typeface="Constantia"/>
              </a:rPr>
              <a:t>vicio</a:t>
            </a:r>
            <a:r>
              <a:rPr sz="2800" spc="-170" dirty="0">
                <a:latin typeface="Constantia"/>
                <a:cs typeface="Constantia"/>
              </a:rPr>
              <a:t> </a:t>
            </a:r>
            <a:r>
              <a:rPr sz="2800" spc="-5" dirty="0">
                <a:latin typeface="Constantia"/>
                <a:cs typeface="Constantia"/>
              </a:rPr>
              <a:t>d</a:t>
            </a:r>
            <a:r>
              <a:rPr sz="2800" dirty="0">
                <a:latin typeface="Constantia"/>
                <a:cs typeface="Constantia"/>
              </a:rPr>
              <a:t>e</a:t>
            </a:r>
            <a:r>
              <a:rPr sz="2800" spc="-85" dirty="0">
                <a:latin typeface="Constantia"/>
                <a:cs typeface="Constantia"/>
              </a:rPr>
              <a:t> </a:t>
            </a:r>
            <a:r>
              <a:rPr sz="2800" dirty="0">
                <a:latin typeface="Constantia"/>
                <a:cs typeface="Constantia"/>
              </a:rPr>
              <a:t>Git</a:t>
            </a:r>
            <a:r>
              <a:rPr sz="2800" spc="-150" dirty="0">
                <a:latin typeface="Constantia"/>
                <a:cs typeface="Constantia"/>
              </a:rPr>
              <a:t> </a:t>
            </a:r>
            <a:r>
              <a:rPr sz="2800" spc="-70" dirty="0">
                <a:latin typeface="Constantia"/>
                <a:cs typeface="Constantia"/>
              </a:rPr>
              <a:t>g</a:t>
            </a:r>
            <a:r>
              <a:rPr sz="2800" dirty="0">
                <a:latin typeface="Constantia"/>
                <a:cs typeface="Constantia"/>
              </a:rPr>
              <a:t>estionado</a:t>
            </a:r>
          </a:p>
          <a:p>
            <a:pPr marL="755650" lvl="1" indent="-285750">
              <a:lnSpc>
                <a:spcPct val="100000"/>
              </a:lnSpc>
              <a:spcBef>
                <a:spcPts val="595"/>
              </a:spcBef>
              <a:buFont typeface="Arial MT"/>
              <a:buChar char="–"/>
              <a:tabLst>
                <a:tab pos="755650" algn="l"/>
              </a:tabLst>
            </a:pPr>
            <a:r>
              <a:rPr sz="2400" spc="-15" dirty="0">
                <a:latin typeface="Constantia"/>
                <a:cs typeface="Constantia"/>
              </a:rPr>
              <a:t>Gratuito</a:t>
            </a:r>
            <a:r>
              <a:rPr sz="2400" spc="-125" dirty="0">
                <a:latin typeface="Constantia"/>
                <a:cs typeface="Constantia"/>
              </a:rPr>
              <a:t> </a:t>
            </a:r>
            <a:r>
              <a:rPr sz="2400" dirty="0">
                <a:latin typeface="Constantia"/>
                <a:cs typeface="Constantia"/>
              </a:rPr>
              <a:t>y</a:t>
            </a:r>
            <a:r>
              <a:rPr sz="2400" spc="-140" dirty="0">
                <a:latin typeface="Constantia"/>
                <a:cs typeface="Constantia"/>
              </a:rPr>
              <a:t> </a:t>
            </a:r>
            <a:r>
              <a:rPr sz="2400" spc="-5" dirty="0">
                <a:latin typeface="Constantia"/>
                <a:cs typeface="Constantia"/>
              </a:rPr>
              <a:t>de</a:t>
            </a:r>
            <a:r>
              <a:rPr sz="2400" spc="-105" dirty="0">
                <a:latin typeface="Constantia"/>
                <a:cs typeface="Constantia"/>
              </a:rPr>
              <a:t> </a:t>
            </a:r>
            <a:r>
              <a:rPr sz="2400" spc="-20" dirty="0">
                <a:latin typeface="Constantia"/>
                <a:cs typeface="Constantia"/>
              </a:rPr>
              <a:t>pago</a:t>
            </a:r>
            <a:endParaRPr sz="2400" dirty="0">
              <a:latin typeface="Constantia"/>
              <a:cs typeface="Constantia"/>
            </a:endParaRPr>
          </a:p>
          <a:p>
            <a:pPr marL="355600" indent="-342900">
              <a:lnSpc>
                <a:spcPct val="100000"/>
              </a:lnSpc>
              <a:spcBef>
                <a:spcPts val="650"/>
              </a:spcBef>
              <a:buFont typeface="Arial MT"/>
              <a:buChar char="•"/>
              <a:tabLst>
                <a:tab pos="354965" algn="l"/>
                <a:tab pos="355600" algn="l"/>
                <a:tab pos="4079875" algn="l"/>
              </a:tabLst>
            </a:pPr>
            <a:r>
              <a:rPr sz="2800" spc="-20" dirty="0" err="1">
                <a:latin typeface="Constantia"/>
                <a:cs typeface="Constantia"/>
              </a:rPr>
              <a:t>Conceptos</a:t>
            </a:r>
            <a:r>
              <a:rPr sz="2800" spc="-60" dirty="0">
                <a:latin typeface="Constantia"/>
                <a:cs typeface="Constantia"/>
              </a:rPr>
              <a:t> </a:t>
            </a:r>
            <a:r>
              <a:rPr sz="2800" spc="-10" dirty="0" err="1">
                <a:latin typeface="Constantia"/>
                <a:cs typeface="Constantia"/>
              </a:rPr>
              <a:t>importantes</a:t>
            </a:r>
            <a:r>
              <a:rPr sz="2800" spc="-20" dirty="0" err="1">
                <a:latin typeface="Constantia"/>
                <a:cs typeface="Constantia"/>
              </a:rPr>
              <a:t>con</a:t>
            </a:r>
            <a:r>
              <a:rPr sz="2800" spc="-80" dirty="0">
                <a:latin typeface="Constantia"/>
                <a:cs typeface="Constantia"/>
              </a:rPr>
              <a:t> </a:t>
            </a:r>
            <a:r>
              <a:rPr sz="2800" dirty="0">
                <a:latin typeface="Constantia"/>
                <a:cs typeface="Constantia"/>
              </a:rPr>
              <a:t>Git</a:t>
            </a:r>
            <a:r>
              <a:rPr sz="2800" spc="-170" dirty="0">
                <a:latin typeface="Constantia"/>
                <a:cs typeface="Constantia"/>
              </a:rPr>
              <a:t> </a:t>
            </a:r>
            <a:r>
              <a:rPr sz="2800" dirty="0">
                <a:latin typeface="Constantia"/>
                <a:cs typeface="Constantia"/>
              </a:rPr>
              <a:t>en</a:t>
            </a:r>
            <a:r>
              <a:rPr sz="2800" spc="-85" dirty="0">
                <a:latin typeface="Constantia"/>
                <a:cs typeface="Constantia"/>
              </a:rPr>
              <a:t> </a:t>
            </a:r>
            <a:r>
              <a:rPr sz="2800" spc="-15" dirty="0">
                <a:latin typeface="Constantia"/>
                <a:cs typeface="Constantia"/>
              </a:rPr>
              <a:t>GitHub</a:t>
            </a:r>
            <a:endParaRPr sz="2800" dirty="0">
              <a:latin typeface="Constantia"/>
              <a:cs typeface="Constantia"/>
            </a:endParaRPr>
          </a:p>
          <a:p>
            <a:pPr marL="755650" lvl="1" indent="-285750">
              <a:lnSpc>
                <a:spcPct val="100000"/>
              </a:lnSpc>
              <a:spcBef>
                <a:spcPts val="600"/>
              </a:spcBef>
              <a:buClr>
                <a:srgbClr val="000000"/>
              </a:buClr>
              <a:buFont typeface="Arial MT"/>
              <a:buChar char="–"/>
              <a:tabLst>
                <a:tab pos="755650" algn="l"/>
              </a:tabLst>
            </a:pPr>
            <a:r>
              <a:rPr sz="2400" u="heavy" spc="-25" dirty="0">
                <a:solidFill>
                  <a:srgbClr val="0000FF"/>
                </a:solidFill>
                <a:uFill>
                  <a:solidFill>
                    <a:srgbClr val="0000FF"/>
                  </a:solidFill>
                </a:uFill>
                <a:latin typeface="Constantia"/>
                <a:cs typeface="Constantia"/>
                <a:hlinkClick r:id="rId8"/>
              </a:rPr>
              <a:t>Forks</a:t>
            </a:r>
            <a:r>
              <a:rPr sz="2400" u="heavy" spc="-95" dirty="0">
                <a:solidFill>
                  <a:srgbClr val="0000FF"/>
                </a:solidFill>
                <a:uFill>
                  <a:solidFill>
                    <a:srgbClr val="0000FF"/>
                  </a:solidFill>
                </a:uFill>
                <a:latin typeface="Constantia"/>
                <a:cs typeface="Constantia"/>
                <a:hlinkClick r:id="rId8"/>
              </a:rPr>
              <a:t> </a:t>
            </a:r>
            <a:r>
              <a:rPr sz="2400" u="heavy" spc="-5" dirty="0">
                <a:solidFill>
                  <a:srgbClr val="0000FF"/>
                </a:solidFill>
                <a:uFill>
                  <a:solidFill>
                    <a:srgbClr val="0000FF"/>
                  </a:solidFill>
                </a:uFill>
                <a:latin typeface="Constantia"/>
                <a:cs typeface="Constantia"/>
                <a:hlinkClick r:id="rId8"/>
              </a:rPr>
              <a:t>de</a:t>
            </a:r>
            <a:r>
              <a:rPr sz="2400" u="heavy" spc="-100" dirty="0">
                <a:solidFill>
                  <a:srgbClr val="0000FF"/>
                </a:solidFill>
                <a:uFill>
                  <a:solidFill>
                    <a:srgbClr val="0000FF"/>
                  </a:solidFill>
                </a:uFill>
                <a:latin typeface="Constantia"/>
                <a:cs typeface="Constantia"/>
                <a:hlinkClick r:id="rId8"/>
              </a:rPr>
              <a:t> </a:t>
            </a:r>
            <a:r>
              <a:rPr sz="2400" u="heavy" spc="-10" dirty="0">
                <a:solidFill>
                  <a:srgbClr val="0000FF"/>
                </a:solidFill>
                <a:uFill>
                  <a:solidFill>
                    <a:srgbClr val="0000FF"/>
                  </a:solidFill>
                </a:uFill>
                <a:latin typeface="Constantia"/>
                <a:cs typeface="Constantia"/>
                <a:hlinkClick r:id="rId8"/>
              </a:rPr>
              <a:t>repositorios</a:t>
            </a:r>
            <a:r>
              <a:rPr sz="2400" u="heavy" spc="-90" dirty="0">
                <a:solidFill>
                  <a:srgbClr val="0000FF"/>
                </a:solidFill>
                <a:uFill>
                  <a:solidFill>
                    <a:srgbClr val="0000FF"/>
                  </a:solidFill>
                </a:uFill>
                <a:latin typeface="Constantia"/>
                <a:cs typeface="Constantia"/>
                <a:hlinkClick r:id="rId8"/>
              </a:rPr>
              <a:t> </a:t>
            </a:r>
            <a:r>
              <a:rPr sz="2400" u="heavy" dirty="0">
                <a:solidFill>
                  <a:srgbClr val="0000FF"/>
                </a:solidFill>
                <a:uFill>
                  <a:solidFill>
                    <a:srgbClr val="0000FF"/>
                  </a:solidFill>
                </a:uFill>
                <a:latin typeface="Constantia"/>
                <a:cs typeface="Constantia"/>
                <a:hlinkClick r:id="rId8"/>
              </a:rPr>
              <a:t>en</a:t>
            </a:r>
            <a:r>
              <a:rPr sz="2400" u="heavy" spc="-45" dirty="0">
                <a:solidFill>
                  <a:srgbClr val="0000FF"/>
                </a:solidFill>
                <a:uFill>
                  <a:solidFill>
                    <a:srgbClr val="0000FF"/>
                  </a:solidFill>
                </a:uFill>
                <a:latin typeface="Constantia"/>
                <a:cs typeface="Constantia"/>
                <a:hlinkClick r:id="rId8"/>
              </a:rPr>
              <a:t> </a:t>
            </a:r>
            <a:r>
              <a:rPr sz="2400" u="heavy" spc="-5" dirty="0">
                <a:solidFill>
                  <a:srgbClr val="0000FF"/>
                </a:solidFill>
                <a:uFill>
                  <a:solidFill>
                    <a:srgbClr val="0000FF"/>
                  </a:solidFill>
                </a:uFill>
                <a:latin typeface="Constantia"/>
                <a:cs typeface="Constantia"/>
                <a:hlinkClick r:id="rId8"/>
              </a:rPr>
              <a:t>Github</a:t>
            </a:r>
            <a:endParaRPr sz="2400" dirty="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spc="-10" dirty="0">
                <a:solidFill>
                  <a:srgbClr val="0000FF"/>
                </a:solidFill>
                <a:uFill>
                  <a:solidFill>
                    <a:srgbClr val="0000FF"/>
                  </a:solidFill>
                </a:uFill>
                <a:latin typeface="Constantia"/>
                <a:cs typeface="Constantia"/>
                <a:hlinkClick r:id="rId9"/>
              </a:rPr>
              <a:t>Manteniendo</a:t>
            </a:r>
            <a:r>
              <a:rPr sz="2400" u="heavy" spc="-80" dirty="0">
                <a:solidFill>
                  <a:srgbClr val="0000FF"/>
                </a:solidFill>
                <a:uFill>
                  <a:solidFill>
                    <a:srgbClr val="0000FF"/>
                  </a:solidFill>
                </a:uFill>
                <a:latin typeface="Constantia"/>
                <a:cs typeface="Constantia"/>
                <a:hlinkClick r:id="rId9"/>
              </a:rPr>
              <a:t> </a:t>
            </a:r>
            <a:r>
              <a:rPr sz="2400" u="heavy" spc="-10" dirty="0">
                <a:solidFill>
                  <a:srgbClr val="0000FF"/>
                </a:solidFill>
                <a:uFill>
                  <a:solidFill>
                    <a:srgbClr val="0000FF"/>
                  </a:solidFill>
                </a:uFill>
                <a:latin typeface="Constantia"/>
                <a:cs typeface="Constantia"/>
                <a:hlinkClick r:id="rId9"/>
              </a:rPr>
              <a:t>forks</a:t>
            </a:r>
            <a:r>
              <a:rPr sz="2400" u="heavy" spc="-110" dirty="0">
                <a:solidFill>
                  <a:srgbClr val="0000FF"/>
                </a:solidFill>
                <a:uFill>
                  <a:solidFill>
                    <a:srgbClr val="0000FF"/>
                  </a:solidFill>
                </a:uFill>
                <a:latin typeface="Constantia"/>
                <a:cs typeface="Constantia"/>
                <a:hlinkClick r:id="rId9"/>
              </a:rPr>
              <a:t> </a:t>
            </a:r>
            <a:r>
              <a:rPr sz="2400" u="heavy" dirty="0">
                <a:solidFill>
                  <a:srgbClr val="0000FF"/>
                </a:solidFill>
                <a:uFill>
                  <a:solidFill>
                    <a:srgbClr val="0000FF"/>
                  </a:solidFill>
                </a:uFill>
                <a:latin typeface="Constantia"/>
                <a:cs typeface="Constantia"/>
                <a:hlinkClick r:id="rId9"/>
              </a:rPr>
              <a:t>al</a:t>
            </a:r>
            <a:r>
              <a:rPr sz="2400" u="heavy" spc="-70" dirty="0">
                <a:solidFill>
                  <a:srgbClr val="0000FF"/>
                </a:solidFill>
                <a:uFill>
                  <a:solidFill>
                    <a:srgbClr val="0000FF"/>
                  </a:solidFill>
                </a:uFill>
                <a:latin typeface="Constantia"/>
                <a:cs typeface="Constantia"/>
                <a:hlinkClick r:id="rId9"/>
              </a:rPr>
              <a:t> </a:t>
            </a:r>
            <a:r>
              <a:rPr sz="2400" u="heavy" spc="-5" dirty="0">
                <a:solidFill>
                  <a:srgbClr val="0000FF"/>
                </a:solidFill>
                <a:uFill>
                  <a:solidFill>
                    <a:srgbClr val="0000FF"/>
                  </a:solidFill>
                </a:uFill>
                <a:latin typeface="Constantia"/>
                <a:cs typeface="Constantia"/>
                <a:hlinkClick r:id="rId9"/>
              </a:rPr>
              <a:t>día</a:t>
            </a:r>
            <a:endParaRPr sz="2400" dirty="0">
              <a:latin typeface="Constantia"/>
              <a:cs typeface="Constantia"/>
            </a:endParaRPr>
          </a:p>
          <a:p>
            <a:pPr marL="755650" lvl="1" indent="-285750">
              <a:lnSpc>
                <a:spcPct val="100000"/>
              </a:lnSpc>
              <a:spcBef>
                <a:spcPts val="580"/>
              </a:spcBef>
              <a:buClr>
                <a:srgbClr val="000000"/>
              </a:buClr>
              <a:buFont typeface="Arial MT"/>
              <a:buChar char="–"/>
              <a:tabLst>
                <a:tab pos="755650" algn="l"/>
              </a:tabLst>
            </a:pPr>
            <a:r>
              <a:rPr sz="2400" u="heavy" spc="-120" dirty="0">
                <a:solidFill>
                  <a:srgbClr val="0000FF"/>
                </a:solidFill>
                <a:uFill>
                  <a:solidFill>
                    <a:srgbClr val="0000FF"/>
                  </a:solidFill>
                </a:uFill>
                <a:latin typeface="Constantia"/>
                <a:cs typeface="Constantia"/>
                <a:hlinkClick r:id="rId10"/>
              </a:rPr>
              <a:t>¿</a:t>
            </a:r>
            <a:r>
              <a:rPr sz="2400" u="heavy" spc="-5" dirty="0">
                <a:solidFill>
                  <a:srgbClr val="0000FF"/>
                </a:solidFill>
                <a:uFill>
                  <a:solidFill>
                    <a:srgbClr val="0000FF"/>
                  </a:solidFill>
                </a:uFill>
                <a:latin typeface="Constantia"/>
                <a:cs typeface="Constantia"/>
                <a:hlinkClick r:id="rId10"/>
              </a:rPr>
              <a:t>Qu</a:t>
            </a:r>
            <a:r>
              <a:rPr sz="2400" u="heavy" dirty="0">
                <a:solidFill>
                  <a:srgbClr val="0000FF"/>
                </a:solidFill>
                <a:uFill>
                  <a:solidFill>
                    <a:srgbClr val="0000FF"/>
                  </a:solidFill>
                </a:uFill>
                <a:latin typeface="Constantia"/>
                <a:cs typeface="Constantia"/>
                <a:hlinkClick r:id="rId10"/>
              </a:rPr>
              <a:t>é</a:t>
            </a:r>
            <a:r>
              <a:rPr sz="2400" u="heavy" spc="-120" dirty="0">
                <a:solidFill>
                  <a:srgbClr val="0000FF"/>
                </a:solidFill>
                <a:uFill>
                  <a:solidFill>
                    <a:srgbClr val="0000FF"/>
                  </a:solidFill>
                </a:uFill>
                <a:latin typeface="Constantia"/>
                <a:cs typeface="Constantia"/>
                <a:hlinkClick r:id="rId10"/>
              </a:rPr>
              <a:t> </a:t>
            </a:r>
            <a:r>
              <a:rPr sz="2400" u="heavy" dirty="0">
                <a:solidFill>
                  <a:srgbClr val="0000FF"/>
                </a:solidFill>
                <a:uFill>
                  <a:solidFill>
                    <a:srgbClr val="0000FF"/>
                  </a:solidFill>
                </a:uFill>
                <a:latin typeface="Constantia"/>
                <a:cs typeface="Constantia"/>
                <a:hlinkClick r:id="rId10"/>
              </a:rPr>
              <a:t>es</a:t>
            </a:r>
            <a:r>
              <a:rPr sz="2400" u="heavy" spc="-85" dirty="0">
                <a:solidFill>
                  <a:srgbClr val="0000FF"/>
                </a:solidFill>
                <a:uFill>
                  <a:solidFill>
                    <a:srgbClr val="0000FF"/>
                  </a:solidFill>
                </a:uFill>
                <a:latin typeface="Constantia"/>
                <a:cs typeface="Constantia"/>
                <a:hlinkClick r:id="rId10"/>
              </a:rPr>
              <a:t> </a:t>
            </a:r>
            <a:r>
              <a:rPr sz="2400" u="heavy" spc="-5" dirty="0">
                <a:solidFill>
                  <a:srgbClr val="0000FF"/>
                </a:solidFill>
                <a:uFill>
                  <a:solidFill>
                    <a:srgbClr val="0000FF"/>
                  </a:solidFill>
                </a:uFill>
                <a:latin typeface="Constantia"/>
                <a:cs typeface="Constantia"/>
                <a:hlinkClick r:id="rId10"/>
              </a:rPr>
              <a:t>u</a:t>
            </a:r>
            <a:r>
              <a:rPr sz="2400" u="heavy" dirty="0">
                <a:solidFill>
                  <a:srgbClr val="0000FF"/>
                </a:solidFill>
                <a:uFill>
                  <a:solidFill>
                    <a:srgbClr val="0000FF"/>
                  </a:solidFill>
                </a:uFill>
                <a:latin typeface="Constantia"/>
                <a:cs typeface="Constantia"/>
                <a:hlinkClick r:id="rId10"/>
              </a:rPr>
              <a:t>n</a:t>
            </a:r>
            <a:r>
              <a:rPr sz="2400" u="heavy" spc="-70" dirty="0">
                <a:solidFill>
                  <a:srgbClr val="0000FF"/>
                </a:solidFill>
                <a:uFill>
                  <a:solidFill>
                    <a:srgbClr val="0000FF"/>
                  </a:solidFill>
                </a:uFill>
                <a:latin typeface="Constantia"/>
                <a:cs typeface="Constantia"/>
                <a:hlinkClick r:id="rId10"/>
              </a:rPr>
              <a:t> </a:t>
            </a:r>
            <a:r>
              <a:rPr sz="2400" u="heavy" dirty="0">
                <a:solidFill>
                  <a:srgbClr val="0000FF"/>
                </a:solidFill>
                <a:uFill>
                  <a:solidFill>
                    <a:srgbClr val="0000FF"/>
                  </a:solidFill>
                </a:uFill>
                <a:latin typeface="Constantia"/>
                <a:cs typeface="Constantia"/>
                <a:hlinkClick r:id="rId10"/>
              </a:rPr>
              <a:t>pull</a:t>
            </a:r>
            <a:r>
              <a:rPr sz="2400" u="heavy" spc="-50" dirty="0">
                <a:solidFill>
                  <a:srgbClr val="0000FF"/>
                </a:solidFill>
                <a:uFill>
                  <a:solidFill>
                    <a:srgbClr val="0000FF"/>
                  </a:solidFill>
                </a:uFill>
                <a:latin typeface="Constantia"/>
                <a:cs typeface="Constantia"/>
                <a:hlinkClick r:id="rId10"/>
              </a:rPr>
              <a:t> </a:t>
            </a:r>
            <a:r>
              <a:rPr sz="2400" u="heavy" spc="-40" dirty="0">
                <a:solidFill>
                  <a:srgbClr val="0000FF"/>
                </a:solidFill>
                <a:uFill>
                  <a:solidFill>
                    <a:srgbClr val="0000FF"/>
                  </a:solidFill>
                </a:uFill>
                <a:latin typeface="Constantia"/>
                <a:cs typeface="Constantia"/>
                <a:hlinkClick r:id="rId10"/>
              </a:rPr>
              <a:t>r</a:t>
            </a:r>
            <a:r>
              <a:rPr sz="2400" u="heavy" dirty="0">
                <a:solidFill>
                  <a:srgbClr val="0000FF"/>
                </a:solidFill>
                <a:uFill>
                  <a:solidFill>
                    <a:srgbClr val="0000FF"/>
                  </a:solidFill>
                </a:uFill>
                <a:latin typeface="Constantia"/>
                <a:cs typeface="Constantia"/>
                <a:hlinkClick r:id="rId10"/>
              </a:rPr>
              <a:t>eques</a:t>
            </a:r>
            <a:r>
              <a:rPr sz="2400" u="heavy" spc="5" dirty="0">
                <a:solidFill>
                  <a:srgbClr val="0000FF"/>
                </a:solidFill>
                <a:uFill>
                  <a:solidFill>
                    <a:srgbClr val="0000FF"/>
                  </a:solidFill>
                </a:uFill>
                <a:latin typeface="Constantia"/>
                <a:cs typeface="Constantia"/>
                <a:hlinkClick r:id="rId10"/>
              </a:rPr>
              <a:t>t</a:t>
            </a:r>
            <a:r>
              <a:rPr sz="2400" u="heavy" dirty="0">
                <a:solidFill>
                  <a:srgbClr val="0000FF"/>
                </a:solidFill>
                <a:uFill>
                  <a:solidFill>
                    <a:srgbClr val="0000FF"/>
                  </a:solidFill>
                </a:uFill>
                <a:latin typeface="Constantia"/>
                <a:cs typeface="Constantia"/>
                <a:hlinkClick r:id="rId10"/>
              </a:rPr>
              <a:t>?</a:t>
            </a:r>
            <a:endParaRPr sz="2400" dirty="0">
              <a:latin typeface="Constantia"/>
              <a:cs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509015" y="153923"/>
              <a:ext cx="8125968" cy="925067"/>
            </a:xfrm>
            <a:prstGeom prst="rect">
              <a:avLst/>
            </a:prstGeom>
          </p:spPr>
        </p:pic>
      </p:grpSp>
      <p:sp>
        <p:nvSpPr>
          <p:cNvPr id="10" name="object 10"/>
          <p:cNvSpPr txBox="1">
            <a:spLocks noGrp="1"/>
          </p:cNvSpPr>
          <p:nvPr>
            <p:ph type="title"/>
          </p:nvPr>
        </p:nvSpPr>
        <p:spPr>
          <a:xfrm>
            <a:off x="775969" y="273304"/>
            <a:ext cx="7587615" cy="513080"/>
          </a:xfrm>
          <a:prstGeom prst="rect">
            <a:avLst/>
          </a:prstGeom>
        </p:spPr>
        <p:txBody>
          <a:bodyPr vert="horz" wrap="square" lIns="0" tIns="12065" rIns="0" bIns="0" rtlCol="0">
            <a:spAutoFit/>
          </a:bodyPr>
          <a:lstStyle/>
          <a:p>
            <a:pPr marL="12700">
              <a:lnSpc>
                <a:spcPct val="100000"/>
              </a:lnSpc>
              <a:spcBef>
                <a:spcPts val="95"/>
              </a:spcBef>
            </a:pPr>
            <a:r>
              <a:rPr lang="es-CO" spc="-25"/>
              <a:t>¿Por</a:t>
            </a:r>
            <a:r>
              <a:rPr lang="es-CO" spc="-5"/>
              <a:t> qué</a:t>
            </a:r>
            <a:r>
              <a:rPr lang="es-CO"/>
              <a:t> </a:t>
            </a:r>
            <a:r>
              <a:rPr lang="es-CO" spc="-5"/>
              <a:t>un</a:t>
            </a:r>
            <a:r>
              <a:rPr lang="es-CO" spc="5"/>
              <a:t> </a:t>
            </a:r>
            <a:r>
              <a:rPr lang="es-CO" spc="-15"/>
              <a:t>Sistema</a:t>
            </a:r>
            <a:r>
              <a:rPr lang="es-CO" spc="15"/>
              <a:t> </a:t>
            </a:r>
            <a:r>
              <a:rPr lang="es-CO" spc="-5"/>
              <a:t>de </a:t>
            </a:r>
            <a:r>
              <a:rPr lang="es-CO" spc="-15"/>
              <a:t>Control</a:t>
            </a:r>
            <a:r>
              <a:rPr lang="es-CO" spc="10"/>
              <a:t> </a:t>
            </a:r>
            <a:r>
              <a:rPr lang="es-CO" spc="-5"/>
              <a:t>de </a:t>
            </a:r>
            <a:r>
              <a:rPr lang="es-CO" spc="-30"/>
              <a:t>Versiones?</a:t>
            </a:r>
          </a:p>
        </p:txBody>
      </p:sp>
      <p:sp>
        <p:nvSpPr>
          <p:cNvPr id="11" name="object 11"/>
          <p:cNvSpPr txBox="1"/>
          <p:nvPr/>
        </p:nvSpPr>
        <p:spPr>
          <a:xfrm>
            <a:off x="535940" y="918972"/>
            <a:ext cx="7541895" cy="5047536"/>
          </a:xfrm>
          <a:prstGeom prst="rect">
            <a:avLst/>
          </a:prstGeom>
        </p:spPr>
        <p:txBody>
          <a:bodyPr vert="horz" wrap="square" lIns="0" tIns="12700" rIns="0" bIns="0" rtlCol="0">
            <a:spAutoFit/>
          </a:bodyPr>
          <a:lstStyle/>
          <a:p>
            <a:pPr marL="355600" marR="76835" indent="-342900">
              <a:lnSpc>
                <a:spcPct val="100000"/>
              </a:lnSpc>
              <a:spcBef>
                <a:spcPts val="100"/>
              </a:spcBef>
              <a:buFont typeface="Arial MT"/>
              <a:buChar char="•"/>
              <a:tabLst>
                <a:tab pos="354965" algn="l"/>
                <a:tab pos="355600" algn="l"/>
              </a:tabLst>
            </a:pPr>
            <a:r>
              <a:rPr lang="es-CO" sz="2800" spc="15">
                <a:latin typeface="Constantia"/>
                <a:cs typeface="Constantia"/>
              </a:rPr>
              <a:t>Las</a:t>
            </a:r>
            <a:r>
              <a:rPr lang="es-CO" sz="2800" spc="-70">
                <a:latin typeface="Constantia"/>
                <a:cs typeface="Constantia"/>
              </a:rPr>
              <a:t> </a:t>
            </a:r>
            <a:r>
              <a:rPr lang="es-CO" sz="2800" spc="-5">
                <a:latin typeface="Constantia"/>
                <a:cs typeface="Constantia"/>
              </a:rPr>
              <a:t>metodologías/mecanismos</a:t>
            </a:r>
            <a:r>
              <a:rPr lang="es-CO" sz="2800" spc="-135">
                <a:latin typeface="Constantia"/>
                <a:cs typeface="Constantia"/>
              </a:rPr>
              <a:t> </a:t>
            </a:r>
            <a:r>
              <a:rPr lang="es-CO" sz="2800" spc="-5">
                <a:latin typeface="Constantia"/>
                <a:cs typeface="Constantia"/>
              </a:rPr>
              <a:t>particulares</a:t>
            </a:r>
            <a:r>
              <a:rPr lang="es-CO" sz="2800" spc="-65">
                <a:latin typeface="Constantia"/>
                <a:cs typeface="Constantia"/>
              </a:rPr>
              <a:t> </a:t>
            </a:r>
            <a:r>
              <a:rPr lang="es-CO" sz="2800" spc="-5">
                <a:latin typeface="Constantia"/>
                <a:cs typeface="Constantia"/>
              </a:rPr>
              <a:t>no </a:t>
            </a:r>
            <a:r>
              <a:rPr lang="es-CO" sz="2800" spc="-685">
                <a:latin typeface="Constantia"/>
                <a:cs typeface="Constantia"/>
              </a:rPr>
              <a:t> </a:t>
            </a:r>
            <a:r>
              <a:rPr lang="es-CO" sz="2800">
                <a:latin typeface="Constantia"/>
                <a:cs typeface="Constantia"/>
              </a:rPr>
              <a:t>escalan</a:t>
            </a:r>
            <a:r>
              <a:rPr lang="es-CO" sz="2800" spc="-95">
                <a:latin typeface="Constantia"/>
                <a:cs typeface="Constantia"/>
              </a:rPr>
              <a:t> </a:t>
            </a:r>
            <a:r>
              <a:rPr lang="es-CO" sz="2800" spc="-15">
                <a:latin typeface="Constantia"/>
                <a:cs typeface="Constantia"/>
              </a:rPr>
              <a:t>para</a:t>
            </a:r>
            <a:r>
              <a:rPr lang="es-CO" sz="2800" spc="-105">
                <a:latin typeface="Constantia"/>
                <a:cs typeface="Constantia"/>
              </a:rPr>
              <a:t> </a:t>
            </a:r>
            <a:r>
              <a:rPr lang="es-CO" sz="2800" spc="-25">
                <a:latin typeface="Constantia"/>
                <a:cs typeface="Constantia"/>
              </a:rPr>
              <a:t>proyectos</a:t>
            </a:r>
            <a:r>
              <a:rPr lang="es-CO" sz="2800" spc="-140">
                <a:latin typeface="Constantia"/>
                <a:cs typeface="Constantia"/>
              </a:rPr>
              <a:t> </a:t>
            </a:r>
            <a:r>
              <a:rPr lang="es-CO" sz="2800" spc="-5">
                <a:latin typeface="Constantia"/>
                <a:cs typeface="Constantia"/>
              </a:rPr>
              <a:t>de</a:t>
            </a:r>
            <a:r>
              <a:rPr lang="es-CO" sz="2800" spc="-150">
                <a:latin typeface="Constantia"/>
                <a:cs typeface="Constantia"/>
              </a:rPr>
              <a:t> </a:t>
            </a:r>
            <a:r>
              <a:rPr lang="es-CO" sz="2800" spc="-10">
                <a:latin typeface="Constantia"/>
                <a:cs typeface="Constantia"/>
              </a:rPr>
              <a:t>desarrollo</a:t>
            </a:r>
            <a:endParaRPr lang="es-CO" sz="2800">
              <a:latin typeface="Constantia"/>
              <a:cs typeface="Constantia"/>
            </a:endParaRPr>
          </a:p>
          <a:p>
            <a:pPr marL="355600" indent="-342900">
              <a:lnSpc>
                <a:spcPct val="100000"/>
              </a:lnSpc>
              <a:spcBef>
                <a:spcPts val="670"/>
              </a:spcBef>
              <a:buFont typeface="Arial MT"/>
              <a:buChar char="•"/>
              <a:tabLst>
                <a:tab pos="354965" algn="l"/>
                <a:tab pos="355600" algn="l"/>
              </a:tabLst>
            </a:pPr>
            <a:r>
              <a:rPr lang="es-CO" sz="2800" spc="-30" dirty="0">
                <a:latin typeface="Constantia"/>
                <a:cs typeface="Constantia"/>
              </a:rPr>
              <a:t>Un</a:t>
            </a:r>
            <a:r>
              <a:rPr lang="es-CO" sz="2800" spc="-75" dirty="0">
                <a:latin typeface="Constantia"/>
                <a:cs typeface="Constantia"/>
              </a:rPr>
              <a:t> </a:t>
            </a:r>
            <a:r>
              <a:rPr lang="es-CO" sz="2800" dirty="0">
                <a:latin typeface="Constantia"/>
                <a:cs typeface="Constantia"/>
              </a:rPr>
              <a:t>SCV</a:t>
            </a:r>
            <a:r>
              <a:rPr lang="es-CO" sz="2800" spc="-140" dirty="0">
                <a:latin typeface="Constantia"/>
                <a:cs typeface="Constantia"/>
              </a:rPr>
              <a:t> </a:t>
            </a:r>
            <a:r>
              <a:rPr lang="es-CO" sz="2800" spc="-5" dirty="0">
                <a:latin typeface="Constantia"/>
                <a:cs typeface="Constantia"/>
              </a:rPr>
              <a:t>permite</a:t>
            </a:r>
            <a:endParaRPr lang="es-CO" sz="2800" dirty="0">
              <a:latin typeface="Constantia"/>
              <a:cs typeface="Constantia"/>
            </a:endParaRPr>
          </a:p>
          <a:p>
            <a:pPr marL="755650" lvl="1" indent="-285750">
              <a:lnSpc>
                <a:spcPct val="100000"/>
              </a:lnSpc>
              <a:spcBef>
                <a:spcPts val="600"/>
              </a:spcBef>
              <a:buFont typeface="Arial MT"/>
              <a:buChar char="–"/>
              <a:tabLst>
                <a:tab pos="755650" algn="l"/>
              </a:tabLst>
            </a:pPr>
            <a:r>
              <a:rPr lang="es-CO" sz="2400" spc="-5" dirty="0">
                <a:latin typeface="Constantia"/>
                <a:cs typeface="Constantia"/>
              </a:rPr>
              <a:t>C</a:t>
            </a:r>
            <a:r>
              <a:rPr lang="es-CO" sz="2400" spc="-40" dirty="0">
                <a:latin typeface="Constantia"/>
                <a:cs typeface="Constantia"/>
              </a:rPr>
              <a:t>r</a:t>
            </a:r>
            <a:r>
              <a:rPr lang="es-CO" sz="2400" dirty="0">
                <a:latin typeface="Constantia"/>
                <a:cs typeface="Constantia"/>
              </a:rPr>
              <a:t>ear</a:t>
            </a:r>
            <a:r>
              <a:rPr lang="es-CO" sz="2400" spc="-140" dirty="0">
                <a:latin typeface="Constantia"/>
                <a:cs typeface="Constantia"/>
              </a:rPr>
              <a:t> </a:t>
            </a:r>
            <a:r>
              <a:rPr lang="es-CO" sz="2400" spc="-50" dirty="0">
                <a:latin typeface="Constantia"/>
                <a:cs typeface="Constantia"/>
              </a:rPr>
              <a:t>c</a:t>
            </a:r>
            <a:r>
              <a:rPr lang="es-CO" sz="2400" dirty="0">
                <a:latin typeface="Constantia"/>
                <a:cs typeface="Constantia"/>
              </a:rPr>
              <a:t>opi</a:t>
            </a:r>
            <a:r>
              <a:rPr lang="es-CO" sz="2400" spc="-10" dirty="0">
                <a:latin typeface="Constantia"/>
                <a:cs typeface="Constantia"/>
              </a:rPr>
              <a:t>a</a:t>
            </a:r>
            <a:r>
              <a:rPr lang="es-CO" sz="2400" dirty="0">
                <a:latin typeface="Constantia"/>
                <a:cs typeface="Constantia"/>
              </a:rPr>
              <a:t>s</a:t>
            </a:r>
            <a:r>
              <a:rPr lang="es-CO" sz="2400" spc="-110" dirty="0">
                <a:latin typeface="Constantia"/>
                <a:cs typeface="Constantia"/>
              </a:rPr>
              <a:t> </a:t>
            </a:r>
            <a:r>
              <a:rPr lang="es-CO" sz="2400" spc="-5" dirty="0">
                <a:latin typeface="Constantia"/>
                <a:cs typeface="Constantia"/>
              </a:rPr>
              <a:t>d</a:t>
            </a:r>
            <a:r>
              <a:rPr lang="es-CO" sz="2400" dirty="0">
                <a:latin typeface="Constantia"/>
                <a:cs typeface="Constantia"/>
              </a:rPr>
              <a:t>e</a:t>
            </a:r>
            <a:r>
              <a:rPr lang="es-CO" sz="2400" spc="-110" dirty="0">
                <a:latin typeface="Constantia"/>
                <a:cs typeface="Constantia"/>
              </a:rPr>
              <a:t> </a:t>
            </a:r>
            <a:r>
              <a:rPr lang="es-CO" sz="2400" dirty="0">
                <a:latin typeface="Constantia"/>
                <a:cs typeface="Constantia"/>
              </a:rPr>
              <a:t>seguridad</a:t>
            </a:r>
            <a:r>
              <a:rPr lang="es-CO" sz="2400" spc="-75" dirty="0">
                <a:latin typeface="Constantia"/>
                <a:cs typeface="Constantia"/>
              </a:rPr>
              <a:t> </a:t>
            </a:r>
            <a:r>
              <a:rPr lang="es-CO" sz="2400" dirty="0">
                <a:latin typeface="Constantia"/>
                <a:cs typeface="Constantia"/>
              </a:rPr>
              <a:t>y</a:t>
            </a:r>
            <a:r>
              <a:rPr lang="es-CO" sz="2400" spc="-100" dirty="0">
                <a:latin typeface="Constantia"/>
                <a:cs typeface="Constantia"/>
              </a:rPr>
              <a:t> </a:t>
            </a:r>
            <a:r>
              <a:rPr lang="es-CO" sz="2400" spc="-40" dirty="0">
                <a:latin typeface="Constantia"/>
                <a:cs typeface="Constantia"/>
              </a:rPr>
              <a:t>r</a:t>
            </a:r>
            <a:r>
              <a:rPr lang="es-CO" sz="2400" dirty="0">
                <a:latin typeface="Constantia"/>
                <a:cs typeface="Constantia"/>
              </a:rPr>
              <a:t>estau</a:t>
            </a:r>
            <a:r>
              <a:rPr lang="es-CO" sz="2400" spc="-50" dirty="0">
                <a:latin typeface="Constantia"/>
                <a:cs typeface="Constantia"/>
              </a:rPr>
              <a:t>r</a:t>
            </a:r>
            <a:r>
              <a:rPr lang="es-CO" sz="2400" dirty="0">
                <a:latin typeface="Constantia"/>
                <a:cs typeface="Constantia"/>
              </a:rPr>
              <a:t>a</a:t>
            </a:r>
            <a:r>
              <a:rPr lang="es-CO" sz="2400" spc="-30" dirty="0">
                <a:latin typeface="Constantia"/>
                <a:cs typeface="Constantia"/>
              </a:rPr>
              <a:t>r</a:t>
            </a:r>
            <a:r>
              <a:rPr lang="es-CO" sz="2400" dirty="0">
                <a:latin typeface="Constantia"/>
                <a:cs typeface="Constantia"/>
              </a:rPr>
              <a:t>las</a:t>
            </a:r>
          </a:p>
          <a:p>
            <a:pPr marL="755650" marR="191135" lvl="1" indent="-285750">
              <a:lnSpc>
                <a:spcPct val="100000"/>
              </a:lnSpc>
              <a:spcBef>
                <a:spcPts val="580"/>
              </a:spcBef>
              <a:buFont typeface="Arial MT"/>
              <a:buChar char="–"/>
              <a:tabLst>
                <a:tab pos="755650" algn="l"/>
              </a:tabLst>
            </a:pPr>
            <a:r>
              <a:rPr lang="es-CO" sz="2400" spc="-5" dirty="0">
                <a:latin typeface="Constantia"/>
                <a:cs typeface="Constantia"/>
              </a:rPr>
              <a:t>Sincronizar</a:t>
            </a:r>
            <a:r>
              <a:rPr lang="es-CO" sz="2400" spc="-80" dirty="0">
                <a:latin typeface="Constantia"/>
                <a:cs typeface="Constantia"/>
              </a:rPr>
              <a:t> </a:t>
            </a:r>
            <a:r>
              <a:rPr lang="es-CO" sz="2400" spc="-5" dirty="0">
                <a:latin typeface="Constantia"/>
                <a:cs typeface="Constantia"/>
              </a:rPr>
              <a:t>(mantener</a:t>
            </a:r>
            <a:r>
              <a:rPr lang="es-CO" sz="2400" spc="-130" dirty="0">
                <a:latin typeface="Constantia"/>
                <a:cs typeface="Constantia"/>
              </a:rPr>
              <a:t> </a:t>
            </a:r>
            <a:r>
              <a:rPr lang="es-CO" sz="2400" dirty="0">
                <a:latin typeface="Constantia"/>
                <a:cs typeface="Constantia"/>
              </a:rPr>
              <a:t>al</a:t>
            </a:r>
            <a:r>
              <a:rPr lang="es-CO" sz="2400" spc="-60" dirty="0">
                <a:latin typeface="Constantia"/>
                <a:cs typeface="Constantia"/>
              </a:rPr>
              <a:t> </a:t>
            </a:r>
            <a:r>
              <a:rPr lang="es-CO" sz="2400" spc="-5" dirty="0">
                <a:latin typeface="Constantia"/>
                <a:cs typeface="Constantia"/>
              </a:rPr>
              <a:t>día)</a:t>
            </a:r>
            <a:r>
              <a:rPr lang="es-CO" sz="2400" spc="-75" dirty="0">
                <a:latin typeface="Constantia"/>
                <a:cs typeface="Constantia"/>
              </a:rPr>
              <a:t> </a:t>
            </a:r>
            <a:r>
              <a:rPr lang="es-CO" sz="2400" dirty="0">
                <a:latin typeface="Constantia"/>
                <a:cs typeface="Constantia"/>
              </a:rPr>
              <a:t>a</a:t>
            </a:r>
            <a:r>
              <a:rPr lang="es-CO" sz="2400" spc="-65" dirty="0">
                <a:latin typeface="Constantia"/>
                <a:cs typeface="Constantia"/>
              </a:rPr>
              <a:t> </a:t>
            </a:r>
            <a:r>
              <a:rPr lang="es-CO" sz="2400" spc="-5" dirty="0">
                <a:latin typeface="Constantia"/>
                <a:cs typeface="Constantia"/>
              </a:rPr>
              <a:t>los</a:t>
            </a:r>
            <a:r>
              <a:rPr lang="es-CO" sz="2400" spc="-100" dirty="0">
                <a:latin typeface="Constantia"/>
                <a:cs typeface="Constantia"/>
              </a:rPr>
              <a:t> </a:t>
            </a:r>
            <a:r>
              <a:rPr lang="es-CO" sz="2400" spc="-10" dirty="0">
                <a:latin typeface="Constantia"/>
                <a:cs typeface="Constantia"/>
              </a:rPr>
              <a:t>desarrolladores </a:t>
            </a:r>
            <a:r>
              <a:rPr lang="es-CO" sz="2400" spc="-590" dirty="0">
                <a:latin typeface="Constantia"/>
                <a:cs typeface="Constantia"/>
              </a:rPr>
              <a:t> </a:t>
            </a:r>
            <a:r>
              <a:rPr lang="es-CO" sz="2400" spc="-10" dirty="0">
                <a:latin typeface="Constantia"/>
                <a:cs typeface="Constantia"/>
              </a:rPr>
              <a:t>respecto</a:t>
            </a:r>
            <a:r>
              <a:rPr lang="es-CO" sz="2400" spc="-110" dirty="0">
                <a:latin typeface="Constantia"/>
                <a:cs typeface="Constantia"/>
              </a:rPr>
              <a:t> </a:t>
            </a:r>
            <a:r>
              <a:rPr lang="es-CO" sz="2400" dirty="0">
                <a:latin typeface="Constantia"/>
                <a:cs typeface="Constantia"/>
              </a:rPr>
              <a:t>a</a:t>
            </a:r>
            <a:r>
              <a:rPr lang="es-CO" sz="2400" spc="-70" dirty="0">
                <a:latin typeface="Constantia"/>
                <a:cs typeface="Constantia"/>
              </a:rPr>
              <a:t> </a:t>
            </a:r>
            <a:r>
              <a:rPr lang="es-CO" sz="2400" dirty="0">
                <a:latin typeface="Constantia"/>
                <a:cs typeface="Constantia"/>
              </a:rPr>
              <a:t>la</a:t>
            </a:r>
            <a:r>
              <a:rPr lang="es-CO" sz="2400" spc="-100" dirty="0">
                <a:latin typeface="Constantia"/>
                <a:cs typeface="Constantia"/>
              </a:rPr>
              <a:t> </a:t>
            </a:r>
            <a:r>
              <a:rPr lang="es-CO" sz="2400" spc="-5" dirty="0">
                <a:latin typeface="Constantia"/>
                <a:cs typeface="Constantia"/>
              </a:rPr>
              <a:t>última</a:t>
            </a:r>
            <a:r>
              <a:rPr lang="es-CO" sz="2400" spc="-140" dirty="0">
                <a:latin typeface="Constantia"/>
                <a:cs typeface="Constantia"/>
              </a:rPr>
              <a:t> </a:t>
            </a:r>
            <a:r>
              <a:rPr lang="es-CO" sz="2400" spc="-10" dirty="0">
                <a:latin typeface="Constantia"/>
                <a:cs typeface="Constantia"/>
              </a:rPr>
              <a:t>versión</a:t>
            </a:r>
            <a:r>
              <a:rPr lang="es-CO" sz="2400" spc="-85" dirty="0">
                <a:latin typeface="Constantia"/>
                <a:cs typeface="Constantia"/>
              </a:rPr>
              <a:t> </a:t>
            </a:r>
            <a:r>
              <a:rPr lang="es-CO" sz="2400" spc="-5" dirty="0">
                <a:latin typeface="Constantia"/>
                <a:cs typeface="Constantia"/>
              </a:rPr>
              <a:t>de</a:t>
            </a:r>
            <a:r>
              <a:rPr lang="es-CO" sz="2400" spc="-120" dirty="0">
                <a:latin typeface="Constantia"/>
                <a:cs typeface="Constantia"/>
              </a:rPr>
              <a:t> </a:t>
            </a:r>
            <a:r>
              <a:rPr lang="es-CO" sz="2400" spc="-10" dirty="0">
                <a:latin typeface="Constantia"/>
                <a:cs typeface="Constantia"/>
              </a:rPr>
              <a:t>desarrollo</a:t>
            </a:r>
            <a:endParaRPr lang="es-CO" sz="2400" dirty="0">
              <a:latin typeface="Constantia"/>
              <a:cs typeface="Constantia"/>
            </a:endParaRPr>
          </a:p>
          <a:p>
            <a:pPr marL="755650" lvl="1" indent="-285750">
              <a:lnSpc>
                <a:spcPct val="100000"/>
              </a:lnSpc>
              <a:spcBef>
                <a:spcPts val="575"/>
              </a:spcBef>
              <a:buFont typeface="Arial MT"/>
              <a:buChar char="–"/>
              <a:tabLst>
                <a:tab pos="755650" algn="l"/>
              </a:tabLst>
            </a:pPr>
            <a:r>
              <a:rPr lang="es-CO" sz="2400" dirty="0">
                <a:latin typeface="Constantia"/>
                <a:cs typeface="Constantia"/>
              </a:rPr>
              <a:t>Desha</a:t>
            </a:r>
            <a:r>
              <a:rPr lang="es-CO" sz="2400" spc="-50" dirty="0">
                <a:latin typeface="Constantia"/>
                <a:cs typeface="Constantia"/>
              </a:rPr>
              <a:t>c</a:t>
            </a:r>
            <a:r>
              <a:rPr lang="es-CO" sz="2400" dirty="0">
                <a:latin typeface="Constantia"/>
                <a:cs typeface="Constantia"/>
              </a:rPr>
              <a:t>er</a:t>
            </a:r>
            <a:r>
              <a:rPr lang="es-CO" sz="2400" spc="-140" dirty="0">
                <a:latin typeface="Constantia"/>
                <a:cs typeface="Constantia"/>
              </a:rPr>
              <a:t> </a:t>
            </a:r>
            <a:r>
              <a:rPr lang="es-CO" sz="2400" spc="-5" dirty="0">
                <a:latin typeface="Constantia"/>
                <a:cs typeface="Constantia"/>
              </a:rPr>
              <a:t>cambios</a:t>
            </a:r>
            <a:endParaRPr lang="es-CO" sz="2400" dirty="0">
              <a:latin typeface="Constantia"/>
              <a:cs typeface="Constantia"/>
            </a:endParaRPr>
          </a:p>
          <a:p>
            <a:pPr marL="1155700" marR="5080" lvl="2" indent="-229235">
              <a:lnSpc>
                <a:spcPct val="100000"/>
              </a:lnSpc>
              <a:spcBef>
                <a:spcPts val="505"/>
              </a:spcBef>
              <a:buFont typeface="Arial MT"/>
              <a:buChar char="•"/>
              <a:tabLst>
                <a:tab pos="1155700" algn="l"/>
                <a:tab pos="1156335" algn="l"/>
              </a:tabLst>
            </a:pPr>
            <a:r>
              <a:rPr lang="es-CO" sz="2000" spc="-145" dirty="0">
                <a:latin typeface="Constantia"/>
                <a:cs typeface="Constantia"/>
              </a:rPr>
              <a:t>T</a:t>
            </a:r>
            <a:r>
              <a:rPr lang="es-CO" sz="2000" spc="-5" dirty="0">
                <a:latin typeface="Constantia"/>
                <a:cs typeface="Constantia"/>
              </a:rPr>
              <a:t>an</a:t>
            </a:r>
            <a:r>
              <a:rPr lang="es-CO" sz="2000" spc="-35" dirty="0">
                <a:latin typeface="Constantia"/>
                <a:cs typeface="Constantia"/>
              </a:rPr>
              <a:t>t</a:t>
            </a:r>
            <a:r>
              <a:rPr lang="es-CO" sz="2000" spc="-5" dirty="0">
                <a:latin typeface="Constantia"/>
                <a:cs typeface="Constantia"/>
              </a:rPr>
              <a:t>o</a:t>
            </a:r>
            <a:r>
              <a:rPr lang="es-CO" sz="2000" spc="-90" dirty="0">
                <a:latin typeface="Constantia"/>
                <a:cs typeface="Constantia"/>
              </a:rPr>
              <a:t> </a:t>
            </a:r>
            <a:r>
              <a:rPr lang="es-CO" sz="2000" spc="-5" dirty="0">
                <a:latin typeface="Constantia"/>
                <a:cs typeface="Constantia"/>
              </a:rPr>
              <a:t>p</a:t>
            </a:r>
            <a:r>
              <a:rPr lang="es-CO" sz="2000" spc="-35" dirty="0">
                <a:latin typeface="Constantia"/>
                <a:cs typeface="Constantia"/>
              </a:rPr>
              <a:t>r</a:t>
            </a:r>
            <a:r>
              <a:rPr lang="es-CO" sz="2000" spc="-5" dirty="0">
                <a:latin typeface="Constantia"/>
                <a:cs typeface="Constantia"/>
              </a:rPr>
              <a:t>obl</a:t>
            </a:r>
            <a:r>
              <a:rPr lang="es-CO" sz="2000" dirty="0">
                <a:latin typeface="Constantia"/>
                <a:cs typeface="Constantia"/>
              </a:rPr>
              <a:t>e</a:t>
            </a:r>
            <a:r>
              <a:rPr lang="es-CO" sz="2000" spc="-10" dirty="0">
                <a:latin typeface="Constantia"/>
                <a:cs typeface="Constantia"/>
              </a:rPr>
              <a:t>ma</a:t>
            </a:r>
            <a:r>
              <a:rPr lang="es-CO" sz="2000" spc="-5" dirty="0">
                <a:latin typeface="Constantia"/>
                <a:cs typeface="Constantia"/>
              </a:rPr>
              <a:t>s</a:t>
            </a:r>
            <a:r>
              <a:rPr lang="es-CO" sz="2000" spc="-60" dirty="0">
                <a:latin typeface="Constantia"/>
                <a:cs typeface="Constantia"/>
              </a:rPr>
              <a:t> </a:t>
            </a:r>
            <a:r>
              <a:rPr lang="es-CO" sz="2000" spc="-5" dirty="0">
                <a:latin typeface="Constantia"/>
                <a:cs typeface="Constantia"/>
              </a:rPr>
              <a:t>punt</a:t>
            </a:r>
            <a:r>
              <a:rPr lang="es-CO" sz="2000" dirty="0">
                <a:latin typeface="Constantia"/>
                <a:cs typeface="Constantia"/>
              </a:rPr>
              <a:t>u</a:t>
            </a:r>
            <a:r>
              <a:rPr lang="es-CO" sz="2000" spc="-5" dirty="0">
                <a:latin typeface="Constantia"/>
                <a:cs typeface="Constantia"/>
              </a:rPr>
              <a:t>ale</a:t>
            </a:r>
            <a:r>
              <a:rPr lang="es-CO" sz="2000" spc="-25" dirty="0">
                <a:latin typeface="Constantia"/>
                <a:cs typeface="Constantia"/>
              </a:rPr>
              <a:t>s</a:t>
            </a:r>
            <a:r>
              <a:rPr lang="es-CO" sz="2000" spc="-5" dirty="0">
                <a:latin typeface="Constantia"/>
                <a:cs typeface="Constantia"/>
              </a:rPr>
              <a:t>,</a:t>
            </a:r>
            <a:r>
              <a:rPr lang="es-CO" sz="2000" spc="-55" dirty="0">
                <a:latin typeface="Constantia"/>
                <a:cs typeface="Constantia"/>
              </a:rPr>
              <a:t> </a:t>
            </a:r>
            <a:r>
              <a:rPr lang="es-CO" sz="2000" spc="-50" dirty="0">
                <a:latin typeface="Constantia"/>
                <a:cs typeface="Constantia"/>
              </a:rPr>
              <a:t>c</a:t>
            </a:r>
            <a:r>
              <a:rPr lang="es-CO" sz="2000" spc="-5" dirty="0">
                <a:latin typeface="Constantia"/>
                <a:cs typeface="Constantia"/>
              </a:rPr>
              <a:t>omo</a:t>
            </a:r>
            <a:r>
              <a:rPr lang="es-CO" sz="2000" spc="-80" dirty="0">
                <a:latin typeface="Constantia"/>
                <a:cs typeface="Constantia"/>
              </a:rPr>
              <a:t> </a:t>
            </a:r>
            <a:r>
              <a:rPr lang="es-CO" sz="2000" spc="-5" dirty="0">
                <a:latin typeface="Constantia"/>
                <a:cs typeface="Constantia"/>
              </a:rPr>
              <a:t>p</a:t>
            </a:r>
            <a:r>
              <a:rPr lang="es-CO" sz="2000" spc="-35" dirty="0">
                <a:latin typeface="Constantia"/>
                <a:cs typeface="Constantia"/>
              </a:rPr>
              <a:t>r</a:t>
            </a:r>
            <a:r>
              <a:rPr lang="es-CO" sz="2000" spc="-5" dirty="0">
                <a:latin typeface="Constantia"/>
                <a:cs typeface="Constantia"/>
              </a:rPr>
              <a:t>obl</a:t>
            </a:r>
            <a:r>
              <a:rPr lang="es-CO" sz="2000" dirty="0">
                <a:latin typeface="Constantia"/>
                <a:cs typeface="Constantia"/>
              </a:rPr>
              <a:t>e</a:t>
            </a:r>
            <a:r>
              <a:rPr lang="es-CO" sz="2000" spc="-10" dirty="0">
                <a:latin typeface="Constantia"/>
                <a:cs typeface="Constantia"/>
              </a:rPr>
              <a:t>ma</a:t>
            </a:r>
            <a:r>
              <a:rPr lang="es-CO" sz="2000" spc="-5" dirty="0">
                <a:latin typeface="Constantia"/>
                <a:cs typeface="Constantia"/>
              </a:rPr>
              <a:t>s</a:t>
            </a:r>
            <a:r>
              <a:rPr lang="es-CO" sz="2000" spc="-40" dirty="0">
                <a:latin typeface="Constantia"/>
                <a:cs typeface="Constantia"/>
              </a:rPr>
              <a:t> </a:t>
            </a:r>
            <a:r>
              <a:rPr lang="es-CO" sz="2000" spc="-10" dirty="0">
                <a:latin typeface="Constantia"/>
                <a:cs typeface="Constantia"/>
              </a:rPr>
              <a:t>int</a:t>
            </a:r>
            <a:r>
              <a:rPr lang="es-CO" sz="2000" spc="-30" dirty="0">
                <a:latin typeface="Constantia"/>
                <a:cs typeface="Constantia"/>
              </a:rPr>
              <a:t>r</a:t>
            </a:r>
            <a:r>
              <a:rPr lang="es-CO" sz="2000" spc="-5" dirty="0">
                <a:latin typeface="Constantia"/>
                <a:cs typeface="Constantia"/>
              </a:rPr>
              <a:t>oduc</a:t>
            </a:r>
            <a:r>
              <a:rPr lang="es-CO" sz="2000" spc="-10" dirty="0">
                <a:latin typeface="Constantia"/>
                <a:cs typeface="Constantia"/>
              </a:rPr>
              <a:t>idos  </a:t>
            </a:r>
            <a:r>
              <a:rPr lang="es-CO" sz="2000" spc="-15" dirty="0">
                <a:latin typeface="Constantia"/>
                <a:cs typeface="Constantia"/>
              </a:rPr>
              <a:t>hace</a:t>
            </a:r>
            <a:r>
              <a:rPr lang="es-CO" sz="2000" spc="-65" dirty="0">
                <a:latin typeface="Constantia"/>
                <a:cs typeface="Constantia"/>
              </a:rPr>
              <a:t> </a:t>
            </a:r>
            <a:r>
              <a:rPr lang="es-CO" sz="2000" spc="-10" dirty="0">
                <a:latin typeface="Constantia"/>
                <a:cs typeface="Constantia"/>
              </a:rPr>
              <a:t>tiempo</a:t>
            </a:r>
            <a:endParaRPr lang="es-CO" sz="2000" dirty="0">
              <a:latin typeface="Constantia"/>
              <a:cs typeface="Constantia"/>
            </a:endParaRPr>
          </a:p>
          <a:p>
            <a:pPr marL="755650" lvl="1" indent="-285750">
              <a:lnSpc>
                <a:spcPct val="100000"/>
              </a:lnSpc>
              <a:spcBef>
                <a:spcPts val="550"/>
              </a:spcBef>
              <a:buFont typeface="Arial MT"/>
              <a:buChar char="–"/>
              <a:tabLst>
                <a:tab pos="755650" algn="l"/>
              </a:tabLst>
            </a:pPr>
            <a:r>
              <a:rPr lang="es-CO" sz="2400" dirty="0">
                <a:latin typeface="Constantia"/>
                <a:cs typeface="Constantia"/>
              </a:rPr>
              <a:t>Gestionar</a:t>
            </a:r>
            <a:r>
              <a:rPr lang="es-CO" sz="2400" spc="-90" dirty="0">
                <a:latin typeface="Constantia"/>
                <a:cs typeface="Constantia"/>
              </a:rPr>
              <a:t> </a:t>
            </a:r>
            <a:r>
              <a:rPr lang="es-CO" sz="2400" dirty="0">
                <a:latin typeface="Constantia"/>
                <a:cs typeface="Constantia"/>
              </a:rPr>
              <a:t>la</a:t>
            </a:r>
            <a:r>
              <a:rPr lang="es-CO" sz="2400" spc="-140" dirty="0">
                <a:latin typeface="Constantia"/>
                <a:cs typeface="Constantia"/>
              </a:rPr>
              <a:t> </a:t>
            </a:r>
            <a:r>
              <a:rPr lang="es-CO" sz="2400" spc="-5" dirty="0">
                <a:latin typeface="Constantia"/>
                <a:cs typeface="Constantia"/>
              </a:rPr>
              <a:t>autoría</a:t>
            </a:r>
            <a:r>
              <a:rPr lang="es-CO" sz="2400" spc="-130" dirty="0">
                <a:latin typeface="Constantia"/>
                <a:cs typeface="Constantia"/>
              </a:rPr>
              <a:t> </a:t>
            </a:r>
            <a:r>
              <a:rPr lang="es-CO" sz="2400" spc="-5" dirty="0">
                <a:latin typeface="Constantia"/>
                <a:cs typeface="Constantia"/>
              </a:rPr>
              <a:t>del</a:t>
            </a:r>
            <a:r>
              <a:rPr lang="es-CO" sz="2400" spc="-80" dirty="0">
                <a:latin typeface="Constantia"/>
                <a:cs typeface="Constantia"/>
              </a:rPr>
              <a:t> </a:t>
            </a:r>
            <a:r>
              <a:rPr lang="es-CO" sz="2400" spc="-20" dirty="0">
                <a:latin typeface="Constantia"/>
                <a:cs typeface="Constantia"/>
              </a:rPr>
              <a:t>código</a:t>
            </a:r>
            <a:endParaRPr lang="es-CO" sz="2400" dirty="0">
              <a:latin typeface="Constantia"/>
              <a:cs typeface="Constantia"/>
            </a:endParaRPr>
          </a:p>
          <a:p>
            <a:pPr marL="755650" lvl="1" indent="-285750">
              <a:lnSpc>
                <a:spcPct val="100000"/>
              </a:lnSpc>
              <a:spcBef>
                <a:spcPts val="580"/>
              </a:spcBef>
              <a:buFont typeface="Arial MT"/>
              <a:buChar char="–"/>
              <a:tabLst>
                <a:tab pos="755650" algn="l"/>
              </a:tabLst>
            </a:pPr>
            <a:r>
              <a:rPr lang="es-CO" sz="2400" spc="-5" dirty="0">
                <a:latin typeface="Constantia"/>
                <a:cs typeface="Constantia"/>
              </a:rPr>
              <a:t>Realizar</a:t>
            </a:r>
            <a:r>
              <a:rPr lang="es-CO" sz="2400" spc="-140" dirty="0">
                <a:latin typeface="Constantia"/>
                <a:cs typeface="Constantia"/>
              </a:rPr>
              <a:t> </a:t>
            </a:r>
            <a:r>
              <a:rPr lang="es-CO" sz="2400" dirty="0">
                <a:latin typeface="Constantia"/>
                <a:cs typeface="Constantia"/>
              </a:rPr>
              <a:t>pruebas</a:t>
            </a:r>
            <a:r>
              <a:rPr lang="es-CO" sz="2400" spc="-70" dirty="0">
                <a:latin typeface="Constantia"/>
                <a:cs typeface="Constantia"/>
              </a:rPr>
              <a:t> </a:t>
            </a:r>
            <a:r>
              <a:rPr lang="es-CO" sz="2400" spc="-5" dirty="0">
                <a:latin typeface="Constantia"/>
                <a:cs typeface="Constantia"/>
              </a:rPr>
              <a:t>(aisladas)</a:t>
            </a:r>
            <a:endParaRPr lang="es-CO" sz="2400" dirty="0">
              <a:latin typeface="Constantia"/>
              <a:cs typeface="Constantia"/>
            </a:endParaRPr>
          </a:p>
          <a:p>
            <a:pPr marL="1155700" lvl="2" indent="-229235">
              <a:lnSpc>
                <a:spcPct val="100000"/>
              </a:lnSpc>
              <a:spcBef>
                <a:spcPts val="505"/>
              </a:spcBef>
              <a:buFont typeface="Arial MT"/>
              <a:buChar char="•"/>
              <a:tabLst>
                <a:tab pos="1155700" algn="l"/>
                <a:tab pos="1156335" algn="l"/>
              </a:tabLst>
            </a:pPr>
            <a:r>
              <a:rPr lang="es-CO" sz="2000" spc="-5" dirty="0">
                <a:latin typeface="Constantia"/>
                <a:cs typeface="Constantia"/>
              </a:rPr>
              <a:t>Simples</a:t>
            </a:r>
            <a:r>
              <a:rPr lang="es-CO" sz="2000" spc="-70" dirty="0">
                <a:latin typeface="Constantia"/>
                <a:cs typeface="Constantia"/>
              </a:rPr>
              <a:t> </a:t>
            </a:r>
            <a:r>
              <a:rPr lang="es-CO" sz="2000" spc="-5" dirty="0">
                <a:latin typeface="Constantia"/>
                <a:cs typeface="Constantia"/>
              </a:rPr>
              <a:t>o</a:t>
            </a:r>
            <a:r>
              <a:rPr lang="es-CO" sz="2000" spc="-90" dirty="0">
                <a:latin typeface="Constantia"/>
                <a:cs typeface="Constantia"/>
              </a:rPr>
              <a:t> </a:t>
            </a:r>
            <a:r>
              <a:rPr lang="es-CO" sz="2000" spc="-5" dirty="0">
                <a:latin typeface="Constantia"/>
                <a:cs typeface="Constantia"/>
              </a:rPr>
              <a:t>utilizando</a:t>
            </a:r>
            <a:r>
              <a:rPr lang="es-CO" sz="2000" spc="-114" dirty="0">
                <a:latin typeface="Constantia"/>
                <a:cs typeface="Constantia"/>
              </a:rPr>
              <a:t> </a:t>
            </a:r>
            <a:r>
              <a:rPr lang="es-CO" sz="2000" spc="-5" dirty="0">
                <a:latin typeface="Constantia"/>
                <a:cs typeface="Constantia"/>
              </a:rPr>
              <a:t>el</a:t>
            </a:r>
            <a:r>
              <a:rPr lang="es-CO" sz="2000" dirty="0">
                <a:latin typeface="Constantia"/>
                <a:cs typeface="Constantia"/>
              </a:rPr>
              <a:t> </a:t>
            </a:r>
            <a:r>
              <a:rPr lang="es-CO" sz="2000" spc="-10" dirty="0">
                <a:latin typeface="Constantia"/>
                <a:cs typeface="Constantia"/>
              </a:rPr>
              <a:t>mecanismo</a:t>
            </a:r>
            <a:r>
              <a:rPr lang="es-CO" sz="2000" spc="-85" dirty="0">
                <a:latin typeface="Constantia"/>
                <a:cs typeface="Constantia"/>
              </a:rPr>
              <a:t> </a:t>
            </a:r>
            <a:r>
              <a:rPr lang="es-CO" sz="2000" spc="-5" dirty="0">
                <a:latin typeface="Constantia"/>
                <a:cs typeface="Constantia"/>
              </a:rPr>
              <a:t>de</a:t>
            </a:r>
            <a:r>
              <a:rPr lang="es-CO" sz="2000" spc="-30" dirty="0">
                <a:latin typeface="Constantia"/>
                <a:cs typeface="Constantia"/>
              </a:rPr>
              <a:t> </a:t>
            </a:r>
            <a:r>
              <a:rPr lang="es-CO" sz="2000" spc="-10" dirty="0" err="1">
                <a:latin typeface="Constantia"/>
                <a:cs typeface="Constantia"/>
              </a:rPr>
              <a:t>branches</a:t>
            </a:r>
            <a:r>
              <a:rPr lang="es-CO" sz="2000" spc="-10" dirty="0">
                <a:latin typeface="Constantia"/>
                <a:cs typeface="Constantia"/>
              </a:rPr>
              <a:t>/</a:t>
            </a:r>
            <a:r>
              <a:rPr lang="es-CO" sz="2000" spc="-10" dirty="0" err="1">
                <a:latin typeface="Constantia"/>
                <a:cs typeface="Constantia"/>
              </a:rPr>
              <a:t>merges</a:t>
            </a:r>
            <a:endParaRPr lang="es-CO" sz="2000" dirty="0">
              <a:latin typeface="Constantia"/>
              <a:cs typeface="Constant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sp>
        <p:nvSpPr>
          <p:cNvPr id="14" name="object 14"/>
          <p:cNvSpPr txBox="1"/>
          <p:nvPr/>
        </p:nvSpPr>
        <p:spPr>
          <a:xfrm>
            <a:off x="535940" y="830364"/>
            <a:ext cx="7846060" cy="5950347"/>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n-US" sz="2800" dirty="0">
                <a:latin typeface="Constantia"/>
                <a:cs typeface="Constantia"/>
              </a:rPr>
              <a:t>Fork</a:t>
            </a:r>
          </a:p>
          <a:p>
            <a:pPr marL="812800" lvl="1" indent="-342900">
              <a:spcBef>
                <a:spcPts val="800"/>
              </a:spcBef>
              <a:buFont typeface="Arial MT"/>
              <a:buChar char="•"/>
              <a:tabLst>
                <a:tab pos="354965" algn="l"/>
                <a:tab pos="355600" algn="l"/>
              </a:tabLst>
            </a:pPr>
            <a:r>
              <a:rPr lang="es-ES" sz="2400" dirty="0">
                <a:latin typeface="Constantia"/>
                <a:cs typeface="Constantia"/>
              </a:rPr>
              <a:t>Sirve para crear una copia de un repositorio en tu cuenta de usuario</a:t>
            </a:r>
          </a:p>
          <a:p>
            <a:pPr marL="812800" lvl="1" indent="-342900">
              <a:spcBef>
                <a:spcPts val="800"/>
              </a:spcBef>
              <a:buFont typeface="Arial MT"/>
              <a:buChar char="•"/>
              <a:tabLst>
                <a:tab pos="354965" algn="l"/>
                <a:tab pos="355600" algn="l"/>
              </a:tabLst>
            </a:pPr>
            <a:r>
              <a:rPr lang="es-ES" sz="2400" dirty="0">
                <a:latin typeface="Constantia"/>
                <a:cs typeface="Constantia"/>
              </a:rPr>
              <a:t>A partir de entonces el </a:t>
            </a:r>
            <a:r>
              <a:rPr lang="es-ES" sz="2400" dirty="0" err="1">
                <a:latin typeface="Constantia"/>
                <a:cs typeface="Constantia"/>
              </a:rPr>
              <a:t>fork</a:t>
            </a:r>
            <a:r>
              <a:rPr lang="es-ES" sz="2400" dirty="0">
                <a:latin typeface="Constantia"/>
                <a:cs typeface="Constantia"/>
              </a:rPr>
              <a:t> vivirá en un espacio diferente y podrá evolucionar de manera distinta</a:t>
            </a:r>
          </a:p>
          <a:p>
            <a:pPr marL="812800" lvl="1" indent="-342900">
              <a:spcBef>
                <a:spcPts val="800"/>
              </a:spcBef>
              <a:buFont typeface="Arial MT"/>
              <a:buChar char="•"/>
              <a:tabLst>
                <a:tab pos="354965" algn="l"/>
                <a:tab pos="355600" algn="l"/>
              </a:tabLst>
            </a:pPr>
            <a:r>
              <a:rPr lang="es-ES" sz="2400" dirty="0">
                <a:latin typeface="Constantia"/>
                <a:cs typeface="Constantia"/>
              </a:rPr>
              <a:t>Lo podemos entender como una rama externa de un repositorio</a:t>
            </a:r>
          </a:p>
          <a:p>
            <a:pPr marL="812800" lvl="1" indent="-342900">
              <a:spcBef>
                <a:spcPts val="800"/>
              </a:spcBef>
              <a:buFont typeface="Arial MT"/>
              <a:buChar char="•"/>
              <a:tabLst>
                <a:tab pos="354965" algn="l"/>
                <a:tab pos="355600" algn="l"/>
              </a:tabLst>
            </a:pPr>
            <a:r>
              <a:rPr lang="es-ES" sz="2400" dirty="0">
                <a:latin typeface="Constantia"/>
                <a:cs typeface="Constantia"/>
              </a:rPr>
              <a:t>Una vez hecho el </a:t>
            </a:r>
            <a:r>
              <a:rPr lang="es-ES" sz="2400" dirty="0" err="1">
                <a:latin typeface="Constantia"/>
                <a:cs typeface="Constantia"/>
              </a:rPr>
              <a:t>fork</a:t>
            </a:r>
            <a:r>
              <a:rPr lang="es-ES" sz="2400" dirty="0">
                <a:latin typeface="Constantia"/>
                <a:cs typeface="Constantia"/>
              </a:rPr>
              <a:t> existirán dos repositorios distintos</a:t>
            </a:r>
          </a:p>
          <a:p>
            <a:pPr marL="812800" lvl="1" indent="-342900">
              <a:spcBef>
                <a:spcPts val="800"/>
              </a:spcBef>
              <a:buFont typeface="Arial MT"/>
              <a:buChar char="•"/>
              <a:tabLst>
                <a:tab pos="354965" algn="l"/>
                <a:tab pos="355600" algn="l"/>
              </a:tabLst>
            </a:pPr>
            <a:r>
              <a:rPr lang="es-ES" sz="2400" dirty="0">
                <a:latin typeface="Constantia"/>
                <a:cs typeface="Constantia"/>
              </a:rPr>
              <a:t>¿por qué no clonamos el repositorio que queremos copiar y listo?</a:t>
            </a:r>
          </a:p>
          <a:p>
            <a:pPr marL="1270000" lvl="2" indent="-342900">
              <a:spcBef>
                <a:spcPts val="800"/>
              </a:spcBef>
              <a:buFont typeface="Arial MT"/>
              <a:buChar char="•"/>
              <a:tabLst>
                <a:tab pos="354965" algn="l"/>
                <a:tab pos="355600" algn="l"/>
              </a:tabLst>
            </a:pPr>
            <a:r>
              <a:rPr lang="es-ES" dirty="0">
                <a:latin typeface="Constantia"/>
                <a:cs typeface="Constantia"/>
              </a:rPr>
              <a:t>Si haces un clon normal de un repositorio, el espacio en GitHub de ese clon seguirá asociado al repositorio que has clonado. De este modo, si realizas cambios sobre el clon y los quieres publicar en GitHub, probablemente no los podrás subir.</a:t>
            </a:r>
            <a:endParaRPr dirty="0">
              <a:latin typeface="Constantia"/>
              <a:cs typeface="Constantia"/>
            </a:endParaRPr>
          </a:p>
        </p:txBody>
      </p:sp>
    </p:spTree>
    <p:extLst>
      <p:ext uri="{BB962C8B-B14F-4D97-AF65-F5344CB8AC3E}">
        <p14:creationId xmlns:p14="http://schemas.microsoft.com/office/powerpoint/2010/main" val="1033646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sp>
        <p:nvSpPr>
          <p:cNvPr id="14" name="object 14"/>
          <p:cNvSpPr txBox="1"/>
          <p:nvPr/>
        </p:nvSpPr>
        <p:spPr>
          <a:xfrm>
            <a:off x="535940" y="830364"/>
            <a:ext cx="7846060" cy="453457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n-US" sz="2800" dirty="0">
                <a:latin typeface="Constantia"/>
                <a:cs typeface="Constantia"/>
              </a:rPr>
              <a:t>Fork</a:t>
            </a:r>
          </a:p>
          <a:p>
            <a:pPr marL="812800" lvl="1" indent="-342900">
              <a:spcBef>
                <a:spcPts val="800"/>
              </a:spcBef>
              <a:buFont typeface="Arial MT"/>
              <a:buChar char="•"/>
              <a:tabLst>
                <a:tab pos="354965" algn="l"/>
                <a:tab pos="355600" algn="l"/>
              </a:tabLst>
            </a:pPr>
            <a:r>
              <a:rPr lang="es-ES" sz="2400" dirty="0">
                <a:latin typeface="Constantia"/>
                <a:cs typeface="Constantia"/>
              </a:rPr>
              <a:t>Obviamente, si clonas un repositorio que era tuyo, podrás realizar cambios en local y subirlos a GitHub siempre que quieras. </a:t>
            </a:r>
          </a:p>
          <a:p>
            <a:pPr marL="812800" lvl="1" indent="-342900">
              <a:spcBef>
                <a:spcPts val="800"/>
              </a:spcBef>
              <a:buFont typeface="Arial MT"/>
              <a:buChar char="•"/>
              <a:tabLst>
                <a:tab pos="354965" algn="l"/>
                <a:tab pos="355600" algn="l"/>
              </a:tabLst>
            </a:pPr>
            <a:r>
              <a:rPr lang="es-ES" sz="2400" dirty="0">
                <a:latin typeface="Constantia"/>
                <a:cs typeface="Constantia"/>
              </a:rPr>
              <a:t>Pero si el repositorio era de otro desarrollador y tú no tenías permisos de escritura sobre él, entonces no podrás subir cambios, porque GitHub no te lo permitirá. </a:t>
            </a:r>
          </a:p>
          <a:p>
            <a:pPr marL="812800" lvl="1" indent="-342900">
              <a:spcBef>
                <a:spcPts val="800"/>
              </a:spcBef>
              <a:buFont typeface="Arial MT"/>
              <a:buChar char="•"/>
              <a:tabLst>
                <a:tab pos="354965" algn="l"/>
                <a:tab pos="355600" algn="l"/>
              </a:tabLst>
            </a:pPr>
            <a:r>
              <a:rPr lang="es-ES" sz="2400" dirty="0">
                <a:latin typeface="Constantia"/>
                <a:cs typeface="Constantia"/>
              </a:rPr>
              <a:t>Para este caso es donde necesitas un </a:t>
            </a:r>
            <a:r>
              <a:rPr lang="es-ES" sz="2400" dirty="0" err="1">
                <a:latin typeface="Constantia"/>
                <a:cs typeface="Constantia"/>
              </a:rPr>
              <a:t>fork</a:t>
            </a:r>
            <a:r>
              <a:rPr lang="es-ES" sz="2400" dirty="0">
                <a:latin typeface="Constantia"/>
                <a:cs typeface="Constantia"/>
              </a:rPr>
              <a:t>. A partir de entonces el </a:t>
            </a:r>
            <a:r>
              <a:rPr lang="es-ES" sz="2400" dirty="0" err="1">
                <a:latin typeface="Constantia"/>
                <a:cs typeface="Constantia"/>
              </a:rPr>
              <a:t>fork</a:t>
            </a:r>
            <a:r>
              <a:rPr lang="es-ES" sz="2400" dirty="0">
                <a:latin typeface="Constantia"/>
                <a:cs typeface="Constantia"/>
              </a:rPr>
              <a:t> vivirá en un espacio diferente y podrá evolucionar de manera distinta.</a:t>
            </a:r>
          </a:p>
        </p:txBody>
      </p:sp>
    </p:spTree>
    <p:extLst>
      <p:ext uri="{BB962C8B-B14F-4D97-AF65-F5344CB8AC3E}">
        <p14:creationId xmlns:p14="http://schemas.microsoft.com/office/powerpoint/2010/main" val="1177991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pic>
        <p:nvPicPr>
          <p:cNvPr id="3074" name="Picture 2" descr="What is a Git fork? Meaning, definition and a Git Fork example">
            <a:extLst>
              <a:ext uri="{FF2B5EF4-FFF2-40B4-BE49-F238E27FC236}">
                <a16:creationId xmlns:a16="http://schemas.microsoft.com/office/drawing/2014/main" id="{FA46E3F7-3631-D158-BEEC-5C84E5F7DE8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872" t="31037" r="5898" b="8487"/>
          <a:stretch/>
        </p:blipFill>
        <p:spPr bwMode="auto">
          <a:xfrm>
            <a:off x="161523" y="2738614"/>
            <a:ext cx="8820954" cy="393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495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pic>
        <p:nvPicPr>
          <p:cNvPr id="4098" name="Picture 2" descr="How to Sync Forked Repositories Using Git or Github | by Soham Biswas |  Level Up Coding">
            <a:extLst>
              <a:ext uri="{FF2B5EF4-FFF2-40B4-BE49-F238E27FC236}">
                <a16:creationId xmlns:a16="http://schemas.microsoft.com/office/drawing/2014/main" id="{05C351EB-4001-2EE2-E6DF-6BD2476D9C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561" y="2476500"/>
            <a:ext cx="7948887"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567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sp>
        <p:nvSpPr>
          <p:cNvPr id="14" name="object 14"/>
          <p:cNvSpPr txBox="1"/>
          <p:nvPr/>
        </p:nvSpPr>
        <p:spPr>
          <a:xfrm>
            <a:off x="535940" y="830364"/>
            <a:ext cx="7846060" cy="6011902"/>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n-US" sz="2800" dirty="0">
                <a:latin typeface="Constantia"/>
                <a:cs typeface="Constantia"/>
              </a:rPr>
              <a:t>Pull request</a:t>
            </a:r>
          </a:p>
          <a:p>
            <a:pPr marL="812800" lvl="1" indent="-342900">
              <a:spcBef>
                <a:spcPts val="800"/>
              </a:spcBef>
              <a:buFont typeface="Arial MT"/>
              <a:buChar char="•"/>
              <a:tabLst>
                <a:tab pos="354965" algn="l"/>
                <a:tab pos="355600" algn="l"/>
              </a:tabLst>
            </a:pPr>
            <a:r>
              <a:rPr lang="es-ES" sz="2400" dirty="0">
                <a:latin typeface="Constantia"/>
                <a:cs typeface="Constantia"/>
              </a:rPr>
              <a:t>Cualquier contribución comienza por la realización de un </a:t>
            </a:r>
            <a:r>
              <a:rPr lang="es-ES" sz="2400" dirty="0" err="1">
                <a:latin typeface="Constantia"/>
                <a:cs typeface="Constantia"/>
              </a:rPr>
              <a:t>fork</a:t>
            </a:r>
            <a:r>
              <a:rPr lang="es-ES" sz="2400" dirty="0">
                <a:latin typeface="Constantia"/>
                <a:cs typeface="Constantia"/>
              </a:rPr>
              <a:t> del repositorio en el que quieres colaborar.</a:t>
            </a:r>
          </a:p>
          <a:p>
            <a:pPr marL="812800" lvl="1" indent="-342900">
              <a:spcBef>
                <a:spcPts val="800"/>
              </a:spcBef>
              <a:buFont typeface="Arial MT"/>
              <a:buChar char="•"/>
              <a:tabLst>
                <a:tab pos="354965" algn="l"/>
                <a:tab pos="355600" algn="l"/>
              </a:tabLst>
            </a:pPr>
            <a:r>
              <a:rPr lang="es-ES" sz="2400" dirty="0">
                <a:latin typeface="Constantia"/>
                <a:cs typeface="Constantia"/>
              </a:rPr>
              <a:t>Una vez creado el </a:t>
            </a:r>
            <a:r>
              <a:rPr lang="es-ES" sz="2400" dirty="0" err="1">
                <a:latin typeface="Constantia"/>
                <a:cs typeface="Constantia"/>
              </a:rPr>
              <a:t>fork</a:t>
            </a:r>
            <a:r>
              <a:rPr lang="es-ES" sz="2400" dirty="0">
                <a:latin typeface="Constantia"/>
                <a:cs typeface="Constantia"/>
              </a:rPr>
              <a:t>, puedes realizar cambios y solicitar el </a:t>
            </a:r>
            <a:r>
              <a:rPr lang="es-ES" sz="2400" dirty="0" err="1">
                <a:latin typeface="Constantia"/>
                <a:cs typeface="Constantia"/>
              </a:rPr>
              <a:t>pull</a:t>
            </a:r>
            <a:r>
              <a:rPr lang="es-ES" sz="2400" dirty="0">
                <a:latin typeface="Constantia"/>
                <a:cs typeface="Constantia"/>
              </a:rPr>
              <a:t> </a:t>
            </a:r>
            <a:r>
              <a:rPr lang="es-ES" sz="2400" dirty="0" err="1">
                <a:latin typeface="Constantia"/>
                <a:cs typeface="Constantia"/>
              </a:rPr>
              <a:t>request</a:t>
            </a:r>
            <a:r>
              <a:rPr lang="es-ES" sz="2400" dirty="0">
                <a:latin typeface="Constantia"/>
                <a:cs typeface="Constantia"/>
              </a:rPr>
              <a:t> a través de la página de GitHub, que es básicamente una </a:t>
            </a:r>
            <a:r>
              <a:rPr lang="es-ES" sz="2400" b="1" dirty="0">
                <a:latin typeface="Constantia"/>
                <a:cs typeface="Constantia"/>
              </a:rPr>
              <a:t>solicitud para que tu código se fusione con el código del repositorio donde has colaborado.</a:t>
            </a:r>
          </a:p>
          <a:p>
            <a:pPr marL="812800" lvl="1" indent="-342900">
              <a:spcBef>
                <a:spcPts val="800"/>
              </a:spcBef>
              <a:buFont typeface="Arial MT"/>
              <a:buChar char="•"/>
              <a:tabLst>
                <a:tab pos="354965" algn="l"/>
                <a:tab pos="355600" algn="l"/>
              </a:tabLst>
            </a:pPr>
            <a:r>
              <a:rPr lang="es-ES" sz="2400" dirty="0" err="1">
                <a:latin typeface="Constantia"/>
                <a:cs typeface="Constantia"/>
              </a:rPr>
              <a:t>Pull</a:t>
            </a:r>
            <a:r>
              <a:rPr lang="es-ES" sz="2400" dirty="0">
                <a:latin typeface="Constantia"/>
                <a:cs typeface="Constantia"/>
              </a:rPr>
              <a:t> </a:t>
            </a:r>
            <a:r>
              <a:rPr lang="es-ES" sz="2400" dirty="0" err="1">
                <a:latin typeface="Constantia"/>
                <a:cs typeface="Constantia"/>
              </a:rPr>
              <a:t>Request</a:t>
            </a:r>
            <a:r>
              <a:rPr lang="es-ES" sz="2400" dirty="0">
                <a:latin typeface="Constantia"/>
                <a:cs typeface="Constantia"/>
              </a:rPr>
              <a:t> es la acción básica con la que podrás aportar código para un proyecto. Recuerda además que GitHub es un escaparate excelente para un programador, pues es el mejor sitio donde se puede demostrar los conocimientos, compartiendo código de calidad y contribuyendo activamente a proyectos Open Source.</a:t>
            </a:r>
          </a:p>
        </p:txBody>
      </p:sp>
    </p:spTree>
    <p:extLst>
      <p:ext uri="{BB962C8B-B14F-4D97-AF65-F5344CB8AC3E}">
        <p14:creationId xmlns:p14="http://schemas.microsoft.com/office/powerpoint/2010/main" val="4185307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sp>
        <p:nvSpPr>
          <p:cNvPr id="14" name="object 14"/>
          <p:cNvSpPr txBox="1"/>
          <p:nvPr/>
        </p:nvSpPr>
        <p:spPr>
          <a:xfrm>
            <a:off x="535940" y="830364"/>
            <a:ext cx="7846060" cy="584775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n-US" sz="2800" dirty="0">
                <a:latin typeface="Constantia"/>
                <a:cs typeface="Constantia"/>
              </a:rPr>
              <a:t>Pull request</a:t>
            </a:r>
          </a:p>
          <a:p>
            <a:pPr marL="812800" lvl="1" indent="-342900">
              <a:spcBef>
                <a:spcPts val="800"/>
              </a:spcBef>
              <a:buFont typeface="Arial MT"/>
              <a:buChar char="•"/>
              <a:tabLst>
                <a:tab pos="354965" algn="l"/>
                <a:tab pos="355600" algn="l"/>
              </a:tabLst>
            </a:pPr>
            <a:r>
              <a:rPr lang="es-ES" sz="2400" dirty="0">
                <a:latin typeface="Constantia"/>
                <a:cs typeface="Constantia"/>
              </a:rPr>
              <a:t>Es la solicitud previa al </a:t>
            </a:r>
            <a:r>
              <a:rPr lang="es-ES" sz="2400" dirty="0" err="1">
                <a:latin typeface="Constantia"/>
                <a:cs typeface="Constantia"/>
              </a:rPr>
              <a:t>merge</a:t>
            </a:r>
            <a:r>
              <a:rPr lang="es-ES" sz="2400" dirty="0">
                <a:latin typeface="Constantia"/>
                <a:cs typeface="Constantia"/>
              </a:rPr>
              <a:t> para una aprobación, revisión, trabajo colaborativo, ajustes, etc.</a:t>
            </a:r>
          </a:p>
          <a:p>
            <a:pPr marL="812800" lvl="1" indent="-342900">
              <a:spcBef>
                <a:spcPts val="800"/>
              </a:spcBef>
              <a:buFont typeface="Arial MT"/>
              <a:buChar char="•"/>
              <a:tabLst>
                <a:tab pos="354965" algn="l"/>
                <a:tab pos="355600" algn="l"/>
              </a:tabLst>
            </a:pPr>
            <a:r>
              <a:rPr lang="es-ES" sz="2400" dirty="0">
                <a:latin typeface="Constantia"/>
                <a:cs typeface="Constantia"/>
              </a:rPr>
              <a:t>Queremos “jalar” al repositorio o una de sus ramas lo que alguien ha desarrollado. </a:t>
            </a:r>
            <a:r>
              <a:rPr lang="es-ES" sz="2400" dirty="0" err="1">
                <a:latin typeface="Constantia"/>
                <a:cs typeface="Constantia"/>
              </a:rPr>
              <a:t>Pull</a:t>
            </a:r>
            <a:r>
              <a:rPr lang="es-ES" sz="2400" dirty="0">
                <a:latin typeface="Constantia"/>
                <a:cs typeface="Constantia"/>
              </a:rPr>
              <a:t> </a:t>
            </a:r>
            <a:r>
              <a:rPr lang="es-ES" sz="2400" dirty="0" err="1">
                <a:latin typeface="Constantia"/>
                <a:cs typeface="Constantia"/>
              </a:rPr>
              <a:t>request</a:t>
            </a:r>
            <a:r>
              <a:rPr lang="es-ES" sz="2400" dirty="0">
                <a:latin typeface="Constantia"/>
                <a:cs typeface="Constantia"/>
              </a:rPr>
              <a:t> es la solicitud que acaba convirtiéndose en un </a:t>
            </a:r>
            <a:r>
              <a:rPr lang="es-ES" sz="2400" dirty="0" err="1">
                <a:latin typeface="Constantia"/>
                <a:cs typeface="Constantia"/>
              </a:rPr>
              <a:t>merge</a:t>
            </a:r>
            <a:r>
              <a:rPr lang="es-ES" sz="2400" dirty="0">
                <a:latin typeface="Constantia"/>
                <a:cs typeface="Constantia"/>
              </a:rPr>
              <a:t>.</a:t>
            </a:r>
          </a:p>
          <a:p>
            <a:pPr marL="812800" lvl="1" indent="-342900">
              <a:spcBef>
                <a:spcPts val="800"/>
              </a:spcBef>
              <a:buFont typeface="Arial MT"/>
              <a:buChar char="•"/>
              <a:tabLst>
                <a:tab pos="354965" algn="l"/>
                <a:tab pos="355600" algn="l"/>
              </a:tabLst>
            </a:pPr>
            <a:r>
              <a:rPr lang="es-ES" sz="2400" dirty="0">
                <a:latin typeface="Constantia"/>
                <a:cs typeface="Constantia"/>
              </a:rPr>
              <a:t>Se puede solicitar de rama a rama, por ejemplo, de </a:t>
            </a:r>
            <a:r>
              <a:rPr lang="es-ES" sz="2400" dirty="0" err="1">
                <a:latin typeface="Constantia"/>
                <a:cs typeface="Constantia"/>
              </a:rPr>
              <a:t>feature</a:t>
            </a:r>
            <a:r>
              <a:rPr lang="es-ES" sz="2400" dirty="0">
                <a:latin typeface="Constantia"/>
                <a:cs typeface="Constantia"/>
              </a:rPr>
              <a:t> a </a:t>
            </a:r>
            <a:r>
              <a:rPr lang="es-ES" sz="2400" dirty="0" err="1">
                <a:latin typeface="Constantia"/>
                <a:cs typeface="Constantia"/>
              </a:rPr>
              <a:t>develop</a:t>
            </a:r>
            <a:r>
              <a:rPr lang="es-ES" sz="2400" dirty="0">
                <a:latin typeface="Constantia"/>
                <a:cs typeface="Constantia"/>
              </a:rPr>
              <a:t>, o </a:t>
            </a:r>
            <a:r>
              <a:rPr lang="es-ES" sz="2400" dirty="0" err="1">
                <a:latin typeface="Constantia"/>
                <a:cs typeface="Constantia"/>
              </a:rPr>
              <a:t>develop</a:t>
            </a:r>
            <a:r>
              <a:rPr lang="es-ES" sz="2400" dirty="0">
                <a:latin typeface="Constantia"/>
                <a:cs typeface="Constantia"/>
              </a:rPr>
              <a:t> a master, así como de un </a:t>
            </a:r>
            <a:r>
              <a:rPr lang="es-ES" sz="2400" dirty="0" err="1">
                <a:latin typeface="Constantia"/>
                <a:cs typeface="Constantia"/>
              </a:rPr>
              <a:t>fork</a:t>
            </a:r>
            <a:r>
              <a:rPr lang="es-ES" sz="2400" dirty="0">
                <a:latin typeface="Constantia"/>
                <a:cs typeface="Constantia"/>
              </a:rPr>
              <a:t> al repositorio original.</a:t>
            </a:r>
          </a:p>
          <a:p>
            <a:pPr marL="812800" lvl="1" indent="-342900">
              <a:spcBef>
                <a:spcPts val="800"/>
              </a:spcBef>
              <a:buFont typeface="Arial MT"/>
              <a:buChar char="•"/>
              <a:tabLst>
                <a:tab pos="354965" algn="l"/>
                <a:tab pos="355600" algn="l"/>
              </a:tabLst>
            </a:pPr>
            <a:endParaRPr lang="es-ES" sz="2400" dirty="0">
              <a:latin typeface="Constantia"/>
              <a:cs typeface="Constantia"/>
            </a:endParaRPr>
          </a:p>
          <a:p>
            <a:pPr marL="812800" lvl="1" indent="-342900">
              <a:spcBef>
                <a:spcPts val="800"/>
              </a:spcBef>
              <a:buFont typeface="Arial MT"/>
              <a:buChar char="•"/>
              <a:tabLst>
                <a:tab pos="354965" algn="l"/>
                <a:tab pos="355600" algn="l"/>
              </a:tabLst>
            </a:pPr>
            <a:r>
              <a:rPr lang="es-ES" sz="2400" dirty="0">
                <a:latin typeface="Constantia"/>
                <a:cs typeface="Constantia"/>
              </a:rPr>
              <a:t>Los </a:t>
            </a:r>
            <a:r>
              <a:rPr lang="es-ES" sz="2400" dirty="0" err="1">
                <a:latin typeface="Constantia"/>
                <a:cs typeface="Constantia"/>
              </a:rPr>
              <a:t>pull</a:t>
            </a:r>
            <a:r>
              <a:rPr lang="es-ES" sz="2400" dirty="0">
                <a:latin typeface="Constantia"/>
                <a:cs typeface="Constantia"/>
              </a:rPr>
              <a:t> </a:t>
            </a:r>
            <a:r>
              <a:rPr lang="es-ES" sz="2400" dirty="0" err="1">
                <a:latin typeface="Constantia"/>
                <a:cs typeface="Constantia"/>
              </a:rPr>
              <a:t>requests</a:t>
            </a:r>
            <a:r>
              <a:rPr lang="es-ES" sz="2400" dirty="0">
                <a:latin typeface="Constantia"/>
                <a:cs typeface="Constantia"/>
              </a:rPr>
              <a:t> en Git no existen, solo existe los </a:t>
            </a:r>
            <a:r>
              <a:rPr lang="es-ES" sz="2400" dirty="0" err="1">
                <a:latin typeface="Constantia"/>
                <a:cs typeface="Constantia"/>
              </a:rPr>
              <a:t>merges</a:t>
            </a:r>
            <a:r>
              <a:rPr lang="es-ES" sz="2400" dirty="0">
                <a:latin typeface="Constantia"/>
                <a:cs typeface="Constantia"/>
              </a:rPr>
              <a:t>. Es como trabajar en un </a:t>
            </a:r>
            <a:r>
              <a:rPr lang="es-ES" sz="2400" dirty="0" err="1">
                <a:latin typeface="Constantia"/>
                <a:cs typeface="Constantia"/>
              </a:rPr>
              <a:t>staging</a:t>
            </a:r>
            <a:r>
              <a:rPr lang="es-ES" sz="2400" dirty="0">
                <a:latin typeface="Constantia"/>
                <a:cs typeface="Constantia"/>
              </a:rPr>
              <a:t> que te permite agregar cambios. </a:t>
            </a:r>
            <a:r>
              <a:rPr lang="es-ES" sz="2400" dirty="0" err="1">
                <a:latin typeface="Constantia"/>
                <a:cs typeface="Constantia"/>
              </a:rPr>
              <a:t>Pull</a:t>
            </a:r>
            <a:r>
              <a:rPr lang="es-ES" sz="2400" dirty="0">
                <a:latin typeface="Constantia"/>
                <a:cs typeface="Constantia"/>
              </a:rPr>
              <a:t> </a:t>
            </a:r>
            <a:r>
              <a:rPr lang="es-ES" sz="2400" dirty="0" err="1">
                <a:latin typeface="Constantia"/>
                <a:cs typeface="Constantia"/>
              </a:rPr>
              <a:t>request</a:t>
            </a:r>
            <a:r>
              <a:rPr lang="es-ES" sz="2400" dirty="0">
                <a:latin typeface="Constantia"/>
                <a:cs typeface="Constantia"/>
              </a:rPr>
              <a:t> es propio de GitHub.</a:t>
            </a:r>
          </a:p>
        </p:txBody>
      </p:sp>
    </p:spTree>
    <p:extLst>
      <p:ext uri="{BB962C8B-B14F-4D97-AF65-F5344CB8AC3E}">
        <p14:creationId xmlns:p14="http://schemas.microsoft.com/office/powerpoint/2010/main" val="2617681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pic>
        <p:nvPicPr>
          <p:cNvPr id="5122" name="Picture 2" descr="How to Fork a GitHub Repository – A Complete Workflow">
            <a:extLst>
              <a:ext uri="{FF2B5EF4-FFF2-40B4-BE49-F238E27FC236}">
                <a16:creationId xmlns:a16="http://schemas.microsoft.com/office/drawing/2014/main" id="{7B0933FD-F14F-3C15-2E77-3B46744016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000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494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pic>
        <p:nvPicPr>
          <p:cNvPr id="6146" name="Picture 2" descr="Simple guide to forks in GitHub and Git">
            <a:extLst>
              <a:ext uri="{FF2B5EF4-FFF2-40B4-BE49-F238E27FC236}">
                <a16:creationId xmlns:a16="http://schemas.microsoft.com/office/drawing/2014/main" id="{12BB2822-1FB8-25A0-93BE-B39FF8DCDE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0992" y="2316956"/>
            <a:ext cx="7178026" cy="451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978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rgbClr val="F0F1EE"/>
        </a:solidFill>
        <a:effectLst/>
      </p:bgPr>
    </p:bg>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pic>
        <p:nvPicPr>
          <p:cNvPr id="7170" name="Picture 2" descr="Github: How to Fork Github Repository, Create Pull Request and Merge? •  Crunchify">
            <a:extLst>
              <a:ext uri="{FF2B5EF4-FFF2-40B4-BE49-F238E27FC236}">
                <a16:creationId xmlns:a16="http://schemas.microsoft.com/office/drawing/2014/main" id="{AB29D8C2-7D23-EDA7-B5C5-4A3C157489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135313"/>
            <a:ext cx="9144000" cy="287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573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470403" y="153923"/>
              <a:ext cx="2541270" cy="925067"/>
            </a:xfrm>
            <a:prstGeom prst="rect">
              <a:avLst/>
            </a:prstGeom>
          </p:spPr>
        </p:pic>
        <p:pic>
          <p:nvPicPr>
            <p:cNvPr id="9" name="object 9"/>
            <p:cNvPicPr/>
            <p:nvPr/>
          </p:nvPicPr>
          <p:blipFill>
            <a:blip r:embed="rId5" cstate="print"/>
            <a:stretch>
              <a:fillRect/>
            </a:stretch>
          </p:blipFill>
          <p:spPr>
            <a:xfrm>
              <a:off x="4452366" y="153923"/>
              <a:ext cx="1044701" cy="925067"/>
            </a:xfrm>
            <a:prstGeom prst="rect">
              <a:avLst/>
            </a:prstGeom>
          </p:spPr>
        </p:pic>
        <p:pic>
          <p:nvPicPr>
            <p:cNvPr id="10" name="object 10"/>
            <p:cNvPicPr/>
            <p:nvPr/>
          </p:nvPicPr>
          <p:blipFill>
            <a:blip r:embed="rId6" cstate="print"/>
            <a:stretch>
              <a:fillRect/>
            </a:stretch>
          </p:blipFill>
          <p:spPr>
            <a:xfrm>
              <a:off x="5031486" y="153923"/>
              <a:ext cx="1642110" cy="925067"/>
            </a:xfrm>
            <a:prstGeom prst="rect">
              <a:avLst/>
            </a:prstGeom>
          </p:spPr>
        </p:pic>
      </p:grpSp>
      <p:sp>
        <p:nvSpPr>
          <p:cNvPr id="12" name="object 12"/>
          <p:cNvSpPr txBox="1">
            <a:spLocks noGrp="1"/>
          </p:cNvSpPr>
          <p:nvPr>
            <p:ph type="title"/>
          </p:nvPr>
        </p:nvSpPr>
        <p:spPr>
          <a:xfrm>
            <a:off x="2737357" y="273304"/>
            <a:ext cx="3669029" cy="513080"/>
          </a:xfrm>
          <a:prstGeom prst="rect">
            <a:avLst/>
          </a:prstGeom>
        </p:spPr>
        <p:txBody>
          <a:bodyPr vert="horz" wrap="square" lIns="0" tIns="12065" rIns="0" bIns="0" rtlCol="0">
            <a:spAutoFit/>
          </a:bodyPr>
          <a:lstStyle/>
          <a:p>
            <a:pPr marL="12700">
              <a:lnSpc>
                <a:spcPct val="100000"/>
              </a:lnSpc>
              <a:spcBef>
                <a:spcPts val="95"/>
              </a:spcBef>
            </a:pPr>
            <a:r>
              <a:rPr dirty="0"/>
              <a:t>Servidor</a:t>
            </a:r>
            <a:r>
              <a:rPr spc="-10" dirty="0"/>
              <a:t> </a:t>
            </a:r>
            <a:r>
              <a:rPr spc="-5" dirty="0"/>
              <a:t>de</a:t>
            </a:r>
            <a:r>
              <a:rPr dirty="0"/>
              <a:t> </a:t>
            </a:r>
            <a:r>
              <a:rPr spc="-5" dirty="0"/>
              <a:t>Git </a:t>
            </a:r>
            <a:r>
              <a:rPr spc="-20" dirty="0"/>
              <a:t>propio</a:t>
            </a:r>
          </a:p>
        </p:txBody>
      </p:sp>
      <p:sp>
        <p:nvSpPr>
          <p:cNvPr id="13" name="object 13"/>
          <p:cNvSpPr txBox="1"/>
          <p:nvPr/>
        </p:nvSpPr>
        <p:spPr>
          <a:xfrm>
            <a:off x="535940" y="833932"/>
            <a:ext cx="7924800" cy="4857115"/>
          </a:xfrm>
          <a:prstGeom prst="rect">
            <a:avLst/>
          </a:prstGeom>
        </p:spPr>
        <p:txBody>
          <a:bodyPr vert="horz" wrap="square" lIns="0" tIns="97790" rIns="0" bIns="0" rtlCol="0">
            <a:spAutoFit/>
          </a:bodyPr>
          <a:lstStyle/>
          <a:p>
            <a:pPr marL="355600" indent="-342900">
              <a:lnSpc>
                <a:spcPct val="100000"/>
              </a:lnSpc>
              <a:spcBef>
                <a:spcPts val="770"/>
              </a:spcBef>
              <a:buFont typeface="Arial MT"/>
              <a:buChar char="•"/>
              <a:tabLst>
                <a:tab pos="354965" algn="l"/>
                <a:tab pos="355600" algn="l"/>
              </a:tabLst>
            </a:pPr>
            <a:r>
              <a:rPr sz="2800" spc="-10" dirty="0">
                <a:latin typeface="Constantia"/>
                <a:cs typeface="Constantia"/>
              </a:rPr>
              <a:t>Más</a:t>
            </a:r>
            <a:r>
              <a:rPr sz="2800" spc="-114" dirty="0">
                <a:latin typeface="Constantia"/>
                <a:cs typeface="Constantia"/>
              </a:rPr>
              <a:t> </a:t>
            </a:r>
            <a:r>
              <a:rPr sz="2800" dirty="0">
                <a:latin typeface="Constantia"/>
                <a:cs typeface="Constantia"/>
              </a:rPr>
              <a:t>simple</a:t>
            </a:r>
            <a:r>
              <a:rPr sz="2800" spc="-150" dirty="0">
                <a:latin typeface="Constantia"/>
                <a:cs typeface="Constantia"/>
              </a:rPr>
              <a:t> </a:t>
            </a:r>
            <a:r>
              <a:rPr sz="2800" dirty="0">
                <a:latin typeface="Constantia"/>
                <a:cs typeface="Constantia"/>
              </a:rPr>
              <a:t>si</a:t>
            </a:r>
            <a:r>
              <a:rPr sz="2800" spc="-60" dirty="0">
                <a:latin typeface="Constantia"/>
                <a:cs typeface="Constantia"/>
              </a:rPr>
              <a:t> </a:t>
            </a:r>
            <a:r>
              <a:rPr sz="2800" dirty="0">
                <a:latin typeface="Constantia"/>
                <a:cs typeface="Constantia"/>
              </a:rPr>
              <a:t>se</a:t>
            </a:r>
            <a:r>
              <a:rPr sz="2800" spc="-114" dirty="0">
                <a:latin typeface="Constantia"/>
                <a:cs typeface="Constantia"/>
              </a:rPr>
              <a:t> </a:t>
            </a:r>
            <a:r>
              <a:rPr sz="2800" spc="-10" dirty="0">
                <a:latin typeface="Constantia"/>
                <a:cs typeface="Constantia"/>
              </a:rPr>
              <a:t>parte</a:t>
            </a:r>
            <a:r>
              <a:rPr sz="2800" spc="-150" dirty="0">
                <a:latin typeface="Constantia"/>
                <a:cs typeface="Constantia"/>
              </a:rPr>
              <a:t> </a:t>
            </a:r>
            <a:r>
              <a:rPr sz="2800" spc="-5" dirty="0">
                <a:latin typeface="Constantia"/>
                <a:cs typeface="Constantia"/>
              </a:rPr>
              <a:t>de</a:t>
            </a:r>
            <a:r>
              <a:rPr sz="2800" spc="-120" dirty="0">
                <a:latin typeface="Constantia"/>
                <a:cs typeface="Constantia"/>
              </a:rPr>
              <a:t> </a:t>
            </a:r>
            <a:r>
              <a:rPr sz="2800" spc="-5" dirty="0">
                <a:latin typeface="Constantia"/>
                <a:cs typeface="Constantia"/>
              </a:rPr>
              <a:t>un</a:t>
            </a:r>
            <a:r>
              <a:rPr sz="2800" spc="-110" dirty="0">
                <a:latin typeface="Constantia"/>
                <a:cs typeface="Constantia"/>
              </a:rPr>
              <a:t> </a:t>
            </a:r>
            <a:r>
              <a:rPr sz="2800" spc="5" dirty="0">
                <a:latin typeface="Constantia"/>
                <a:cs typeface="Constantia"/>
              </a:rPr>
              <a:t>servidor</a:t>
            </a:r>
            <a:r>
              <a:rPr sz="2800" spc="-114" dirty="0">
                <a:latin typeface="Constantia"/>
                <a:cs typeface="Constantia"/>
              </a:rPr>
              <a:t> </a:t>
            </a:r>
            <a:r>
              <a:rPr sz="2800" dirty="0">
                <a:latin typeface="Constantia"/>
                <a:cs typeface="Constantia"/>
              </a:rPr>
              <a:t>Linux</a:t>
            </a:r>
            <a:endParaRPr sz="2800">
              <a:latin typeface="Constantia"/>
              <a:cs typeface="Constantia"/>
            </a:endParaRPr>
          </a:p>
          <a:p>
            <a:pPr marL="355600" indent="-342900">
              <a:lnSpc>
                <a:spcPct val="100000"/>
              </a:lnSpc>
              <a:spcBef>
                <a:spcPts val="670"/>
              </a:spcBef>
              <a:buFont typeface="Arial MT"/>
              <a:buChar char="•"/>
              <a:tabLst>
                <a:tab pos="354965" algn="l"/>
                <a:tab pos="355600" algn="l"/>
              </a:tabLst>
            </a:pPr>
            <a:r>
              <a:rPr sz="2800" spc="-5" dirty="0">
                <a:latin typeface="Constantia"/>
                <a:cs typeface="Constantia"/>
              </a:rPr>
              <a:t>Opciones</a:t>
            </a:r>
            <a:r>
              <a:rPr sz="2800" spc="-165" dirty="0">
                <a:latin typeface="Constantia"/>
                <a:cs typeface="Constantia"/>
              </a:rPr>
              <a:t> </a:t>
            </a:r>
            <a:r>
              <a:rPr sz="2800" spc="-5" dirty="0">
                <a:latin typeface="Constantia"/>
                <a:cs typeface="Constantia"/>
              </a:rPr>
              <a:t>de</a:t>
            </a:r>
            <a:r>
              <a:rPr sz="2800" spc="-105" dirty="0">
                <a:latin typeface="Constantia"/>
                <a:cs typeface="Constantia"/>
              </a:rPr>
              <a:t> </a:t>
            </a:r>
            <a:r>
              <a:rPr sz="2800" spc="-5" dirty="0">
                <a:latin typeface="Constantia"/>
                <a:cs typeface="Constantia"/>
              </a:rPr>
              <a:t>instalación</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10" dirty="0">
                <a:latin typeface="Constantia"/>
                <a:cs typeface="Constantia"/>
              </a:rPr>
              <a:t>Usuario</a:t>
            </a:r>
            <a:r>
              <a:rPr sz="2400" spc="-130" dirty="0">
                <a:latin typeface="Constantia"/>
                <a:cs typeface="Constantia"/>
              </a:rPr>
              <a:t> </a:t>
            </a:r>
            <a:r>
              <a:rPr sz="2400" spc="-5" dirty="0">
                <a:latin typeface="Constantia"/>
                <a:cs typeface="Constantia"/>
              </a:rPr>
              <a:t>git</a:t>
            </a:r>
            <a:r>
              <a:rPr sz="2400" spc="-75" dirty="0">
                <a:latin typeface="Constantia"/>
                <a:cs typeface="Constantia"/>
              </a:rPr>
              <a:t> </a:t>
            </a:r>
            <a:r>
              <a:rPr sz="2400" dirty="0">
                <a:latin typeface="Constantia"/>
                <a:cs typeface="Constantia"/>
              </a:rPr>
              <a:t>+</a:t>
            </a:r>
            <a:r>
              <a:rPr sz="2400" spc="-20" dirty="0">
                <a:latin typeface="Constantia"/>
                <a:cs typeface="Constantia"/>
              </a:rPr>
              <a:t> </a:t>
            </a:r>
            <a:r>
              <a:rPr sz="2400" dirty="0">
                <a:latin typeface="Constantia"/>
                <a:cs typeface="Constantia"/>
              </a:rPr>
              <a:t>SSH</a:t>
            </a:r>
            <a:endParaRPr sz="2400">
              <a:latin typeface="Constantia"/>
              <a:cs typeface="Constantia"/>
            </a:endParaRPr>
          </a:p>
          <a:p>
            <a:pPr marL="755650" lvl="1" indent="-285750">
              <a:lnSpc>
                <a:spcPct val="100000"/>
              </a:lnSpc>
              <a:spcBef>
                <a:spcPts val="580"/>
              </a:spcBef>
              <a:buFont typeface="Arial MT"/>
              <a:buChar char="–"/>
              <a:tabLst>
                <a:tab pos="755650" algn="l"/>
              </a:tabLst>
            </a:pPr>
            <a:r>
              <a:rPr sz="2400" spc="-5" dirty="0">
                <a:latin typeface="Constantia"/>
                <a:cs typeface="Constantia"/>
              </a:rPr>
              <a:t>gitserver</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spc="-5" dirty="0">
                <a:latin typeface="Constantia"/>
                <a:cs typeface="Constantia"/>
              </a:rPr>
              <a:t>Apache+gitserver</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dirty="0">
                <a:latin typeface="Constantia"/>
                <a:cs typeface="Constantia"/>
              </a:rPr>
              <a:t>Instalar</a:t>
            </a:r>
            <a:r>
              <a:rPr sz="2800" spc="-175" dirty="0">
                <a:latin typeface="Constantia"/>
                <a:cs typeface="Constantia"/>
              </a:rPr>
              <a:t> </a:t>
            </a:r>
            <a:r>
              <a:rPr sz="2800" dirty="0">
                <a:latin typeface="Constantia"/>
                <a:cs typeface="Constantia"/>
              </a:rPr>
              <a:t>algún</a:t>
            </a:r>
            <a:r>
              <a:rPr sz="2800" spc="-120" dirty="0">
                <a:latin typeface="Constantia"/>
                <a:cs typeface="Constantia"/>
              </a:rPr>
              <a:t> </a:t>
            </a:r>
            <a:r>
              <a:rPr sz="2800" spc="-15" dirty="0">
                <a:latin typeface="Constantia"/>
                <a:cs typeface="Constantia"/>
              </a:rPr>
              <a:t>otro</a:t>
            </a:r>
            <a:r>
              <a:rPr sz="2800" spc="-140" dirty="0">
                <a:latin typeface="Constantia"/>
                <a:cs typeface="Constantia"/>
              </a:rPr>
              <a:t> </a:t>
            </a:r>
            <a:r>
              <a:rPr sz="2800" spc="-10" dirty="0">
                <a:latin typeface="Constantia"/>
                <a:cs typeface="Constantia"/>
              </a:rPr>
              <a:t>software</a:t>
            </a:r>
            <a:r>
              <a:rPr sz="2800" spc="-75" dirty="0">
                <a:latin typeface="Constantia"/>
                <a:cs typeface="Constantia"/>
              </a:rPr>
              <a:t> </a:t>
            </a:r>
            <a:r>
              <a:rPr sz="2800" spc="-5" dirty="0">
                <a:latin typeface="Constantia"/>
                <a:cs typeface="Constantia"/>
              </a:rPr>
              <a:t>….</a:t>
            </a:r>
            <a:endParaRPr sz="2800">
              <a:latin typeface="Constantia"/>
              <a:cs typeface="Constantia"/>
            </a:endParaRPr>
          </a:p>
          <a:p>
            <a:pPr marL="755650" marR="1923414" lvl="1" indent="-285750">
              <a:lnSpc>
                <a:spcPct val="100000"/>
              </a:lnSpc>
              <a:spcBef>
                <a:spcPts val="595"/>
              </a:spcBef>
              <a:buFont typeface="Arial MT"/>
              <a:buChar char="–"/>
              <a:tabLst>
                <a:tab pos="755650" algn="l"/>
              </a:tabLst>
            </a:pPr>
            <a:r>
              <a:rPr sz="2400" spc="-10" dirty="0">
                <a:latin typeface="Constantia"/>
                <a:cs typeface="Constantia"/>
              </a:rPr>
              <a:t>Normalmente</a:t>
            </a:r>
            <a:r>
              <a:rPr sz="2400" spc="-114" dirty="0">
                <a:latin typeface="Constantia"/>
                <a:cs typeface="Constantia"/>
              </a:rPr>
              <a:t> </a:t>
            </a:r>
            <a:r>
              <a:rPr sz="2400" dirty="0">
                <a:latin typeface="Constantia"/>
                <a:cs typeface="Constantia"/>
              </a:rPr>
              <a:t>es</a:t>
            </a:r>
            <a:r>
              <a:rPr sz="2400" spc="-60" dirty="0">
                <a:latin typeface="Constantia"/>
                <a:cs typeface="Constantia"/>
              </a:rPr>
              <a:t> </a:t>
            </a:r>
            <a:r>
              <a:rPr sz="2400" spc="-10" dirty="0">
                <a:latin typeface="Constantia"/>
                <a:cs typeface="Constantia"/>
              </a:rPr>
              <a:t>necesario</a:t>
            </a:r>
            <a:r>
              <a:rPr sz="2400" spc="-135" dirty="0">
                <a:latin typeface="Constantia"/>
                <a:cs typeface="Constantia"/>
              </a:rPr>
              <a:t> </a:t>
            </a:r>
            <a:r>
              <a:rPr sz="2400" dirty="0">
                <a:latin typeface="Constantia"/>
                <a:cs typeface="Constantia"/>
              </a:rPr>
              <a:t>y</a:t>
            </a:r>
            <a:r>
              <a:rPr sz="2400" spc="-130" dirty="0">
                <a:latin typeface="Constantia"/>
                <a:cs typeface="Constantia"/>
              </a:rPr>
              <a:t> </a:t>
            </a:r>
            <a:r>
              <a:rPr sz="2400" spc="-10" dirty="0">
                <a:latin typeface="Constantia"/>
                <a:cs typeface="Constantia"/>
              </a:rPr>
              <a:t>complica</a:t>
            </a:r>
            <a:r>
              <a:rPr sz="2400" spc="-135" dirty="0">
                <a:latin typeface="Constantia"/>
                <a:cs typeface="Constantia"/>
              </a:rPr>
              <a:t> </a:t>
            </a:r>
            <a:r>
              <a:rPr sz="2400" dirty="0">
                <a:latin typeface="Constantia"/>
                <a:cs typeface="Constantia"/>
              </a:rPr>
              <a:t>el </a:t>
            </a:r>
            <a:r>
              <a:rPr sz="2400" spc="-590" dirty="0">
                <a:latin typeface="Constantia"/>
                <a:cs typeface="Constantia"/>
              </a:rPr>
              <a:t> </a:t>
            </a:r>
            <a:r>
              <a:rPr sz="2400" spc="-10" dirty="0">
                <a:latin typeface="Constantia"/>
                <a:cs typeface="Constantia"/>
              </a:rPr>
              <a:t>mantenimiento</a:t>
            </a:r>
            <a:endParaRPr sz="2400">
              <a:latin typeface="Constantia"/>
              <a:cs typeface="Constantia"/>
            </a:endParaRPr>
          </a:p>
          <a:p>
            <a:pPr marL="1155700" lvl="2" indent="-229235">
              <a:lnSpc>
                <a:spcPct val="100000"/>
              </a:lnSpc>
              <a:spcBef>
                <a:spcPts val="509"/>
              </a:spcBef>
              <a:buFont typeface="Arial MT"/>
              <a:buChar char="•"/>
              <a:tabLst>
                <a:tab pos="1155700" algn="l"/>
                <a:tab pos="1156335" algn="l"/>
              </a:tabLst>
            </a:pPr>
            <a:r>
              <a:rPr sz="2000" spc="-10" dirty="0">
                <a:latin typeface="Constantia"/>
                <a:cs typeface="Constantia"/>
              </a:rPr>
              <a:t>Control</a:t>
            </a:r>
            <a:r>
              <a:rPr sz="2000" spc="-70" dirty="0">
                <a:latin typeface="Constantia"/>
                <a:cs typeface="Constantia"/>
              </a:rPr>
              <a:t> </a:t>
            </a:r>
            <a:r>
              <a:rPr sz="2000" spc="-10" dirty="0">
                <a:latin typeface="Constantia"/>
                <a:cs typeface="Constantia"/>
              </a:rPr>
              <a:t>grano</a:t>
            </a:r>
            <a:r>
              <a:rPr sz="2000" spc="-65" dirty="0">
                <a:latin typeface="Constantia"/>
                <a:cs typeface="Constantia"/>
              </a:rPr>
              <a:t> </a:t>
            </a:r>
            <a:r>
              <a:rPr sz="2000" spc="5" dirty="0">
                <a:latin typeface="Constantia"/>
                <a:cs typeface="Constantia"/>
              </a:rPr>
              <a:t>fino</a:t>
            </a:r>
            <a:r>
              <a:rPr sz="2000" spc="-90" dirty="0">
                <a:latin typeface="Constantia"/>
                <a:cs typeface="Constantia"/>
              </a:rPr>
              <a:t> </a:t>
            </a:r>
            <a:r>
              <a:rPr sz="2000" spc="-10" dirty="0">
                <a:latin typeface="Constantia"/>
                <a:cs typeface="Constantia"/>
              </a:rPr>
              <a:t>sobre</a:t>
            </a:r>
            <a:r>
              <a:rPr sz="2000" spc="-85" dirty="0">
                <a:latin typeface="Constantia"/>
                <a:cs typeface="Constantia"/>
              </a:rPr>
              <a:t> </a:t>
            </a:r>
            <a:r>
              <a:rPr sz="2000" spc="-5" dirty="0">
                <a:latin typeface="Constantia"/>
                <a:cs typeface="Constantia"/>
              </a:rPr>
              <a:t>permisos</a:t>
            </a:r>
            <a:r>
              <a:rPr sz="2000" spc="-75" dirty="0">
                <a:latin typeface="Constantia"/>
                <a:cs typeface="Constantia"/>
              </a:rPr>
              <a:t> </a:t>
            </a:r>
            <a:r>
              <a:rPr sz="2000" spc="-5" dirty="0">
                <a:latin typeface="Constantia"/>
                <a:cs typeface="Constantia"/>
              </a:rPr>
              <a:t>de</a:t>
            </a:r>
            <a:r>
              <a:rPr sz="2000" spc="-90" dirty="0">
                <a:latin typeface="Constantia"/>
                <a:cs typeface="Constantia"/>
              </a:rPr>
              <a:t> </a:t>
            </a:r>
            <a:r>
              <a:rPr sz="2000" spc="-20" dirty="0">
                <a:latin typeface="Constantia"/>
                <a:cs typeface="Constantia"/>
              </a:rPr>
              <a:t>acceso</a:t>
            </a:r>
            <a:r>
              <a:rPr sz="2000" spc="-85" dirty="0">
                <a:latin typeface="Constantia"/>
                <a:cs typeface="Constantia"/>
              </a:rPr>
              <a:t> </a:t>
            </a:r>
            <a:r>
              <a:rPr sz="2000" spc="-5" dirty="0">
                <a:latin typeface="Constantia"/>
                <a:cs typeface="Constantia"/>
              </a:rPr>
              <a:t>a</a:t>
            </a:r>
            <a:r>
              <a:rPr sz="2000" spc="-45" dirty="0">
                <a:latin typeface="Constantia"/>
                <a:cs typeface="Constantia"/>
              </a:rPr>
              <a:t> </a:t>
            </a:r>
            <a:r>
              <a:rPr sz="2000" spc="-5" dirty="0">
                <a:latin typeface="Constantia"/>
                <a:cs typeface="Constantia"/>
              </a:rPr>
              <a:t>los</a:t>
            </a:r>
            <a:r>
              <a:rPr sz="2000" spc="-70" dirty="0">
                <a:latin typeface="Constantia"/>
                <a:cs typeface="Constantia"/>
              </a:rPr>
              <a:t> </a:t>
            </a:r>
            <a:r>
              <a:rPr sz="2000" spc="-10" dirty="0">
                <a:latin typeface="Constantia"/>
                <a:cs typeface="Constantia"/>
              </a:rPr>
              <a:t>repositorios.</a:t>
            </a:r>
            <a:endParaRPr sz="2000">
              <a:latin typeface="Constantia"/>
              <a:cs typeface="Constantia"/>
            </a:endParaRPr>
          </a:p>
          <a:p>
            <a:pPr marL="1155700" lvl="2" indent="-229235">
              <a:lnSpc>
                <a:spcPct val="100000"/>
              </a:lnSpc>
              <a:spcBef>
                <a:spcPts val="480"/>
              </a:spcBef>
              <a:buFont typeface="Arial MT"/>
              <a:buChar char="•"/>
              <a:tabLst>
                <a:tab pos="1155700" algn="l"/>
                <a:tab pos="1156335" algn="l"/>
              </a:tabLst>
            </a:pPr>
            <a:r>
              <a:rPr sz="2000" spc="-5" dirty="0">
                <a:latin typeface="Constantia"/>
                <a:cs typeface="Constantia"/>
              </a:rPr>
              <a:t>Comentar</a:t>
            </a:r>
            <a:r>
              <a:rPr sz="2000" spc="-75" dirty="0">
                <a:latin typeface="Constantia"/>
                <a:cs typeface="Constantia"/>
              </a:rPr>
              <a:t> </a:t>
            </a:r>
            <a:r>
              <a:rPr sz="2000" spc="-5" dirty="0">
                <a:latin typeface="Constantia"/>
                <a:cs typeface="Constantia"/>
              </a:rPr>
              <a:t>los</a:t>
            </a:r>
            <a:r>
              <a:rPr sz="2000" spc="-95" dirty="0">
                <a:latin typeface="Constantia"/>
                <a:cs typeface="Constantia"/>
              </a:rPr>
              <a:t> </a:t>
            </a:r>
            <a:r>
              <a:rPr sz="2000" spc="-10" dirty="0">
                <a:latin typeface="Constantia"/>
                <a:cs typeface="Constantia"/>
              </a:rPr>
              <a:t>cambios</a:t>
            </a:r>
            <a:r>
              <a:rPr sz="2000" spc="-95" dirty="0">
                <a:latin typeface="Constantia"/>
                <a:cs typeface="Constantia"/>
              </a:rPr>
              <a:t> </a:t>
            </a:r>
            <a:r>
              <a:rPr sz="2000" spc="-5" dirty="0">
                <a:latin typeface="Constantia"/>
                <a:cs typeface="Constantia"/>
              </a:rPr>
              <a:t>en</a:t>
            </a:r>
            <a:r>
              <a:rPr sz="2000" spc="-75" dirty="0">
                <a:latin typeface="Constantia"/>
                <a:cs typeface="Constantia"/>
              </a:rPr>
              <a:t> </a:t>
            </a:r>
            <a:r>
              <a:rPr sz="2000" spc="-5" dirty="0">
                <a:latin typeface="Constantia"/>
                <a:cs typeface="Constantia"/>
              </a:rPr>
              <a:t>el</a:t>
            </a:r>
            <a:r>
              <a:rPr sz="2000" spc="-50" dirty="0">
                <a:latin typeface="Constantia"/>
                <a:cs typeface="Constantia"/>
              </a:rPr>
              <a:t> </a:t>
            </a:r>
            <a:r>
              <a:rPr sz="2000" spc="-20" dirty="0">
                <a:latin typeface="Constantia"/>
                <a:cs typeface="Constantia"/>
              </a:rPr>
              <a:t>código</a:t>
            </a:r>
            <a:endParaRPr sz="2000">
              <a:latin typeface="Constantia"/>
              <a:cs typeface="Constantia"/>
            </a:endParaRPr>
          </a:p>
          <a:p>
            <a:pPr marL="755650" lvl="1" indent="-285750">
              <a:lnSpc>
                <a:spcPct val="100000"/>
              </a:lnSpc>
              <a:spcBef>
                <a:spcPts val="550"/>
              </a:spcBef>
              <a:buFont typeface="Arial MT"/>
              <a:buChar char="–"/>
              <a:tabLst>
                <a:tab pos="755650" algn="l"/>
              </a:tabLst>
            </a:pPr>
            <a:r>
              <a:rPr sz="2400" spc="-5" dirty="0">
                <a:latin typeface="Constantia"/>
                <a:cs typeface="Constantia"/>
              </a:rPr>
              <a:t>Opciones</a:t>
            </a:r>
            <a:r>
              <a:rPr sz="2400" spc="-60" dirty="0">
                <a:latin typeface="Constantia"/>
                <a:cs typeface="Constantia"/>
              </a:rPr>
              <a:t> </a:t>
            </a:r>
            <a:r>
              <a:rPr sz="2400" spc="-5" dirty="0">
                <a:latin typeface="Constantia"/>
                <a:cs typeface="Constantia"/>
              </a:rPr>
              <a:t>más</a:t>
            </a:r>
            <a:r>
              <a:rPr sz="2400" spc="-114" dirty="0">
                <a:latin typeface="Constantia"/>
                <a:cs typeface="Constantia"/>
              </a:rPr>
              <a:t> </a:t>
            </a:r>
            <a:r>
              <a:rPr sz="2400" spc="-15" dirty="0">
                <a:latin typeface="Constantia"/>
                <a:cs typeface="Constantia"/>
              </a:rPr>
              <a:t>avanzas:</a:t>
            </a:r>
            <a:r>
              <a:rPr sz="2400" spc="5" dirty="0">
                <a:solidFill>
                  <a:srgbClr val="0000FF"/>
                </a:solidFill>
                <a:latin typeface="Constantia"/>
                <a:cs typeface="Constantia"/>
              </a:rPr>
              <a:t> </a:t>
            </a:r>
            <a:r>
              <a:rPr sz="2400" u="heavy" spc="-5" dirty="0">
                <a:solidFill>
                  <a:srgbClr val="0000FF"/>
                </a:solidFill>
                <a:uFill>
                  <a:solidFill>
                    <a:srgbClr val="0000FF"/>
                  </a:solidFill>
                </a:uFill>
                <a:latin typeface="Constantia"/>
                <a:cs typeface="Constantia"/>
                <a:hlinkClick r:id="rId7"/>
              </a:rPr>
              <a:t>instalar</a:t>
            </a:r>
            <a:r>
              <a:rPr sz="2400" u="heavy" spc="-125" dirty="0">
                <a:solidFill>
                  <a:srgbClr val="0000FF"/>
                </a:solidFill>
                <a:uFill>
                  <a:solidFill>
                    <a:srgbClr val="0000FF"/>
                  </a:solidFill>
                </a:uFill>
                <a:latin typeface="Constantia"/>
                <a:cs typeface="Constantia"/>
                <a:hlinkClick r:id="rId7"/>
              </a:rPr>
              <a:t> </a:t>
            </a:r>
            <a:r>
              <a:rPr sz="2400" u="heavy" spc="-5" dirty="0">
                <a:solidFill>
                  <a:srgbClr val="0000FF"/>
                </a:solidFill>
                <a:uFill>
                  <a:solidFill>
                    <a:srgbClr val="0000FF"/>
                  </a:solidFill>
                </a:uFill>
                <a:latin typeface="Constantia"/>
                <a:cs typeface="Constantia"/>
                <a:hlinkClick r:id="rId7"/>
              </a:rPr>
              <a:t>gitlab</a:t>
            </a:r>
            <a:r>
              <a:rPr sz="2400" spc="-110" dirty="0">
                <a:solidFill>
                  <a:srgbClr val="0000FF"/>
                </a:solidFill>
                <a:latin typeface="Constantia"/>
                <a:cs typeface="Constantia"/>
                <a:hlinkClick r:id="rId7"/>
              </a:rPr>
              <a:t> </a:t>
            </a:r>
            <a:r>
              <a:rPr sz="2400" dirty="0">
                <a:latin typeface="Constantia"/>
                <a:cs typeface="Constantia"/>
              </a:rPr>
              <a:t>o</a:t>
            </a:r>
            <a:r>
              <a:rPr sz="2400" spc="-114" dirty="0">
                <a:latin typeface="Constantia"/>
                <a:cs typeface="Constantia"/>
              </a:rPr>
              <a:t> </a:t>
            </a:r>
            <a:r>
              <a:rPr sz="2400" spc="-15" dirty="0">
                <a:latin typeface="Constantia"/>
                <a:cs typeface="Constantia"/>
              </a:rPr>
              <a:t>gitorius.</a:t>
            </a:r>
            <a:endParaRPr sz="2400">
              <a:latin typeface="Constantia"/>
              <a:cs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34084" y="153923"/>
              <a:ext cx="6275070" cy="925067"/>
            </a:xfrm>
            <a:prstGeom prst="rect">
              <a:avLst/>
            </a:prstGeom>
          </p:spPr>
        </p:pic>
      </p:grpSp>
      <p:sp>
        <p:nvSpPr>
          <p:cNvPr id="10" name="object 10"/>
          <p:cNvSpPr txBox="1">
            <a:spLocks noGrp="1"/>
          </p:cNvSpPr>
          <p:nvPr>
            <p:ph type="title"/>
          </p:nvPr>
        </p:nvSpPr>
        <p:spPr>
          <a:xfrm>
            <a:off x="1701038" y="273304"/>
            <a:ext cx="5739130" cy="513080"/>
          </a:xfrm>
          <a:prstGeom prst="rect">
            <a:avLst/>
          </a:prstGeom>
        </p:spPr>
        <p:txBody>
          <a:bodyPr vert="horz" wrap="square" lIns="0" tIns="12065" rIns="0" bIns="0" rtlCol="0">
            <a:spAutoFit/>
          </a:bodyPr>
          <a:lstStyle/>
          <a:p>
            <a:pPr marL="12700">
              <a:lnSpc>
                <a:spcPct val="100000"/>
              </a:lnSpc>
              <a:spcBef>
                <a:spcPts val="95"/>
              </a:spcBef>
            </a:pPr>
            <a:r>
              <a:rPr lang="es-CO" spc="-20"/>
              <a:t>Vocabulario</a:t>
            </a:r>
            <a:r>
              <a:rPr lang="es-CO" spc="25"/>
              <a:t> </a:t>
            </a:r>
            <a:r>
              <a:rPr lang="es-CO" spc="-5"/>
              <a:t>de </a:t>
            </a:r>
            <a:r>
              <a:rPr lang="es-CO" spc="-15"/>
              <a:t>trabajo</a:t>
            </a:r>
            <a:r>
              <a:rPr lang="es-CO" spc="10"/>
              <a:t> </a:t>
            </a:r>
            <a:r>
              <a:rPr lang="es-CO" spc="-15"/>
              <a:t>con</a:t>
            </a:r>
            <a:r>
              <a:rPr lang="es-CO"/>
              <a:t> </a:t>
            </a:r>
            <a:r>
              <a:rPr lang="es-CO" spc="-5"/>
              <a:t>los</a:t>
            </a:r>
            <a:r>
              <a:rPr lang="es-CO"/>
              <a:t> </a:t>
            </a:r>
            <a:r>
              <a:rPr lang="es-CO" spc="-10"/>
              <a:t>SCV</a:t>
            </a:r>
          </a:p>
        </p:txBody>
      </p:sp>
      <p:sp>
        <p:nvSpPr>
          <p:cNvPr id="11" name="object 11"/>
          <p:cNvSpPr txBox="1"/>
          <p:nvPr/>
        </p:nvSpPr>
        <p:spPr>
          <a:xfrm>
            <a:off x="535940" y="830364"/>
            <a:ext cx="7375525" cy="443738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s-CO" sz="2800" spc="-5" dirty="0">
                <a:latin typeface="Constantia"/>
                <a:cs typeface="Constantia"/>
              </a:rPr>
              <a:t>Elementos</a:t>
            </a:r>
            <a:r>
              <a:rPr lang="es-CO" sz="2800" spc="-105" dirty="0">
                <a:latin typeface="Constantia"/>
                <a:cs typeface="Constantia"/>
              </a:rPr>
              <a:t> </a:t>
            </a:r>
            <a:r>
              <a:rPr lang="es-CO" sz="2800" spc="-15" dirty="0">
                <a:latin typeface="Constantia"/>
                <a:cs typeface="Constantia"/>
              </a:rPr>
              <a:t>básicos</a:t>
            </a:r>
            <a:endParaRPr lang="es-CO" sz="2800" dirty="0">
              <a:latin typeface="Constantia"/>
              <a:cs typeface="Constantia"/>
            </a:endParaRPr>
          </a:p>
          <a:p>
            <a:pPr marL="755650" lvl="1" indent="-285750">
              <a:lnSpc>
                <a:spcPct val="100000"/>
              </a:lnSpc>
              <a:spcBef>
                <a:spcPts val="595"/>
              </a:spcBef>
              <a:buFont typeface="Arial MT"/>
              <a:buChar char="–"/>
              <a:tabLst>
                <a:tab pos="755650" algn="l"/>
              </a:tabLst>
            </a:pPr>
            <a:r>
              <a:rPr lang="es-CO" sz="2400" b="1" spc="-10" dirty="0">
                <a:latin typeface="Constantia"/>
                <a:cs typeface="Constantia"/>
              </a:rPr>
              <a:t>Repositorio</a:t>
            </a:r>
            <a:endParaRPr lang="es-CO" sz="2400" dirty="0">
              <a:latin typeface="Constantia"/>
              <a:cs typeface="Constantia"/>
            </a:endParaRPr>
          </a:p>
          <a:p>
            <a:pPr marL="1155700" lvl="2" indent="-229235">
              <a:lnSpc>
                <a:spcPct val="100000"/>
              </a:lnSpc>
              <a:spcBef>
                <a:spcPts val="509"/>
              </a:spcBef>
              <a:buFont typeface="Arial MT"/>
              <a:buChar char="•"/>
              <a:tabLst>
                <a:tab pos="1155700" algn="l"/>
                <a:tab pos="1156335" algn="l"/>
              </a:tabLst>
            </a:pPr>
            <a:r>
              <a:rPr lang="es-CO" sz="2000" spc="-10" dirty="0">
                <a:latin typeface="Constantia"/>
                <a:cs typeface="Constantia"/>
              </a:rPr>
              <a:t>Almacén</a:t>
            </a:r>
            <a:r>
              <a:rPr lang="es-CO" sz="2000" spc="-70" dirty="0">
                <a:latin typeface="Constantia"/>
                <a:cs typeface="Constantia"/>
              </a:rPr>
              <a:t> </a:t>
            </a:r>
            <a:r>
              <a:rPr lang="es-CO" sz="2000" spc="-5" dirty="0">
                <a:latin typeface="Constantia"/>
                <a:cs typeface="Constantia"/>
              </a:rPr>
              <a:t>que</a:t>
            </a:r>
            <a:r>
              <a:rPr lang="es-CO" sz="2000" spc="-95" dirty="0">
                <a:latin typeface="Constantia"/>
                <a:cs typeface="Constantia"/>
              </a:rPr>
              <a:t> </a:t>
            </a:r>
            <a:r>
              <a:rPr lang="es-CO" sz="2000" spc="-10" dirty="0">
                <a:latin typeface="Constantia"/>
                <a:cs typeface="Constantia"/>
              </a:rPr>
              <a:t>guarda</a:t>
            </a:r>
            <a:r>
              <a:rPr lang="es-CO" sz="2000" spc="-70" dirty="0">
                <a:latin typeface="Constantia"/>
                <a:cs typeface="Constantia"/>
              </a:rPr>
              <a:t> </a:t>
            </a:r>
            <a:r>
              <a:rPr lang="es-CO" sz="2000" spc="-10" dirty="0">
                <a:latin typeface="Constantia"/>
                <a:cs typeface="Constantia"/>
              </a:rPr>
              <a:t>toda</a:t>
            </a:r>
            <a:r>
              <a:rPr lang="es-CO" sz="2000" spc="-60" dirty="0">
                <a:latin typeface="Constantia"/>
                <a:cs typeface="Constantia"/>
              </a:rPr>
              <a:t> </a:t>
            </a:r>
            <a:r>
              <a:rPr lang="es-CO" sz="2000" spc="-5" dirty="0">
                <a:latin typeface="Constantia"/>
                <a:cs typeface="Constantia"/>
              </a:rPr>
              <a:t>la</a:t>
            </a:r>
            <a:r>
              <a:rPr lang="es-CO" sz="2000" spc="-50" dirty="0">
                <a:latin typeface="Constantia"/>
                <a:cs typeface="Constantia"/>
              </a:rPr>
              <a:t> </a:t>
            </a:r>
            <a:r>
              <a:rPr lang="es-CO" sz="2000" spc="-5" dirty="0">
                <a:latin typeface="Constantia"/>
                <a:cs typeface="Constantia"/>
              </a:rPr>
              <a:t>información</a:t>
            </a:r>
            <a:r>
              <a:rPr lang="es-CO" sz="2000" spc="-90" dirty="0">
                <a:latin typeface="Constantia"/>
                <a:cs typeface="Constantia"/>
              </a:rPr>
              <a:t> </a:t>
            </a:r>
            <a:r>
              <a:rPr lang="es-CO" sz="2000" spc="-5" dirty="0">
                <a:latin typeface="Constantia"/>
                <a:cs typeface="Constantia"/>
              </a:rPr>
              <a:t>del</a:t>
            </a:r>
            <a:r>
              <a:rPr lang="es-CO" sz="2000" spc="-30" dirty="0">
                <a:latin typeface="Constantia"/>
                <a:cs typeface="Constantia"/>
              </a:rPr>
              <a:t> </a:t>
            </a:r>
            <a:r>
              <a:rPr lang="es-CO" sz="2000" spc="-25" dirty="0">
                <a:latin typeface="Constantia"/>
                <a:cs typeface="Constantia"/>
              </a:rPr>
              <a:t>proyecto.</a:t>
            </a:r>
            <a:endParaRPr lang="es-CO" sz="2000" dirty="0">
              <a:latin typeface="Constantia"/>
              <a:cs typeface="Constantia"/>
            </a:endParaRPr>
          </a:p>
          <a:p>
            <a:pPr marL="1155700" lvl="2" indent="-229235">
              <a:lnSpc>
                <a:spcPct val="100000"/>
              </a:lnSpc>
              <a:spcBef>
                <a:spcPts val="480"/>
              </a:spcBef>
              <a:buFont typeface="Arial MT"/>
              <a:buChar char="•"/>
              <a:tabLst>
                <a:tab pos="1155700" algn="l"/>
                <a:tab pos="1156335" algn="l"/>
              </a:tabLst>
            </a:pPr>
            <a:r>
              <a:rPr lang="es-CO" sz="2000" spc="-20" dirty="0">
                <a:latin typeface="Constantia"/>
                <a:cs typeface="Constantia"/>
              </a:rPr>
              <a:t>H</a:t>
            </a:r>
            <a:r>
              <a:rPr lang="es-CO" sz="2000" spc="-5" dirty="0">
                <a:latin typeface="Constantia"/>
                <a:cs typeface="Constantia"/>
              </a:rPr>
              <a:t>abit</a:t>
            </a:r>
            <a:r>
              <a:rPr lang="es-CO" sz="2000" dirty="0">
                <a:latin typeface="Constantia"/>
                <a:cs typeface="Constantia"/>
              </a:rPr>
              <a:t>u</a:t>
            </a:r>
            <a:r>
              <a:rPr lang="es-CO" sz="2000" spc="-5" dirty="0">
                <a:latin typeface="Constantia"/>
                <a:cs typeface="Constantia"/>
              </a:rPr>
              <a:t>almen</a:t>
            </a:r>
            <a:r>
              <a:rPr lang="es-CO" sz="2000" spc="-30" dirty="0">
                <a:latin typeface="Constantia"/>
                <a:cs typeface="Constantia"/>
              </a:rPr>
              <a:t>t</a:t>
            </a:r>
            <a:r>
              <a:rPr lang="es-CO" sz="2000" spc="-5" dirty="0">
                <a:latin typeface="Constantia"/>
                <a:cs typeface="Constantia"/>
              </a:rPr>
              <a:t>e</a:t>
            </a:r>
            <a:r>
              <a:rPr lang="es-CO" sz="2000" spc="-70" dirty="0">
                <a:latin typeface="Constantia"/>
                <a:cs typeface="Constantia"/>
              </a:rPr>
              <a:t> </a:t>
            </a:r>
            <a:r>
              <a:rPr lang="es-CO" sz="2000" spc="-10" dirty="0">
                <a:latin typeface="Constantia"/>
                <a:cs typeface="Constantia"/>
              </a:rPr>
              <a:t>tien</a:t>
            </a:r>
            <a:r>
              <a:rPr lang="es-CO" sz="2000" spc="-5" dirty="0">
                <a:latin typeface="Constantia"/>
                <a:cs typeface="Constantia"/>
              </a:rPr>
              <a:t>e</a:t>
            </a:r>
            <a:r>
              <a:rPr lang="es-CO" sz="2000" spc="-100" dirty="0">
                <a:latin typeface="Constantia"/>
                <a:cs typeface="Constantia"/>
              </a:rPr>
              <a:t> </a:t>
            </a:r>
            <a:r>
              <a:rPr lang="es-CO" sz="2000" spc="-5" dirty="0">
                <a:latin typeface="Constantia"/>
                <a:cs typeface="Constantia"/>
              </a:rPr>
              <a:t>est</a:t>
            </a:r>
            <a:r>
              <a:rPr lang="es-CO" sz="2000" spc="-10" dirty="0">
                <a:latin typeface="Constantia"/>
                <a:cs typeface="Constantia"/>
              </a:rPr>
              <a:t>ru</a:t>
            </a:r>
            <a:r>
              <a:rPr lang="es-CO" sz="2000" dirty="0">
                <a:latin typeface="Constantia"/>
                <a:cs typeface="Constantia"/>
              </a:rPr>
              <a:t>c</a:t>
            </a:r>
            <a:r>
              <a:rPr lang="es-CO" sz="2000" spc="-10" dirty="0">
                <a:latin typeface="Constantia"/>
                <a:cs typeface="Constantia"/>
              </a:rPr>
              <a:t>tu</a:t>
            </a:r>
            <a:r>
              <a:rPr lang="es-CO" sz="2000" spc="-40" dirty="0">
                <a:latin typeface="Constantia"/>
                <a:cs typeface="Constantia"/>
              </a:rPr>
              <a:t>r</a:t>
            </a:r>
            <a:r>
              <a:rPr lang="es-CO" sz="2000" spc="-5" dirty="0">
                <a:latin typeface="Constantia"/>
                <a:cs typeface="Constantia"/>
              </a:rPr>
              <a:t>a</a:t>
            </a:r>
            <a:r>
              <a:rPr lang="es-CO" sz="2000" spc="-12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95" dirty="0">
                <a:latin typeface="Constantia"/>
                <a:cs typeface="Constantia"/>
              </a:rPr>
              <a:t> </a:t>
            </a:r>
            <a:r>
              <a:rPr lang="es-CO" sz="2000" spc="-5" dirty="0">
                <a:latin typeface="Constantia"/>
                <a:cs typeface="Constantia"/>
              </a:rPr>
              <a:t>á</a:t>
            </a:r>
            <a:r>
              <a:rPr lang="es-CO" sz="2000" spc="-20" dirty="0">
                <a:latin typeface="Constantia"/>
                <a:cs typeface="Constantia"/>
              </a:rPr>
              <a:t>r</a:t>
            </a:r>
            <a:r>
              <a:rPr lang="es-CO" sz="2000" spc="-10" dirty="0">
                <a:latin typeface="Constantia"/>
                <a:cs typeface="Constantia"/>
              </a:rPr>
              <a:t>bol.</a:t>
            </a:r>
            <a:endParaRPr lang="es-CO" sz="2000" dirty="0">
              <a:latin typeface="Constantia"/>
              <a:cs typeface="Constantia"/>
            </a:endParaRPr>
          </a:p>
          <a:p>
            <a:pPr marL="755650" lvl="1" indent="-285750">
              <a:lnSpc>
                <a:spcPct val="100000"/>
              </a:lnSpc>
              <a:spcBef>
                <a:spcPts val="550"/>
              </a:spcBef>
              <a:buFont typeface="Arial MT"/>
              <a:buChar char="–"/>
              <a:tabLst>
                <a:tab pos="755650" algn="l"/>
              </a:tabLst>
            </a:pPr>
            <a:r>
              <a:rPr lang="es-CO" sz="2400" b="1" dirty="0">
                <a:latin typeface="Constantia"/>
                <a:cs typeface="Constantia"/>
              </a:rPr>
              <a:t>Servidor</a:t>
            </a:r>
            <a:endParaRPr lang="es-CO" sz="2400" dirty="0">
              <a:latin typeface="Constantia"/>
              <a:cs typeface="Constantia"/>
            </a:endParaRPr>
          </a:p>
          <a:p>
            <a:pPr marL="1155700" lvl="2" indent="-229235">
              <a:lnSpc>
                <a:spcPct val="100000"/>
              </a:lnSpc>
              <a:spcBef>
                <a:spcPts val="505"/>
              </a:spcBef>
              <a:buFont typeface="Arial MT"/>
              <a:buChar char="•"/>
              <a:tabLst>
                <a:tab pos="1155700" algn="l"/>
                <a:tab pos="1156335" algn="l"/>
              </a:tabLst>
            </a:pPr>
            <a:r>
              <a:rPr lang="es-CO" sz="2000" spc="-5" dirty="0">
                <a:latin typeface="Constantia"/>
                <a:cs typeface="Constantia"/>
              </a:rPr>
              <a:t>Máquina</a:t>
            </a:r>
            <a:r>
              <a:rPr lang="es-CO" sz="2000" spc="-85" dirty="0">
                <a:latin typeface="Constantia"/>
                <a:cs typeface="Constantia"/>
              </a:rPr>
              <a:t> </a:t>
            </a:r>
            <a:r>
              <a:rPr lang="es-CO" sz="2000" spc="-10" dirty="0">
                <a:latin typeface="Constantia"/>
                <a:cs typeface="Constantia"/>
              </a:rPr>
              <a:t>donde</a:t>
            </a:r>
            <a:r>
              <a:rPr lang="es-CO" sz="2000" spc="-85" dirty="0">
                <a:latin typeface="Constantia"/>
                <a:cs typeface="Constantia"/>
              </a:rPr>
              <a:t> </a:t>
            </a:r>
            <a:r>
              <a:rPr lang="es-CO" sz="2000" spc="-5" dirty="0">
                <a:latin typeface="Constantia"/>
                <a:cs typeface="Constantia"/>
              </a:rPr>
              <a:t>está</a:t>
            </a:r>
            <a:r>
              <a:rPr lang="es-CO" sz="2000" spc="-105" dirty="0">
                <a:latin typeface="Constantia"/>
                <a:cs typeface="Constantia"/>
              </a:rPr>
              <a:t> </a:t>
            </a:r>
            <a:r>
              <a:rPr lang="es-CO" sz="2000" spc="-5" dirty="0">
                <a:latin typeface="Constantia"/>
                <a:cs typeface="Constantia"/>
              </a:rPr>
              <a:t>alojado</a:t>
            </a:r>
            <a:r>
              <a:rPr lang="es-CO" sz="2000" spc="-100" dirty="0">
                <a:latin typeface="Constantia"/>
                <a:cs typeface="Constantia"/>
              </a:rPr>
              <a:t> </a:t>
            </a:r>
            <a:r>
              <a:rPr lang="es-CO" sz="2000" spc="-5" dirty="0">
                <a:latin typeface="Constantia"/>
                <a:cs typeface="Constantia"/>
              </a:rPr>
              <a:t>el</a:t>
            </a:r>
            <a:r>
              <a:rPr lang="es-CO" sz="2000" spc="10" dirty="0">
                <a:latin typeface="Constantia"/>
                <a:cs typeface="Constantia"/>
              </a:rPr>
              <a:t> </a:t>
            </a:r>
            <a:r>
              <a:rPr lang="es-CO" sz="2000" spc="-15" dirty="0">
                <a:latin typeface="Constantia"/>
                <a:cs typeface="Constantia"/>
              </a:rPr>
              <a:t>repositorio.</a:t>
            </a:r>
            <a:endParaRPr lang="es-CO" sz="2000" dirty="0">
              <a:latin typeface="Constantia"/>
              <a:cs typeface="Constantia"/>
            </a:endParaRPr>
          </a:p>
          <a:p>
            <a:pPr marL="755650" lvl="1" indent="-285750">
              <a:lnSpc>
                <a:spcPct val="100000"/>
              </a:lnSpc>
              <a:spcBef>
                <a:spcPts val="550"/>
              </a:spcBef>
              <a:buFont typeface="Arial MT"/>
              <a:buChar char="–"/>
              <a:tabLst>
                <a:tab pos="755650" algn="l"/>
              </a:tabLst>
            </a:pPr>
            <a:r>
              <a:rPr lang="es-CO" sz="2400" b="1" spc="-35" dirty="0" err="1">
                <a:latin typeface="Constantia"/>
                <a:cs typeface="Constantia"/>
              </a:rPr>
              <a:t>Working</a:t>
            </a:r>
            <a:r>
              <a:rPr lang="es-CO" sz="2400" b="1" spc="5" dirty="0">
                <a:latin typeface="Constantia"/>
                <a:cs typeface="Constantia"/>
              </a:rPr>
              <a:t> </a:t>
            </a:r>
            <a:r>
              <a:rPr lang="es-CO" sz="2400" b="1" spc="-25" dirty="0" err="1">
                <a:latin typeface="Constantia"/>
                <a:cs typeface="Constantia"/>
              </a:rPr>
              <a:t>Copy</a:t>
            </a:r>
            <a:r>
              <a:rPr lang="es-CO" sz="2400" b="1" spc="-25" dirty="0">
                <a:latin typeface="Constantia"/>
                <a:cs typeface="Constantia"/>
              </a:rPr>
              <a:t>/</a:t>
            </a:r>
            <a:r>
              <a:rPr lang="es-CO" sz="2400" b="1" spc="-25" dirty="0" err="1">
                <a:latin typeface="Constantia"/>
                <a:cs typeface="Constantia"/>
              </a:rPr>
              <a:t>Working</a:t>
            </a:r>
            <a:r>
              <a:rPr lang="es-CO" sz="2400" b="1" spc="-5" dirty="0">
                <a:latin typeface="Constantia"/>
                <a:cs typeface="Constantia"/>
              </a:rPr>
              <a:t> Set</a:t>
            </a:r>
            <a:r>
              <a:rPr lang="es-CO" sz="2400" b="1" spc="25" dirty="0">
                <a:latin typeface="Constantia"/>
                <a:cs typeface="Constantia"/>
              </a:rPr>
              <a:t> </a:t>
            </a:r>
            <a:r>
              <a:rPr lang="es-CO" sz="2400" spc="-10" dirty="0">
                <a:latin typeface="Constantia"/>
                <a:cs typeface="Constantia"/>
              </a:rPr>
              <a:t>(Copia</a:t>
            </a:r>
            <a:r>
              <a:rPr lang="es-CO" sz="2400" spc="-130" dirty="0">
                <a:latin typeface="Constantia"/>
                <a:cs typeface="Constantia"/>
              </a:rPr>
              <a:t> </a:t>
            </a:r>
            <a:r>
              <a:rPr lang="es-CO" sz="2400" spc="-5" dirty="0">
                <a:latin typeface="Constantia"/>
                <a:cs typeface="Constantia"/>
              </a:rPr>
              <a:t>de</a:t>
            </a:r>
            <a:r>
              <a:rPr lang="es-CO" sz="2400" spc="-75" dirty="0">
                <a:latin typeface="Constantia"/>
                <a:cs typeface="Constantia"/>
              </a:rPr>
              <a:t> </a:t>
            </a:r>
            <a:r>
              <a:rPr lang="es-CO" sz="2400" spc="-10" dirty="0">
                <a:latin typeface="Constantia"/>
                <a:cs typeface="Constantia"/>
              </a:rPr>
              <a:t>trabajo)</a:t>
            </a:r>
            <a:endParaRPr lang="es-CO" sz="2400" dirty="0">
              <a:latin typeface="Constantia"/>
              <a:cs typeface="Constantia"/>
            </a:endParaRPr>
          </a:p>
          <a:p>
            <a:pPr marL="1155700" lvl="2" indent="-229235">
              <a:lnSpc>
                <a:spcPct val="100000"/>
              </a:lnSpc>
              <a:spcBef>
                <a:spcPts val="509"/>
              </a:spcBef>
              <a:buFont typeface="Arial MT"/>
              <a:buChar char="•"/>
              <a:tabLst>
                <a:tab pos="1155700" algn="l"/>
                <a:tab pos="1156335" algn="l"/>
              </a:tabLst>
            </a:pPr>
            <a:r>
              <a:rPr lang="es-CO" sz="2000" spc="-10" dirty="0">
                <a:latin typeface="Constantia"/>
                <a:cs typeface="Constantia"/>
              </a:rPr>
              <a:t>Copia</a:t>
            </a:r>
            <a:r>
              <a:rPr lang="es-CO" sz="2000" spc="-55" dirty="0">
                <a:latin typeface="Constantia"/>
                <a:cs typeface="Constantia"/>
              </a:rPr>
              <a:t> </a:t>
            </a:r>
            <a:r>
              <a:rPr lang="es-CO" sz="2000" dirty="0">
                <a:latin typeface="Constantia"/>
                <a:cs typeface="Constantia"/>
              </a:rPr>
              <a:t>local</a:t>
            </a:r>
            <a:r>
              <a:rPr lang="es-CO" sz="2000" spc="-55" dirty="0">
                <a:latin typeface="Constantia"/>
                <a:cs typeface="Constantia"/>
              </a:rPr>
              <a:t> </a:t>
            </a:r>
            <a:r>
              <a:rPr lang="es-CO" sz="2000" spc="-10" dirty="0">
                <a:latin typeface="Constantia"/>
                <a:cs typeface="Constantia"/>
              </a:rPr>
              <a:t>donde</a:t>
            </a:r>
            <a:r>
              <a:rPr lang="es-CO" sz="2000" spc="-90" dirty="0">
                <a:latin typeface="Constantia"/>
                <a:cs typeface="Constantia"/>
              </a:rPr>
              <a:t> </a:t>
            </a:r>
            <a:r>
              <a:rPr lang="es-CO" sz="2000" spc="-5" dirty="0">
                <a:latin typeface="Constantia"/>
                <a:cs typeface="Constantia"/>
              </a:rPr>
              <a:t>el</a:t>
            </a:r>
            <a:r>
              <a:rPr lang="es-CO" sz="2000" spc="-50" dirty="0">
                <a:latin typeface="Constantia"/>
                <a:cs typeface="Constantia"/>
              </a:rPr>
              <a:t> </a:t>
            </a:r>
            <a:r>
              <a:rPr lang="es-CO" sz="2000" spc="-5" dirty="0">
                <a:latin typeface="Constantia"/>
                <a:cs typeface="Constantia"/>
              </a:rPr>
              <a:t>desarrollador</a:t>
            </a:r>
            <a:r>
              <a:rPr lang="es-CO" sz="2000" spc="-100" dirty="0">
                <a:latin typeface="Constantia"/>
                <a:cs typeface="Constantia"/>
              </a:rPr>
              <a:t> </a:t>
            </a:r>
            <a:r>
              <a:rPr lang="es-CO" sz="2000" spc="-10" dirty="0">
                <a:latin typeface="Constantia"/>
                <a:cs typeface="Constantia"/>
              </a:rPr>
              <a:t>trabaja.</a:t>
            </a:r>
            <a:endParaRPr lang="es-CO" sz="2000" dirty="0">
              <a:latin typeface="Constantia"/>
              <a:cs typeface="Constantia"/>
            </a:endParaRPr>
          </a:p>
          <a:p>
            <a:pPr marL="755650" lvl="1" indent="-285750">
              <a:lnSpc>
                <a:spcPct val="100000"/>
              </a:lnSpc>
              <a:spcBef>
                <a:spcPts val="545"/>
              </a:spcBef>
              <a:buFont typeface="Arial MT"/>
              <a:buChar char="–"/>
              <a:tabLst>
                <a:tab pos="755650" algn="l"/>
              </a:tabLst>
            </a:pPr>
            <a:r>
              <a:rPr lang="es-CO" sz="2400" b="1" spc="-15" dirty="0" err="1">
                <a:latin typeface="Constantia"/>
                <a:cs typeface="Constantia"/>
              </a:rPr>
              <a:t>Trunk</a:t>
            </a:r>
            <a:r>
              <a:rPr lang="es-CO" sz="2400" b="1" spc="-15" dirty="0">
                <a:latin typeface="Constantia"/>
                <a:cs typeface="Constantia"/>
              </a:rPr>
              <a:t>/</a:t>
            </a:r>
            <a:r>
              <a:rPr lang="es-CO" sz="2400" b="1" spc="-15" dirty="0" err="1">
                <a:latin typeface="Constantia"/>
                <a:cs typeface="Constantia"/>
              </a:rPr>
              <a:t>Main</a:t>
            </a:r>
            <a:r>
              <a:rPr lang="es-CO" sz="2400" b="1" spc="-15" dirty="0">
                <a:latin typeface="Constantia"/>
                <a:cs typeface="Constantia"/>
              </a:rPr>
              <a:t>/Master</a:t>
            </a:r>
            <a:r>
              <a:rPr lang="es-CO" sz="2400" b="1" spc="-5" dirty="0">
                <a:latin typeface="Constantia"/>
                <a:cs typeface="Constantia"/>
              </a:rPr>
              <a:t> </a:t>
            </a:r>
            <a:r>
              <a:rPr lang="es-CO" sz="2400" dirty="0">
                <a:latin typeface="Constantia"/>
                <a:cs typeface="Constantia"/>
              </a:rPr>
              <a:t>(Rama</a:t>
            </a:r>
            <a:r>
              <a:rPr lang="es-CO" sz="2400" spc="-120" dirty="0">
                <a:latin typeface="Constantia"/>
                <a:cs typeface="Constantia"/>
              </a:rPr>
              <a:t> </a:t>
            </a:r>
            <a:r>
              <a:rPr lang="es-CO" sz="2400" dirty="0">
                <a:latin typeface="Constantia"/>
                <a:cs typeface="Constantia"/>
              </a:rPr>
              <a:t>principal):</a:t>
            </a:r>
          </a:p>
          <a:p>
            <a:pPr marL="1155700" marR="78740" lvl="2" indent="-229235">
              <a:lnSpc>
                <a:spcPct val="100000"/>
              </a:lnSpc>
              <a:spcBef>
                <a:spcPts val="509"/>
              </a:spcBef>
              <a:buFont typeface="Arial MT"/>
              <a:buChar char="•"/>
              <a:tabLst>
                <a:tab pos="1155700" algn="l"/>
                <a:tab pos="1156335" algn="l"/>
              </a:tabLst>
            </a:pPr>
            <a:r>
              <a:rPr lang="es-CO" sz="2000" spc="-5" dirty="0">
                <a:latin typeface="Constantia"/>
                <a:cs typeface="Constantia"/>
              </a:rPr>
              <a:t>Localización</a:t>
            </a:r>
            <a:r>
              <a:rPr lang="es-CO" sz="2000" spc="-80" dirty="0">
                <a:latin typeface="Constantia"/>
                <a:cs typeface="Constantia"/>
              </a:rPr>
              <a:t> </a:t>
            </a:r>
            <a:r>
              <a:rPr lang="es-CO" sz="2000" spc="-10" dirty="0">
                <a:latin typeface="Constantia"/>
                <a:cs typeface="Constantia"/>
              </a:rPr>
              <a:t>dentro</a:t>
            </a:r>
            <a:r>
              <a:rPr lang="es-CO" sz="2000" spc="-114" dirty="0">
                <a:latin typeface="Constantia"/>
                <a:cs typeface="Constantia"/>
              </a:rPr>
              <a:t> </a:t>
            </a:r>
            <a:r>
              <a:rPr lang="es-CO" sz="2000" spc="-5" dirty="0">
                <a:latin typeface="Constantia"/>
                <a:cs typeface="Constantia"/>
              </a:rPr>
              <a:t>del</a:t>
            </a:r>
            <a:r>
              <a:rPr lang="es-CO" sz="2000" spc="-10" dirty="0">
                <a:latin typeface="Constantia"/>
                <a:cs typeface="Constantia"/>
              </a:rPr>
              <a:t> repositorio</a:t>
            </a:r>
            <a:r>
              <a:rPr lang="es-CO" sz="2000" spc="-120" dirty="0">
                <a:latin typeface="Constantia"/>
                <a:cs typeface="Constantia"/>
              </a:rPr>
              <a:t> </a:t>
            </a:r>
            <a:r>
              <a:rPr lang="es-CO" sz="2000" spc="-5" dirty="0">
                <a:latin typeface="Constantia"/>
                <a:cs typeface="Constantia"/>
              </a:rPr>
              <a:t>que</a:t>
            </a:r>
            <a:r>
              <a:rPr lang="es-CO" sz="2000" spc="-85" dirty="0">
                <a:latin typeface="Constantia"/>
                <a:cs typeface="Constantia"/>
              </a:rPr>
              <a:t> </a:t>
            </a:r>
            <a:r>
              <a:rPr lang="es-CO" sz="2000" spc="-10" dirty="0">
                <a:latin typeface="Constantia"/>
                <a:cs typeface="Constantia"/>
              </a:rPr>
              <a:t>contiene</a:t>
            </a:r>
            <a:r>
              <a:rPr lang="es-CO" sz="2000" spc="-40" dirty="0">
                <a:latin typeface="Constantia"/>
                <a:cs typeface="Constantia"/>
              </a:rPr>
              <a:t> </a:t>
            </a:r>
            <a:r>
              <a:rPr lang="es-CO" sz="2000" spc="-5" dirty="0">
                <a:latin typeface="Constantia"/>
                <a:cs typeface="Constantia"/>
              </a:rPr>
              <a:t>la</a:t>
            </a:r>
            <a:r>
              <a:rPr lang="es-CO" sz="2000" spc="-70" dirty="0">
                <a:latin typeface="Constantia"/>
                <a:cs typeface="Constantia"/>
              </a:rPr>
              <a:t> </a:t>
            </a:r>
            <a:r>
              <a:rPr lang="es-CO" sz="2000" spc="-10" dirty="0">
                <a:latin typeface="Constantia"/>
                <a:cs typeface="Constantia"/>
              </a:rPr>
              <a:t>rama </a:t>
            </a:r>
            <a:r>
              <a:rPr lang="es-CO" sz="2000" spc="-484" dirty="0">
                <a:latin typeface="Constantia"/>
                <a:cs typeface="Constantia"/>
              </a:rPr>
              <a:t> </a:t>
            </a:r>
            <a:r>
              <a:rPr lang="es-CO" sz="2000" spc="-5" dirty="0">
                <a:latin typeface="Constantia"/>
                <a:cs typeface="Constantia"/>
              </a:rPr>
              <a:t>principal</a:t>
            </a:r>
            <a:r>
              <a:rPr lang="es-CO" sz="2000" spc="-45" dirty="0">
                <a:latin typeface="Constantia"/>
                <a:cs typeface="Constantia"/>
              </a:rPr>
              <a:t> </a:t>
            </a:r>
            <a:r>
              <a:rPr lang="es-CO" sz="2000" spc="-5" dirty="0">
                <a:latin typeface="Constantia"/>
                <a:cs typeface="Constantia"/>
              </a:rPr>
              <a:t>de</a:t>
            </a:r>
            <a:r>
              <a:rPr lang="es-CO" sz="2000" spc="-95" dirty="0">
                <a:latin typeface="Constantia"/>
                <a:cs typeface="Constantia"/>
              </a:rPr>
              <a:t> </a:t>
            </a:r>
            <a:r>
              <a:rPr lang="es-CO" sz="2000" spc="-15" dirty="0">
                <a:latin typeface="Constantia"/>
                <a:cs typeface="Constantia"/>
              </a:rPr>
              <a:t>desarrollo.</a:t>
            </a:r>
            <a:endParaRPr lang="es-CO" sz="2000" dirty="0">
              <a:latin typeface="Constantia"/>
              <a:cs typeface="Constanti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36370" y="153923"/>
              <a:ext cx="5785865" cy="925067"/>
            </a:xfrm>
            <a:prstGeom prst="rect">
              <a:avLst/>
            </a:prstGeom>
          </p:spPr>
        </p:pic>
        <p:pic>
          <p:nvPicPr>
            <p:cNvPr id="9" name="object 9"/>
            <p:cNvPicPr/>
            <p:nvPr/>
          </p:nvPicPr>
          <p:blipFill>
            <a:blip r:embed="rId5" cstate="print"/>
            <a:stretch>
              <a:fillRect/>
            </a:stretch>
          </p:blipFill>
          <p:spPr>
            <a:xfrm>
              <a:off x="6662928" y="153923"/>
              <a:ext cx="1044701" cy="925067"/>
            </a:xfrm>
            <a:prstGeom prst="rect">
              <a:avLst/>
            </a:prstGeom>
          </p:spPr>
        </p:pic>
      </p:grpSp>
      <p:sp>
        <p:nvSpPr>
          <p:cNvPr id="11" name="object 11"/>
          <p:cNvSpPr txBox="1">
            <a:spLocks noGrp="1"/>
          </p:cNvSpPr>
          <p:nvPr>
            <p:ph type="title"/>
          </p:nvPr>
        </p:nvSpPr>
        <p:spPr>
          <a:xfrm>
            <a:off x="1703323" y="273304"/>
            <a:ext cx="5738495" cy="513080"/>
          </a:xfrm>
          <a:prstGeom prst="rect">
            <a:avLst/>
          </a:prstGeom>
        </p:spPr>
        <p:txBody>
          <a:bodyPr vert="horz" wrap="square" lIns="0" tIns="12065" rIns="0" bIns="0" rtlCol="0">
            <a:spAutoFit/>
          </a:bodyPr>
          <a:lstStyle/>
          <a:p>
            <a:pPr marL="12700">
              <a:lnSpc>
                <a:spcPct val="100000"/>
              </a:lnSpc>
              <a:spcBef>
                <a:spcPts val="95"/>
              </a:spcBef>
            </a:pPr>
            <a:r>
              <a:rPr spc="-10" dirty="0"/>
              <a:t>Ejemplo</a:t>
            </a:r>
            <a:r>
              <a:rPr spc="5" dirty="0"/>
              <a:t> </a:t>
            </a:r>
            <a:r>
              <a:rPr spc="-5" dirty="0"/>
              <a:t>de </a:t>
            </a:r>
            <a:r>
              <a:rPr dirty="0"/>
              <a:t>Servidor</a:t>
            </a:r>
            <a:r>
              <a:rPr spc="10" dirty="0"/>
              <a:t> </a:t>
            </a:r>
            <a:r>
              <a:rPr spc="-15" dirty="0"/>
              <a:t>interno</a:t>
            </a:r>
            <a:r>
              <a:rPr spc="15" dirty="0"/>
              <a:t> </a:t>
            </a:r>
            <a:r>
              <a:rPr spc="-5" dirty="0"/>
              <a:t>de</a:t>
            </a:r>
            <a:r>
              <a:rPr spc="20" dirty="0"/>
              <a:t> </a:t>
            </a:r>
            <a:r>
              <a:rPr spc="-5" dirty="0"/>
              <a:t>Git</a:t>
            </a:r>
          </a:p>
        </p:txBody>
      </p:sp>
      <p:sp>
        <p:nvSpPr>
          <p:cNvPr id="12" name="object 12"/>
          <p:cNvSpPr txBox="1"/>
          <p:nvPr/>
        </p:nvSpPr>
        <p:spPr>
          <a:xfrm>
            <a:off x="535940" y="830364"/>
            <a:ext cx="7068184" cy="484124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dirty="0">
                <a:latin typeface="Constantia"/>
                <a:cs typeface="Constantia"/>
              </a:rPr>
              <a:t>Ubuntu</a:t>
            </a:r>
            <a:r>
              <a:rPr sz="2800" spc="-40" dirty="0">
                <a:latin typeface="Constantia"/>
                <a:cs typeface="Constantia"/>
              </a:rPr>
              <a:t> </a:t>
            </a:r>
            <a:r>
              <a:rPr sz="2800" spc="-5" dirty="0">
                <a:latin typeface="Constantia"/>
                <a:cs typeface="Constantia"/>
              </a:rPr>
              <a:t>Server</a:t>
            </a:r>
            <a:r>
              <a:rPr sz="2800" spc="-125" dirty="0">
                <a:latin typeface="Constantia"/>
                <a:cs typeface="Constantia"/>
              </a:rPr>
              <a:t> </a:t>
            </a:r>
            <a:r>
              <a:rPr sz="2800" spc="-15" dirty="0">
                <a:latin typeface="Constantia"/>
                <a:cs typeface="Constantia"/>
              </a:rPr>
              <a:t>13.04</a:t>
            </a:r>
            <a:r>
              <a:rPr sz="2800" spc="-10" dirty="0">
                <a:latin typeface="Constantia"/>
                <a:cs typeface="Constantia"/>
              </a:rPr>
              <a:t> 64bit</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dirty="0">
                <a:latin typeface="Constantia"/>
                <a:cs typeface="Constantia"/>
              </a:rPr>
              <a:t>Instalación</a:t>
            </a:r>
            <a:r>
              <a:rPr sz="2400" spc="-35" dirty="0">
                <a:latin typeface="Constantia"/>
                <a:cs typeface="Constantia"/>
              </a:rPr>
              <a:t> </a:t>
            </a:r>
            <a:r>
              <a:rPr sz="2400" spc="-5" dirty="0">
                <a:latin typeface="Constantia"/>
                <a:cs typeface="Constantia"/>
              </a:rPr>
              <a:t>mínim</a:t>
            </a:r>
            <a:r>
              <a:rPr sz="2400" dirty="0">
                <a:latin typeface="Constantia"/>
                <a:cs typeface="Constantia"/>
              </a:rPr>
              <a:t>a</a:t>
            </a:r>
            <a:r>
              <a:rPr sz="2400" spc="-135" dirty="0">
                <a:latin typeface="Constantia"/>
                <a:cs typeface="Constantia"/>
              </a:rPr>
              <a:t> </a:t>
            </a:r>
            <a:r>
              <a:rPr sz="2400" spc="-50" dirty="0">
                <a:latin typeface="Constantia"/>
                <a:cs typeface="Constantia"/>
              </a:rPr>
              <a:t>c</a:t>
            </a:r>
            <a:r>
              <a:rPr sz="2400" dirty="0">
                <a:latin typeface="Constantia"/>
                <a:cs typeface="Constantia"/>
              </a:rPr>
              <a:t>omo</a:t>
            </a:r>
            <a:r>
              <a:rPr sz="2400" spc="-120" dirty="0">
                <a:latin typeface="Constantia"/>
                <a:cs typeface="Constantia"/>
              </a:rPr>
              <a:t> </a:t>
            </a:r>
            <a:r>
              <a:rPr sz="2400" dirty="0">
                <a:latin typeface="Constantia"/>
                <a:cs typeface="Constantia"/>
              </a:rPr>
              <a:t>VM</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dirty="0">
                <a:latin typeface="Constantia"/>
                <a:cs typeface="Constantia"/>
              </a:rPr>
              <a:t>Grupo</a:t>
            </a:r>
            <a:r>
              <a:rPr sz="2400" spc="-130" dirty="0">
                <a:latin typeface="Constantia"/>
                <a:cs typeface="Constantia"/>
              </a:rPr>
              <a:t> </a:t>
            </a:r>
            <a:r>
              <a:rPr sz="2400" spc="-5" dirty="0">
                <a:latin typeface="Constantia"/>
                <a:cs typeface="Constantia"/>
              </a:rPr>
              <a:t>de</a:t>
            </a:r>
            <a:r>
              <a:rPr sz="2400" spc="-105" dirty="0">
                <a:latin typeface="Constantia"/>
                <a:cs typeface="Constantia"/>
              </a:rPr>
              <a:t> </a:t>
            </a:r>
            <a:r>
              <a:rPr sz="2400" spc="-5" dirty="0">
                <a:latin typeface="Constantia"/>
                <a:cs typeface="Constantia"/>
              </a:rPr>
              <a:t>paquetes:</a:t>
            </a:r>
            <a:r>
              <a:rPr sz="2400" spc="-35" dirty="0">
                <a:latin typeface="Constantia"/>
                <a:cs typeface="Constantia"/>
              </a:rPr>
              <a:t> </a:t>
            </a:r>
            <a:r>
              <a:rPr sz="2400" spc="-5" dirty="0">
                <a:latin typeface="Constantia"/>
                <a:cs typeface="Constantia"/>
              </a:rPr>
              <a:t>OpenSSH</a:t>
            </a:r>
            <a:r>
              <a:rPr sz="2400" spc="-15" dirty="0">
                <a:latin typeface="Constantia"/>
                <a:cs typeface="Constantia"/>
              </a:rPr>
              <a:t> </a:t>
            </a:r>
            <a:r>
              <a:rPr sz="2400" spc="-5" dirty="0">
                <a:latin typeface="Constantia"/>
                <a:cs typeface="Constantia"/>
              </a:rPr>
              <a:t>Server</a:t>
            </a:r>
            <a:endParaRPr sz="2400">
              <a:latin typeface="Constantia"/>
              <a:cs typeface="Constantia"/>
            </a:endParaRPr>
          </a:p>
          <a:p>
            <a:pPr marL="755650" lvl="1" indent="-285750">
              <a:lnSpc>
                <a:spcPct val="100000"/>
              </a:lnSpc>
              <a:spcBef>
                <a:spcPts val="580"/>
              </a:spcBef>
              <a:buFont typeface="Arial MT"/>
              <a:buChar char="–"/>
              <a:tabLst>
                <a:tab pos="755650" algn="l"/>
              </a:tabLst>
            </a:pPr>
            <a:r>
              <a:rPr sz="2400" spc="-10" dirty="0">
                <a:latin typeface="Constantia"/>
                <a:cs typeface="Constantia"/>
              </a:rPr>
              <a:t>Paquetes</a:t>
            </a:r>
            <a:r>
              <a:rPr sz="2400" spc="-60" dirty="0">
                <a:latin typeface="Constantia"/>
                <a:cs typeface="Constantia"/>
              </a:rPr>
              <a:t> </a:t>
            </a:r>
            <a:r>
              <a:rPr sz="2400" spc="-10" dirty="0">
                <a:latin typeface="Constantia"/>
                <a:cs typeface="Constantia"/>
              </a:rPr>
              <a:t>necesarios:</a:t>
            </a:r>
            <a:r>
              <a:rPr sz="2400" spc="-70" dirty="0">
                <a:latin typeface="Constantia"/>
                <a:cs typeface="Constantia"/>
              </a:rPr>
              <a:t> </a:t>
            </a:r>
            <a:r>
              <a:rPr sz="2400" spc="-5" dirty="0">
                <a:latin typeface="Constantia"/>
                <a:cs typeface="Constantia"/>
              </a:rPr>
              <a:t>git</a:t>
            </a:r>
            <a:endParaRPr sz="2400">
              <a:latin typeface="Constantia"/>
              <a:cs typeface="Constantia"/>
            </a:endParaRPr>
          </a:p>
          <a:p>
            <a:pPr marL="755650" marR="175260" lvl="1" indent="-285750">
              <a:lnSpc>
                <a:spcPct val="100000"/>
              </a:lnSpc>
              <a:spcBef>
                <a:spcPts val="575"/>
              </a:spcBef>
              <a:buFont typeface="Arial MT"/>
              <a:buChar char="–"/>
              <a:tabLst>
                <a:tab pos="755650" algn="l"/>
              </a:tabLst>
            </a:pPr>
            <a:r>
              <a:rPr sz="2400" spc="-10" dirty="0">
                <a:latin typeface="Constantia"/>
                <a:cs typeface="Constantia"/>
              </a:rPr>
              <a:t>Paquetes</a:t>
            </a:r>
            <a:r>
              <a:rPr sz="2400" spc="-110" dirty="0">
                <a:latin typeface="Constantia"/>
                <a:cs typeface="Constantia"/>
              </a:rPr>
              <a:t> </a:t>
            </a:r>
            <a:r>
              <a:rPr sz="2400" spc="-10" dirty="0">
                <a:latin typeface="Constantia"/>
                <a:cs typeface="Constantia"/>
              </a:rPr>
              <a:t>extra:</a:t>
            </a:r>
            <a:r>
              <a:rPr sz="2400" spc="-60" dirty="0">
                <a:latin typeface="Constantia"/>
                <a:cs typeface="Constantia"/>
              </a:rPr>
              <a:t> </a:t>
            </a:r>
            <a:r>
              <a:rPr sz="2400" spc="-15" dirty="0">
                <a:latin typeface="Constantia"/>
                <a:cs typeface="Constantia"/>
              </a:rPr>
              <a:t>gitweb</a:t>
            </a:r>
            <a:r>
              <a:rPr sz="2400" spc="-45" dirty="0">
                <a:latin typeface="Constantia"/>
                <a:cs typeface="Constantia"/>
              </a:rPr>
              <a:t> </a:t>
            </a:r>
            <a:r>
              <a:rPr sz="2400" spc="-5" dirty="0">
                <a:latin typeface="Constantia"/>
                <a:cs typeface="Constantia"/>
              </a:rPr>
              <a:t>(sólo</a:t>
            </a:r>
            <a:r>
              <a:rPr sz="2400" spc="-95" dirty="0">
                <a:latin typeface="Constantia"/>
                <a:cs typeface="Constantia"/>
              </a:rPr>
              <a:t> </a:t>
            </a:r>
            <a:r>
              <a:rPr sz="2400" dirty="0">
                <a:latin typeface="Constantia"/>
                <a:cs typeface="Constantia"/>
              </a:rPr>
              <a:t>si</a:t>
            </a:r>
            <a:r>
              <a:rPr sz="2400" spc="-60" dirty="0">
                <a:latin typeface="Constantia"/>
                <a:cs typeface="Constantia"/>
              </a:rPr>
              <a:t> </a:t>
            </a:r>
            <a:r>
              <a:rPr sz="2400" spc="-10" dirty="0">
                <a:latin typeface="Constantia"/>
                <a:cs typeface="Constantia"/>
              </a:rPr>
              <a:t>queremos</a:t>
            </a:r>
            <a:r>
              <a:rPr sz="2400" spc="-90" dirty="0">
                <a:latin typeface="Constantia"/>
                <a:cs typeface="Constantia"/>
              </a:rPr>
              <a:t> </a:t>
            </a:r>
            <a:r>
              <a:rPr sz="2400" dirty="0">
                <a:latin typeface="Constantia"/>
                <a:cs typeface="Constantia"/>
              </a:rPr>
              <a:t>poder </a:t>
            </a:r>
            <a:r>
              <a:rPr sz="2400" spc="-590" dirty="0">
                <a:latin typeface="Constantia"/>
                <a:cs typeface="Constantia"/>
              </a:rPr>
              <a:t> </a:t>
            </a:r>
            <a:r>
              <a:rPr sz="2400" dirty="0">
                <a:latin typeface="Constantia"/>
                <a:cs typeface="Constantia"/>
              </a:rPr>
              <a:t>visualizar</a:t>
            </a:r>
            <a:r>
              <a:rPr sz="2400" spc="-95" dirty="0">
                <a:latin typeface="Constantia"/>
                <a:cs typeface="Constantia"/>
              </a:rPr>
              <a:t> </a:t>
            </a:r>
            <a:r>
              <a:rPr sz="2400" spc="-5" dirty="0">
                <a:latin typeface="Constantia"/>
                <a:cs typeface="Constantia"/>
              </a:rPr>
              <a:t>los</a:t>
            </a:r>
            <a:r>
              <a:rPr sz="2400" spc="-80" dirty="0">
                <a:latin typeface="Constantia"/>
                <a:cs typeface="Constantia"/>
              </a:rPr>
              <a:t> </a:t>
            </a:r>
            <a:r>
              <a:rPr sz="2400" spc="-10" dirty="0">
                <a:latin typeface="Constantia"/>
                <a:cs typeface="Constantia"/>
              </a:rPr>
              <a:t>repositorios</a:t>
            </a:r>
            <a:r>
              <a:rPr sz="2400" spc="-85" dirty="0">
                <a:latin typeface="Constantia"/>
                <a:cs typeface="Constantia"/>
              </a:rPr>
              <a:t> </a:t>
            </a:r>
            <a:r>
              <a:rPr sz="2400" dirty="0">
                <a:latin typeface="Constantia"/>
                <a:cs typeface="Constantia"/>
              </a:rPr>
              <a:t>a</a:t>
            </a:r>
            <a:r>
              <a:rPr sz="2400" spc="-95" dirty="0">
                <a:latin typeface="Constantia"/>
                <a:cs typeface="Constantia"/>
              </a:rPr>
              <a:t> </a:t>
            </a:r>
            <a:r>
              <a:rPr sz="2400" spc="-30" dirty="0">
                <a:latin typeface="Constantia"/>
                <a:cs typeface="Constantia"/>
              </a:rPr>
              <a:t>través</a:t>
            </a:r>
            <a:r>
              <a:rPr sz="2400" spc="-95" dirty="0">
                <a:latin typeface="Constantia"/>
                <a:cs typeface="Constantia"/>
              </a:rPr>
              <a:t> </a:t>
            </a:r>
            <a:r>
              <a:rPr sz="2400" spc="-5" dirty="0">
                <a:latin typeface="Constantia"/>
                <a:cs typeface="Constantia"/>
              </a:rPr>
              <a:t>de</a:t>
            </a:r>
            <a:r>
              <a:rPr sz="2400" spc="-65" dirty="0">
                <a:latin typeface="Constantia"/>
                <a:cs typeface="Constantia"/>
              </a:rPr>
              <a:t> </a:t>
            </a:r>
            <a:r>
              <a:rPr sz="2400" dirty="0">
                <a:latin typeface="Constantia"/>
                <a:cs typeface="Constantia"/>
              </a:rPr>
              <a:t>la</a:t>
            </a:r>
            <a:r>
              <a:rPr sz="2400" spc="-125" dirty="0">
                <a:latin typeface="Constantia"/>
                <a:cs typeface="Constantia"/>
              </a:rPr>
              <a:t> </a:t>
            </a:r>
            <a:r>
              <a:rPr sz="2400" spc="-15" dirty="0">
                <a:latin typeface="Constantia"/>
                <a:cs typeface="Constantia"/>
              </a:rPr>
              <a:t>web)</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dirty="0">
                <a:latin typeface="Constantia"/>
                <a:cs typeface="Constantia"/>
              </a:rPr>
              <a:t>P</a:t>
            </a:r>
            <a:r>
              <a:rPr sz="2800" spc="-40" dirty="0">
                <a:latin typeface="Constantia"/>
                <a:cs typeface="Constantia"/>
              </a:rPr>
              <a:t>r</a:t>
            </a:r>
            <a:r>
              <a:rPr sz="2800" dirty="0">
                <a:latin typeface="Constantia"/>
                <a:cs typeface="Constantia"/>
              </a:rPr>
              <a:t>o</a:t>
            </a:r>
            <a:r>
              <a:rPr sz="2800" spc="-60" dirty="0">
                <a:latin typeface="Constantia"/>
                <a:cs typeface="Constantia"/>
              </a:rPr>
              <a:t>c</a:t>
            </a:r>
            <a:r>
              <a:rPr sz="2800" dirty="0">
                <a:latin typeface="Constantia"/>
                <a:cs typeface="Constantia"/>
              </a:rPr>
              <a:t>eso</a:t>
            </a:r>
            <a:r>
              <a:rPr sz="2800" spc="-155" dirty="0">
                <a:latin typeface="Constantia"/>
                <a:cs typeface="Constantia"/>
              </a:rPr>
              <a:t> </a:t>
            </a:r>
            <a:r>
              <a:rPr sz="2800" spc="-5" dirty="0">
                <a:latin typeface="Constantia"/>
                <a:cs typeface="Constantia"/>
              </a:rPr>
              <a:t>d</a:t>
            </a:r>
            <a:r>
              <a:rPr sz="2800" dirty="0">
                <a:latin typeface="Constantia"/>
                <a:cs typeface="Constantia"/>
              </a:rPr>
              <a:t>e</a:t>
            </a:r>
            <a:r>
              <a:rPr sz="2800" spc="-80" dirty="0">
                <a:latin typeface="Constantia"/>
                <a:cs typeface="Constantia"/>
              </a:rPr>
              <a:t> </a:t>
            </a:r>
            <a:r>
              <a:rPr sz="2800" spc="-5" dirty="0">
                <a:latin typeface="Constantia"/>
                <a:cs typeface="Constantia"/>
              </a:rPr>
              <a:t>instalaci</a:t>
            </a:r>
            <a:r>
              <a:rPr sz="2800" spc="-10" dirty="0">
                <a:latin typeface="Constantia"/>
                <a:cs typeface="Constantia"/>
              </a:rPr>
              <a:t>ó</a:t>
            </a:r>
            <a:r>
              <a:rPr sz="2800" dirty="0">
                <a:latin typeface="Constantia"/>
                <a:cs typeface="Constantia"/>
              </a:rPr>
              <a:t>n</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10" dirty="0">
                <a:latin typeface="Constantia"/>
                <a:cs typeface="Constantia"/>
              </a:rPr>
              <a:t>Crear</a:t>
            </a:r>
            <a:r>
              <a:rPr sz="2400" spc="-140" dirty="0">
                <a:latin typeface="Constantia"/>
                <a:cs typeface="Constantia"/>
              </a:rPr>
              <a:t> </a:t>
            </a:r>
            <a:r>
              <a:rPr sz="2400" spc="-5" dirty="0">
                <a:latin typeface="Constantia"/>
                <a:cs typeface="Constantia"/>
              </a:rPr>
              <a:t>usuario</a:t>
            </a:r>
            <a:r>
              <a:rPr sz="2400" spc="-145" dirty="0">
                <a:latin typeface="Constantia"/>
                <a:cs typeface="Constantia"/>
              </a:rPr>
              <a:t> </a:t>
            </a:r>
            <a:r>
              <a:rPr sz="2400" spc="-5" dirty="0">
                <a:latin typeface="Constantia"/>
                <a:cs typeface="Constantia"/>
              </a:rPr>
              <a:t>git</a:t>
            </a:r>
            <a:endParaRPr sz="2400">
              <a:latin typeface="Constantia"/>
              <a:cs typeface="Constantia"/>
            </a:endParaRPr>
          </a:p>
          <a:p>
            <a:pPr marL="1031240" marR="5080">
              <a:lnSpc>
                <a:spcPct val="100000"/>
              </a:lnSpc>
              <a:spcBef>
                <a:spcPts val="1000"/>
              </a:spcBef>
            </a:pPr>
            <a:r>
              <a:rPr sz="1800" spc="-5" dirty="0">
                <a:latin typeface="Consolas"/>
                <a:cs typeface="Consolas"/>
              </a:rPr>
              <a:t>useradd -r -s /usr/bin/git-shell </a:t>
            </a:r>
            <a:r>
              <a:rPr sz="1800" dirty="0">
                <a:latin typeface="Consolas"/>
                <a:cs typeface="Consolas"/>
              </a:rPr>
              <a:t>-d </a:t>
            </a:r>
            <a:r>
              <a:rPr sz="1800" spc="-5" dirty="0">
                <a:latin typeface="Consolas"/>
                <a:cs typeface="Consolas"/>
              </a:rPr>
              <a:t>/var/lib/git </a:t>
            </a:r>
            <a:r>
              <a:rPr sz="1800" spc="-975" dirty="0">
                <a:latin typeface="Consolas"/>
                <a:cs typeface="Consolas"/>
              </a:rPr>
              <a:t> </a:t>
            </a:r>
            <a:r>
              <a:rPr sz="1800" spc="-5" dirty="0">
                <a:latin typeface="Consolas"/>
                <a:cs typeface="Consolas"/>
              </a:rPr>
              <a:t>mkdir</a:t>
            </a:r>
            <a:r>
              <a:rPr sz="1800" spc="-15" dirty="0">
                <a:latin typeface="Consolas"/>
                <a:cs typeface="Consolas"/>
              </a:rPr>
              <a:t> </a:t>
            </a:r>
            <a:r>
              <a:rPr sz="1800" spc="-5" dirty="0">
                <a:latin typeface="Consolas"/>
                <a:cs typeface="Consolas"/>
              </a:rPr>
              <a:t>/var/lib/git</a:t>
            </a:r>
            <a:endParaRPr sz="1800">
              <a:latin typeface="Consolas"/>
              <a:cs typeface="Consolas"/>
            </a:endParaRPr>
          </a:p>
          <a:p>
            <a:pPr marL="1031240" marR="2389505">
              <a:lnSpc>
                <a:spcPct val="100000"/>
              </a:lnSpc>
            </a:pPr>
            <a:r>
              <a:rPr sz="1800" spc="-5" dirty="0">
                <a:latin typeface="Consolas"/>
                <a:cs typeface="Consolas"/>
              </a:rPr>
              <a:t>chown git:git -R /var/lib/git </a:t>
            </a:r>
            <a:r>
              <a:rPr sz="1800" spc="-975" dirty="0">
                <a:latin typeface="Consolas"/>
                <a:cs typeface="Consolas"/>
              </a:rPr>
              <a:t> </a:t>
            </a:r>
            <a:r>
              <a:rPr sz="1800" spc="-5" dirty="0">
                <a:latin typeface="Consolas"/>
                <a:cs typeface="Consolas"/>
              </a:rPr>
              <a:t>chmod</a:t>
            </a:r>
            <a:r>
              <a:rPr sz="1800" spc="-20" dirty="0">
                <a:latin typeface="Consolas"/>
                <a:cs typeface="Consolas"/>
              </a:rPr>
              <a:t> </a:t>
            </a:r>
            <a:r>
              <a:rPr sz="1800" dirty="0">
                <a:latin typeface="Consolas"/>
                <a:cs typeface="Consolas"/>
              </a:rPr>
              <a:t>755</a:t>
            </a:r>
            <a:r>
              <a:rPr sz="1800" spc="-10" dirty="0">
                <a:latin typeface="Consolas"/>
                <a:cs typeface="Consolas"/>
              </a:rPr>
              <a:t> </a:t>
            </a:r>
            <a:r>
              <a:rPr sz="1800" spc="-5" dirty="0">
                <a:latin typeface="Consolas"/>
                <a:cs typeface="Consolas"/>
              </a:rPr>
              <a:t>/var/lib/git</a:t>
            </a:r>
            <a:endParaRPr sz="1800">
              <a:latin typeface="Consolas"/>
              <a:cs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36370" y="153923"/>
              <a:ext cx="5785865" cy="925067"/>
            </a:xfrm>
            <a:prstGeom prst="rect">
              <a:avLst/>
            </a:prstGeom>
          </p:spPr>
        </p:pic>
        <p:pic>
          <p:nvPicPr>
            <p:cNvPr id="9" name="object 9"/>
            <p:cNvPicPr/>
            <p:nvPr/>
          </p:nvPicPr>
          <p:blipFill>
            <a:blip r:embed="rId5" cstate="print"/>
            <a:stretch>
              <a:fillRect/>
            </a:stretch>
          </p:blipFill>
          <p:spPr>
            <a:xfrm>
              <a:off x="6662928" y="153923"/>
              <a:ext cx="1044701" cy="925067"/>
            </a:xfrm>
            <a:prstGeom prst="rect">
              <a:avLst/>
            </a:prstGeom>
          </p:spPr>
        </p:pic>
      </p:grpSp>
      <p:sp>
        <p:nvSpPr>
          <p:cNvPr id="11" name="object 11"/>
          <p:cNvSpPr txBox="1">
            <a:spLocks noGrp="1"/>
          </p:cNvSpPr>
          <p:nvPr>
            <p:ph type="title"/>
          </p:nvPr>
        </p:nvSpPr>
        <p:spPr>
          <a:xfrm>
            <a:off x="1703323" y="273304"/>
            <a:ext cx="5738495" cy="513080"/>
          </a:xfrm>
          <a:prstGeom prst="rect">
            <a:avLst/>
          </a:prstGeom>
        </p:spPr>
        <p:txBody>
          <a:bodyPr vert="horz" wrap="square" lIns="0" tIns="12065" rIns="0" bIns="0" rtlCol="0">
            <a:spAutoFit/>
          </a:bodyPr>
          <a:lstStyle/>
          <a:p>
            <a:pPr marL="12700">
              <a:lnSpc>
                <a:spcPct val="100000"/>
              </a:lnSpc>
              <a:spcBef>
                <a:spcPts val="95"/>
              </a:spcBef>
            </a:pPr>
            <a:r>
              <a:rPr spc="-10" dirty="0"/>
              <a:t>Ejemplo</a:t>
            </a:r>
            <a:r>
              <a:rPr spc="5" dirty="0"/>
              <a:t> </a:t>
            </a:r>
            <a:r>
              <a:rPr spc="-5" dirty="0"/>
              <a:t>de </a:t>
            </a:r>
            <a:r>
              <a:rPr dirty="0"/>
              <a:t>Servidor</a:t>
            </a:r>
            <a:r>
              <a:rPr spc="10" dirty="0"/>
              <a:t> </a:t>
            </a:r>
            <a:r>
              <a:rPr spc="-15" dirty="0"/>
              <a:t>interno</a:t>
            </a:r>
            <a:r>
              <a:rPr spc="15" dirty="0"/>
              <a:t> </a:t>
            </a:r>
            <a:r>
              <a:rPr spc="-5" dirty="0"/>
              <a:t>de</a:t>
            </a:r>
            <a:r>
              <a:rPr spc="20" dirty="0"/>
              <a:t> </a:t>
            </a:r>
            <a:r>
              <a:rPr spc="-5" dirty="0"/>
              <a:t>Git</a:t>
            </a:r>
          </a:p>
        </p:txBody>
      </p:sp>
      <p:sp>
        <p:nvSpPr>
          <p:cNvPr id="12" name="object 12"/>
          <p:cNvSpPr txBox="1"/>
          <p:nvPr/>
        </p:nvSpPr>
        <p:spPr>
          <a:xfrm>
            <a:off x="535940" y="918972"/>
            <a:ext cx="7762240" cy="4686935"/>
          </a:xfrm>
          <a:prstGeom prst="rect">
            <a:avLst/>
          </a:prstGeom>
        </p:spPr>
        <p:txBody>
          <a:bodyPr vert="horz" wrap="square" lIns="0" tIns="12700" rIns="0" bIns="0" rtlCol="0">
            <a:spAutoFit/>
          </a:bodyPr>
          <a:lstStyle/>
          <a:p>
            <a:pPr marL="355600" marR="325120" indent="-342900">
              <a:lnSpc>
                <a:spcPct val="100000"/>
              </a:lnSpc>
              <a:spcBef>
                <a:spcPts val="100"/>
              </a:spcBef>
              <a:buFont typeface="Arial MT"/>
              <a:buChar char="•"/>
              <a:tabLst>
                <a:tab pos="354965" algn="l"/>
                <a:tab pos="355600" algn="l"/>
              </a:tabLst>
            </a:pPr>
            <a:r>
              <a:rPr sz="2800" spc="-40" dirty="0">
                <a:latin typeface="Constantia"/>
                <a:cs typeface="Constantia"/>
              </a:rPr>
              <a:t>C</a:t>
            </a:r>
            <a:r>
              <a:rPr sz="2800" dirty="0">
                <a:latin typeface="Constantia"/>
                <a:cs typeface="Constantia"/>
              </a:rPr>
              <a:t>on</a:t>
            </a:r>
            <a:r>
              <a:rPr sz="2800" spc="60" dirty="0">
                <a:latin typeface="Constantia"/>
                <a:cs typeface="Constantia"/>
              </a:rPr>
              <a:t>f</a:t>
            </a:r>
            <a:r>
              <a:rPr sz="2800" spc="-5" dirty="0">
                <a:latin typeface="Constantia"/>
                <a:cs typeface="Constantia"/>
              </a:rPr>
              <a:t>igu</a:t>
            </a:r>
            <a:r>
              <a:rPr sz="2800" spc="-50" dirty="0">
                <a:latin typeface="Constantia"/>
                <a:cs typeface="Constantia"/>
              </a:rPr>
              <a:t>r</a:t>
            </a:r>
            <a:r>
              <a:rPr sz="2800" dirty="0">
                <a:latin typeface="Constantia"/>
                <a:cs typeface="Constantia"/>
              </a:rPr>
              <a:t>ación</a:t>
            </a:r>
            <a:r>
              <a:rPr sz="2800" spc="-135" dirty="0">
                <a:latin typeface="Constantia"/>
                <a:cs typeface="Constantia"/>
              </a:rPr>
              <a:t> </a:t>
            </a:r>
            <a:r>
              <a:rPr sz="2800" spc="-5" dirty="0">
                <a:latin typeface="Constantia"/>
                <a:cs typeface="Constantia"/>
              </a:rPr>
              <a:t>d</a:t>
            </a:r>
            <a:r>
              <a:rPr sz="2800" dirty="0">
                <a:latin typeface="Constantia"/>
                <a:cs typeface="Constantia"/>
              </a:rPr>
              <a:t>e</a:t>
            </a:r>
            <a:r>
              <a:rPr sz="2800" spc="-145" dirty="0">
                <a:latin typeface="Constantia"/>
                <a:cs typeface="Constantia"/>
              </a:rPr>
              <a:t> </a:t>
            </a:r>
            <a:r>
              <a:rPr sz="2800" dirty="0">
                <a:latin typeface="Constantia"/>
                <a:cs typeface="Constantia"/>
              </a:rPr>
              <a:t>a</a:t>
            </a:r>
            <a:r>
              <a:rPr sz="2800" spc="-60" dirty="0">
                <a:latin typeface="Constantia"/>
                <a:cs typeface="Constantia"/>
              </a:rPr>
              <a:t>cc</a:t>
            </a:r>
            <a:r>
              <a:rPr sz="2800" dirty="0">
                <a:latin typeface="Constantia"/>
                <a:cs typeface="Constantia"/>
              </a:rPr>
              <a:t>eso</a:t>
            </a:r>
            <a:r>
              <a:rPr sz="2800" spc="-70" dirty="0">
                <a:latin typeface="Constantia"/>
                <a:cs typeface="Constantia"/>
              </a:rPr>
              <a:t> </a:t>
            </a:r>
            <a:r>
              <a:rPr sz="2800" dirty="0">
                <a:latin typeface="Constantia"/>
                <a:cs typeface="Constantia"/>
              </a:rPr>
              <a:t>S</a:t>
            </a:r>
            <a:r>
              <a:rPr sz="2800" spc="-10" dirty="0">
                <a:latin typeface="Constantia"/>
                <a:cs typeface="Constantia"/>
              </a:rPr>
              <a:t>S</a:t>
            </a:r>
            <a:r>
              <a:rPr sz="2800" dirty="0">
                <a:latin typeface="Constantia"/>
                <a:cs typeface="Constantia"/>
              </a:rPr>
              <a:t>H</a:t>
            </a:r>
            <a:r>
              <a:rPr sz="2800" spc="-60" dirty="0">
                <a:latin typeface="Constantia"/>
                <a:cs typeface="Constantia"/>
              </a:rPr>
              <a:t> </a:t>
            </a:r>
            <a:r>
              <a:rPr sz="2800" dirty="0">
                <a:latin typeface="Constantia"/>
                <a:cs typeface="Constantia"/>
              </a:rPr>
              <a:t>por</a:t>
            </a:r>
            <a:r>
              <a:rPr sz="2800" spc="-175" dirty="0">
                <a:latin typeface="Constantia"/>
                <a:cs typeface="Constantia"/>
              </a:rPr>
              <a:t> </a:t>
            </a:r>
            <a:r>
              <a:rPr sz="2800" spc="-5" dirty="0">
                <a:latin typeface="Constantia"/>
                <a:cs typeface="Constantia"/>
              </a:rPr>
              <a:t>cl</a:t>
            </a:r>
            <a:r>
              <a:rPr sz="2800" spc="-75" dirty="0">
                <a:latin typeface="Constantia"/>
                <a:cs typeface="Constantia"/>
              </a:rPr>
              <a:t>a</a:t>
            </a:r>
            <a:r>
              <a:rPr sz="2800" spc="-65" dirty="0">
                <a:latin typeface="Constantia"/>
                <a:cs typeface="Constantia"/>
              </a:rPr>
              <a:t>v</a:t>
            </a:r>
            <a:r>
              <a:rPr sz="2800" dirty="0">
                <a:latin typeface="Constantia"/>
                <a:cs typeface="Constantia"/>
              </a:rPr>
              <a:t>e</a:t>
            </a:r>
            <a:r>
              <a:rPr sz="2800" spc="-130" dirty="0">
                <a:latin typeface="Constantia"/>
                <a:cs typeface="Constantia"/>
              </a:rPr>
              <a:t> </a:t>
            </a:r>
            <a:r>
              <a:rPr sz="2800" dirty="0">
                <a:latin typeface="Constantia"/>
                <a:cs typeface="Constantia"/>
              </a:rPr>
              <a:t>pública  </a:t>
            </a:r>
            <a:r>
              <a:rPr sz="2800" spc="-15" dirty="0">
                <a:latin typeface="Constantia"/>
                <a:cs typeface="Constantia"/>
              </a:rPr>
              <a:t>para</a:t>
            </a:r>
            <a:r>
              <a:rPr sz="2800" spc="-140" dirty="0">
                <a:latin typeface="Constantia"/>
                <a:cs typeface="Constantia"/>
              </a:rPr>
              <a:t> </a:t>
            </a:r>
            <a:r>
              <a:rPr sz="2800" dirty="0">
                <a:latin typeface="Constantia"/>
                <a:cs typeface="Constantia"/>
              </a:rPr>
              <a:t>el</a:t>
            </a:r>
            <a:r>
              <a:rPr sz="2800" spc="-50" dirty="0">
                <a:latin typeface="Constantia"/>
                <a:cs typeface="Constantia"/>
              </a:rPr>
              <a:t> </a:t>
            </a:r>
            <a:r>
              <a:rPr sz="2800" spc="-5" dirty="0">
                <a:latin typeface="Constantia"/>
                <a:cs typeface="Constantia"/>
              </a:rPr>
              <a:t>usuario</a:t>
            </a:r>
            <a:r>
              <a:rPr sz="2800" spc="-125" dirty="0">
                <a:latin typeface="Constantia"/>
                <a:cs typeface="Constantia"/>
              </a:rPr>
              <a:t> </a:t>
            </a:r>
            <a:r>
              <a:rPr sz="2800" spc="-5" dirty="0">
                <a:latin typeface="Constantia"/>
                <a:cs typeface="Constantia"/>
              </a:rPr>
              <a:t>git</a:t>
            </a:r>
            <a:endParaRPr sz="2800">
              <a:latin typeface="Constantia"/>
              <a:cs typeface="Constantia"/>
            </a:endParaRPr>
          </a:p>
          <a:p>
            <a:pPr marL="1750695" marR="4119245">
              <a:lnSpc>
                <a:spcPct val="100000"/>
              </a:lnSpc>
              <a:spcBef>
                <a:spcPts val="730"/>
              </a:spcBef>
            </a:pPr>
            <a:r>
              <a:rPr sz="1800" dirty="0">
                <a:latin typeface="Consolas"/>
                <a:cs typeface="Consolas"/>
              </a:rPr>
              <a:t>cd</a:t>
            </a:r>
            <a:r>
              <a:rPr sz="1800" spc="-75" dirty="0">
                <a:latin typeface="Consolas"/>
                <a:cs typeface="Consolas"/>
              </a:rPr>
              <a:t> </a:t>
            </a:r>
            <a:r>
              <a:rPr sz="1800" spc="-5" dirty="0">
                <a:latin typeface="Consolas"/>
                <a:cs typeface="Consolas"/>
              </a:rPr>
              <a:t>/var/lib/git </a:t>
            </a:r>
            <a:r>
              <a:rPr sz="1800" spc="-975" dirty="0">
                <a:latin typeface="Consolas"/>
                <a:cs typeface="Consolas"/>
              </a:rPr>
              <a:t> </a:t>
            </a:r>
            <a:r>
              <a:rPr sz="1800" spc="-5" dirty="0">
                <a:latin typeface="Consolas"/>
                <a:cs typeface="Consolas"/>
              </a:rPr>
              <a:t>mkdir</a:t>
            </a:r>
            <a:r>
              <a:rPr sz="1800" spc="-20" dirty="0">
                <a:latin typeface="Consolas"/>
                <a:cs typeface="Consolas"/>
              </a:rPr>
              <a:t> </a:t>
            </a:r>
            <a:r>
              <a:rPr sz="1800" spc="-5" dirty="0">
                <a:latin typeface="Consolas"/>
                <a:cs typeface="Consolas"/>
              </a:rPr>
              <a:t>.ssh</a:t>
            </a:r>
            <a:endParaRPr sz="1800">
              <a:latin typeface="Consolas"/>
              <a:cs typeface="Consolas"/>
            </a:endParaRPr>
          </a:p>
          <a:p>
            <a:pPr marL="1750695" marR="2738755">
              <a:lnSpc>
                <a:spcPct val="100000"/>
              </a:lnSpc>
            </a:pPr>
            <a:r>
              <a:rPr sz="1800" spc="-5" dirty="0">
                <a:latin typeface="Consolas"/>
                <a:cs typeface="Consolas"/>
              </a:rPr>
              <a:t>touch .ssh/authorized_keys </a:t>
            </a:r>
            <a:r>
              <a:rPr sz="1800" spc="-975" dirty="0">
                <a:latin typeface="Consolas"/>
                <a:cs typeface="Consolas"/>
              </a:rPr>
              <a:t> </a:t>
            </a:r>
            <a:r>
              <a:rPr sz="1800" spc="-5" dirty="0">
                <a:latin typeface="Consolas"/>
                <a:cs typeface="Consolas"/>
              </a:rPr>
              <a:t>chown</a:t>
            </a:r>
            <a:r>
              <a:rPr sz="1800" spc="30" dirty="0">
                <a:latin typeface="Consolas"/>
                <a:cs typeface="Consolas"/>
              </a:rPr>
              <a:t> </a:t>
            </a:r>
            <a:r>
              <a:rPr sz="1800" spc="-5" dirty="0">
                <a:latin typeface="Consolas"/>
                <a:cs typeface="Consolas"/>
              </a:rPr>
              <a:t>git:git</a:t>
            </a:r>
            <a:r>
              <a:rPr sz="1800" spc="35" dirty="0">
                <a:latin typeface="Consolas"/>
                <a:cs typeface="Consolas"/>
              </a:rPr>
              <a:t> </a:t>
            </a:r>
            <a:r>
              <a:rPr sz="1800" spc="-5" dirty="0">
                <a:latin typeface="Consolas"/>
                <a:cs typeface="Consolas"/>
              </a:rPr>
              <a:t>-R</a:t>
            </a:r>
            <a:r>
              <a:rPr sz="1800" spc="35" dirty="0">
                <a:latin typeface="Consolas"/>
                <a:cs typeface="Consolas"/>
              </a:rPr>
              <a:t> </a:t>
            </a:r>
            <a:r>
              <a:rPr sz="1800" spc="-5" dirty="0">
                <a:latin typeface="Consolas"/>
                <a:cs typeface="Consolas"/>
              </a:rPr>
              <a:t>.ssh </a:t>
            </a:r>
            <a:r>
              <a:rPr sz="1800" dirty="0">
                <a:latin typeface="Consolas"/>
                <a:cs typeface="Consolas"/>
              </a:rPr>
              <a:t> </a:t>
            </a:r>
            <a:r>
              <a:rPr sz="1800" spc="-5" dirty="0">
                <a:latin typeface="Consolas"/>
                <a:cs typeface="Consolas"/>
              </a:rPr>
              <a:t>chmod</a:t>
            </a:r>
            <a:r>
              <a:rPr sz="1800" spc="-10" dirty="0">
                <a:latin typeface="Consolas"/>
                <a:cs typeface="Consolas"/>
              </a:rPr>
              <a:t> </a:t>
            </a:r>
            <a:r>
              <a:rPr sz="1800" dirty="0">
                <a:latin typeface="Consolas"/>
                <a:cs typeface="Consolas"/>
              </a:rPr>
              <a:t>700</a:t>
            </a:r>
            <a:r>
              <a:rPr sz="1800" spc="-10" dirty="0">
                <a:latin typeface="Consolas"/>
                <a:cs typeface="Consolas"/>
              </a:rPr>
              <a:t> </a:t>
            </a:r>
            <a:r>
              <a:rPr sz="1800" spc="-5" dirty="0">
                <a:latin typeface="Consolas"/>
                <a:cs typeface="Consolas"/>
              </a:rPr>
              <a:t>.ssh</a:t>
            </a:r>
            <a:endParaRPr sz="1800">
              <a:latin typeface="Consolas"/>
              <a:cs typeface="Consolas"/>
            </a:endParaRPr>
          </a:p>
          <a:p>
            <a:pPr marL="1750695">
              <a:lnSpc>
                <a:spcPct val="100000"/>
              </a:lnSpc>
            </a:pPr>
            <a:r>
              <a:rPr sz="1800" spc="-5" dirty="0">
                <a:latin typeface="Consolas"/>
                <a:cs typeface="Consolas"/>
              </a:rPr>
              <a:t>chmod</a:t>
            </a:r>
            <a:r>
              <a:rPr sz="1800" spc="-15" dirty="0">
                <a:latin typeface="Consolas"/>
                <a:cs typeface="Consolas"/>
              </a:rPr>
              <a:t> </a:t>
            </a:r>
            <a:r>
              <a:rPr sz="1800" dirty="0">
                <a:latin typeface="Consolas"/>
                <a:cs typeface="Consolas"/>
              </a:rPr>
              <a:t>600</a:t>
            </a:r>
            <a:r>
              <a:rPr sz="1800" spc="-15" dirty="0">
                <a:latin typeface="Consolas"/>
                <a:cs typeface="Consolas"/>
              </a:rPr>
              <a:t> </a:t>
            </a:r>
            <a:r>
              <a:rPr sz="1800" spc="-5" dirty="0">
                <a:latin typeface="Consolas"/>
                <a:cs typeface="Consolas"/>
              </a:rPr>
              <a:t>.ssh/authorized_keys</a:t>
            </a:r>
            <a:endParaRPr sz="1800">
              <a:latin typeface="Consolas"/>
              <a:cs typeface="Consolas"/>
            </a:endParaRPr>
          </a:p>
          <a:p>
            <a:pPr>
              <a:lnSpc>
                <a:spcPct val="100000"/>
              </a:lnSpc>
              <a:spcBef>
                <a:spcPts val="10"/>
              </a:spcBef>
            </a:pPr>
            <a:endParaRPr sz="2650">
              <a:latin typeface="Consolas"/>
              <a:cs typeface="Consolas"/>
            </a:endParaRPr>
          </a:p>
          <a:p>
            <a:pPr marL="355600" indent="-342900">
              <a:lnSpc>
                <a:spcPct val="100000"/>
              </a:lnSpc>
              <a:buFont typeface="Arial MT"/>
              <a:buChar char="•"/>
              <a:tabLst>
                <a:tab pos="354965" algn="l"/>
                <a:tab pos="355600" algn="l"/>
              </a:tabLst>
            </a:pPr>
            <a:r>
              <a:rPr sz="2800" dirty="0">
                <a:latin typeface="Constantia"/>
                <a:cs typeface="Constantia"/>
              </a:rPr>
              <a:t>Gestión</a:t>
            </a:r>
            <a:r>
              <a:rPr sz="2800" spc="-135" dirty="0">
                <a:latin typeface="Constantia"/>
                <a:cs typeface="Constantia"/>
              </a:rPr>
              <a:t> </a:t>
            </a:r>
            <a:r>
              <a:rPr sz="2800" spc="-5" dirty="0">
                <a:latin typeface="Constantia"/>
                <a:cs typeface="Constantia"/>
              </a:rPr>
              <a:t>de</a:t>
            </a:r>
            <a:r>
              <a:rPr sz="2800" spc="-155" dirty="0">
                <a:latin typeface="Constantia"/>
                <a:cs typeface="Constantia"/>
              </a:rPr>
              <a:t> </a:t>
            </a:r>
            <a:r>
              <a:rPr sz="2800" spc="-20" dirty="0">
                <a:latin typeface="Constantia"/>
                <a:cs typeface="Constantia"/>
              </a:rPr>
              <a:t>acceso</a:t>
            </a:r>
            <a:r>
              <a:rPr sz="2800" spc="-150" dirty="0">
                <a:latin typeface="Constantia"/>
                <a:cs typeface="Constantia"/>
              </a:rPr>
              <a:t> </a:t>
            </a:r>
            <a:r>
              <a:rPr sz="2800" spc="-5" dirty="0">
                <a:latin typeface="Constantia"/>
                <a:cs typeface="Constantia"/>
              </a:rPr>
              <a:t>de</a:t>
            </a:r>
            <a:r>
              <a:rPr sz="2800" spc="-90" dirty="0">
                <a:latin typeface="Constantia"/>
                <a:cs typeface="Constantia"/>
              </a:rPr>
              <a:t> </a:t>
            </a:r>
            <a:r>
              <a:rPr sz="2800" dirty="0">
                <a:latin typeface="Constantia"/>
                <a:cs typeface="Constantia"/>
              </a:rPr>
              <a:t>los</a:t>
            </a:r>
            <a:r>
              <a:rPr sz="2800" spc="-130" dirty="0">
                <a:latin typeface="Constantia"/>
                <a:cs typeface="Constantia"/>
              </a:rPr>
              <a:t> </a:t>
            </a:r>
            <a:r>
              <a:rPr sz="2800" spc="-10" dirty="0">
                <a:latin typeface="Constantia"/>
                <a:cs typeface="Constantia"/>
              </a:rPr>
              <a:t>desarrolladores</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dirty="0">
                <a:latin typeface="Constantia"/>
                <a:cs typeface="Constantia"/>
              </a:rPr>
              <a:t>Debe</a:t>
            </a:r>
            <a:r>
              <a:rPr sz="2400" spc="-70" dirty="0">
                <a:latin typeface="Constantia"/>
                <a:cs typeface="Constantia"/>
              </a:rPr>
              <a:t> </a:t>
            </a:r>
            <a:r>
              <a:rPr sz="2400" spc="-10" dirty="0">
                <a:latin typeface="Constantia"/>
                <a:cs typeface="Constantia"/>
              </a:rPr>
              <a:t>hacerse</a:t>
            </a:r>
            <a:r>
              <a:rPr sz="2400" spc="-100" dirty="0">
                <a:latin typeface="Constantia"/>
                <a:cs typeface="Constantia"/>
              </a:rPr>
              <a:t> </a:t>
            </a:r>
            <a:r>
              <a:rPr sz="2400" spc="-5" dirty="0">
                <a:latin typeface="Constantia"/>
                <a:cs typeface="Constantia"/>
              </a:rPr>
              <a:t>utilizando</a:t>
            </a:r>
            <a:r>
              <a:rPr sz="2400" spc="-100" dirty="0">
                <a:latin typeface="Constantia"/>
                <a:cs typeface="Constantia"/>
              </a:rPr>
              <a:t> </a:t>
            </a:r>
            <a:r>
              <a:rPr sz="2400" spc="-5" dirty="0">
                <a:latin typeface="Constantia"/>
                <a:cs typeface="Constantia"/>
              </a:rPr>
              <a:t>una</a:t>
            </a:r>
            <a:r>
              <a:rPr sz="2400" spc="-135" dirty="0">
                <a:latin typeface="Constantia"/>
                <a:cs typeface="Constantia"/>
              </a:rPr>
              <a:t> </a:t>
            </a:r>
            <a:r>
              <a:rPr sz="2400" spc="-5" dirty="0">
                <a:latin typeface="Constantia"/>
                <a:cs typeface="Constantia"/>
              </a:rPr>
              <a:t>cuenta</a:t>
            </a:r>
            <a:r>
              <a:rPr sz="2400" spc="-130" dirty="0">
                <a:latin typeface="Constantia"/>
                <a:cs typeface="Constantia"/>
              </a:rPr>
              <a:t> </a:t>
            </a:r>
            <a:r>
              <a:rPr sz="2400" spc="-5" dirty="0">
                <a:latin typeface="Constantia"/>
                <a:cs typeface="Constantia"/>
              </a:rPr>
              <a:t>de</a:t>
            </a:r>
            <a:r>
              <a:rPr sz="2400" spc="-120" dirty="0">
                <a:latin typeface="Constantia"/>
                <a:cs typeface="Constantia"/>
              </a:rPr>
              <a:t> </a:t>
            </a:r>
            <a:r>
              <a:rPr sz="2400" spc="-5" dirty="0">
                <a:latin typeface="Constantia"/>
                <a:cs typeface="Constantia"/>
              </a:rPr>
              <a:t>administrador</a:t>
            </a:r>
            <a:endParaRPr sz="2400">
              <a:latin typeface="Constantia"/>
              <a:cs typeface="Constantia"/>
            </a:endParaRPr>
          </a:p>
          <a:p>
            <a:pPr marL="1155700" lvl="2" indent="-229235">
              <a:lnSpc>
                <a:spcPct val="100000"/>
              </a:lnSpc>
              <a:spcBef>
                <a:spcPts val="505"/>
              </a:spcBef>
              <a:buFont typeface="Arial MT"/>
              <a:buChar char="•"/>
              <a:tabLst>
                <a:tab pos="1155700" algn="l"/>
                <a:tab pos="1156335" algn="l"/>
              </a:tabLst>
            </a:pPr>
            <a:r>
              <a:rPr sz="2000" spc="-5" dirty="0">
                <a:latin typeface="Constantia"/>
                <a:cs typeface="Constantia"/>
              </a:rPr>
              <a:t>El</a:t>
            </a:r>
            <a:r>
              <a:rPr sz="2000" spc="-35" dirty="0">
                <a:latin typeface="Constantia"/>
                <a:cs typeface="Constantia"/>
              </a:rPr>
              <a:t> </a:t>
            </a:r>
            <a:r>
              <a:rPr sz="2000" spc="-5" dirty="0">
                <a:latin typeface="Constantia"/>
                <a:cs typeface="Constantia"/>
              </a:rPr>
              <a:t>usuario</a:t>
            </a:r>
            <a:r>
              <a:rPr sz="2000" spc="-120" dirty="0">
                <a:latin typeface="Constantia"/>
                <a:cs typeface="Constantia"/>
              </a:rPr>
              <a:t> </a:t>
            </a:r>
            <a:r>
              <a:rPr sz="2000" spc="-5" dirty="0">
                <a:latin typeface="Constantia"/>
                <a:cs typeface="Constantia"/>
              </a:rPr>
              <a:t>git</a:t>
            </a:r>
            <a:r>
              <a:rPr sz="2000" spc="-65" dirty="0">
                <a:latin typeface="Constantia"/>
                <a:cs typeface="Constantia"/>
              </a:rPr>
              <a:t> </a:t>
            </a:r>
            <a:r>
              <a:rPr sz="2000" spc="-5" dirty="0">
                <a:latin typeface="Constantia"/>
                <a:cs typeface="Constantia"/>
              </a:rPr>
              <a:t>no</a:t>
            </a:r>
            <a:r>
              <a:rPr sz="2000" spc="-95" dirty="0">
                <a:latin typeface="Constantia"/>
                <a:cs typeface="Constantia"/>
              </a:rPr>
              <a:t> </a:t>
            </a:r>
            <a:r>
              <a:rPr sz="2000" spc="-5" dirty="0">
                <a:latin typeface="Constantia"/>
                <a:cs typeface="Constantia"/>
              </a:rPr>
              <a:t>puede</a:t>
            </a:r>
            <a:r>
              <a:rPr sz="2000" spc="-75" dirty="0">
                <a:latin typeface="Constantia"/>
                <a:cs typeface="Constantia"/>
              </a:rPr>
              <a:t> </a:t>
            </a:r>
            <a:r>
              <a:rPr sz="2000" spc="-5" dirty="0">
                <a:latin typeface="Constantia"/>
                <a:cs typeface="Constantia"/>
              </a:rPr>
              <a:t>abrir</a:t>
            </a:r>
            <a:r>
              <a:rPr sz="2000" spc="-120" dirty="0">
                <a:latin typeface="Constantia"/>
                <a:cs typeface="Constantia"/>
              </a:rPr>
              <a:t> </a:t>
            </a:r>
            <a:r>
              <a:rPr sz="2000" spc="-5" dirty="0">
                <a:latin typeface="Constantia"/>
                <a:cs typeface="Constantia"/>
              </a:rPr>
              <a:t>un</a:t>
            </a:r>
            <a:r>
              <a:rPr sz="2000" spc="-60" dirty="0">
                <a:latin typeface="Constantia"/>
                <a:cs typeface="Constantia"/>
              </a:rPr>
              <a:t> </a:t>
            </a:r>
            <a:r>
              <a:rPr sz="2000" spc="-5" dirty="0">
                <a:latin typeface="Constantia"/>
                <a:cs typeface="Constantia"/>
              </a:rPr>
              <a:t>terminal</a:t>
            </a:r>
            <a:endParaRPr sz="2000">
              <a:latin typeface="Constantia"/>
              <a:cs typeface="Constantia"/>
            </a:endParaRPr>
          </a:p>
          <a:p>
            <a:pPr marL="755650" lvl="1" indent="-285750">
              <a:lnSpc>
                <a:spcPct val="100000"/>
              </a:lnSpc>
              <a:spcBef>
                <a:spcPts val="550"/>
              </a:spcBef>
              <a:buFont typeface="Arial MT"/>
              <a:buChar char="–"/>
              <a:tabLst>
                <a:tab pos="755650" algn="l"/>
              </a:tabLst>
            </a:pPr>
            <a:r>
              <a:rPr sz="2400" spc="5" dirty="0">
                <a:latin typeface="Constantia"/>
                <a:cs typeface="Constantia"/>
              </a:rPr>
              <a:t>Los</a:t>
            </a:r>
            <a:r>
              <a:rPr sz="2400" spc="-110" dirty="0">
                <a:latin typeface="Constantia"/>
                <a:cs typeface="Constantia"/>
              </a:rPr>
              <a:t> </a:t>
            </a:r>
            <a:r>
              <a:rPr sz="2400" spc="-10" dirty="0">
                <a:latin typeface="Constantia"/>
                <a:cs typeface="Constantia"/>
              </a:rPr>
              <a:t>desarrolladores</a:t>
            </a:r>
            <a:r>
              <a:rPr sz="2400" spc="-85" dirty="0">
                <a:latin typeface="Constantia"/>
                <a:cs typeface="Constantia"/>
              </a:rPr>
              <a:t> </a:t>
            </a:r>
            <a:r>
              <a:rPr sz="2400" spc="-5" dirty="0">
                <a:latin typeface="Constantia"/>
                <a:cs typeface="Constantia"/>
              </a:rPr>
              <a:t>deben</a:t>
            </a:r>
            <a:r>
              <a:rPr sz="2400" spc="-100" dirty="0">
                <a:latin typeface="Constantia"/>
                <a:cs typeface="Constantia"/>
              </a:rPr>
              <a:t> </a:t>
            </a:r>
            <a:r>
              <a:rPr sz="2400" spc="-15" dirty="0">
                <a:latin typeface="Constantia"/>
                <a:cs typeface="Constantia"/>
              </a:rPr>
              <a:t>generar</a:t>
            </a:r>
            <a:r>
              <a:rPr sz="2400" spc="-110" dirty="0">
                <a:latin typeface="Constantia"/>
                <a:cs typeface="Constantia"/>
              </a:rPr>
              <a:t> </a:t>
            </a:r>
            <a:r>
              <a:rPr sz="2400" spc="-5" dirty="0">
                <a:latin typeface="Constantia"/>
                <a:cs typeface="Constantia"/>
              </a:rPr>
              <a:t>una</a:t>
            </a:r>
            <a:r>
              <a:rPr sz="2400" spc="-130" dirty="0">
                <a:latin typeface="Constantia"/>
                <a:cs typeface="Constantia"/>
              </a:rPr>
              <a:t> </a:t>
            </a:r>
            <a:r>
              <a:rPr sz="2400" spc="-30" dirty="0">
                <a:latin typeface="Constantia"/>
                <a:cs typeface="Constantia"/>
              </a:rPr>
              <a:t>clave</a:t>
            </a:r>
            <a:r>
              <a:rPr sz="2400" spc="-50" dirty="0">
                <a:latin typeface="Constantia"/>
                <a:cs typeface="Constantia"/>
              </a:rPr>
              <a:t> </a:t>
            </a:r>
            <a:r>
              <a:rPr sz="2400" dirty="0">
                <a:latin typeface="Constantia"/>
                <a:cs typeface="Constantia"/>
              </a:rPr>
              <a:t>SSH</a:t>
            </a:r>
            <a:endParaRPr sz="2400">
              <a:latin typeface="Constantia"/>
              <a:cs typeface="Constanti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408681" y="153923"/>
              <a:ext cx="3841242" cy="925067"/>
            </a:xfrm>
            <a:prstGeom prst="rect">
              <a:avLst/>
            </a:prstGeom>
          </p:spPr>
        </p:pic>
        <p:pic>
          <p:nvPicPr>
            <p:cNvPr id="9" name="object 9"/>
            <p:cNvPicPr/>
            <p:nvPr/>
          </p:nvPicPr>
          <p:blipFill>
            <a:blip r:embed="rId5" cstate="print"/>
            <a:stretch>
              <a:fillRect/>
            </a:stretch>
          </p:blipFill>
          <p:spPr>
            <a:xfrm>
              <a:off x="5690616" y="153923"/>
              <a:ext cx="1044702" cy="925067"/>
            </a:xfrm>
            <a:prstGeom prst="rect">
              <a:avLst/>
            </a:prstGeom>
          </p:spPr>
        </p:pic>
      </p:grpSp>
      <p:sp>
        <p:nvSpPr>
          <p:cNvPr id="11" name="object 11"/>
          <p:cNvSpPr txBox="1">
            <a:spLocks noGrp="1"/>
          </p:cNvSpPr>
          <p:nvPr>
            <p:ph type="title"/>
          </p:nvPr>
        </p:nvSpPr>
        <p:spPr>
          <a:xfrm>
            <a:off x="2675635" y="273304"/>
            <a:ext cx="3793490" cy="513080"/>
          </a:xfrm>
          <a:prstGeom prst="rect">
            <a:avLst/>
          </a:prstGeom>
        </p:spPr>
        <p:txBody>
          <a:bodyPr vert="horz" wrap="square" lIns="0" tIns="12065" rIns="0" bIns="0" rtlCol="0">
            <a:spAutoFit/>
          </a:bodyPr>
          <a:lstStyle/>
          <a:p>
            <a:pPr marL="12700">
              <a:lnSpc>
                <a:spcPct val="100000"/>
              </a:lnSpc>
              <a:spcBef>
                <a:spcPts val="95"/>
              </a:spcBef>
            </a:pPr>
            <a:r>
              <a:rPr dirty="0"/>
              <a:t>Servidor</a:t>
            </a:r>
            <a:r>
              <a:rPr spc="-10" dirty="0"/>
              <a:t> </a:t>
            </a:r>
            <a:r>
              <a:rPr spc="-15" dirty="0"/>
              <a:t>interno</a:t>
            </a:r>
            <a:r>
              <a:rPr dirty="0"/>
              <a:t> </a:t>
            </a:r>
            <a:r>
              <a:rPr spc="-5" dirty="0"/>
              <a:t>de</a:t>
            </a:r>
            <a:r>
              <a:rPr spc="-15" dirty="0"/>
              <a:t> </a:t>
            </a:r>
            <a:r>
              <a:rPr spc="-5" dirty="0"/>
              <a:t>Git</a:t>
            </a:r>
          </a:p>
        </p:txBody>
      </p:sp>
      <p:sp>
        <p:nvSpPr>
          <p:cNvPr id="12" name="object 12"/>
          <p:cNvSpPr txBox="1"/>
          <p:nvPr/>
        </p:nvSpPr>
        <p:spPr>
          <a:xfrm>
            <a:off x="535940" y="830394"/>
            <a:ext cx="5783580" cy="217551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sz="2800" dirty="0">
                <a:latin typeface="Constantia"/>
                <a:cs typeface="Constantia"/>
              </a:rPr>
              <a:t>Gestión</a:t>
            </a:r>
            <a:r>
              <a:rPr sz="2800" spc="-145" dirty="0">
                <a:latin typeface="Constantia"/>
                <a:cs typeface="Constantia"/>
              </a:rPr>
              <a:t> </a:t>
            </a:r>
            <a:r>
              <a:rPr sz="2800" spc="-5" dirty="0">
                <a:latin typeface="Constantia"/>
                <a:cs typeface="Constantia"/>
              </a:rPr>
              <a:t>de</a:t>
            </a:r>
            <a:r>
              <a:rPr sz="2800" spc="-135" dirty="0">
                <a:latin typeface="Constantia"/>
                <a:cs typeface="Constantia"/>
              </a:rPr>
              <a:t> </a:t>
            </a:r>
            <a:r>
              <a:rPr sz="2800" spc="-10" dirty="0">
                <a:latin typeface="Constantia"/>
                <a:cs typeface="Constantia"/>
              </a:rPr>
              <a:t>repositorios</a:t>
            </a:r>
            <a:endParaRPr sz="2800">
              <a:latin typeface="Constantia"/>
              <a:cs typeface="Constantia"/>
            </a:endParaRPr>
          </a:p>
          <a:p>
            <a:pPr marL="755650" lvl="1" indent="-285750">
              <a:lnSpc>
                <a:spcPct val="100000"/>
              </a:lnSpc>
              <a:spcBef>
                <a:spcPts val="310"/>
              </a:spcBef>
              <a:buFont typeface="Arial MT"/>
              <a:buChar char="–"/>
              <a:tabLst>
                <a:tab pos="755650" algn="l"/>
              </a:tabLst>
            </a:pPr>
            <a:r>
              <a:rPr sz="2400" spc="-10" dirty="0">
                <a:latin typeface="Constantia"/>
                <a:cs typeface="Constantia"/>
              </a:rPr>
              <a:t>Crear</a:t>
            </a:r>
            <a:r>
              <a:rPr sz="2400" spc="-140" dirty="0">
                <a:latin typeface="Constantia"/>
                <a:cs typeface="Constantia"/>
              </a:rPr>
              <a:t> </a:t>
            </a:r>
            <a:r>
              <a:rPr sz="2400" spc="-10" dirty="0">
                <a:latin typeface="Constantia"/>
                <a:cs typeface="Constantia"/>
              </a:rPr>
              <a:t>repositorios</a:t>
            </a:r>
            <a:endParaRPr sz="2400">
              <a:latin typeface="Constantia"/>
              <a:cs typeface="Constantia"/>
            </a:endParaRPr>
          </a:p>
          <a:p>
            <a:pPr marL="755650" lvl="1" indent="-285750">
              <a:lnSpc>
                <a:spcPct val="100000"/>
              </a:lnSpc>
              <a:spcBef>
                <a:spcPts val="290"/>
              </a:spcBef>
              <a:buFont typeface="Arial MT"/>
              <a:buChar char="–"/>
              <a:tabLst>
                <a:tab pos="755650" algn="l"/>
              </a:tabLst>
            </a:pPr>
            <a:r>
              <a:rPr sz="2400" spc="-15" dirty="0">
                <a:latin typeface="Constantia"/>
                <a:cs typeface="Constantia"/>
              </a:rPr>
              <a:t>Hacer</a:t>
            </a:r>
            <a:r>
              <a:rPr sz="2400" spc="-90" dirty="0">
                <a:latin typeface="Constantia"/>
                <a:cs typeface="Constantia"/>
              </a:rPr>
              <a:t> </a:t>
            </a:r>
            <a:r>
              <a:rPr sz="2400" spc="-5" dirty="0">
                <a:latin typeface="Constantia"/>
                <a:cs typeface="Constantia"/>
              </a:rPr>
              <a:t>backups</a:t>
            </a:r>
            <a:r>
              <a:rPr sz="2400" spc="-114" dirty="0">
                <a:latin typeface="Constantia"/>
                <a:cs typeface="Constantia"/>
              </a:rPr>
              <a:t> </a:t>
            </a:r>
            <a:r>
              <a:rPr sz="2400" spc="-5" dirty="0">
                <a:latin typeface="Constantia"/>
                <a:cs typeface="Constantia"/>
              </a:rPr>
              <a:t>de</a:t>
            </a:r>
            <a:r>
              <a:rPr sz="2400" spc="-65" dirty="0">
                <a:latin typeface="Constantia"/>
                <a:cs typeface="Constantia"/>
              </a:rPr>
              <a:t> </a:t>
            </a:r>
            <a:r>
              <a:rPr sz="2400" spc="-5" dirty="0">
                <a:latin typeface="Constantia"/>
                <a:cs typeface="Constantia"/>
              </a:rPr>
              <a:t>los</a:t>
            </a:r>
            <a:r>
              <a:rPr sz="2400" spc="-85" dirty="0">
                <a:latin typeface="Constantia"/>
                <a:cs typeface="Constantia"/>
              </a:rPr>
              <a:t> </a:t>
            </a:r>
            <a:r>
              <a:rPr sz="2400" spc="-10" dirty="0">
                <a:latin typeface="Constantia"/>
                <a:cs typeface="Constantia"/>
              </a:rPr>
              <a:t>repositorios</a:t>
            </a:r>
            <a:endParaRPr sz="2400">
              <a:latin typeface="Constantia"/>
              <a:cs typeface="Constantia"/>
            </a:endParaRPr>
          </a:p>
          <a:p>
            <a:pPr marL="755650" lvl="1" indent="-285750">
              <a:lnSpc>
                <a:spcPct val="100000"/>
              </a:lnSpc>
              <a:spcBef>
                <a:spcPts val="290"/>
              </a:spcBef>
              <a:buFont typeface="Arial MT"/>
              <a:buChar char="–"/>
              <a:tabLst>
                <a:tab pos="755650" algn="l"/>
              </a:tabLst>
            </a:pPr>
            <a:r>
              <a:rPr sz="2400" dirty="0">
                <a:latin typeface="Constantia"/>
                <a:cs typeface="Constantia"/>
              </a:rPr>
              <a:t>Debe</a:t>
            </a:r>
            <a:r>
              <a:rPr sz="2400" spc="-75" dirty="0">
                <a:latin typeface="Constantia"/>
                <a:cs typeface="Constantia"/>
              </a:rPr>
              <a:t> </a:t>
            </a:r>
            <a:r>
              <a:rPr sz="2400" spc="-15" dirty="0">
                <a:latin typeface="Constantia"/>
                <a:cs typeface="Constantia"/>
              </a:rPr>
              <a:t>hacerlo</a:t>
            </a:r>
            <a:r>
              <a:rPr sz="2400" spc="-125" dirty="0">
                <a:latin typeface="Constantia"/>
                <a:cs typeface="Constantia"/>
              </a:rPr>
              <a:t> </a:t>
            </a:r>
            <a:r>
              <a:rPr sz="2400" dirty="0">
                <a:latin typeface="Constantia"/>
                <a:cs typeface="Constantia"/>
              </a:rPr>
              <a:t>el</a:t>
            </a:r>
            <a:r>
              <a:rPr sz="2400" spc="-55" dirty="0">
                <a:latin typeface="Constantia"/>
                <a:cs typeface="Constantia"/>
              </a:rPr>
              <a:t> </a:t>
            </a:r>
            <a:r>
              <a:rPr sz="2400" spc="-5" dirty="0">
                <a:latin typeface="Constantia"/>
                <a:cs typeface="Constantia"/>
              </a:rPr>
              <a:t>usuario</a:t>
            </a:r>
            <a:r>
              <a:rPr sz="2400" spc="-135" dirty="0">
                <a:latin typeface="Constantia"/>
                <a:cs typeface="Constantia"/>
              </a:rPr>
              <a:t> </a:t>
            </a:r>
            <a:r>
              <a:rPr sz="2400" spc="-5" dirty="0">
                <a:latin typeface="Constantia"/>
                <a:cs typeface="Constantia"/>
              </a:rPr>
              <a:t>administrador</a:t>
            </a:r>
            <a:endParaRPr sz="2400">
              <a:latin typeface="Constantia"/>
              <a:cs typeface="Constantia"/>
            </a:endParaRPr>
          </a:p>
          <a:p>
            <a:pPr marL="355600" indent="-342900">
              <a:lnSpc>
                <a:spcPct val="100000"/>
              </a:lnSpc>
              <a:spcBef>
                <a:spcPts val="315"/>
              </a:spcBef>
              <a:buFont typeface="Arial MT"/>
              <a:buChar char="•"/>
              <a:tabLst>
                <a:tab pos="354965" algn="l"/>
                <a:tab pos="355600" algn="l"/>
              </a:tabLst>
            </a:pPr>
            <a:r>
              <a:rPr sz="2800" spc="-10" dirty="0">
                <a:latin typeface="Constantia"/>
                <a:cs typeface="Constantia"/>
              </a:rPr>
              <a:t>Creación</a:t>
            </a:r>
            <a:r>
              <a:rPr sz="2800" spc="-135" dirty="0">
                <a:latin typeface="Constantia"/>
                <a:cs typeface="Constantia"/>
              </a:rPr>
              <a:t> </a:t>
            </a:r>
            <a:r>
              <a:rPr sz="2800" spc="-5" dirty="0">
                <a:latin typeface="Constantia"/>
                <a:cs typeface="Constantia"/>
              </a:rPr>
              <a:t>de</a:t>
            </a:r>
            <a:r>
              <a:rPr sz="2800" spc="-130" dirty="0">
                <a:latin typeface="Constantia"/>
                <a:cs typeface="Constantia"/>
              </a:rPr>
              <a:t> </a:t>
            </a:r>
            <a:r>
              <a:rPr sz="2800" spc="-5" dirty="0">
                <a:latin typeface="Constantia"/>
                <a:cs typeface="Constantia"/>
              </a:rPr>
              <a:t>un</a:t>
            </a:r>
            <a:r>
              <a:rPr sz="2800" spc="-95" dirty="0">
                <a:latin typeface="Constantia"/>
                <a:cs typeface="Constantia"/>
              </a:rPr>
              <a:t> </a:t>
            </a:r>
            <a:r>
              <a:rPr sz="2800" spc="-10" dirty="0">
                <a:latin typeface="Constantia"/>
                <a:cs typeface="Constantia"/>
              </a:rPr>
              <a:t>repositorio</a:t>
            </a:r>
            <a:endParaRPr sz="2800">
              <a:latin typeface="Constantia"/>
              <a:cs typeface="Constantia"/>
            </a:endParaRPr>
          </a:p>
        </p:txBody>
      </p:sp>
      <p:sp>
        <p:nvSpPr>
          <p:cNvPr id="13" name="object 13"/>
          <p:cNvSpPr txBox="1"/>
          <p:nvPr/>
        </p:nvSpPr>
        <p:spPr>
          <a:xfrm>
            <a:off x="535940" y="3916893"/>
            <a:ext cx="7474584" cy="1975485"/>
          </a:xfrm>
          <a:prstGeom prst="rect">
            <a:avLst/>
          </a:prstGeom>
        </p:spPr>
        <p:txBody>
          <a:bodyPr vert="horz" wrap="square" lIns="0" tIns="53975" rIns="0" bIns="0" rtlCol="0">
            <a:spAutoFit/>
          </a:bodyPr>
          <a:lstStyle/>
          <a:p>
            <a:pPr marL="755650" indent="-285750">
              <a:lnSpc>
                <a:spcPct val="100000"/>
              </a:lnSpc>
              <a:spcBef>
                <a:spcPts val="425"/>
              </a:spcBef>
              <a:buFont typeface="Arial MT"/>
              <a:buChar char="–"/>
              <a:tabLst>
                <a:tab pos="755650" algn="l"/>
              </a:tabLst>
            </a:pPr>
            <a:r>
              <a:rPr sz="2400" dirty="0">
                <a:latin typeface="Constantia"/>
                <a:cs typeface="Constantia"/>
              </a:rPr>
              <a:t>El</a:t>
            </a:r>
            <a:r>
              <a:rPr sz="2400" spc="-50" dirty="0">
                <a:latin typeface="Constantia"/>
                <a:cs typeface="Constantia"/>
              </a:rPr>
              <a:t> </a:t>
            </a:r>
            <a:r>
              <a:rPr sz="2400" spc="-10" dirty="0">
                <a:latin typeface="Constantia"/>
                <a:cs typeface="Constantia"/>
              </a:rPr>
              <a:t>repositorio</a:t>
            </a:r>
            <a:r>
              <a:rPr sz="2400" spc="-110" dirty="0">
                <a:latin typeface="Constantia"/>
                <a:cs typeface="Constantia"/>
              </a:rPr>
              <a:t> </a:t>
            </a:r>
            <a:r>
              <a:rPr sz="2400" dirty="0">
                <a:latin typeface="Constantia"/>
                <a:cs typeface="Constantia"/>
              </a:rPr>
              <a:t>es</a:t>
            </a:r>
            <a:r>
              <a:rPr sz="2400" spc="-110" dirty="0">
                <a:latin typeface="Constantia"/>
                <a:cs typeface="Constantia"/>
              </a:rPr>
              <a:t> </a:t>
            </a:r>
            <a:r>
              <a:rPr sz="2400" spc="-15" dirty="0">
                <a:latin typeface="Constantia"/>
                <a:cs typeface="Constantia"/>
              </a:rPr>
              <a:t>accesible</a:t>
            </a:r>
            <a:r>
              <a:rPr sz="2400" spc="-114" dirty="0">
                <a:latin typeface="Constantia"/>
                <a:cs typeface="Constantia"/>
              </a:rPr>
              <a:t> </a:t>
            </a:r>
            <a:r>
              <a:rPr sz="2400" spc="-20" dirty="0">
                <a:latin typeface="Constantia"/>
                <a:cs typeface="Constantia"/>
              </a:rPr>
              <a:t>con</a:t>
            </a:r>
            <a:r>
              <a:rPr sz="2400" spc="-35" dirty="0">
                <a:latin typeface="Constantia"/>
                <a:cs typeface="Constantia"/>
              </a:rPr>
              <a:t> </a:t>
            </a:r>
            <a:r>
              <a:rPr sz="2400" dirty="0">
                <a:latin typeface="Constantia"/>
                <a:cs typeface="Constantia"/>
              </a:rPr>
              <a:t>la</a:t>
            </a:r>
            <a:r>
              <a:rPr sz="2400" spc="-65" dirty="0">
                <a:latin typeface="Constantia"/>
                <a:cs typeface="Constantia"/>
              </a:rPr>
              <a:t> </a:t>
            </a:r>
            <a:r>
              <a:rPr sz="2400" dirty="0">
                <a:latin typeface="Constantia"/>
                <a:cs typeface="Constantia"/>
              </a:rPr>
              <a:t>URL:</a:t>
            </a:r>
            <a:endParaRPr sz="2400">
              <a:latin typeface="Constantia"/>
              <a:cs typeface="Constantia"/>
            </a:endParaRPr>
          </a:p>
          <a:p>
            <a:pPr marL="1155700" lvl="1" indent="-229235">
              <a:lnSpc>
                <a:spcPct val="100000"/>
              </a:lnSpc>
              <a:spcBef>
                <a:spcPts val="265"/>
              </a:spcBef>
              <a:buFont typeface="Arial MT"/>
              <a:buChar char="•"/>
              <a:tabLst>
                <a:tab pos="1155700" algn="l"/>
                <a:tab pos="1156335" algn="l"/>
              </a:tabLst>
            </a:pPr>
            <a:r>
              <a:rPr sz="2000" spc="-10" dirty="0">
                <a:latin typeface="Constantia"/>
                <a:cs typeface="Constantia"/>
              </a:rPr>
              <a:t>ssh://git@desarrollo.miempresa.es/var/lib/git/miRepo.git</a:t>
            </a:r>
            <a:endParaRPr sz="2000">
              <a:latin typeface="Constantia"/>
              <a:cs typeface="Constantia"/>
            </a:endParaRPr>
          </a:p>
          <a:p>
            <a:pPr marL="1155700" lvl="1" indent="-229235">
              <a:lnSpc>
                <a:spcPct val="100000"/>
              </a:lnSpc>
              <a:spcBef>
                <a:spcPts val="240"/>
              </a:spcBef>
              <a:buFont typeface="Arial MT"/>
              <a:buChar char="•"/>
              <a:tabLst>
                <a:tab pos="1155700" algn="l"/>
                <a:tab pos="1156335" algn="l"/>
              </a:tabLst>
            </a:pPr>
            <a:r>
              <a:rPr sz="2000" spc="-5" dirty="0">
                <a:latin typeface="Constantia"/>
                <a:cs typeface="Constantia"/>
              </a:rPr>
              <a:t>ó</a:t>
            </a:r>
            <a:r>
              <a:rPr sz="2000" spc="-85" dirty="0">
                <a:latin typeface="Constantia"/>
                <a:cs typeface="Constantia"/>
              </a:rPr>
              <a:t> </a:t>
            </a:r>
            <a:r>
              <a:rPr sz="2000" spc="-10" dirty="0">
                <a:latin typeface="Constantia"/>
                <a:cs typeface="Constantia"/>
              </a:rPr>
              <a:t>git@desarrollo.miempresa.es:/var/lib/git/miRepo.git</a:t>
            </a:r>
            <a:endParaRPr sz="2000">
              <a:latin typeface="Constantia"/>
              <a:cs typeface="Constantia"/>
            </a:endParaRPr>
          </a:p>
          <a:p>
            <a:pPr marL="355600" indent="-342900">
              <a:lnSpc>
                <a:spcPct val="100000"/>
              </a:lnSpc>
              <a:spcBef>
                <a:spcPts val="290"/>
              </a:spcBef>
              <a:buFont typeface="Arial MT"/>
              <a:buChar char="•"/>
              <a:tabLst>
                <a:tab pos="354965" algn="l"/>
                <a:tab pos="355600" algn="l"/>
              </a:tabLst>
            </a:pPr>
            <a:r>
              <a:rPr sz="2800" spc="-5" dirty="0">
                <a:latin typeface="Constantia"/>
                <a:cs typeface="Constantia"/>
              </a:rPr>
              <a:t>Backup</a:t>
            </a:r>
            <a:r>
              <a:rPr sz="2800" spc="-150" dirty="0">
                <a:latin typeface="Constantia"/>
                <a:cs typeface="Constantia"/>
              </a:rPr>
              <a:t> </a:t>
            </a:r>
            <a:r>
              <a:rPr sz="2800" spc="-5" dirty="0">
                <a:latin typeface="Constantia"/>
                <a:cs typeface="Constantia"/>
              </a:rPr>
              <a:t>de</a:t>
            </a:r>
            <a:r>
              <a:rPr sz="2800" spc="-130" dirty="0">
                <a:latin typeface="Constantia"/>
                <a:cs typeface="Constantia"/>
              </a:rPr>
              <a:t> </a:t>
            </a:r>
            <a:r>
              <a:rPr sz="2800" spc="-5" dirty="0">
                <a:latin typeface="Constantia"/>
                <a:cs typeface="Constantia"/>
              </a:rPr>
              <a:t>un</a:t>
            </a:r>
            <a:r>
              <a:rPr sz="2800" spc="-100" dirty="0">
                <a:latin typeface="Constantia"/>
                <a:cs typeface="Constantia"/>
              </a:rPr>
              <a:t> </a:t>
            </a:r>
            <a:r>
              <a:rPr sz="2800" spc="-10" dirty="0">
                <a:latin typeface="Constantia"/>
                <a:cs typeface="Constantia"/>
              </a:rPr>
              <a:t>repositorio</a:t>
            </a:r>
            <a:endParaRPr sz="2800">
              <a:latin typeface="Constantia"/>
              <a:cs typeface="Constantia"/>
            </a:endParaRPr>
          </a:p>
          <a:p>
            <a:pPr marL="469900">
              <a:lnSpc>
                <a:spcPct val="100000"/>
              </a:lnSpc>
              <a:spcBef>
                <a:spcPts val="310"/>
              </a:spcBef>
            </a:pPr>
            <a:r>
              <a:rPr sz="2400" dirty="0">
                <a:latin typeface="Arial MT"/>
                <a:cs typeface="Arial MT"/>
              </a:rPr>
              <a:t>–</a:t>
            </a:r>
            <a:r>
              <a:rPr sz="2400" spc="240" dirty="0">
                <a:latin typeface="Arial MT"/>
                <a:cs typeface="Arial MT"/>
              </a:rPr>
              <a:t> </a:t>
            </a:r>
            <a:r>
              <a:rPr sz="2400" spc="-10" dirty="0">
                <a:latin typeface="Constantia"/>
                <a:cs typeface="Constantia"/>
              </a:rPr>
              <a:t>Crear</a:t>
            </a:r>
            <a:r>
              <a:rPr sz="2400" spc="-120" dirty="0">
                <a:latin typeface="Constantia"/>
                <a:cs typeface="Constantia"/>
              </a:rPr>
              <a:t> </a:t>
            </a:r>
            <a:r>
              <a:rPr sz="2400" spc="-5" dirty="0">
                <a:latin typeface="Constantia"/>
                <a:cs typeface="Constantia"/>
              </a:rPr>
              <a:t>un</a:t>
            </a:r>
            <a:r>
              <a:rPr sz="2400" spc="-65" dirty="0">
                <a:latin typeface="Constantia"/>
                <a:cs typeface="Constantia"/>
              </a:rPr>
              <a:t> </a:t>
            </a:r>
            <a:r>
              <a:rPr sz="2400" spc="-40" dirty="0">
                <a:latin typeface="Constantia"/>
                <a:cs typeface="Constantia"/>
              </a:rPr>
              <a:t>tar.gz</a:t>
            </a:r>
            <a:r>
              <a:rPr sz="2400" spc="-90" dirty="0">
                <a:latin typeface="Constantia"/>
                <a:cs typeface="Constantia"/>
              </a:rPr>
              <a:t> </a:t>
            </a:r>
            <a:r>
              <a:rPr sz="2400" spc="-5" dirty="0">
                <a:latin typeface="Constantia"/>
                <a:cs typeface="Constantia"/>
              </a:rPr>
              <a:t>de</a:t>
            </a:r>
            <a:r>
              <a:rPr sz="2400" spc="-60" dirty="0">
                <a:latin typeface="Constantia"/>
                <a:cs typeface="Constantia"/>
              </a:rPr>
              <a:t> </a:t>
            </a:r>
            <a:r>
              <a:rPr sz="2400" dirty="0">
                <a:latin typeface="Constantia"/>
                <a:cs typeface="Constantia"/>
              </a:rPr>
              <a:t>la</a:t>
            </a:r>
            <a:r>
              <a:rPr sz="2400" spc="-125" dirty="0">
                <a:latin typeface="Constantia"/>
                <a:cs typeface="Constantia"/>
              </a:rPr>
              <a:t> </a:t>
            </a:r>
            <a:r>
              <a:rPr sz="2400" spc="-5" dirty="0">
                <a:latin typeface="Constantia"/>
                <a:cs typeface="Constantia"/>
              </a:rPr>
              <a:t>carpeta</a:t>
            </a:r>
            <a:r>
              <a:rPr sz="2400" spc="-125" dirty="0">
                <a:latin typeface="Constantia"/>
                <a:cs typeface="Constantia"/>
              </a:rPr>
              <a:t> </a:t>
            </a:r>
            <a:r>
              <a:rPr sz="2400" spc="-5" dirty="0">
                <a:latin typeface="Constantia"/>
                <a:cs typeface="Constantia"/>
              </a:rPr>
              <a:t>del</a:t>
            </a:r>
            <a:r>
              <a:rPr sz="2400" spc="-40" dirty="0">
                <a:latin typeface="Constantia"/>
                <a:cs typeface="Constantia"/>
              </a:rPr>
              <a:t> </a:t>
            </a:r>
            <a:r>
              <a:rPr sz="2400" spc="-10" dirty="0">
                <a:latin typeface="Constantia"/>
                <a:cs typeface="Constantia"/>
              </a:rPr>
              <a:t>repositorio</a:t>
            </a:r>
            <a:endParaRPr sz="2400">
              <a:latin typeface="Constantia"/>
              <a:cs typeface="Constantia"/>
            </a:endParaRPr>
          </a:p>
        </p:txBody>
      </p:sp>
      <p:sp>
        <p:nvSpPr>
          <p:cNvPr id="14" name="object 14"/>
          <p:cNvSpPr txBox="1"/>
          <p:nvPr/>
        </p:nvSpPr>
        <p:spPr>
          <a:xfrm>
            <a:off x="570737" y="3017265"/>
            <a:ext cx="3790950" cy="84836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cd</a:t>
            </a:r>
            <a:r>
              <a:rPr sz="1800" spc="-55" dirty="0">
                <a:latin typeface="Consolas"/>
                <a:cs typeface="Consolas"/>
              </a:rPr>
              <a:t> </a:t>
            </a:r>
            <a:r>
              <a:rPr sz="1800" spc="-5" dirty="0">
                <a:latin typeface="Consolas"/>
                <a:cs typeface="Consolas"/>
              </a:rPr>
              <a:t>/var/lib/git</a:t>
            </a:r>
            <a:endParaRPr sz="1800">
              <a:latin typeface="Consolas"/>
              <a:cs typeface="Consolas"/>
            </a:endParaRPr>
          </a:p>
          <a:p>
            <a:pPr marL="12700" marR="5080">
              <a:lnSpc>
                <a:spcPct val="100000"/>
              </a:lnSpc>
            </a:pPr>
            <a:r>
              <a:rPr sz="1800" dirty="0">
                <a:latin typeface="Consolas"/>
                <a:cs typeface="Consolas"/>
              </a:rPr>
              <a:t>git </a:t>
            </a:r>
            <a:r>
              <a:rPr sz="1800" spc="-5" dirty="0">
                <a:latin typeface="Consolas"/>
                <a:cs typeface="Consolas"/>
              </a:rPr>
              <a:t>init --bare &lt;repositorio&gt; </a:t>
            </a:r>
            <a:r>
              <a:rPr sz="1800" dirty="0">
                <a:latin typeface="Consolas"/>
                <a:cs typeface="Consolas"/>
              </a:rPr>
              <a:t> </a:t>
            </a:r>
            <a:r>
              <a:rPr sz="1800" spc="-5" dirty="0">
                <a:latin typeface="Consolas"/>
                <a:cs typeface="Consolas"/>
              </a:rPr>
              <a:t>chown</a:t>
            </a:r>
            <a:r>
              <a:rPr sz="1800" spc="-15" dirty="0">
                <a:latin typeface="Consolas"/>
                <a:cs typeface="Consolas"/>
              </a:rPr>
              <a:t> </a:t>
            </a:r>
            <a:r>
              <a:rPr sz="1800" spc="-5" dirty="0">
                <a:latin typeface="Consolas"/>
                <a:cs typeface="Consolas"/>
              </a:rPr>
              <a:t>git:git</a:t>
            </a:r>
            <a:r>
              <a:rPr sz="1800" spc="-10" dirty="0">
                <a:latin typeface="Consolas"/>
                <a:cs typeface="Consolas"/>
              </a:rPr>
              <a:t> </a:t>
            </a:r>
            <a:r>
              <a:rPr sz="1800" spc="-5" dirty="0">
                <a:latin typeface="Consolas"/>
                <a:cs typeface="Consolas"/>
              </a:rPr>
              <a:t>–R</a:t>
            </a:r>
            <a:r>
              <a:rPr sz="1800" dirty="0">
                <a:latin typeface="Consolas"/>
                <a:cs typeface="Consolas"/>
              </a:rPr>
              <a:t> </a:t>
            </a:r>
            <a:r>
              <a:rPr sz="1800" spc="-5" dirty="0">
                <a:latin typeface="Consolas"/>
                <a:cs typeface="Consolas"/>
              </a:rPr>
              <a:t>&lt;repositorio&gt;</a:t>
            </a:r>
            <a:endParaRPr sz="1800">
              <a:latin typeface="Consolas"/>
              <a:cs typeface="Consolas"/>
            </a:endParaRPr>
          </a:p>
        </p:txBody>
      </p:sp>
      <p:sp>
        <p:nvSpPr>
          <p:cNvPr id="15" name="object 15"/>
          <p:cNvSpPr txBox="1"/>
          <p:nvPr/>
        </p:nvSpPr>
        <p:spPr>
          <a:xfrm>
            <a:off x="4719320" y="3017265"/>
            <a:ext cx="3415029" cy="84836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cd</a:t>
            </a:r>
            <a:r>
              <a:rPr sz="1800" spc="-50" dirty="0">
                <a:latin typeface="Consolas"/>
                <a:cs typeface="Consolas"/>
              </a:rPr>
              <a:t> </a:t>
            </a:r>
            <a:r>
              <a:rPr sz="1800" spc="-5" dirty="0">
                <a:latin typeface="Consolas"/>
                <a:cs typeface="Consolas"/>
              </a:rPr>
              <a:t>/var/lib/git</a:t>
            </a:r>
            <a:endParaRPr sz="1800">
              <a:latin typeface="Consolas"/>
              <a:cs typeface="Consolas"/>
            </a:endParaRPr>
          </a:p>
          <a:p>
            <a:pPr marL="12700" marR="5080">
              <a:lnSpc>
                <a:spcPct val="100000"/>
              </a:lnSpc>
            </a:pPr>
            <a:r>
              <a:rPr sz="1800" dirty="0">
                <a:latin typeface="Consolas"/>
                <a:cs typeface="Consolas"/>
              </a:rPr>
              <a:t>git </a:t>
            </a:r>
            <a:r>
              <a:rPr sz="1800" spc="-5" dirty="0">
                <a:latin typeface="Consolas"/>
                <a:cs typeface="Consolas"/>
              </a:rPr>
              <a:t>init --bare miRepo.git </a:t>
            </a:r>
            <a:r>
              <a:rPr sz="1800" spc="-975" dirty="0">
                <a:latin typeface="Consolas"/>
                <a:cs typeface="Consolas"/>
              </a:rPr>
              <a:t> </a:t>
            </a:r>
            <a:r>
              <a:rPr sz="1800" spc="-5" dirty="0">
                <a:latin typeface="Consolas"/>
                <a:cs typeface="Consolas"/>
              </a:rPr>
              <a:t>chown</a:t>
            </a:r>
            <a:r>
              <a:rPr sz="1800" spc="-20" dirty="0">
                <a:latin typeface="Consolas"/>
                <a:cs typeface="Consolas"/>
              </a:rPr>
              <a:t> </a:t>
            </a:r>
            <a:r>
              <a:rPr sz="1800" spc="-5" dirty="0">
                <a:latin typeface="Consolas"/>
                <a:cs typeface="Consolas"/>
              </a:rPr>
              <a:t>git:git –R miRepo.git</a:t>
            </a:r>
            <a:endParaRPr sz="1800">
              <a:latin typeface="Consolas"/>
              <a:cs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36370" y="153923"/>
              <a:ext cx="5785865" cy="925067"/>
            </a:xfrm>
            <a:prstGeom prst="rect">
              <a:avLst/>
            </a:prstGeom>
          </p:spPr>
        </p:pic>
        <p:pic>
          <p:nvPicPr>
            <p:cNvPr id="9" name="object 9"/>
            <p:cNvPicPr/>
            <p:nvPr/>
          </p:nvPicPr>
          <p:blipFill>
            <a:blip r:embed="rId5" cstate="print"/>
            <a:stretch>
              <a:fillRect/>
            </a:stretch>
          </p:blipFill>
          <p:spPr>
            <a:xfrm>
              <a:off x="6662928" y="153923"/>
              <a:ext cx="1044701" cy="925067"/>
            </a:xfrm>
            <a:prstGeom prst="rect">
              <a:avLst/>
            </a:prstGeom>
          </p:spPr>
        </p:pic>
      </p:grpSp>
      <p:sp>
        <p:nvSpPr>
          <p:cNvPr id="11" name="object 11"/>
          <p:cNvSpPr txBox="1">
            <a:spLocks noGrp="1"/>
          </p:cNvSpPr>
          <p:nvPr>
            <p:ph type="title"/>
          </p:nvPr>
        </p:nvSpPr>
        <p:spPr>
          <a:xfrm>
            <a:off x="1703323" y="273304"/>
            <a:ext cx="5738495" cy="513080"/>
          </a:xfrm>
          <a:prstGeom prst="rect">
            <a:avLst/>
          </a:prstGeom>
        </p:spPr>
        <p:txBody>
          <a:bodyPr vert="horz" wrap="square" lIns="0" tIns="12065" rIns="0" bIns="0" rtlCol="0">
            <a:spAutoFit/>
          </a:bodyPr>
          <a:lstStyle/>
          <a:p>
            <a:pPr marL="12700">
              <a:lnSpc>
                <a:spcPct val="100000"/>
              </a:lnSpc>
              <a:spcBef>
                <a:spcPts val="95"/>
              </a:spcBef>
            </a:pPr>
            <a:r>
              <a:rPr spc="-10" dirty="0"/>
              <a:t>Ejemplo</a:t>
            </a:r>
            <a:r>
              <a:rPr spc="5" dirty="0"/>
              <a:t> </a:t>
            </a:r>
            <a:r>
              <a:rPr spc="-5" dirty="0"/>
              <a:t>de </a:t>
            </a:r>
            <a:r>
              <a:rPr dirty="0"/>
              <a:t>Servidor</a:t>
            </a:r>
            <a:r>
              <a:rPr spc="10" dirty="0"/>
              <a:t> </a:t>
            </a:r>
            <a:r>
              <a:rPr spc="-15" dirty="0"/>
              <a:t>interno</a:t>
            </a:r>
            <a:r>
              <a:rPr spc="15" dirty="0"/>
              <a:t> </a:t>
            </a:r>
            <a:r>
              <a:rPr spc="-5" dirty="0"/>
              <a:t>de</a:t>
            </a:r>
            <a:r>
              <a:rPr spc="20" dirty="0"/>
              <a:t> </a:t>
            </a:r>
            <a:r>
              <a:rPr spc="-5" dirty="0"/>
              <a:t>Git</a:t>
            </a:r>
          </a:p>
        </p:txBody>
      </p:sp>
      <p:sp>
        <p:nvSpPr>
          <p:cNvPr id="12" name="object 12"/>
          <p:cNvSpPr txBox="1"/>
          <p:nvPr/>
        </p:nvSpPr>
        <p:spPr>
          <a:xfrm>
            <a:off x="535940" y="830364"/>
            <a:ext cx="7920355" cy="418592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35" dirty="0">
                <a:latin typeface="Constantia"/>
                <a:cs typeface="Constantia"/>
              </a:rPr>
              <a:t>D</a:t>
            </a:r>
            <a:r>
              <a:rPr sz="2800" dirty="0">
                <a:latin typeface="Constantia"/>
                <a:cs typeface="Constantia"/>
              </a:rPr>
              <a:t>ar</a:t>
            </a:r>
            <a:r>
              <a:rPr sz="2800" spc="-165" dirty="0">
                <a:latin typeface="Constantia"/>
                <a:cs typeface="Constantia"/>
              </a:rPr>
              <a:t> </a:t>
            </a:r>
            <a:r>
              <a:rPr sz="2800" dirty="0">
                <a:latin typeface="Constantia"/>
                <a:cs typeface="Constantia"/>
              </a:rPr>
              <a:t>a</a:t>
            </a:r>
            <a:r>
              <a:rPr sz="2800" spc="-60" dirty="0">
                <a:latin typeface="Constantia"/>
                <a:cs typeface="Constantia"/>
              </a:rPr>
              <a:t>cc</a:t>
            </a:r>
            <a:r>
              <a:rPr sz="2800" dirty="0">
                <a:latin typeface="Constantia"/>
                <a:cs typeface="Constantia"/>
              </a:rPr>
              <a:t>eso</a:t>
            </a:r>
            <a:r>
              <a:rPr sz="2800" spc="-150" dirty="0">
                <a:latin typeface="Constantia"/>
                <a:cs typeface="Constantia"/>
              </a:rPr>
              <a:t> </a:t>
            </a:r>
            <a:r>
              <a:rPr sz="2800" dirty="0">
                <a:latin typeface="Constantia"/>
                <a:cs typeface="Constantia"/>
              </a:rPr>
              <a:t>a</a:t>
            </a:r>
            <a:r>
              <a:rPr sz="2800" spc="-105" dirty="0">
                <a:latin typeface="Constantia"/>
                <a:cs typeface="Constantia"/>
              </a:rPr>
              <a:t> </a:t>
            </a:r>
            <a:r>
              <a:rPr sz="2800" spc="-5" dirty="0">
                <a:latin typeface="Constantia"/>
                <a:cs typeface="Constantia"/>
              </a:rPr>
              <a:t>u</a:t>
            </a:r>
            <a:r>
              <a:rPr sz="2800" dirty="0">
                <a:latin typeface="Constantia"/>
                <a:cs typeface="Constantia"/>
              </a:rPr>
              <a:t>n</a:t>
            </a:r>
            <a:r>
              <a:rPr sz="2800" spc="-114" dirty="0">
                <a:latin typeface="Constantia"/>
                <a:cs typeface="Constantia"/>
              </a:rPr>
              <a:t> </a:t>
            </a:r>
            <a:r>
              <a:rPr sz="2800" spc="-5" dirty="0">
                <a:latin typeface="Constantia"/>
                <a:cs typeface="Constantia"/>
              </a:rPr>
              <a:t>desar</a:t>
            </a:r>
            <a:r>
              <a:rPr sz="2800" spc="-45" dirty="0">
                <a:latin typeface="Constantia"/>
                <a:cs typeface="Constantia"/>
              </a:rPr>
              <a:t>r</a:t>
            </a:r>
            <a:r>
              <a:rPr sz="2800" dirty="0">
                <a:latin typeface="Constantia"/>
                <a:cs typeface="Constantia"/>
              </a:rPr>
              <a:t>ollad</a:t>
            </a:r>
            <a:r>
              <a:rPr sz="2800" spc="-10" dirty="0">
                <a:latin typeface="Constantia"/>
                <a:cs typeface="Constantia"/>
              </a:rPr>
              <a:t>o</a:t>
            </a:r>
            <a:r>
              <a:rPr sz="2800" dirty="0">
                <a:latin typeface="Constantia"/>
                <a:cs typeface="Constantia"/>
              </a:rPr>
              <a:t>r</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30" dirty="0">
                <a:latin typeface="Constantia"/>
                <a:cs typeface="Constantia"/>
              </a:rPr>
              <a:t>C</a:t>
            </a:r>
            <a:r>
              <a:rPr sz="2400" dirty="0">
                <a:latin typeface="Constantia"/>
                <a:cs typeface="Constantia"/>
              </a:rPr>
              <a:t>opiar</a:t>
            </a:r>
            <a:r>
              <a:rPr sz="2400" spc="-150" dirty="0">
                <a:latin typeface="Constantia"/>
                <a:cs typeface="Constantia"/>
              </a:rPr>
              <a:t> </a:t>
            </a:r>
            <a:r>
              <a:rPr sz="2400" spc="-5" dirty="0">
                <a:latin typeface="Constantia"/>
                <a:cs typeface="Constantia"/>
              </a:rPr>
              <a:t>cl</a:t>
            </a:r>
            <a:r>
              <a:rPr sz="2400" spc="-65" dirty="0">
                <a:latin typeface="Constantia"/>
                <a:cs typeface="Constantia"/>
              </a:rPr>
              <a:t>av</a:t>
            </a:r>
            <a:r>
              <a:rPr sz="2400" dirty="0">
                <a:latin typeface="Constantia"/>
                <a:cs typeface="Constantia"/>
              </a:rPr>
              <a:t>e</a:t>
            </a:r>
            <a:r>
              <a:rPr sz="2400" spc="-85" dirty="0">
                <a:latin typeface="Constantia"/>
                <a:cs typeface="Constantia"/>
              </a:rPr>
              <a:t> </a:t>
            </a:r>
            <a:r>
              <a:rPr sz="2400" dirty="0">
                <a:latin typeface="Constantia"/>
                <a:cs typeface="Constantia"/>
              </a:rPr>
              <a:t>pública</a:t>
            </a:r>
            <a:r>
              <a:rPr sz="2400" spc="-130" dirty="0">
                <a:latin typeface="Constantia"/>
                <a:cs typeface="Constantia"/>
              </a:rPr>
              <a:t> </a:t>
            </a:r>
            <a:r>
              <a:rPr sz="2400" dirty="0">
                <a:latin typeface="Constantia"/>
                <a:cs typeface="Constantia"/>
              </a:rPr>
              <a:t>a</a:t>
            </a:r>
            <a:r>
              <a:rPr sz="2400" spc="-60" dirty="0">
                <a:latin typeface="Constantia"/>
                <a:cs typeface="Constantia"/>
              </a:rPr>
              <a:t> </a:t>
            </a:r>
            <a:r>
              <a:rPr sz="2400" spc="-15" dirty="0">
                <a:latin typeface="Constantia"/>
                <a:cs typeface="Constantia"/>
              </a:rPr>
              <a:t>/</a:t>
            </a:r>
            <a:r>
              <a:rPr sz="2400" spc="-30" dirty="0">
                <a:latin typeface="Constantia"/>
                <a:cs typeface="Constantia"/>
              </a:rPr>
              <a:t>v</a:t>
            </a:r>
            <a:r>
              <a:rPr sz="2400" dirty="0">
                <a:latin typeface="Constantia"/>
                <a:cs typeface="Constantia"/>
              </a:rPr>
              <a:t>a</a:t>
            </a:r>
            <a:r>
              <a:rPr sz="2400" spc="-5" dirty="0">
                <a:latin typeface="Constantia"/>
                <a:cs typeface="Constantia"/>
              </a:rPr>
              <a:t>r/</a:t>
            </a:r>
            <a:r>
              <a:rPr sz="2400" dirty="0">
                <a:latin typeface="Constantia"/>
                <a:cs typeface="Constantia"/>
              </a:rPr>
              <a:t>li</a:t>
            </a:r>
            <a:r>
              <a:rPr sz="2400" spc="-5" dirty="0">
                <a:latin typeface="Constantia"/>
                <a:cs typeface="Constantia"/>
              </a:rPr>
              <a:t>b/git</a:t>
            </a:r>
            <a:endParaRPr sz="2400">
              <a:latin typeface="Constantia"/>
              <a:cs typeface="Constantia"/>
            </a:endParaRPr>
          </a:p>
          <a:p>
            <a:pPr marL="1155700" lvl="2" indent="-229235">
              <a:lnSpc>
                <a:spcPct val="100000"/>
              </a:lnSpc>
              <a:spcBef>
                <a:spcPts val="509"/>
              </a:spcBef>
              <a:buFont typeface="Arial MT"/>
              <a:buChar char="•"/>
              <a:tabLst>
                <a:tab pos="1155700" algn="l"/>
                <a:tab pos="1156335" algn="l"/>
              </a:tabLst>
            </a:pPr>
            <a:r>
              <a:rPr sz="2000" spc="-15" dirty="0">
                <a:latin typeface="Constantia"/>
                <a:cs typeface="Constantia"/>
              </a:rPr>
              <a:t>E.g.:</a:t>
            </a:r>
            <a:r>
              <a:rPr sz="2000" spc="5" dirty="0">
                <a:latin typeface="Constantia"/>
                <a:cs typeface="Constantia"/>
              </a:rPr>
              <a:t> </a:t>
            </a:r>
            <a:r>
              <a:rPr sz="2000" spc="-10" dirty="0">
                <a:latin typeface="Constantia"/>
                <a:cs typeface="Constantia"/>
              </a:rPr>
              <a:t>/var/lib/git/imartinez.pub</a:t>
            </a:r>
            <a:endParaRPr sz="2000">
              <a:latin typeface="Constantia"/>
              <a:cs typeface="Constantia"/>
            </a:endParaRPr>
          </a:p>
          <a:p>
            <a:pPr marL="755650" marR="965200" lvl="1" indent="-285750">
              <a:lnSpc>
                <a:spcPct val="100000"/>
              </a:lnSpc>
              <a:spcBef>
                <a:spcPts val="545"/>
              </a:spcBef>
              <a:buFont typeface="Arial MT"/>
              <a:buChar char="–"/>
              <a:tabLst>
                <a:tab pos="755650" algn="l"/>
              </a:tabLst>
            </a:pPr>
            <a:r>
              <a:rPr sz="2400" spc="-20" dirty="0">
                <a:latin typeface="Constantia"/>
                <a:cs typeface="Constantia"/>
              </a:rPr>
              <a:t>Convertir</a:t>
            </a:r>
            <a:r>
              <a:rPr sz="2400" spc="-70" dirty="0">
                <a:latin typeface="Constantia"/>
                <a:cs typeface="Constantia"/>
              </a:rPr>
              <a:t> </a:t>
            </a:r>
            <a:r>
              <a:rPr sz="2400" dirty="0">
                <a:latin typeface="Constantia"/>
                <a:cs typeface="Constantia"/>
              </a:rPr>
              <a:t>la</a:t>
            </a:r>
            <a:r>
              <a:rPr sz="2400" spc="-120" dirty="0">
                <a:latin typeface="Constantia"/>
                <a:cs typeface="Constantia"/>
              </a:rPr>
              <a:t> </a:t>
            </a:r>
            <a:r>
              <a:rPr sz="2400" spc="-30" dirty="0">
                <a:latin typeface="Constantia"/>
                <a:cs typeface="Constantia"/>
              </a:rPr>
              <a:t>clave</a:t>
            </a:r>
            <a:r>
              <a:rPr sz="2400" spc="-100" dirty="0">
                <a:latin typeface="Constantia"/>
                <a:cs typeface="Constantia"/>
              </a:rPr>
              <a:t> </a:t>
            </a:r>
            <a:r>
              <a:rPr sz="2400" dirty="0">
                <a:latin typeface="Constantia"/>
                <a:cs typeface="Constantia"/>
              </a:rPr>
              <a:t>si</a:t>
            </a:r>
            <a:r>
              <a:rPr sz="2400" spc="-65" dirty="0">
                <a:latin typeface="Constantia"/>
                <a:cs typeface="Constantia"/>
              </a:rPr>
              <a:t> </a:t>
            </a:r>
            <a:r>
              <a:rPr sz="2400" dirty="0">
                <a:latin typeface="Constantia"/>
                <a:cs typeface="Constantia"/>
              </a:rPr>
              <a:t>es</a:t>
            </a:r>
            <a:r>
              <a:rPr sz="2400" spc="-50" dirty="0">
                <a:latin typeface="Constantia"/>
                <a:cs typeface="Constantia"/>
              </a:rPr>
              <a:t> </a:t>
            </a:r>
            <a:r>
              <a:rPr sz="2400" spc="-15" dirty="0">
                <a:latin typeface="Constantia"/>
                <a:cs typeface="Constantia"/>
              </a:rPr>
              <a:t>necesario,</a:t>
            </a:r>
            <a:r>
              <a:rPr sz="2400" spc="-45" dirty="0">
                <a:latin typeface="Constantia"/>
                <a:cs typeface="Constantia"/>
              </a:rPr>
              <a:t> </a:t>
            </a:r>
            <a:r>
              <a:rPr sz="2400" spc="-5" dirty="0">
                <a:latin typeface="Constantia"/>
                <a:cs typeface="Constantia"/>
              </a:rPr>
              <a:t>deben</a:t>
            </a:r>
            <a:r>
              <a:rPr sz="2400" spc="-65" dirty="0">
                <a:latin typeface="Constantia"/>
                <a:cs typeface="Constantia"/>
              </a:rPr>
              <a:t> </a:t>
            </a:r>
            <a:r>
              <a:rPr sz="2400" spc="-10" dirty="0">
                <a:latin typeface="Constantia"/>
                <a:cs typeface="Constantia"/>
              </a:rPr>
              <a:t>tener</a:t>
            </a:r>
            <a:r>
              <a:rPr sz="2400" spc="-75" dirty="0">
                <a:latin typeface="Constantia"/>
                <a:cs typeface="Constantia"/>
              </a:rPr>
              <a:t> </a:t>
            </a:r>
            <a:r>
              <a:rPr sz="2400" dirty="0">
                <a:latin typeface="Constantia"/>
                <a:cs typeface="Constantia"/>
              </a:rPr>
              <a:t>la </a:t>
            </a:r>
            <a:r>
              <a:rPr sz="2400" spc="-590" dirty="0">
                <a:latin typeface="Constantia"/>
                <a:cs typeface="Constantia"/>
              </a:rPr>
              <a:t> </a:t>
            </a:r>
            <a:r>
              <a:rPr sz="2400" spc="-5" dirty="0">
                <a:latin typeface="Constantia"/>
                <a:cs typeface="Constantia"/>
              </a:rPr>
              <a:t>siguiente</a:t>
            </a:r>
            <a:r>
              <a:rPr sz="2400" spc="-95" dirty="0">
                <a:latin typeface="Constantia"/>
                <a:cs typeface="Constantia"/>
              </a:rPr>
              <a:t> </a:t>
            </a:r>
            <a:r>
              <a:rPr sz="2400" dirty="0">
                <a:latin typeface="Constantia"/>
                <a:cs typeface="Constantia"/>
              </a:rPr>
              <a:t>pinta</a:t>
            </a:r>
            <a:endParaRPr sz="2400">
              <a:latin typeface="Constantia"/>
              <a:cs typeface="Constantia"/>
            </a:endParaRPr>
          </a:p>
          <a:p>
            <a:pPr marL="306070" marR="934719">
              <a:lnSpc>
                <a:spcPct val="100000"/>
              </a:lnSpc>
              <a:spcBef>
                <a:spcPts val="190"/>
              </a:spcBef>
            </a:pPr>
            <a:r>
              <a:rPr sz="1600" spc="-5" dirty="0">
                <a:latin typeface="Consolas"/>
                <a:cs typeface="Consolas"/>
              </a:rPr>
              <a:t>ssh-rsa</a:t>
            </a:r>
            <a:r>
              <a:rPr sz="1600" spc="135" dirty="0">
                <a:latin typeface="Consolas"/>
                <a:cs typeface="Consolas"/>
              </a:rPr>
              <a:t> </a:t>
            </a:r>
            <a:r>
              <a:rPr sz="1600" spc="-10" dirty="0">
                <a:latin typeface="Consolas"/>
                <a:cs typeface="Consolas"/>
              </a:rPr>
              <a:t>AAAAB3NzaC1yc2EAAAABJQAAAIEAlh86vznFOQmv+yPi2IR2E... </a:t>
            </a:r>
            <a:r>
              <a:rPr sz="1600" spc="-865" dirty="0">
                <a:latin typeface="Consolas"/>
                <a:cs typeface="Consolas"/>
              </a:rPr>
              <a:t> </a:t>
            </a:r>
            <a:r>
              <a:rPr sz="1600" spc="-5" dirty="0">
                <a:latin typeface="Consolas"/>
                <a:cs typeface="Consolas"/>
              </a:rPr>
              <a:t>ssh-dsa</a:t>
            </a:r>
            <a:r>
              <a:rPr sz="1600" spc="135" dirty="0">
                <a:latin typeface="Consolas"/>
                <a:cs typeface="Consolas"/>
              </a:rPr>
              <a:t> </a:t>
            </a:r>
            <a:r>
              <a:rPr sz="1600" spc="-10" dirty="0">
                <a:latin typeface="Consolas"/>
                <a:cs typeface="Consolas"/>
              </a:rPr>
              <a:t>RtxfiJt/YR7mpghbfSjHScPqBLntR9SgYDUSgvMTYJH882NBb...</a:t>
            </a:r>
            <a:endParaRPr sz="1600">
              <a:latin typeface="Consolas"/>
              <a:cs typeface="Consolas"/>
            </a:endParaRPr>
          </a:p>
          <a:p>
            <a:pPr marL="1155700" lvl="2" indent="-229235">
              <a:lnSpc>
                <a:spcPts val="2335"/>
              </a:lnSpc>
              <a:buFont typeface="Arial MT"/>
              <a:buChar char="•"/>
              <a:tabLst>
                <a:tab pos="1155700" algn="l"/>
                <a:tab pos="1156335" algn="l"/>
              </a:tabLst>
            </a:pPr>
            <a:r>
              <a:rPr sz="2000" spc="-5" dirty="0">
                <a:latin typeface="Constantia"/>
                <a:cs typeface="Constantia"/>
              </a:rPr>
              <a:t>En</a:t>
            </a:r>
            <a:r>
              <a:rPr sz="2000" spc="-80" dirty="0">
                <a:latin typeface="Constantia"/>
                <a:cs typeface="Constantia"/>
              </a:rPr>
              <a:t> </a:t>
            </a:r>
            <a:r>
              <a:rPr sz="2000" spc="-5" dirty="0">
                <a:latin typeface="Constantia"/>
                <a:cs typeface="Constantia"/>
              </a:rPr>
              <a:t>ot</a:t>
            </a:r>
            <a:r>
              <a:rPr sz="2000" spc="-30" dirty="0">
                <a:latin typeface="Constantia"/>
                <a:cs typeface="Constantia"/>
              </a:rPr>
              <a:t>r</a:t>
            </a:r>
            <a:r>
              <a:rPr sz="2000" spc="-5" dirty="0">
                <a:latin typeface="Constantia"/>
                <a:cs typeface="Constantia"/>
              </a:rPr>
              <a:t>o</a:t>
            </a:r>
            <a:r>
              <a:rPr sz="2000" spc="-125" dirty="0">
                <a:latin typeface="Constantia"/>
                <a:cs typeface="Constantia"/>
              </a:rPr>
              <a:t> </a:t>
            </a:r>
            <a:r>
              <a:rPr sz="2000" spc="-10" dirty="0">
                <a:latin typeface="Constantia"/>
                <a:cs typeface="Constantia"/>
              </a:rPr>
              <a:t>cas</a:t>
            </a:r>
            <a:r>
              <a:rPr sz="2000" spc="-5" dirty="0">
                <a:latin typeface="Constantia"/>
                <a:cs typeface="Constantia"/>
              </a:rPr>
              <a:t>o</a:t>
            </a:r>
            <a:r>
              <a:rPr sz="2000" spc="-100" dirty="0">
                <a:latin typeface="Constantia"/>
                <a:cs typeface="Constantia"/>
              </a:rPr>
              <a:t> </a:t>
            </a:r>
            <a:r>
              <a:rPr sz="2000" spc="-50" dirty="0">
                <a:latin typeface="Constantia"/>
                <a:cs typeface="Constantia"/>
              </a:rPr>
              <a:t>c</a:t>
            </a:r>
            <a:r>
              <a:rPr sz="2000" spc="-5" dirty="0">
                <a:latin typeface="Constantia"/>
                <a:cs typeface="Constantia"/>
              </a:rPr>
              <a:t>o</a:t>
            </a:r>
            <a:r>
              <a:rPr sz="2000" spc="-50" dirty="0">
                <a:latin typeface="Constantia"/>
                <a:cs typeface="Constantia"/>
              </a:rPr>
              <a:t>n</a:t>
            </a:r>
            <a:r>
              <a:rPr sz="2000" spc="-55" dirty="0">
                <a:latin typeface="Constantia"/>
                <a:cs typeface="Constantia"/>
              </a:rPr>
              <a:t>v</a:t>
            </a:r>
            <a:r>
              <a:rPr sz="2000" spc="-5" dirty="0">
                <a:latin typeface="Constantia"/>
                <a:cs typeface="Constantia"/>
              </a:rPr>
              <a:t>er</a:t>
            </a:r>
            <a:r>
              <a:rPr sz="2000" dirty="0">
                <a:latin typeface="Constantia"/>
                <a:cs typeface="Constantia"/>
              </a:rPr>
              <a:t>t</a:t>
            </a:r>
            <a:r>
              <a:rPr sz="2000" spc="-10" dirty="0">
                <a:latin typeface="Constantia"/>
                <a:cs typeface="Constantia"/>
              </a:rPr>
              <a:t>ir</a:t>
            </a:r>
            <a:endParaRPr sz="2000">
              <a:latin typeface="Constantia"/>
              <a:cs typeface="Constantia"/>
            </a:endParaRPr>
          </a:p>
          <a:p>
            <a:pPr marL="458470">
              <a:lnSpc>
                <a:spcPct val="100000"/>
              </a:lnSpc>
              <a:spcBef>
                <a:spcPts val="350"/>
              </a:spcBef>
            </a:pPr>
            <a:r>
              <a:rPr sz="1600" spc="-5" dirty="0">
                <a:latin typeface="Consolas"/>
                <a:cs typeface="Consolas"/>
              </a:rPr>
              <a:t>ssh-keygen</a:t>
            </a:r>
            <a:r>
              <a:rPr sz="1600" spc="15" dirty="0">
                <a:latin typeface="Consolas"/>
                <a:cs typeface="Consolas"/>
              </a:rPr>
              <a:t> </a:t>
            </a:r>
            <a:r>
              <a:rPr sz="1600" spc="-5" dirty="0">
                <a:latin typeface="Consolas"/>
                <a:cs typeface="Consolas"/>
              </a:rPr>
              <a:t>–i</a:t>
            </a:r>
            <a:r>
              <a:rPr sz="1600" spc="15" dirty="0">
                <a:latin typeface="Consolas"/>
                <a:cs typeface="Consolas"/>
              </a:rPr>
              <a:t> </a:t>
            </a:r>
            <a:r>
              <a:rPr sz="1600" spc="-5" dirty="0">
                <a:latin typeface="Consolas"/>
                <a:cs typeface="Consolas"/>
              </a:rPr>
              <a:t>–f</a:t>
            </a:r>
            <a:r>
              <a:rPr sz="1600" spc="20" dirty="0">
                <a:latin typeface="Consolas"/>
                <a:cs typeface="Consolas"/>
              </a:rPr>
              <a:t> </a:t>
            </a:r>
            <a:r>
              <a:rPr sz="1600" spc="-10" dirty="0">
                <a:latin typeface="Consolas"/>
                <a:cs typeface="Consolas"/>
              </a:rPr>
              <a:t>/var/lib/imartinez.pub</a:t>
            </a:r>
            <a:r>
              <a:rPr sz="1600" spc="15" dirty="0">
                <a:latin typeface="Consolas"/>
                <a:cs typeface="Consolas"/>
              </a:rPr>
              <a:t> </a:t>
            </a:r>
            <a:r>
              <a:rPr sz="1600" dirty="0">
                <a:latin typeface="Consolas"/>
                <a:cs typeface="Consolas"/>
              </a:rPr>
              <a:t>&gt;</a:t>
            </a:r>
            <a:r>
              <a:rPr sz="1600" spc="15" dirty="0">
                <a:latin typeface="Consolas"/>
                <a:cs typeface="Consolas"/>
              </a:rPr>
              <a:t> </a:t>
            </a:r>
            <a:r>
              <a:rPr sz="1600" spc="-10" dirty="0">
                <a:latin typeface="Consolas"/>
                <a:cs typeface="Consolas"/>
              </a:rPr>
              <a:t>/var/lib/imartinez.pub.ok</a:t>
            </a:r>
            <a:endParaRPr sz="1600">
              <a:latin typeface="Consolas"/>
              <a:cs typeface="Consolas"/>
            </a:endParaRPr>
          </a:p>
          <a:p>
            <a:pPr>
              <a:lnSpc>
                <a:spcPct val="100000"/>
              </a:lnSpc>
              <a:spcBef>
                <a:spcPts val="35"/>
              </a:spcBef>
            </a:pPr>
            <a:endParaRPr sz="1450">
              <a:latin typeface="Consolas"/>
              <a:cs typeface="Consolas"/>
            </a:endParaRPr>
          </a:p>
          <a:p>
            <a:pPr marL="755650" lvl="1" indent="-285750">
              <a:lnSpc>
                <a:spcPct val="100000"/>
              </a:lnSpc>
              <a:spcBef>
                <a:spcPts val="5"/>
              </a:spcBef>
              <a:buFont typeface="Arial MT"/>
              <a:buChar char="–"/>
              <a:tabLst>
                <a:tab pos="755650" algn="l"/>
              </a:tabLst>
            </a:pPr>
            <a:r>
              <a:rPr sz="2400" spc="-5" dirty="0">
                <a:latin typeface="Constantia"/>
                <a:cs typeface="Constantia"/>
              </a:rPr>
              <a:t>Añadir</a:t>
            </a:r>
            <a:r>
              <a:rPr sz="2400" spc="-140" dirty="0">
                <a:latin typeface="Constantia"/>
                <a:cs typeface="Constantia"/>
              </a:rPr>
              <a:t> </a:t>
            </a:r>
            <a:r>
              <a:rPr sz="2400" spc="-30" dirty="0">
                <a:latin typeface="Constantia"/>
                <a:cs typeface="Constantia"/>
              </a:rPr>
              <a:t>clave</a:t>
            </a:r>
            <a:r>
              <a:rPr sz="2400" spc="-95" dirty="0">
                <a:latin typeface="Constantia"/>
                <a:cs typeface="Constantia"/>
              </a:rPr>
              <a:t> </a:t>
            </a:r>
            <a:r>
              <a:rPr sz="2400" dirty="0">
                <a:latin typeface="Constantia"/>
                <a:cs typeface="Constantia"/>
              </a:rPr>
              <a:t>al</a:t>
            </a:r>
            <a:r>
              <a:rPr sz="2400" spc="-40" dirty="0">
                <a:latin typeface="Constantia"/>
                <a:cs typeface="Constantia"/>
              </a:rPr>
              <a:t> </a:t>
            </a:r>
            <a:r>
              <a:rPr sz="2400" spc="-25" dirty="0">
                <a:latin typeface="Constantia"/>
                <a:cs typeface="Constantia"/>
              </a:rPr>
              <a:t>archvivo</a:t>
            </a:r>
            <a:r>
              <a:rPr sz="2400" spc="-40" dirty="0">
                <a:latin typeface="Constantia"/>
                <a:cs typeface="Constantia"/>
              </a:rPr>
              <a:t> </a:t>
            </a:r>
            <a:r>
              <a:rPr sz="2400" spc="-10" dirty="0">
                <a:latin typeface="Constantia"/>
                <a:cs typeface="Constantia"/>
              </a:rPr>
              <a:t>/var/lib/.ssh/authorized_keys</a:t>
            </a:r>
            <a:endParaRPr sz="2400">
              <a:latin typeface="Constantia"/>
              <a:cs typeface="Constantia"/>
            </a:endParaRPr>
          </a:p>
          <a:p>
            <a:pPr marL="425450">
              <a:lnSpc>
                <a:spcPct val="100000"/>
              </a:lnSpc>
              <a:spcBef>
                <a:spcPts val="830"/>
              </a:spcBef>
            </a:pPr>
            <a:r>
              <a:rPr sz="1600" spc="-5" dirty="0">
                <a:latin typeface="Consolas"/>
                <a:cs typeface="Consolas"/>
              </a:rPr>
              <a:t>cat</a:t>
            </a:r>
            <a:r>
              <a:rPr sz="1600" spc="40" dirty="0">
                <a:latin typeface="Consolas"/>
                <a:cs typeface="Consolas"/>
              </a:rPr>
              <a:t> </a:t>
            </a:r>
            <a:r>
              <a:rPr sz="1600" spc="-10" dirty="0">
                <a:latin typeface="Consolas"/>
                <a:cs typeface="Consolas"/>
              </a:rPr>
              <a:t>/var/lib/imartinez.pub.ok</a:t>
            </a:r>
            <a:r>
              <a:rPr sz="1600" spc="40" dirty="0">
                <a:latin typeface="Consolas"/>
                <a:cs typeface="Consolas"/>
              </a:rPr>
              <a:t> </a:t>
            </a:r>
            <a:r>
              <a:rPr sz="1600" spc="-5" dirty="0">
                <a:latin typeface="Consolas"/>
                <a:cs typeface="Consolas"/>
              </a:rPr>
              <a:t>&gt;&gt;</a:t>
            </a:r>
            <a:r>
              <a:rPr sz="1600" spc="40" dirty="0">
                <a:latin typeface="Consolas"/>
                <a:cs typeface="Consolas"/>
              </a:rPr>
              <a:t> </a:t>
            </a:r>
            <a:r>
              <a:rPr sz="1600" spc="-10" dirty="0">
                <a:latin typeface="Consolas"/>
                <a:cs typeface="Consolas"/>
              </a:rPr>
              <a:t>/var/lib/git/.ssh/authorized_keys</a:t>
            </a:r>
            <a:endParaRPr sz="1600">
              <a:latin typeface="Consolas"/>
              <a:cs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819656" y="153923"/>
              <a:ext cx="3511296" cy="925067"/>
            </a:xfrm>
            <a:prstGeom prst="rect">
              <a:avLst/>
            </a:prstGeom>
          </p:spPr>
        </p:pic>
        <p:pic>
          <p:nvPicPr>
            <p:cNvPr id="9" name="object 9"/>
            <p:cNvPicPr/>
            <p:nvPr/>
          </p:nvPicPr>
          <p:blipFill>
            <a:blip r:embed="rId5" cstate="print"/>
            <a:stretch>
              <a:fillRect/>
            </a:stretch>
          </p:blipFill>
          <p:spPr>
            <a:xfrm>
              <a:off x="4771643" y="153923"/>
              <a:ext cx="979931" cy="925067"/>
            </a:xfrm>
            <a:prstGeom prst="rect">
              <a:avLst/>
            </a:prstGeom>
          </p:spPr>
        </p:pic>
        <p:pic>
          <p:nvPicPr>
            <p:cNvPr id="10" name="object 10"/>
            <p:cNvPicPr/>
            <p:nvPr/>
          </p:nvPicPr>
          <p:blipFill>
            <a:blip r:embed="rId6" cstate="print"/>
            <a:stretch>
              <a:fillRect/>
            </a:stretch>
          </p:blipFill>
          <p:spPr>
            <a:xfrm>
              <a:off x="5192267" y="153923"/>
              <a:ext cx="762762" cy="925067"/>
            </a:xfrm>
            <a:prstGeom prst="rect">
              <a:avLst/>
            </a:prstGeom>
          </p:spPr>
        </p:pic>
        <p:pic>
          <p:nvPicPr>
            <p:cNvPr id="11" name="object 11"/>
            <p:cNvPicPr/>
            <p:nvPr/>
          </p:nvPicPr>
          <p:blipFill>
            <a:blip r:embed="rId7" cstate="print"/>
            <a:stretch>
              <a:fillRect/>
            </a:stretch>
          </p:blipFill>
          <p:spPr>
            <a:xfrm>
              <a:off x="5395722" y="153923"/>
              <a:ext cx="1928622" cy="925067"/>
            </a:xfrm>
            <a:prstGeom prst="rect">
              <a:avLst/>
            </a:prstGeom>
          </p:spPr>
        </p:pic>
      </p:grpSp>
      <p:sp>
        <p:nvSpPr>
          <p:cNvPr id="13" name="object 13"/>
          <p:cNvSpPr txBox="1">
            <a:spLocks noGrp="1"/>
          </p:cNvSpPr>
          <p:nvPr>
            <p:ph type="title"/>
          </p:nvPr>
        </p:nvSpPr>
        <p:spPr>
          <a:xfrm>
            <a:off x="2086610" y="273304"/>
            <a:ext cx="4972685" cy="513080"/>
          </a:xfrm>
          <a:prstGeom prst="rect">
            <a:avLst/>
          </a:prstGeom>
        </p:spPr>
        <p:txBody>
          <a:bodyPr vert="horz" wrap="square" lIns="0" tIns="12065" rIns="0" bIns="0" rtlCol="0">
            <a:spAutoFit/>
          </a:bodyPr>
          <a:lstStyle/>
          <a:p>
            <a:pPr marL="12700">
              <a:lnSpc>
                <a:spcPct val="100000"/>
              </a:lnSpc>
              <a:spcBef>
                <a:spcPts val="95"/>
              </a:spcBef>
            </a:pPr>
            <a:r>
              <a:rPr spc="-10" dirty="0"/>
              <a:t>Colaboración</a:t>
            </a:r>
            <a:r>
              <a:rPr spc="15" dirty="0"/>
              <a:t> </a:t>
            </a:r>
            <a:r>
              <a:rPr spc="-15" dirty="0"/>
              <a:t>con</a:t>
            </a:r>
            <a:r>
              <a:rPr dirty="0"/>
              <a:t> </a:t>
            </a:r>
            <a:r>
              <a:rPr spc="-5" dirty="0"/>
              <a:t>git:</a:t>
            </a:r>
            <a:r>
              <a:rPr spc="5" dirty="0"/>
              <a:t> </a:t>
            </a:r>
            <a:r>
              <a:rPr spc="-15" dirty="0"/>
              <a:t>remotes</a:t>
            </a:r>
          </a:p>
        </p:txBody>
      </p:sp>
      <p:sp>
        <p:nvSpPr>
          <p:cNvPr id="14" name="object 14"/>
          <p:cNvSpPr txBox="1"/>
          <p:nvPr/>
        </p:nvSpPr>
        <p:spPr>
          <a:xfrm>
            <a:off x="535940" y="876299"/>
            <a:ext cx="7971790" cy="5283835"/>
          </a:xfrm>
          <a:prstGeom prst="rect">
            <a:avLst/>
          </a:prstGeom>
        </p:spPr>
        <p:txBody>
          <a:bodyPr vert="horz" wrap="square" lIns="0" tIns="61594" rIns="0" bIns="0" rtlCol="0">
            <a:spAutoFit/>
          </a:bodyPr>
          <a:lstStyle/>
          <a:p>
            <a:pPr marL="355600" marR="156845" indent="-342900">
              <a:lnSpc>
                <a:spcPts val="3020"/>
              </a:lnSpc>
              <a:spcBef>
                <a:spcPts val="484"/>
              </a:spcBef>
              <a:buFont typeface="Arial MT"/>
              <a:buChar char="•"/>
              <a:tabLst>
                <a:tab pos="354965" algn="l"/>
                <a:tab pos="355600" algn="l"/>
              </a:tabLst>
            </a:pPr>
            <a:r>
              <a:rPr sz="2800" spc="25" dirty="0">
                <a:latin typeface="Constantia"/>
                <a:cs typeface="Constantia"/>
              </a:rPr>
              <a:t>La</a:t>
            </a:r>
            <a:r>
              <a:rPr sz="2800" spc="-155" dirty="0">
                <a:latin typeface="Constantia"/>
                <a:cs typeface="Constantia"/>
              </a:rPr>
              <a:t> </a:t>
            </a:r>
            <a:r>
              <a:rPr sz="2800" spc="-10" dirty="0">
                <a:latin typeface="Constantia"/>
                <a:cs typeface="Constantia"/>
              </a:rPr>
              <a:t>colaboración</a:t>
            </a:r>
            <a:r>
              <a:rPr sz="2800" spc="-114" dirty="0">
                <a:latin typeface="Constantia"/>
                <a:cs typeface="Constantia"/>
              </a:rPr>
              <a:t> </a:t>
            </a:r>
            <a:r>
              <a:rPr sz="2800" spc="-10" dirty="0">
                <a:latin typeface="Constantia"/>
                <a:cs typeface="Constantia"/>
              </a:rPr>
              <a:t>entre</a:t>
            </a:r>
            <a:r>
              <a:rPr sz="2800" spc="-165" dirty="0">
                <a:latin typeface="Constantia"/>
                <a:cs typeface="Constantia"/>
              </a:rPr>
              <a:t> </a:t>
            </a:r>
            <a:r>
              <a:rPr sz="2800" spc="-10" dirty="0">
                <a:latin typeface="Constantia"/>
                <a:cs typeface="Constantia"/>
              </a:rPr>
              <a:t>desarrolladores</a:t>
            </a:r>
            <a:r>
              <a:rPr sz="2800" spc="-95" dirty="0">
                <a:latin typeface="Constantia"/>
                <a:cs typeface="Constantia"/>
              </a:rPr>
              <a:t> </a:t>
            </a:r>
            <a:r>
              <a:rPr sz="2800" dirty="0">
                <a:latin typeface="Constantia"/>
                <a:cs typeface="Constantia"/>
              </a:rPr>
              <a:t>se</a:t>
            </a:r>
            <a:r>
              <a:rPr sz="2800" spc="-120" dirty="0">
                <a:latin typeface="Constantia"/>
                <a:cs typeface="Constantia"/>
              </a:rPr>
              <a:t> </a:t>
            </a:r>
            <a:r>
              <a:rPr sz="2800" spc="-10" dirty="0">
                <a:latin typeface="Constantia"/>
                <a:cs typeface="Constantia"/>
              </a:rPr>
              <a:t>realiza</a:t>
            </a:r>
            <a:r>
              <a:rPr sz="2800" spc="-135" dirty="0">
                <a:latin typeface="Constantia"/>
                <a:cs typeface="Constantia"/>
              </a:rPr>
              <a:t> </a:t>
            </a:r>
            <a:r>
              <a:rPr sz="2800" dirty="0">
                <a:latin typeface="Constantia"/>
                <a:cs typeface="Constantia"/>
              </a:rPr>
              <a:t>a </a:t>
            </a:r>
            <a:r>
              <a:rPr sz="2800" spc="-685" dirty="0">
                <a:latin typeface="Constantia"/>
                <a:cs typeface="Constantia"/>
              </a:rPr>
              <a:t> </a:t>
            </a:r>
            <a:r>
              <a:rPr sz="2800" spc="-35" dirty="0">
                <a:latin typeface="Constantia"/>
                <a:cs typeface="Constantia"/>
              </a:rPr>
              <a:t>través</a:t>
            </a:r>
            <a:r>
              <a:rPr sz="2800" spc="-140" dirty="0">
                <a:latin typeface="Constantia"/>
                <a:cs typeface="Constantia"/>
              </a:rPr>
              <a:t> </a:t>
            </a:r>
            <a:r>
              <a:rPr sz="2800" spc="-5" dirty="0">
                <a:latin typeface="Constantia"/>
                <a:cs typeface="Constantia"/>
              </a:rPr>
              <a:t>de</a:t>
            </a:r>
            <a:r>
              <a:rPr sz="2800" spc="-120" dirty="0">
                <a:latin typeface="Constantia"/>
                <a:cs typeface="Constantia"/>
              </a:rPr>
              <a:t> </a:t>
            </a:r>
            <a:r>
              <a:rPr sz="2800" spc="-10" dirty="0">
                <a:latin typeface="Constantia"/>
                <a:cs typeface="Constantia"/>
              </a:rPr>
              <a:t>repositorios</a:t>
            </a:r>
            <a:r>
              <a:rPr sz="2800" spc="-120" dirty="0">
                <a:latin typeface="Constantia"/>
                <a:cs typeface="Constantia"/>
              </a:rPr>
              <a:t> </a:t>
            </a:r>
            <a:r>
              <a:rPr sz="2800" spc="-15" dirty="0">
                <a:latin typeface="Constantia"/>
                <a:cs typeface="Constantia"/>
              </a:rPr>
              <a:t>remotos</a:t>
            </a:r>
            <a:endParaRPr sz="2800">
              <a:latin typeface="Constantia"/>
              <a:cs typeface="Constantia"/>
            </a:endParaRPr>
          </a:p>
          <a:p>
            <a:pPr marL="355600" marR="594360" indent="-342900">
              <a:lnSpc>
                <a:spcPts val="3020"/>
              </a:lnSpc>
              <a:spcBef>
                <a:spcPts val="680"/>
              </a:spcBef>
              <a:buFont typeface="Arial MT"/>
              <a:buChar char="•"/>
              <a:tabLst>
                <a:tab pos="354965" algn="l"/>
                <a:tab pos="355600" algn="l"/>
              </a:tabLst>
            </a:pPr>
            <a:r>
              <a:rPr sz="2800" dirty="0">
                <a:latin typeface="Constantia"/>
                <a:cs typeface="Constantia"/>
              </a:rPr>
              <a:t>Desde</a:t>
            </a:r>
            <a:r>
              <a:rPr sz="2800" spc="-110" dirty="0">
                <a:latin typeface="Constantia"/>
                <a:cs typeface="Constantia"/>
              </a:rPr>
              <a:t> </a:t>
            </a:r>
            <a:r>
              <a:rPr sz="2800" spc="-5" dirty="0">
                <a:latin typeface="Constantia"/>
                <a:cs typeface="Constantia"/>
              </a:rPr>
              <a:t>t</a:t>
            </a:r>
            <a:r>
              <a:rPr sz="2800" dirty="0">
                <a:latin typeface="Constantia"/>
                <a:cs typeface="Constantia"/>
              </a:rPr>
              <a:t>u</a:t>
            </a:r>
            <a:r>
              <a:rPr sz="2800" spc="-70" dirty="0">
                <a:latin typeface="Constantia"/>
                <a:cs typeface="Constantia"/>
              </a:rPr>
              <a:t> </a:t>
            </a:r>
            <a:r>
              <a:rPr sz="2800" spc="-45" dirty="0">
                <a:latin typeface="Constantia"/>
                <a:cs typeface="Constantia"/>
              </a:rPr>
              <a:t>r</a:t>
            </a:r>
            <a:r>
              <a:rPr sz="2800" dirty="0">
                <a:latin typeface="Constantia"/>
                <a:cs typeface="Constantia"/>
              </a:rPr>
              <a:t>eposi</a:t>
            </a:r>
            <a:r>
              <a:rPr sz="2800" spc="-50" dirty="0">
                <a:latin typeface="Constantia"/>
                <a:cs typeface="Constantia"/>
              </a:rPr>
              <a:t>t</a:t>
            </a:r>
            <a:r>
              <a:rPr sz="2800" dirty="0">
                <a:latin typeface="Constantia"/>
                <a:cs typeface="Constantia"/>
              </a:rPr>
              <a:t>orio</a:t>
            </a:r>
            <a:r>
              <a:rPr sz="2800" spc="-155" dirty="0">
                <a:latin typeface="Constantia"/>
                <a:cs typeface="Constantia"/>
              </a:rPr>
              <a:t> </a:t>
            </a:r>
            <a:r>
              <a:rPr sz="2800" dirty="0">
                <a:latin typeface="Constantia"/>
                <a:cs typeface="Constantia"/>
              </a:rPr>
              <a:t>es</a:t>
            </a:r>
            <a:r>
              <a:rPr sz="2800" spc="-105" dirty="0">
                <a:latin typeface="Constantia"/>
                <a:cs typeface="Constantia"/>
              </a:rPr>
              <a:t> </a:t>
            </a:r>
            <a:r>
              <a:rPr sz="2800" dirty="0">
                <a:latin typeface="Constantia"/>
                <a:cs typeface="Constantia"/>
              </a:rPr>
              <a:t>pos</a:t>
            </a:r>
            <a:r>
              <a:rPr sz="2800" spc="-10" dirty="0">
                <a:latin typeface="Constantia"/>
                <a:cs typeface="Constantia"/>
              </a:rPr>
              <a:t>i</a:t>
            </a:r>
            <a:r>
              <a:rPr sz="2800" spc="-5" dirty="0">
                <a:latin typeface="Constantia"/>
                <a:cs typeface="Constantia"/>
              </a:rPr>
              <a:t>bl</a:t>
            </a:r>
            <a:r>
              <a:rPr sz="2800" dirty="0">
                <a:latin typeface="Constantia"/>
                <a:cs typeface="Constantia"/>
              </a:rPr>
              <a:t>e</a:t>
            </a:r>
            <a:r>
              <a:rPr sz="2800" spc="-150" dirty="0">
                <a:latin typeface="Constantia"/>
                <a:cs typeface="Constantia"/>
              </a:rPr>
              <a:t> </a:t>
            </a:r>
            <a:r>
              <a:rPr sz="2800" dirty="0">
                <a:latin typeface="Constantia"/>
                <a:cs typeface="Constantia"/>
              </a:rPr>
              <a:t>a</a:t>
            </a:r>
            <a:r>
              <a:rPr sz="2800" spc="-60" dirty="0">
                <a:latin typeface="Constantia"/>
                <a:cs typeface="Constantia"/>
              </a:rPr>
              <a:t>cc</a:t>
            </a:r>
            <a:r>
              <a:rPr sz="2800" dirty="0">
                <a:latin typeface="Constantia"/>
                <a:cs typeface="Constantia"/>
              </a:rPr>
              <a:t>eder</a:t>
            </a:r>
            <a:r>
              <a:rPr sz="2800" spc="-175" dirty="0">
                <a:latin typeface="Constantia"/>
                <a:cs typeface="Constantia"/>
              </a:rPr>
              <a:t> </a:t>
            </a:r>
            <a:r>
              <a:rPr sz="2800" dirty="0">
                <a:latin typeface="Constantia"/>
                <a:cs typeface="Constantia"/>
              </a:rPr>
              <a:t>a</a:t>
            </a:r>
            <a:r>
              <a:rPr sz="2800" spc="-135" dirty="0">
                <a:latin typeface="Constantia"/>
                <a:cs typeface="Constantia"/>
              </a:rPr>
              <a:t> </a:t>
            </a:r>
            <a:r>
              <a:rPr sz="2800" dirty="0">
                <a:latin typeface="Constantia"/>
                <a:cs typeface="Constantia"/>
              </a:rPr>
              <a:t>ot</a:t>
            </a:r>
            <a:r>
              <a:rPr sz="2800" spc="-45" dirty="0">
                <a:latin typeface="Constantia"/>
                <a:cs typeface="Constantia"/>
              </a:rPr>
              <a:t>r</a:t>
            </a:r>
            <a:r>
              <a:rPr sz="2800" dirty="0">
                <a:latin typeface="Constantia"/>
                <a:cs typeface="Constantia"/>
              </a:rPr>
              <a:t>os  </a:t>
            </a:r>
            <a:r>
              <a:rPr sz="2800" spc="-10" dirty="0">
                <a:latin typeface="Constantia"/>
                <a:cs typeface="Constantia"/>
              </a:rPr>
              <a:t>repositorio</a:t>
            </a:r>
            <a:r>
              <a:rPr sz="2800" spc="-140" dirty="0">
                <a:latin typeface="Constantia"/>
                <a:cs typeface="Constantia"/>
              </a:rPr>
              <a:t> </a:t>
            </a:r>
            <a:r>
              <a:rPr sz="2800" spc="-15" dirty="0">
                <a:latin typeface="Constantia"/>
                <a:cs typeface="Constantia"/>
              </a:rPr>
              <a:t>para</a:t>
            </a:r>
            <a:r>
              <a:rPr sz="2800" spc="-90" dirty="0">
                <a:latin typeface="Constantia"/>
                <a:cs typeface="Constantia"/>
              </a:rPr>
              <a:t> </a:t>
            </a:r>
            <a:r>
              <a:rPr sz="2800" spc="-15" dirty="0">
                <a:latin typeface="Constantia"/>
                <a:cs typeface="Constantia"/>
              </a:rPr>
              <a:t>traerte</a:t>
            </a:r>
            <a:r>
              <a:rPr sz="2800" spc="-150" dirty="0">
                <a:latin typeface="Constantia"/>
                <a:cs typeface="Constantia"/>
              </a:rPr>
              <a:t> </a:t>
            </a:r>
            <a:r>
              <a:rPr sz="2800" spc="-5" dirty="0">
                <a:latin typeface="Constantia"/>
                <a:cs typeface="Constantia"/>
              </a:rPr>
              <a:t>cambios</a:t>
            </a:r>
            <a:endParaRPr sz="2800">
              <a:latin typeface="Constantia"/>
              <a:cs typeface="Constantia"/>
            </a:endParaRPr>
          </a:p>
          <a:p>
            <a:pPr marL="355600" indent="-342900">
              <a:lnSpc>
                <a:spcPct val="100000"/>
              </a:lnSpc>
              <a:spcBef>
                <a:spcPts val="300"/>
              </a:spcBef>
              <a:buFont typeface="Arial MT"/>
              <a:buChar char="•"/>
              <a:tabLst>
                <a:tab pos="354965" algn="l"/>
                <a:tab pos="355600" algn="l"/>
              </a:tabLst>
            </a:pPr>
            <a:r>
              <a:rPr sz="2800" spc="-45" dirty="0">
                <a:latin typeface="Constantia"/>
                <a:cs typeface="Constantia"/>
              </a:rPr>
              <a:t>N</a:t>
            </a:r>
            <a:r>
              <a:rPr sz="2800" dirty="0">
                <a:latin typeface="Constantia"/>
                <a:cs typeface="Constantia"/>
              </a:rPr>
              <a:t>o</a:t>
            </a:r>
            <a:r>
              <a:rPr sz="2800" spc="-145" dirty="0">
                <a:latin typeface="Constantia"/>
                <a:cs typeface="Constantia"/>
              </a:rPr>
              <a:t> </a:t>
            </a:r>
            <a:r>
              <a:rPr sz="2800" dirty="0">
                <a:latin typeface="Constantia"/>
                <a:cs typeface="Constantia"/>
              </a:rPr>
              <a:t>es</a:t>
            </a:r>
            <a:r>
              <a:rPr sz="2800" spc="-130" dirty="0">
                <a:latin typeface="Constantia"/>
                <a:cs typeface="Constantia"/>
              </a:rPr>
              <a:t> </a:t>
            </a:r>
            <a:r>
              <a:rPr sz="2800" dirty="0">
                <a:latin typeface="Constantia"/>
                <a:cs typeface="Constantia"/>
              </a:rPr>
              <a:t>oblig</a:t>
            </a:r>
            <a:r>
              <a:rPr sz="2800" spc="-10" dirty="0">
                <a:latin typeface="Constantia"/>
                <a:cs typeface="Constantia"/>
              </a:rPr>
              <a:t>a</a:t>
            </a:r>
            <a:r>
              <a:rPr sz="2800" spc="-45" dirty="0">
                <a:latin typeface="Constantia"/>
                <a:cs typeface="Constantia"/>
              </a:rPr>
              <a:t>t</a:t>
            </a:r>
            <a:r>
              <a:rPr sz="2800" dirty="0">
                <a:latin typeface="Constantia"/>
                <a:cs typeface="Constantia"/>
              </a:rPr>
              <a:t>orio</a:t>
            </a:r>
            <a:r>
              <a:rPr sz="2800" spc="-114" dirty="0">
                <a:latin typeface="Constantia"/>
                <a:cs typeface="Constantia"/>
              </a:rPr>
              <a:t> </a:t>
            </a:r>
            <a:r>
              <a:rPr sz="2800" spc="-5" dirty="0">
                <a:latin typeface="Constantia"/>
                <a:cs typeface="Constantia"/>
              </a:rPr>
              <a:t>u</a:t>
            </a:r>
            <a:r>
              <a:rPr sz="2800" dirty="0">
                <a:latin typeface="Constantia"/>
                <a:cs typeface="Constantia"/>
              </a:rPr>
              <a:t>n</a:t>
            </a:r>
            <a:r>
              <a:rPr sz="2800" spc="-105" dirty="0">
                <a:latin typeface="Constantia"/>
                <a:cs typeface="Constantia"/>
              </a:rPr>
              <a:t> </a:t>
            </a:r>
            <a:r>
              <a:rPr sz="2800" dirty="0">
                <a:latin typeface="Constantia"/>
                <a:cs typeface="Constantia"/>
              </a:rPr>
              <a:t>se</a:t>
            </a:r>
            <a:r>
              <a:rPr sz="2800" spc="50" dirty="0">
                <a:latin typeface="Constantia"/>
                <a:cs typeface="Constantia"/>
              </a:rPr>
              <a:t>r</a:t>
            </a:r>
            <a:r>
              <a:rPr sz="2800" dirty="0">
                <a:latin typeface="Constantia"/>
                <a:cs typeface="Constantia"/>
              </a:rPr>
              <a:t>vidor</a:t>
            </a:r>
            <a:r>
              <a:rPr sz="2800" spc="-190" dirty="0">
                <a:latin typeface="Constantia"/>
                <a:cs typeface="Constantia"/>
              </a:rPr>
              <a:t> </a:t>
            </a:r>
            <a:r>
              <a:rPr sz="2800" spc="-5" dirty="0">
                <a:latin typeface="Constantia"/>
                <a:cs typeface="Constantia"/>
              </a:rPr>
              <a:t>git</a:t>
            </a:r>
            <a:endParaRPr sz="2800">
              <a:latin typeface="Constantia"/>
              <a:cs typeface="Constantia"/>
            </a:endParaRPr>
          </a:p>
          <a:p>
            <a:pPr marL="755650" marR="619760" lvl="1" indent="-285750">
              <a:lnSpc>
                <a:spcPts val="2590"/>
              </a:lnSpc>
              <a:spcBef>
                <a:spcPts val="635"/>
              </a:spcBef>
              <a:buFont typeface="Arial MT"/>
              <a:buChar char="–"/>
              <a:tabLst>
                <a:tab pos="755650" algn="l"/>
              </a:tabLst>
            </a:pPr>
            <a:r>
              <a:rPr sz="2400" dirty="0">
                <a:latin typeface="Constantia"/>
                <a:cs typeface="Constantia"/>
              </a:rPr>
              <a:t>Se</a:t>
            </a:r>
            <a:r>
              <a:rPr sz="2400" spc="-100" dirty="0">
                <a:latin typeface="Constantia"/>
                <a:cs typeface="Constantia"/>
              </a:rPr>
              <a:t> </a:t>
            </a:r>
            <a:r>
              <a:rPr sz="2400" dirty="0">
                <a:latin typeface="Constantia"/>
                <a:cs typeface="Constantia"/>
              </a:rPr>
              <a:t>podría</a:t>
            </a:r>
            <a:r>
              <a:rPr sz="2400" spc="-95" dirty="0">
                <a:latin typeface="Constantia"/>
                <a:cs typeface="Constantia"/>
              </a:rPr>
              <a:t> </a:t>
            </a:r>
            <a:r>
              <a:rPr sz="2400" spc="-5" dirty="0">
                <a:latin typeface="Constantia"/>
                <a:cs typeface="Constantia"/>
              </a:rPr>
              <a:t>utiliza</a:t>
            </a:r>
            <a:r>
              <a:rPr sz="2400" dirty="0">
                <a:latin typeface="Constantia"/>
                <a:cs typeface="Constantia"/>
              </a:rPr>
              <a:t>r</a:t>
            </a:r>
            <a:r>
              <a:rPr sz="2400" spc="-140" dirty="0">
                <a:latin typeface="Constantia"/>
                <a:cs typeface="Constantia"/>
              </a:rPr>
              <a:t> </a:t>
            </a:r>
            <a:r>
              <a:rPr sz="2400" dirty="0">
                <a:latin typeface="Constantia"/>
                <a:cs typeface="Constantia"/>
              </a:rPr>
              <a:t>simplemen</a:t>
            </a:r>
            <a:r>
              <a:rPr sz="2400" spc="-40" dirty="0">
                <a:latin typeface="Constantia"/>
                <a:cs typeface="Constantia"/>
              </a:rPr>
              <a:t>t</a:t>
            </a:r>
            <a:r>
              <a:rPr sz="2400" dirty="0">
                <a:latin typeface="Constantia"/>
                <a:cs typeface="Constantia"/>
              </a:rPr>
              <a:t>e</a:t>
            </a:r>
            <a:r>
              <a:rPr sz="2400" spc="-100" dirty="0">
                <a:latin typeface="Constantia"/>
                <a:cs typeface="Constantia"/>
              </a:rPr>
              <a:t> </a:t>
            </a:r>
            <a:r>
              <a:rPr sz="2400" spc="-5" dirty="0">
                <a:latin typeface="Constantia"/>
                <a:cs typeface="Constantia"/>
              </a:rPr>
              <a:t>u</a:t>
            </a:r>
            <a:r>
              <a:rPr sz="2400" dirty="0">
                <a:latin typeface="Constantia"/>
                <a:cs typeface="Constantia"/>
              </a:rPr>
              <a:t>n</a:t>
            </a:r>
            <a:r>
              <a:rPr sz="2400" spc="-100" dirty="0">
                <a:latin typeface="Constantia"/>
                <a:cs typeface="Constantia"/>
              </a:rPr>
              <a:t> </a:t>
            </a:r>
            <a:r>
              <a:rPr sz="2400" spc="-5" dirty="0">
                <a:latin typeface="Constantia"/>
                <a:cs typeface="Constantia"/>
              </a:rPr>
              <a:t>di</a:t>
            </a:r>
            <a:r>
              <a:rPr sz="2400" spc="-40" dirty="0">
                <a:latin typeface="Constantia"/>
                <a:cs typeface="Constantia"/>
              </a:rPr>
              <a:t>r</a:t>
            </a:r>
            <a:r>
              <a:rPr sz="2400" dirty="0">
                <a:latin typeface="Constantia"/>
                <a:cs typeface="Constantia"/>
              </a:rPr>
              <a:t>ec</a:t>
            </a:r>
            <a:r>
              <a:rPr sz="2400" spc="-35" dirty="0">
                <a:latin typeface="Constantia"/>
                <a:cs typeface="Constantia"/>
              </a:rPr>
              <a:t>t</a:t>
            </a:r>
            <a:r>
              <a:rPr sz="2400" dirty="0">
                <a:latin typeface="Constantia"/>
                <a:cs typeface="Constantia"/>
              </a:rPr>
              <a:t>orio</a:t>
            </a:r>
            <a:r>
              <a:rPr sz="2400" spc="-100" dirty="0">
                <a:latin typeface="Constantia"/>
                <a:cs typeface="Constantia"/>
              </a:rPr>
              <a:t> </a:t>
            </a:r>
            <a:r>
              <a:rPr sz="2400" dirty="0">
                <a:latin typeface="Constantia"/>
                <a:cs typeface="Constantia"/>
              </a:rPr>
              <a:t>en</a:t>
            </a:r>
            <a:r>
              <a:rPr sz="2400" spc="-70" dirty="0">
                <a:latin typeface="Constantia"/>
                <a:cs typeface="Constantia"/>
              </a:rPr>
              <a:t> </a:t>
            </a:r>
            <a:r>
              <a:rPr sz="2400" spc="-5" dirty="0">
                <a:latin typeface="Constantia"/>
                <a:cs typeface="Constantia"/>
              </a:rPr>
              <a:t>un  </a:t>
            </a:r>
            <a:r>
              <a:rPr sz="2400" spc="-15" dirty="0">
                <a:latin typeface="Constantia"/>
                <a:cs typeface="Constantia"/>
              </a:rPr>
              <a:t>disco</a:t>
            </a:r>
            <a:r>
              <a:rPr sz="2400" spc="-120" dirty="0">
                <a:latin typeface="Constantia"/>
                <a:cs typeface="Constantia"/>
              </a:rPr>
              <a:t> </a:t>
            </a:r>
            <a:r>
              <a:rPr sz="2400" spc="-10" dirty="0">
                <a:latin typeface="Constantia"/>
                <a:cs typeface="Constantia"/>
              </a:rPr>
              <a:t>compartido</a:t>
            </a:r>
            <a:endParaRPr sz="2400">
              <a:latin typeface="Constantia"/>
              <a:cs typeface="Constantia"/>
            </a:endParaRPr>
          </a:p>
          <a:p>
            <a:pPr marL="755650" marR="442595" lvl="1" indent="-285750">
              <a:lnSpc>
                <a:spcPts val="2590"/>
              </a:lnSpc>
              <a:spcBef>
                <a:spcPts val="580"/>
              </a:spcBef>
              <a:buFont typeface="Arial MT"/>
              <a:buChar char="–"/>
              <a:tabLst>
                <a:tab pos="755650" algn="l"/>
              </a:tabLst>
            </a:pPr>
            <a:r>
              <a:rPr sz="2400" dirty="0">
                <a:latin typeface="Constantia"/>
                <a:cs typeface="Constantia"/>
              </a:rPr>
              <a:t>Es</a:t>
            </a:r>
            <a:r>
              <a:rPr sz="2400" spc="-90" dirty="0">
                <a:latin typeface="Constantia"/>
                <a:cs typeface="Constantia"/>
              </a:rPr>
              <a:t> </a:t>
            </a:r>
            <a:r>
              <a:rPr sz="2400" spc="-40" dirty="0">
                <a:latin typeface="Constantia"/>
                <a:cs typeface="Constantia"/>
              </a:rPr>
              <a:t>r</a:t>
            </a:r>
            <a:r>
              <a:rPr sz="2400" dirty="0">
                <a:latin typeface="Constantia"/>
                <a:cs typeface="Constantia"/>
              </a:rPr>
              <a:t>e</a:t>
            </a:r>
            <a:r>
              <a:rPr sz="2400" spc="-45" dirty="0">
                <a:latin typeface="Constantia"/>
                <a:cs typeface="Constantia"/>
              </a:rPr>
              <a:t>c</a:t>
            </a:r>
            <a:r>
              <a:rPr sz="2400" dirty="0">
                <a:latin typeface="Constantia"/>
                <a:cs typeface="Constantia"/>
              </a:rPr>
              <a:t>omendable</a:t>
            </a:r>
            <a:r>
              <a:rPr sz="2400" spc="-90" dirty="0">
                <a:latin typeface="Constantia"/>
                <a:cs typeface="Constantia"/>
              </a:rPr>
              <a:t> </a:t>
            </a:r>
            <a:r>
              <a:rPr sz="2400" spc="-5" dirty="0">
                <a:latin typeface="Constantia"/>
                <a:cs typeface="Constantia"/>
              </a:rPr>
              <a:t>utiliza</a:t>
            </a:r>
            <a:r>
              <a:rPr sz="2400" dirty="0">
                <a:latin typeface="Constantia"/>
                <a:cs typeface="Constantia"/>
              </a:rPr>
              <a:t>r</a:t>
            </a:r>
            <a:r>
              <a:rPr sz="2400" spc="-145" dirty="0">
                <a:latin typeface="Constantia"/>
                <a:cs typeface="Constantia"/>
              </a:rPr>
              <a:t> </a:t>
            </a:r>
            <a:r>
              <a:rPr sz="2400" dirty="0">
                <a:latin typeface="Constantia"/>
                <a:cs typeface="Constantia"/>
              </a:rPr>
              <a:t>el</a:t>
            </a:r>
            <a:r>
              <a:rPr sz="2400" spc="-55" dirty="0">
                <a:latin typeface="Constantia"/>
                <a:cs typeface="Constantia"/>
              </a:rPr>
              <a:t> </a:t>
            </a:r>
            <a:r>
              <a:rPr sz="2400" dirty="0">
                <a:latin typeface="Constantia"/>
                <a:cs typeface="Constantia"/>
              </a:rPr>
              <a:t>se</a:t>
            </a:r>
            <a:r>
              <a:rPr sz="2400" spc="45" dirty="0">
                <a:latin typeface="Constantia"/>
                <a:cs typeface="Constantia"/>
              </a:rPr>
              <a:t>r</a:t>
            </a:r>
            <a:r>
              <a:rPr sz="2400" dirty="0">
                <a:latin typeface="Constantia"/>
                <a:cs typeface="Constantia"/>
              </a:rPr>
              <a:t>vidor</a:t>
            </a:r>
            <a:r>
              <a:rPr sz="2400" spc="-70" dirty="0">
                <a:latin typeface="Constantia"/>
                <a:cs typeface="Constantia"/>
              </a:rPr>
              <a:t> </a:t>
            </a:r>
            <a:r>
              <a:rPr sz="2400" dirty="0">
                <a:latin typeface="Constantia"/>
                <a:cs typeface="Constantia"/>
              </a:rPr>
              <a:t>SSH</a:t>
            </a:r>
            <a:r>
              <a:rPr sz="2400" spc="-35" dirty="0">
                <a:latin typeface="Constantia"/>
                <a:cs typeface="Constantia"/>
              </a:rPr>
              <a:t> </a:t>
            </a:r>
            <a:r>
              <a:rPr sz="2400" dirty="0">
                <a:latin typeface="Constantia"/>
                <a:cs typeface="Constantia"/>
              </a:rPr>
              <a:t>pa</a:t>
            </a:r>
            <a:r>
              <a:rPr sz="2400" spc="-45" dirty="0">
                <a:latin typeface="Constantia"/>
                <a:cs typeface="Constantia"/>
              </a:rPr>
              <a:t>r</a:t>
            </a:r>
            <a:r>
              <a:rPr sz="2400" dirty="0">
                <a:latin typeface="Constantia"/>
                <a:cs typeface="Constantia"/>
              </a:rPr>
              <a:t>a</a:t>
            </a:r>
            <a:r>
              <a:rPr sz="2400" spc="-125" dirty="0">
                <a:latin typeface="Constantia"/>
                <a:cs typeface="Constantia"/>
              </a:rPr>
              <a:t> </a:t>
            </a:r>
            <a:r>
              <a:rPr sz="2400" dirty="0">
                <a:latin typeface="Constantia"/>
                <a:cs typeface="Constantia"/>
              </a:rPr>
              <a:t>evitar  </a:t>
            </a:r>
            <a:r>
              <a:rPr sz="2400" spc="-5" dirty="0">
                <a:latin typeface="Constantia"/>
                <a:cs typeface="Constantia"/>
              </a:rPr>
              <a:t>problemas</a:t>
            </a:r>
            <a:endParaRPr sz="2400">
              <a:latin typeface="Constantia"/>
              <a:cs typeface="Constantia"/>
            </a:endParaRPr>
          </a:p>
          <a:p>
            <a:pPr marL="355600" marR="5080" indent="-342900">
              <a:lnSpc>
                <a:spcPts val="3020"/>
              </a:lnSpc>
              <a:spcBef>
                <a:spcPts val="665"/>
              </a:spcBef>
              <a:buFont typeface="Arial MT"/>
              <a:buChar char="•"/>
              <a:tabLst>
                <a:tab pos="354965" algn="l"/>
                <a:tab pos="355600" algn="l"/>
              </a:tabLst>
            </a:pPr>
            <a:r>
              <a:rPr sz="2800" spc="-10" dirty="0">
                <a:latin typeface="Constantia"/>
                <a:cs typeface="Constantia"/>
              </a:rPr>
              <a:t>Modelo</a:t>
            </a:r>
            <a:r>
              <a:rPr sz="2800" spc="-145" dirty="0">
                <a:latin typeface="Constantia"/>
                <a:cs typeface="Constantia"/>
              </a:rPr>
              <a:t> </a:t>
            </a:r>
            <a:r>
              <a:rPr sz="2800" spc="-5" dirty="0">
                <a:latin typeface="Constantia"/>
                <a:cs typeface="Constantia"/>
              </a:rPr>
              <a:t>de</a:t>
            </a:r>
            <a:r>
              <a:rPr sz="2800" spc="-110" dirty="0">
                <a:latin typeface="Constantia"/>
                <a:cs typeface="Constantia"/>
              </a:rPr>
              <a:t> </a:t>
            </a:r>
            <a:r>
              <a:rPr sz="2800" spc="-10" dirty="0">
                <a:latin typeface="Constantia"/>
                <a:cs typeface="Constantia"/>
              </a:rPr>
              <a:t>repositorios</a:t>
            </a:r>
            <a:r>
              <a:rPr sz="2800" spc="-110" dirty="0">
                <a:latin typeface="Constantia"/>
                <a:cs typeface="Constantia"/>
              </a:rPr>
              <a:t> </a:t>
            </a:r>
            <a:r>
              <a:rPr sz="2800" spc="-10" dirty="0">
                <a:latin typeface="Constantia"/>
                <a:cs typeface="Constantia"/>
              </a:rPr>
              <a:t>públicos</a:t>
            </a:r>
            <a:r>
              <a:rPr sz="2800" spc="-90" dirty="0">
                <a:latin typeface="Constantia"/>
                <a:cs typeface="Constantia"/>
              </a:rPr>
              <a:t> </a:t>
            </a:r>
            <a:r>
              <a:rPr sz="2800" dirty="0">
                <a:latin typeface="Constantia"/>
                <a:cs typeface="Constantia"/>
              </a:rPr>
              <a:t>por</a:t>
            </a:r>
            <a:r>
              <a:rPr sz="2800" spc="-170" dirty="0">
                <a:latin typeface="Constantia"/>
                <a:cs typeface="Constantia"/>
              </a:rPr>
              <a:t> </a:t>
            </a:r>
            <a:r>
              <a:rPr sz="2800" spc="-10" dirty="0">
                <a:latin typeface="Constantia"/>
                <a:cs typeface="Constantia"/>
              </a:rPr>
              <a:t>desarrollador </a:t>
            </a:r>
            <a:r>
              <a:rPr sz="2800" spc="-685" dirty="0">
                <a:latin typeface="Constantia"/>
                <a:cs typeface="Constantia"/>
              </a:rPr>
              <a:t> </a:t>
            </a:r>
            <a:r>
              <a:rPr sz="2800" dirty="0">
                <a:latin typeface="Constantia"/>
                <a:cs typeface="Constantia"/>
              </a:rPr>
              <a:t>y</a:t>
            </a:r>
            <a:r>
              <a:rPr sz="2800" spc="-125" dirty="0">
                <a:latin typeface="Constantia"/>
                <a:cs typeface="Constantia"/>
              </a:rPr>
              <a:t> </a:t>
            </a:r>
            <a:r>
              <a:rPr sz="2800" spc="-5" dirty="0">
                <a:latin typeface="Constantia"/>
                <a:cs typeface="Constantia"/>
              </a:rPr>
              <a:t>un</a:t>
            </a:r>
            <a:r>
              <a:rPr sz="2800" spc="-40" dirty="0">
                <a:latin typeface="Constantia"/>
                <a:cs typeface="Constantia"/>
              </a:rPr>
              <a:t> </a:t>
            </a:r>
            <a:r>
              <a:rPr sz="2800" spc="-5" dirty="0">
                <a:latin typeface="Constantia"/>
                <a:cs typeface="Constantia"/>
              </a:rPr>
              <a:t>blessed</a:t>
            </a:r>
            <a:r>
              <a:rPr sz="2800" spc="-45" dirty="0">
                <a:latin typeface="Constantia"/>
                <a:cs typeface="Constantia"/>
              </a:rPr>
              <a:t> </a:t>
            </a:r>
            <a:r>
              <a:rPr sz="2800" spc="-10" dirty="0">
                <a:latin typeface="Constantia"/>
                <a:cs typeface="Constantia"/>
              </a:rPr>
              <a:t>repositorio</a:t>
            </a:r>
            <a:endParaRPr sz="2800">
              <a:latin typeface="Constantia"/>
              <a:cs typeface="Constantia"/>
            </a:endParaRPr>
          </a:p>
          <a:p>
            <a:pPr marL="755650" lvl="1" indent="-285750">
              <a:lnSpc>
                <a:spcPct val="100000"/>
              </a:lnSpc>
              <a:spcBef>
                <a:spcPts val="270"/>
              </a:spcBef>
              <a:buFont typeface="Arial MT"/>
              <a:buChar char="–"/>
              <a:tabLst>
                <a:tab pos="755650" algn="l"/>
              </a:tabLst>
            </a:pPr>
            <a:r>
              <a:rPr sz="2400" spc="-10" dirty="0">
                <a:latin typeface="Constantia"/>
                <a:cs typeface="Constantia"/>
              </a:rPr>
              <a:t>Crear</a:t>
            </a:r>
            <a:r>
              <a:rPr sz="2400" spc="-125" dirty="0">
                <a:latin typeface="Constantia"/>
                <a:cs typeface="Constantia"/>
              </a:rPr>
              <a:t> </a:t>
            </a:r>
            <a:r>
              <a:rPr sz="2400" spc="-5" dirty="0">
                <a:latin typeface="Constantia"/>
                <a:cs typeface="Constantia"/>
              </a:rPr>
              <a:t>un</a:t>
            </a:r>
            <a:r>
              <a:rPr sz="2400" spc="-80" dirty="0">
                <a:latin typeface="Constantia"/>
                <a:cs typeface="Constantia"/>
              </a:rPr>
              <a:t> </a:t>
            </a:r>
            <a:r>
              <a:rPr sz="2400" spc="-10" dirty="0">
                <a:latin typeface="Constantia"/>
                <a:cs typeface="Constantia"/>
              </a:rPr>
              <a:t>repositorio</a:t>
            </a:r>
            <a:r>
              <a:rPr sz="2400" spc="-65" dirty="0">
                <a:latin typeface="Constantia"/>
                <a:cs typeface="Constantia"/>
              </a:rPr>
              <a:t> </a:t>
            </a:r>
            <a:r>
              <a:rPr sz="2400" spc="-10" dirty="0">
                <a:latin typeface="Constantia"/>
                <a:cs typeface="Constantia"/>
              </a:rPr>
              <a:t>"maestro"</a:t>
            </a:r>
            <a:endParaRPr sz="2400">
              <a:latin typeface="Constantia"/>
              <a:cs typeface="Constantia"/>
            </a:endParaRPr>
          </a:p>
          <a:p>
            <a:pPr marL="755650" lvl="1" indent="-285750">
              <a:lnSpc>
                <a:spcPct val="100000"/>
              </a:lnSpc>
              <a:spcBef>
                <a:spcPts val="290"/>
              </a:spcBef>
              <a:buFont typeface="Arial MT"/>
              <a:buChar char="–"/>
              <a:tabLst>
                <a:tab pos="755650" algn="l"/>
              </a:tabLst>
            </a:pPr>
            <a:r>
              <a:rPr sz="2400" spc="-10" dirty="0">
                <a:latin typeface="Constantia"/>
                <a:cs typeface="Constantia"/>
              </a:rPr>
              <a:t>Crear</a:t>
            </a:r>
            <a:r>
              <a:rPr sz="2400" spc="-114" dirty="0">
                <a:latin typeface="Constantia"/>
                <a:cs typeface="Constantia"/>
              </a:rPr>
              <a:t> </a:t>
            </a:r>
            <a:r>
              <a:rPr sz="2400" spc="-5" dirty="0">
                <a:latin typeface="Constantia"/>
                <a:cs typeface="Constantia"/>
              </a:rPr>
              <a:t>un</a:t>
            </a:r>
            <a:r>
              <a:rPr sz="2400" spc="-75" dirty="0">
                <a:latin typeface="Constantia"/>
                <a:cs typeface="Constantia"/>
              </a:rPr>
              <a:t> </a:t>
            </a:r>
            <a:r>
              <a:rPr sz="2400" spc="-10" dirty="0">
                <a:latin typeface="Constantia"/>
                <a:cs typeface="Constantia"/>
              </a:rPr>
              <a:t>repositorio</a:t>
            </a:r>
            <a:r>
              <a:rPr sz="2400" spc="-85" dirty="0">
                <a:latin typeface="Constantia"/>
                <a:cs typeface="Constantia"/>
              </a:rPr>
              <a:t> </a:t>
            </a:r>
            <a:r>
              <a:rPr sz="2400" dirty="0">
                <a:latin typeface="Constantia"/>
                <a:cs typeface="Constantia"/>
              </a:rPr>
              <a:t>por</a:t>
            </a:r>
            <a:r>
              <a:rPr sz="2400" spc="-140" dirty="0">
                <a:latin typeface="Constantia"/>
                <a:cs typeface="Constantia"/>
              </a:rPr>
              <a:t> </a:t>
            </a:r>
            <a:r>
              <a:rPr sz="2400" spc="-25" dirty="0">
                <a:latin typeface="Constantia"/>
                <a:cs typeface="Constantia"/>
              </a:rPr>
              <a:t>desarrollador.</a:t>
            </a:r>
            <a:endParaRPr sz="2400">
              <a:latin typeface="Constantia"/>
              <a:cs typeface="Constanti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4381" y="153923"/>
              <a:ext cx="3185922" cy="925067"/>
            </a:xfrm>
            <a:prstGeom prst="rect">
              <a:avLst/>
            </a:prstGeom>
          </p:spPr>
        </p:pic>
        <p:pic>
          <p:nvPicPr>
            <p:cNvPr id="9" name="object 9"/>
            <p:cNvPicPr/>
            <p:nvPr/>
          </p:nvPicPr>
          <p:blipFill>
            <a:blip r:embed="rId5" cstate="print"/>
            <a:stretch>
              <a:fillRect/>
            </a:stretch>
          </p:blipFill>
          <p:spPr>
            <a:xfrm>
              <a:off x="4920995" y="153923"/>
              <a:ext cx="1928622" cy="925067"/>
            </a:xfrm>
            <a:prstGeom prst="rect">
              <a:avLst/>
            </a:prstGeom>
          </p:spPr>
        </p:pic>
      </p:grpSp>
      <p:sp>
        <p:nvSpPr>
          <p:cNvPr id="11" name="object 11"/>
          <p:cNvSpPr txBox="1">
            <a:spLocks noGrp="1"/>
          </p:cNvSpPr>
          <p:nvPr>
            <p:ph type="title"/>
          </p:nvPr>
        </p:nvSpPr>
        <p:spPr>
          <a:xfrm>
            <a:off x="2561335" y="273304"/>
            <a:ext cx="4023360" cy="513080"/>
          </a:xfrm>
          <a:prstGeom prst="rect">
            <a:avLst/>
          </a:prstGeom>
        </p:spPr>
        <p:txBody>
          <a:bodyPr vert="horz" wrap="square" lIns="0" tIns="12065" rIns="0" bIns="0" rtlCol="0">
            <a:spAutoFit/>
          </a:bodyPr>
          <a:lstStyle/>
          <a:p>
            <a:pPr marL="12700">
              <a:lnSpc>
                <a:spcPct val="100000"/>
              </a:lnSpc>
              <a:spcBef>
                <a:spcPts val="95"/>
              </a:spcBef>
            </a:pPr>
            <a:r>
              <a:rPr spc="-30" dirty="0"/>
              <a:t>Trabajando</a:t>
            </a:r>
            <a:r>
              <a:rPr dirty="0"/>
              <a:t> </a:t>
            </a:r>
            <a:r>
              <a:rPr spc="-15" dirty="0"/>
              <a:t>con remotes</a:t>
            </a:r>
          </a:p>
        </p:txBody>
      </p:sp>
      <p:sp>
        <p:nvSpPr>
          <p:cNvPr id="12" name="object 12"/>
          <p:cNvSpPr txBox="1"/>
          <p:nvPr/>
        </p:nvSpPr>
        <p:spPr>
          <a:xfrm>
            <a:off x="535940" y="881633"/>
            <a:ext cx="7563484" cy="5194935"/>
          </a:xfrm>
          <a:prstGeom prst="rect">
            <a:avLst/>
          </a:prstGeom>
        </p:spPr>
        <p:txBody>
          <a:bodyPr vert="horz" wrap="square" lIns="0" tIns="57150" rIns="0" bIns="0" rtlCol="0">
            <a:spAutoFit/>
          </a:bodyPr>
          <a:lstStyle/>
          <a:p>
            <a:pPr marL="355600" marR="901065" indent="-342900">
              <a:lnSpc>
                <a:spcPts val="2810"/>
              </a:lnSpc>
              <a:spcBef>
                <a:spcPts val="450"/>
              </a:spcBef>
              <a:buFont typeface="Arial MT"/>
              <a:buChar char="•"/>
              <a:tabLst>
                <a:tab pos="354965" algn="l"/>
                <a:tab pos="355600" algn="l"/>
              </a:tabLst>
            </a:pPr>
            <a:r>
              <a:rPr sz="2600" spc="-35" dirty="0">
                <a:latin typeface="Constantia"/>
                <a:cs typeface="Constantia"/>
              </a:rPr>
              <a:t>¿Cómo</a:t>
            </a:r>
            <a:r>
              <a:rPr sz="2600" spc="-95" dirty="0">
                <a:latin typeface="Constantia"/>
                <a:cs typeface="Constantia"/>
              </a:rPr>
              <a:t> </a:t>
            </a:r>
            <a:r>
              <a:rPr sz="2600" spc="-5" dirty="0">
                <a:latin typeface="Constantia"/>
                <a:cs typeface="Constantia"/>
              </a:rPr>
              <a:t>me</a:t>
            </a:r>
            <a:r>
              <a:rPr sz="2600" spc="-90" dirty="0">
                <a:latin typeface="Constantia"/>
                <a:cs typeface="Constantia"/>
              </a:rPr>
              <a:t> </a:t>
            </a:r>
            <a:r>
              <a:rPr sz="2600" spc="-20" dirty="0">
                <a:latin typeface="Constantia"/>
                <a:cs typeface="Constantia"/>
              </a:rPr>
              <a:t>traigo</a:t>
            </a:r>
            <a:r>
              <a:rPr sz="2600" spc="-75" dirty="0">
                <a:latin typeface="Constantia"/>
                <a:cs typeface="Constantia"/>
              </a:rPr>
              <a:t> </a:t>
            </a:r>
            <a:r>
              <a:rPr sz="2600" spc="-5" dirty="0">
                <a:latin typeface="Constantia"/>
                <a:cs typeface="Constantia"/>
              </a:rPr>
              <a:t>mi</a:t>
            </a:r>
            <a:r>
              <a:rPr sz="2600" spc="-50" dirty="0">
                <a:latin typeface="Constantia"/>
                <a:cs typeface="Constantia"/>
              </a:rPr>
              <a:t> </a:t>
            </a:r>
            <a:r>
              <a:rPr sz="2600" spc="-10" dirty="0">
                <a:latin typeface="Constantia"/>
                <a:cs typeface="Constantia"/>
              </a:rPr>
              <a:t>repositorio</a:t>
            </a:r>
            <a:r>
              <a:rPr sz="2600" spc="-120" dirty="0">
                <a:latin typeface="Constantia"/>
                <a:cs typeface="Constantia"/>
              </a:rPr>
              <a:t> </a:t>
            </a:r>
            <a:r>
              <a:rPr sz="2600" spc="-10" dirty="0">
                <a:latin typeface="Constantia"/>
                <a:cs typeface="Constantia"/>
              </a:rPr>
              <a:t>publico</a:t>
            </a:r>
            <a:r>
              <a:rPr sz="2600" spc="-150" dirty="0">
                <a:latin typeface="Constantia"/>
                <a:cs typeface="Constantia"/>
              </a:rPr>
              <a:t> </a:t>
            </a:r>
            <a:r>
              <a:rPr sz="2600" spc="-5" dirty="0">
                <a:latin typeface="Constantia"/>
                <a:cs typeface="Constantia"/>
              </a:rPr>
              <a:t>a</a:t>
            </a:r>
            <a:r>
              <a:rPr sz="2600" spc="-75" dirty="0">
                <a:latin typeface="Constantia"/>
                <a:cs typeface="Constantia"/>
              </a:rPr>
              <a:t> </a:t>
            </a:r>
            <a:r>
              <a:rPr sz="2600" spc="-10" dirty="0">
                <a:latin typeface="Constantia"/>
                <a:cs typeface="Constantia"/>
              </a:rPr>
              <a:t>mi </a:t>
            </a:r>
            <a:r>
              <a:rPr sz="2600" spc="-640" dirty="0">
                <a:latin typeface="Constantia"/>
                <a:cs typeface="Constantia"/>
              </a:rPr>
              <a:t> </a:t>
            </a:r>
            <a:r>
              <a:rPr sz="2600" spc="-10" dirty="0">
                <a:latin typeface="Constantia"/>
                <a:cs typeface="Constantia"/>
              </a:rPr>
              <a:t>máquina?</a:t>
            </a:r>
            <a:endParaRPr sz="2600">
              <a:latin typeface="Constantia"/>
              <a:cs typeface="Constantia"/>
            </a:endParaRPr>
          </a:p>
          <a:p>
            <a:pPr marL="755650" lvl="1" indent="-285750">
              <a:lnSpc>
                <a:spcPct val="100000"/>
              </a:lnSpc>
              <a:spcBef>
                <a:spcPts val="240"/>
              </a:spcBef>
              <a:buFont typeface="Arial MT"/>
              <a:buChar char="–"/>
              <a:tabLst>
                <a:tab pos="755015" algn="l"/>
                <a:tab pos="755650" algn="l"/>
              </a:tabLst>
            </a:pPr>
            <a:r>
              <a:rPr sz="2200" dirty="0">
                <a:latin typeface="Constantia"/>
                <a:cs typeface="Constantia"/>
              </a:rPr>
              <a:t>git</a:t>
            </a:r>
            <a:r>
              <a:rPr sz="2200" spc="-135" dirty="0">
                <a:latin typeface="Constantia"/>
                <a:cs typeface="Constantia"/>
              </a:rPr>
              <a:t> </a:t>
            </a:r>
            <a:r>
              <a:rPr sz="2200" spc="-5" dirty="0">
                <a:latin typeface="Constantia"/>
                <a:cs typeface="Constantia"/>
              </a:rPr>
              <a:t>clone</a:t>
            </a:r>
            <a:r>
              <a:rPr sz="2200" spc="-100" dirty="0">
                <a:latin typeface="Constantia"/>
                <a:cs typeface="Constantia"/>
              </a:rPr>
              <a:t> </a:t>
            </a:r>
            <a:r>
              <a:rPr sz="2200" spc="-10" dirty="0">
                <a:latin typeface="Constantia"/>
                <a:cs typeface="Constantia"/>
              </a:rPr>
              <a:t>&lt;url&gt;</a:t>
            </a:r>
            <a:endParaRPr sz="2200">
              <a:latin typeface="Constantia"/>
              <a:cs typeface="Constantia"/>
            </a:endParaRPr>
          </a:p>
          <a:p>
            <a:pPr marL="755650" lvl="1" indent="-285750">
              <a:lnSpc>
                <a:spcPct val="100000"/>
              </a:lnSpc>
              <a:spcBef>
                <a:spcPts val="265"/>
              </a:spcBef>
              <a:buFont typeface="Arial MT"/>
              <a:buChar char="–"/>
              <a:tabLst>
                <a:tab pos="755015" algn="l"/>
                <a:tab pos="755650" algn="l"/>
              </a:tabLst>
            </a:pPr>
            <a:r>
              <a:rPr sz="2200" spc="-10" dirty="0">
                <a:latin typeface="Constantia"/>
                <a:cs typeface="Constantia"/>
              </a:rPr>
              <a:t>Automáticamente</a:t>
            </a:r>
            <a:r>
              <a:rPr sz="2200" spc="-135" dirty="0">
                <a:latin typeface="Constantia"/>
                <a:cs typeface="Constantia"/>
              </a:rPr>
              <a:t> </a:t>
            </a:r>
            <a:r>
              <a:rPr sz="2200" spc="-10" dirty="0">
                <a:latin typeface="Constantia"/>
                <a:cs typeface="Constantia"/>
              </a:rPr>
              <a:t>crea</a:t>
            </a:r>
            <a:r>
              <a:rPr sz="2200" spc="-114" dirty="0">
                <a:latin typeface="Constantia"/>
                <a:cs typeface="Constantia"/>
              </a:rPr>
              <a:t> </a:t>
            </a:r>
            <a:r>
              <a:rPr sz="2200" spc="-5" dirty="0">
                <a:latin typeface="Constantia"/>
                <a:cs typeface="Constantia"/>
              </a:rPr>
              <a:t>un</a:t>
            </a:r>
            <a:r>
              <a:rPr sz="2200" spc="-80" dirty="0">
                <a:latin typeface="Constantia"/>
                <a:cs typeface="Constantia"/>
              </a:rPr>
              <a:t> </a:t>
            </a:r>
            <a:r>
              <a:rPr sz="2200" spc="-15" dirty="0">
                <a:latin typeface="Constantia"/>
                <a:cs typeface="Constantia"/>
              </a:rPr>
              <a:t>remote</a:t>
            </a:r>
            <a:r>
              <a:rPr sz="2200" spc="-80" dirty="0">
                <a:latin typeface="Constantia"/>
                <a:cs typeface="Constantia"/>
              </a:rPr>
              <a:t> </a:t>
            </a:r>
            <a:r>
              <a:rPr sz="2200" spc="-5" dirty="0">
                <a:latin typeface="Constantia"/>
                <a:cs typeface="Constantia"/>
              </a:rPr>
              <a:t>llamado</a:t>
            </a:r>
            <a:r>
              <a:rPr sz="2200" spc="-80" dirty="0">
                <a:latin typeface="Constantia"/>
                <a:cs typeface="Constantia"/>
              </a:rPr>
              <a:t> </a:t>
            </a:r>
            <a:r>
              <a:rPr sz="2200" spc="-5" dirty="0">
                <a:latin typeface="Constantia"/>
                <a:cs typeface="Constantia"/>
              </a:rPr>
              <a:t>"origin"</a:t>
            </a:r>
            <a:endParaRPr sz="2200">
              <a:latin typeface="Constantia"/>
              <a:cs typeface="Constantia"/>
            </a:endParaRPr>
          </a:p>
          <a:p>
            <a:pPr marL="355600" marR="1127760" indent="-342900">
              <a:lnSpc>
                <a:spcPts val="2810"/>
              </a:lnSpc>
              <a:spcBef>
                <a:spcPts val="645"/>
              </a:spcBef>
              <a:buFont typeface="Arial MT"/>
              <a:buChar char="•"/>
              <a:tabLst>
                <a:tab pos="354965" algn="l"/>
                <a:tab pos="355600" algn="l"/>
              </a:tabLst>
            </a:pPr>
            <a:r>
              <a:rPr sz="2600" spc="-5" dirty="0">
                <a:latin typeface="Constantia"/>
                <a:cs typeface="Constantia"/>
              </a:rPr>
              <a:t>Puedo</a:t>
            </a:r>
            <a:r>
              <a:rPr sz="2600" spc="-140" dirty="0">
                <a:latin typeface="Constantia"/>
                <a:cs typeface="Constantia"/>
              </a:rPr>
              <a:t> </a:t>
            </a:r>
            <a:r>
              <a:rPr sz="2600" spc="-5" dirty="0">
                <a:latin typeface="Constantia"/>
                <a:cs typeface="Constantia"/>
              </a:rPr>
              <a:t>visualizar</a:t>
            </a:r>
            <a:r>
              <a:rPr sz="2600" spc="-95" dirty="0">
                <a:latin typeface="Constantia"/>
                <a:cs typeface="Constantia"/>
              </a:rPr>
              <a:t> </a:t>
            </a:r>
            <a:r>
              <a:rPr sz="2600" spc="-5" dirty="0">
                <a:latin typeface="Constantia"/>
                <a:cs typeface="Constantia"/>
              </a:rPr>
              <a:t>los</a:t>
            </a:r>
            <a:r>
              <a:rPr sz="2600" spc="-110" dirty="0">
                <a:latin typeface="Constantia"/>
                <a:cs typeface="Constantia"/>
              </a:rPr>
              <a:t> </a:t>
            </a:r>
            <a:r>
              <a:rPr sz="2600" spc="-15" dirty="0">
                <a:latin typeface="Constantia"/>
                <a:cs typeface="Constantia"/>
              </a:rPr>
              <a:t>remotes</a:t>
            </a:r>
            <a:r>
              <a:rPr sz="2600" spc="-105" dirty="0">
                <a:latin typeface="Constantia"/>
                <a:cs typeface="Constantia"/>
              </a:rPr>
              <a:t> </a:t>
            </a:r>
            <a:r>
              <a:rPr sz="2600" spc="-5" dirty="0">
                <a:latin typeface="Constantia"/>
                <a:cs typeface="Constantia"/>
              </a:rPr>
              <a:t>que</a:t>
            </a:r>
            <a:r>
              <a:rPr sz="2600" spc="-60" dirty="0">
                <a:latin typeface="Constantia"/>
                <a:cs typeface="Constantia"/>
              </a:rPr>
              <a:t> </a:t>
            </a:r>
            <a:r>
              <a:rPr sz="2600" spc="-25" dirty="0">
                <a:latin typeface="Constantia"/>
                <a:cs typeface="Constantia"/>
              </a:rPr>
              <a:t>hay</a:t>
            </a:r>
            <a:r>
              <a:rPr sz="2600" spc="-120" dirty="0">
                <a:latin typeface="Constantia"/>
                <a:cs typeface="Constantia"/>
              </a:rPr>
              <a:t> </a:t>
            </a:r>
            <a:r>
              <a:rPr sz="2600" spc="-5" dirty="0">
                <a:latin typeface="Constantia"/>
                <a:cs typeface="Constantia"/>
              </a:rPr>
              <a:t>en</a:t>
            </a:r>
            <a:r>
              <a:rPr sz="2600" spc="-30" dirty="0">
                <a:latin typeface="Constantia"/>
                <a:cs typeface="Constantia"/>
              </a:rPr>
              <a:t> </a:t>
            </a:r>
            <a:r>
              <a:rPr sz="2600" spc="-10" dirty="0">
                <a:latin typeface="Constantia"/>
                <a:cs typeface="Constantia"/>
              </a:rPr>
              <a:t>mi </a:t>
            </a:r>
            <a:r>
              <a:rPr sz="2600" spc="-640" dirty="0">
                <a:latin typeface="Constantia"/>
                <a:cs typeface="Constantia"/>
              </a:rPr>
              <a:t> </a:t>
            </a:r>
            <a:r>
              <a:rPr sz="2600" spc="-10" dirty="0">
                <a:latin typeface="Constantia"/>
                <a:cs typeface="Constantia"/>
              </a:rPr>
              <a:t>repositorio</a:t>
            </a:r>
            <a:endParaRPr sz="2600">
              <a:latin typeface="Constantia"/>
              <a:cs typeface="Constantia"/>
            </a:endParaRPr>
          </a:p>
          <a:p>
            <a:pPr marL="755650" lvl="1" indent="-285750">
              <a:lnSpc>
                <a:spcPct val="100000"/>
              </a:lnSpc>
              <a:spcBef>
                <a:spcPts val="240"/>
              </a:spcBef>
              <a:buFont typeface="Arial MT"/>
              <a:buChar char="–"/>
              <a:tabLst>
                <a:tab pos="755015" algn="l"/>
                <a:tab pos="755650" algn="l"/>
              </a:tabLst>
            </a:pPr>
            <a:r>
              <a:rPr sz="2200" dirty="0">
                <a:latin typeface="Constantia"/>
                <a:cs typeface="Constantia"/>
              </a:rPr>
              <a:t>git</a:t>
            </a:r>
            <a:r>
              <a:rPr sz="2200" spc="-95" dirty="0">
                <a:latin typeface="Constantia"/>
                <a:cs typeface="Constantia"/>
              </a:rPr>
              <a:t> </a:t>
            </a:r>
            <a:r>
              <a:rPr sz="2200" spc="-30" dirty="0">
                <a:latin typeface="Constantia"/>
                <a:cs typeface="Constantia"/>
              </a:rPr>
              <a:t>r</a:t>
            </a:r>
            <a:r>
              <a:rPr sz="2200" dirty="0">
                <a:latin typeface="Constantia"/>
                <a:cs typeface="Constantia"/>
              </a:rPr>
              <a:t>em</a:t>
            </a:r>
            <a:r>
              <a:rPr sz="2200" spc="-10" dirty="0">
                <a:latin typeface="Constantia"/>
                <a:cs typeface="Constantia"/>
              </a:rPr>
              <a:t>o</a:t>
            </a:r>
            <a:r>
              <a:rPr sz="2200" spc="-35" dirty="0">
                <a:latin typeface="Constantia"/>
                <a:cs typeface="Constantia"/>
              </a:rPr>
              <a:t>t</a:t>
            </a:r>
            <a:r>
              <a:rPr sz="2200" dirty="0">
                <a:latin typeface="Constantia"/>
                <a:cs typeface="Constantia"/>
              </a:rPr>
              <a:t>e</a:t>
            </a:r>
            <a:r>
              <a:rPr sz="2200" spc="-80" dirty="0">
                <a:latin typeface="Constantia"/>
                <a:cs typeface="Constantia"/>
              </a:rPr>
              <a:t> </a:t>
            </a:r>
            <a:r>
              <a:rPr sz="2200" dirty="0">
                <a:latin typeface="Constantia"/>
                <a:cs typeface="Constantia"/>
              </a:rPr>
              <a:t>#</a:t>
            </a:r>
            <a:r>
              <a:rPr sz="2200" spc="-10" dirty="0">
                <a:latin typeface="Constantia"/>
                <a:cs typeface="Constantia"/>
              </a:rPr>
              <a:t> </a:t>
            </a:r>
            <a:r>
              <a:rPr sz="2200" spc="-60" dirty="0">
                <a:latin typeface="Constantia"/>
                <a:cs typeface="Constantia"/>
              </a:rPr>
              <a:t>M</a:t>
            </a:r>
            <a:r>
              <a:rPr sz="2200" spc="-5" dirty="0">
                <a:latin typeface="Constantia"/>
                <a:cs typeface="Constantia"/>
              </a:rPr>
              <a:t>uest</a:t>
            </a:r>
            <a:r>
              <a:rPr sz="2200" spc="-45" dirty="0">
                <a:latin typeface="Constantia"/>
                <a:cs typeface="Constantia"/>
              </a:rPr>
              <a:t>r</a:t>
            </a:r>
            <a:r>
              <a:rPr sz="2200" dirty="0">
                <a:latin typeface="Constantia"/>
                <a:cs typeface="Constantia"/>
              </a:rPr>
              <a:t>a</a:t>
            </a:r>
            <a:r>
              <a:rPr sz="2200" spc="-135" dirty="0">
                <a:latin typeface="Constantia"/>
                <a:cs typeface="Constantia"/>
              </a:rPr>
              <a:t> </a:t>
            </a:r>
            <a:r>
              <a:rPr sz="2200" dirty="0">
                <a:latin typeface="Constantia"/>
                <a:cs typeface="Constantia"/>
              </a:rPr>
              <a:t>el</a:t>
            </a:r>
            <a:r>
              <a:rPr sz="2200" spc="-15" dirty="0">
                <a:latin typeface="Constantia"/>
                <a:cs typeface="Constantia"/>
              </a:rPr>
              <a:t> </a:t>
            </a:r>
            <a:r>
              <a:rPr sz="2200" spc="-5" dirty="0">
                <a:latin typeface="Constantia"/>
                <a:cs typeface="Constantia"/>
              </a:rPr>
              <a:t>nomb</a:t>
            </a:r>
            <a:r>
              <a:rPr sz="2200" spc="-40" dirty="0">
                <a:latin typeface="Constantia"/>
                <a:cs typeface="Constantia"/>
              </a:rPr>
              <a:t>r</a:t>
            </a:r>
            <a:r>
              <a:rPr sz="2200" dirty="0">
                <a:latin typeface="Constantia"/>
                <a:cs typeface="Constantia"/>
              </a:rPr>
              <a:t>e</a:t>
            </a:r>
            <a:r>
              <a:rPr sz="2200" spc="-140" dirty="0">
                <a:latin typeface="Constantia"/>
                <a:cs typeface="Constantia"/>
              </a:rPr>
              <a:t> </a:t>
            </a:r>
            <a:r>
              <a:rPr sz="2200" spc="-5" dirty="0">
                <a:latin typeface="Constantia"/>
                <a:cs typeface="Constantia"/>
              </a:rPr>
              <a:t>de</a:t>
            </a:r>
            <a:r>
              <a:rPr sz="2200" dirty="0">
                <a:latin typeface="Constantia"/>
                <a:cs typeface="Constantia"/>
              </a:rPr>
              <a:t>l</a:t>
            </a:r>
            <a:r>
              <a:rPr sz="2200" spc="-35" dirty="0">
                <a:latin typeface="Constantia"/>
                <a:cs typeface="Constantia"/>
              </a:rPr>
              <a:t> </a:t>
            </a:r>
            <a:r>
              <a:rPr sz="2200" spc="-30" dirty="0">
                <a:latin typeface="Constantia"/>
                <a:cs typeface="Constantia"/>
              </a:rPr>
              <a:t>r</a:t>
            </a:r>
            <a:r>
              <a:rPr sz="2200" dirty="0">
                <a:latin typeface="Constantia"/>
                <a:cs typeface="Constantia"/>
              </a:rPr>
              <a:t>em</a:t>
            </a:r>
            <a:r>
              <a:rPr sz="2200" spc="-10" dirty="0">
                <a:latin typeface="Constantia"/>
                <a:cs typeface="Constantia"/>
              </a:rPr>
              <a:t>o</a:t>
            </a:r>
            <a:r>
              <a:rPr sz="2200" spc="-35" dirty="0">
                <a:latin typeface="Constantia"/>
                <a:cs typeface="Constantia"/>
              </a:rPr>
              <a:t>t</a:t>
            </a:r>
            <a:r>
              <a:rPr sz="2200" dirty="0">
                <a:latin typeface="Constantia"/>
                <a:cs typeface="Constantia"/>
              </a:rPr>
              <a:t>e</a:t>
            </a:r>
            <a:endParaRPr sz="2200">
              <a:latin typeface="Constantia"/>
              <a:cs typeface="Constantia"/>
            </a:endParaRPr>
          </a:p>
          <a:p>
            <a:pPr marL="755650" marR="5080" lvl="1" indent="-285750">
              <a:lnSpc>
                <a:spcPts val="2380"/>
              </a:lnSpc>
              <a:spcBef>
                <a:spcPts val="560"/>
              </a:spcBef>
              <a:buFont typeface="Arial MT"/>
              <a:buChar char="–"/>
              <a:tabLst>
                <a:tab pos="755015" algn="l"/>
                <a:tab pos="755650" algn="l"/>
              </a:tabLst>
            </a:pPr>
            <a:r>
              <a:rPr sz="2200" dirty="0">
                <a:latin typeface="Constantia"/>
                <a:cs typeface="Constantia"/>
              </a:rPr>
              <a:t>git</a:t>
            </a:r>
            <a:r>
              <a:rPr sz="2200" spc="-95" dirty="0">
                <a:latin typeface="Constantia"/>
                <a:cs typeface="Constantia"/>
              </a:rPr>
              <a:t> </a:t>
            </a:r>
            <a:r>
              <a:rPr sz="2200" spc="-15" dirty="0">
                <a:latin typeface="Constantia"/>
                <a:cs typeface="Constantia"/>
              </a:rPr>
              <a:t>remote</a:t>
            </a:r>
            <a:r>
              <a:rPr sz="2200" spc="-80" dirty="0">
                <a:latin typeface="Constantia"/>
                <a:cs typeface="Constantia"/>
              </a:rPr>
              <a:t> </a:t>
            </a:r>
            <a:r>
              <a:rPr sz="2200" spc="-30" dirty="0">
                <a:latin typeface="Constantia"/>
                <a:cs typeface="Constantia"/>
              </a:rPr>
              <a:t>–v</a:t>
            </a:r>
            <a:r>
              <a:rPr sz="2200" spc="-65" dirty="0">
                <a:latin typeface="Constantia"/>
                <a:cs typeface="Constantia"/>
              </a:rPr>
              <a:t> </a:t>
            </a:r>
            <a:r>
              <a:rPr sz="2200" spc="-20" dirty="0">
                <a:latin typeface="Constantia"/>
                <a:cs typeface="Constantia"/>
              </a:rPr>
              <a:t>#Muestra</a:t>
            </a:r>
            <a:r>
              <a:rPr sz="2200" spc="-80" dirty="0">
                <a:latin typeface="Constantia"/>
                <a:cs typeface="Constantia"/>
              </a:rPr>
              <a:t> </a:t>
            </a:r>
            <a:r>
              <a:rPr sz="2200" dirty="0">
                <a:latin typeface="Constantia"/>
                <a:cs typeface="Constantia"/>
              </a:rPr>
              <a:t>la</a:t>
            </a:r>
            <a:r>
              <a:rPr sz="2200" spc="-70" dirty="0">
                <a:latin typeface="Constantia"/>
                <a:cs typeface="Constantia"/>
              </a:rPr>
              <a:t> </a:t>
            </a:r>
            <a:r>
              <a:rPr sz="2200" dirty="0">
                <a:latin typeface="Constantia"/>
                <a:cs typeface="Constantia"/>
              </a:rPr>
              <a:t>URL</a:t>
            </a:r>
            <a:r>
              <a:rPr sz="2200" spc="-90" dirty="0">
                <a:latin typeface="Constantia"/>
                <a:cs typeface="Constantia"/>
              </a:rPr>
              <a:t> </a:t>
            </a:r>
            <a:r>
              <a:rPr sz="2200" spc="-5" dirty="0">
                <a:latin typeface="Constantia"/>
                <a:cs typeface="Constantia"/>
              </a:rPr>
              <a:t>que</a:t>
            </a:r>
            <a:r>
              <a:rPr sz="2200" spc="-114" dirty="0">
                <a:latin typeface="Constantia"/>
                <a:cs typeface="Constantia"/>
              </a:rPr>
              <a:t> </a:t>
            </a:r>
            <a:r>
              <a:rPr sz="2200" dirty="0">
                <a:latin typeface="Constantia"/>
                <a:cs typeface="Constantia"/>
              </a:rPr>
              <a:t>se</a:t>
            </a:r>
            <a:r>
              <a:rPr sz="2200" spc="-95" dirty="0">
                <a:latin typeface="Constantia"/>
                <a:cs typeface="Constantia"/>
              </a:rPr>
              <a:t> </a:t>
            </a:r>
            <a:r>
              <a:rPr sz="2200" spc="-5" dirty="0">
                <a:latin typeface="Constantia"/>
                <a:cs typeface="Constantia"/>
              </a:rPr>
              <a:t>utilizo</a:t>
            </a:r>
            <a:r>
              <a:rPr sz="2200" spc="-114" dirty="0">
                <a:latin typeface="Constantia"/>
                <a:cs typeface="Constantia"/>
              </a:rPr>
              <a:t> </a:t>
            </a:r>
            <a:r>
              <a:rPr sz="2200" spc="-10" dirty="0">
                <a:latin typeface="Constantia"/>
                <a:cs typeface="Constantia"/>
              </a:rPr>
              <a:t>para</a:t>
            </a:r>
            <a:r>
              <a:rPr sz="2200" spc="-135" dirty="0">
                <a:latin typeface="Constantia"/>
                <a:cs typeface="Constantia"/>
              </a:rPr>
              <a:t> </a:t>
            </a:r>
            <a:r>
              <a:rPr sz="2200" spc="-10" dirty="0">
                <a:latin typeface="Constantia"/>
                <a:cs typeface="Constantia"/>
              </a:rPr>
              <a:t>crear</a:t>
            </a:r>
            <a:r>
              <a:rPr sz="2200" spc="-170" dirty="0">
                <a:latin typeface="Constantia"/>
                <a:cs typeface="Constantia"/>
              </a:rPr>
              <a:t> </a:t>
            </a:r>
            <a:r>
              <a:rPr sz="2200" dirty="0">
                <a:latin typeface="Constantia"/>
                <a:cs typeface="Constantia"/>
              </a:rPr>
              <a:t>el </a:t>
            </a:r>
            <a:r>
              <a:rPr sz="2200" spc="-535" dirty="0">
                <a:latin typeface="Constantia"/>
                <a:cs typeface="Constantia"/>
              </a:rPr>
              <a:t> </a:t>
            </a:r>
            <a:r>
              <a:rPr sz="2200" spc="-15" dirty="0">
                <a:latin typeface="Constantia"/>
                <a:cs typeface="Constantia"/>
              </a:rPr>
              <a:t>remote</a:t>
            </a:r>
            <a:endParaRPr sz="2200">
              <a:latin typeface="Constantia"/>
              <a:cs typeface="Constantia"/>
            </a:endParaRPr>
          </a:p>
          <a:p>
            <a:pPr marL="355600" indent="-342900">
              <a:lnSpc>
                <a:spcPct val="100000"/>
              </a:lnSpc>
              <a:spcBef>
                <a:spcPts val="250"/>
              </a:spcBef>
              <a:buFont typeface="Arial MT"/>
              <a:buChar char="•"/>
              <a:tabLst>
                <a:tab pos="354965" algn="l"/>
                <a:tab pos="355600" algn="l"/>
              </a:tabLst>
            </a:pPr>
            <a:r>
              <a:rPr sz="2600" spc="-5" dirty="0">
                <a:latin typeface="Constantia"/>
                <a:cs typeface="Constantia"/>
              </a:rPr>
              <a:t>Puedo</a:t>
            </a:r>
            <a:r>
              <a:rPr sz="2600" spc="-140" dirty="0">
                <a:latin typeface="Constantia"/>
                <a:cs typeface="Constantia"/>
              </a:rPr>
              <a:t> </a:t>
            </a:r>
            <a:r>
              <a:rPr sz="2600" spc="-5" dirty="0">
                <a:latin typeface="Constantia"/>
                <a:cs typeface="Constantia"/>
              </a:rPr>
              <a:t>añadir</a:t>
            </a:r>
            <a:r>
              <a:rPr sz="2600" spc="-95" dirty="0">
                <a:latin typeface="Constantia"/>
                <a:cs typeface="Constantia"/>
              </a:rPr>
              <a:t> </a:t>
            </a:r>
            <a:r>
              <a:rPr sz="2600" spc="-5" dirty="0">
                <a:latin typeface="Constantia"/>
                <a:cs typeface="Constantia"/>
              </a:rPr>
              <a:t>más</a:t>
            </a:r>
            <a:r>
              <a:rPr sz="2600" spc="-105" dirty="0">
                <a:latin typeface="Constantia"/>
                <a:cs typeface="Constantia"/>
              </a:rPr>
              <a:t> </a:t>
            </a:r>
            <a:r>
              <a:rPr sz="2600" spc="-15" dirty="0">
                <a:latin typeface="Constantia"/>
                <a:cs typeface="Constantia"/>
              </a:rPr>
              <a:t>remote</a:t>
            </a:r>
            <a:endParaRPr sz="2600">
              <a:latin typeface="Constantia"/>
              <a:cs typeface="Constantia"/>
            </a:endParaRPr>
          </a:p>
          <a:p>
            <a:pPr marL="755650" lvl="1" indent="-285750">
              <a:lnSpc>
                <a:spcPct val="100000"/>
              </a:lnSpc>
              <a:spcBef>
                <a:spcPts val="285"/>
              </a:spcBef>
              <a:buFont typeface="Arial MT"/>
              <a:buChar char="–"/>
              <a:tabLst>
                <a:tab pos="755015" algn="l"/>
                <a:tab pos="755650" algn="l"/>
              </a:tabLst>
            </a:pPr>
            <a:r>
              <a:rPr sz="2200" dirty="0">
                <a:latin typeface="Constantia"/>
                <a:cs typeface="Constantia"/>
              </a:rPr>
              <a:t>De</a:t>
            </a:r>
            <a:r>
              <a:rPr sz="2200" spc="-65" dirty="0">
                <a:latin typeface="Constantia"/>
                <a:cs typeface="Constantia"/>
              </a:rPr>
              <a:t> </a:t>
            </a:r>
            <a:r>
              <a:rPr sz="2200" dirty="0">
                <a:latin typeface="Constantia"/>
                <a:cs typeface="Constantia"/>
              </a:rPr>
              <a:t>hecho</a:t>
            </a:r>
            <a:r>
              <a:rPr sz="2200" spc="-95" dirty="0">
                <a:latin typeface="Constantia"/>
                <a:cs typeface="Constantia"/>
              </a:rPr>
              <a:t> </a:t>
            </a:r>
            <a:r>
              <a:rPr sz="2200" spc="-30" dirty="0">
                <a:latin typeface="Constantia"/>
                <a:cs typeface="Constantia"/>
              </a:rPr>
              <a:t>t</a:t>
            </a:r>
            <a:r>
              <a:rPr sz="2200" dirty="0">
                <a:latin typeface="Constantia"/>
                <a:cs typeface="Constantia"/>
              </a:rPr>
              <a:t>en</a:t>
            </a:r>
            <a:r>
              <a:rPr sz="2200" spc="-10" dirty="0">
                <a:latin typeface="Constantia"/>
                <a:cs typeface="Constantia"/>
              </a:rPr>
              <a:t>e</a:t>
            </a:r>
            <a:r>
              <a:rPr sz="2200" spc="-5" dirty="0">
                <a:latin typeface="Constantia"/>
                <a:cs typeface="Constantia"/>
              </a:rPr>
              <a:t>m</a:t>
            </a:r>
            <a:r>
              <a:rPr sz="2200" spc="-15" dirty="0">
                <a:latin typeface="Constantia"/>
                <a:cs typeface="Constantia"/>
              </a:rPr>
              <a:t>o</a:t>
            </a:r>
            <a:r>
              <a:rPr sz="2200" dirty="0">
                <a:latin typeface="Constantia"/>
                <a:cs typeface="Constantia"/>
              </a:rPr>
              <a:t>s</a:t>
            </a:r>
            <a:r>
              <a:rPr sz="2200" spc="-120" dirty="0">
                <a:latin typeface="Constantia"/>
                <a:cs typeface="Constantia"/>
              </a:rPr>
              <a:t> </a:t>
            </a:r>
            <a:r>
              <a:rPr sz="2200" spc="-5" dirty="0">
                <a:latin typeface="Constantia"/>
                <a:cs typeface="Constantia"/>
              </a:rPr>
              <a:t>qu</a:t>
            </a:r>
            <a:r>
              <a:rPr sz="2200" dirty="0">
                <a:latin typeface="Constantia"/>
                <a:cs typeface="Constantia"/>
              </a:rPr>
              <a:t>e</a:t>
            </a:r>
            <a:r>
              <a:rPr sz="2200" spc="-125" dirty="0">
                <a:latin typeface="Constantia"/>
                <a:cs typeface="Constantia"/>
              </a:rPr>
              <a:t> </a:t>
            </a:r>
            <a:r>
              <a:rPr sz="2200" dirty="0">
                <a:latin typeface="Constantia"/>
                <a:cs typeface="Constantia"/>
              </a:rPr>
              <a:t>añadir</a:t>
            </a:r>
            <a:r>
              <a:rPr sz="2200" spc="-155" dirty="0">
                <a:latin typeface="Constantia"/>
                <a:cs typeface="Constantia"/>
              </a:rPr>
              <a:t> </a:t>
            </a:r>
            <a:r>
              <a:rPr sz="2200" dirty="0">
                <a:latin typeface="Constantia"/>
                <a:cs typeface="Constantia"/>
              </a:rPr>
              <a:t>el</a:t>
            </a:r>
            <a:r>
              <a:rPr sz="2200" spc="-45" dirty="0">
                <a:latin typeface="Constantia"/>
                <a:cs typeface="Constantia"/>
              </a:rPr>
              <a:t> </a:t>
            </a:r>
            <a:r>
              <a:rPr sz="2200" spc="-30" dirty="0">
                <a:latin typeface="Constantia"/>
                <a:cs typeface="Constantia"/>
              </a:rPr>
              <a:t>r</a:t>
            </a:r>
            <a:r>
              <a:rPr sz="2200" dirty="0">
                <a:latin typeface="Constantia"/>
                <a:cs typeface="Constantia"/>
              </a:rPr>
              <a:t>e</a:t>
            </a:r>
            <a:r>
              <a:rPr sz="2200" spc="-10" dirty="0">
                <a:latin typeface="Constantia"/>
                <a:cs typeface="Constantia"/>
              </a:rPr>
              <a:t>p</a:t>
            </a:r>
            <a:r>
              <a:rPr sz="2200" dirty="0">
                <a:latin typeface="Constantia"/>
                <a:cs typeface="Constantia"/>
              </a:rPr>
              <a:t>o</a:t>
            </a:r>
            <a:r>
              <a:rPr sz="2200" spc="-10" dirty="0">
                <a:latin typeface="Constantia"/>
                <a:cs typeface="Constantia"/>
              </a:rPr>
              <a:t>s</a:t>
            </a:r>
            <a:r>
              <a:rPr sz="2200" spc="-5" dirty="0">
                <a:latin typeface="Constantia"/>
                <a:cs typeface="Constantia"/>
              </a:rPr>
              <a:t>i</a:t>
            </a:r>
            <a:r>
              <a:rPr sz="2200" spc="-35" dirty="0">
                <a:latin typeface="Constantia"/>
                <a:cs typeface="Constantia"/>
              </a:rPr>
              <a:t>t</a:t>
            </a:r>
            <a:r>
              <a:rPr sz="2200" spc="-10" dirty="0">
                <a:latin typeface="Constantia"/>
                <a:cs typeface="Constantia"/>
              </a:rPr>
              <a:t>o</a:t>
            </a:r>
            <a:r>
              <a:rPr sz="2200" spc="-5" dirty="0">
                <a:latin typeface="Constantia"/>
                <a:cs typeface="Constantia"/>
              </a:rPr>
              <a:t>ri</a:t>
            </a:r>
            <a:r>
              <a:rPr sz="2200" dirty="0">
                <a:latin typeface="Constantia"/>
                <a:cs typeface="Constantia"/>
              </a:rPr>
              <a:t>o</a:t>
            </a:r>
            <a:r>
              <a:rPr sz="2200" spc="-80" dirty="0">
                <a:latin typeface="Constantia"/>
                <a:cs typeface="Constantia"/>
              </a:rPr>
              <a:t> </a:t>
            </a:r>
            <a:r>
              <a:rPr sz="2200" spc="-5" dirty="0">
                <a:latin typeface="Constantia"/>
                <a:cs typeface="Constantia"/>
              </a:rPr>
              <a:t>maest</a:t>
            </a:r>
            <a:r>
              <a:rPr sz="2200" spc="-45" dirty="0">
                <a:latin typeface="Constantia"/>
                <a:cs typeface="Constantia"/>
              </a:rPr>
              <a:t>r</a:t>
            </a:r>
            <a:r>
              <a:rPr sz="2200" dirty="0">
                <a:latin typeface="Constantia"/>
                <a:cs typeface="Constantia"/>
              </a:rPr>
              <a:t>o</a:t>
            </a:r>
            <a:endParaRPr sz="2200">
              <a:latin typeface="Constantia"/>
              <a:cs typeface="Constantia"/>
            </a:endParaRPr>
          </a:p>
          <a:p>
            <a:pPr marL="755650" lvl="1" indent="-285750">
              <a:lnSpc>
                <a:spcPct val="100000"/>
              </a:lnSpc>
              <a:spcBef>
                <a:spcPts val="265"/>
              </a:spcBef>
              <a:buFont typeface="Arial MT"/>
              <a:buChar char="–"/>
              <a:tabLst>
                <a:tab pos="755015" algn="l"/>
                <a:tab pos="755650" algn="l"/>
              </a:tabLst>
            </a:pPr>
            <a:r>
              <a:rPr sz="2200" dirty="0">
                <a:latin typeface="Constantia"/>
                <a:cs typeface="Constantia"/>
              </a:rPr>
              <a:t>git</a:t>
            </a:r>
            <a:r>
              <a:rPr sz="2200" spc="-95" dirty="0">
                <a:latin typeface="Constantia"/>
                <a:cs typeface="Constantia"/>
              </a:rPr>
              <a:t> </a:t>
            </a:r>
            <a:r>
              <a:rPr sz="2200" spc="-30" dirty="0">
                <a:latin typeface="Constantia"/>
                <a:cs typeface="Constantia"/>
              </a:rPr>
              <a:t>r</a:t>
            </a:r>
            <a:r>
              <a:rPr sz="2200" dirty="0">
                <a:latin typeface="Constantia"/>
                <a:cs typeface="Constantia"/>
              </a:rPr>
              <a:t>em</a:t>
            </a:r>
            <a:r>
              <a:rPr sz="2200" spc="-10" dirty="0">
                <a:latin typeface="Constantia"/>
                <a:cs typeface="Constantia"/>
              </a:rPr>
              <a:t>o</a:t>
            </a:r>
            <a:r>
              <a:rPr sz="2200" spc="-35" dirty="0">
                <a:latin typeface="Constantia"/>
                <a:cs typeface="Constantia"/>
              </a:rPr>
              <a:t>t</a:t>
            </a:r>
            <a:r>
              <a:rPr sz="2200" dirty="0">
                <a:latin typeface="Constantia"/>
                <a:cs typeface="Constantia"/>
              </a:rPr>
              <a:t>e</a:t>
            </a:r>
            <a:r>
              <a:rPr sz="2200" spc="-135" dirty="0">
                <a:latin typeface="Constantia"/>
                <a:cs typeface="Constantia"/>
              </a:rPr>
              <a:t> </a:t>
            </a:r>
            <a:r>
              <a:rPr sz="2200" spc="-5" dirty="0">
                <a:latin typeface="Constantia"/>
                <a:cs typeface="Constantia"/>
              </a:rPr>
              <a:t>ad</a:t>
            </a:r>
            <a:r>
              <a:rPr sz="2200" dirty="0">
                <a:latin typeface="Constantia"/>
                <a:cs typeface="Constantia"/>
              </a:rPr>
              <a:t>d</a:t>
            </a:r>
            <a:r>
              <a:rPr sz="2200" spc="-10" dirty="0">
                <a:latin typeface="Constantia"/>
                <a:cs typeface="Constantia"/>
              </a:rPr>
              <a:t> </a:t>
            </a:r>
            <a:r>
              <a:rPr sz="2200" dirty="0">
                <a:latin typeface="Constantia"/>
                <a:cs typeface="Constantia"/>
              </a:rPr>
              <a:t>&lt;nomb</a:t>
            </a:r>
            <a:r>
              <a:rPr sz="2200" spc="-40" dirty="0">
                <a:latin typeface="Constantia"/>
                <a:cs typeface="Constantia"/>
              </a:rPr>
              <a:t>r</a:t>
            </a:r>
            <a:r>
              <a:rPr sz="2200" dirty="0">
                <a:latin typeface="Constantia"/>
                <a:cs typeface="Constantia"/>
              </a:rPr>
              <a:t>e&gt;</a:t>
            </a:r>
            <a:r>
              <a:rPr sz="2200" spc="-35" dirty="0">
                <a:latin typeface="Constantia"/>
                <a:cs typeface="Constantia"/>
              </a:rPr>
              <a:t> </a:t>
            </a:r>
            <a:r>
              <a:rPr sz="2200" dirty="0">
                <a:latin typeface="Constantia"/>
                <a:cs typeface="Constantia"/>
              </a:rPr>
              <a:t>&lt;URL&gt;</a:t>
            </a:r>
            <a:endParaRPr sz="2200">
              <a:latin typeface="Constantia"/>
              <a:cs typeface="Constantia"/>
            </a:endParaRPr>
          </a:p>
          <a:p>
            <a:pPr marL="755650" marR="441959" lvl="1" indent="-285750">
              <a:lnSpc>
                <a:spcPts val="2380"/>
              </a:lnSpc>
              <a:spcBef>
                <a:spcPts val="565"/>
              </a:spcBef>
              <a:buFont typeface="Arial MT"/>
              <a:buChar char="–"/>
              <a:tabLst>
                <a:tab pos="755015" algn="l"/>
                <a:tab pos="755650" algn="l"/>
              </a:tabLst>
            </a:pPr>
            <a:r>
              <a:rPr sz="2200" dirty="0">
                <a:latin typeface="Constantia"/>
                <a:cs typeface="Constantia"/>
              </a:rPr>
              <a:t>git</a:t>
            </a:r>
            <a:r>
              <a:rPr sz="2200" spc="-95" dirty="0">
                <a:latin typeface="Constantia"/>
                <a:cs typeface="Constantia"/>
              </a:rPr>
              <a:t> </a:t>
            </a:r>
            <a:r>
              <a:rPr sz="2200" spc="-30" dirty="0">
                <a:latin typeface="Constantia"/>
                <a:cs typeface="Constantia"/>
              </a:rPr>
              <a:t>r</a:t>
            </a:r>
            <a:r>
              <a:rPr sz="2200" dirty="0">
                <a:latin typeface="Constantia"/>
                <a:cs typeface="Constantia"/>
              </a:rPr>
              <a:t>em</a:t>
            </a:r>
            <a:r>
              <a:rPr sz="2200" spc="-10" dirty="0">
                <a:latin typeface="Constantia"/>
                <a:cs typeface="Constantia"/>
              </a:rPr>
              <a:t>o</a:t>
            </a:r>
            <a:r>
              <a:rPr sz="2200" spc="-35" dirty="0">
                <a:latin typeface="Constantia"/>
                <a:cs typeface="Constantia"/>
              </a:rPr>
              <a:t>t</a:t>
            </a:r>
            <a:r>
              <a:rPr sz="2200" dirty="0">
                <a:latin typeface="Constantia"/>
                <a:cs typeface="Constantia"/>
              </a:rPr>
              <a:t>e</a:t>
            </a:r>
            <a:r>
              <a:rPr sz="2200" spc="-135" dirty="0">
                <a:latin typeface="Constantia"/>
                <a:cs typeface="Constantia"/>
              </a:rPr>
              <a:t> </a:t>
            </a:r>
            <a:r>
              <a:rPr sz="2200" spc="-5" dirty="0">
                <a:latin typeface="Constantia"/>
                <a:cs typeface="Constantia"/>
              </a:rPr>
              <a:t>ad</a:t>
            </a:r>
            <a:r>
              <a:rPr sz="2200" dirty="0">
                <a:latin typeface="Constantia"/>
                <a:cs typeface="Constantia"/>
              </a:rPr>
              <a:t>d</a:t>
            </a:r>
            <a:r>
              <a:rPr sz="2200" spc="-40" dirty="0">
                <a:latin typeface="Constantia"/>
                <a:cs typeface="Constantia"/>
              </a:rPr>
              <a:t> </a:t>
            </a:r>
            <a:r>
              <a:rPr sz="2200" spc="-5" dirty="0">
                <a:latin typeface="Constantia"/>
                <a:cs typeface="Constantia"/>
              </a:rPr>
              <a:t>upst</a:t>
            </a:r>
            <a:r>
              <a:rPr sz="2200" spc="-40" dirty="0">
                <a:latin typeface="Constantia"/>
                <a:cs typeface="Constantia"/>
              </a:rPr>
              <a:t>r</a:t>
            </a:r>
            <a:r>
              <a:rPr sz="2200" dirty="0">
                <a:latin typeface="Constantia"/>
                <a:cs typeface="Constantia"/>
              </a:rPr>
              <a:t>e</a:t>
            </a:r>
            <a:r>
              <a:rPr sz="2200" spc="-15" dirty="0">
                <a:latin typeface="Constantia"/>
                <a:cs typeface="Constantia"/>
              </a:rPr>
              <a:t>a</a:t>
            </a:r>
            <a:r>
              <a:rPr sz="2200" dirty="0">
                <a:latin typeface="Constantia"/>
                <a:cs typeface="Constantia"/>
              </a:rPr>
              <a:t>m  </a:t>
            </a:r>
            <a:r>
              <a:rPr sz="2200" spc="-10" dirty="0">
                <a:latin typeface="Constantia"/>
                <a:cs typeface="Constantia"/>
              </a:rPr>
              <a:t>ssh://git@git.miempresa.com/var/lib/git/maestro.git</a:t>
            </a:r>
            <a:endParaRPr sz="2200">
              <a:latin typeface="Constantia"/>
              <a:cs typeface="Constanti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4381" y="153923"/>
              <a:ext cx="3185922" cy="925067"/>
            </a:xfrm>
            <a:prstGeom prst="rect">
              <a:avLst/>
            </a:prstGeom>
          </p:spPr>
        </p:pic>
        <p:pic>
          <p:nvPicPr>
            <p:cNvPr id="9" name="object 9"/>
            <p:cNvPicPr/>
            <p:nvPr/>
          </p:nvPicPr>
          <p:blipFill>
            <a:blip r:embed="rId5" cstate="print"/>
            <a:stretch>
              <a:fillRect/>
            </a:stretch>
          </p:blipFill>
          <p:spPr>
            <a:xfrm>
              <a:off x="4920995" y="153923"/>
              <a:ext cx="1928622" cy="925067"/>
            </a:xfrm>
            <a:prstGeom prst="rect">
              <a:avLst/>
            </a:prstGeom>
          </p:spPr>
        </p:pic>
      </p:grpSp>
      <p:sp>
        <p:nvSpPr>
          <p:cNvPr id="11" name="object 11"/>
          <p:cNvSpPr txBox="1">
            <a:spLocks noGrp="1"/>
          </p:cNvSpPr>
          <p:nvPr>
            <p:ph type="title"/>
          </p:nvPr>
        </p:nvSpPr>
        <p:spPr>
          <a:xfrm>
            <a:off x="2561335" y="273304"/>
            <a:ext cx="4023360" cy="513080"/>
          </a:xfrm>
          <a:prstGeom prst="rect">
            <a:avLst/>
          </a:prstGeom>
        </p:spPr>
        <p:txBody>
          <a:bodyPr vert="horz" wrap="square" lIns="0" tIns="12065" rIns="0" bIns="0" rtlCol="0">
            <a:spAutoFit/>
          </a:bodyPr>
          <a:lstStyle/>
          <a:p>
            <a:pPr marL="12700">
              <a:lnSpc>
                <a:spcPct val="100000"/>
              </a:lnSpc>
              <a:spcBef>
                <a:spcPts val="95"/>
              </a:spcBef>
            </a:pPr>
            <a:r>
              <a:rPr spc="-30" dirty="0"/>
              <a:t>Trabajando</a:t>
            </a:r>
            <a:r>
              <a:rPr dirty="0"/>
              <a:t> </a:t>
            </a:r>
            <a:r>
              <a:rPr spc="-15" dirty="0"/>
              <a:t>con remotes</a:t>
            </a:r>
          </a:p>
        </p:txBody>
      </p:sp>
      <p:sp>
        <p:nvSpPr>
          <p:cNvPr id="12" name="object 12"/>
          <p:cNvSpPr txBox="1"/>
          <p:nvPr/>
        </p:nvSpPr>
        <p:spPr>
          <a:xfrm>
            <a:off x="535940" y="921257"/>
            <a:ext cx="7839075" cy="5057775"/>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600" spc="5" dirty="0">
                <a:latin typeface="Constantia"/>
                <a:cs typeface="Constantia"/>
              </a:rPr>
              <a:t>Los</a:t>
            </a:r>
            <a:r>
              <a:rPr sz="2600" spc="-90" dirty="0">
                <a:latin typeface="Constantia"/>
                <a:cs typeface="Constantia"/>
              </a:rPr>
              <a:t> </a:t>
            </a:r>
            <a:r>
              <a:rPr sz="2600" spc="-10" dirty="0">
                <a:latin typeface="Constantia"/>
                <a:cs typeface="Constantia"/>
              </a:rPr>
              <a:t>repositorios</a:t>
            </a:r>
            <a:r>
              <a:rPr sz="2600" spc="-95" dirty="0">
                <a:latin typeface="Constantia"/>
                <a:cs typeface="Constantia"/>
              </a:rPr>
              <a:t> </a:t>
            </a:r>
            <a:r>
              <a:rPr sz="2600" spc="-15" dirty="0">
                <a:latin typeface="Constantia"/>
                <a:cs typeface="Constantia"/>
              </a:rPr>
              <a:t>remotos</a:t>
            </a:r>
            <a:r>
              <a:rPr sz="2600" spc="-75" dirty="0">
                <a:latin typeface="Constantia"/>
                <a:cs typeface="Constantia"/>
              </a:rPr>
              <a:t> </a:t>
            </a:r>
            <a:r>
              <a:rPr sz="2600" spc="-10" dirty="0">
                <a:latin typeface="Constantia"/>
                <a:cs typeface="Constantia"/>
              </a:rPr>
              <a:t>también</a:t>
            </a:r>
            <a:r>
              <a:rPr sz="2600" spc="-45" dirty="0">
                <a:latin typeface="Constantia"/>
                <a:cs typeface="Constantia"/>
              </a:rPr>
              <a:t> </a:t>
            </a:r>
            <a:r>
              <a:rPr sz="2600" spc="-10" dirty="0">
                <a:latin typeface="Constantia"/>
                <a:cs typeface="Constantia"/>
              </a:rPr>
              <a:t>tienen</a:t>
            </a:r>
            <a:r>
              <a:rPr sz="2600" spc="-85" dirty="0">
                <a:latin typeface="Constantia"/>
                <a:cs typeface="Constantia"/>
              </a:rPr>
              <a:t> </a:t>
            </a:r>
            <a:r>
              <a:rPr sz="2600" spc="-5" dirty="0">
                <a:latin typeface="Constantia"/>
                <a:cs typeface="Constantia"/>
              </a:rPr>
              <a:t>alojados</a:t>
            </a:r>
            <a:r>
              <a:rPr sz="2600" spc="-60" dirty="0">
                <a:latin typeface="Constantia"/>
                <a:cs typeface="Constantia"/>
              </a:rPr>
              <a:t> </a:t>
            </a:r>
            <a:r>
              <a:rPr sz="2600" spc="-5" dirty="0">
                <a:latin typeface="Constantia"/>
                <a:cs typeface="Constantia"/>
              </a:rPr>
              <a:t>los </a:t>
            </a:r>
            <a:r>
              <a:rPr sz="2600" spc="-640" dirty="0">
                <a:latin typeface="Constantia"/>
                <a:cs typeface="Constantia"/>
              </a:rPr>
              <a:t> </a:t>
            </a:r>
            <a:r>
              <a:rPr sz="2600" spc="-10" dirty="0">
                <a:latin typeface="Constantia"/>
                <a:cs typeface="Constantia"/>
              </a:rPr>
              <a:t>branches</a:t>
            </a:r>
            <a:endParaRPr sz="2600">
              <a:latin typeface="Constantia"/>
              <a:cs typeface="Constantia"/>
            </a:endParaRPr>
          </a:p>
          <a:p>
            <a:pPr marL="355600" indent="-342900">
              <a:lnSpc>
                <a:spcPct val="100000"/>
              </a:lnSpc>
              <a:spcBef>
                <a:spcPts val="625"/>
              </a:spcBef>
              <a:buFont typeface="Arial MT"/>
              <a:buChar char="•"/>
              <a:tabLst>
                <a:tab pos="354965" algn="l"/>
                <a:tab pos="355600" algn="l"/>
              </a:tabLst>
            </a:pPr>
            <a:r>
              <a:rPr sz="2600" spc="-5" dirty="0">
                <a:latin typeface="Constantia"/>
                <a:cs typeface="Constantia"/>
              </a:rPr>
              <a:t>Son</a:t>
            </a:r>
            <a:r>
              <a:rPr sz="2600" spc="-90" dirty="0">
                <a:latin typeface="Constantia"/>
                <a:cs typeface="Constantia"/>
              </a:rPr>
              <a:t> </a:t>
            </a:r>
            <a:r>
              <a:rPr sz="2600" spc="-10" dirty="0">
                <a:latin typeface="Constantia"/>
                <a:cs typeface="Constantia"/>
              </a:rPr>
              <a:t>referencias</a:t>
            </a:r>
            <a:r>
              <a:rPr sz="2600" spc="-100" dirty="0">
                <a:latin typeface="Constantia"/>
                <a:cs typeface="Constantia"/>
              </a:rPr>
              <a:t> </a:t>
            </a:r>
            <a:r>
              <a:rPr sz="2600" spc="-5" dirty="0">
                <a:latin typeface="Constantia"/>
                <a:cs typeface="Constantia"/>
              </a:rPr>
              <a:t>a</a:t>
            </a:r>
            <a:r>
              <a:rPr sz="2600" spc="-70" dirty="0">
                <a:latin typeface="Constantia"/>
                <a:cs typeface="Constantia"/>
              </a:rPr>
              <a:t> </a:t>
            </a:r>
            <a:r>
              <a:rPr sz="2600" spc="-10" dirty="0">
                <a:latin typeface="Constantia"/>
                <a:cs typeface="Constantia"/>
              </a:rPr>
              <a:t>branches</a:t>
            </a:r>
            <a:r>
              <a:rPr sz="2600" spc="-105" dirty="0">
                <a:latin typeface="Constantia"/>
                <a:cs typeface="Constantia"/>
              </a:rPr>
              <a:t> </a:t>
            </a:r>
            <a:r>
              <a:rPr sz="2600" spc="-5" dirty="0">
                <a:latin typeface="Constantia"/>
                <a:cs typeface="Constantia"/>
              </a:rPr>
              <a:t>en</a:t>
            </a:r>
            <a:r>
              <a:rPr sz="2600" spc="-75" dirty="0">
                <a:latin typeface="Constantia"/>
                <a:cs typeface="Constantia"/>
              </a:rPr>
              <a:t> </a:t>
            </a:r>
            <a:r>
              <a:rPr sz="2600" spc="-5" dirty="0">
                <a:latin typeface="Constantia"/>
                <a:cs typeface="Constantia"/>
              </a:rPr>
              <a:t>un</a:t>
            </a:r>
            <a:r>
              <a:rPr sz="2600" spc="-85" dirty="0">
                <a:latin typeface="Constantia"/>
                <a:cs typeface="Constantia"/>
              </a:rPr>
              <a:t> </a:t>
            </a:r>
            <a:r>
              <a:rPr sz="2600" spc="-10" dirty="0">
                <a:latin typeface="Constantia"/>
                <a:cs typeface="Constantia"/>
              </a:rPr>
              <a:t>repositorio</a:t>
            </a:r>
            <a:r>
              <a:rPr sz="2600" spc="-120" dirty="0">
                <a:latin typeface="Constantia"/>
                <a:cs typeface="Constantia"/>
              </a:rPr>
              <a:t> </a:t>
            </a:r>
            <a:r>
              <a:rPr sz="2600" spc="-15" dirty="0">
                <a:latin typeface="Constantia"/>
                <a:cs typeface="Constantia"/>
              </a:rPr>
              <a:t>remote</a:t>
            </a:r>
            <a:endParaRPr sz="2600">
              <a:latin typeface="Constantia"/>
              <a:cs typeface="Constantia"/>
            </a:endParaRPr>
          </a:p>
          <a:p>
            <a:pPr marL="755650" lvl="1" indent="-285750">
              <a:lnSpc>
                <a:spcPct val="100000"/>
              </a:lnSpc>
              <a:spcBef>
                <a:spcPts val="555"/>
              </a:spcBef>
              <a:buFont typeface="Arial MT"/>
              <a:buChar char="–"/>
              <a:tabLst>
                <a:tab pos="755015" algn="l"/>
                <a:tab pos="755650" algn="l"/>
              </a:tabLst>
            </a:pPr>
            <a:r>
              <a:rPr sz="2200" spc="-5" dirty="0">
                <a:latin typeface="Constantia"/>
                <a:cs typeface="Constantia"/>
              </a:rPr>
              <a:t>Tienen</a:t>
            </a:r>
            <a:r>
              <a:rPr sz="2200" spc="-130" dirty="0">
                <a:latin typeface="Constantia"/>
                <a:cs typeface="Constantia"/>
              </a:rPr>
              <a:t> </a:t>
            </a:r>
            <a:r>
              <a:rPr sz="2200" dirty="0">
                <a:latin typeface="Constantia"/>
                <a:cs typeface="Constantia"/>
              </a:rPr>
              <a:t>esta</a:t>
            </a:r>
            <a:r>
              <a:rPr sz="2200" spc="-125" dirty="0">
                <a:latin typeface="Constantia"/>
                <a:cs typeface="Constantia"/>
              </a:rPr>
              <a:t> </a:t>
            </a:r>
            <a:r>
              <a:rPr sz="2200" dirty="0">
                <a:latin typeface="Constantia"/>
                <a:cs typeface="Constantia"/>
              </a:rPr>
              <a:t>pinta:</a:t>
            </a:r>
            <a:r>
              <a:rPr sz="2200" spc="-35" dirty="0">
                <a:latin typeface="Constantia"/>
                <a:cs typeface="Constantia"/>
              </a:rPr>
              <a:t> </a:t>
            </a:r>
            <a:r>
              <a:rPr sz="2200" spc="-10" dirty="0">
                <a:latin typeface="Constantia"/>
                <a:cs typeface="Constantia"/>
              </a:rPr>
              <a:t>&lt;remote&gt;/&lt;branch&gt;</a:t>
            </a:r>
            <a:endParaRPr sz="2200">
              <a:latin typeface="Constantia"/>
              <a:cs typeface="Constantia"/>
            </a:endParaRPr>
          </a:p>
          <a:p>
            <a:pPr marL="755650" lvl="1" indent="-285750">
              <a:lnSpc>
                <a:spcPct val="100000"/>
              </a:lnSpc>
              <a:spcBef>
                <a:spcPts val="525"/>
              </a:spcBef>
              <a:buFont typeface="Arial MT"/>
              <a:buChar char="–"/>
              <a:tabLst>
                <a:tab pos="755015" algn="l"/>
                <a:tab pos="755650" algn="l"/>
              </a:tabLst>
            </a:pPr>
            <a:r>
              <a:rPr sz="2200" spc="-15" dirty="0">
                <a:latin typeface="Constantia"/>
                <a:cs typeface="Constantia"/>
              </a:rPr>
              <a:t>E.g.:</a:t>
            </a:r>
            <a:r>
              <a:rPr sz="2200" spc="-70" dirty="0">
                <a:latin typeface="Constantia"/>
                <a:cs typeface="Constantia"/>
              </a:rPr>
              <a:t> </a:t>
            </a:r>
            <a:r>
              <a:rPr sz="2200" spc="-20" dirty="0">
                <a:latin typeface="Constantia"/>
                <a:cs typeface="Constantia"/>
              </a:rPr>
              <a:t>origin/master,</a:t>
            </a:r>
            <a:r>
              <a:rPr sz="2200" spc="-70" dirty="0">
                <a:latin typeface="Constantia"/>
                <a:cs typeface="Constantia"/>
              </a:rPr>
              <a:t> </a:t>
            </a:r>
            <a:r>
              <a:rPr sz="2200" spc="-10" dirty="0">
                <a:latin typeface="Constantia"/>
                <a:cs typeface="Constantia"/>
              </a:rPr>
              <a:t>origin/development</a:t>
            </a:r>
            <a:endParaRPr sz="2200">
              <a:latin typeface="Constantia"/>
              <a:cs typeface="Constantia"/>
            </a:endParaRPr>
          </a:p>
          <a:p>
            <a:pPr marL="355600" marR="356870" indent="-342900">
              <a:lnSpc>
                <a:spcPct val="100000"/>
              </a:lnSpc>
              <a:spcBef>
                <a:spcPts val="605"/>
              </a:spcBef>
              <a:buFont typeface="Arial MT"/>
              <a:buChar char="•"/>
              <a:tabLst>
                <a:tab pos="354965" algn="l"/>
                <a:tab pos="355600" algn="l"/>
              </a:tabLst>
            </a:pPr>
            <a:r>
              <a:rPr sz="2600" spc="-15" dirty="0">
                <a:latin typeface="Constantia"/>
                <a:cs typeface="Constantia"/>
              </a:rPr>
              <a:t>Cuando</a:t>
            </a:r>
            <a:r>
              <a:rPr sz="2600" spc="-135" dirty="0">
                <a:latin typeface="Constantia"/>
                <a:cs typeface="Constantia"/>
              </a:rPr>
              <a:t> </a:t>
            </a:r>
            <a:r>
              <a:rPr sz="2600" spc="-5" dirty="0">
                <a:latin typeface="Constantia"/>
                <a:cs typeface="Constantia"/>
              </a:rPr>
              <a:t>se</a:t>
            </a:r>
            <a:r>
              <a:rPr sz="2600" spc="-130" dirty="0">
                <a:latin typeface="Constantia"/>
                <a:cs typeface="Constantia"/>
              </a:rPr>
              <a:t> </a:t>
            </a:r>
            <a:r>
              <a:rPr sz="2600" spc="-5" dirty="0">
                <a:latin typeface="Constantia"/>
                <a:cs typeface="Constantia"/>
              </a:rPr>
              <a:t>clona</a:t>
            </a:r>
            <a:r>
              <a:rPr sz="2600" spc="-114" dirty="0">
                <a:latin typeface="Constantia"/>
                <a:cs typeface="Constantia"/>
              </a:rPr>
              <a:t> </a:t>
            </a:r>
            <a:r>
              <a:rPr sz="2600" spc="-5" dirty="0">
                <a:latin typeface="Constantia"/>
                <a:cs typeface="Constantia"/>
              </a:rPr>
              <a:t>un</a:t>
            </a:r>
            <a:r>
              <a:rPr sz="2600" spc="-85" dirty="0">
                <a:latin typeface="Constantia"/>
                <a:cs typeface="Constantia"/>
              </a:rPr>
              <a:t> </a:t>
            </a:r>
            <a:r>
              <a:rPr sz="2600" spc="-10" dirty="0">
                <a:latin typeface="Constantia"/>
                <a:cs typeface="Constantia"/>
              </a:rPr>
              <a:t>repositorio</a:t>
            </a:r>
            <a:r>
              <a:rPr sz="2600" spc="-120" dirty="0">
                <a:latin typeface="Constantia"/>
                <a:cs typeface="Constantia"/>
              </a:rPr>
              <a:t> </a:t>
            </a:r>
            <a:r>
              <a:rPr sz="2600" spc="-15" dirty="0">
                <a:latin typeface="Constantia"/>
                <a:cs typeface="Constantia"/>
              </a:rPr>
              <a:t>remoto</a:t>
            </a:r>
            <a:r>
              <a:rPr sz="2600" spc="-125" dirty="0">
                <a:latin typeface="Constantia"/>
                <a:cs typeface="Constantia"/>
              </a:rPr>
              <a:t> </a:t>
            </a:r>
            <a:r>
              <a:rPr sz="2600" spc="-5" dirty="0">
                <a:latin typeface="Constantia"/>
                <a:cs typeface="Constantia"/>
              </a:rPr>
              <a:t>se</a:t>
            </a:r>
            <a:r>
              <a:rPr sz="2600" spc="-135" dirty="0">
                <a:latin typeface="Constantia"/>
                <a:cs typeface="Constantia"/>
              </a:rPr>
              <a:t> </a:t>
            </a:r>
            <a:r>
              <a:rPr sz="2600" spc="-15" dirty="0">
                <a:latin typeface="Constantia"/>
                <a:cs typeface="Constantia"/>
              </a:rPr>
              <a:t>crea</a:t>
            </a:r>
            <a:r>
              <a:rPr sz="2600" spc="-95" dirty="0">
                <a:latin typeface="Constantia"/>
                <a:cs typeface="Constantia"/>
              </a:rPr>
              <a:t> </a:t>
            </a:r>
            <a:r>
              <a:rPr sz="2600" spc="-10" dirty="0">
                <a:latin typeface="Constantia"/>
                <a:cs typeface="Constantia"/>
              </a:rPr>
              <a:t>una </a:t>
            </a:r>
            <a:r>
              <a:rPr sz="2600" spc="-640" dirty="0">
                <a:latin typeface="Constantia"/>
                <a:cs typeface="Constantia"/>
              </a:rPr>
              <a:t> </a:t>
            </a:r>
            <a:r>
              <a:rPr sz="2600" spc="-10" dirty="0">
                <a:latin typeface="Constantia"/>
                <a:cs typeface="Constantia"/>
              </a:rPr>
              <a:t>branch</a:t>
            </a:r>
            <a:r>
              <a:rPr sz="2600" spc="-30" dirty="0">
                <a:latin typeface="Constantia"/>
                <a:cs typeface="Constantia"/>
              </a:rPr>
              <a:t> </a:t>
            </a:r>
            <a:r>
              <a:rPr sz="2600" spc="-5" dirty="0">
                <a:latin typeface="Constantia"/>
                <a:cs typeface="Constantia"/>
              </a:rPr>
              <a:t>local</a:t>
            </a:r>
            <a:r>
              <a:rPr sz="2600" spc="-70" dirty="0">
                <a:latin typeface="Constantia"/>
                <a:cs typeface="Constantia"/>
              </a:rPr>
              <a:t> </a:t>
            </a:r>
            <a:r>
              <a:rPr sz="2600" spc="-5" dirty="0">
                <a:latin typeface="Constantia"/>
                <a:cs typeface="Constantia"/>
              </a:rPr>
              <a:t>asociado</a:t>
            </a:r>
            <a:r>
              <a:rPr sz="2600" spc="-135" dirty="0">
                <a:latin typeface="Constantia"/>
                <a:cs typeface="Constantia"/>
              </a:rPr>
              <a:t> </a:t>
            </a:r>
            <a:r>
              <a:rPr sz="2600" spc="-5" dirty="0">
                <a:latin typeface="Constantia"/>
                <a:cs typeface="Constantia"/>
              </a:rPr>
              <a:t>al</a:t>
            </a:r>
            <a:r>
              <a:rPr sz="2600" spc="-15" dirty="0">
                <a:latin typeface="Constantia"/>
                <a:cs typeface="Constantia"/>
              </a:rPr>
              <a:t> </a:t>
            </a:r>
            <a:r>
              <a:rPr sz="2600" spc="-10" dirty="0">
                <a:latin typeface="Constantia"/>
                <a:cs typeface="Constantia"/>
              </a:rPr>
              <a:t>branch</a:t>
            </a:r>
            <a:r>
              <a:rPr sz="2600" spc="-90" dirty="0">
                <a:latin typeface="Constantia"/>
                <a:cs typeface="Constantia"/>
              </a:rPr>
              <a:t> </a:t>
            </a:r>
            <a:r>
              <a:rPr sz="2600" spc="-5" dirty="0">
                <a:latin typeface="Constantia"/>
                <a:cs typeface="Constantia"/>
              </a:rPr>
              <a:t>del </a:t>
            </a:r>
            <a:r>
              <a:rPr sz="2600" spc="-15" dirty="0">
                <a:latin typeface="Constantia"/>
                <a:cs typeface="Constantia"/>
              </a:rPr>
              <a:t>master</a:t>
            </a:r>
            <a:endParaRPr sz="2600">
              <a:latin typeface="Constantia"/>
              <a:cs typeface="Constantia"/>
            </a:endParaRPr>
          </a:p>
          <a:p>
            <a:pPr marL="755650" lvl="1" indent="-285750">
              <a:lnSpc>
                <a:spcPct val="100000"/>
              </a:lnSpc>
              <a:spcBef>
                <a:spcPts val="565"/>
              </a:spcBef>
              <a:buFont typeface="Arial MT"/>
              <a:buChar char="–"/>
              <a:tabLst>
                <a:tab pos="755015" algn="l"/>
                <a:tab pos="755650" algn="l"/>
              </a:tabLst>
            </a:pPr>
            <a:r>
              <a:rPr sz="2200" spc="-15" dirty="0">
                <a:latin typeface="Constantia"/>
                <a:cs typeface="Constantia"/>
              </a:rPr>
              <a:t>E.g.:</a:t>
            </a:r>
            <a:r>
              <a:rPr sz="2200" spc="-30" dirty="0">
                <a:latin typeface="Constantia"/>
                <a:cs typeface="Constantia"/>
              </a:rPr>
              <a:t> </a:t>
            </a:r>
            <a:r>
              <a:rPr sz="2200" spc="-10" dirty="0">
                <a:latin typeface="Constantia"/>
                <a:cs typeface="Constantia"/>
              </a:rPr>
              <a:t>master</a:t>
            </a:r>
            <a:r>
              <a:rPr sz="2200" spc="-120" dirty="0">
                <a:latin typeface="Constantia"/>
                <a:cs typeface="Constantia"/>
              </a:rPr>
              <a:t> </a:t>
            </a:r>
            <a:r>
              <a:rPr sz="2200" dirty="0">
                <a:latin typeface="Wingdings"/>
                <a:cs typeface="Wingdings"/>
              </a:rPr>
              <a:t></a:t>
            </a:r>
            <a:r>
              <a:rPr sz="2200" spc="-75" dirty="0">
                <a:latin typeface="Times New Roman"/>
                <a:cs typeface="Times New Roman"/>
              </a:rPr>
              <a:t> </a:t>
            </a:r>
            <a:r>
              <a:rPr sz="2200" spc="-5" dirty="0">
                <a:latin typeface="Constantia"/>
                <a:cs typeface="Constantia"/>
              </a:rPr>
              <a:t>origin/master</a:t>
            </a:r>
            <a:endParaRPr sz="2200">
              <a:latin typeface="Constantia"/>
              <a:cs typeface="Constantia"/>
            </a:endParaRPr>
          </a:p>
          <a:p>
            <a:pPr marL="755650" lvl="1" indent="-285750">
              <a:lnSpc>
                <a:spcPct val="100000"/>
              </a:lnSpc>
              <a:spcBef>
                <a:spcPts val="509"/>
              </a:spcBef>
              <a:buFont typeface="Arial MT"/>
              <a:buChar char="–"/>
              <a:tabLst>
                <a:tab pos="755015" algn="l"/>
                <a:tab pos="755650" algn="l"/>
              </a:tabLst>
            </a:pPr>
            <a:r>
              <a:rPr sz="2200" spc="-10" dirty="0">
                <a:latin typeface="Constantia"/>
                <a:cs typeface="Constantia"/>
              </a:rPr>
              <a:t>Estos</a:t>
            </a:r>
            <a:r>
              <a:rPr sz="2200" spc="-70" dirty="0">
                <a:latin typeface="Constantia"/>
                <a:cs typeface="Constantia"/>
              </a:rPr>
              <a:t> </a:t>
            </a:r>
            <a:r>
              <a:rPr sz="2200" spc="-10" dirty="0">
                <a:latin typeface="Constantia"/>
                <a:cs typeface="Constantia"/>
              </a:rPr>
              <a:t>branches</a:t>
            </a:r>
            <a:r>
              <a:rPr sz="2200" spc="-120" dirty="0">
                <a:latin typeface="Constantia"/>
                <a:cs typeface="Constantia"/>
              </a:rPr>
              <a:t> </a:t>
            </a:r>
            <a:r>
              <a:rPr sz="2200" dirty="0">
                <a:latin typeface="Constantia"/>
                <a:cs typeface="Constantia"/>
              </a:rPr>
              <a:t>se</a:t>
            </a:r>
            <a:r>
              <a:rPr sz="2200" spc="-120" dirty="0">
                <a:latin typeface="Constantia"/>
                <a:cs typeface="Constantia"/>
              </a:rPr>
              <a:t> </a:t>
            </a:r>
            <a:r>
              <a:rPr sz="2200" spc="-5" dirty="0">
                <a:latin typeface="Constantia"/>
                <a:cs typeface="Constantia"/>
              </a:rPr>
              <a:t>denominan</a:t>
            </a:r>
            <a:r>
              <a:rPr sz="2200" spc="-55" dirty="0">
                <a:latin typeface="Constantia"/>
                <a:cs typeface="Constantia"/>
              </a:rPr>
              <a:t> </a:t>
            </a:r>
            <a:r>
              <a:rPr sz="2200" b="1" spc="-5" dirty="0">
                <a:latin typeface="Constantia"/>
                <a:cs typeface="Constantia"/>
              </a:rPr>
              <a:t>tracking</a:t>
            </a:r>
            <a:r>
              <a:rPr sz="2200" b="1" dirty="0">
                <a:latin typeface="Constantia"/>
                <a:cs typeface="Constantia"/>
              </a:rPr>
              <a:t> </a:t>
            </a:r>
            <a:r>
              <a:rPr sz="2200" spc="-10" dirty="0">
                <a:latin typeface="Constantia"/>
                <a:cs typeface="Constantia"/>
              </a:rPr>
              <a:t>branches</a:t>
            </a:r>
            <a:endParaRPr sz="2200">
              <a:latin typeface="Constantia"/>
              <a:cs typeface="Constantia"/>
            </a:endParaRPr>
          </a:p>
          <a:p>
            <a:pPr marL="355600" indent="-342900">
              <a:lnSpc>
                <a:spcPct val="100000"/>
              </a:lnSpc>
              <a:spcBef>
                <a:spcPts val="605"/>
              </a:spcBef>
              <a:buFont typeface="Arial MT"/>
              <a:buChar char="•"/>
              <a:tabLst>
                <a:tab pos="354965" algn="l"/>
                <a:tab pos="355600" algn="l"/>
              </a:tabLst>
            </a:pPr>
            <a:r>
              <a:rPr sz="2600" spc="-35" dirty="0">
                <a:latin typeface="Constantia"/>
                <a:cs typeface="Constantia"/>
              </a:rPr>
              <a:t>¿Cómo</a:t>
            </a:r>
            <a:r>
              <a:rPr sz="2600" spc="-130" dirty="0">
                <a:latin typeface="Constantia"/>
                <a:cs typeface="Constantia"/>
              </a:rPr>
              <a:t> </a:t>
            </a:r>
            <a:r>
              <a:rPr sz="2600" spc="-10" dirty="0">
                <a:latin typeface="Constantia"/>
                <a:cs typeface="Constantia"/>
              </a:rPr>
              <a:t>traerme</a:t>
            </a:r>
            <a:r>
              <a:rPr sz="2600" spc="-95" dirty="0">
                <a:latin typeface="Constantia"/>
                <a:cs typeface="Constantia"/>
              </a:rPr>
              <a:t> </a:t>
            </a:r>
            <a:r>
              <a:rPr sz="2600" spc="-5" dirty="0">
                <a:latin typeface="Constantia"/>
                <a:cs typeface="Constantia"/>
              </a:rPr>
              <a:t>un</a:t>
            </a:r>
            <a:r>
              <a:rPr sz="2600" spc="-55" dirty="0">
                <a:latin typeface="Constantia"/>
                <a:cs typeface="Constantia"/>
              </a:rPr>
              <a:t> </a:t>
            </a:r>
            <a:r>
              <a:rPr sz="2600" spc="-10" dirty="0">
                <a:latin typeface="Constantia"/>
                <a:cs typeface="Constantia"/>
              </a:rPr>
              <a:t>branch</a:t>
            </a:r>
            <a:r>
              <a:rPr sz="2600" spc="-75" dirty="0">
                <a:latin typeface="Constantia"/>
                <a:cs typeface="Constantia"/>
              </a:rPr>
              <a:t> </a:t>
            </a:r>
            <a:r>
              <a:rPr sz="2600" spc="-15" dirty="0">
                <a:latin typeface="Constantia"/>
                <a:cs typeface="Constantia"/>
              </a:rPr>
              <a:t>remoto?</a:t>
            </a:r>
            <a:endParaRPr sz="2600">
              <a:latin typeface="Constantia"/>
              <a:cs typeface="Constantia"/>
            </a:endParaRPr>
          </a:p>
          <a:p>
            <a:pPr marL="755650" lvl="1" indent="-285750">
              <a:lnSpc>
                <a:spcPct val="100000"/>
              </a:lnSpc>
              <a:spcBef>
                <a:spcPts val="550"/>
              </a:spcBef>
              <a:buFont typeface="Arial MT"/>
              <a:buChar char="–"/>
              <a:tabLst>
                <a:tab pos="755015" algn="l"/>
                <a:tab pos="755650" algn="l"/>
              </a:tabLst>
            </a:pPr>
            <a:r>
              <a:rPr sz="2200" dirty="0">
                <a:latin typeface="Constantia"/>
                <a:cs typeface="Constantia"/>
              </a:rPr>
              <a:t>git</a:t>
            </a:r>
            <a:r>
              <a:rPr sz="2200" spc="-125" dirty="0">
                <a:latin typeface="Constantia"/>
                <a:cs typeface="Constantia"/>
              </a:rPr>
              <a:t> </a:t>
            </a:r>
            <a:r>
              <a:rPr sz="2200" spc="-10" dirty="0">
                <a:latin typeface="Constantia"/>
                <a:cs typeface="Constantia"/>
              </a:rPr>
              <a:t>checkout</a:t>
            </a:r>
            <a:r>
              <a:rPr sz="2200" spc="-100" dirty="0">
                <a:latin typeface="Constantia"/>
                <a:cs typeface="Constantia"/>
              </a:rPr>
              <a:t> </a:t>
            </a:r>
            <a:r>
              <a:rPr sz="2200" spc="-10" dirty="0">
                <a:latin typeface="Constantia"/>
                <a:cs typeface="Constantia"/>
              </a:rPr>
              <a:t>--track</a:t>
            </a:r>
            <a:r>
              <a:rPr sz="2200" spc="-60" dirty="0">
                <a:latin typeface="Constantia"/>
                <a:cs typeface="Constantia"/>
              </a:rPr>
              <a:t> </a:t>
            </a:r>
            <a:r>
              <a:rPr sz="2200" spc="-10" dirty="0">
                <a:latin typeface="Constantia"/>
                <a:cs typeface="Constantia"/>
              </a:rPr>
              <a:t>&lt;remote&gt;/&lt;branch&gt;</a:t>
            </a:r>
            <a:endParaRPr sz="2200">
              <a:latin typeface="Constantia"/>
              <a:cs typeface="Constantia"/>
            </a:endParaRPr>
          </a:p>
          <a:p>
            <a:pPr marL="755650" lvl="1" indent="-285750">
              <a:lnSpc>
                <a:spcPct val="100000"/>
              </a:lnSpc>
              <a:spcBef>
                <a:spcPts val="530"/>
              </a:spcBef>
              <a:buFont typeface="Arial MT"/>
              <a:buChar char="–"/>
              <a:tabLst>
                <a:tab pos="755015" algn="l"/>
                <a:tab pos="755650" algn="l"/>
              </a:tabLst>
            </a:pPr>
            <a:r>
              <a:rPr sz="2200" dirty="0">
                <a:latin typeface="Constantia"/>
                <a:cs typeface="Constantia"/>
              </a:rPr>
              <a:t>git</a:t>
            </a:r>
            <a:r>
              <a:rPr sz="2200" spc="-130" dirty="0">
                <a:latin typeface="Constantia"/>
                <a:cs typeface="Constantia"/>
              </a:rPr>
              <a:t> </a:t>
            </a:r>
            <a:r>
              <a:rPr sz="2200" spc="-10" dirty="0">
                <a:latin typeface="Constantia"/>
                <a:cs typeface="Constantia"/>
              </a:rPr>
              <a:t>checkout</a:t>
            </a:r>
            <a:r>
              <a:rPr sz="2200" spc="-95" dirty="0">
                <a:latin typeface="Constantia"/>
                <a:cs typeface="Constantia"/>
              </a:rPr>
              <a:t> </a:t>
            </a:r>
            <a:r>
              <a:rPr sz="2200" dirty="0">
                <a:latin typeface="Constantia"/>
                <a:cs typeface="Constantia"/>
              </a:rPr>
              <a:t>–b</a:t>
            </a:r>
            <a:r>
              <a:rPr sz="2200" spc="-70" dirty="0">
                <a:latin typeface="Constantia"/>
                <a:cs typeface="Constantia"/>
              </a:rPr>
              <a:t> </a:t>
            </a:r>
            <a:r>
              <a:rPr sz="2200" spc="-10" dirty="0">
                <a:latin typeface="Constantia"/>
                <a:cs typeface="Constantia"/>
              </a:rPr>
              <a:t>&lt;branch&gt;</a:t>
            </a:r>
            <a:r>
              <a:rPr sz="2200" spc="-35" dirty="0">
                <a:latin typeface="Constantia"/>
                <a:cs typeface="Constantia"/>
              </a:rPr>
              <a:t> </a:t>
            </a:r>
            <a:r>
              <a:rPr sz="2200" spc="-10" dirty="0">
                <a:latin typeface="Constantia"/>
                <a:cs typeface="Constantia"/>
              </a:rPr>
              <a:t>&lt;remote&gt;/&lt;branch&gt;</a:t>
            </a:r>
            <a:endParaRPr sz="2200">
              <a:latin typeface="Constantia"/>
              <a:cs typeface="Constanti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3"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4"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5" cstate="print"/>
            <a:stretch>
              <a:fillRect/>
            </a:stretch>
          </p:blipFill>
          <p:spPr>
            <a:xfrm>
              <a:off x="2294381" y="153923"/>
              <a:ext cx="3185922" cy="925067"/>
            </a:xfrm>
            <a:prstGeom prst="rect">
              <a:avLst/>
            </a:prstGeom>
          </p:spPr>
        </p:pic>
        <p:pic>
          <p:nvPicPr>
            <p:cNvPr id="9" name="object 9"/>
            <p:cNvPicPr/>
            <p:nvPr/>
          </p:nvPicPr>
          <p:blipFill>
            <a:blip r:embed="rId6" cstate="print"/>
            <a:stretch>
              <a:fillRect/>
            </a:stretch>
          </p:blipFill>
          <p:spPr>
            <a:xfrm>
              <a:off x="4920995" y="153923"/>
              <a:ext cx="1928622" cy="925067"/>
            </a:xfrm>
            <a:prstGeom prst="rect">
              <a:avLst/>
            </a:prstGeom>
          </p:spPr>
        </p:pic>
      </p:grpSp>
      <p:sp>
        <p:nvSpPr>
          <p:cNvPr id="11" name="object 11"/>
          <p:cNvSpPr txBox="1">
            <a:spLocks noGrp="1"/>
          </p:cNvSpPr>
          <p:nvPr>
            <p:ph type="title"/>
          </p:nvPr>
        </p:nvSpPr>
        <p:spPr>
          <a:xfrm>
            <a:off x="2561335" y="273304"/>
            <a:ext cx="4023360" cy="513080"/>
          </a:xfrm>
          <a:prstGeom prst="rect">
            <a:avLst/>
          </a:prstGeom>
        </p:spPr>
        <p:txBody>
          <a:bodyPr vert="horz" wrap="square" lIns="0" tIns="12065" rIns="0" bIns="0" rtlCol="0">
            <a:spAutoFit/>
          </a:bodyPr>
          <a:lstStyle/>
          <a:p>
            <a:pPr marL="12700">
              <a:lnSpc>
                <a:spcPct val="100000"/>
              </a:lnSpc>
              <a:spcBef>
                <a:spcPts val="95"/>
              </a:spcBef>
            </a:pPr>
            <a:r>
              <a:rPr spc="-30" dirty="0"/>
              <a:t>Trabajando</a:t>
            </a:r>
            <a:r>
              <a:rPr dirty="0"/>
              <a:t> </a:t>
            </a:r>
            <a:r>
              <a:rPr spc="-15" dirty="0"/>
              <a:t>con remotes</a:t>
            </a:r>
          </a:p>
        </p:txBody>
      </p:sp>
      <p:sp>
        <p:nvSpPr>
          <p:cNvPr id="12" name="object 12"/>
          <p:cNvSpPr txBox="1"/>
          <p:nvPr/>
        </p:nvSpPr>
        <p:spPr>
          <a:xfrm>
            <a:off x="535940" y="918972"/>
            <a:ext cx="7679055" cy="7345601"/>
          </a:xfrm>
          <a:prstGeom prst="rect">
            <a:avLst/>
          </a:prstGeom>
        </p:spPr>
        <p:txBody>
          <a:bodyPr vert="horz" wrap="square" lIns="0" tIns="12700" rIns="0" bIns="0" rtlCol="0">
            <a:spAutoFit/>
          </a:bodyPr>
          <a:lstStyle/>
          <a:p>
            <a:pPr marL="355600" marR="248285" indent="-342900">
              <a:lnSpc>
                <a:spcPct val="100000"/>
              </a:lnSpc>
              <a:spcBef>
                <a:spcPts val="100"/>
              </a:spcBef>
              <a:buFont typeface="Arial MT"/>
              <a:buChar char="•"/>
              <a:tabLst>
                <a:tab pos="354965" algn="l"/>
                <a:tab pos="355600" algn="l"/>
              </a:tabLst>
            </a:pPr>
            <a:r>
              <a:rPr sz="2800" spc="-35" dirty="0">
                <a:latin typeface="Constantia"/>
                <a:cs typeface="Constantia"/>
              </a:rPr>
              <a:t>¿Cómo</a:t>
            </a:r>
            <a:r>
              <a:rPr sz="2800" spc="-95" dirty="0">
                <a:latin typeface="Constantia"/>
                <a:cs typeface="Constantia"/>
              </a:rPr>
              <a:t> </a:t>
            </a:r>
            <a:r>
              <a:rPr sz="2800" spc="-5" dirty="0">
                <a:latin typeface="Constantia"/>
                <a:cs typeface="Constantia"/>
              </a:rPr>
              <a:t>me</a:t>
            </a:r>
            <a:r>
              <a:rPr sz="2800" spc="-110" dirty="0">
                <a:latin typeface="Constantia"/>
                <a:cs typeface="Constantia"/>
              </a:rPr>
              <a:t> </a:t>
            </a:r>
            <a:r>
              <a:rPr sz="2800" spc="-20" dirty="0">
                <a:latin typeface="Constantia"/>
                <a:cs typeface="Constantia"/>
              </a:rPr>
              <a:t>traigo</a:t>
            </a:r>
            <a:r>
              <a:rPr sz="2800" spc="-155" dirty="0">
                <a:latin typeface="Constantia"/>
                <a:cs typeface="Constantia"/>
              </a:rPr>
              <a:t> </a:t>
            </a:r>
            <a:r>
              <a:rPr sz="2800" spc="-5" dirty="0">
                <a:latin typeface="Constantia"/>
                <a:cs typeface="Constantia"/>
              </a:rPr>
              <a:t>cambios</a:t>
            </a:r>
            <a:r>
              <a:rPr sz="2800" spc="-140" dirty="0">
                <a:latin typeface="Constantia"/>
                <a:cs typeface="Constantia"/>
              </a:rPr>
              <a:t> </a:t>
            </a:r>
            <a:r>
              <a:rPr sz="2800" spc="-5" dirty="0">
                <a:latin typeface="Constantia"/>
                <a:cs typeface="Constantia"/>
              </a:rPr>
              <a:t>de</a:t>
            </a:r>
            <a:r>
              <a:rPr sz="2800" spc="-150" dirty="0">
                <a:latin typeface="Constantia"/>
                <a:cs typeface="Constantia"/>
              </a:rPr>
              <a:t> </a:t>
            </a:r>
            <a:r>
              <a:rPr sz="2800" dirty="0">
                <a:latin typeface="Constantia"/>
                <a:cs typeface="Constantia"/>
              </a:rPr>
              <a:t>algún</a:t>
            </a:r>
            <a:r>
              <a:rPr sz="2800" spc="-90" dirty="0">
                <a:latin typeface="Constantia"/>
                <a:cs typeface="Constantia"/>
              </a:rPr>
              <a:t> </a:t>
            </a:r>
            <a:r>
              <a:rPr sz="2800" spc="-10" dirty="0">
                <a:latin typeface="Constantia"/>
                <a:cs typeface="Constantia"/>
              </a:rPr>
              <a:t>repositorio </a:t>
            </a:r>
            <a:r>
              <a:rPr sz="2800" spc="-685" dirty="0">
                <a:latin typeface="Constantia"/>
                <a:cs typeface="Constantia"/>
              </a:rPr>
              <a:t> </a:t>
            </a:r>
            <a:r>
              <a:rPr sz="2800" spc="-15" dirty="0">
                <a:latin typeface="Constantia"/>
                <a:cs typeface="Constantia"/>
              </a:rPr>
              <a:t>remoto?</a:t>
            </a:r>
            <a:endParaRPr sz="2800" dirty="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75" dirty="0">
                <a:latin typeface="Constantia"/>
                <a:cs typeface="Constantia"/>
              </a:rPr>
              <a:t> </a:t>
            </a:r>
            <a:r>
              <a:rPr sz="2400" spc="-15" dirty="0">
                <a:latin typeface="Constantia"/>
                <a:cs typeface="Constantia"/>
              </a:rPr>
              <a:t>fetch</a:t>
            </a:r>
            <a:r>
              <a:rPr sz="2400" spc="-50" dirty="0">
                <a:latin typeface="Constantia"/>
                <a:cs typeface="Constantia"/>
              </a:rPr>
              <a:t> </a:t>
            </a:r>
            <a:r>
              <a:rPr sz="2400" spc="-10" dirty="0">
                <a:latin typeface="Constantia"/>
                <a:cs typeface="Constantia"/>
              </a:rPr>
              <a:t>&lt;nombre</a:t>
            </a:r>
            <a:r>
              <a:rPr sz="2400" spc="-95" dirty="0">
                <a:latin typeface="Constantia"/>
                <a:cs typeface="Constantia"/>
              </a:rPr>
              <a:t> </a:t>
            </a:r>
            <a:r>
              <a:rPr sz="2400" spc="-15" dirty="0">
                <a:latin typeface="Constantia"/>
                <a:cs typeface="Constantia"/>
              </a:rPr>
              <a:t>remote&gt;</a:t>
            </a:r>
            <a:endParaRPr sz="2400" dirty="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35" dirty="0">
                <a:latin typeface="Constantia"/>
                <a:cs typeface="Constantia"/>
              </a:rPr>
              <a:t>¿Cómo</a:t>
            </a:r>
            <a:r>
              <a:rPr sz="2800" spc="-85" dirty="0">
                <a:latin typeface="Constantia"/>
                <a:cs typeface="Constantia"/>
              </a:rPr>
              <a:t> </a:t>
            </a:r>
            <a:r>
              <a:rPr sz="2800" spc="-10" dirty="0">
                <a:latin typeface="Constantia"/>
                <a:cs typeface="Constantia"/>
              </a:rPr>
              <a:t>listo</a:t>
            </a:r>
            <a:r>
              <a:rPr sz="2800" spc="-75" dirty="0">
                <a:latin typeface="Constantia"/>
                <a:cs typeface="Constantia"/>
              </a:rPr>
              <a:t> </a:t>
            </a:r>
            <a:r>
              <a:rPr sz="2800" dirty="0">
                <a:latin typeface="Constantia"/>
                <a:cs typeface="Constantia"/>
              </a:rPr>
              <a:t>los</a:t>
            </a:r>
            <a:r>
              <a:rPr sz="2800" spc="-65" dirty="0">
                <a:latin typeface="Constantia"/>
                <a:cs typeface="Constantia"/>
              </a:rPr>
              <a:t> </a:t>
            </a:r>
            <a:r>
              <a:rPr sz="2800" spc="-10" dirty="0">
                <a:latin typeface="Constantia"/>
                <a:cs typeface="Constantia"/>
              </a:rPr>
              <a:t>branches</a:t>
            </a:r>
            <a:r>
              <a:rPr sz="2800" spc="-130" dirty="0">
                <a:latin typeface="Constantia"/>
                <a:cs typeface="Constantia"/>
              </a:rPr>
              <a:t> </a:t>
            </a:r>
            <a:r>
              <a:rPr sz="2800" spc="-5" dirty="0">
                <a:latin typeface="Constantia"/>
                <a:cs typeface="Constantia"/>
              </a:rPr>
              <a:t>que</a:t>
            </a:r>
            <a:r>
              <a:rPr sz="2800" spc="-70" dirty="0">
                <a:latin typeface="Constantia"/>
                <a:cs typeface="Constantia"/>
              </a:rPr>
              <a:t> </a:t>
            </a:r>
            <a:r>
              <a:rPr sz="2800" spc="-20" dirty="0">
                <a:latin typeface="Constantia"/>
                <a:cs typeface="Constantia"/>
              </a:rPr>
              <a:t>hay</a:t>
            </a:r>
            <a:r>
              <a:rPr sz="2800" spc="-140" dirty="0">
                <a:latin typeface="Constantia"/>
                <a:cs typeface="Constantia"/>
              </a:rPr>
              <a:t> </a:t>
            </a:r>
            <a:r>
              <a:rPr sz="2800" dirty="0">
                <a:latin typeface="Constantia"/>
                <a:cs typeface="Constantia"/>
              </a:rPr>
              <a:t>en</a:t>
            </a:r>
            <a:r>
              <a:rPr sz="2800" spc="-100" dirty="0">
                <a:latin typeface="Constantia"/>
                <a:cs typeface="Constantia"/>
              </a:rPr>
              <a:t> </a:t>
            </a:r>
            <a:r>
              <a:rPr sz="2800" spc="-5" dirty="0">
                <a:latin typeface="Constantia"/>
                <a:cs typeface="Constantia"/>
              </a:rPr>
              <a:t>un</a:t>
            </a:r>
            <a:r>
              <a:rPr sz="2800" spc="-80" dirty="0">
                <a:latin typeface="Constantia"/>
                <a:cs typeface="Constantia"/>
              </a:rPr>
              <a:t> </a:t>
            </a:r>
            <a:r>
              <a:rPr sz="2800" spc="-15" dirty="0">
                <a:latin typeface="Constantia"/>
                <a:cs typeface="Constantia"/>
              </a:rPr>
              <a:t>remote?</a:t>
            </a:r>
            <a:endParaRPr sz="2800" dirty="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85" dirty="0">
                <a:latin typeface="Constantia"/>
                <a:cs typeface="Constantia"/>
              </a:rPr>
              <a:t> </a:t>
            </a:r>
            <a:r>
              <a:rPr sz="2400" spc="-10" dirty="0">
                <a:latin typeface="Constantia"/>
                <a:cs typeface="Constantia"/>
              </a:rPr>
              <a:t>ls-remote</a:t>
            </a:r>
            <a:r>
              <a:rPr sz="2400" spc="-70" dirty="0">
                <a:latin typeface="Constantia"/>
                <a:cs typeface="Constantia"/>
              </a:rPr>
              <a:t> </a:t>
            </a:r>
            <a:r>
              <a:rPr sz="2400" spc="-10" dirty="0">
                <a:latin typeface="Constantia"/>
                <a:cs typeface="Constantia"/>
              </a:rPr>
              <a:t>&lt;remote&gt;</a:t>
            </a:r>
            <a:endParaRPr sz="2400" dirty="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dirty="0">
                <a:latin typeface="Constantia"/>
                <a:cs typeface="Constantia"/>
              </a:rPr>
              <a:t>apli</a:t>
            </a:r>
            <a:r>
              <a:rPr sz="2800" spc="-65" dirty="0">
                <a:latin typeface="Constantia"/>
                <a:cs typeface="Constantia"/>
              </a:rPr>
              <a:t>c</a:t>
            </a:r>
            <a:r>
              <a:rPr sz="2800" dirty="0">
                <a:latin typeface="Constantia"/>
                <a:cs typeface="Constantia"/>
              </a:rPr>
              <a:t>o</a:t>
            </a:r>
            <a:r>
              <a:rPr sz="2800" spc="-70" dirty="0">
                <a:latin typeface="Constantia"/>
                <a:cs typeface="Constantia"/>
              </a:rPr>
              <a:t> </a:t>
            </a:r>
            <a:r>
              <a:rPr sz="2800" spc="-10" dirty="0">
                <a:latin typeface="Constantia"/>
                <a:cs typeface="Constantia"/>
              </a:rPr>
              <a:t>l</a:t>
            </a:r>
            <a:r>
              <a:rPr sz="2800" dirty="0">
                <a:latin typeface="Constantia"/>
                <a:cs typeface="Constantia"/>
              </a:rPr>
              <a:t>os</a:t>
            </a:r>
            <a:r>
              <a:rPr sz="2800" spc="-125" dirty="0">
                <a:latin typeface="Constantia"/>
                <a:cs typeface="Constantia"/>
              </a:rPr>
              <a:t> </a:t>
            </a:r>
            <a:r>
              <a:rPr sz="2800" spc="-5" dirty="0">
                <a:latin typeface="Constantia"/>
                <a:cs typeface="Constantia"/>
              </a:rPr>
              <a:t>cambio</a:t>
            </a:r>
            <a:r>
              <a:rPr sz="2800" dirty="0">
                <a:latin typeface="Constantia"/>
                <a:cs typeface="Constantia"/>
              </a:rPr>
              <a:t>s</a:t>
            </a:r>
            <a:r>
              <a:rPr sz="2800" spc="-135" dirty="0">
                <a:latin typeface="Constantia"/>
                <a:cs typeface="Constantia"/>
              </a:rPr>
              <a:t> </a:t>
            </a:r>
            <a:r>
              <a:rPr sz="2800" spc="-5" dirty="0">
                <a:latin typeface="Constantia"/>
                <a:cs typeface="Constantia"/>
              </a:rPr>
              <a:t>qu</a:t>
            </a:r>
            <a:r>
              <a:rPr sz="2800" dirty="0">
                <a:latin typeface="Constantia"/>
                <a:cs typeface="Constantia"/>
              </a:rPr>
              <a:t>e</a:t>
            </a:r>
            <a:r>
              <a:rPr sz="2800" spc="-65" dirty="0">
                <a:latin typeface="Constantia"/>
                <a:cs typeface="Constantia"/>
              </a:rPr>
              <a:t> </a:t>
            </a:r>
            <a:r>
              <a:rPr sz="2800" dirty="0">
                <a:latin typeface="Constantia"/>
                <a:cs typeface="Constantia"/>
              </a:rPr>
              <a:t>ha</a:t>
            </a:r>
            <a:r>
              <a:rPr sz="2800" spc="-140" dirty="0">
                <a:latin typeface="Constantia"/>
                <a:cs typeface="Constantia"/>
              </a:rPr>
              <a:t> </a:t>
            </a:r>
            <a:r>
              <a:rPr sz="2800" dirty="0">
                <a:latin typeface="Constantia"/>
                <a:cs typeface="Constantia"/>
              </a:rPr>
              <a:t>en</a:t>
            </a:r>
            <a:r>
              <a:rPr sz="2800" spc="-95" dirty="0">
                <a:latin typeface="Constantia"/>
                <a:cs typeface="Constantia"/>
              </a:rPr>
              <a:t> </a:t>
            </a:r>
            <a:r>
              <a:rPr sz="2800" spc="-5" dirty="0">
                <a:latin typeface="Constantia"/>
                <a:cs typeface="Constantia"/>
              </a:rPr>
              <a:t>u</a:t>
            </a:r>
            <a:r>
              <a:rPr sz="2800" dirty="0">
                <a:latin typeface="Constantia"/>
                <a:cs typeface="Constantia"/>
              </a:rPr>
              <a:t>n</a:t>
            </a:r>
            <a:r>
              <a:rPr sz="2800" spc="-85" dirty="0">
                <a:latin typeface="Constantia"/>
                <a:cs typeface="Constantia"/>
              </a:rPr>
              <a:t> </a:t>
            </a:r>
            <a:r>
              <a:rPr sz="2800" spc="-45" dirty="0">
                <a:latin typeface="Constantia"/>
                <a:cs typeface="Constantia"/>
              </a:rPr>
              <a:t>r</a:t>
            </a:r>
            <a:r>
              <a:rPr sz="2800" dirty="0">
                <a:latin typeface="Constantia"/>
                <a:cs typeface="Constantia"/>
              </a:rPr>
              <a:t>emo</a:t>
            </a:r>
            <a:r>
              <a:rPr sz="2800" spc="-40" dirty="0">
                <a:latin typeface="Constantia"/>
                <a:cs typeface="Constantia"/>
              </a:rPr>
              <a:t>t</a:t>
            </a:r>
            <a:r>
              <a:rPr sz="2800" dirty="0">
                <a:latin typeface="Constantia"/>
                <a:cs typeface="Constantia"/>
              </a:rPr>
              <a:t>e?</a:t>
            </a:r>
          </a:p>
          <a:p>
            <a:pPr marL="755650" lvl="1" indent="-285750">
              <a:lnSpc>
                <a:spcPct val="100000"/>
              </a:lnSpc>
              <a:spcBef>
                <a:spcPts val="595"/>
              </a:spcBef>
              <a:buFont typeface="Arial MT"/>
              <a:buChar char="–"/>
              <a:tabLst>
                <a:tab pos="755650" algn="l"/>
              </a:tabLst>
            </a:pPr>
            <a:r>
              <a:rPr sz="2400" spc="-5" dirty="0">
                <a:latin typeface="Constantia"/>
                <a:cs typeface="Constantia"/>
              </a:rPr>
              <a:t>git</a:t>
            </a:r>
            <a:r>
              <a:rPr sz="2400" spc="-65" dirty="0">
                <a:latin typeface="Constantia"/>
                <a:cs typeface="Constantia"/>
              </a:rPr>
              <a:t> </a:t>
            </a:r>
            <a:r>
              <a:rPr sz="2400" spc="-25" dirty="0">
                <a:latin typeface="Constantia"/>
                <a:cs typeface="Constantia"/>
              </a:rPr>
              <a:t>merge</a:t>
            </a:r>
            <a:r>
              <a:rPr sz="2400" spc="-55" dirty="0">
                <a:latin typeface="Constantia"/>
                <a:cs typeface="Constantia"/>
              </a:rPr>
              <a:t> </a:t>
            </a:r>
            <a:r>
              <a:rPr sz="2400" spc="-10" dirty="0">
                <a:latin typeface="Constantia"/>
                <a:cs typeface="Constantia"/>
              </a:rPr>
              <a:t>&lt;remote&gt;/&lt;nombre</a:t>
            </a:r>
            <a:r>
              <a:rPr sz="2400" spc="-50" dirty="0">
                <a:latin typeface="Constantia"/>
                <a:cs typeface="Constantia"/>
              </a:rPr>
              <a:t> </a:t>
            </a:r>
            <a:r>
              <a:rPr sz="2400" spc="-10" dirty="0">
                <a:latin typeface="Constantia"/>
                <a:cs typeface="Constantia"/>
              </a:rPr>
              <a:t>branch&gt;</a:t>
            </a:r>
            <a:endParaRPr sz="2400" dirty="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35" dirty="0">
                <a:latin typeface="Constantia"/>
                <a:cs typeface="Constantia"/>
              </a:rPr>
              <a:t>¿Cómo</a:t>
            </a:r>
            <a:r>
              <a:rPr sz="2800" spc="-95" dirty="0">
                <a:latin typeface="Constantia"/>
                <a:cs typeface="Constantia"/>
              </a:rPr>
              <a:t> </a:t>
            </a:r>
            <a:r>
              <a:rPr sz="2800" b="1" spc="-5" dirty="0">
                <a:latin typeface="Constantia"/>
                <a:cs typeface="Constantia"/>
              </a:rPr>
              <a:t>me</a:t>
            </a:r>
            <a:r>
              <a:rPr sz="2800" b="1" spc="-95" dirty="0">
                <a:latin typeface="Constantia"/>
                <a:cs typeface="Constantia"/>
              </a:rPr>
              <a:t> </a:t>
            </a:r>
            <a:r>
              <a:rPr sz="2800" b="1" spc="-20" dirty="0">
                <a:latin typeface="Constantia"/>
                <a:cs typeface="Constantia"/>
              </a:rPr>
              <a:t>traigo</a:t>
            </a:r>
            <a:r>
              <a:rPr sz="2800" b="1" spc="-75" dirty="0">
                <a:latin typeface="Constantia"/>
                <a:cs typeface="Constantia"/>
              </a:rPr>
              <a:t> </a:t>
            </a:r>
            <a:r>
              <a:rPr sz="2800" dirty="0">
                <a:latin typeface="Constantia"/>
                <a:cs typeface="Constantia"/>
              </a:rPr>
              <a:t>los</a:t>
            </a:r>
            <a:r>
              <a:rPr sz="2800" spc="-145" dirty="0">
                <a:latin typeface="Constantia"/>
                <a:cs typeface="Constantia"/>
              </a:rPr>
              <a:t> </a:t>
            </a:r>
            <a:r>
              <a:rPr sz="2800" spc="-5" dirty="0">
                <a:latin typeface="Constantia"/>
                <a:cs typeface="Constantia"/>
              </a:rPr>
              <a:t>cambios</a:t>
            </a:r>
            <a:r>
              <a:rPr sz="2800" spc="-150" dirty="0">
                <a:latin typeface="Constantia"/>
                <a:cs typeface="Constantia"/>
              </a:rPr>
              <a:t> </a:t>
            </a:r>
            <a:r>
              <a:rPr sz="2800" dirty="0">
                <a:latin typeface="Constantia"/>
                <a:cs typeface="Constantia"/>
              </a:rPr>
              <a:t>y</a:t>
            </a:r>
            <a:r>
              <a:rPr sz="2800" spc="-80" dirty="0">
                <a:latin typeface="Constantia"/>
                <a:cs typeface="Constantia"/>
              </a:rPr>
              <a:t> </a:t>
            </a:r>
            <a:r>
              <a:rPr sz="2800" spc="-5" dirty="0">
                <a:latin typeface="Constantia"/>
                <a:cs typeface="Constantia"/>
              </a:rPr>
              <a:t>los</a:t>
            </a:r>
            <a:r>
              <a:rPr sz="2800" spc="-130" dirty="0">
                <a:latin typeface="Constantia"/>
                <a:cs typeface="Constantia"/>
              </a:rPr>
              <a:t> </a:t>
            </a:r>
            <a:r>
              <a:rPr sz="2800" spc="-10" dirty="0">
                <a:latin typeface="Constantia"/>
                <a:cs typeface="Constantia"/>
              </a:rPr>
              <a:t>aplico?</a:t>
            </a:r>
            <a:endParaRPr sz="2800" dirty="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100" dirty="0">
                <a:latin typeface="Constantia"/>
                <a:cs typeface="Constantia"/>
              </a:rPr>
              <a:t> </a:t>
            </a:r>
            <a:r>
              <a:rPr sz="2400" dirty="0">
                <a:latin typeface="Constantia"/>
                <a:cs typeface="Constantia"/>
              </a:rPr>
              <a:t>pull</a:t>
            </a:r>
            <a:r>
              <a:rPr sz="2400" spc="-25" dirty="0">
                <a:latin typeface="Constantia"/>
                <a:cs typeface="Constantia"/>
              </a:rPr>
              <a:t> </a:t>
            </a:r>
            <a:r>
              <a:rPr sz="2400" spc="-10" dirty="0">
                <a:latin typeface="Constantia"/>
                <a:cs typeface="Constantia"/>
              </a:rPr>
              <a:t>[&lt;remote&gt;]</a:t>
            </a:r>
            <a:r>
              <a:rPr sz="2400" spc="-5" dirty="0">
                <a:latin typeface="Constantia"/>
                <a:cs typeface="Constantia"/>
              </a:rPr>
              <a:t> </a:t>
            </a:r>
            <a:r>
              <a:rPr sz="2400" spc="-10" dirty="0">
                <a:latin typeface="Constantia"/>
                <a:cs typeface="Constantia"/>
              </a:rPr>
              <a:t>[&lt;nombre</a:t>
            </a:r>
            <a:r>
              <a:rPr sz="2400" spc="-55" dirty="0">
                <a:latin typeface="Constantia"/>
                <a:cs typeface="Constantia"/>
              </a:rPr>
              <a:t> </a:t>
            </a:r>
            <a:r>
              <a:rPr sz="2400" spc="-10" dirty="0">
                <a:latin typeface="Constantia"/>
                <a:cs typeface="Constantia"/>
              </a:rPr>
              <a:t>branch&gt;]</a:t>
            </a:r>
            <a:endParaRPr lang="en-US" sz="2400" spc="-10" dirty="0">
              <a:latin typeface="Constantia"/>
              <a:cs typeface="Constantia"/>
            </a:endParaRPr>
          </a:p>
          <a:p>
            <a:pPr marL="755650" lvl="1" indent="-285750">
              <a:lnSpc>
                <a:spcPct val="100000"/>
              </a:lnSpc>
              <a:spcBef>
                <a:spcPts val="600"/>
              </a:spcBef>
              <a:buFont typeface="Arial MT"/>
              <a:buChar char="–"/>
              <a:tabLst>
                <a:tab pos="755650" algn="l"/>
              </a:tabLst>
            </a:pPr>
            <a:endParaRPr lang="es-CO" sz="2400" spc="-10" dirty="0">
              <a:latin typeface="Constantia"/>
              <a:cs typeface="Constantia"/>
            </a:endParaRPr>
          </a:p>
          <a:p>
            <a:pPr marL="755650" lvl="1" indent="-285750">
              <a:lnSpc>
                <a:spcPct val="100000"/>
              </a:lnSpc>
              <a:spcBef>
                <a:spcPts val="600"/>
              </a:spcBef>
              <a:buFont typeface="Arial MT"/>
              <a:buChar char="–"/>
              <a:tabLst>
                <a:tab pos="755650" algn="l"/>
              </a:tabLst>
            </a:pPr>
            <a:r>
              <a:rPr lang="en-US" sz="2400" dirty="0">
                <a:latin typeface="Constantia"/>
                <a:cs typeface="Constantia"/>
              </a:rPr>
              <a:t>git fetch origin</a:t>
            </a:r>
          </a:p>
          <a:p>
            <a:pPr marL="755650" lvl="1" indent="-285750">
              <a:lnSpc>
                <a:spcPct val="100000"/>
              </a:lnSpc>
              <a:spcBef>
                <a:spcPts val="600"/>
              </a:spcBef>
              <a:buFont typeface="Arial MT"/>
              <a:buChar char="–"/>
              <a:tabLst>
                <a:tab pos="755650" algn="l"/>
              </a:tabLst>
            </a:pPr>
            <a:r>
              <a:rPr lang="en-US" sz="2400" dirty="0">
                <a:latin typeface="Constantia"/>
                <a:cs typeface="Constantia"/>
              </a:rPr>
              <a:t>git checkout main</a:t>
            </a:r>
          </a:p>
          <a:p>
            <a:pPr marL="755650" lvl="1" indent="-285750">
              <a:lnSpc>
                <a:spcPct val="100000"/>
              </a:lnSpc>
              <a:spcBef>
                <a:spcPts val="600"/>
              </a:spcBef>
              <a:buFont typeface="Arial MT"/>
              <a:buChar char="–"/>
              <a:tabLst>
                <a:tab pos="755650" algn="l"/>
              </a:tabLst>
            </a:pPr>
            <a:r>
              <a:rPr lang="en-US" sz="2400" dirty="0">
                <a:latin typeface="Constantia"/>
                <a:cs typeface="Constantia"/>
              </a:rPr>
              <a:t>git log origin/main</a:t>
            </a:r>
          </a:p>
          <a:p>
            <a:pPr marL="755650" lvl="1" indent="-285750">
              <a:lnSpc>
                <a:spcPct val="100000"/>
              </a:lnSpc>
              <a:spcBef>
                <a:spcPts val="600"/>
              </a:spcBef>
              <a:buFont typeface="Arial MT"/>
              <a:buChar char="–"/>
              <a:tabLst>
                <a:tab pos="755650" algn="l"/>
              </a:tabLst>
            </a:pPr>
            <a:r>
              <a:rPr lang="en-US" sz="2400" dirty="0">
                <a:latin typeface="Constantia"/>
                <a:cs typeface="Constantia"/>
              </a:rPr>
              <a:t>git merge origin/main</a:t>
            </a:r>
          </a:p>
          <a:p>
            <a:pPr marL="755650" lvl="1" indent="-285750">
              <a:lnSpc>
                <a:spcPct val="100000"/>
              </a:lnSpc>
              <a:spcBef>
                <a:spcPts val="600"/>
              </a:spcBef>
              <a:buFont typeface="Arial MT"/>
              <a:buChar char="–"/>
              <a:tabLst>
                <a:tab pos="755650" algn="l"/>
              </a:tabLst>
            </a:pPr>
            <a:endParaRPr lang="en-US" sz="2400" dirty="0">
              <a:latin typeface="Constantia"/>
              <a:cs typeface="Constantia"/>
            </a:endParaRPr>
          </a:p>
          <a:p>
            <a:pPr marL="755650" lvl="1" indent="-285750">
              <a:lnSpc>
                <a:spcPct val="100000"/>
              </a:lnSpc>
              <a:spcBef>
                <a:spcPts val="600"/>
              </a:spcBef>
              <a:buFont typeface="Arial MT"/>
              <a:buChar char="–"/>
              <a:tabLst>
                <a:tab pos="755650" algn="l"/>
              </a:tabLst>
            </a:pPr>
            <a:r>
              <a:rPr lang="en-US" sz="2400" dirty="0">
                <a:latin typeface="Constantia"/>
                <a:cs typeface="Constantia"/>
              </a:rPr>
              <a:t>git pull</a:t>
            </a:r>
            <a:endParaRPr sz="2400" dirty="0">
              <a:latin typeface="Constantia"/>
              <a:cs typeface="Constanti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descr="Git pull vs fetch: What's the difference?">
            <a:extLst>
              <a:ext uri="{FF2B5EF4-FFF2-40B4-BE49-F238E27FC236}">
                <a16:creationId xmlns:a16="http://schemas.microsoft.com/office/drawing/2014/main" id="{156B5E3D-C36F-16E1-D3A9-63D1E73A0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303" y="990600"/>
            <a:ext cx="5351393" cy="29718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Git Pull | Pull Request - javatpoint">
            <a:extLst>
              <a:ext uri="{FF2B5EF4-FFF2-40B4-BE49-F238E27FC236}">
                <a16:creationId xmlns:a16="http://schemas.microsoft.com/office/drawing/2014/main" id="{1F4A4190-5184-EDCC-E9F1-F39BFDE2D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1" y="4495800"/>
            <a:ext cx="6896098" cy="3448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460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BA5AAF83-D30C-C25F-774F-379BBA984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0"/>
            <a:ext cx="6686550"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07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161287" y="153923"/>
              <a:ext cx="6820661" cy="925067"/>
            </a:xfrm>
            <a:prstGeom prst="rect">
              <a:avLst/>
            </a:prstGeom>
          </p:spPr>
        </p:pic>
      </p:grpSp>
      <p:sp>
        <p:nvSpPr>
          <p:cNvPr id="10" name="object 10"/>
          <p:cNvSpPr txBox="1">
            <a:spLocks noGrp="1"/>
          </p:cNvSpPr>
          <p:nvPr>
            <p:ph type="title"/>
          </p:nvPr>
        </p:nvSpPr>
        <p:spPr>
          <a:xfrm>
            <a:off x="1428241" y="273304"/>
            <a:ext cx="6283960" cy="513080"/>
          </a:xfrm>
          <a:prstGeom prst="rect">
            <a:avLst/>
          </a:prstGeom>
        </p:spPr>
        <p:txBody>
          <a:bodyPr vert="horz" wrap="square" lIns="0" tIns="12065" rIns="0" bIns="0" rtlCol="0">
            <a:spAutoFit/>
          </a:bodyPr>
          <a:lstStyle/>
          <a:p>
            <a:pPr marL="12700">
              <a:lnSpc>
                <a:spcPct val="100000"/>
              </a:lnSpc>
              <a:spcBef>
                <a:spcPts val="95"/>
              </a:spcBef>
            </a:pPr>
            <a:r>
              <a:rPr lang="es-CO" spc="-20"/>
              <a:t>Vocabulario</a:t>
            </a:r>
            <a:r>
              <a:rPr lang="es-CO" spc="25"/>
              <a:t> </a:t>
            </a:r>
            <a:r>
              <a:rPr lang="es-CO" spc="-5"/>
              <a:t>de </a:t>
            </a:r>
            <a:r>
              <a:rPr lang="es-CO" spc="-15"/>
              <a:t>trabajo</a:t>
            </a:r>
            <a:r>
              <a:rPr lang="es-CO" spc="15"/>
              <a:t> </a:t>
            </a:r>
            <a:r>
              <a:rPr lang="es-CO" spc="-15"/>
              <a:t>con</a:t>
            </a:r>
            <a:r>
              <a:rPr lang="es-CO"/>
              <a:t> </a:t>
            </a:r>
            <a:r>
              <a:rPr lang="es-CO" spc="-5"/>
              <a:t>los</a:t>
            </a:r>
            <a:r>
              <a:rPr lang="es-CO"/>
              <a:t> </a:t>
            </a:r>
            <a:r>
              <a:rPr lang="es-CO" spc="-5"/>
              <a:t>SCV</a:t>
            </a:r>
            <a:r>
              <a:rPr lang="es-CO" spc="20"/>
              <a:t> </a:t>
            </a:r>
            <a:r>
              <a:rPr lang="es-CO" spc="-10"/>
              <a:t>(II)</a:t>
            </a:r>
          </a:p>
        </p:txBody>
      </p:sp>
      <p:sp>
        <p:nvSpPr>
          <p:cNvPr id="11" name="object 11"/>
          <p:cNvSpPr txBox="1"/>
          <p:nvPr/>
        </p:nvSpPr>
        <p:spPr>
          <a:xfrm>
            <a:off x="535940" y="849630"/>
            <a:ext cx="8023225" cy="4985385"/>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lang="es-CO" sz="2600" spc="-10" dirty="0">
                <a:latin typeface="Constantia"/>
                <a:cs typeface="Constantia"/>
              </a:rPr>
              <a:t>Operaciones</a:t>
            </a:r>
            <a:r>
              <a:rPr lang="es-CO" sz="2600" spc="-65" dirty="0">
                <a:latin typeface="Constantia"/>
                <a:cs typeface="Constantia"/>
              </a:rPr>
              <a:t> </a:t>
            </a:r>
            <a:r>
              <a:rPr lang="es-CO" sz="2600" spc="-10" dirty="0">
                <a:latin typeface="Constantia"/>
                <a:cs typeface="Constantia"/>
              </a:rPr>
              <a:t>básicas</a:t>
            </a:r>
            <a:endParaRPr lang="es-CO" sz="26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lang="es-CO" sz="2200" b="1" spc="-10" dirty="0" err="1">
                <a:latin typeface="Constantia"/>
                <a:cs typeface="Constantia"/>
              </a:rPr>
              <a:t>Add</a:t>
            </a:r>
            <a:endParaRPr lang="es-CO" sz="2200" dirty="0">
              <a:latin typeface="Constantia"/>
              <a:cs typeface="Constantia"/>
            </a:endParaRPr>
          </a:p>
          <a:p>
            <a:pPr marL="1155700" lvl="2" indent="-229235">
              <a:lnSpc>
                <a:spcPts val="2275"/>
              </a:lnSpc>
              <a:spcBef>
                <a:spcPts val="15"/>
              </a:spcBef>
              <a:buFont typeface="Arial MT"/>
              <a:buChar char="•"/>
              <a:tabLst>
                <a:tab pos="1155700" algn="l"/>
                <a:tab pos="1156335" algn="l"/>
              </a:tabLst>
            </a:pPr>
            <a:r>
              <a:rPr lang="es-CO" sz="1900" spc="-5" dirty="0">
                <a:latin typeface="Constantia"/>
                <a:cs typeface="Constantia"/>
              </a:rPr>
              <a:t>Añade</a:t>
            </a:r>
            <a:r>
              <a:rPr lang="es-CO" sz="1900" spc="-95" dirty="0">
                <a:latin typeface="Constantia"/>
                <a:cs typeface="Constantia"/>
              </a:rPr>
              <a:t> </a:t>
            </a:r>
            <a:r>
              <a:rPr lang="es-CO" sz="1900" spc="-5" dirty="0">
                <a:latin typeface="Constantia"/>
                <a:cs typeface="Constantia"/>
              </a:rPr>
              <a:t>un</a:t>
            </a:r>
            <a:r>
              <a:rPr lang="es-CO" sz="1900" spc="-80" dirty="0">
                <a:latin typeface="Constantia"/>
                <a:cs typeface="Constantia"/>
              </a:rPr>
              <a:t> </a:t>
            </a:r>
            <a:r>
              <a:rPr lang="es-CO" sz="1900" spc="-15" dirty="0">
                <a:latin typeface="Constantia"/>
                <a:cs typeface="Constantia"/>
              </a:rPr>
              <a:t>archivo</a:t>
            </a:r>
            <a:r>
              <a:rPr lang="es-CO" sz="1900" spc="-100" dirty="0">
                <a:latin typeface="Constantia"/>
                <a:cs typeface="Constantia"/>
              </a:rPr>
              <a:t> </a:t>
            </a:r>
            <a:r>
              <a:rPr lang="es-CO" sz="1900" spc="-10" dirty="0">
                <a:latin typeface="Constantia"/>
                <a:cs typeface="Constantia"/>
              </a:rPr>
              <a:t>para</a:t>
            </a:r>
            <a:r>
              <a:rPr lang="es-CO" sz="1900" spc="-110" dirty="0">
                <a:latin typeface="Constantia"/>
                <a:cs typeface="Constantia"/>
              </a:rPr>
              <a:t> </a:t>
            </a:r>
            <a:r>
              <a:rPr lang="es-CO" sz="1900" spc="-5" dirty="0">
                <a:latin typeface="Constantia"/>
                <a:cs typeface="Constantia"/>
              </a:rPr>
              <a:t>que</a:t>
            </a:r>
            <a:r>
              <a:rPr lang="es-CO" sz="1900" spc="-80" dirty="0">
                <a:latin typeface="Constantia"/>
                <a:cs typeface="Constantia"/>
              </a:rPr>
              <a:t> </a:t>
            </a:r>
            <a:r>
              <a:rPr lang="es-CO" sz="1900" dirty="0">
                <a:latin typeface="Constantia"/>
                <a:cs typeface="Constantia"/>
              </a:rPr>
              <a:t>sea</a:t>
            </a:r>
            <a:r>
              <a:rPr lang="es-CO" sz="1900" spc="-70" dirty="0">
                <a:latin typeface="Constantia"/>
                <a:cs typeface="Constantia"/>
              </a:rPr>
              <a:t> </a:t>
            </a:r>
            <a:r>
              <a:rPr lang="es-CO" sz="1900" spc="-10" dirty="0">
                <a:latin typeface="Constantia"/>
                <a:cs typeface="Constantia"/>
              </a:rPr>
              <a:t>rastreado</a:t>
            </a:r>
            <a:r>
              <a:rPr lang="es-CO" sz="1900" spc="-90" dirty="0">
                <a:latin typeface="Constantia"/>
                <a:cs typeface="Constantia"/>
              </a:rPr>
              <a:t> </a:t>
            </a:r>
            <a:r>
              <a:rPr lang="es-CO" sz="1900" spc="-5" dirty="0">
                <a:latin typeface="Constantia"/>
                <a:cs typeface="Constantia"/>
              </a:rPr>
              <a:t>por</a:t>
            </a:r>
            <a:r>
              <a:rPr lang="es-CO" sz="1900" spc="-114" dirty="0">
                <a:latin typeface="Constantia"/>
                <a:cs typeface="Constantia"/>
              </a:rPr>
              <a:t> </a:t>
            </a:r>
            <a:r>
              <a:rPr lang="es-CO" sz="1900" dirty="0">
                <a:latin typeface="Constantia"/>
                <a:cs typeface="Constantia"/>
              </a:rPr>
              <a:t>el </a:t>
            </a:r>
            <a:r>
              <a:rPr lang="es-CO" sz="1900" spc="-50" dirty="0">
                <a:latin typeface="Constantia"/>
                <a:cs typeface="Constantia"/>
              </a:rPr>
              <a:t>SCV.</a:t>
            </a:r>
            <a:endParaRPr lang="es-CO" sz="1900" dirty="0">
              <a:latin typeface="Constantia"/>
              <a:cs typeface="Constantia"/>
            </a:endParaRPr>
          </a:p>
          <a:p>
            <a:pPr marL="755650" lvl="1" indent="-285750">
              <a:lnSpc>
                <a:spcPts val="2635"/>
              </a:lnSpc>
              <a:buFont typeface="Arial MT"/>
              <a:buChar char="–"/>
              <a:tabLst>
                <a:tab pos="755015" algn="l"/>
                <a:tab pos="755650" algn="l"/>
              </a:tabLst>
            </a:pPr>
            <a:r>
              <a:rPr lang="es-CO" sz="2200" b="1" spc="-10" dirty="0">
                <a:latin typeface="Constantia"/>
                <a:cs typeface="Constantia"/>
              </a:rPr>
              <a:t>Revisión</a:t>
            </a:r>
            <a:endParaRPr lang="es-CO" sz="2200" dirty="0">
              <a:latin typeface="Constantia"/>
              <a:cs typeface="Constantia"/>
            </a:endParaRPr>
          </a:p>
          <a:p>
            <a:pPr marL="1155700" lvl="2" indent="-229235">
              <a:lnSpc>
                <a:spcPts val="2275"/>
              </a:lnSpc>
              <a:spcBef>
                <a:spcPts val="15"/>
              </a:spcBef>
              <a:buFont typeface="Arial MT"/>
              <a:buChar char="•"/>
              <a:tabLst>
                <a:tab pos="1155700" algn="l"/>
                <a:tab pos="1156335" algn="l"/>
              </a:tabLst>
            </a:pPr>
            <a:r>
              <a:rPr lang="es-CO" sz="1900" spc="-140" dirty="0">
                <a:latin typeface="Constantia"/>
                <a:cs typeface="Constantia"/>
              </a:rPr>
              <a:t>V</a:t>
            </a:r>
            <a:r>
              <a:rPr lang="es-CO" sz="1900" dirty="0">
                <a:latin typeface="Constantia"/>
                <a:cs typeface="Constantia"/>
              </a:rPr>
              <a:t>ersión</a:t>
            </a:r>
            <a:r>
              <a:rPr lang="es-CO" sz="1900" spc="-95" dirty="0">
                <a:latin typeface="Constantia"/>
                <a:cs typeface="Constantia"/>
              </a:rPr>
              <a:t> </a:t>
            </a:r>
            <a:r>
              <a:rPr lang="es-CO" sz="1900" spc="-5" dirty="0">
                <a:latin typeface="Constantia"/>
                <a:cs typeface="Constantia"/>
              </a:rPr>
              <a:t>d</a:t>
            </a:r>
            <a:r>
              <a:rPr lang="es-CO" sz="1900" dirty="0">
                <a:latin typeface="Constantia"/>
                <a:cs typeface="Constantia"/>
              </a:rPr>
              <a:t>e</a:t>
            </a:r>
            <a:r>
              <a:rPr lang="es-CO" sz="1900" spc="-85" dirty="0">
                <a:latin typeface="Constantia"/>
                <a:cs typeface="Constantia"/>
              </a:rPr>
              <a:t> </a:t>
            </a:r>
            <a:r>
              <a:rPr lang="es-CO" sz="1900" spc="-5" dirty="0">
                <a:latin typeface="Constantia"/>
                <a:cs typeface="Constantia"/>
              </a:rPr>
              <a:t>u</a:t>
            </a:r>
            <a:r>
              <a:rPr lang="es-CO" sz="1900" dirty="0">
                <a:latin typeface="Constantia"/>
                <a:cs typeface="Constantia"/>
              </a:rPr>
              <a:t>n</a:t>
            </a:r>
            <a:r>
              <a:rPr lang="es-CO" sz="1900" spc="-85" dirty="0">
                <a:latin typeface="Constantia"/>
                <a:cs typeface="Constantia"/>
              </a:rPr>
              <a:t> </a:t>
            </a:r>
            <a:r>
              <a:rPr lang="es-CO" sz="1900" dirty="0">
                <a:latin typeface="Constantia"/>
                <a:cs typeface="Constantia"/>
              </a:rPr>
              <a:t>a</a:t>
            </a:r>
            <a:r>
              <a:rPr lang="es-CO" sz="1900" spc="-30" dirty="0">
                <a:latin typeface="Constantia"/>
                <a:cs typeface="Constantia"/>
              </a:rPr>
              <a:t>r</a:t>
            </a:r>
            <a:r>
              <a:rPr lang="es-CO" sz="1900" spc="-5" dirty="0">
                <a:latin typeface="Constantia"/>
                <a:cs typeface="Constantia"/>
              </a:rPr>
              <a:t>ch</a:t>
            </a:r>
            <a:r>
              <a:rPr lang="es-CO" sz="1900" spc="-20" dirty="0">
                <a:latin typeface="Constantia"/>
                <a:cs typeface="Constantia"/>
              </a:rPr>
              <a:t>i</a:t>
            </a:r>
            <a:r>
              <a:rPr lang="es-CO" sz="1900" spc="-50" dirty="0">
                <a:latin typeface="Constantia"/>
                <a:cs typeface="Constantia"/>
              </a:rPr>
              <a:t>v</a:t>
            </a:r>
            <a:r>
              <a:rPr lang="es-CO" sz="1900" dirty="0">
                <a:latin typeface="Constantia"/>
                <a:cs typeface="Constantia"/>
              </a:rPr>
              <a:t>o</a:t>
            </a:r>
            <a:r>
              <a:rPr lang="es-CO" sz="1900" spc="-10" dirty="0">
                <a:latin typeface="Constantia"/>
                <a:cs typeface="Constantia"/>
              </a:rPr>
              <a:t>/</a:t>
            </a:r>
            <a:r>
              <a:rPr lang="es-CO" sz="1900" spc="-5" dirty="0">
                <a:latin typeface="Constantia"/>
                <a:cs typeface="Constantia"/>
              </a:rPr>
              <a:t>di</a:t>
            </a:r>
            <a:r>
              <a:rPr lang="es-CO" sz="1900" spc="-40" dirty="0">
                <a:latin typeface="Constantia"/>
                <a:cs typeface="Constantia"/>
              </a:rPr>
              <a:t>r</a:t>
            </a:r>
            <a:r>
              <a:rPr lang="es-CO" sz="1900" dirty="0">
                <a:latin typeface="Constantia"/>
                <a:cs typeface="Constantia"/>
              </a:rPr>
              <a:t>ec</a:t>
            </a:r>
            <a:r>
              <a:rPr lang="es-CO" sz="1900" spc="-35" dirty="0">
                <a:latin typeface="Constantia"/>
                <a:cs typeface="Constantia"/>
              </a:rPr>
              <a:t>t</a:t>
            </a:r>
            <a:r>
              <a:rPr lang="es-CO" sz="1900" dirty="0">
                <a:latin typeface="Constantia"/>
                <a:cs typeface="Constantia"/>
              </a:rPr>
              <a:t>or</a:t>
            </a:r>
            <a:r>
              <a:rPr lang="es-CO" sz="1900" spc="-5" dirty="0">
                <a:latin typeface="Constantia"/>
                <a:cs typeface="Constantia"/>
              </a:rPr>
              <a:t>i</a:t>
            </a:r>
            <a:r>
              <a:rPr lang="es-CO" sz="1900" dirty="0">
                <a:latin typeface="Constantia"/>
                <a:cs typeface="Constantia"/>
              </a:rPr>
              <a:t>o</a:t>
            </a:r>
            <a:r>
              <a:rPr lang="es-CO" sz="1900" spc="-114" dirty="0">
                <a:latin typeface="Constantia"/>
                <a:cs typeface="Constantia"/>
              </a:rPr>
              <a:t> </a:t>
            </a:r>
            <a:r>
              <a:rPr lang="es-CO" sz="1900" spc="-5" dirty="0">
                <a:latin typeface="Constantia"/>
                <a:cs typeface="Constantia"/>
              </a:rPr>
              <a:t>dent</a:t>
            </a:r>
            <a:r>
              <a:rPr lang="es-CO" sz="1900" spc="-30" dirty="0">
                <a:latin typeface="Constantia"/>
                <a:cs typeface="Constantia"/>
              </a:rPr>
              <a:t>r</a:t>
            </a:r>
            <a:r>
              <a:rPr lang="es-CO" sz="1900" dirty="0">
                <a:latin typeface="Constantia"/>
                <a:cs typeface="Constantia"/>
              </a:rPr>
              <a:t>o</a:t>
            </a:r>
            <a:r>
              <a:rPr lang="es-CO" sz="1900" spc="-114" dirty="0">
                <a:latin typeface="Constantia"/>
                <a:cs typeface="Constantia"/>
              </a:rPr>
              <a:t> </a:t>
            </a:r>
            <a:r>
              <a:rPr lang="es-CO" sz="1900" spc="-5" dirty="0">
                <a:latin typeface="Constantia"/>
                <a:cs typeface="Constantia"/>
              </a:rPr>
              <a:t>de</a:t>
            </a:r>
            <a:r>
              <a:rPr lang="es-CO" sz="1900" dirty="0">
                <a:latin typeface="Constantia"/>
                <a:cs typeface="Constantia"/>
              </a:rPr>
              <a:t>l</a:t>
            </a:r>
            <a:r>
              <a:rPr lang="es-CO" sz="1900" spc="-5" dirty="0">
                <a:latin typeface="Constantia"/>
                <a:cs typeface="Constantia"/>
              </a:rPr>
              <a:t> </a:t>
            </a:r>
            <a:r>
              <a:rPr lang="es-CO" sz="1900" dirty="0">
                <a:latin typeface="Constantia"/>
                <a:cs typeface="Constantia"/>
              </a:rPr>
              <a:t>S</a:t>
            </a:r>
            <a:r>
              <a:rPr lang="es-CO" sz="1900" spc="-10" dirty="0">
                <a:latin typeface="Constantia"/>
                <a:cs typeface="Constantia"/>
              </a:rPr>
              <a:t>C</a:t>
            </a:r>
            <a:r>
              <a:rPr lang="es-CO" sz="1900" dirty="0">
                <a:latin typeface="Constantia"/>
                <a:cs typeface="Constantia"/>
              </a:rPr>
              <a:t>V.</a:t>
            </a:r>
          </a:p>
          <a:p>
            <a:pPr marL="755650" lvl="1" indent="-285750">
              <a:lnSpc>
                <a:spcPts val="2635"/>
              </a:lnSpc>
              <a:buFont typeface="Arial MT"/>
              <a:buChar char="–"/>
              <a:tabLst>
                <a:tab pos="755015" algn="l"/>
                <a:tab pos="755650" algn="l"/>
              </a:tabLst>
            </a:pPr>
            <a:r>
              <a:rPr lang="es-CO" sz="2200" b="1" spc="-10" dirty="0">
                <a:latin typeface="Constantia"/>
                <a:cs typeface="Constantia"/>
              </a:rPr>
              <a:t>Head</a:t>
            </a:r>
            <a:endParaRPr lang="es-CO" sz="2200" dirty="0">
              <a:latin typeface="Constantia"/>
              <a:cs typeface="Constantia"/>
            </a:endParaRPr>
          </a:p>
          <a:p>
            <a:pPr marL="1155700" lvl="2" indent="-229235">
              <a:lnSpc>
                <a:spcPts val="2275"/>
              </a:lnSpc>
              <a:spcBef>
                <a:spcPts val="10"/>
              </a:spcBef>
              <a:buFont typeface="Arial MT"/>
              <a:buChar char="•"/>
              <a:tabLst>
                <a:tab pos="1155700" algn="l"/>
                <a:tab pos="1156335" algn="l"/>
              </a:tabLst>
            </a:pPr>
            <a:r>
              <a:rPr lang="es-CO" sz="1900" dirty="0">
                <a:latin typeface="Constantia"/>
                <a:cs typeface="Constantia"/>
              </a:rPr>
              <a:t>Última</a:t>
            </a:r>
            <a:r>
              <a:rPr lang="es-CO" sz="1900" spc="-100" dirty="0">
                <a:latin typeface="Constantia"/>
                <a:cs typeface="Constantia"/>
              </a:rPr>
              <a:t> </a:t>
            </a:r>
            <a:r>
              <a:rPr lang="es-CO" sz="1900" spc="-10" dirty="0">
                <a:latin typeface="Constantia"/>
                <a:cs typeface="Constantia"/>
              </a:rPr>
              <a:t>versión</a:t>
            </a:r>
            <a:r>
              <a:rPr lang="es-CO" sz="1900" spc="-85" dirty="0">
                <a:latin typeface="Constantia"/>
                <a:cs typeface="Constantia"/>
              </a:rPr>
              <a:t> </a:t>
            </a:r>
            <a:r>
              <a:rPr lang="es-CO" sz="1900" spc="-5" dirty="0">
                <a:latin typeface="Constantia"/>
                <a:cs typeface="Constantia"/>
              </a:rPr>
              <a:t>del</a:t>
            </a:r>
            <a:r>
              <a:rPr lang="es-CO" sz="1900" spc="-30" dirty="0">
                <a:latin typeface="Constantia"/>
                <a:cs typeface="Constantia"/>
              </a:rPr>
              <a:t> </a:t>
            </a:r>
            <a:r>
              <a:rPr lang="es-CO" sz="1900" spc="-10" dirty="0">
                <a:latin typeface="Constantia"/>
                <a:cs typeface="Constantia"/>
              </a:rPr>
              <a:t>repositorio</a:t>
            </a:r>
            <a:r>
              <a:rPr lang="es-CO" sz="1900" spc="-55" dirty="0">
                <a:latin typeface="Constantia"/>
                <a:cs typeface="Constantia"/>
              </a:rPr>
              <a:t> </a:t>
            </a:r>
            <a:r>
              <a:rPr lang="es-CO" sz="1900" spc="-10" dirty="0">
                <a:latin typeface="Constantia"/>
                <a:cs typeface="Constantia"/>
              </a:rPr>
              <a:t>(completo</a:t>
            </a:r>
            <a:r>
              <a:rPr lang="es-CO" sz="1900" spc="-100" dirty="0">
                <a:latin typeface="Constantia"/>
                <a:cs typeface="Constantia"/>
              </a:rPr>
              <a:t> </a:t>
            </a:r>
            <a:r>
              <a:rPr lang="es-CO" sz="1900" dirty="0">
                <a:latin typeface="Constantia"/>
                <a:cs typeface="Constantia"/>
              </a:rPr>
              <a:t>o</a:t>
            </a:r>
            <a:r>
              <a:rPr lang="es-CO" sz="1900" spc="-95" dirty="0">
                <a:latin typeface="Constantia"/>
                <a:cs typeface="Constantia"/>
              </a:rPr>
              <a:t> </a:t>
            </a:r>
            <a:r>
              <a:rPr lang="es-CO" sz="1900" spc="-5" dirty="0">
                <a:latin typeface="Constantia"/>
                <a:cs typeface="Constantia"/>
              </a:rPr>
              <a:t>de</a:t>
            </a:r>
            <a:r>
              <a:rPr lang="es-CO" sz="1900" spc="-85" dirty="0">
                <a:latin typeface="Constantia"/>
                <a:cs typeface="Constantia"/>
              </a:rPr>
              <a:t> </a:t>
            </a:r>
            <a:r>
              <a:rPr lang="es-CO" sz="1900" spc="-5" dirty="0">
                <a:latin typeface="Constantia"/>
                <a:cs typeface="Constantia"/>
              </a:rPr>
              <a:t>una</a:t>
            </a:r>
            <a:r>
              <a:rPr lang="es-CO" sz="1900" spc="-80" dirty="0">
                <a:latin typeface="Constantia"/>
                <a:cs typeface="Constantia"/>
              </a:rPr>
              <a:t> </a:t>
            </a:r>
            <a:r>
              <a:rPr lang="es-CO" sz="1900" spc="-5" dirty="0">
                <a:latin typeface="Constantia"/>
                <a:cs typeface="Constantia"/>
              </a:rPr>
              <a:t>rama).</a:t>
            </a:r>
            <a:endParaRPr lang="es-CO" sz="1900" dirty="0">
              <a:latin typeface="Constantia"/>
              <a:cs typeface="Constantia"/>
            </a:endParaRPr>
          </a:p>
          <a:p>
            <a:pPr marL="755650" lvl="1" indent="-285750">
              <a:lnSpc>
                <a:spcPts val="2635"/>
              </a:lnSpc>
              <a:buFont typeface="Arial MT"/>
              <a:buChar char="–"/>
              <a:tabLst>
                <a:tab pos="755015" algn="l"/>
                <a:tab pos="755650" algn="l"/>
              </a:tabLst>
            </a:pPr>
            <a:r>
              <a:rPr lang="es-CO" sz="2200" b="1" dirty="0" err="1">
                <a:latin typeface="Constantia"/>
                <a:cs typeface="Constantia"/>
              </a:rPr>
              <a:t>Check</a:t>
            </a:r>
            <a:r>
              <a:rPr lang="es-CO" sz="2200" b="1" spc="-125" dirty="0">
                <a:latin typeface="Constantia"/>
                <a:cs typeface="Constantia"/>
              </a:rPr>
              <a:t> </a:t>
            </a:r>
            <a:r>
              <a:rPr lang="es-CO" sz="2200" b="1" dirty="0" err="1">
                <a:latin typeface="Constantia"/>
                <a:cs typeface="Constantia"/>
              </a:rPr>
              <a:t>out</a:t>
            </a:r>
            <a:endParaRPr lang="es-CO" sz="2200" dirty="0">
              <a:latin typeface="Constantia"/>
              <a:cs typeface="Constantia"/>
            </a:endParaRPr>
          </a:p>
          <a:p>
            <a:pPr marL="1155700" lvl="2" indent="-229235">
              <a:lnSpc>
                <a:spcPts val="2275"/>
              </a:lnSpc>
              <a:spcBef>
                <a:spcPts val="15"/>
              </a:spcBef>
              <a:buFont typeface="Arial MT"/>
              <a:buChar char="•"/>
              <a:tabLst>
                <a:tab pos="1155700" algn="l"/>
                <a:tab pos="1156335" algn="l"/>
              </a:tabLst>
            </a:pPr>
            <a:r>
              <a:rPr lang="es-CO" sz="1900" spc="-5" dirty="0">
                <a:latin typeface="Constantia"/>
                <a:cs typeface="Constantia"/>
              </a:rPr>
              <a:t>Creación</a:t>
            </a:r>
            <a:r>
              <a:rPr lang="es-CO" sz="1900" spc="-95" dirty="0">
                <a:latin typeface="Constantia"/>
                <a:cs typeface="Constantia"/>
              </a:rPr>
              <a:t> </a:t>
            </a:r>
            <a:r>
              <a:rPr lang="es-CO" sz="1900" spc="-5" dirty="0">
                <a:latin typeface="Constantia"/>
                <a:cs typeface="Constantia"/>
              </a:rPr>
              <a:t>de</a:t>
            </a:r>
            <a:r>
              <a:rPr lang="es-CO" sz="1900" spc="-85" dirty="0">
                <a:latin typeface="Constantia"/>
                <a:cs typeface="Constantia"/>
              </a:rPr>
              <a:t> </a:t>
            </a:r>
            <a:r>
              <a:rPr lang="es-CO" sz="1900" spc="-5" dirty="0">
                <a:latin typeface="Constantia"/>
                <a:cs typeface="Constantia"/>
              </a:rPr>
              <a:t>una</a:t>
            </a:r>
            <a:r>
              <a:rPr lang="es-CO" sz="1900" spc="-95" dirty="0">
                <a:latin typeface="Constantia"/>
                <a:cs typeface="Constantia"/>
              </a:rPr>
              <a:t> </a:t>
            </a:r>
            <a:r>
              <a:rPr lang="es-CO" sz="1900" spc="-10" dirty="0">
                <a:latin typeface="Constantia"/>
                <a:cs typeface="Constantia"/>
              </a:rPr>
              <a:t>copia</a:t>
            </a:r>
            <a:r>
              <a:rPr lang="es-CO" sz="1900" spc="-100" dirty="0">
                <a:latin typeface="Constantia"/>
                <a:cs typeface="Constantia"/>
              </a:rPr>
              <a:t> </a:t>
            </a:r>
            <a:r>
              <a:rPr lang="es-CO" sz="1900" spc="-5" dirty="0">
                <a:latin typeface="Constantia"/>
                <a:cs typeface="Constantia"/>
              </a:rPr>
              <a:t>de</a:t>
            </a:r>
            <a:r>
              <a:rPr lang="es-CO" sz="1900" spc="-65" dirty="0">
                <a:latin typeface="Constantia"/>
                <a:cs typeface="Constantia"/>
              </a:rPr>
              <a:t> </a:t>
            </a:r>
            <a:r>
              <a:rPr lang="es-CO" sz="1900" spc="-5" dirty="0">
                <a:latin typeface="Constantia"/>
                <a:cs typeface="Constantia"/>
              </a:rPr>
              <a:t>trabajo</a:t>
            </a:r>
            <a:r>
              <a:rPr lang="es-CO" sz="1900" spc="-110" dirty="0">
                <a:latin typeface="Constantia"/>
                <a:cs typeface="Constantia"/>
              </a:rPr>
              <a:t> </a:t>
            </a:r>
            <a:r>
              <a:rPr lang="es-CO" sz="1900" spc="-5" dirty="0">
                <a:latin typeface="Constantia"/>
                <a:cs typeface="Constantia"/>
              </a:rPr>
              <a:t>que</a:t>
            </a:r>
            <a:r>
              <a:rPr lang="es-CO" sz="1900" spc="-75" dirty="0">
                <a:latin typeface="Constantia"/>
                <a:cs typeface="Constantia"/>
              </a:rPr>
              <a:t> </a:t>
            </a:r>
            <a:r>
              <a:rPr lang="es-CO" sz="1900" spc="-10" dirty="0">
                <a:latin typeface="Constantia"/>
                <a:cs typeface="Constantia"/>
              </a:rPr>
              <a:t>rastrea</a:t>
            </a:r>
            <a:r>
              <a:rPr lang="es-CO" sz="1900" spc="-80" dirty="0">
                <a:latin typeface="Constantia"/>
                <a:cs typeface="Constantia"/>
              </a:rPr>
              <a:t> </a:t>
            </a:r>
            <a:r>
              <a:rPr lang="es-CO" sz="1900" spc="-5" dirty="0">
                <a:latin typeface="Constantia"/>
                <a:cs typeface="Constantia"/>
              </a:rPr>
              <a:t>un</a:t>
            </a:r>
            <a:r>
              <a:rPr lang="es-CO" sz="1900" spc="-60" dirty="0">
                <a:latin typeface="Constantia"/>
                <a:cs typeface="Constantia"/>
              </a:rPr>
              <a:t> </a:t>
            </a:r>
            <a:r>
              <a:rPr lang="es-CO" sz="1900" spc="-10" dirty="0">
                <a:latin typeface="Constantia"/>
                <a:cs typeface="Constantia"/>
              </a:rPr>
              <a:t>repositorio.</a:t>
            </a:r>
            <a:endParaRPr lang="es-CO" sz="1900" dirty="0">
              <a:latin typeface="Constantia"/>
              <a:cs typeface="Constantia"/>
            </a:endParaRPr>
          </a:p>
          <a:p>
            <a:pPr marL="755650" lvl="1" indent="-285750">
              <a:lnSpc>
                <a:spcPts val="2635"/>
              </a:lnSpc>
              <a:buFont typeface="Arial MT"/>
              <a:buChar char="–"/>
              <a:tabLst>
                <a:tab pos="755015" algn="l"/>
                <a:tab pos="755650" algn="l"/>
              </a:tabLst>
            </a:pPr>
            <a:r>
              <a:rPr lang="es-CO" sz="2200" b="1" dirty="0" err="1">
                <a:latin typeface="Constantia"/>
                <a:cs typeface="Constantia"/>
              </a:rPr>
              <a:t>Check</a:t>
            </a:r>
            <a:r>
              <a:rPr lang="es-CO" sz="2200" b="1" spc="-55" dirty="0">
                <a:latin typeface="Constantia"/>
                <a:cs typeface="Constantia"/>
              </a:rPr>
              <a:t> </a:t>
            </a:r>
            <a:r>
              <a:rPr lang="es-CO" sz="2200" b="1" dirty="0">
                <a:latin typeface="Constantia"/>
                <a:cs typeface="Constantia"/>
              </a:rPr>
              <a:t>in</a:t>
            </a:r>
            <a:r>
              <a:rPr lang="es-CO" sz="2200" b="1" spc="-50" dirty="0">
                <a:latin typeface="Constantia"/>
                <a:cs typeface="Constantia"/>
              </a:rPr>
              <a:t> </a:t>
            </a:r>
            <a:r>
              <a:rPr lang="es-CO" sz="2200" b="1" dirty="0">
                <a:latin typeface="Constantia"/>
                <a:cs typeface="Constantia"/>
              </a:rPr>
              <a:t>/</a:t>
            </a:r>
            <a:r>
              <a:rPr lang="es-CO" sz="2200" b="1" spc="-30" dirty="0">
                <a:latin typeface="Constantia"/>
                <a:cs typeface="Constantia"/>
              </a:rPr>
              <a:t> </a:t>
            </a:r>
            <a:r>
              <a:rPr lang="es-CO" sz="2200" b="1" spc="-5" dirty="0" err="1">
                <a:latin typeface="Constantia"/>
                <a:cs typeface="Constantia"/>
              </a:rPr>
              <a:t>Commits</a:t>
            </a:r>
            <a:endParaRPr lang="es-CO" sz="2200" dirty="0">
              <a:latin typeface="Constantia"/>
              <a:cs typeface="Constantia"/>
            </a:endParaRPr>
          </a:p>
          <a:p>
            <a:pPr marL="1155700" lvl="2" indent="-229235">
              <a:lnSpc>
                <a:spcPct val="100000"/>
              </a:lnSpc>
              <a:spcBef>
                <a:spcPts val="10"/>
              </a:spcBef>
              <a:buFont typeface="Arial MT"/>
              <a:buChar char="•"/>
              <a:tabLst>
                <a:tab pos="1155700" algn="l"/>
                <a:tab pos="1156335" algn="l"/>
              </a:tabLst>
            </a:pPr>
            <a:r>
              <a:rPr lang="es-CO" sz="1900" dirty="0">
                <a:latin typeface="Constantia"/>
                <a:cs typeface="Constantia"/>
              </a:rPr>
              <a:t>E</a:t>
            </a:r>
            <a:r>
              <a:rPr lang="es-CO" sz="1900" spc="-35" dirty="0">
                <a:latin typeface="Constantia"/>
                <a:cs typeface="Constantia"/>
              </a:rPr>
              <a:t>n</a:t>
            </a:r>
            <a:r>
              <a:rPr lang="es-CO" sz="1900" dirty="0">
                <a:latin typeface="Constantia"/>
                <a:cs typeface="Constantia"/>
              </a:rPr>
              <a:t>vío</a:t>
            </a:r>
            <a:r>
              <a:rPr lang="es-CO" sz="1900" spc="-120" dirty="0">
                <a:latin typeface="Constantia"/>
                <a:cs typeface="Constantia"/>
              </a:rPr>
              <a:t> </a:t>
            </a:r>
            <a:r>
              <a:rPr lang="es-CO" sz="1900" spc="-5" dirty="0">
                <a:latin typeface="Constantia"/>
                <a:cs typeface="Constantia"/>
              </a:rPr>
              <a:t>d</a:t>
            </a:r>
            <a:r>
              <a:rPr lang="es-CO" sz="1900" dirty="0">
                <a:latin typeface="Constantia"/>
                <a:cs typeface="Constantia"/>
              </a:rPr>
              <a:t>e</a:t>
            </a:r>
            <a:r>
              <a:rPr lang="es-CO" sz="1900" spc="-100" dirty="0">
                <a:latin typeface="Constantia"/>
                <a:cs typeface="Constantia"/>
              </a:rPr>
              <a:t> </a:t>
            </a:r>
            <a:r>
              <a:rPr lang="es-CO" sz="1900" spc="-5" dirty="0">
                <a:latin typeface="Constantia"/>
                <a:cs typeface="Constantia"/>
              </a:rPr>
              <a:t>cambio</a:t>
            </a:r>
            <a:r>
              <a:rPr lang="es-CO" sz="1900" dirty="0">
                <a:latin typeface="Constantia"/>
                <a:cs typeface="Constantia"/>
              </a:rPr>
              <a:t>s</a:t>
            </a:r>
            <a:r>
              <a:rPr lang="es-CO" sz="1900" spc="-40" dirty="0">
                <a:latin typeface="Constantia"/>
                <a:cs typeface="Constantia"/>
              </a:rPr>
              <a:t> </a:t>
            </a:r>
            <a:r>
              <a:rPr lang="es-CO" sz="1900" dirty="0">
                <a:latin typeface="Constantia"/>
                <a:cs typeface="Constantia"/>
              </a:rPr>
              <a:t>l</a:t>
            </a:r>
            <a:r>
              <a:rPr lang="es-CO" sz="1900" spc="-10" dirty="0">
                <a:latin typeface="Constantia"/>
                <a:cs typeface="Constantia"/>
              </a:rPr>
              <a:t>o</a:t>
            </a:r>
            <a:r>
              <a:rPr lang="es-CO" sz="1900" spc="-5" dirty="0">
                <a:latin typeface="Constantia"/>
                <a:cs typeface="Constantia"/>
              </a:rPr>
              <a:t>cale</a:t>
            </a:r>
            <a:r>
              <a:rPr lang="es-CO" sz="1900" dirty="0">
                <a:latin typeface="Constantia"/>
                <a:cs typeface="Constantia"/>
              </a:rPr>
              <a:t>s</a:t>
            </a:r>
            <a:r>
              <a:rPr lang="es-CO" sz="1900" spc="-75" dirty="0">
                <a:latin typeface="Constantia"/>
                <a:cs typeface="Constantia"/>
              </a:rPr>
              <a:t> </a:t>
            </a:r>
            <a:r>
              <a:rPr lang="es-CO" sz="1900" dirty="0">
                <a:latin typeface="Constantia"/>
                <a:cs typeface="Constantia"/>
              </a:rPr>
              <a:t>al</a:t>
            </a:r>
            <a:r>
              <a:rPr lang="es-CO" sz="1900" spc="-30" dirty="0">
                <a:latin typeface="Constantia"/>
                <a:cs typeface="Constantia"/>
              </a:rPr>
              <a:t> r</a:t>
            </a:r>
            <a:r>
              <a:rPr lang="es-CO" sz="1900" dirty="0">
                <a:latin typeface="Constantia"/>
                <a:cs typeface="Constantia"/>
              </a:rPr>
              <a:t>epo</a:t>
            </a:r>
            <a:r>
              <a:rPr lang="es-CO" sz="1900" spc="-10" dirty="0">
                <a:latin typeface="Constantia"/>
                <a:cs typeface="Constantia"/>
              </a:rPr>
              <a:t>s</a:t>
            </a:r>
            <a:r>
              <a:rPr lang="es-CO" sz="1900" spc="-5" dirty="0">
                <a:latin typeface="Constantia"/>
                <a:cs typeface="Constantia"/>
              </a:rPr>
              <a:t>i</a:t>
            </a:r>
            <a:r>
              <a:rPr lang="es-CO" sz="1900" spc="-30" dirty="0">
                <a:latin typeface="Constantia"/>
                <a:cs typeface="Constantia"/>
              </a:rPr>
              <a:t>t</a:t>
            </a:r>
            <a:r>
              <a:rPr lang="es-CO" sz="1900" dirty="0">
                <a:latin typeface="Constantia"/>
                <a:cs typeface="Constantia"/>
              </a:rPr>
              <a:t>orio.</a:t>
            </a:r>
          </a:p>
          <a:p>
            <a:pPr marL="1155700" lvl="2" indent="-229235">
              <a:lnSpc>
                <a:spcPts val="2275"/>
              </a:lnSpc>
              <a:buFont typeface="Arial MT"/>
              <a:buChar char="•"/>
              <a:tabLst>
                <a:tab pos="1155700" algn="l"/>
                <a:tab pos="1156335" algn="l"/>
              </a:tabLst>
            </a:pPr>
            <a:r>
              <a:rPr lang="es-CO" sz="1900" spc="-10" dirty="0">
                <a:latin typeface="Constantia"/>
                <a:cs typeface="Constantia"/>
              </a:rPr>
              <a:t>Como</a:t>
            </a:r>
            <a:r>
              <a:rPr lang="es-CO" sz="1900" spc="-80" dirty="0">
                <a:latin typeface="Constantia"/>
                <a:cs typeface="Constantia"/>
              </a:rPr>
              <a:t> </a:t>
            </a:r>
            <a:r>
              <a:rPr lang="es-CO" sz="1900" spc="-5" dirty="0">
                <a:latin typeface="Constantia"/>
                <a:cs typeface="Constantia"/>
              </a:rPr>
              <a:t>resultado</a:t>
            </a:r>
            <a:r>
              <a:rPr lang="es-CO" sz="1900" spc="-90" dirty="0">
                <a:latin typeface="Constantia"/>
                <a:cs typeface="Constantia"/>
              </a:rPr>
              <a:t> </a:t>
            </a:r>
            <a:r>
              <a:rPr lang="es-CO" sz="1900" spc="-5" dirty="0">
                <a:latin typeface="Constantia"/>
                <a:cs typeface="Constantia"/>
              </a:rPr>
              <a:t>cambia</a:t>
            </a:r>
            <a:r>
              <a:rPr lang="es-CO" sz="1900" spc="-40" dirty="0">
                <a:latin typeface="Constantia"/>
                <a:cs typeface="Constantia"/>
              </a:rPr>
              <a:t> </a:t>
            </a:r>
            <a:r>
              <a:rPr lang="es-CO" sz="1900" dirty="0">
                <a:latin typeface="Constantia"/>
                <a:cs typeface="Constantia"/>
              </a:rPr>
              <a:t>la</a:t>
            </a:r>
            <a:r>
              <a:rPr lang="es-CO" sz="1900" spc="-100" dirty="0">
                <a:latin typeface="Constantia"/>
                <a:cs typeface="Constantia"/>
              </a:rPr>
              <a:t> </a:t>
            </a:r>
            <a:r>
              <a:rPr lang="es-CO" sz="1900" spc="-10" dirty="0">
                <a:latin typeface="Constantia"/>
                <a:cs typeface="Constantia"/>
              </a:rPr>
              <a:t>versión</a:t>
            </a:r>
            <a:r>
              <a:rPr lang="es-CO" sz="1900" spc="-90" dirty="0">
                <a:latin typeface="Constantia"/>
                <a:cs typeface="Constantia"/>
              </a:rPr>
              <a:t> </a:t>
            </a:r>
            <a:r>
              <a:rPr lang="es-CO" sz="1900" spc="-5" dirty="0">
                <a:latin typeface="Constantia"/>
                <a:cs typeface="Constantia"/>
              </a:rPr>
              <a:t>del</a:t>
            </a:r>
            <a:r>
              <a:rPr lang="es-CO" sz="1900" spc="-50" dirty="0">
                <a:latin typeface="Constantia"/>
                <a:cs typeface="Constantia"/>
              </a:rPr>
              <a:t> </a:t>
            </a:r>
            <a:r>
              <a:rPr lang="es-CO" sz="1900" spc="-10" dirty="0">
                <a:latin typeface="Constantia"/>
                <a:cs typeface="Constantia"/>
              </a:rPr>
              <a:t>archivo(s)/repositorio.</a:t>
            </a:r>
            <a:endParaRPr lang="es-CO" sz="1900" dirty="0">
              <a:latin typeface="Constantia"/>
              <a:cs typeface="Constantia"/>
            </a:endParaRPr>
          </a:p>
          <a:p>
            <a:pPr marL="755650" lvl="1" indent="-285750">
              <a:lnSpc>
                <a:spcPts val="2635"/>
              </a:lnSpc>
              <a:buFont typeface="Arial MT"/>
              <a:buChar char="–"/>
              <a:tabLst>
                <a:tab pos="755015" algn="l"/>
                <a:tab pos="755650" algn="l"/>
              </a:tabLst>
            </a:pPr>
            <a:r>
              <a:rPr lang="es-CO" sz="2200" b="1" spc="-10" dirty="0">
                <a:latin typeface="Constantia"/>
                <a:cs typeface="Constantia"/>
              </a:rPr>
              <a:t>Mensaje</a:t>
            </a:r>
            <a:r>
              <a:rPr lang="es-CO" sz="2200" b="1" spc="-120" dirty="0">
                <a:latin typeface="Constantia"/>
                <a:cs typeface="Constantia"/>
              </a:rPr>
              <a:t> </a:t>
            </a:r>
            <a:r>
              <a:rPr lang="es-CO" sz="2200" b="1" spc="-5" dirty="0">
                <a:latin typeface="Constantia"/>
                <a:cs typeface="Constantia"/>
              </a:rPr>
              <a:t>de</a:t>
            </a:r>
            <a:r>
              <a:rPr lang="es-CO" sz="2200" b="1" spc="-70" dirty="0">
                <a:latin typeface="Constantia"/>
                <a:cs typeface="Constantia"/>
              </a:rPr>
              <a:t> </a:t>
            </a:r>
            <a:r>
              <a:rPr lang="es-CO" sz="2200" b="1" dirty="0" err="1">
                <a:latin typeface="Constantia"/>
                <a:cs typeface="Constantia"/>
              </a:rPr>
              <a:t>Check</a:t>
            </a:r>
            <a:r>
              <a:rPr lang="es-CO" sz="2200" b="1" spc="-55" dirty="0">
                <a:latin typeface="Constantia"/>
                <a:cs typeface="Constantia"/>
              </a:rPr>
              <a:t> </a:t>
            </a:r>
            <a:r>
              <a:rPr lang="es-CO" sz="2200" b="1" dirty="0">
                <a:latin typeface="Constantia"/>
                <a:cs typeface="Constantia"/>
              </a:rPr>
              <a:t>in/log</a:t>
            </a:r>
            <a:endParaRPr lang="es-CO" sz="2200" dirty="0">
              <a:latin typeface="Constantia"/>
              <a:cs typeface="Constantia"/>
            </a:endParaRPr>
          </a:p>
          <a:p>
            <a:pPr marL="1155700" marR="5080" lvl="2" indent="-229235">
              <a:lnSpc>
                <a:spcPts val="1830"/>
              </a:lnSpc>
              <a:spcBef>
                <a:spcPts val="450"/>
              </a:spcBef>
              <a:buFont typeface="Arial MT"/>
              <a:buChar char="•"/>
              <a:tabLst>
                <a:tab pos="1155700" algn="l"/>
                <a:tab pos="1156335" algn="l"/>
              </a:tabLst>
            </a:pPr>
            <a:r>
              <a:rPr lang="es-CO" sz="1900" spc="-45" dirty="0">
                <a:latin typeface="Constantia"/>
                <a:cs typeface="Constantia"/>
              </a:rPr>
              <a:t>Todo</a:t>
            </a:r>
            <a:r>
              <a:rPr lang="es-CO" sz="1900" spc="-65" dirty="0">
                <a:latin typeface="Constantia"/>
                <a:cs typeface="Constantia"/>
              </a:rPr>
              <a:t> </a:t>
            </a:r>
            <a:r>
              <a:rPr lang="es-CO" sz="1900" spc="-5" dirty="0" err="1">
                <a:latin typeface="Constantia"/>
                <a:cs typeface="Constantia"/>
              </a:rPr>
              <a:t>Check</a:t>
            </a:r>
            <a:r>
              <a:rPr lang="es-CO" sz="1900" spc="-20" dirty="0">
                <a:latin typeface="Constantia"/>
                <a:cs typeface="Constantia"/>
              </a:rPr>
              <a:t> </a:t>
            </a:r>
            <a:r>
              <a:rPr lang="es-CO" sz="1900" spc="-5" dirty="0">
                <a:latin typeface="Constantia"/>
                <a:cs typeface="Constantia"/>
              </a:rPr>
              <a:t>in</a:t>
            </a:r>
            <a:r>
              <a:rPr lang="es-CO" sz="1900" spc="-55" dirty="0">
                <a:latin typeface="Constantia"/>
                <a:cs typeface="Constantia"/>
              </a:rPr>
              <a:t> </a:t>
            </a:r>
            <a:r>
              <a:rPr lang="es-CO" sz="1900" spc="-5" dirty="0">
                <a:latin typeface="Constantia"/>
                <a:cs typeface="Constantia"/>
              </a:rPr>
              <a:t>tiene</a:t>
            </a:r>
            <a:r>
              <a:rPr lang="es-CO" sz="1900" spc="-100" dirty="0">
                <a:latin typeface="Constantia"/>
                <a:cs typeface="Constantia"/>
              </a:rPr>
              <a:t> </a:t>
            </a:r>
            <a:r>
              <a:rPr lang="es-CO" sz="1900" spc="-5" dirty="0">
                <a:latin typeface="Constantia"/>
                <a:cs typeface="Constantia"/>
              </a:rPr>
              <a:t>asociado</a:t>
            </a:r>
            <a:r>
              <a:rPr lang="es-CO" sz="1900" spc="-80" dirty="0">
                <a:latin typeface="Constantia"/>
                <a:cs typeface="Constantia"/>
              </a:rPr>
              <a:t> </a:t>
            </a:r>
            <a:r>
              <a:rPr lang="es-CO" sz="1900" spc="-5" dirty="0">
                <a:latin typeface="Constantia"/>
                <a:cs typeface="Constantia"/>
              </a:rPr>
              <a:t>un</a:t>
            </a:r>
            <a:r>
              <a:rPr lang="es-CO" sz="1900" spc="-30" dirty="0">
                <a:latin typeface="Constantia"/>
                <a:cs typeface="Constantia"/>
              </a:rPr>
              <a:t> </a:t>
            </a:r>
            <a:r>
              <a:rPr lang="es-CO" sz="1900" spc="-5" dirty="0">
                <a:latin typeface="Constantia"/>
                <a:cs typeface="Constantia"/>
              </a:rPr>
              <a:t>mensaje</a:t>
            </a:r>
            <a:r>
              <a:rPr lang="es-CO" sz="1900" spc="-100" dirty="0">
                <a:latin typeface="Constantia"/>
                <a:cs typeface="Constantia"/>
              </a:rPr>
              <a:t> </a:t>
            </a:r>
            <a:r>
              <a:rPr lang="es-CO" sz="1900" spc="-5" dirty="0">
                <a:latin typeface="Constantia"/>
                <a:cs typeface="Constantia"/>
              </a:rPr>
              <a:t>que</a:t>
            </a:r>
            <a:r>
              <a:rPr lang="es-CO" sz="1900" spc="-90" dirty="0">
                <a:latin typeface="Constantia"/>
                <a:cs typeface="Constantia"/>
              </a:rPr>
              <a:t> </a:t>
            </a:r>
            <a:r>
              <a:rPr lang="es-CO" sz="1900" spc="-5" dirty="0">
                <a:latin typeface="Constantia"/>
                <a:cs typeface="Constantia"/>
              </a:rPr>
              <a:t>describe</a:t>
            </a:r>
            <a:r>
              <a:rPr lang="es-CO" sz="1900" spc="-45" dirty="0">
                <a:latin typeface="Constantia"/>
                <a:cs typeface="Constantia"/>
              </a:rPr>
              <a:t> </a:t>
            </a:r>
            <a:r>
              <a:rPr lang="es-CO" sz="1900" dirty="0">
                <a:latin typeface="Constantia"/>
                <a:cs typeface="Constantia"/>
              </a:rPr>
              <a:t>la</a:t>
            </a:r>
            <a:r>
              <a:rPr lang="es-CO" sz="1900" spc="-60" dirty="0">
                <a:latin typeface="Constantia"/>
                <a:cs typeface="Constantia"/>
              </a:rPr>
              <a:t> </a:t>
            </a:r>
            <a:r>
              <a:rPr lang="es-CO" sz="1900" dirty="0">
                <a:latin typeface="Constantia"/>
                <a:cs typeface="Constantia"/>
              </a:rPr>
              <a:t>finalidad </a:t>
            </a:r>
            <a:r>
              <a:rPr lang="es-CO" sz="1900" spc="-465" dirty="0">
                <a:latin typeface="Constantia"/>
                <a:cs typeface="Constantia"/>
              </a:rPr>
              <a:t> </a:t>
            </a:r>
            <a:r>
              <a:rPr lang="es-CO" sz="1900" spc="-5" dirty="0">
                <a:latin typeface="Constantia"/>
                <a:cs typeface="Constantia"/>
              </a:rPr>
              <a:t>del</a:t>
            </a:r>
            <a:r>
              <a:rPr lang="es-CO" sz="1900" spc="-60" dirty="0">
                <a:latin typeface="Constantia"/>
                <a:cs typeface="Constantia"/>
              </a:rPr>
              <a:t> </a:t>
            </a:r>
            <a:r>
              <a:rPr lang="es-CO" sz="1900" spc="-5" dirty="0">
                <a:latin typeface="Constantia"/>
                <a:cs typeface="Constantia"/>
              </a:rPr>
              <a:t>cambio.</a:t>
            </a:r>
            <a:endParaRPr lang="es-CO" sz="1900" dirty="0">
              <a:latin typeface="Constantia"/>
              <a:cs typeface="Constantia"/>
            </a:endParaRPr>
          </a:p>
          <a:p>
            <a:pPr marL="1155700" lvl="2" indent="-229235">
              <a:lnSpc>
                <a:spcPct val="100000"/>
              </a:lnSpc>
              <a:spcBef>
                <a:spcPts val="10"/>
              </a:spcBef>
              <a:buFont typeface="Arial MT"/>
              <a:buChar char="•"/>
              <a:tabLst>
                <a:tab pos="1155700" algn="l"/>
                <a:tab pos="1156335" algn="l"/>
              </a:tabLst>
            </a:pPr>
            <a:r>
              <a:rPr lang="es-CO" sz="1900" dirty="0">
                <a:latin typeface="Constantia"/>
                <a:cs typeface="Constantia"/>
              </a:rPr>
              <a:t>Puede</a:t>
            </a:r>
            <a:r>
              <a:rPr lang="es-CO" sz="1900" spc="-95" dirty="0">
                <a:latin typeface="Constantia"/>
                <a:cs typeface="Constantia"/>
              </a:rPr>
              <a:t> </a:t>
            </a:r>
            <a:r>
              <a:rPr lang="es-CO" sz="1900" dirty="0">
                <a:latin typeface="Constantia"/>
                <a:cs typeface="Constantia"/>
              </a:rPr>
              <a:t>estar</a:t>
            </a:r>
            <a:r>
              <a:rPr lang="es-CO" sz="1900" spc="-110" dirty="0">
                <a:latin typeface="Constantia"/>
                <a:cs typeface="Constantia"/>
              </a:rPr>
              <a:t> </a:t>
            </a:r>
            <a:r>
              <a:rPr lang="es-CO" sz="1900" spc="-5" dirty="0">
                <a:latin typeface="Constantia"/>
                <a:cs typeface="Constantia"/>
              </a:rPr>
              <a:t>asociado</a:t>
            </a:r>
            <a:r>
              <a:rPr lang="es-CO" sz="1900" spc="-105" dirty="0">
                <a:latin typeface="Constantia"/>
                <a:cs typeface="Constantia"/>
              </a:rPr>
              <a:t> </a:t>
            </a:r>
            <a:r>
              <a:rPr lang="es-CO" sz="1900" dirty="0">
                <a:latin typeface="Constantia"/>
                <a:cs typeface="Constantia"/>
              </a:rPr>
              <a:t>a </a:t>
            </a:r>
            <a:r>
              <a:rPr lang="es-CO" sz="1900" spc="-5" dirty="0">
                <a:latin typeface="Constantia"/>
                <a:cs typeface="Constantia"/>
              </a:rPr>
              <a:t>un</a:t>
            </a:r>
            <a:r>
              <a:rPr lang="es-CO" sz="1900" spc="-70" dirty="0">
                <a:latin typeface="Constantia"/>
                <a:cs typeface="Constantia"/>
              </a:rPr>
              <a:t> </a:t>
            </a:r>
            <a:r>
              <a:rPr lang="es-CO" sz="1900" spc="-5" dirty="0">
                <a:latin typeface="Constantia"/>
                <a:cs typeface="Constantia"/>
              </a:rPr>
              <a:t>sistema</a:t>
            </a:r>
            <a:r>
              <a:rPr lang="es-CO" sz="1900" spc="-75" dirty="0">
                <a:latin typeface="Constantia"/>
                <a:cs typeface="Constantia"/>
              </a:rPr>
              <a:t> </a:t>
            </a:r>
            <a:r>
              <a:rPr lang="es-CO" sz="1900" spc="-5" dirty="0">
                <a:latin typeface="Constantia"/>
                <a:cs typeface="Constantia"/>
              </a:rPr>
              <a:t>de</a:t>
            </a:r>
            <a:r>
              <a:rPr lang="es-CO" sz="1900" spc="-100" dirty="0">
                <a:latin typeface="Constantia"/>
                <a:cs typeface="Constantia"/>
              </a:rPr>
              <a:t> </a:t>
            </a:r>
            <a:r>
              <a:rPr lang="es-CO" sz="1900" spc="-10" dirty="0">
                <a:latin typeface="Constantia"/>
                <a:cs typeface="Constantia"/>
              </a:rPr>
              <a:t>gestión</a:t>
            </a:r>
            <a:r>
              <a:rPr lang="es-CO" sz="1900" spc="-80" dirty="0">
                <a:latin typeface="Constantia"/>
                <a:cs typeface="Constantia"/>
              </a:rPr>
              <a:t> </a:t>
            </a:r>
            <a:r>
              <a:rPr lang="es-CO" sz="1900" spc="-5" dirty="0">
                <a:latin typeface="Constantia"/>
                <a:cs typeface="Constantia"/>
              </a:rPr>
              <a:t>de</a:t>
            </a:r>
            <a:r>
              <a:rPr lang="es-CO" sz="1900" spc="-60" dirty="0">
                <a:latin typeface="Constantia"/>
                <a:cs typeface="Constantia"/>
              </a:rPr>
              <a:t> </a:t>
            </a:r>
            <a:r>
              <a:rPr lang="es-CO" sz="1900" spc="-5" dirty="0">
                <a:latin typeface="Constantia"/>
                <a:cs typeface="Constantia"/>
              </a:rPr>
              <a:t>incidencias.</a:t>
            </a:r>
            <a:endParaRPr lang="es-CO" sz="1900" dirty="0">
              <a:latin typeface="Constantia"/>
              <a:cs typeface="Constant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4381" y="153923"/>
              <a:ext cx="3185922" cy="925067"/>
            </a:xfrm>
            <a:prstGeom prst="rect">
              <a:avLst/>
            </a:prstGeom>
          </p:spPr>
        </p:pic>
        <p:pic>
          <p:nvPicPr>
            <p:cNvPr id="9" name="object 9"/>
            <p:cNvPicPr/>
            <p:nvPr/>
          </p:nvPicPr>
          <p:blipFill>
            <a:blip r:embed="rId5" cstate="print"/>
            <a:stretch>
              <a:fillRect/>
            </a:stretch>
          </p:blipFill>
          <p:spPr>
            <a:xfrm>
              <a:off x="4920995" y="153923"/>
              <a:ext cx="1928622" cy="925067"/>
            </a:xfrm>
            <a:prstGeom prst="rect">
              <a:avLst/>
            </a:prstGeom>
          </p:spPr>
        </p:pic>
      </p:grpSp>
      <p:sp>
        <p:nvSpPr>
          <p:cNvPr id="11" name="object 11"/>
          <p:cNvSpPr txBox="1">
            <a:spLocks noGrp="1"/>
          </p:cNvSpPr>
          <p:nvPr>
            <p:ph type="title"/>
          </p:nvPr>
        </p:nvSpPr>
        <p:spPr>
          <a:xfrm>
            <a:off x="2561335" y="273304"/>
            <a:ext cx="4023360" cy="513080"/>
          </a:xfrm>
          <a:prstGeom prst="rect">
            <a:avLst/>
          </a:prstGeom>
        </p:spPr>
        <p:txBody>
          <a:bodyPr vert="horz" wrap="square" lIns="0" tIns="12065" rIns="0" bIns="0" rtlCol="0">
            <a:spAutoFit/>
          </a:bodyPr>
          <a:lstStyle/>
          <a:p>
            <a:pPr marL="12700">
              <a:lnSpc>
                <a:spcPct val="100000"/>
              </a:lnSpc>
              <a:spcBef>
                <a:spcPts val="95"/>
              </a:spcBef>
            </a:pPr>
            <a:r>
              <a:rPr spc="-30" dirty="0"/>
              <a:t>Trabajando</a:t>
            </a:r>
            <a:r>
              <a:rPr dirty="0"/>
              <a:t> </a:t>
            </a:r>
            <a:r>
              <a:rPr spc="-15" dirty="0"/>
              <a:t>con remotes</a:t>
            </a:r>
          </a:p>
        </p:txBody>
      </p:sp>
      <p:sp>
        <p:nvSpPr>
          <p:cNvPr id="12" name="object 12"/>
          <p:cNvSpPr txBox="1"/>
          <p:nvPr/>
        </p:nvSpPr>
        <p:spPr>
          <a:xfrm>
            <a:off x="535940" y="830364"/>
            <a:ext cx="6031230" cy="478726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35" dirty="0">
                <a:latin typeface="Constantia"/>
                <a:cs typeface="Constantia"/>
              </a:rPr>
              <a:t>¿Cómo</a:t>
            </a:r>
            <a:r>
              <a:rPr sz="2800" spc="-95" dirty="0">
                <a:latin typeface="Constantia"/>
                <a:cs typeface="Constantia"/>
              </a:rPr>
              <a:t> </a:t>
            </a:r>
            <a:r>
              <a:rPr sz="2800" b="1" spc="-15" dirty="0">
                <a:latin typeface="Constantia"/>
                <a:cs typeface="Constantia"/>
              </a:rPr>
              <a:t>envio</a:t>
            </a:r>
            <a:r>
              <a:rPr sz="2800" b="1" spc="-65" dirty="0">
                <a:latin typeface="Constantia"/>
                <a:cs typeface="Constantia"/>
              </a:rPr>
              <a:t> </a:t>
            </a:r>
            <a:r>
              <a:rPr sz="2800" spc="-5" dirty="0">
                <a:latin typeface="Constantia"/>
                <a:cs typeface="Constantia"/>
              </a:rPr>
              <a:t>cambios</a:t>
            </a:r>
            <a:r>
              <a:rPr sz="2800" spc="-140" dirty="0">
                <a:latin typeface="Constantia"/>
                <a:cs typeface="Constantia"/>
              </a:rPr>
              <a:t> </a:t>
            </a:r>
            <a:r>
              <a:rPr sz="2800" dirty="0">
                <a:latin typeface="Constantia"/>
                <a:cs typeface="Constantia"/>
              </a:rPr>
              <a:t>a</a:t>
            </a:r>
            <a:r>
              <a:rPr sz="2800" spc="-110" dirty="0">
                <a:latin typeface="Constantia"/>
                <a:cs typeface="Constantia"/>
              </a:rPr>
              <a:t> </a:t>
            </a:r>
            <a:r>
              <a:rPr sz="2800" spc="-5" dirty="0">
                <a:latin typeface="Constantia"/>
                <a:cs typeface="Constantia"/>
              </a:rPr>
              <a:t>un</a:t>
            </a:r>
            <a:r>
              <a:rPr sz="2800" spc="-90" dirty="0">
                <a:latin typeface="Constantia"/>
                <a:cs typeface="Constantia"/>
              </a:rPr>
              <a:t> </a:t>
            </a:r>
            <a:r>
              <a:rPr sz="2800" spc="-15" dirty="0">
                <a:latin typeface="Constantia"/>
                <a:cs typeface="Constantia"/>
              </a:rPr>
              <a:t>remote?</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5" dirty="0">
                <a:latin typeface="Constantia"/>
                <a:cs typeface="Constantia"/>
              </a:rPr>
              <a:t>git</a:t>
            </a:r>
            <a:r>
              <a:rPr sz="2400" spc="-100" dirty="0">
                <a:latin typeface="Constantia"/>
                <a:cs typeface="Constantia"/>
              </a:rPr>
              <a:t> </a:t>
            </a:r>
            <a:r>
              <a:rPr sz="2400" dirty="0">
                <a:latin typeface="Constantia"/>
                <a:cs typeface="Constantia"/>
              </a:rPr>
              <a:t>push</a:t>
            </a:r>
            <a:r>
              <a:rPr sz="2400" spc="-60" dirty="0">
                <a:latin typeface="Constantia"/>
                <a:cs typeface="Constantia"/>
              </a:rPr>
              <a:t> </a:t>
            </a:r>
            <a:r>
              <a:rPr sz="2400" spc="-10" dirty="0">
                <a:latin typeface="Constantia"/>
                <a:cs typeface="Constantia"/>
              </a:rPr>
              <a:t>[&lt;remote&gt;]</a:t>
            </a:r>
            <a:r>
              <a:rPr sz="2400" spc="-15" dirty="0">
                <a:latin typeface="Constantia"/>
                <a:cs typeface="Constantia"/>
              </a:rPr>
              <a:t> </a:t>
            </a:r>
            <a:r>
              <a:rPr sz="2400" spc="-10" dirty="0">
                <a:latin typeface="Constantia"/>
                <a:cs typeface="Constantia"/>
              </a:rPr>
              <a:t>[&lt;nombre</a:t>
            </a:r>
            <a:r>
              <a:rPr sz="2400" spc="-55" dirty="0">
                <a:latin typeface="Constantia"/>
                <a:cs typeface="Constantia"/>
              </a:rPr>
              <a:t> </a:t>
            </a:r>
            <a:r>
              <a:rPr sz="2400" spc="-10" dirty="0">
                <a:latin typeface="Constantia"/>
                <a:cs typeface="Constantia"/>
              </a:rPr>
              <a:t>branch&gt;]</a:t>
            </a:r>
            <a:endParaRPr sz="2400">
              <a:latin typeface="Constantia"/>
              <a:cs typeface="Constantia"/>
            </a:endParaRPr>
          </a:p>
          <a:p>
            <a:pPr lvl="1">
              <a:lnSpc>
                <a:spcPct val="100000"/>
              </a:lnSpc>
              <a:spcBef>
                <a:spcPts val="45"/>
              </a:spcBef>
              <a:buFont typeface="Arial MT"/>
              <a:buChar char="–"/>
            </a:pPr>
            <a:endParaRPr sz="3800">
              <a:latin typeface="Constantia"/>
              <a:cs typeface="Constantia"/>
            </a:endParaRPr>
          </a:p>
          <a:p>
            <a:pPr marL="355600" indent="-342900">
              <a:lnSpc>
                <a:spcPct val="100000"/>
              </a:lnSpc>
              <a:buFont typeface="Arial MT"/>
              <a:buChar char="•"/>
              <a:tabLst>
                <a:tab pos="354965" algn="l"/>
                <a:tab pos="355600" algn="l"/>
              </a:tabLst>
            </a:pPr>
            <a:r>
              <a:rPr sz="2800" spc="-10" dirty="0">
                <a:latin typeface="Constantia"/>
                <a:cs typeface="Constantia"/>
              </a:rPr>
              <a:t>¿</a:t>
            </a:r>
            <a:r>
              <a:rPr sz="2800" b="1" spc="-10" dirty="0">
                <a:latin typeface="Constantia"/>
                <a:cs typeface="Constantia"/>
              </a:rPr>
              <a:t>Cómo</a:t>
            </a:r>
            <a:r>
              <a:rPr sz="2800" b="1" spc="-85" dirty="0">
                <a:latin typeface="Constantia"/>
                <a:cs typeface="Constantia"/>
              </a:rPr>
              <a:t> </a:t>
            </a:r>
            <a:r>
              <a:rPr sz="2800" b="1" spc="-5" dirty="0">
                <a:latin typeface="Constantia"/>
                <a:cs typeface="Constantia"/>
              </a:rPr>
              <a:t>"romper"</a:t>
            </a:r>
            <a:r>
              <a:rPr sz="2800" b="1" spc="-65" dirty="0">
                <a:latin typeface="Constantia"/>
                <a:cs typeface="Constantia"/>
              </a:rPr>
              <a:t> </a:t>
            </a:r>
            <a:r>
              <a:rPr sz="2800" b="1" dirty="0">
                <a:latin typeface="Constantia"/>
                <a:cs typeface="Constantia"/>
              </a:rPr>
              <a:t>un</a:t>
            </a:r>
            <a:r>
              <a:rPr sz="2800" b="1" spc="-125" dirty="0">
                <a:latin typeface="Constantia"/>
                <a:cs typeface="Constantia"/>
              </a:rPr>
              <a:t> </a:t>
            </a:r>
            <a:r>
              <a:rPr sz="2800" b="1" spc="-15" dirty="0">
                <a:latin typeface="Constantia"/>
                <a:cs typeface="Constantia"/>
              </a:rPr>
              <a:t>remote</a:t>
            </a:r>
            <a:r>
              <a:rPr sz="2800" spc="-15" dirty="0">
                <a:latin typeface="Constantia"/>
                <a:cs typeface="Constantia"/>
              </a:rPr>
              <a:t>?</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dirty="0">
                <a:latin typeface="Constantia"/>
                <a:cs typeface="Constantia"/>
              </a:rPr>
              <a:t>O</a:t>
            </a:r>
            <a:r>
              <a:rPr sz="2400" spc="-85" dirty="0">
                <a:latin typeface="Constantia"/>
                <a:cs typeface="Constantia"/>
              </a:rPr>
              <a:t> </a:t>
            </a:r>
            <a:r>
              <a:rPr sz="2400" dirty="0">
                <a:latin typeface="Constantia"/>
                <a:cs typeface="Constantia"/>
              </a:rPr>
              <a:t>al</a:t>
            </a:r>
            <a:r>
              <a:rPr sz="2400" spc="-10" dirty="0">
                <a:latin typeface="Constantia"/>
                <a:cs typeface="Constantia"/>
              </a:rPr>
              <a:t> </a:t>
            </a:r>
            <a:r>
              <a:rPr sz="2400" spc="-5" dirty="0">
                <a:latin typeface="Constantia"/>
                <a:cs typeface="Constantia"/>
              </a:rPr>
              <a:t>menos</a:t>
            </a:r>
            <a:r>
              <a:rPr sz="2400" spc="-60" dirty="0">
                <a:latin typeface="Constantia"/>
                <a:cs typeface="Constantia"/>
              </a:rPr>
              <a:t> </a:t>
            </a:r>
            <a:r>
              <a:rPr sz="2400" spc="-5" dirty="0">
                <a:latin typeface="Constantia"/>
                <a:cs typeface="Constantia"/>
              </a:rPr>
              <a:t>molestar</a:t>
            </a:r>
            <a:r>
              <a:rPr sz="2400" spc="-140" dirty="0">
                <a:latin typeface="Constantia"/>
                <a:cs typeface="Constantia"/>
              </a:rPr>
              <a:t> </a:t>
            </a:r>
            <a:r>
              <a:rPr sz="2400" dirty="0">
                <a:latin typeface="Constantia"/>
                <a:cs typeface="Constantia"/>
              </a:rPr>
              <a:t>a</a:t>
            </a:r>
            <a:r>
              <a:rPr sz="2400" spc="-70" dirty="0">
                <a:latin typeface="Constantia"/>
                <a:cs typeface="Constantia"/>
              </a:rPr>
              <a:t> </a:t>
            </a:r>
            <a:r>
              <a:rPr sz="2400" dirty="0">
                <a:latin typeface="Constantia"/>
                <a:cs typeface="Constantia"/>
              </a:rPr>
              <a:t>la</a:t>
            </a:r>
            <a:r>
              <a:rPr sz="2400" spc="-140" dirty="0">
                <a:latin typeface="Constantia"/>
                <a:cs typeface="Constantia"/>
              </a:rPr>
              <a:t> </a:t>
            </a:r>
            <a:r>
              <a:rPr sz="2400" spc="-20" dirty="0">
                <a:latin typeface="Constantia"/>
                <a:cs typeface="Constantia"/>
              </a:rPr>
              <a:t>gente</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spc="-5" dirty="0">
                <a:latin typeface="Constantia"/>
                <a:cs typeface="Constantia"/>
              </a:rPr>
              <a:t>git</a:t>
            </a:r>
            <a:r>
              <a:rPr sz="2400" spc="-95" dirty="0">
                <a:latin typeface="Constantia"/>
                <a:cs typeface="Constantia"/>
              </a:rPr>
              <a:t> </a:t>
            </a:r>
            <a:r>
              <a:rPr sz="2400" dirty="0">
                <a:latin typeface="Constantia"/>
                <a:cs typeface="Constantia"/>
              </a:rPr>
              <a:t>push</a:t>
            </a:r>
            <a:r>
              <a:rPr sz="2400" spc="-50" dirty="0">
                <a:latin typeface="Constantia"/>
                <a:cs typeface="Constantia"/>
              </a:rPr>
              <a:t> </a:t>
            </a:r>
            <a:r>
              <a:rPr sz="2400" spc="-20" dirty="0">
                <a:latin typeface="Constantia"/>
                <a:cs typeface="Constantia"/>
              </a:rPr>
              <a:t>--force</a:t>
            </a:r>
            <a:r>
              <a:rPr sz="2400" spc="-60" dirty="0">
                <a:latin typeface="Constantia"/>
                <a:cs typeface="Constantia"/>
              </a:rPr>
              <a:t> </a:t>
            </a:r>
            <a:r>
              <a:rPr sz="2400" spc="-10" dirty="0">
                <a:latin typeface="Constantia"/>
                <a:cs typeface="Constantia"/>
              </a:rPr>
              <a:t>[&lt;remote&gt;]</a:t>
            </a:r>
            <a:r>
              <a:rPr sz="2400" dirty="0">
                <a:latin typeface="Constantia"/>
                <a:cs typeface="Constantia"/>
              </a:rPr>
              <a:t> </a:t>
            </a:r>
            <a:r>
              <a:rPr sz="2400" spc="-10" dirty="0">
                <a:latin typeface="Constantia"/>
                <a:cs typeface="Constantia"/>
              </a:rPr>
              <a:t>[&lt;branch&gt;]</a:t>
            </a:r>
            <a:endParaRPr sz="240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spc="-20" dirty="0">
                <a:solidFill>
                  <a:srgbClr val="0000FF"/>
                </a:solidFill>
                <a:uFill>
                  <a:solidFill>
                    <a:srgbClr val="0000FF"/>
                  </a:solidFill>
                </a:uFill>
                <a:latin typeface="Constantia"/>
                <a:cs typeface="Constantia"/>
                <a:hlinkClick r:id="rId6"/>
              </a:rPr>
              <a:t>Use</a:t>
            </a:r>
            <a:r>
              <a:rPr sz="2400" u="heavy" spc="-95" dirty="0">
                <a:solidFill>
                  <a:srgbClr val="0000FF"/>
                </a:solidFill>
                <a:uFill>
                  <a:solidFill>
                    <a:srgbClr val="0000FF"/>
                  </a:solidFill>
                </a:uFill>
                <a:latin typeface="Constantia"/>
                <a:cs typeface="Constantia"/>
                <a:hlinkClick r:id="rId6"/>
              </a:rPr>
              <a:t> </a:t>
            </a:r>
            <a:r>
              <a:rPr sz="2400" u="heavy" spc="-5" dirty="0">
                <a:solidFill>
                  <a:srgbClr val="0000FF"/>
                </a:solidFill>
                <a:uFill>
                  <a:solidFill>
                    <a:srgbClr val="0000FF"/>
                  </a:solidFill>
                </a:uFill>
                <a:latin typeface="Constantia"/>
                <a:cs typeface="Constantia"/>
                <a:hlinkClick r:id="rId6"/>
              </a:rPr>
              <a:t>the</a:t>
            </a:r>
            <a:r>
              <a:rPr sz="2400" u="heavy" spc="-85" dirty="0">
                <a:solidFill>
                  <a:srgbClr val="0000FF"/>
                </a:solidFill>
                <a:uFill>
                  <a:solidFill>
                    <a:srgbClr val="0000FF"/>
                  </a:solidFill>
                </a:uFill>
                <a:latin typeface="Constantia"/>
                <a:cs typeface="Constantia"/>
                <a:hlinkClick r:id="rId6"/>
              </a:rPr>
              <a:t> </a:t>
            </a:r>
            <a:r>
              <a:rPr sz="2400" u="heavy" spc="-30" dirty="0">
                <a:solidFill>
                  <a:srgbClr val="0000FF"/>
                </a:solidFill>
                <a:uFill>
                  <a:solidFill>
                    <a:srgbClr val="0000FF"/>
                  </a:solidFill>
                </a:uFill>
                <a:latin typeface="Constantia"/>
                <a:cs typeface="Constantia"/>
                <a:hlinkClick r:id="rId6"/>
              </a:rPr>
              <a:t>Force,</a:t>
            </a:r>
            <a:r>
              <a:rPr sz="2400" u="heavy" spc="-5" dirty="0">
                <a:solidFill>
                  <a:srgbClr val="0000FF"/>
                </a:solidFill>
                <a:uFill>
                  <a:solidFill>
                    <a:srgbClr val="0000FF"/>
                  </a:solidFill>
                </a:uFill>
                <a:latin typeface="Constantia"/>
                <a:cs typeface="Constantia"/>
                <a:hlinkClick r:id="rId6"/>
              </a:rPr>
              <a:t> </a:t>
            </a:r>
            <a:r>
              <a:rPr sz="2400" u="heavy" dirty="0">
                <a:solidFill>
                  <a:srgbClr val="0000FF"/>
                </a:solidFill>
                <a:uFill>
                  <a:solidFill>
                    <a:srgbClr val="0000FF"/>
                  </a:solidFill>
                </a:uFill>
                <a:latin typeface="Constantia"/>
                <a:cs typeface="Constantia"/>
                <a:hlinkClick r:id="rId6"/>
              </a:rPr>
              <a:t>Luca</a:t>
            </a:r>
            <a:endParaRPr sz="2400">
              <a:latin typeface="Constantia"/>
              <a:cs typeface="Constantia"/>
            </a:endParaRPr>
          </a:p>
          <a:p>
            <a:pPr lvl="1">
              <a:lnSpc>
                <a:spcPct val="100000"/>
              </a:lnSpc>
              <a:spcBef>
                <a:spcPts val="45"/>
              </a:spcBef>
              <a:buFont typeface="Arial MT"/>
              <a:buChar char="–"/>
            </a:pPr>
            <a:endParaRPr sz="3800">
              <a:latin typeface="Constantia"/>
              <a:cs typeface="Constantia"/>
            </a:endParaRPr>
          </a:p>
          <a:p>
            <a:pPr marL="355600" indent="-342900">
              <a:lnSpc>
                <a:spcPct val="100000"/>
              </a:lnSpc>
              <a:buFont typeface="Arial MT"/>
              <a:buChar char="•"/>
              <a:tabLst>
                <a:tab pos="354965" algn="l"/>
                <a:tab pos="355600" algn="l"/>
              </a:tabLst>
            </a:pPr>
            <a:r>
              <a:rPr sz="2800" spc="-35" dirty="0">
                <a:latin typeface="Constantia"/>
                <a:cs typeface="Constantia"/>
              </a:rPr>
              <a:t>¿Cómo</a:t>
            </a:r>
            <a:r>
              <a:rPr sz="2800" spc="-95" dirty="0">
                <a:latin typeface="Constantia"/>
                <a:cs typeface="Constantia"/>
              </a:rPr>
              <a:t> </a:t>
            </a:r>
            <a:r>
              <a:rPr sz="2800" spc="-15" dirty="0">
                <a:latin typeface="Constantia"/>
                <a:cs typeface="Constantia"/>
              </a:rPr>
              <a:t>borro</a:t>
            </a:r>
            <a:r>
              <a:rPr sz="2800" spc="-110" dirty="0">
                <a:latin typeface="Constantia"/>
                <a:cs typeface="Constantia"/>
              </a:rPr>
              <a:t> </a:t>
            </a:r>
            <a:r>
              <a:rPr sz="2800" spc="-5" dirty="0">
                <a:latin typeface="Constantia"/>
                <a:cs typeface="Constantia"/>
              </a:rPr>
              <a:t>un</a:t>
            </a:r>
            <a:r>
              <a:rPr sz="2800" spc="-55" dirty="0">
                <a:latin typeface="Constantia"/>
                <a:cs typeface="Constantia"/>
              </a:rPr>
              <a:t> </a:t>
            </a:r>
            <a:r>
              <a:rPr sz="2800" spc="-10" dirty="0">
                <a:latin typeface="Constantia"/>
                <a:cs typeface="Constantia"/>
              </a:rPr>
              <a:t>branch</a:t>
            </a:r>
            <a:r>
              <a:rPr sz="2800" spc="-95" dirty="0">
                <a:latin typeface="Constantia"/>
                <a:cs typeface="Constantia"/>
              </a:rPr>
              <a:t> </a:t>
            </a:r>
            <a:r>
              <a:rPr sz="2800" spc="-15" dirty="0">
                <a:latin typeface="Constantia"/>
                <a:cs typeface="Constantia"/>
              </a:rPr>
              <a:t>remoto?</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100" dirty="0">
                <a:latin typeface="Constantia"/>
                <a:cs typeface="Constantia"/>
              </a:rPr>
              <a:t> </a:t>
            </a:r>
            <a:r>
              <a:rPr sz="2400" dirty="0">
                <a:latin typeface="Constantia"/>
                <a:cs typeface="Constantia"/>
              </a:rPr>
              <a:t>push</a:t>
            </a:r>
            <a:r>
              <a:rPr sz="2400" spc="-120" dirty="0">
                <a:latin typeface="Constantia"/>
                <a:cs typeface="Constantia"/>
              </a:rPr>
              <a:t> </a:t>
            </a:r>
            <a:r>
              <a:rPr sz="2400" spc="-5" dirty="0">
                <a:latin typeface="Constantia"/>
                <a:cs typeface="Constantia"/>
              </a:rPr>
              <a:t>origin</a:t>
            </a:r>
            <a:r>
              <a:rPr sz="2400" spc="-40" dirty="0">
                <a:latin typeface="Constantia"/>
                <a:cs typeface="Constantia"/>
              </a:rPr>
              <a:t> </a:t>
            </a:r>
            <a:r>
              <a:rPr sz="2400" spc="-10" dirty="0">
                <a:latin typeface="Constantia"/>
                <a:cs typeface="Constantia"/>
              </a:rPr>
              <a:t>:&lt;branch&gt;</a:t>
            </a:r>
            <a:endParaRPr sz="2400">
              <a:latin typeface="Constantia"/>
              <a:cs typeface="Constanti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4381" y="153923"/>
              <a:ext cx="3185922" cy="925067"/>
            </a:xfrm>
            <a:prstGeom prst="rect">
              <a:avLst/>
            </a:prstGeom>
          </p:spPr>
        </p:pic>
        <p:pic>
          <p:nvPicPr>
            <p:cNvPr id="9" name="object 9"/>
            <p:cNvPicPr/>
            <p:nvPr/>
          </p:nvPicPr>
          <p:blipFill>
            <a:blip r:embed="rId5" cstate="print"/>
            <a:stretch>
              <a:fillRect/>
            </a:stretch>
          </p:blipFill>
          <p:spPr>
            <a:xfrm>
              <a:off x="4920995" y="153923"/>
              <a:ext cx="1928622" cy="925067"/>
            </a:xfrm>
            <a:prstGeom prst="rect">
              <a:avLst/>
            </a:prstGeom>
          </p:spPr>
        </p:pic>
      </p:grpSp>
      <p:sp>
        <p:nvSpPr>
          <p:cNvPr id="11" name="object 11"/>
          <p:cNvSpPr txBox="1">
            <a:spLocks noGrp="1"/>
          </p:cNvSpPr>
          <p:nvPr>
            <p:ph type="title"/>
          </p:nvPr>
        </p:nvSpPr>
        <p:spPr>
          <a:xfrm>
            <a:off x="2561335" y="273304"/>
            <a:ext cx="4023360" cy="513080"/>
          </a:xfrm>
          <a:prstGeom prst="rect">
            <a:avLst/>
          </a:prstGeom>
        </p:spPr>
        <p:txBody>
          <a:bodyPr vert="horz" wrap="square" lIns="0" tIns="12065" rIns="0" bIns="0" rtlCol="0">
            <a:spAutoFit/>
          </a:bodyPr>
          <a:lstStyle/>
          <a:p>
            <a:pPr marL="12700">
              <a:lnSpc>
                <a:spcPct val="100000"/>
              </a:lnSpc>
              <a:spcBef>
                <a:spcPts val="95"/>
              </a:spcBef>
            </a:pPr>
            <a:r>
              <a:rPr spc="-30" dirty="0"/>
              <a:t>Trabajando</a:t>
            </a:r>
            <a:r>
              <a:rPr dirty="0"/>
              <a:t> </a:t>
            </a:r>
            <a:r>
              <a:rPr spc="-15" dirty="0"/>
              <a:t>con remotes</a:t>
            </a:r>
          </a:p>
        </p:txBody>
      </p:sp>
      <p:sp>
        <p:nvSpPr>
          <p:cNvPr id="12" name="object 12"/>
          <p:cNvSpPr txBox="1"/>
          <p:nvPr/>
        </p:nvSpPr>
        <p:spPr>
          <a:xfrm>
            <a:off x="535940" y="830364"/>
            <a:ext cx="7924165" cy="316547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dirty="0">
                <a:latin typeface="Constantia"/>
                <a:cs typeface="Constantia"/>
              </a:rPr>
              <a:t>¿Puedo</a:t>
            </a:r>
            <a:r>
              <a:rPr sz="2800" spc="-125" dirty="0">
                <a:latin typeface="Constantia"/>
                <a:cs typeface="Constantia"/>
              </a:rPr>
              <a:t> </a:t>
            </a:r>
            <a:r>
              <a:rPr sz="2800" spc="-10" dirty="0">
                <a:latin typeface="Constantia"/>
                <a:cs typeface="Constantia"/>
              </a:rPr>
              <a:t>tener</a:t>
            </a:r>
            <a:r>
              <a:rPr sz="2800" spc="-120" dirty="0">
                <a:latin typeface="Constantia"/>
                <a:cs typeface="Constantia"/>
              </a:rPr>
              <a:t> </a:t>
            </a:r>
            <a:r>
              <a:rPr sz="2800" spc="-5" dirty="0">
                <a:latin typeface="Constantia"/>
                <a:cs typeface="Constantia"/>
              </a:rPr>
              <a:t>más</a:t>
            </a:r>
            <a:r>
              <a:rPr sz="2800" spc="-130" dirty="0">
                <a:latin typeface="Constantia"/>
                <a:cs typeface="Constantia"/>
              </a:rPr>
              <a:t> </a:t>
            </a:r>
            <a:r>
              <a:rPr sz="2800" spc="-5" dirty="0">
                <a:latin typeface="Constantia"/>
                <a:cs typeface="Constantia"/>
              </a:rPr>
              <a:t>de</a:t>
            </a:r>
            <a:r>
              <a:rPr sz="2800" spc="-85" dirty="0">
                <a:latin typeface="Constantia"/>
                <a:cs typeface="Constantia"/>
              </a:rPr>
              <a:t> </a:t>
            </a:r>
            <a:r>
              <a:rPr sz="2800" dirty="0">
                <a:latin typeface="Constantia"/>
                <a:cs typeface="Constantia"/>
              </a:rPr>
              <a:t>1</a:t>
            </a:r>
            <a:r>
              <a:rPr sz="2800" spc="-60" dirty="0">
                <a:latin typeface="Constantia"/>
                <a:cs typeface="Constantia"/>
              </a:rPr>
              <a:t> </a:t>
            </a:r>
            <a:r>
              <a:rPr sz="2800" spc="-15" dirty="0">
                <a:latin typeface="Constantia"/>
                <a:cs typeface="Constantia"/>
              </a:rPr>
              <a:t>remote?</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dirty="0">
                <a:latin typeface="Constantia"/>
                <a:cs typeface="Constantia"/>
              </a:rPr>
              <a:t>Sí</a:t>
            </a:r>
            <a:endParaRPr sz="2400">
              <a:latin typeface="Constantia"/>
              <a:cs typeface="Constantia"/>
            </a:endParaRPr>
          </a:p>
          <a:p>
            <a:pPr marL="355600" marR="349885" indent="-342900">
              <a:lnSpc>
                <a:spcPct val="100000"/>
              </a:lnSpc>
              <a:spcBef>
                <a:spcPts val="650"/>
              </a:spcBef>
              <a:buFont typeface="Arial MT"/>
              <a:buChar char="•"/>
              <a:tabLst>
                <a:tab pos="354965" algn="l"/>
                <a:tab pos="355600" algn="l"/>
              </a:tabLst>
            </a:pPr>
            <a:r>
              <a:rPr sz="2800" dirty="0">
                <a:latin typeface="Constantia"/>
                <a:cs typeface="Constantia"/>
              </a:rPr>
              <a:t>¿Puedo</a:t>
            </a:r>
            <a:r>
              <a:rPr sz="2800" spc="-160" dirty="0">
                <a:latin typeface="Constantia"/>
                <a:cs typeface="Constantia"/>
              </a:rPr>
              <a:t> </a:t>
            </a:r>
            <a:r>
              <a:rPr sz="2800" spc="-15" dirty="0">
                <a:latin typeface="Constantia"/>
                <a:cs typeface="Constantia"/>
              </a:rPr>
              <a:t>colaborar</a:t>
            </a:r>
            <a:r>
              <a:rPr sz="2800" spc="-155" dirty="0">
                <a:latin typeface="Constantia"/>
                <a:cs typeface="Constantia"/>
              </a:rPr>
              <a:t> </a:t>
            </a:r>
            <a:r>
              <a:rPr sz="2800" spc="-20" dirty="0">
                <a:latin typeface="Constantia"/>
                <a:cs typeface="Constantia"/>
              </a:rPr>
              <a:t>con</a:t>
            </a:r>
            <a:r>
              <a:rPr sz="2800" spc="-125" dirty="0">
                <a:latin typeface="Constantia"/>
                <a:cs typeface="Constantia"/>
              </a:rPr>
              <a:t> </a:t>
            </a:r>
            <a:r>
              <a:rPr sz="2800" spc="-15" dirty="0">
                <a:latin typeface="Constantia"/>
                <a:cs typeface="Constantia"/>
              </a:rPr>
              <a:t>otro</a:t>
            </a:r>
            <a:r>
              <a:rPr sz="2800" spc="-145" dirty="0">
                <a:latin typeface="Constantia"/>
                <a:cs typeface="Constantia"/>
              </a:rPr>
              <a:t> </a:t>
            </a:r>
            <a:r>
              <a:rPr sz="2800" spc="-15" dirty="0">
                <a:latin typeface="Constantia"/>
                <a:cs typeface="Constantia"/>
              </a:rPr>
              <a:t>compañero</a:t>
            </a:r>
            <a:r>
              <a:rPr sz="2800" spc="-150" dirty="0">
                <a:latin typeface="Constantia"/>
                <a:cs typeface="Constantia"/>
              </a:rPr>
              <a:t> </a:t>
            </a:r>
            <a:r>
              <a:rPr sz="2800" dirty="0">
                <a:latin typeface="Constantia"/>
                <a:cs typeface="Constantia"/>
              </a:rPr>
              <a:t>sin</a:t>
            </a:r>
            <a:r>
              <a:rPr sz="2800" spc="-95" dirty="0">
                <a:latin typeface="Constantia"/>
                <a:cs typeface="Constantia"/>
              </a:rPr>
              <a:t> </a:t>
            </a:r>
            <a:r>
              <a:rPr sz="2800" dirty="0">
                <a:latin typeface="Constantia"/>
                <a:cs typeface="Constantia"/>
              </a:rPr>
              <a:t>pasar </a:t>
            </a:r>
            <a:r>
              <a:rPr sz="2800" spc="-685" dirty="0">
                <a:latin typeface="Constantia"/>
                <a:cs typeface="Constantia"/>
              </a:rPr>
              <a:t> </a:t>
            </a:r>
            <a:r>
              <a:rPr sz="2800" spc="-5" dirty="0">
                <a:latin typeface="Constantia"/>
                <a:cs typeface="Constantia"/>
              </a:rPr>
              <a:t>por</a:t>
            </a:r>
            <a:r>
              <a:rPr sz="2800" spc="-175" dirty="0">
                <a:latin typeface="Constantia"/>
                <a:cs typeface="Constantia"/>
              </a:rPr>
              <a:t> </a:t>
            </a:r>
            <a:r>
              <a:rPr sz="2800" dirty="0">
                <a:latin typeface="Constantia"/>
                <a:cs typeface="Constantia"/>
              </a:rPr>
              <a:t>el</a:t>
            </a:r>
            <a:r>
              <a:rPr sz="2800" spc="-50" dirty="0">
                <a:latin typeface="Constantia"/>
                <a:cs typeface="Constantia"/>
              </a:rPr>
              <a:t> </a:t>
            </a:r>
            <a:r>
              <a:rPr sz="2800" spc="-10" dirty="0">
                <a:latin typeface="Constantia"/>
                <a:cs typeface="Constantia"/>
              </a:rPr>
              <a:t>repositorio</a:t>
            </a:r>
            <a:r>
              <a:rPr sz="2800" spc="-100" dirty="0">
                <a:latin typeface="Constantia"/>
                <a:cs typeface="Constantia"/>
              </a:rPr>
              <a:t> </a:t>
            </a:r>
            <a:r>
              <a:rPr sz="2800" spc="-10" dirty="0">
                <a:latin typeface="Constantia"/>
                <a:cs typeface="Constantia"/>
              </a:rPr>
              <a:t>"maestro"?</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dirty="0">
                <a:latin typeface="Constantia"/>
                <a:cs typeface="Constantia"/>
              </a:rPr>
              <a:t>Sí</a:t>
            </a:r>
            <a:endParaRPr sz="2400">
              <a:latin typeface="Constantia"/>
              <a:cs typeface="Constantia"/>
            </a:endParaRPr>
          </a:p>
          <a:p>
            <a:pPr marL="755650" marR="5080" lvl="1" indent="-285750">
              <a:lnSpc>
                <a:spcPct val="100000"/>
              </a:lnSpc>
              <a:spcBef>
                <a:spcPts val="575"/>
              </a:spcBef>
              <a:buFont typeface="Arial MT"/>
              <a:buChar char="–"/>
              <a:tabLst>
                <a:tab pos="755650" algn="l"/>
              </a:tabLst>
            </a:pPr>
            <a:r>
              <a:rPr sz="2400" spc="-5" dirty="0">
                <a:latin typeface="Constantia"/>
                <a:cs typeface="Constantia"/>
              </a:rPr>
              <a:t>Añades</a:t>
            </a:r>
            <a:r>
              <a:rPr sz="2400" spc="-85" dirty="0">
                <a:latin typeface="Constantia"/>
                <a:cs typeface="Constantia"/>
              </a:rPr>
              <a:t> </a:t>
            </a:r>
            <a:r>
              <a:rPr sz="2400" spc="-5" dirty="0">
                <a:latin typeface="Constantia"/>
                <a:cs typeface="Constantia"/>
              </a:rPr>
              <a:t>un</a:t>
            </a:r>
            <a:r>
              <a:rPr sz="2400" spc="-70" dirty="0">
                <a:latin typeface="Constantia"/>
                <a:cs typeface="Constantia"/>
              </a:rPr>
              <a:t> </a:t>
            </a:r>
            <a:r>
              <a:rPr sz="2400" spc="-15" dirty="0">
                <a:latin typeface="Constantia"/>
                <a:cs typeface="Constantia"/>
              </a:rPr>
              <a:t>remote</a:t>
            </a:r>
            <a:r>
              <a:rPr sz="2400" spc="-105" dirty="0">
                <a:latin typeface="Constantia"/>
                <a:cs typeface="Constantia"/>
              </a:rPr>
              <a:t> </a:t>
            </a:r>
            <a:r>
              <a:rPr sz="2400" spc="-5" dirty="0">
                <a:latin typeface="Constantia"/>
                <a:cs typeface="Constantia"/>
              </a:rPr>
              <a:t>que</a:t>
            </a:r>
            <a:r>
              <a:rPr sz="2400" spc="-125" dirty="0">
                <a:latin typeface="Constantia"/>
                <a:cs typeface="Constantia"/>
              </a:rPr>
              <a:t> </a:t>
            </a:r>
            <a:r>
              <a:rPr sz="2400" spc="-10" dirty="0">
                <a:latin typeface="Constantia"/>
                <a:cs typeface="Constantia"/>
              </a:rPr>
              <a:t>apunte</a:t>
            </a:r>
            <a:r>
              <a:rPr sz="2400" spc="-125" dirty="0">
                <a:latin typeface="Constantia"/>
                <a:cs typeface="Constantia"/>
              </a:rPr>
              <a:t> </a:t>
            </a:r>
            <a:r>
              <a:rPr sz="2400" dirty="0">
                <a:latin typeface="Constantia"/>
                <a:cs typeface="Constantia"/>
              </a:rPr>
              <a:t>al</a:t>
            </a:r>
            <a:r>
              <a:rPr sz="2400" spc="-45" dirty="0">
                <a:latin typeface="Constantia"/>
                <a:cs typeface="Constantia"/>
              </a:rPr>
              <a:t> </a:t>
            </a:r>
            <a:r>
              <a:rPr sz="2400" spc="-10" dirty="0">
                <a:latin typeface="Constantia"/>
                <a:cs typeface="Constantia"/>
              </a:rPr>
              <a:t>repositorio</a:t>
            </a:r>
            <a:r>
              <a:rPr sz="2400" spc="-85" dirty="0">
                <a:latin typeface="Constantia"/>
                <a:cs typeface="Constantia"/>
              </a:rPr>
              <a:t> </a:t>
            </a:r>
            <a:r>
              <a:rPr sz="2400" spc="-10" dirty="0">
                <a:latin typeface="Constantia"/>
                <a:cs typeface="Constantia"/>
              </a:rPr>
              <a:t>público</a:t>
            </a:r>
            <a:r>
              <a:rPr sz="2400" spc="-125" dirty="0">
                <a:latin typeface="Constantia"/>
                <a:cs typeface="Constantia"/>
              </a:rPr>
              <a:t> </a:t>
            </a:r>
            <a:r>
              <a:rPr sz="2400" spc="-5" dirty="0">
                <a:latin typeface="Constantia"/>
                <a:cs typeface="Constantia"/>
              </a:rPr>
              <a:t>de </a:t>
            </a:r>
            <a:r>
              <a:rPr sz="2400" spc="-585" dirty="0">
                <a:latin typeface="Constantia"/>
                <a:cs typeface="Constantia"/>
              </a:rPr>
              <a:t> </a:t>
            </a:r>
            <a:r>
              <a:rPr sz="2400" spc="-5" dirty="0">
                <a:latin typeface="Constantia"/>
                <a:cs typeface="Constantia"/>
              </a:rPr>
              <a:t>tu</a:t>
            </a:r>
            <a:r>
              <a:rPr sz="2400" spc="-95" dirty="0">
                <a:latin typeface="Constantia"/>
                <a:cs typeface="Constantia"/>
              </a:rPr>
              <a:t> </a:t>
            </a:r>
            <a:r>
              <a:rPr sz="2400" spc="-10" dirty="0">
                <a:latin typeface="Constantia"/>
                <a:cs typeface="Constantia"/>
              </a:rPr>
              <a:t>compañero</a:t>
            </a:r>
            <a:r>
              <a:rPr sz="2400" spc="-130" dirty="0">
                <a:latin typeface="Constantia"/>
                <a:cs typeface="Constantia"/>
              </a:rPr>
              <a:t> </a:t>
            </a:r>
            <a:r>
              <a:rPr sz="2400" dirty="0">
                <a:latin typeface="Constantia"/>
                <a:cs typeface="Constantia"/>
              </a:rPr>
              <a:t>y</a:t>
            </a:r>
            <a:r>
              <a:rPr sz="2400" spc="-95" dirty="0">
                <a:latin typeface="Constantia"/>
                <a:cs typeface="Constantia"/>
              </a:rPr>
              <a:t> </a:t>
            </a:r>
            <a:r>
              <a:rPr sz="2400" spc="-20" dirty="0">
                <a:latin typeface="Constantia"/>
                <a:cs typeface="Constantia"/>
              </a:rPr>
              <a:t>te</a:t>
            </a:r>
            <a:r>
              <a:rPr sz="2400" spc="-80" dirty="0">
                <a:latin typeface="Constantia"/>
                <a:cs typeface="Constantia"/>
              </a:rPr>
              <a:t> </a:t>
            </a:r>
            <a:r>
              <a:rPr sz="2400" spc="-10" dirty="0">
                <a:latin typeface="Constantia"/>
                <a:cs typeface="Constantia"/>
              </a:rPr>
              <a:t>traes</a:t>
            </a:r>
            <a:r>
              <a:rPr sz="2400" spc="-105" dirty="0">
                <a:latin typeface="Constantia"/>
                <a:cs typeface="Constantia"/>
              </a:rPr>
              <a:t> </a:t>
            </a:r>
            <a:r>
              <a:rPr sz="2400" dirty="0">
                <a:latin typeface="Constantia"/>
                <a:cs typeface="Constantia"/>
              </a:rPr>
              <a:t>el</a:t>
            </a:r>
            <a:r>
              <a:rPr sz="2400" spc="-10" dirty="0">
                <a:latin typeface="Constantia"/>
                <a:cs typeface="Constantia"/>
              </a:rPr>
              <a:t> branch</a:t>
            </a:r>
            <a:r>
              <a:rPr sz="2400" spc="-90" dirty="0">
                <a:latin typeface="Constantia"/>
                <a:cs typeface="Constantia"/>
              </a:rPr>
              <a:t> </a:t>
            </a:r>
            <a:r>
              <a:rPr sz="2400" spc="-5" dirty="0">
                <a:latin typeface="Constantia"/>
                <a:cs typeface="Constantia"/>
              </a:rPr>
              <a:t>que</a:t>
            </a:r>
            <a:r>
              <a:rPr sz="2400" spc="-130" dirty="0">
                <a:latin typeface="Constantia"/>
                <a:cs typeface="Constantia"/>
              </a:rPr>
              <a:t> </a:t>
            </a:r>
            <a:r>
              <a:rPr sz="2400" spc="-10" dirty="0">
                <a:latin typeface="Constantia"/>
                <a:cs typeface="Constantia"/>
              </a:rPr>
              <a:t>quieras</a:t>
            </a:r>
            <a:r>
              <a:rPr sz="2400" spc="-95" dirty="0">
                <a:latin typeface="Constantia"/>
                <a:cs typeface="Constantia"/>
              </a:rPr>
              <a:t> </a:t>
            </a:r>
            <a:r>
              <a:rPr sz="2400" spc="-40" dirty="0">
                <a:latin typeface="Constantia"/>
                <a:cs typeface="Constantia"/>
              </a:rPr>
              <a:t>probar.</a:t>
            </a:r>
            <a:endParaRPr sz="2400">
              <a:latin typeface="Constantia"/>
              <a:cs typeface="Constanti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410712" y="153923"/>
              <a:ext cx="1044701" cy="925067"/>
            </a:xfrm>
            <a:prstGeom prst="rect">
              <a:avLst/>
            </a:prstGeom>
          </p:spPr>
        </p:pic>
        <p:pic>
          <p:nvPicPr>
            <p:cNvPr id="9" name="object 9"/>
            <p:cNvPicPr/>
            <p:nvPr/>
          </p:nvPicPr>
          <p:blipFill>
            <a:blip r:embed="rId5" cstate="print"/>
            <a:stretch>
              <a:fillRect/>
            </a:stretch>
          </p:blipFill>
          <p:spPr>
            <a:xfrm>
              <a:off x="3989831" y="153923"/>
              <a:ext cx="1742693" cy="925067"/>
            </a:xfrm>
            <a:prstGeom prst="rect">
              <a:avLst/>
            </a:prstGeom>
          </p:spPr>
        </p:pic>
      </p:grpSp>
      <p:pic>
        <p:nvPicPr>
          <p:cNvPr id="12" name="object 12"/>
          <p:cNvPicPr/>
          <p:nvPr/>
        </p:nvPicPr>
        <p:blipFill>
          <a:blip r:embed="rId6" cstate="print"/>
          <a:stretch>
            <a:fillRect/>
          </a:stretch>
        </p:blipFill>
        <p:spPr>
          <a:xfrm>
            <a:off x="5600571" y="4958574"/>
            <a:ext cx="2736342" cy="1262913"/>
          </a:xfrm>
          <a:prstGeom prst="rect">
            <a:avLst/>
          </a:prstGeom>
        </p:spPr>
      </p:pic>
      <p:sp>
        <p:nvSpPr>
          <p:cNvPr id="13" name="object 13"/>
          <p:cNvSpPr txBox="1">
            <a:spLocks noGrp="1"/>
          </p:cNvSpPr>
          <p:nvPr>
            <p:ph type="title"/>
          </p:nvPr>
        </p:nvSpPr>
        <p:spPr>
          <a:xfrm>
            <a:off x="3677920" y="273304"/>
            <a:ext cx="1790064" cy="513080"/>
          </a:xfrm>
          <a:prstGeom prst="rect">
            <a:avLst/>
          </a:prstGeom>
        </p:spPr>
        <p:txBody>
          <a:bodyPr vert="horz" wrap="square" lIns="0" tIns="12065" rIns="0" bIns="0" rtlCol="0">
            <a:spAutoFit/>
          </a:bodyPr>
          <a:lstStyle/>
          <a:p>
            <a:pPr marL="12700">
              <a:lnSpc>
                <a:spcPct val="100000"/>
              </a:lnSpc>
              <a:spcBef>
                <a:spcPts val="95"/>
              </a:spcBef>
            </a:pPr>
            <a:r>
              <a:rPr spc="-5" dirty="0"/>
              <a:t>Git</a:t>
            </a:r>
            <a:r>
              <a:rPr spc="-45" dirty="0"/>
              <a:t> </a:t>
            </a:r>
            <a:r>
              <a:rPr spc="-15" dirty="0"/>
              <a:t>Rebase</a:t>
            </a:r>
          </a:p>
        </p:txBody>
      </p:sp>
      <p:pic>
        <p:nvPicPr>
          <p:cNvPr id="14" name="object 14"/>
          <p:cNvPicPr/>
          <p:nvPr/>
        </p:nvPicPr>
        <p:blipFill>
          <a:blip r:embed="rId7" cstate="print"/>
          <a:stretch>
            <a:fillRect/>
          </a:stretch>
        </p:blipFill>
        <p:spPr>
          <a:xfrm>
            <a:off x="534916" y="2283824"/>
            <a:ext cx="2139364" cy="1700292"/>
          </a:xfrm>
          <a:prstGeom prst="rect">
            <a:avLst/>
          </a:prstGeom>
        </p:spPr>
      </p:pic>
      <p:pic>
        <p:nvPicPr>
          <p:cNvPr id="15" name="object 15"/>
          <p:cNvPicPr/>
          <p:nvPr/>
        </p:nvPicPr>
        <p:blipFill>
          <a:blip r:embed="rId8" cstate="print"/>
          <a:stretch>
            <a:fillRect/>
          </a:stretch>
        </p:blipFill>
        <p:spPr>
          <a:xfrm>
            <a:off x="5810923" y="2218709"/>
            <a:ext cx="2858203" cy="1765153"/>
          </a:xfrm>
          <a:prstGeom prst="rect">
            <a:avLst/>
          </a:prstGeom>
        </p:spPr>
      </p:pic>
      <p:sp>
        <p:nvSpPr>
          <p:cNvPr id="16" name="object 16"/>
          <p:cNvSpPr txBox="1"/>
          <p:nvPr/>
        </p:nvSpPr>
        <p:spPr>
          <a:xfrm>
            <a:off x="535940" y="848868"/>
            <a:ext cx="7805420" cy="2166620"/>
          </a:xfrm>
          <a:prstGeom prst="rect">
            <a:avLst/>
          </a:prstGeom>
        </p:spPr>
        <p:txBody>
          <a:bodyPr vert="horz" wrap="square" lIns="0" tIns="85725" rIns="0" bIns="0" rtlCol="0">
            <a:spAutoFit/>
          </a:bodyPr>
          <a:lstStyle/>
          <a:p>
            <a:pPr marL="355600" indent="-342900">
              <a:lnSpc>
                <a:spcPct val="100000"/>
              </a:lnSpc>
              <a:spcBef>
                <a:spcPts val="675"/>
              </a:spcBef>
              <a:buFont typeface="Arial MT"/>
              <a:buChar char="•"/>
              <a:tabLst>
                <a:tab pos="354965" algn="l"/>
                <a:tab pos="355600" algn="l"/>
              </a:tabLst>
            </a:pPr>
            <a:r>
              <a:rPr sz="2400" dirty="0">
                <a:latin typeface="Constantia"/>
                <a:cs typeface="Constantia"/>
              </a:rPr>
              <a:t>Es</a:t>
            </a:r>
            <a:r>
              <a:rPr sz="2400" spc="-120" dirty="0">
                <a:latin typeface="Constantia"/>
                <a:cs typeface="Constantia"/>
              </a:rPr>
              <a:t> </a:t>
            </a:r>
            <a:r>
              <a:rPr sz="2400" spc="-15" dirty="0">
                <a:latin typeface="Constantia"/>
                <a:cs typeface="Constantia"/>
              </a:rPr>
              <a:t>otra</a:t>
            </a:r>
            <a:r>
              <a:rPr sz="2400" spc="-50" dirty="0">
                <a:latin typeface="Constantia"/>
                <a:cs typeface="Constantia"/>
              </a:rPr>
              <a:t> </a:t>
            </a:r>
            <a:r>
              <a:rPr sz="2400" spc="-15" dirty="0">
                <a:latin typeface="Constantia"/>
                <a:cs typeface="Constantia"/>
              </a:rPr>
              <a:t>manera</a:t>
            </a:r>
            <a:r>
              <a:rPr sz="2400" spc="-120" dirty="0">
                <a:latin typeface="Constantia"/>
                <a:cs typeface="Constantia"/>
              </a:rPr>
              <a:t> </a:t>
            </a:r>
            <a:r>
              <a:rPr sz="2400" spc="-5" dirty="0">
                <a:latin typeface="Constantia"/>
                <a:cs typeface="Constantia"/>
              </a:rPr>
              <a:t>de</a:t>
            </a:r>
            <a:r>
              <a:rPr sz="2400" spc="-60" dirty="0">
                <a:latin typeface="Constantia"/>
                <a:cs typeface="Constantia"/>
              </a:rPr>
              <a:t> </a:t>
            </a:r>
            <a:r>
              <a:rPr sz="2400" spc="-15" dirty="0">
                <a:latin typeface="Constantia"/>
                <a:cs typeface="Constantia"/>
              </a:rPr>
              <a:t>integrar</a:t>
            </a:r>
            <a:r>
              <a:rPr sz="2400" spc="-125" dirty="0">
                <a:latin typeface="Constantia"/>
                <a:cs typeface="Constantia"/>
              </a:rPr>
              <a:t> </a:t>
            </a:r>
            <a:r>
              <a:rPr sz="2400" spc="-5" dirty="0">
                <a:latin typeface="Constantia"/>
                <a:cs typeface="Constantia"/>
              </a:rPr>
              <a:t>cambios</a:t>
            </a:r>
            <a:r>
              <a:rPr sz="2400" spc="-105" dirty="0">
                <a:latin typeface="Constantia"/>
                <a:cs typeface="Constantia"/>
              </a:rPr>
              <a:t> </a:t>
            </a:r>
            <a:r>
              <a:rPr sz="2400" spc="-5" dirty="0">
                <a:latin typeface="Constantia"/>
                <a:cs typeface="Constantia"/>
              </a:rPr>
              <a:t>de</a:t>
            </a:r>
            <a:r>
              <a:rPr sz="2400" spc="-95" dirty="0">
                <a:latin typeface="Constantia"/>
                <a:cs typeface="Constantia"/>
              </a:rPr>
              <a:t> </a:t>
            </a:r>
            <a:r>
              <a:rPr sz="2400" spc="-5" dirty="0">
                <a:latin typeface="Constantia"/>
                <a:cs typeface="Constantia"/>
              </a:rPr>
              <a:t>un</a:t>
            </a:r>
            <a:r>
              <a:rPr sz="2400" spc="-35" dirty="0">
                <a:latin typeface="Constantia"/>
                <a:cs typeface="Constantia"/>
              </a:rPr>
              <a:t> </a:t>
            </a:r>
            <a:r>
              <a:rPr sz="2400" spc="-10" dirty="0">
                <a:latin typeface="Constantia"/>
                <a:cs typeface="Constantia"/>
              </a:rPr>
              <a:t>branch</a:t>
            </a:r>
            <a:r>
              <a:rPr sz="2400" spc="-90" dirty="0">
                <a:latin typeface="Constantia"/>
                <a:cs typeface="Constantia"/>
              </a:rPr>
              <a:t> </a:t>
            </a:r>
            <a:r>
              <a:rPr sz="2400" dirty="0">
                <a:latin typeface="Constantia"/>
                <a:cs typeface="Constantia"/>
              </a:rPr>
              <a:t>en</a:t>
            </a:r>
            <a:r>
              <a:rPr sz="2400" spc="-95" dirty="0">
                <a:latin typeface="Constantia"/>
                <a:cs typeface="Constantia"/>
              </a:rPr>
              <a:t> </a:t>
            </a:r>
            <a:r>
              <a:rPr sz="2400" spc="-10" dirty="0">
                <a:latin typeface="Constantia"/>
                <a:cs typeface="Constantia"/>
              </a:rPr>
              <a:t>otro</a:t>
            </a:r>
            <a:endParaRPr sz="2400">
              <a:latin typeface="Constantia"/>
              <a:cs typeface="Constantia"/>
            </a:endParaRPr>
          </a:p>
          <a:p>
            <a:pPr marL="355600" indent="-342900">
              <a:lnSpc>
                <a:spcPct val="100000"/>
              </a:lnSpc>
              <a:spcBef>
                <a:spcPts val="575"/>
              </a:spcBef>
              <a:buFont typeface="Arial MT"/>
              <a:buChar char="•"/>
              <a:tabLst>
                <a:tab pos="354965" algn="l"/>
                <a:tab pos="355600" algn="l"/>
              </a:tabLst>
            </a:pPr>
            <a:r>
              <a:rPr sz="2400" b="1" spc="-20" dirty="0">
                <a:latin typeface="Constantia"/>
                <a:cs typeface="Constantia"/>
              </a:rPr>
              <a:t>ADVERTENCIA:</a:t>
            </a:r>
            <a:r>
              <a:rPr sz="2400" b="1" spc="15" dirty="0">
                <a:latin typeface="Constantia"/>
                <a:cs typeface="Constantia"/>
              </a:rPr>
              <a:t> </a:t>
            </a:r>
            <a:r>
              <a:rPr sz="2400" b="1" spc="-5" dirty="0">
                <a:latin typeface="Constantia"/>
                <a:cs typeface="Constantia"/>
              </a:rPr>
              <a:t>Reescribe</a:t>
            </a:r>
            <a:r>
              <a:rPr sz="2400" b="1" spc="-65" dirty="0">
                <a:latin typeface="Constantia"/>
                <a:cs typeface="Constantia"/>
              </a:rPr>
              <a:t> </a:t>
            </a:r>
            <a:r>
              <a:rPr sz="2400" b="1" spc="-5" dirty="0">
                <a:latin typeface="Constantia"/>
                <a:cs typeface="Constantia"/>
              </a:rPr>
              <a:t>la</a:t>
            </a:r>
            <a:r>
              <a:rPr sz="2400" b="1" spc="-65" dirty="0">
                <a:latin typeface="Constantia"/>
                <a:cs typeface="Constantia"/>
              </a:rPr>
              <a:t> </a:t>
            </a:r>
            <a:r>
              <a:rPr sz="2400" b="1" spc="-10" dirty="0">
                <a:latin typeface="Constantia"/>
                <a:cs typeface="Constantia"/>
              </a:rPr>
              <a:t>historia</a:t>
            </a:r>
            <a:r>
              <a:rPr sz="2400" b="1" spc="-110" dirty="0">
                <a:latin typeface="Constantia"/>
                <a:cs typeface="Constantia"/>
              </a:rPr>
              <a:t> </a:t>
            </a:r>
            <a:r>
              <a:rPr sz="2400" b="1" spc="-5" dirty="0">
                <a:latin typeface="Constantia"/>
                <a:cs typeface="Constantia"/>
              </a:rPr>
              <a:t>del</a:t>
            </a:r>
            <a:r>
              <a:rPr sz="2400" b="1" spc="-45" dirty="0">
                <a:latin typeface="Constantia"/>
                <a:cs typeface="Constantia"/>
              </a:rPr>
              <a:t> </a:t>
            </a:r>
            <a:r>
              <a:rPr sz="2400" b="1" spc="-10" dirty="0">
                <a:latin typeface="Constantia"/>
                <a:cs typeface="Constantia"/>
              </a:rPr>
              <a:t>repositorio</a:t>
            </a:r>
            <a:endParaRPr sz="2400">
              <a:latin typeface="Constantia"/>
              <a:cs typeface="Constantia"/>
            </a:endParaRPr>
          </a:p>
          <a:p>
            <a:pPr marL="469900">
              <a:lnSpc>
                <a:spcPct val="100000"/>
              </a:lnSpc>
              <a:spcBef>
                <a:spcPts val="509"/>
              </a:spcBef>
              <a:tabLst>
                <a:tab pos="755015" algn="l"/>
              </a:tabLst>
            </a:pPr>
            <a:r>
              <a:rPr sz="2000" spc="-5" dirty="0">
                <a:latin typeface="Arial MT"/>
                <a:cs typeface="Arial MT"/>
              </a:rPr>
              <a:t>–	</a:t>
            </a:r>
            <a:r>
              <a:rPr sz="2000" spc="-5" dirty="0">
                <a:latin typeface="Constantia"/>
                <a:cs typeface="Constantia"/>
              </a:rPr>
              <a:t>Si no</a:t>
            </a:r>
            <a:r>
              <a:rPr sz="2000" spc="-100" dirty="0">
                <a:latin typeface="Constantia"/>
                <a:cs typeface="Constantia"/>
              </a:rPr>
              <a:t> </a:t>
            </a:r>
            <a:r>
              <a:rPr sz="2000" spc="-5" dirty="0">
                <a:latin typeface="Constantia"/>
                <a:cs typeface="Constantia"/>
              </a:rPr>
              <a:t>se</a:t>
            </a:r>
            <a:r>
              <a:rPr sz="2000" spc="-75" dirty="0">
                <a:latin typeface="Constantia"/>
                <a:cs typeface="Constantia"/>
              </a:rPr>
              <a:t> </a:t>
            </a:r>
            <a:r>
              <a:rPr sz="2000" spc="-5" dirty="0">
                <a:latin typeface="Constantia"/>
                <a:cs typeface="Constantia"/>
              </a:rPr>
              <a:t>tiene</a:t>
            </a:r>
            <a:r>
              <a:rPr sz="2000" spc="-100" dirty="0">
                <a:latin typeface="Constantia"/>
                <a:cs typeface="Constantia"/>
              </a:rPr>
              <a:t> </a:t>
            </a:r>
            <a:r>
              <a:rPr sz="2000" spc="-5" dirty="0">
                <a:latin typeface="Constantia"/>
                <a:cs typeface="Constantia"/>
              </a:rPr>
              <a:t>cuidado</a:t>
            </a:r>
            <a:r>
              <a:rPr sz="2000" spc="-95" dirty="0">
                <a:latin typeface="Constantia"/>
                <a:cs typeface="Constantia"/>
              </a:rPr>
              <a:t> </a:t>
            </a:r>
            <a:r>
              <a:rPr sz="2000" spc="-5" dirty="0">
                <a:latin typeface="Constantia"/>
                <a:cs typeface="Constantia"/>
              </a:rPr>
              <a:t>se</a:t>
            </a:r>
            <a:r>
              <a:rPr sz="2000" spc="-80" dirty="0">
                <a:latin typeface="Constantia"/>
                <a:cs typeface="Constantia"/>
              </a:rPr>
              <a:t> </a:t>
            </a:r>
            <a:r>
              <a:rPr sz="2000" spc="-5" dirty="0">
                <a:latin typeface="Constantia"/>
                <a:cs typeface="Constantia"/>
              </a:rPr>
              <a:t>puede</a:t>
            </a:r>
            <a:r>
              <a:rPr sz="2000" spc="-35" dirty="0">
                <a:latin typeface="Constantia"/>
                <a:cs typeface="Constantia"/>
              </a:rPr>
              <a:t> </a:t>
            </a:r>
            <a:r>
              <a:rPr sz="2000" spc="-5" dirty="0">
                <a:latin typeface="Constantia"/>
                <a:cs typeface="Constantia"/>
              </a:rPr>
              <a:t>liar</a:t>
            </a:r>
            <a:endParaRPr sz="2000">
              <a:latin typeface="Constantia"/>
              <a:cs typeface="Constantia"/>
            </a:endParaRPr>
          </a:p>
          <a:p>
            <a:pPr>
              <a:lnSpc>
                <a:spcPct val="100000"/>
              </a:lnSpc>
              <a:spcBef>
                <a:spcPts val="30"/>
              </a:spcBef>
            </a:pPr>
            <a:endParaRPr sz="2200">
              <a:latin typeface="Constantia"/>
              <a:cs typeface="Constantia"/>
            </a:endParaRPr>
          </a:p>
          <a:p>
            <a:pPr marL="2437765" marR="2722880">
              <a:lnSpc>
                <a:spcPct val="100000"/>
              </a:lnSpc>
            </a:pPr>
            <a:r>
              <a:rPr sz="1800" dirty="0">
                <a:latin typeface="Consolas"/>
                <a:cs typeface="Consolas"/>
              </a:rPr>
              <a:t>git </a:t>
            </a:r>
            <a:r>
              <a:rPr sz="1800" spc="-5" dirty="0">
                <a:latin typeface="Consolas"/>
                <a:cs typeface="Consolas"/>
              </a:rPr>
              <a:t>checkout master </a:t>
            </a:r>
            <a:r>
              <a:rPr sz="1800" dirty="0">
                <a:latin typeface="Consolas"/>
                <a:cs typeface="Consolas"/>
              </a:rPr>
              <a:t> git</a:t>
            </a:r>
            <a:r>
              <a:rPr sz="1800" spc="-30" dirty="0">
                <a:latin typeface="Consolas"/>
                <a:cs typeface="Consolas"/>
              </a:rPr>
              <a:t> </a:t>
            </a:r>
            <a:r>
              <a:rPr sz="1800" spc="-5" dirty="0">
                <a:latin typeface="Consolas"/>
                <a:cs typeface="Consolas"/>
              </a:rPr>
              <a:t>merge</a:t>
            </a:r>
            <a:r>
              <a:rPr sz="1800" spc="-30" dirty="0">
                <a:latin typeface="Consolas"/>
                <a:cs typeface="Consolas"/>
              </a:rPr>
              <a:t> </a:t>
            </a:r>
            <a:r>
              <a:rPr sz="1800" spc="-5" dirty="0">
                <a:latin typeface="Consolas"/>
                <a:cs typeface="Consolas"/>
              </a:rPr>
              <a:t>experiments</a:t>
            </a:r>
            <a:endParaRPr sz="1800">
              <a:latin typeface="Consolas"/>
              <a:cs typeface="Consolas"/>
            </a:endParaRPr>
          </a:p>
        </p:txBody>
      </p:sp>
      <p:grpSp>
        <p:nvGrpSpPr>
          <p:cNvPr id="17" name="object 17"/>
          <p:cNvGrpSpPr/>
          <p:nvPr/>
        </p:nvGrpSpPr>
        <p:grpSpPr>
          <a:xfrm>
            <a:off x="3695191" y="3110229"/>
            <a:ext cx="1033780" cy="385445"/>
            <a:chOff x="3695191" y="3110229"/>
            <a:chExt cx="1033780" cy="385445"/>
          </a:xfrm>
        </p:grpSpPr>
        <p:sp>
          <p:nvSpPr>
            <p:cNvPr id="18" name="object 18"/>
            <p:cNvSpPr/>
            <p:nvPr/>
          </p:nvSpPr>
          <p:spPr>
            <a:xfrm>
              <a:off x="3707891" y="3122929"/>
              <a:ext cx="1008380" cy="360045"/>
            </a:xfrm>
            <a:custGeom>
              <a:avLst/>
              <a:gdLst/>
              <a:ahLst/>
              <a:cxnLst/>
              <a:rect l="l" t="t" r="r" b="b"/>
              <a:pathLst>
                <a:path w="1008379" h="360045">
                  <a:moveTo>
                    <a:pt x="828167" y="0"/>
                  </a:moveTo>
                  <a:lnTo>
                    <a:pt x="828167" y="89916"/>
                  </a:lnTo>
                  <a:lnTo>
                    <a:pt x="0" y="89916"/>
                  </a:lnTo>
                  <a:lnTo>
                    <a:pt x="0" y="270002"/>
                  </a:lnTo>
                  <a:lnTo>
                    <a:pt x="828167" y="270002"/>
                  </a:lnTo>
                  <a:lnTo>
                    <a:pt x="828167" y="360045"/>
                  </a:lnTo>
                  <a:lnTo>
                    <a:pt x="1008126" y="179959"/>
                  </a:lnTo>
                  <a:lnTo>
                    <a:pt x="828167" y="0"/>
                  </a:lnTo>
                  <a:close/>
                </a:path>
              </a:pathLst>
            </a:custGeom>
            <a:solidFill>
              <a:srgbClr val="4F81BC"/>
            </a:solidFill>
          </p:spPr>
          <p:txBody>
            <a:bodyPr wrap="square" lIns="0" tIns="0" rIns="0" bIns="0" rtlCol="0"/>
            <a:lstStyle/>
            <a:p>
              <a:endParaRPr/>
            </a:p>
          </p:txBody>
        </p:sp>
        <p:sp>
          <p:nvSpPr>
            <p:cNvPr id="19" name="object 19"/>
            <p:cNvSpPr/>
            <p:nvPr/>
          </p:nvSpPr>
          <p:spPr>
            <a:xfrm>
              <a:off x="3707891" y="3122929"/>
              <a:ext cx="1008380" cy="360045"/>
            </a:xfrm>
            <a:custGeom>
              <a:avLst/>
              <a:gdLst/>
              <a:ahLst/>
              <a:cxnLst/>
              <a:rect l="l" t="t" r="r" b="b"/>
              <a:pathLst>
                <a:path w="1008379" h="360045">
                  <a:moveTo>
                    <a:pt x="0" y="89916"/>
                  </a:moveTo>
                  <a:lnTo>
                    <a:pt x="828167" y="89916"/>
                  </a:lnTo>
                  <a:lnTo>
                    <a:pt x="828167" y="0"/>
                  </a:lnTo>
                  <a:lnTo>
                    <a:pt x="1008126" y="179959"/>
                  </a:lnTo>
                  <a:lnTo>
                    <a:pt x="828167" y="360045"/>
                  </a:lnTo>
                  <a:lnTo>
                    <a:pt x="828167" y="270002"/>
                  </a:lnTo>
                  <a:lnTo>
                    <a:pt x="0" y="270002"/>
                  </a:lnTo>
                  <a:lnTo>
                    <a:pt x="0" y="89916"/>
                  </a:lnTo>
                  <a:close/>
                </a:path>
              </a:pathLst>
            </a:custGeom>
            <a:ln w="25399">
              <a:solidFill>
                <a:srgbClr val="385D89"/>
              </a:solidFill>
            </a:ln>
          </p:spPr>
          <p:txBody>
            <a:bodyPr wrap="square" lIns="0" tIns="0" rIns="0" bIns="0" rtlCol="0"/>
            <a:lstStyle/>
            <a:p>
              <a:endParaRPr/>
            </a:p>
          </p:txBody>
        </p:sp>
      </p:grpSp>
      <p:grpSp>
        <p:nvGrpSpPr>
          <p:cNvPr id="20" name="object 20"/>
          <p:cNvGrpSpPr/>
          <p:nvPr/>
        </p:nvGrpSpPr>
        <p:grpSpPr>
          <a:xfrm>
            <a:off x="513398" y="3927602"/>
            <a:ext cx="2858770" cy="2372995"/>
            <a:chOff x="513398" y="3927602"/>
            <a:chExt cx="2858770" cy="2372995"/>
          </a:xfrm>
        </p:grpSpPr>
        <p:pic>
          <p:nvPicPr>
            <p:cNvPr id="21" name="object 21"/>
            <p:cNvPicPr/>
            <p:nvPr/>
          </p:nvPicPr>
          <p:blipFill>
            <a:blip r:embed="rId9" cstate="print"/>
            <a:stretch>
              <a:fillRect/>
            </a:stretch>
          </p:blipFill>
          <p:spPr>
            <a:xfrm>
              <a:off x="513398" y="4941411"/>
              <a:ext cx="2858203" cy="1358880"/>
            </a:xfrm>
            <a:prstGeom prst="rect">
              <a:avLst/>
            </a:prstGeom>
          </p:spPr>
        </p:pic>
        <p:sp>
          <p:nvSpPr>
            <p:cNvPr id="22" name="object 22"/>
            <p:cNvSpPr/>
            <p:nvPr/>
          </p:nvSpPr>
          <p:spPr>
            <a:xfrm>
              <a:off x="971600" y="3940302"/>
              <a:ext cx="360045" cy="1008380"/>
            </a:xfrm>
            <a:custGeom>
              <a:avLst/>
              <a:gdLst/>
              <a:ahLst/>
              <a:cxnLst/>
              <a:rect l="l" t="t" r="r" b="b"/>
              <a:pathLst>
                <a:path w="360044" h="1008379">
                  <a:moveTo>
                    <a:pt x="270027" y="0"/>
                  </a:moveTo>
                  <a:lnTo>
                    <a:pt x="90004" y="0"/>
                  </a:lnTo>
                  <a:lnTo>
                    <a:pt x="90004" y="828040"/>
                  </a:lnTo>
                  <a:lnTo>
                    <a:pt x="0" y="828040"/>
                  </a:lnTo>
                  <a:lnTo>
                    <a:pt x="180022" y="1008126"/>
                  </a:lnTo>
                  <a:lnTo>
                    <a:pt x="359994" y="828040"/>
                  </a:lnTo>
                  <a:lnTo>
                    <a:pt x="270027" y="828040"/>
                  </a:lnTo>
                  <a:lnTo>
                    <a:pt x="270027" y="0"/>
                  </a:lnTo>
                  <a:close/>
                </a:path>
              </a:pathLst>
            </a:custGeom>
            <a:solidFill>
              <a:srgbClr val="4F81BC"/>
            </a:solidFill>
          </p:spPr>
          <p:txBody>
            <a:bodyPr wrap="square" lIns="0" tIns="0" rIns="0" bIns="0" rtlCol="0"/>
            <a:lstStyle/>
            <a:p>
              <a:endParaRPr/>
            </a:p>
          </p:txBody>
        </p:sp>
        <p:sp>
          <p:nvSpPr>
            <p:cNvPr id="23" name="object 23"/>
            <p:cNvSpPr/>
            <p:nvPr/>
          </p:nvSpPr>
          <p:spPr>
            <a:xfrm>
              <a:off x="971600" y="3940302"/>
              <a:ext cx="360045" cy="1008380"/>
            </a:xfrm>
            <a:custGeom>
              <a:avLst/>
              <a:gdLst/>
              <a:ahLst/>
              <a:cxnLst/>
              <a:rect l="l" t="t" r="r" b="b"/>
              <a:pathLst>
                <a:path w="360044" h="1008379">
                  <a:moveTo>
                    <a:pt x="270027" y="0"/>
                  </a:moveTo>
                  <a:lnTo>
                    <a:pt x="270027" y="828040"/>
                  </a:lnTo>
                  <a:lnTo>
                    <a:pt x="359994" y="828040"/>
                  </a:lnTo>
                  <a:lnTo>
                    <a:pt x="180022" y="1008126"/>
                  </a:lnTo>
                  <a:lnTo>
                    <a:pt x="0" y="828040"/>
                  </a:lnTo>
                  <a:lnTo>
                    <a:pt x="90004" y="828040"/>
                  </a:lnTo>
                  <a:lnTo>
                    <a:pt x="90004" y="0"/>
                  </a:lnTo>
                  <a:lnTo>
                    <a:pt x="270027" y="0"/>
                  </a:lnTo>
                  <a:close/>
                </a:path>
              </a:pathLst>
            </a:custGeom>
            <a:ln w="25400">
              <a:solidFill>
                <a:srgbClr val="385D89"/>
              </a:solidFill>
            </a:ln>
          </p:spPr>
          <p:txBody>
            <a:bodyPr wrap="square" lIns="0" tIns="0" rIns="0" bIns="0" rtlCol="0"/>
            <a:lstStyle/>
            <a:p>
              <a:endParaRPr/>
            </a:p>
          </p:txBody>
        </p:sp>
      </p:grpSp>
      <p:sp>
        <p:nvSpPr>
          <p:cNvPr id="24" name="object 24"/>
          <p:cNvSpPr txBox="1"/>
          <p:nvPr/>
        </p:nvSpPr>
        <p:spPr>
          <a:xfrm>
            <a:off x="1410461" y="4141723"/>
            <a:ext cx="303847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onsolas"/>
                <a:cs typeface="Consolas"/>
              </a:rPr>
              <a:t>git</a:t>
            </a:r>
            <a:r>
              <a:rPr sz="1800" spc="-25" dirty="0">
                <a:latin typeface="Consolas"/>
                <a:cs typeface="Consolas"/>
              </a:rPr>
              <a:t> </a:t>
            </a:r>
            <a:r>
              <a:rPr sz="1800" spc="-5" dirty="0">
                <a:latin typeface="Consolas"/>
                <a:cs typeface="Consolas"/>
              </a:rPr>
              <a:t>checkout</a:t>
            </a:r>
            <a:r>
              <a:rPr sz="1800" spc="-20" dirty="0">
                <a:latin typeface="Consolas"/>
                <a:cs typeface="Consolas"/>
              </a:rPr>
              <a:t> </a:t>
            </a:r>
            <a:r>
              <a:rPr sz="1800" spc="-5" dirty="0">
                <a:latin typeface="Consolas"/>
                <a:cs typeface="Consolas"/>
              </a:rPr>
              <a:t>experiments </a:t>
            </a:r>
            <a:r>
              <a:rPr sz="1800" spc="-975" dirty="0">
                <a:latin typeface="Consolas"/>
                <a:cs typeface="Consolas"/>
              </a:rPr>
              <a:t> </a:t>
            </a:r>
            <a:r>
              <a:rPr sz="1800" dirty="0">
                <a:latin typeface="Consolas"/>
                <a:cs typeface="Consolas"/>
              </a:rPr>
              <a:t>git</a:t>
            </a:r>
            <a:r>
              <a:rPr sz="1800" spc="-20" dirty="0">
                <a:latin typeface="Consolas"/>
                <a:cs typeface="Consolas"/>
              </a:rPr>
              <a:t> </a:t>
            </a:r>
            <a:r>
              <a:rPr sz="1800" spc="-5" dirty="0">
                <a:latin typeface="Consolas"/>
                <a:cs typeface="Consolas"/>
              </a:rPr>
              <a:t>rebase master</a:t>
            </a:r>
            <a:endParaRPr sz="1800">
              <a:latin typeface="Consolas"/>
              <a:cs typeface="Consolas"/>
            </a:endParaRPr>
          </a:p>
        </p:txBody>
      </p:sp>
      <p:grpSp>
        <p:nvGrpSpPr>
          <p:cNvPr id="25" name="object 25"/>
          <p:cNvGrpSpPr/>
          <p:nvPr/>
        </p:nvGrpSpPr>
        <p:grpSpPr>
          <a:xfrm>
            <a:off x="4457700" y="3739134"/>
            <a:ext cx="3515995" cy="764540"/>
            <a:chOff x="4457700" y="3739134"/>
            <a:chExt cx="3515995" cy="764540"/>
          </a:xfrm>
        </p:grpSpPr>
        <p:sp>
          <p:nvSpPr>
            <p:cNvPr id="26" name="object 26"/>
            <p:cNvSpPr/>
            <p:nvPr/>
          </p:nvSpPr>
          <p:spPr>
            <a:xfrm>
              <a:off x="4470400" y="3751834"/>
              <a:ext cx="3490595" cy="739140"/>
            </a:xfrm>
            <a:custGeom>
              <a:avLst/>
              <a:gdLst/>
              <a:ahLst/>
              <a:cxnLst/>
              <a:rect l="l" t="t" r="r" b="b"/>
              <a:pathLst>
                <a:path w="3490595" h="739139">
                  <a:moveTo>
                    <a:pt x="3490086" y="0"/>
                  </a:moveTo>
                  <a:lnTo>
                    <a:pt x="654938" y="0"/>
                  </a:lnTo>
                  <a:lnTo>
                    <a:pt x="654938" y="430911"/>
                  </a:lnTo>
                  <a:lnTo>
                    <a:pt x="0" y="547370"/>
                  </a:lnTo>
                  <a:lnTo>
                    <a:pt x="654938" y="615569"/>
                  </a:lnTo>
                  <a:lnTo>
                    <a:pt x="654938" y="738632"/>
                  </a:lnTo>
                  <a:lnTo>
                    <a:pt x="3490086" y="738632"/>
                  </a:lnTo>
                  <a:lnTo>
                    <a:pt x="3490086" y="0"/>
                  </a:lnTo>
                  <a:close/>
                </a:path>
              </a:pathLst>
            </a:custGeom>
            <a:solidFill>
              <a:srgbClr val="FFFFFF"/>
            </a:solidFill>
          </p:spPr>
          <p:txBody>
            <a:bodyPr wrap="square" lIns="0" tIns="0" rIns="0" bIns="0" rtlCol="0"/>
            <a:lstStyle/>
            <a:p>
              <a:endParaRPr/>
            </a:p>
          </p:txBody>
        </p:sp>
        <p:sp>
          <p:nvSpPr>
            <p:cNvPr id="27" name="object 27"/>
            <p:cNvSpPr/>
            <p:nvPr/>
          </p:nvSpPr>
          <p:spPr>
            <a:xfrm>
              <a:off x="4470400" y="3751834"/>
              <a:ext cx="3490595" cy="739140"/>
            </a:xfrm>
            <a:custGeom>
              <a:avLst/>
              <a:gdLst/>
              <a:ahLst/>
              <a:cxnLst/>
              <a:rect l="l" t="t" r="r" b="b"/>
              <a:pathLst>
                <a:path w="3490595" h="739139">
                  <a:moveTo>
                    <a:pt x="654938" y="0"/>
                  </a:moveTo>
                  <a:lnTo>
                    <a:pt x="1127378" y="0"/>
                  </a:lnTo>
                  <a:lnTo>
                    <a:pt x="1836165" y="0"/>
                  </a:lnTo>
                  <a:lnTo>
                    <a:pt x="3490086" y="0"/>
                  </a:lnTo>
                  <a:lnTo>
                    <a:pt x="3490086" y="430911"/>
                  </a:lnTo>
                  <a:lnTo>
                    <a:pt x="3490086" y="615569"/>
                  </a:lnTo>
                  <a:lnTo>
                    <a:pt x="3490086" y="738632"/>
                  </a:lnTo>
                  <a:lnTo>
                    <a:pt x="1836165" y="738632"/>
                  </a:lnTo>
                  <a:lnTo>
                    <a:pt x="1127378" y="738632"/>
                  </a:lnTo>
                  <a:lnTo>
                    <a:pt x="654938" y="738632"/>
                  </a:lnTo>
                  <a:lnTo>
                    <a:pt x="654938" y="615569"/>
                  </a:lnTo>
                  <a:lnTo>
                    <a:pt x="0" y="547370"/>
                  </a:lnTo>
                  <a:lnTo>
                    <a:pt x="654938" y="430911"/>
                  </a:lnTo>
                  <a:lnTo>
                    <a:pt x="654938" y="0"/>
                  </a:lnTo>
                  <a:close/>
                </a:path>
              </a:pathLst>
            </a:custGeom>
            <a:ln w="25400">
              <a:solidFill>
                <a:srgbClr val="000000"/>
              </a:solidFill>
            </a:ln>
          </p:spPr>
          <p:txBody>
            <a:bodyPr wrap="square" lIns="0" tIns="0" rIns="0" bIns="0" rtlCol="0"/>
            <a:lstStyle/>
            <a:p>
              <a:endParaRPr/>
            </a:p>
          </p:txBody>
        </p:sp>
      </p:grpSp>
      <p:sp>
        <p:nvSpPr>
          <p:cNvPr id="28" name="object 28"/>
          <p:cNvSpPr txBox="1"/>
          <p:nvPr/>
        </p:nvSpPr>
        <p:spPr>
          <a:xfrm>
            <a:off x="5217921" y="3777233"/>
            <a:ext cx="2607945" cy="665480"/>
          </a:xfrm>
          <a:prstGeom prst="rect">
            <a:avLst/>
          </a:prstGeom>
        </p:spPr>
        <p:txBody>
          <a:bodyPr vert="horz" wrap="square" lIns="0" tIns="12065" rIns="0" bIns="0" rtlCol="0">
            <a:spAutoFit/>
          </a:bodyPr>
          <a:lstStyle/>
          <a:p>
            <a:pPr marL="43180" algn="ctr">
              <a:lnSpc>
                <a:spcPct val="100000"/>
              </a:lnSpc>
              <a:spcBef>
                <a:spcPts val="95"/>
              </a:spcBef>
            </a:pPr>
            <a:r>
              <a:rPr sz="1400" spc="-10" dirty="0">
                <a:latin typeface="Constantia"/>
                <a:cs typeface="Constantia"/>
              </a:rPr>
              <a:t>OJO</a:t>
            </a:r>
            <a:endParaRPr sz="1400">
              <a:latin typeface="Constantia"/>
              <a:cs typeface="Constantia"/>
            </a:endParaRPr>
          </a:p>
          <a:p>
            <a:pPr marL="12065" marR="5080" algn="ctr">
              <a:lnSpc>
                <a:spcPct val="100000"/>
              </a:lnSpc>
            </a:pPr>
            <a:r>
              <a:rPr sz="1400" spc="-5" dirty="0">
                <a:latin typeface="Constantia"/>
                <a:cs typeface="Constantia"/>
              </a:rPr>
              <a:t>git</a:t>
            </a:r>
            <a:r>
              <a:rPr sz="1400" spc="-55" dirty="0">
                <a:latin typeface="Constantia"/>
                <a:cs typeface="Constantia"/>
              </a:rPr>
              <a:t> </a:t>
            </a:r>
            <a:r>
              <a:rPr sz="1400" spc="-5" dirty="0">
                <a:latin typeface="Constantia"/>
                <a:cs typeface="Constantia"/>
              </a:rPr>
              <a:t>rebase</a:t>
            </a:r>
            <a:r>
              <a:rPr sz="1400" spc="-50" dirty="0">
                <a:latin typeface="Constantia"/>
                <a:cs typeface="Constantia"/>
              </a:rPr>
              <a:t> </a:t>
            </a:r>
            <a:r>
              <a:rPr sz="1400" spc="-5" dirty="0">
                <a:latin typeface="Constantia"/>
                <a:cs typeface="Constantia"/>
              </a:rPr>
              <a:t>transplanta</a:t>
            </a:r>
            <a:r>
              <a:rPr sz="1400" spc="-15" dirty="0">
                <a:latin typeface="Constantia"/>
                <a:cs typeface="Constantia"/>
              </a:rPr>
              <a:t> </a:t>
            </a:r>
            <a:r>
              <a:rPr sz="1400" spc="-5" dirty="0">
                <a:latin typeface="Constantia"/>
                <a:cs typeface="Constantia"/>
              </a:rPr>
              <a:t>los</a:t>
            </a:r>
            <a:r>
              <a:rPr sz="1400" spc="-75" dirty="0">
                <a:latin typeface="Constantia"/>
                <a:cs typeface="Constantia"/>
              </a:rPr>
              <a:t> </a:t>
            </a:r>
            <a:r>
              <a:rPr sz="1400" spc="-10" dirty="0">
                <a:latin typeface="Constantia"/>
                <a:cs typeface="Constantia"/>
              </a:rPr>
              <a:t>cambios </a:t>
            </a:r>
            <a:r>
              <a:rPr sz="1400" spc="-335" dirty="0">
                <a:latin typeface="Constantia"/>
                <a:cs typeface="Constantia"/>
              </a:rPr>
              <a:t> </a:t>
            </a:r>
            <a:r>
              <a:rPr sz="1400" spc="-5" dirty="0">
                <a:latin typeface="Constantia"/>
                <a:cs typeface="Constantia"/>
              </a:rPr>
              <a:t>de</a:t>
            </a:r>
            <a:r>
              <a:rPr sz="1400" spc="-55" dirty="0">
                <a:latin typeface="Constantia"/>
                <a:cs typeface="Constantia"/>
              </a:rPr>
              <a:t> </a:t>
            </a:r>
            <a:r>
              <a:rPr sz="1400" spc="-5" dirty="0">
                <a:latin typeface="Constantia"/>
                <a:cs typeface="Constantia"/>
              </a:rPr>
              <a:t>una</a:t>
            </a:r>
            <a:r>
              <a:rPr sz="1400" spc="-60" dirty="0">
                <a:latin typeface="Constantia"/>
                <a:cs typeface="Constantia"/>
              </a:rPr>
              <a:t> </a:t>
            </a:r>
            <a:r>
              <a:rPr sz="1400" spc="-10" dirty="0">
                <a:latin typeface="Constantia"/>
                <a:cs typeface="Constantia"/>
              </a:rPr>
              <a:t>rama</a:t>
            </a:r>
            <a:r>
              <a:rPr sz="1400" spc="-60" dirty="0">
                <a:latin typeface="Constantia"/>
                <a:cs typeface="Constantia"/>
              </a:rPr>
              <a:t> </a:t>
            </a:r>
            <a:r>
              <a:rPr sz="1400" spc="-10" dirty="0">
                <a:latin typeface="Constantia"/>
                <a:cs typeface="Constantia"/>
              </a:rPr>
              <a:t>sobre</a:t>
            </a:r>
            <a:r>
              <a:rPr sz="1400" spc="-35" dirty="0">
                <a:latin typeface="Constantia"/>
                <a:cs typeface="Constantia"/>
              </a:rPr>
              <a:t> </a:t>
            </a:r>
            <a:r>
              <a:rPr sz="1400" spc="-5" dirty="0">
                <a:latin typeface="Constantia"/>
                <a:cs typeface="Constantia"/>
              </a:rPr>
              <a:t>la</a:t>
            </a:r>
            <a:r>
              <a:rPr sz="1400" spc="-65" dirty="0">
                <a:latin typeface="Constantia"/>
                <a:cs typeface="Constantia"/>
              </a:rPr>
              <a:t> </a:t>
            </a:r>
            <a:r>
              <a:rPr sz="1400" spc="-10" dirty="0">
                <a:latin typeface="Constantia"/>
                <a:cs typeface="Constantia"/>
              </a:rPr>
              <a:t>rama</a:t>
            </a:r>
            <a:r>
              <a:rPr sz="1400" spc="-60" dirty="0">
                <a:latin typeface="Constantia"/>
                <a:cs typeface="Constantia"/>
              </a:rPr>
              <a:t> </a:t>
            </a:r>
            <a:r>
              <a:rPr sz="1400" spc="-5" dirty="0">
                <a:latin typeface="Constantia"/>
                <a:cs typeface="Constantia"/>
              </a:rPr>
              <a:t>activa</a:t>
            </a:r>
            <a:endParaRPr sz="1400">
              <a:latin typeface="Constantia"/>
              <a:cs typeface="Constantia"/>
            </a:endParaRPr>
          </a:p>
        </p:txBody>
      </p:sp>
      <p:grpSp>
        <p:nvGrpSpPr>
          <p:cNvPr id="29" name="object 29"/>
          <p:cNvGrpSpPr/>
          <p:nvPr/>
        </p:nvGrpSpPr>
        <p:grpSpPr>
          <a:xfrm>
            <a:off x="4291710" y="5396991"/>
            <a:ext cx="1033780" cy="386080"/>
            <a:chOff x="4291710" y="5396991"/>
            <a:chExt cx="1033780" cy="386080"/>
          </a:xfrm>
        </p:grpSpPr>
        <p:sp>
          <p:nvSpPr>
            <p:cNvPr id="30" name="object 30"/>
            <p:cNvSpPr/>
            <p:nvPr/>
          </p:nvSpPr>
          <p:spPr>
            <a:xfrm>
              <a:off x="4304410" y="5409691"/>
              <a:ext cx="1008380" cy="360680"/>
            </a:xfrm>
            <a:custGeom>
              <a:avLst/>
              <a:gdLst/>
              <a:ahLst/>
              <a:cxnLst/>
              <a:rect l="l" t="t" r="r" b="b"/>
              <a:pathLst>
                <a:path w="1008379" h="360679">
                  <a:moveTo>
                    <a:pt x="828166" y="0"/>
                  </a:moveTo>
                  <a:lnTo>
                    <a:pt x="828166" y="90043"/>
                  </a:lnTo>
                  <a:lnTo>
                    <a:pt x="0" y="90043"/>
                  </a:lnTo>
                  <a:lnTo>
                    <a:pt x="0" y="270090"/>
                  </a:lnTo>
                  <a:lnTo>
                    <a:pt x="828166" y="270090"/>
                  </a:lnTo>
                  <a:lnTo>
                    <a:pt x="828166" y="360095"/>
                  </a:lnTo>
                  <a:lnTo>
                    <a:pt x="1008126" y="180086"/>
                  </a:lnTo>
                  <a:lnTo>
                    <a:pt x="828166" y="0"/>
                  </a:lnTo>
                  <a:close/>
                </a:path>
              </a:pathLst>
            </a:custGeom>
            <a:solidFill>
              <a:srgbClr val="4F81BC"/>
            </a:solidFill>
          </p:spPr>
          <p:txBody>
            <a:bodyPr wrap="square" lIns="0" tIns="0" rIns="0" bIns="0" rtlCol="0"/>
            <a:lstStyle/>
            <a:p>
              <a:endParaRPr/>
            </a:p>
          </p:txBody>
        </p:sp>
        <p:sp>
          <p:nvSpPr>
            <p:cNvPr id="31" name="object 31"/>
            <p:cNvSpPr/>
            <p:nvPr/>
          </p:nvSpPr>
          <p:spPr>
            <a:xfrm>
              <a:off x="4304410" y="5409691"/>
              <a:ext cx="1008380" cy="360680"/>
            </a:xfrm>
            <a:custGeom>
              <a:avLst/>
              <a:gdLst/>
              <a:ahLst/>
              <a:cxnLst/>
              <a:rect l="l" t="t" r="r" b="b"/>
              <a:pathLst>
                <a:path w="1008379" h="360679">
                  <a:moveTo>
                    <a:pt x="0" y="90043"/>
                  </a:moveTo>
                  <a:lnTo>
                    <a:pt x="828166" y="90043"/>
                  </a:lnTo>
                  <a:lnTo>
                    <a:pt x="828166" y="0"/>
                  </a:lnTo>
                  <a:lnTo>
                    <a:pt x="1008126" y="180086"/>
                  </a:lnTo>
                  <a:lnTo>
                    <a:pt x="828166" y="360095"/>
                  </a:lnTo>
                  <a:lnTo>
                    <a:pt x="828166" y="270090"/>
                  </a:lnTo>
                  <a:lnTo>
                    <a:pt x="0" y="270090"/>
                  </a:lnTo>
                  <a:lnTo>
                    <a:pt x="0" y="90043"/>
                  </a:lnTo>
                  <a:close/>
                </a:path>
              </a:pathLst>
            </a:custGeom>
            <a:ln w="25400">
              <a:solidFill>
                <a:srgbClr val="385D89"/>
              </a:solidFill>
            </a:ln>
          </p:spPr>
          <p:txBody>
            <a:bodyPr wrap="square" lIns="0" tIns="0" rIns="0" bIns="0" rtlCol="0"/>
            <a:lstStyle/>
            <a:p>
              <a:endParaRPr/>
            </a:p>
          </p:txBody>
        </p:sp>
      </p:grpSp>
      <p:sp>
        <p:nvSpPr>
          <p:cNvPr id="32" name="object 32"/>
          <p:cNvSpPr txBox="1"/>
          <p:nvPr/>
        </p:nvSpPr>
        <p:spPr>
          <a:xfrm>
            <a:off x="3570985" y="4747260"/>
            <a:ext cx="2661920" cy="57467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olas"/>
                <a:cs typeface="Consolas"/>
              </a:rPr>
              <a:t>git</a:t>
            </a:r>
            <a:r>
              <a:rPr sz="1800" spc="-30" dirty="0">
                <a:latin typeface="Consolas"/>
                <a:cs typeface="Consolas"/>
              </a:rPr>
              <a:t> </a:t>
            </a:r>
            <a:r>
              <a:rPr sz="1800" spc="-5" dirty="0">
                <a:latin typeface="Consolas"/>
                <a:cs typeface="Consolas"/>
              </a:rPr>
              <a:t>checkout</a:t>
            </a:r>
            <a:r>
              <a:rPr sz="1800" spc="-30" dirty="0">
                <a:latin typeface="Consolas"/>
                <a:cs typeface="Consolas"/>
              </a:rPr>
              <a:t> </a:t>
            </a:r>
            <a:r>
              <a:rPr sz="1800" spc="-5" dirty="0">
                <a:latin typeface="Consolas"/>
                <a:cs typeface="Consolas"/>
              </a:rPr>
              <a:t>master</a:t>
            </a:r>
            <a:endParaRPr sz="1800">
              <a:latin typeface="Consolas"/>
              <a:cs typeface="Consolas"/>
            </a:endParaRPr>
          </a:p>
          <a:p>
            <a:pPr marL="12700">
              <a:lnSpc>
                <a:spcPct val="100000"/>
              </a:lnSpc>
            </a:pPr>
            <a:r>
              <a:rPr sz="1800" dirty="0">
                <a:latin typeface="Consolas"/>
                <a:cs typeface="Consolas"/>
              </a:rPr>
              <a:t>git</a:t>
            </a:r>
            <a:r>
              <a:rPr sz="1800" spc="-30" dirty="0">
                <a:latin typeface="Consolas"/>
                <a:cs typeface="Consolas"/>
              </a:rPr>
              <a:t> </a:t>
            </a:r>
            <a:r>
              <a:rPr sz="1800" spc="-5" dirty="0">
                <a:latin typeface="Consolas"/>
                <a:cs typeface="Consolas"/>
              </a:rPr>
              <a:t>merge</a:t>
            </a:r>
            <a:r>
              <a:rPr sz="1800" spc="-30" dirty="0">
                <a:latin typeface="Consolas"/>
                <a:cs typeface="Consolas"/>
              </a:rPr>
              <a:t> </a:t>
            </a:r>
            <a:r>
              <a:rPr sz="1800" spc="-5" dirty="0">
                <a:latin typeface="Consolas"/>
                <a:cs typeface="Consolas"/>
              </a:rPr>
              <a:t>experiments</a:t>
            </a:r>
            <a:endParaRPr sz="1800">
              <a:latin typeface="Consolas"/>
              <a:cs typeface="Consola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410712" y="153923"/>
              <a:ext cx="1044701" cy="925067"/>
            </a:xfrm>
            <a:prstGeom prst="rect">
              <a:avLst/>
            </a:prstGeom>
          </p:spPr>
        </p:pic>
        <p:pic>
          <p:nvPicPr>
            <p:cNvPr id="9" name="object 9"/>
            <p:cNvPicPr/>
            <p:nvPr/>
          </p:nvPicPr>
          <p:blipFill>
            <a:blip r:embed="rId5" cstate="print"/>
            <a:stretch>
              <a:fillRect/>
            </a:stretch>
          </p:blipFill>
          <p:spPr>
            <a:xfrm>
              <a:off x="3989831" y="153923"/>
              <a:ext cx="1742693" cy="925067"/>
            </a:xfrm>
            <a:prstGeom prst="rect">
              <a:avLst/>
            </a:prstGeom>
          </p:spPr>
        </p:pic>
      </p:grpSp>
      <p:sp>
        <p:nvSpPr>
          <p:cNvPr id="11" name="object 11"/>
          <p:cNvSpPr txBox="1">
            <a:spLocks noGrp="1"/>
          </p:cNvSpPr>
          <p:nvPr>
            <p:ph type="title"/>
          </p:nvPr>
        </p:nvSpPr>
        <p:spPr>
          <a:xfrm>
            <a:off x="3677920" y="273304"/>
            <a:ext cx="1790064" cy="513080"/>
          </a:xfrm>
          <a:prstGeom prst="rect">
            <a:avLst/>
          </a:prstGeom>
        </p:spPr>
        <p:txBody>
          <a:bodyPr vert="horz" wrap="square" lIns="0" tIns="12065" rIns="0" bIns="0" rtlCol="0">
            <a:spAutoFit/>
          </a:bodyPr>
          <a:lstStyle/>
          <a:p>
            <a:pPr marL="12700">
              <a:lnSpc>
                <a:spcPct val="100000"/>
              </a:lnSpc>
              <a:spcBef>
                <a:spcPts val="95"/>
              </a:spcBef>
            </a:pPr>
            <a:r>
              <a:rPr spc="-5" dirty="0"/>
              <a:t>Git</a:t>
            </a:r>
            <a:r>
              <a:rPr spc="-45" dirty="0"/>
              <a:t> </a:t>
            </a:r>
            <a:r>
              <a:rPr spc="-15" dirty="0"/>
              <a:t>Rebase</a:t>
            </a:r>
          </a:p>
        </p:txBody>
      </p:sp>
      <p:sp>
        <p:nvSpPr>
          <p:cNvPr id="12" name="object 12"/>
          <p:cNvSpPr txBox="1"/>
          <p:nvPr/>
        </p:nvSpPr>
        <p:spPr>
          <a:xfrm>
            <a:off x="535940" y="830364"/>
            <a:ext cx="7926705" cy="251968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dirty="0">
                <a:latin typeface="Constantia"/>
                <a:cs typeface="Constantia"/>
              </a:rPr>
              <a:t>pull</a:t>
            </a:r>
            <a:r>
              <a:rPr sz="2800" spc="-55" dirty="0">
                <a:latin typeface="Constantia"/>
                <a:cs typeface="Constantia"/>
              </a:rPr>
              <a:t> </a:t>
            </a:r>
            <a:r>
              <a:rPr sz="2800" spc="-5" dirty="0">
                <a:latin typeface="Constantia"/>
                <a:cs typeface="Constantia"/>
              </a:rPr>
              <a:t>--rebase</a:t>
            </a:r>
            <a:endParaRPr sz="2800">
              <a:latin typeface="Constantia"/>
              <a:cs typeface="Constantia"/>
            </a:endParaRPr>
          </a:p>
          <a:p>
            <a:pPr marL="755650" marR="504825" lvl="1" indent="-285750" algn="just">
              <a:lnSpc>
                <a:spcPct val="100000"/>
              </a:lnSpc>
              <a:spcBef>
                <a:spcPts val="595"/>
              </a:spcBef>
              <a:buFont typeface="Arial MT"/>
              <a:buChar char="–"/>
              <a:tabLst>
                <a:tab pos="755650" algn="l"/>
              </a:tabLst>
            </a:pPr>
            <a:r>
              <a:rPr sz="2400" spc="-20" dirty="0">
                <a:latin typeface="Constantia"/>
                <a:cs typeface="Constantia"/>
              </a:rPr>
              <a:t>Permite</a:t>
            </a:r>
            <a:r>
              <a:rPr sz="2400" spc="-80" dirty="0">
                <a:latin typeface="Constantia"/>
                <a:cs typeface="Constantia"/>
              </a:rPr>
              <a:t> </a:t>
            </a:r>
            <a:r>
              <a:rPr sz="2400" spc="-10" dirty="0">
                <a:latin typeface="Constantia"/>
                <a:cs typeface="Constantia"/>
              </a:rPr>
              <a:t>traer</a:t>
            </a:r>
            <a:r>
              <a:rPr sz="2400" spc="-85" dirty="0">
                <a:latin typeface="Constantia"/>
                <a:cs typeface="Constantia"/>
              </a:rPr>
              <a:t> </a:t>
            </a:r>
            <a:r>
              <a:rPr sz="2400" dirty="0">
                <a:latin typeface="Constantia"/>
                <a:cs typeface="Constantia"/>
              </a:rPr>
              <a:t>los</a:t>
            </a:r>
            <a:r>
              <a:rPr sz="2400" spc="-100" dirty="0">
                <a:latin typeface="Constantia"/>
                <a:cs typeface="Constantia"/>
              </a:rPr>
              <a:t> </a:t>
            </a:r>
            <a:r>
              <a:rPr sz="2400" spc="-5" dirty="0">
                <a:latin typeface="Constantia"/>
                <a:cs typeface="Constantia"/>
              </a:rPr>
              <a:t>cambios</a:t>
            </a:r>
            <a:r>
              <a:rPr sz="2400" spc="-120" dirty="0">
                <a:latin typeface="Constantia"/>
                <a:cs typeface="Constantia"/>
              </a:rPr>
              <a:t> </a:t>
            </a:r>
            <a:r>
              <a:rPr sz="2400" spc="-5" dirty="0">
                <a:latin typeface="Constantia"/>
                <a:cs typeface="Constantia"/>
              </a:rPr>
              <a:t>de</a:t>
            </a:r>
            <a:r>
              <a:rPr sz="2400" spc="-95" dirty="0">
                <a:latin typeface="Constantia"/>
                <a:cs typeface="Constantia"/>
              </a:rPr>
              <a:t> </a:t>
            </a:r>
            <a:r>
              <a:rPr sz="2400" spc="-5" dirty="0">
                <a:latin typeface="Constantia"/>
                <a:cs typeface="Constantia"/>
              </a:rPr>
              <a:t>un</a:t>
            </a:r>
            <a:r>
              <a:rPr sz="2400" spc="-75" dirty="0">
                <a:latin typeface="Constantia"/>
                <a:cs typeface="Constantia"/>
              </a:rPr>
              <a:t> </a:t>
            </a:r>
            <a:r>
              <a:rPr sz="2400" spc="-15" dirty="0">
                <a:latin typeface="Constantia"/>
                <a:cs typeface="Constantia"/>
              </a:rPr>
              <a:t>remote</a:t>
            </a:r>
            <a:r>
              <a:rPr sz="2400" spc="-120" dirty="0">
                <a:latin typeface="Constantia"/>
                <a:cs typeface="Constantia"/>
              </a:rPr>
              <a:t> </a:t>
            </a:r>
            <a:r>
              <a:rPr sz="2400" dirty="0">
                <a:latin typeface="Constantia"/>
                <a:cs typeface="Constantia"/>
              </a:rPr>
              <a:t>y</a:t>
            </a:r>
            <a:r>
              <a:rPr sz="2400" spc="-130" dirty="0">
                <a:latin typeface="Constantia"/>
                <a:cs typeface="Constantia"/>
              </a:rPr>
              <a:t> </a:t>
            </a:r>
            <a:r>
              <a:rPr sz="2400" spc="-5" dirty="0">
                <a:latin typeface="Constantia"/>
                <a:cs typeface="Constantia"/>
              </a:rPr>
              <a:t>aplicarlos </a:t>
            </a:r>
            <a:r>
              <a:rPr sz="2400" spc="-590" dirty="0">
                <a:latin typeface="Constantia"/>
                <a:cs typeface="Constantia"/>
              </a:rPr>
              <a:t> </a:t>
            </a:r>
            <a:r>
              <a:rPr sz="2400" spc="-10" dirty="0">
                <a:latin typeface="Constantia"/>
                <a:cs typeface="Constantia"/>
              </a:rPr>
              <a:t>pero</a:t>
            </a:r>
            <a:r>
              <a:rPr sz="2400" spc="-100" dirty="0">
                <a:latin typeface="Constantia"/>
                <a:cs typeface="Constantia"/>
              </a:rPr>
              <a:t> </a:t>
            </a:r>
            <a:r>
              <a:rPr sz="2400" spc="-5" dirty="0">
                <a:latin typeface="Constantia"/>
                <a:cs typeface="Constantia"/>
              </a:rPr>
              <a:t>utilizando</a:t>
            </a:r>
            <a:r>
              <a:rPr sz="2400" spc="-105" dirty="0">
                <a:latin typeface="Constantia"/>
                <a:cs typeface="Constantia"/>
              </a:rPr>
              <a:t> </a:t>
            </a:r>
            <a:r>
              <a:rPr sz="2400" spc="-5" dirty="0">
                <a:latin typeface="Constantia"/>
                <a:cs typeface="Constantia"/>
              </a:rPr>
              <a:t>un</a:t>
            </a:r>
            <a:r>
              <a:rPr sz="2400" spc="-80" dirty="0">
                <a:latin typeface="Constantia"/>
                <a:cs typeface="Constantia"/>
              </a:rPr>
              <a:t> </a:t>
            </a:r>
            <a:r>
              <a:rPr sz="2400" spc="-10" dirty="0">
                <a:latin typeface="Constantia"/>
                <a:cs typeface="Constantia"/>
              </a:rPr>
              <a:t>rebase</a:t>
            </a:r>
            <a:r>
              <a:rPr sz="2400" spc="-114" dirty="0">
                <a:latin typeface="Constantia"/>
                <a:cs typeface="Constantia"/>
              </a:rPr>
              <a:t> </a:t>
            </a:r>
            <a:r>
              <a:rPr sz="2400" dirty="0">
                <a:latin typeface="Constantia"/>
                <a:cs typeface="Constantia"/>
              </a:rPr>
              <a:t>en</a:t>
            </a:r>
            <a:r>
              <a:rPr sz="2400" spc="-100" dirty="0">
                <a:latin typeface="Constantia"/>
                <a:cs typeface="Constantia"/>
              </a:rPr>
              <a:t> </a:t>
            </a:r>
            <a:r>
              <a:rPr sz="2400" spc="-25" dirty="0">
                <a:latin typeface="Constantia"/>
                <a:cs typeface="Constantia"/>
              </a:rPr>
              <a:t>vez</a:t>
            </a:r>
            <a:r>
              <a:rPr sz="2400" spc="-105" dirty="0">
                <a:latin typeface="Constantia"/>
                <a:cs typeface="Constantia"/>
              </a:rPr>
              <a:t> </a:t>
            </a:r>
            <a:r>
              <a:rPr sz="2400" spc="-5" dirty="0">
                <a:latin typeface="Constantia"/>
                <a:cs typeface="Constantia"/>
              </a:rPr>
              <a:t>de</a:t>
            </a:r>
            <a:r>
              <a:rPr sz="2400" spc="-95" dirty="0">
                <a:latin typeface="Constantia"/>
                <a:cs typeface="Constantia"/>
              </a:rPr>
              <a:t> </a:t>
            </a:r>
            <a:r>
              <a:rPr sz="2400" spc="-5" dirty="0">
                <a:latin typeface="Constantia"/>
                <a:cs typeface="Constantia"/>
              </a:rPr>
              <a:t>un</a:t>
            </a:r>
            <a:r>
              <a:rPr sz="2400" spc="-30" dirty="0">
                <a:latin typeface="Constantia"/>
                <a:cs typeface="Constantia"/>
              </a:rPr>
              <a:t> </a:t>
            </a:r>
            <a:r>
              <a:rPr sz="2400" spc="-25" dirty="0">
                <a:latin typeface="Constantia"/>
                <a:cs typeface="Constantia"/>
              </a:rPr>
              <a:t>merge</a:t>
            </a:r>
            <a:endParaRPr sz="2400">
              <a:latin typeface="Constantia"/>
              <a:cs typeface="Constantia"/>
            </a:endParaRPr>
          </a:p>
          <a:p>
            <a:pPr marL="755650" marR="5080" lvl="1" indent="-285750" algn="just">
              <a:lnSpc>
                <a:spcPct val="100000"/>
              </a:lnSpc>
              <a:spcBef>
                <a:spcPts val="575"/>
              </a:spcBef>
              <a:buFont typeface="Arial MT"/>
              <a:buChar char="–"/>
              <a:tabLst>
                <a:tab pos="755650" algn="l"/>
              </a:tabLst>
            </a:pPr>
            <a:r>
              <a:rPr sz="2400" spc="-15" dirty="0">
                <a:latin typeface="Constantia"/>
                <a:cs typeface="Constantia"/>
              </a:rPr>
              <a:t>Útil</a:t>
            </a:r>
            <a:r>
              <a:rPr sz="2400" spc="-40" dirty="0">
                <a:latin typeface="Constantia"/>
                <a:cs typeface="Constantia"/>
              </a:rPr>
              <a:t> </a:t>
            </a:r>
            <a:r>
              <a:rPr sz="2400" spc="-15" dirty="0">
                <a:latin typeface="Constantia"/>
                <a:cs typeface="Constantia"/>
              </a:rPr>
              <a:t>para</a:t>
            </a:r>
            <a:r>
              <a:rPr sz="2400" spc="-60" dirty="0">
                <a:latin typeface="Constantia"/>
                <a:cs typeface="Constantia"/>
              </a:rPr>
              <a:t> </a:t>
            </a:r>
            <a:r>
              <a:rPr sz="2400" spc="-5" dirty="0">
                <a:latin typeface="Constantia"/>
                <a:cs typeface="Constantia"/>
              </a:rPr>
              <a:t>no</a:t>
            </a:r>
            <a:r>
              <a:rPr sz="2400" spc="-120" dirty="0">
                <a:latin typeface="Constantia"/>
                <a:cs typeface="Constantia"/>
              </a:rPr>
              <a:t> </a:t>
            </a:r>
            <a:r>
              <a:rPr sz="2400" spc="-10" dirty="0">
                <a:latin typeface="Constantia"/>
                <a:cs typeface="Constantia"/>
              </a:rPr>
              <a:t>complicar</a:t>
            </a:r>
            <a:r>
              <a:rPr sz="2400" spc="-80" dirty="0">
                <a:latin typeface="Constantia"/>
                <a:cs typeface="Constantia"/>
              </a:rPr>
              <a:t> </a:t>
            </a:r>
            <a:r>
              <a:rPr sz="2400" dirty="0">
                <a:latin typeface="Constantia"/>
                <a:cs typeface="Constantia"/>
              </a:rPr>
              <a:t>la</a:t>
            </a:r>
            <a:r>
              <a:rPr sz="2400" spc="-65" dirty="0">
                <a:latin typeface="Constantia"/>
                <a:cs typeface="Constantia"/>
              </a:rPr>
              <a:t> </a:t>
            </a:r>
            <a:r>
              <a:rPr sz="2400" spc="-5" dirty="0">
                <a:latin typeface="Constantia"/>
                <a:cs typeface="Constantia"/>
              </a:rPr>
              <a:t>historia</a:t>
            </a:r>
            <a:r>
              <a:rPr sz="2400" spc="-114" dirty="0">
                <a:latin typeface="Constantia"/>
                <a:cs typeface="Constantia"/>
              </a:rPr>
              <a:t> </a:t>
            </a:r>
            <a:r>
              <a:rPr sz="2400" spc="-5" dirty="0">
                <a:latin typeface="Constantia"/>
                <a:cs typeface="Constantia"/>
              </a:rPr>
              <a:t>del</a:t>
            </a:r>
            <a:r>
              <a:rPr sz="2400" spc="-45" dirty="0">
                <a:latin typeface="Constantia"/>
                <a:cs typeface="Constantia"/>
              </a:rPr>
              <a:t> </a:t>
            </a:r>
            <a:r>
              <a:rPr sz="2400" spc="-10" dirty="0">
                <a:latin typeface="Constantia"/>
                <a:cs typeface="Constantia"/>
              </a:rPr>
              <a:t>repositorio</a:t>
            </a:r>
            <a:r>
              <a:rPr sz="2400" spc="-120" dirty="0">
                <a:latin typeface="Constantia"/>
                <a:cs typeface="Constantia"/>
              </a:rPr>
              <a:t> </a:t>
            </a:r>
            <a:r>
              <a:rPr sz="2400" dirty="0">
                <a:latin typeface="Constantia"/>
                <a:cs typeface="Constantia"/>
              </a:rPr>
              <a:t>y</a:t>
            </a:r>
            <a:r>
              <a:rPr sz="2400" spc="-105" dirty="0">
                <a:latin typeface="Constantia"/>
                <a:cs typeface="Constantia"/>
              </a:rPr>
              <a:t> </a:t>
            </a:r>
            <a:r>
              <a:rPr sz="2400" spc="-15" dirty="0">
                <a:latin typeface="Constantia"/>
                <a:cs typeface="Constantia"/>
              </a:rPr>
              <a:t>para </a:t>
            </a:r>
            <a:r>
              <a:rPr sz="2400" spc="-590" dirty="0">
                <a:latin typeface="Constantia"/>
                <a:cs typeface="Constantia"/>
              </a:rPr>
              <a:t> </a:t>
            </a:r>
            <a:r>
              <a:rPr sz="2400" spc="-10" dirty="0">
                <a:latin typeface="Constantia"/>
                <a:cs typeface="Constantia"/>
              </a:rPr>
              <a:t>abordar</a:t>
            </a:r>
            <a:r>
              <a:rPr sz="2400" spc="-105" dirty="0">
                <a:latin typeface="Constantia"/>
                <a:cs typeface="Constantia"/>
              </a:rPr>
              <a:t> </a:t>
            </a:r>
            <a:r>
              <a:rPr sz="2400" spc="-15" dirty="0">
                <a:latin typeface="Constantia"/>
                <a:cs typeface="Constantia"/>
              </a:rPr>
              <a:t>poco</a:t>
            </a:r>
            <a:r>
              <a:rPr sz="2400" spc="-120" dirty="0">
                <a:latin typeface="Constantia"/>
                <a:cs typeface="Constantia"/>
              </a:rPr>
              <a:t> </a:t>
            </a:r>
            <a:r>
              <a:rPr sz="2400" dirty="0">
                <a:latin typeface="Constantia"/>
                <a:cs typeface="Constantia"/>
              </a:rPr>
              <a:t>a</a:t>
            </a:r>
            <a:r>
              <a:rPr sz="2400" spc="-100" dirty="0">
                <a:latin typeface="Constantia"/>
                <a:cs typeface="Constantia"/>
              </a:rPr>
              <a:t> </a:t>
            </a:r>
            <a:r>
              <a:rPr sz="2400" spc="-15" dirty="0">
                <a:latin typeface="Constantia"/>
                <a:cs typeface="Constantia"/>
              </a:rPr>
              <a:t>poco</a:t>
            </a:r>
            <a:r>
              <a:rPr sz="2400" spc="-50" dirty="0">
                <a:latin typeface="Constantia"/>
                <a:cs typeface="Constantia"/>
              </a:rPr>
              <a:t> </a:t>
            </a:r>
            <a:r>
              <a:rPr sz="2400" dirty="0">
                <a:latin typeface="Constantia"/>
                <a:cs typeface="Constantia"/>
              </a:rPr>
              <a:t>la</a:t>
            </a:r>
            <a:r>
              <a:rPr sz="2400" spc="-105" dirty="0">
                <a:latin typeface="Constantia"/>
                <a:cs typeface="Constantia"/>
              </a:rPr>
              <a:t> </a:t>
            </a:r>
            <a:r>
              <a:rPr sz="2400" spc="-10" dirty="0">
                <a:latin typeface="Constantia"/>
                <a:cs typeface="Constantia"/>
              </a:rPr>
              <a:t>reconciliación</a:t>
            </a:r>
            <a:r>
              <a:rPr sz="2400" spc="-75" dirty="0">
                <a:latin typeface="Constantia"/>
                <a:cs typeface="Constantia"/>
              </a:rPr>
              <a:t> </a:t>
            </a:r>
            <a:r>
              <a:rPr sz="2400" spc="-20" dirty="0">
                <a:latin typeface="Constantia"/>
                <a:cs typeface="Constantia"/>
              </a:rPr>
              <a:t>con</a:t>
            </a:r>
            <a:r>
              <a:rPr sz="2400" spc="-85" dirty="0">
                <a:latin typeface="Constantia"/>
                <a:cs typeface="Constantia"/>
              </a:rPr>
              <a:t> </a:t>
            </a:r>
            <a:r>
              <a:rPr sz="2400" dirty="0">
                <a:latin typeface="Constantia"/>
                <a:cs typeface="Constantia"/>
              </a:rPr>
              <a:t>el</a:t>
            </a:r>
            <a:r>
              <a:rPr sz="2400" spc="-20" dirty="0">
                <a:latin typeface="Constantia"/>
                <a:cs typeface="Constantia"/>
              </a:rPr>
              <a:t> </a:t>
            </a:r>
            <a:r>
              <a:rPr sz="2400" spc="-10" dirty="0">
                <a:latin typeface="Constantia"/>
                <a:cs typeface="Constantia"/>
              </a:rPr>
              <a:t>branch</a:t>
            </a:r>
            <a:r>
              <a:rPr sz="2400" spc="-90" dirty="0">
                <a:latin typeface="Constantia"/>
                <a:cs typeface="Constantia"/>
              </a:rPr>
              <a:t> </a:t>
            </a:r>
            <a:r>
              <a:rPr sz="2400" spc="-5" dirty="0">
                <a:latin typeface="Constantia"/>
                <a:cs typeface="Constantia"/>
              </a:rPr>
              <a:t>del </a:t>
            </a:r>
            <a:r>
              <a:rPr sz="2400" spc="-590" dirty="0">
                <a:latin typeface="Constantia"/>
                <a:cs typeface="Constantia"/>
              </a:rPr>
              <a:t> </a:t>
            </a:r>
            <a:r>
              <a:rPr sz="2400" spc="-5" dirty="0">
                <a:latin typeface="Constantia"/>
                <a:cs typeface="Constantia"/>
              </a:rPr>
              <a:t>que</a:t>
            </a:r>
            <a:r>
              <a:rPr sz="2400" spc="-70" dirty="0">
                <a:latin typeface="Constantia"/>
                <a:cs typeface="Constantia"/>
              </a:rPr>
              <a:t> </a:t>
            </a:r>
            <a:r>
              <a:rPr sz="2400" dirty="0">
                <a:latin typeface="Constantia"/>
                <a:cs typeface="Constantia"/>
              </a:rPr>
              <a:t>hemos</a:t>
            </a:r>
            <a:r>
              <a:rPr sz="2400" spc="-90" dirty="0">
                <a:latin typeface="Constantia"/>
                <a:cs typeface="Constantia"/>
              </a:rPr>
              <a:t> </a:t>
            </a:r>
            <a:r>
              <a:rPr sz="2400" spc="-15" dirty="0">
                <a:latin typeface="Constantia"/>
                <a:cs typeface="Constantia"/>
              </a:rPr>
              <a:t>partido.</a:t>
            </a:r>
            <a:endParaRPr sz="2400">
              <a:latin typeface="Constantia"/>
              <a:cs typeface="Constanti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1978324" y="153923"/>
            <a:ext cx="5455920" cy="925194"/>
            <a:chOff x="1978324" y="153923"/>
            <a:chExt cx="5455920" cy="925194"/>
          </a:xfrm>
        </p:grpSpPr>
        <p:pic>
          <p:nvPicPr>
            <p:cNvPr id="5" name="object 5"/>
            <p:cNvPicPr/>
            <p:nvPr/>
          </p:nvPicPr>
          <p:blipFill>
            <a:blip r:embed="rId2" cstate="print"/>
            <a:stretch>
              <a:fillRect/>
            </a:stretch>
          </p:blipFill>
          <p:spPr>
            <a:xfrm>
              <a:off x="1978324" y="401219"/>
              <a:ext cx="510945" cy="325147"/>
            </a:xfrm>
            <a:prstGeom prst="rect">
              <a:avLst/>
            </a:prstGeom>
          </p:spPr>
        </p:pic>
        <p:pic>
          <p:nvPicPr>
            <p:cNvPr id="6" name="object 6"/>
            <p:cNvPicPr/>
            <p:nvPr/>
          </p:nvPicPr>
          <p:blipFill>
            <a:blip r:embed="rId3" cstate="print"/>
            <a:stretch>
              <a:fillRect/>
            </a:stretch>
          </p:blipFill>
          <p:spPr>
            <a:xfrm>
              <a:off x="2288285" y="153923"/>
              <a:ext cx="5145786" cy="925067"/>
            </a:xfrm>
            <a:prstGeom prst="rect">
              <a:avLst/>
            </a:prstGeom>
          </p:spPr>
        </p:pic>
      </p:grpSp>
      <p:sp>
        <p:nvSpPr>
          <p:cNvPr id="7" name="object 7"/>
          <p:cNvSpPr txBox="1">
            <a:spLocks noGrp="1"/>
          </p:cNvSpPr>
          <p:nvPr>
            <p:ph type="title"/>
          </p:nvPr>
        </p:nvSpPr>
        <p:spPr>
          <a:xfrm>
            <a:off x="1976120" y="273304"/>
            <a:ext cx="5192395" cy="513080"/>
          </a:xfrm>
          <a:prstGeom prst="rect">
            <a:avLst/>
          </a:prstGeom>
        </p:spPr>
        <p:txBody>
          <a:bodyPr vert="horz" wrap="square" lIns="0" tIns="12065" rIns="0" bIns="0" rtlCol="0">
            <a:spAutoFit/>
          </a:bodyPr>
          <a:lstStyle/>
          <a:p>
            <a:pPr marL="12700">
              <a:lnSpc>
                <a:spcPct val="100000"/>
              </a:lnSpc>
              <a:spcBef>
                <a:spcPts val="95"/>
              </a:spcBef>
            </a:pPr>
            <a:r>
              <a:rPr spc="-5" dirty="0"/>
              <a:t>Git</a:t>
            </a:r>
            <a:r>
              <a:rPr dirty="0"/>
              <a:t> </a:t>
            </a:r>
            <a:r>
              <a:rPr spc="-10" dirty="0"/>
              <a:t>Rebase:</a:t>
            </a:r>
            <a:r>
              <a:rPr dirty="0"/>
              <a:t> </a:t>
            </a:r>
            <a:r>
              <a:rPr spc="-5" dirty="0"/>
              <a:t>Caso</a:t>
            </a:r>
            <a:r>
              <a:rPr spc="5" dirty="0"/>
              <a:t> </a:t>
            </a:r>
            <a:r>
              <a:rPr spc="-5" dirty="0"/>
              <a:t>más</a:t>
            </a:r>
            <a:r>
              <a:rPr spc="5" dirty="0"/>
              <a:t> </a:t>
            </a:r>
            <a:r>
              <a:rPr spc="-25" dirty="0"/>
              <a:t>avanzado</a:t>
            </a:r>
          </a:p>
        </p:txBody>
      </p:sp>
      <p:grpSp>
        <p:nvGrpSpPr>
          <p:cNvPr id="8" name="object 8"/>
          <p:cNvGrpSpPr/>
          <p:nvPr/>
        </p:nvGrpSpPr>
        <p:grpSpPr>
          <a:xfrm>
            <a:off x="107504" y="980694"/>
            <a:ext cx="8047990" cy="3535679"/>
            <a:chOff x="107504" y="980694"/>
            <a:chExt cx="8047990" cy="3535679"/>
          </a:xfrm>
        </p:grpSpPr>
        <p:pic>
          <p:nvPicPr>
            <p:cNvPr id="9" name="object 9"/>
            <p:cNvPicPr/>
            <p:nvPr/>
          </p:nvPicPr>
          <p:blipFill>
            <a:blip r:embed="rId4" cstate="print"/>
            <a:stretch>
              <a:fillRect/>
            </a:stretch>
          </p:blipFill>
          <p:spPr>
            <a:xfrm>
              <a:off x="107504" y="980694"/>
              <a:ext cx="2664333" cy="2408554"/>
            </a:xfrm>
            <a:prstGeom prst="rect">
              <a:avLst/>
            </a:prstGeom>
          </p:spPr>
        </p:pic>
        <p:pic>
          <p:nvPicPr>
            <p:cNvPr id="10" name="object 10"/>
            <p:cNvPicPr/>
            <p:nvPr/>
          </p:nvPicPr>
          <p:blipFill>
            <a:blip r:embed="rId5" cstate="print"/>
            <a:stretch>
              <a:fillRect/>
            </a:stretch>
          </p:blipFill>
          <p:spPr>
            <a:xfrm>
              <a:off x="4651045" y="1708023"/>
              <a:ext cx="3504334" cy="2216658"/>
            </a:xfrm>
            <a:prstGeom prst="rect">
              <a:avLst/>
            </a:prstGeom>
          </p:spPr>
        </p:pic>
        <p:sp>
          <p:nvSpPr>
            <p:cNvPr id="11" name="object 11"/>
            <p:cNvSpPr/>
            <p:nvPr/>
          </p:nvSpPr>
          <p:spPr>
            <a:xfrm>
              <a:off x="3059811" y="1756283"/>
              <a:ext cx="1008380" cy="360045"/>
            </a:xfrm>
            <a:custGeom>
              <a:avLst/>
              <a:gdLst/>
              <a:ahLst/>
              <a:cxnLst/>
              <a:rect l="l" t="t" r="r" b="b"/>
              <a:pathLst>
                <a:path w="1008379" h="360044">
                  <a:moveTo>
                    <a:pt x="828166" y="0"/>
                  </a:moveTo>
                  <a:lnTo>
                    <a:pt x="828166" y="90042"/>
                  </a:lnTo>
                  <a:lnTo>
                    <a:pt x="0" y="90042"/>
                  </a:lnTo>
                  <a:lnTo>
                    <a:pt x="0" y="270001"/>
                  </a:lnTo>
                  <a:lnTo>
                    <a:pt x="828166" y="270001"/>
                  </a:lnTo>
                  <a:lnTo>
                    <a:pt x="828166" y="360044"/>
                  </a:lnTo>
                  <a:lnTo>
                    <a:pt x="1008126" y="180086"/>
                  </a:lnTo>
                  <a:lnTo>
                    <a:pt x="828166" y="0"/>
                  </a:lnTo>
                  <a:close/>
                </a:path>
              </a:pathLst>
            </a:custGeom>
            <a:solidFill>
              <a:srgbClr val="4F81BC"/>
            </a:solidFill>
          </p:spPr>
          <p:txBody>
            <a:bodyPr wrap="square" lIns="0" tIns="0" rIns="0" bIns="0" rtlCol="0"/>
            <a:lstStyle/>
            <a:p>
              <a:endParaRPr/>
            </a:p>
          </p:txBody>
        </p:sp>
        <p:sp>
          <p:nvSpPr>
            <p:cNvPr id="12" name="object 12"/>
            <p:cNvSpPr/>
            <p:nvPr/>
          </p:nvSpPr>
          <p:spPr>
            <a:xfrm>
              <a:off x="3059811" y="1756283"/>
              <a:ext cx="1008380" cy="360045"/>
            </a:xfrm>
            <a:custGeom>
              <a:avLst/>
              <a:gdLst/>
              <a:ahLst/>
              <a:cxnLst/>
              <a:rect l="l" t="t" r="r" b="b"/>
              <a:pathLst>
                <a:path w="1008379" h="360044">
                  <a:moveTo>
                    <a:pt x="0" y="90042"/>
                  </a:moveTo>
                  <a:lnTo>
                    <a:pt x="828166" y="90042"/>
                  </a:lnTo>
                  <a:lnTo>
                    <a:pt x="828166" y="0"/>
                  </a:lnTo>
                  <a:lnTo>
                    <a:pt x="1008126" y="180086"/>
                  </a:lnTo>
                  <a:lnTo>
                    <a:pt x="828166" y="360044"/>
                  </a:lnTo>
                  <a:lnTo>
                    <a:pt x="828166" y="270001"/>
                  </a:lnTo>
                  <a:lnTo>
                    <a:pt x="0" y="270001"/>
                  </a:lnTo>
                  <a:lnTo>
                    <a:pt x="0" y="90042"/>
                  </a:lnTo>
                  <a:close/>
                </a:path>
              </a:pathLst>
            </a:custGeom>
            <a:ln w="25400">
              <a:solidFill>
                <a:srgbClr val="385D89"/>
              </a:solidFill>
            </a:ln>
          </p:spPr>
          <p:txBody>
            <a:bodyPr wrap="square" lIns="0" tIns="0" rIns="0" bIns="0" rtlCol="0"/>
            <a:lstStyle/>
            <a:p>
              <a:endParaRPr/>
            </a:p>
          </p:txBody>
        </p:sp>
        <p:sp>
          <p:nvSpPr>
            <p:cNvPr id="13" name="object 13"/>
            <p:cNvSpPr/>
            <p:nvPr/>
          </p:nvSpPr>
          <p:spPr>
            <a:xfrm>
              <a:off x="2938145" y="3647694"/>
              <a:ext cx="717550" cy="855980"/>
            </a:xfrm>
            <a:custGeom>
              <a:avLst/>
              <a:gdLst/>
              <a:ahLst/>
              <a:cxnLst/>
              <a:rect l="l" t="t" r="r" b="b"/>
              <a:pathLst>
                <a:path w="717550" h="855979">
                  <a:moveTo>
                    <a:pt x="143002" y="0"/>
                  </a:moveTo>
                  <a:lnTo>
                    <a:pt x="0" y="109346"/>
                  </a:lnTo>
                  <a:lnTo>
                    <a:pt x="503046" y="767206"/>
                  </a:lnTo>
                  <a:lnTo>
                    <a:pt x="431545" y="821816"/>
                  </a:lnTo>
                  <a:lnTo>
                    <a:pt x="683894" y="855471"/>
                  </a:lnTo>
                  <a:lnTo>
                    <a:pt x="717550" y="603122"/>
                  </a:lnTo>
                  <a:lnTo>
                    <a:pt x="646049" y="657859"/>
                  </a:lnTo>
                  <a:lnTo>
                    <a:pt x="143002" y="0"/>
                  </a:lnTo>
                  <a:close/>
                </a:path>
              </a:pathLst>
            </a:custGeom>
            <a:solidFill>
              <a:srgbClr val="4F81BC"/>
            </a:solidFill>
          </p:spPr>
          <p:txBody>
            <a:bodyPr wrap="square" lIns="0" tIns="0" rIns="0" bIns="0" rtlCol="0"/>
            <a:lstStyle/>
            <a:p>
              <a:endParaRPr/>
            </a:p>
          </p:txBody>
        </p:sp>
        <p:sp>
          <p:nvSpPr>
            <p:cNvPr id="14" name="object 14"/>
            <p:cNvSpPr/>
            <p:nvPr/>
          </p:nvSpPr>
          <p:spPr>
            <a:xfrm>
              <a:off x="2938145" y="3647694"/>
              <a:ext cx="717550" cy="855980"/>
            </a:xfrm>
            <a:custGeom>
              <a:avLst/>
              <a:gdLst/>
              <a:ahLst/>
              <a:cxnLst/>
              <a:rect l="l" t="t" r="r" b="b"/>
              <a:pathLst>
                <a:path w="717550" h="855979">
                  <a:moveTo>
                    <a:pt x="143002" y="0"/>
                  </a:moveTo>
                  <a:lnTo>
                    <a:pt x="646049" y="657859"/>
                  </a:lnTo>
                  <a:lnTo>
                    <a:pt x="717550" y="603122"/>
                  </a:lnTo>
                  <a:lnTo>
                    <a:pt x="683894" y="855471"/>
                  </a:lnTo>
                  <a:lnTo>
                    <a:pt x="431545" y="821816"/>
                  </a:lnTo>
                  <a:lnTo>
                    <a:pt x="503046" y="767206"/>
                  </a:lnTo>
                  <a:lnTo>
                    <a:pt x="0" y="109346"/>
                  </a:lnTo>
                  <a:lnTo>
                    <a:pt x="143002" y="0"/>
                  </a:lnTo>
                  <a:close/>
                </a:path>
              </a:pathLst>
            </a:custGeom>
            <a:ln w="25400">
              <a:solidFill>
                <a:srgbClr val="385D89"/>
              </a:solidFill>
            </a:ln>
          </p:spPr>
          <p:txBody>
            <a:bodyPr wrap="square" lIns="0" tIns="0" rIns="0" bIns="0" rtlCol="0"/>
            <a:lstStyle/>
            <a:p>
              <a:endParaRPr/>
            </a:p>
          </p:txBody>
        </p:sp>
      </p:grpSp>
      <p:sp>
        <p:nvSpPr>
          <p:cNvPr id="15" name="object 15"/>
          <p:cNvSpPr txBox="1"/>
          <p:nvPr/>
        </p:nvSpPr>
        <p:spPr>
          <a:xfrm>
            <a:off x="2994914" y="1173734"/>
            <a:ext cx="47948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git</a:t>
            </a:r>
            <a:r>
              <a:rPr sz="1800" spc="-10" dirty="0">
                <a:latin typeface="Consolas"/>
                <a:cs typeface="Consolas"/>
              </a:rPr>
              <a:t> </a:t>
            </a:r>
            <a:r>
              <a:rPr sz="1800" spc="-5" dirty="0">
                <a:latin typeface="Consolas"/>
                <a:cs typeface="Consolas"/>
              </a:rPr>
              <a:t>rebase --onto</a:t>
            </a:r>
            <a:r>
              <a:rPr sz="1800" spc="-10" dirty="0">
                <a:latin typeface="Consolas"/>
                <a:cs typeface="Consolas"/>
              </a:rPr>
              <a:t> </a:t>
            </a:r>
            <a:r>
              <a:rPr sz="1800" spc="-5" dirty="0">
                <a:latin typeface="Consolas"/>
                <a:cs typeface="Consolas"/>
              </a:rPr>
              <a:t>master server</a:t>
            </a:r>
            <a:r>
              <a:rPr sz="1800" dirty="0">
                <a:latin typeface="Consolas"/>
                <a:cs typeface="Consolas"/>
              </a:rPr>
              <a:t> </a:t>
            </a:r>
            <a:r>
              <a:rPr sz="1800" spc="-5" dirty="0">
                <a:latin typeface="Consolas"/>
                <a:cs typeface="Consolas"/>
              </a:rPr>
              <a:t>client</a:t>
            </a:r>
            <a:endParaRPr sz="1800">
              <a:latin typeface="Consolas"/>
              <a:cs typeface="Consolas"/>
            </a:endParaRPr>
          </a:p>
        </p:txBody>
      </p:sp>
      <p:pic>
        <p:nvPicPr>
          <p:cNvPr id="16" name="object 16"/>
          <p:cNvPicPr/>
          <p:nvPr/>
        </p:nvPicPr>
        <p:blipFill>
          <a:blip r:embed="rId6" cstate="print"/>
          <a:stretch>
            <a:fillRect/>
          </a:stretch>
        </p:blipFill>
        <p:spPr>
          <a:xfrm>
            <a:off x="4068273" y="4311807"/>
            <a:ext cx="3779222" cy="2024521"/>
          </a:xfrm>
          <a:prstGeom prst="rect">
            <a:avLst/>
          </a:prstGeom>
        </p:spPr>
      </p:pic>
      <p:sp>
        <p:nvSpPr>
          <p:cNvPr id="17" name="object 17"/>
          <p:cNvSpPr txBox="1"/>
          <p:nvPr/>
        </p:nvSpPr>
        <p:spPr>
          <a:xfrm>
            <a:off x="803909" y="4529582"/>
            <a:ext cx="240982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onsolas"/>
                <a:cs typeface="Consolas"/>
              </a:rPr>
              <a:t>git</a:t>
            </a:r>
            <a:r>
              <a:rPr sz="1800" spc="-35" dirty="0">
                <a:latin typeface="Consolas"/>
                <a:cs typeface="Consolas"/>
              </a:rPr>
              <a:t> </a:t>
            </a:r>
            <a:r>
              <a:rPr sz="1800" spc="-5" dirty="0">
                <a:latin typeface="Consolas"/>
                <a:cs typeface="Consolas"/>
              </a:rPr>
              <a:t>checkout</a:t>
            </a:r>
            <a:r>
              <a:rPr sz="1800" spc="-35" dirty="0">
                <a:latin typeface="Consolas"/>
                <a:cs typeface="Consolas"/>
              </a:rPr>
              <a:t> </a:t>
            </a:r>
            <a:r>
              <a:rPr sz="1800" spc="-5" dirty="0">
                <a:latin typeface="Consolas"/>
                <a:cs typeface="Consolas"/>
              </a:rPr>
              <a:t>client </a:t>
            </a:r>
            <a:r>
              <a:rPr sz="1800" spc="-975" dirty="0">
                <a:latin typeface="Consolas"/>
                <a:cs typeface="Consolas"/>
              </a:rPr>
              <a:t> </a:t>
            </a:r>
            <a:r>
              <a:rPr sz="1800" dirty="0">
                <a:latin typeface="Consolas"/>
                <a:cs typeface="Consolas"/>
              </a:rPr>
              <a:t>git</a:t>
            </a:r>
            <a:r>
              <a:rPr sz="1800" spc="-25" dirty="0">
                <a:latin typeface="Consolas"/>
                <a:cs typeface="Consolas"/>
              </a:rPr>
              <a:t> </a:t>
            </a:r>
            <a:r>
              <a:rPr sz="1800" spc="-5" dirty="0">
                <a:latin typeface="Consolas"/>
                <a:cs typeface="Consolas"/>
              </a:rPr>
              <a:t>rebase</a:t>
            </a:r>
            <a:r>
              <a:rPr sz="1800" spc="-20" dirty="0">
                <a:latin typeface="Consolas"/>
                <a:cs typeface="Consolas"/>
              </a:rPr>
              <a:t> </a:t>
            </a:r>
            <a:r>
              <a:rPr sz="1800" spc="-5" dirty="0">
                <a:latin typeface="Consolas"/>
                <a:cs typeface="Consolas"/>
              </a:rPr>
              <a:t>master</a:t>
            </a:r>
            <a:endParaRPr sz="1800">
              <a:latin typeface="Consolas"/>
              <a:cs typeface="Consola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1978324" y="153923"/>
            <a:ext cx="5455920" cy="925194"/>
            <a:chOff x="1978324" y="153923"/>
            <a:chExt cx="5455920" cy="925194"/>
          </a:xfrm>
        </p:grpSpPr>
        <p:pic>
          <p:nvPicPr>
            <p:cNvPr id="5" name="object 5"/>
            <p:cNvPicPr/>
            <p:nvPr/>
          </p:nvPicPr>
          <p:blipFill>
            <a:blip r:embed="rId2" cstate="print"/>
            <a:stretch>
              <a:fillRect/>
            </a:stretch>
          </p:blipFill>
          <p:spPr>
            <a:xfrm>
              <a:off x="1978324" y="401219"/>
              <a:ext cx="510945" cy="325147"/>
            </a:xfrm>
            <a:prstGeom prst="rect">
              <a:avLst/>
            </a:prstGeom>
          </p:spPr>
        </p:pic>
        <p:pic>
          <p:nvPicPr>
            <p:cNvPr id="6" name="object 6"/>
            <p:cNvPicPr/>
            <p:nvPr/>
          </p:nvPicPr>
          <p:blipFill>
            <a:blip r:embed="rId3" cstate="print"/>
            <a:stretch>
              <a:fillRect/>
            </a:stretch>
          </p:blipFill>
          <p:spPr>
            <a:xfrm>
              <a:off x="2288285" y="153923"/>
              <a:ext cx="5145786" cy="925067"/>
            </a:xfrm>
            <a:prstGeom prst="rect">
              <a:avLst/>
            </a:prstGeom>
          </p:spPr>
        </p:pic>
      </p:grpSp>
      <p:sp>
        <p:nvSpPr>
          <p:cNvPr id="7" name="object 7"/>
          <p:cNvSpPr txBox="1">
            <a:spLocks noGrp="1"/>
          </p:cNvSpPr>
          <p:nvPr>
            <p:ph type="title"/>
          </p:nvPr>
        </p:nvSpPr>
        <p:spPr>
          <a:xfrm>
            <a:off x="1976120" y="273304"/>
            <a:ext cx="5192395" cy="513080"/>
          </a:xfrm>
          <a:prstGeom prst="rect">
            <a:avLst/>
          </a:prstGeom>
        </p:spPr>
        <p:txBody>
          <a:bodyPr vert="horz" wrap="square" lIns="0" tIns="12065" rIns="0" bIns="0" rtlCol="0">
            <a:spAutoFit/>
          </a:bodyPr>
          <a:lstStyle/>
          <a:p>
            <a:pPr marL="12700">
              <a:lnSpc>
                <a:spcPct val="100000"/>
              </a:lnSpc>
              <a:spcBef>
                <a:spcPts val="95"/>
              </a:spcBef>
            </a:pPr>
            <a:r>
              <a:rPr spc="-5" dirty="0"/>
              <a:t>Git</a:t>
            </a:r>
            <a:r>
              <a:rPr dirty="0"/>
              <a:t> </a:t>
            </a:r>
            <a:r>
              <a:rPr spc="-10" dirty="0"/>
              <a:t>Rebase:</a:t>
            </a:r>
            <a:r>
              <a:rPr dirty="0"/>
              <a:t> </a:t>
            </a:r>
            <a:r>
              <a:rPr spc="-5" dirty="0"/>
              <a:t>Caso</a:t>
            </a:r>
            <a:r>
              <a:rPr spc="5" dirty="0"/>
              <a:t> </a:t>
            </a:r>
            <a:r>
              <a:rPr spc="-5" dirty="0"/>
              <a:t>más</a:t>
            </a:r>
            <a:r>
              <a:rPr spc="5" dirty="0"/>
              <a:t> </a:t>
            </a:r>
            <a:r>
              <a:rPr spc="-25" dirty="0"/>
              <a:t>avanzado</a:t>
            </a:r>
          </a:p>
        </p:txBody>
      </p:sp>
      <p:pic>
        <p:nvPicPr>
          <p:cNvPr id="8" name="object 8"/>
          <p:cNvPicPr/>
          <p:nvPr/>
        </p:nvPicPr>
        <p:blipFill>
          <a:blip r:embed="rId4" cstate="print"/>
          <a:stretch>
            <a:fillRect/>
          </a:stretch>
        </p:blipFill>
        <p:spPr>
          <a:xfrm>
            <a:off x="27186" y="2292476"/>
            <a:ext cx="3504334" cy="2216658"/>
          </a:xfrm>
          <a:prstGeom prst="rect">
            <a:avLst/>
          </a:prstGeom>
        </p:spPr>
      </p:pic>
      <p:pic>
        <p:nvPicPr>
          <p:cNvPr id="9" name="object 9"/>
          <p:cNvPicPr/>
          <p:nvPr/>
        </p:nvPicPr>
        <p:blipFill>
          <a:blip r:embed="rId5" cstate="print"/>
          <a:stretch>
            <a:fillRect/>
          </a:stretch>
        </p:blipFill>
        <p:spPr>
          <a:xfrm>
            <a:off x="4939533" y="2445892"/>
            <a:ext cx="3736979" cy="1917195"/>
          </a:xfrm>
          <a:prstGeom prst="rect">
            <a:avLst/>
          </a:prstGeom>
        </p:spPr>
      </p:pic>
      <p:sp>
        <p:nvSpPr>
          <p:cNvPr id="10" name="object 10"/>
          <p:cNvSpPr txBox="1"/>
          <p:nvPr/>
        </p:nvSpPr>
        <p:spPr>
          <a:xfrm>
            <a:off x="3210814" y="3688588"/>
            <a:ext cx="2410460"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onsolas"/>
                <a:cs typeface="Consolas"/>
              </a:rPr>
              <a:t>git</a:t>
            </a:r>
            <a:r>
              <a:rPr sz="1800" spc="-35" dirty="0">
                <a:latin typeface="Consolas"/>
                <a:cs typeface="Consolas"/>
              </a:rPr>
              <a:t> </a:t>
            </a:r>
            <a:r>
              <a:rPr sz="1800" spc="-5" dirty="0">
                <a:latin typeface="Consolas"/>
                <a:cs typeface="Consolas"/>
              </a:rPr>
              <a:t>checkout</a:t>
            </a:r>
            <a:r>
              <a:rPr sz="1800" spc="-30" dirty="0">
                <a:latin typeface="Consolas"/>
                <a:cs typeface="Consolas"/>
              </a:rPr>
              <a:t> </a:t>
            </a:r>
            <a:r>
              <a:rPr sz="1800" spc="-5" dirty="0">
                <a:latin typeface="Consolas"/>
                <a:cs typeface="Consolas"/>
              </a:rPr>
              <a:t>master </a:t>
            </a:r>
            <a:r>
              <a:rPr sz="1800" spc="-975" dirty="0">
                <a:latin typeface="Consolas"/>
                <a:cs typeface="Consolas"/>
              </a:rPr>
              <a:t> </a:t>
            </a:r>
            <a:r>
              <a:rPr sz="1800" dirty="0">
                <a:latin typeface="Consolas"/>
                <a:cs typeface="Consolas"/>
              </a:rPr>
              <a:t>git</a:t>
            </a:r>
            <a:r>
              <a:rPr sz="1800" spc="-25" dirty="0">
                <a:latin typeface="Consolas"/>
                <a:cs typeface="Consolas"/>
              </a:rPr>
              <a:t> </a:t>
            </a:r>
            <a:r>
              <a:rPr sz="1800" spc="-5" dirty="0">
                <a:latin typeface="Consolas"/>
                <a:cs typeface="Consolas"/>
              </a:rPr>
              <a:t>merge</a:t>
            </a:r>
            <a:r>
              <a:rPr sz="1800" spc="-20" dirty="0">
                <a:latin typeface="Consolas"/>
                <a:cs typeface="Consolas"/>
              </a:rPr>
              <a:t> </a:t>
            </a:r>
            <a:r>
              <a:rPr sz="1800" spc="-5" dirty="0">
                <a:latin typeface="Consolas"/>
                <a:cs typeface="Consolas"/>
              </a:rPr>
              <a:t>client</a:t>
            </a:r>
            <a:endParaRPr sz="1800">
              <a:latin typeface="Consolas"/>
              <a:cs typeface="Consolas"/>
            </a:endParaRPr>
          </a:p>
        </p:txBody>
      </p:sp>
      <p:grpSp>
        <p:nvGrpSpPr>
          <p:cNvPr id="11" name="object 11"/>
          <p:cNvGrpSpPr/>
          <p:nvPr/>
        </p:nvGrpSpPr>
        <p:grpSpPr>
          <a:xfrm>
            <a:off x="3525901" y="3111500"/>
            <a:ext cx="1033780" cy="385445"/>
            <a:chOff x="3525901" y="3111500"/>
            <a:chExt cx="1033780" cy="385445"/>
          </a:xfrm>
        </p:grpSpPr>
        <p:sp>
          <p:nvSpPr>
            <p:cNvPr id="12" name="object 12"/>
            <p:cNvSpPr/>
            <p:nvPr/>
          </p:nvSpPr>
          <p:spPr>
            <a:xfrm>
              <a:off x="3538601" y="3124200"/>
              <a:ext cx="1008380" cy="360045"/>
            </a:xfrm>
            <a:custGeom>
              <a:avLst/>
              <a:gdLst/>
              <a:ahLst/>
              <a:cxnLst/>
              <a:rect l="l" t="t" r="r" b="b"/>
              <a:pathLst>
                <a:path w="1008379" h="360045">
                  <a:moveTo>
                    <a:pt x="828039" y="0"/>
                  </a:moveTo>
                  <a:lnTo>
                    <a:pt x="828039" y="89915"/>
                  </a:lnTo>
                  <a:lnTo>
                    <a:pt x="0" y="89915"/>
                  </a:lnTo>
                  <a:lnTo>
                    <a:pt x="0" y="270001"/>
                  </a:lnTo>
                  <a:lnTo>
                    <a:pt x="828039" y="270001"/>
                  </a:lnTo>
                  <a:lnTo>
                    <a:pt x="828039" y="360045"/>
                  </a:lnTo>
                  <a:lnTo>
                    <a:pt x="1008126" y="179959"/>
                  </a:lnTo>
                  <a:lnTo>
                    <a:pt x="828039" y="0"/>
                  </a:lnTo>
                  <a:close/>
                </a:path>
              </a:pathLst>
            </a:custGeom>
            <a:solidFill>
              <a:srgbClr val="4F81BC"/>
            </a:solidFill>
          </p:spPr>
          <p:txBody>
            <a:bodyPr wrap="square" lIns="0" tIns="0" rIns="0" bIns="0" rtlCol="0"/>
            <a:lstStyle/>
            <a:p>
              <a:endParaRPr/>
            </a:p>
          </p:txBody>
        </p:sp>
        <p:sp>
          <p:nvSpPr>
            <p:cNvPr id="13" name="object 13"/>
            <p:cNvSpPr/>
            <p:nvPr/>
          </p:nvSpPr>
          <p:spPr>
            <a:xfrm>
              <a:off x="3538601" y="3124200"/>
              <a:ext cx="1008380" cy="360045"/>
            </a:xfrm>
            <a:custGeom>
              <a:avLst/>
              <a:gdLst/>
              <a:ahLst/>
              <a:cxnLst/>
              <a:rect l="l" t="t" r="r" b="b"/>
              <a:pathLst>
                <a:path w="1008379" h="360045">
                  <a:moveTo>
                    <a:pt x="0" y="89915"/>
                  </a:moveTo>
                  <a:lnTo>
                    <a:pt x="828039" y="89915"/>
                  </a:lnTo>
                  <a:lnTo>
                    <a:pt x="828039" y="0"/>
                  </a:lnTo>
                  <a:lnTo>
                    <a:pt x="1008126" y="179959"/>
                  </a:lnTo>
                  <a:lnTo>
                    <a:pt x="828039" y="360045"/>
                  </a:lnTo>
                  <a:lnTo>
                    <a:pt x="828039" y="270001"/>
                  </a:lnTo>
                  <a:lnTo>
                    <a:pt x="0" y="270001"/>
                  </a:lnTo>
                  <a:lnTo>
                    <a:pt x="0" y="89915"/>
                  </a:lnTo>
                  <a:close/>
                </a:path>
              </a:pathLst>
            </a:custGeom>
            <a:ln w="25399">
              <a:solidFill>
                <a:srgbClr val="385D89"/>
              </a:solidFill>
            </a:ln>
          </p:spPr>
          <p:txBody>
            <a:bodyPr wrap="square" lIns="0" tIns="0" rIns="0" bIns="0" rtlCol="0"/>
            <a:lstStyle/>
            <a:p>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1978324" y="153923"/>
            <a:ext cx="5455920" cy="925194"/>
            <a:chOff x="1978324" y="153923"/>
            <a:chExt cx="5455920" cy="925194"/>
          </a:xfrm>
        </p:grpSpPr>
        <p:pic>
          <p:nvPicPr>
            <p:cNvPr id="5" name="object 5"/>
            <p:cNvPicPr/>
            <p:nvPr/>
          </p:nvPicPr>
          <p:blipFill>
            <a:blip r:embed="rId2" cstate="print"/>
            <a:stretch>
              <a:fillRect/>
            </a:stretch>
          </p:blipFill>
          <p:spPr>
            <a:xfrm>
              <a:off x="1978324" y="401219"/>
              <a:ext cx="510945" cy="325147"/>
            </a:xfrm>
            <a:prstGeom prst="rect">
              <a:avLst/>
            </a:prstGeom>
          </p:spPr>
        </p:pic>
        <p:pic>
          <p:nvPicPr>
            <p:cNvPr id="6" name="object 6"/>
            <p:cNvPicPr/>
            <p:nvPr/>
          </p:nvPicPr>
          <p:blipFill>
            <a:blip r:embed="rId3" cstate="print"/>
            <a:stretch>
              <a:fillRect/>
            </a:stretch>
          </p:blipFill>
          <p:spPr>
            <a:xfrm>
              <a:off x="2288285" y="153923"/>
              <a:ext cx="5145786" cy="925067"/>
            </a:xfrm>
            <a:prstGeom prst="rect">
              <a:avLst/>
            </a:prstGeom>
          </p:spPr>
        </p:pic>
      </p:grpSp>
      <p:sp>
        <p:nvSpPr>
          <p:cNvPr id="7" name="object 7"/>
          <p:cNvSpPr txBox="1">
            <a:spLocks noGrp="1"/>
          </p:cNvSpPr>
          <p:nvPr>
            <p:ph type="title"/>
          </p:nvPr>
        </p:nvSpPr>
        <p:spPr>
          <a:xfrm>
            <a:off x="1976120" y="273304"/>
            <a:ext cx="5192395" cy="513080"/>
          </a:xfrm>
          <a:prstGeom prst="rect">
            <a:avLst/>
          </a:prstGeom>
        </p:spPr>
        <p:txBody>
          <a:bodyPr vert="horz" wrap="square" lIns="0" tIns="12065" rIns="0" bIns="0" rtlCol="0">
            <a:spAutoFit/>
          </a:bodyPr>
          <a:lstStyle/>
          <a:p>
            <a:pPr marL="12700">
              <a:lnSpc>
                <a:spcPct val="100000"/>
              </a:lnSpc>
              <a:spcBef>
                <a:spcPts val="95"/>
              </a:spcBef>
            </a:pPr>
            <a:r>
              <a:rPr spc="-5" dirty="0"/>
              <a:t>Git</a:t>
            </a:r>
            <a:r>
              <a:rPr dirty="0"/>
              <a:t> </a:t>
            </a:r>
            <a:r>
              <a:rPr spc="-10" dirty="0"/>
              <a:t>Rebase:</a:t>
            </a:r>
            <a:r>
              <a:rPr dirty="0"/>
              <a:t> </a:t>
            </a:r>
            <a:r>
              <a:rPr spc="-5" dirty="0"/>
              <a:t>Caso</a:t>
            </a:r>
            <a:r>
              <a:rPr spc="5" dirty="0"/>
              <a:t> </a:t>
            </a:r>
            <a:r>
              <a:rPr spc="-5" dirty="0"/>
              <a:t>más</a:t>
            </a:r>
            <a:r>
              <a:rPr spc="5" dirty="0"/>
              <a:t> </a:t>
            </a:r>
            <a:r>
              <a:rPr spc="-25" dirty="0"/>
              <a:t>avanzado</a:t>
            </a:r>
          </a:p>
        </p:txBody>
      </p:sp>
      <p:grpSp>
        <p:nvGrpSpPr>
          <p:cNvPr id="8" name="object 8"/>
          <p:cNvGrpSpPr/>
          <p:nvPr/>
        </p:nvGrpSpPr>
        <p:grpSpPr>
          <a:xfrm>
            <a:off x="6695" y="1124711"/>
            <a:ext cx="9123045" cy="1714500"/>
            <a:chOff x="6695" y="1124711"/>
            <a:chExt cx="9123045" cy="1714500"/>
          </a:xfrm>
        </p:grpSpPr>
        <p:pic>
          <p:nvPicPr>
            <p:cNvPr id="9" name="object 9"/>
            <p:cNvPicPr/>
            <p:nvPr/>
          </p:nvPicPr>
          <p:blipFill>
            <a:blip r:embed="rId4" cstate="print"/>
            <a:stretch>
              <a:fillRect/>
            </a:stretch>
          </p:blipFill>
          <p:spPr>
            <a:xfrm>
              <a:off x="6695" y="1124711"/>
              <a:ext cx="3341151" cy="1714154"/>
            </a:xfrm>
            <a:prstGeom prst="rect">
              <a:avLst/>
            </a:prstGeom>
          </p:spPr>
        </p:pic>
        <p:pic>
          <p:nvPicPr>
            <p:cNvPr id="10" name="object 10"/>
            <p:cNvPicPr/>
            <p:nvPr/>
          </p:nvPicPr>
          <p:blipFill>
            <a:blip r:embed="rId5" cstate="print"/>
            <a:stretch>
              <a:fillRect/>
            </a:stretch>
          </p:blipFill>
          <p:spPr>
            <a:xfrm>
              <a:off x="4366895" y="1352295"/>
              <a:ext cx="4762500" cy="1162050"/>
            </a:xfrm>
            <a:prstGeom prst="rect">
              <a:avLst/>
            </a:prstGeom>
          </p:spPr>
        </p:pic>
        <p:sp>
          <p:nvSpPr>
            <p:cNvPr id="11" name="object 11"/>
            <p:cNvSpPr/>
            <p:nvPr/>
          </p:nvSpPr>
          <p:spPr>
            <a:xfrm>
              <a:off x="3358768" y="1805177"/>
              <a:ext cx="1008380" cy="360045"/>
            </a:xfrm>
            <a:custGeom>
              <a:avLst/>
              <a:gdLst/>
              <a:ahLst/>
              <a:cxnLst/>
              <a:rect l="l" t="t" r="r" b="b"/>
              <a:pathLst>
                <a:path w="1008379" h="360044">
                  <a:moveTo>
                    <a:pt x="828166" y="0"/>
                  </a:moveTo>
                  <a:lnTo>
                    <a:pt x="828166" y="89916"/>
                  </a:lnTo>
                  <a:lnTo>
                    <a:pt x="0" y="89916"/>
                  </a:lnTo>
                  <a:lnTo>
                    <a:pt x="0" y="270001"/>
                  </a:lnTo>
                  <a:lnTo>
                    <a:pt x="828166" y="270001"/>
                  </a:lnTo>
                  <a:lnTo>
                    <a:pt x="828166" y="360045"/>
                  </a:lnTo>
                  <a:lnTo>
                    <a:pt x="1008126" y="179959"/>
                  </a:lnTo>
                  <a:lnTo>
                    <a:pt x="828166" y="0"/>
                  </a:lnTo>
                  <a:close/>
                </a:path>
              </a:pathLst>
            </a:custGeom>
            <a:solidFill>
              <a:srgbClr val="4F81BC"/>
            </a:solidFill>
          </p:spPr>
          <p:txBody>
            <a:bodyPr wrap="square" lIns="0" tIns="0" rIns="0" bIns="0" rtlCol="0"/>
            <a:lstStyle/>
            <a:p>
              <a:endParaRPr/>
            </a:p>
          </p:txBody>
        </p:sp>
        <p:sp>
          <p:nvSpPr>
            <p:cNvPr id="12" name="object 12"/>
            <p:cNvSpPr/>
            <p:nvPr/>
          </p:nvSpPr>
          <p:spPr>
            <a:xfrm>
              <a:off x="3358768" y="1805177"/>
              <a:ext cx="1008380" cy="360045"/>
            </a:xfrm>
            <a:custGeom>
              <a:avLst/>
              <a:gdLst/>
              <a:ahLst/>
              <a:cxnLst/>
              <a:rect l="l" t="t" r="r" b="b"/>
              <a:pathLst>
                <a:path w="1008379" h="360044">
                  <a:moveTo>
                    <a:pt x="0" y="89916"/>
                  </a:moveTo>
                  <a:lnTo>
                    <a:pt x="828166" y="89916"/>
                  </a:lnTo>
                  <a:lnTo>
                    <a:pt x="828166" y="0"/>
                  </a:lnTo>
                  <a:lnTo>
                    <a:pt x="1008126" y="179959"/>
                  </a:lnTo>
                  <a:lnTo>
                    <a:pt x="828166" y="360045"/>
                  </a:lnTo>
                  <a:lnTo>
                    <a:pt x="828166" y="270001"/>
                  </a:lnTo>
                  <a:lnTo>
                    <a:pt x="0" y="270001"/>
                  </a:lnTo>
                  <a:lnTo>
                    <a:pt x="0" y="89916"/>
                  </a:lnTo>
                  <a:close/>
                </a:path>
              </a:pathLst>
            </a:custGeom>
            <a:ln w="25399">
              <a:solidFill>
                <a:srgbClr val="385D89"/>
              </a:solidFill>
            </a:ln>
          </p:spPr>
          <p:txBody>
            <a:bodyPr wrap="square" lIns="0" tIns="0" rIns="0" bIns="0" rtlCol="0"/>
            <a:lstStyle/>
            <a:p>
              <a:endParaRPr/>
            </a:p>
          </p:txBody>
        </p:sp>
      </p:grpSp>
      <p:sp>
        <p:nvSpPr>
          <p:cNvPr id="13" name="object 13"/>
          <p:cNvSpPr txBox="1"/>
          <p:nvPr/>
        </p:nvSpPr>
        <p:spPr>
          <a:xfrm>
            <a:off x="2922777" y="2534665"/>
            <a:ext cx="3201670" cy="2109470"/>
          </a:xfrm>
          <a:prstGeom prst="rect">
            <a:avLst/>
          </a:prstGeom>
        </p:spPr>
        <p:txBody>
          <a:bodyPr vert="horz" wrap="square" lIns="0" tIns="12700" rIns="0" bIns="0" rtlCol="0">
            <a:spAutoFit/>
          </a:bodyPr>
          <a:lstStyle/>
          <a:p>
            <a:pPr marL="12700" marR="796290">
              <a:lnSpc>
                <a:spcPct val="100000"/>
              </a:lnSpc>
              <a:spcBef>
                <a:spcPts val="100"/>
              </a:spcBef>
            </a:pPr>
            <a:r>
              <a:rPr sz="1800" dirty="0">
                <a:latin typeface="Consolas"/>
                <a:cs typeface="Consolas"/>
              </a:rPr>
              <a:t>git</a:t>
            </a:r>
            <a:r>
              <a:rPr sz="1800" spc="-35" dirty="0">
                <a:latin typeface="Consolas"/>
                <a:cs typeface="Consolas"/>
              </a:rPr>
              <a:t> </a:t>
            </a:r>
            <a:r>
              <a:rPr sz="1800" spc="-5" dirty="0">
                <a:latin typeface="Consolas"/>
                <a:cs typeface="Consolas"/>
              </a:rPr>
              <a:t>checkout</a:t>
            </a:r>
            <a:r>
              <a:rPr sz="1800" spc="-35" dirty="0">
                <a:latin typeface="Consolas"/>
                <a:cs typeface="Consolas"/>
              </a:rPr>
              <a:t> </a:t>
            </a:r>
            <a:r>
              <a:rPr sz="1800" spc="-5" dirty="0">
                <a:latin typeface="Consolas"/>
                <a:cs typeface="Consolas"/>
              </a:rPr>
              <a:t>server </a:t>
            </a:r>
            <a:r>
              <a:rPr sz="1800" spc="-975" dirty="0">
                <a:latin typeface="Consolas"/>
                <a:cs typeface="Consolas"/>
              </a:rPr>
              <a:t> </a:t>
            </a:r>
            <a:r>
              <a:rPr sz="1800" dirty="0">
                <a:latin typeface="Consolas"/>
                <a:cs typeface="Consolas"/>
              </a:rPr>
              <a:t>git</a:t>
            </a:r>
            <a:r>
              <a:rPr sz="1800" spc="-25" dirty="0">
                <a:latin typeface="Consolas"/>
                <a:cs typeface="Consolas"/>
              </a:rPr>
              <a:t> </a:t>
            </a:r>
            <a:r>
              <a:rPr sz="1800" spc="-5" dirty="0">
                <a:latin typeface="Consolas"/>
                <a:cs typeface="Consolas"/>
              </a:rPr>
              <a:t>rebase</a:t>
            </a:r>
            <a:r>
              <a:rPr sz="1800" spc="-15" dirty="0">
                <a:latin typeface="Consolas"/>
                <a:cs typeface="Consolas"/>
              </a:rPr>
              <a:t> </a:t>
            </a:r>
            <a:r>
              <a:rPr sz="1800" spc="-5" dirty="0">
                <a:latin typeface="Consolas"/>
                <a:cs typeface="Consolas"/>
              </a:rPr>
              <a:t>master</a:t>
            </a:r>
            <a:endParaRPr sz="1800">
              <a:latin typeface="Consolas"/>
              <a:cs typeface="Consolas"/>
            </a:endParaRPr>
          </a:p>
          <a:p>
            <a:pPr>
              <a:lnSpc>
                <a:spcPct val="100000"/>
              </a:lnSpc>
            </a:pPr>
            <a:endParaRPr sz="1800">
              <a:latin typeface="Consolas"/>
              <a:cs typeface="Consolas"/>
            </a:endParaRPr>
          </a:p>
          <a:p>
            <a:pPr marL="803910" marR="5080">
              <a:lnSpc>
                <a:spcPct val="100000"/>
              </a:lnSpc>
              <a:spcBef>
                <a:spcPts val="1340"/>
              </a:spcBef>
            </a:pPr>
            <a:r>
              <a:rPr sz="1800" dirty="0">
                <a:latin typeface="Consolas"/>
                <a:cs typeface="Consolas"/>
              </a:rPr>
              <a:t>git</a:t>
            </a:r>
            <a:r>
              <a:rPr sz="1800" spc="-30" dirty="0">
                <a:latin typeface="Consolas"/>
                <a:cs typeface="Consolas"/>
              </a:rPr>
              <a:t> </a:t>
            </a:r>
            <a:r>
              <a:rPr sz="1800" spc="-5" dirty="0">
                <a:latin typeface="Consolas"/>
                <a:cs typeface="Consolas"/>
              </a:rPr>
              <a:t>checkout</a:t>
            </a:r>
            <a:r>
              <a:rPr sz="1800" spc="-35" dirty="0">
                <a:latin typeface="Consolas"/>
                <a:cs typeface="Consolas"/>
              </a:rPr>
              <a:t> </a:t>
            </a:r>
            <a:r>
              <a:rPr sz="1800" spc="-5" dirty="0">
                <a:latin typeface="Consolas"/>
                <a:cs typeface="Consolas"/>
              </a:rPr>
              <a:t>master </a:t>
            </a:r>
            <a:r>
              <a:rPr sz="1800" spc="-975" dirty="0">
                <a:latin typeface="Consolas"/>
                <a:cs typeface="Consolas"/>
              </a:rPr>
              <a:t> </a:t>
            </a:r>
            <a:r>
              <a:rPr sz="1800" dirty="0">
                <a:latin typeface="Consolas"/>
                <a:cs typeface="Consolas"/>
              </a:rPr>
              <a:t>git </a:t>
            </a:r>
            <a:r>
              <a:rPr sz="1800" spc="-5" dirty="0">
                <a:latin typeface="Consolas"/>
                <a:cs typeface="Consolas"/>
              </a:rPr>
              <a:t>rebase server </a:t>
            </a:r>
            <a:r>
              <a:rPr sz="1800" dirty="0">
                <a:latin typeface="Consolas"/>
                <a:cs typeface="Consolas"/>
              </a:rPr>
              <a:t> git</a:t>
            </a:r>
            <a:r>
              <a:rPr sz="1800" spc="-15" dirty="0">
                <a:latin typeface="Consolas"/>
                <a:cs typeface="Consolas"/>
              </a:rPr>
              <a:t> </a:t>
            </a:r>
            <a:r>
              <a:rPr sz="1800" dirty="0">
                <a:latin typeface="Consolas"/>
                <a:cs typeface="Consolas"/>
              </a:rPr>
              <a:t>-d</a:t>
            </a:r>
            <a:r>
              <a:rPr sz="1800" spc="-20" dirty="0">
                <a:latin typeface="Consolas"/>
                <a:cs typeface="Consolas"/>
              </a:rPr>
              <a:t> </a:t>
            </a:r>
            <a:r>
              <a:rPr sz="1800" spc="-5" dirty="0">
                <a:latin typeface="Consolas"/>
                <a:cs typeface="Consolas"/>
              </a:rPr>
              <a:t>client</a:t>
            </a:r>
            <a:endParaRPr sz="1800">
              <a:latin typeface="Consolas"/>
              <a:cs typeface="Consolas"/>
            </a:endParaRPr>
          </a:p>
          <a:p>
            <a:pPr marL="803910">
              <a:lnSpc>
                <a:spcPct val="100000"/>
              </a:lnSpc>
            </a:pPr>
            <a:r>
              <a:rPr sz="1800" dirty="0">
                <a:latin typeface="Consolas"/>
                <a:cs typeface="Consolas"/>
              </a:rPr>
              <a:t>git</a:t>
            </a:r>
            <a:r>
              <a:rPr sz="1800" spc="-45" dirty="0">
                <a:latin typeface="Consolas"/>
                <a:cs typeface="Consolas"/>
              </a:rPr>
              <a:t> </a:t>
            </a:r>
            <a:r>
              <a:rPr sz="1800" dirty="0">
                <a:latin typeface="Consolas"/>
                <a:cs typeface="Consolas"/>
              </a:rPr>
              <a:t>-d</a:t>
            </a:r>
            <a:r>
              <a:rPr sz="1800" spc="-45" dirty="0">
                <a:latin typeface="Consolas"/>
                <a:cs typeface="Consolas"/>
              </a:rPr>
              <a:t> </a:t>
            </a:r>
            <a:r>
              <a:rPr sz="1800" spc="-5" dirty="0">
                <a:latin typeface="Consolas"/>
                <a:cs typeface="Consolas"/>
              </a:rPr>
              <a:t>server</a:t>
            </a:r>
            <a:endParaRPr sz="1800">
              <a:latin typeface="Consolas"/>
              <a:cs typeface="Consolas"/>
            </a:endParaRPr>
          </a:p>
        </p:txBody>
      </p:sp>
      <p:pic>
        <p:nvPicPr>
          <p:cNvPr id="14" name="object 14"/>
          <p:cNvPicPr/>
          <p:nvPr/>
        </p:nvPicPr>
        <p:blipFill>
          <a:blip r:embed="rId6" cstate="print"/>
          <a:stretch>
            <a:fillRect/>
          </a:stretch>
        </p:blipFill>
        <p:spPr>
          <a:xfrm>
            <a:off x="2411729" y="5022697"/>
            <a:ext cx="4762500" cy="714375"/>
          </a:xfrm>
          <a:prstGeom prst="rect">
            <a:avLst/>
          </a:prstGeom>
        </p:spPr>
      </p:pic>
      <p:grpSp>
        <p:nvGrpSpPr>
          <p:cNvPr id="15" name="object 15"/>
          <p:cNvGrpSpPr/>
          <p:nvPr/>
        </p:nvGrpSpPr>
        <p:grpSpPr>
          <a:xfrm>
            <a:off x="6277355" y="2864992"/>
            <a:ext cx="922019" cy="1911350"/>
            <a:chOff x="6277355" y="2864992"/>
            <a:chExt cx="922019" cy="1911350"/>
          </a:xfrm>
        </p:grpSpPr>
        <p:sp>
          <p:nvSpPr>
            <p:cNvPr id="16" name="object 16"/>
            <p:cNvSpPr/>
            <p:nvPr/>
          </p:nvSpPr>
          <p:spPr>
            <a:xfrm>
              <a:off x="6290055" y="2877692"/>
              <a:ext cx="896619" cy="1885950"/>
            </a:xfrm>
            <a:custGeom>
              <a:avLst/>
              <a:gdLst/>
              <a:ahLst/>
              <a:cxnLst/>
              <a:rect l="l" t="t" r="r" b="b"/>
              <a:pathLst>
                <a:path w="896620" h="1885950">
                  <a:moveTo>
                    <a:pt x="728218" y="0"/>
                  </a:moveTo>
                  <a:lnTo>
                    <a:pt x="84074" y="1685417"/>
                  </a:lnTo>
                  <a:lnTo>
                    <a:pt x="0" y="1653286"/>
                  </a:lnTo>
                  <a:lnTo>
                    <a:pt x="103886" y="1885696"/>
                  </a:lnTo>
                  <a:lnTo>
                    <a:pt x="336423" y="1781810"/>
                  </a:lnTo>
                  <a:lnTo>
                    <a:pt x="252349" y="1749679"/>
                  </a:lnTo>
                  <a:lnTo>
                    <a:pt x="896366" y="64262"/>
                  </a:lnTo>
                  <a:lnTo>
                    <a:pt x="728218" y="0"/>
                  </a:lnTo>
                  <a:close/>
                </a:path>
              </a:pathLst>
            </a:custGeom>
            <a:solidFill>
              <a:srgbClr val="4F81BC"/>
            </a:solidFill>
          </p:spPr>
          <p:txBody>
            <a:bodyPr wrap="square" lIns="0" tIns="0" rIns="0" bIns="0" rtlCol="0"/>
            <a:lstStyle/>
            <a:p>
              <a:endParaRPr/>
            </a:p>
          </p:txBody>
        </p:sp>
        <p:sp>
          <p:nvSpPr>
            <p:cNvPr id="17" name="object 17"/>
            <p:cNvSpPr/>
            <p:nvPr/>
          </p:nvSpPr>
          <p:spPr>
            <a:xfrm>
              <a:off x="6290055" y="2877692"/>
              <a:ext cx="896619" cy="1885950"/>
            </a:xfrm>
            <a:custGeom>
              <a:avLst/>
              <a:gdLst/>
              <a:ahLst/>
              <a:cxnLst/>
              <a:rect l="l" t="t" r="r" b="b"/>
              <a:pathLst>
                <a:path w="896620" h="1885950">
                  <a:moveTo>
                    <a:pt x="896366" y="64262"/>
                  </a:moveTo>
                  <a:lnTo>
                    <a:pt x="252349" y="1749679"/>
                  </a:lnTo>
                  <a:lnTo>
                    <a:pt x="336423" y="1781810"/>
                  </a:lnTo>
                  <a:lnTo>
                    <a:pt x="103886" y="1885696"/>
                  </a:lnTo>
                  <a:lnTo>
                    <a:pt x="0" y="1653286"/>
                  </a:lnTo>
                  <a:lnTo>
                    <a:pt x="84074" y="1685417"/>
                  </a:lnTo>
                  <a:lnTo>
                    <a:pt x="728218" y="0"/>
                  </a:lnTo>
                  <a:lnTo>
                    <a:pt x="896366" y="64262"/>
                  </a:lnTo>
                </a:path>
              </a:pathLst>
            </a:custGeom>
            <a:ln w="25400">
              <a:solidFill>
                <a:srgbClr val="385D89"/>
              </a:solidFill>
            </a:ln>
          </p:spPr>
          <p:txBody>
            <a:bodyPr wrap="square" lIns="0" tIns="0" rIns="0" bIns="0" rtlCol="0"/>
            <a:lstStyle/>
            <a:p>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descr="Git Commands">
            <a:extLst>
              <a:ext uri="{FF2B5EF4-FFF2-40B4-BE49-F238E27FC236}">
                <a16:creationId xmlns:a16="http://schemas.microsoft.com/office/drawing/2014/main" id="{46EB1B71-7127-51F9-8D82-E867BDC56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33562"/>
            <a:ext cx="849630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450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D61DD118-1E4A-AAC8-464E-41C771F99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 y="1928812"/>
            <a:ext cx="8334375" cy="528637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1F535BD-4D35-AEAA-6B47-3BF3286CF5A6}"/>
              </a:ext>
            </a:extLst>
          </p:cNvPr>
          <p:cNvSpPr txBox="1"/>
          <p:nvPr/>
        </p:nvSpPr>
        <p:spPr>
          <a:xfrm>
            <a:off x="5257800" y="4202667"/>
            <a:ext cx="1075679" cy="369332"/>
          </a:xfrm>
          <a:prstGeom prst="rect">
            <a:avLst/>
          </a:prstGeom>
          <a:noFill/>
        </p:spPr>
        <p:txBody>
          <a:bodyPr wrap="none" rtlCol="0">
            <a:spAutoFit/>
          </a:bodyPr>
          <a:lstStyle/>
          <a:p>
            <a:r>
              <a:rPr lang="en-US"/>
              <a:t>git merge</a:t>
            </a:r>
          </a:p>
        </p:txBody>
      </p:sp>
      <p:cxnSp>
        <p:nvCxnSpPr>
          <p:cNvPr id="4" name="Conector recto de flecha 3">
            <a:extLst>
              <a:ext uri="{FF2B5EF4-FFF2-40B4-BE49-F238E27FC236}">
                <a16:creationId xmlns:a16="http://schemas.microsoft.com/office/drawing/2014/main" id="{094EC66C-6ECF-138E-89EC-C111B6F5B42A}"/>
              </a:ext>
            </a:extLst>
          </p:cNvPr>
          <p:cNvCxnSpPr/>
          <p:nvPr/>
        </p:nvCxnSpPr>
        <p:spPr>
          <a:xfrm flipH="1">
            <a:off x="2209799" y="4571999"/>
            <a:ext cx="472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09F21A26-BD4F-0F75-3E8C-5D5B7C18F216}"/>
              </a:ext>
            </a:extLst>
          </p:cNvPr>
          <p:cNvSpPr txBox="1"/>
          <p:nvPr/>
        </p:nvSpPr>
        <p:spPr>
          <a:xfrm>
            <a:off x="404812" y="8095156"/>
            <a:ext cx="7924800" cy="276999"/>
          </a:xfrm>
          <a:prstGeom prst="rect">
            <a:avLst/>
          </a:prstGeom>
          <a:noFill/>
        </p:spPr>
        <p:txBody>
          <a:bodyPr wrap="square">
            <a:spAutoFit/>
          </a:bodyPr>
          <a:lstStyle/>
          <a:p>
            <a:r>
              <a:rPr lang="es-CO" sz="1200" dirty="0">
                <a:hlinkClick r:id="rId3"/>
              </a:rPr>
              <a:t>https://medium.com/frontend-canteen/you-can-master-git-git-commands-with-these-diagrams-40a0b2f5cc42</a:t>
            </a:r>
            <a:r>
              <a:rPr lang="es-CO" sz="1200" dirty="0"/>
              <a:t> </a:t>
            </a:r>
          </a:p>
        </p:txBody>
      </p:sp>
    </p:spTree>
    <p:extLst>
      <p:ext uri="{BB962C8B-B14F-4D97-AF65-F5344CB8AC3E}">
        <p14:creationId xmlns:p14="http://schemas.microsoft.com/office/powerpoint/2010/main" val="6347049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9F21A26-BD4F-0F75-3E8C-5D5B7C18F216}"/>
              </a:ext>
            </a:extLst>
          </p:cNvPr>
          <p:cNvSpPr txBox="1"/>
          <p:nvPr/>
        </p:nvSpPr>
        <p:spPr>
          <a:xfrm>
            <a:off x="404812" y="8095156"/>
            <a:ext cx="7924800" cy="276999"/>
          </a:xfrm>
          <a:prstGeom prst="rect">
            <a:avLst/>
          </a:prstGeom>
          <a:noFill/>
        </p:spPr>
        <p:txBody>
          <a:bodyPr wrap="square">
            <a:spAutoFit/>
          </a:bodyPr>
          <a:lstStyle/>
          <a:p>
            <a:r>
              <a:rPr lang="es-CO" sz="1200" dirty="0">
                <a:hlinkClick r:id="rId2"/>
              </a:rPr>
              <a:t>https://medium.com/frontend-canteen/you-can-master-git-git-commands-with-these-diagrams-40a0b2f5cc42</a:t>
            </a:r>
            <a:r>
              <a:rPr lang="es-CO" sz="1200" dirty="0"/>
              <a:t> </a:t>
            </a:r>
          </a:p>
        </p:txBody>
      </p:sp>
      <p:pic>
        <p:nvPicPr>
          <p:cNvPr id="1026" name="Picture 2">
            <a:extLst>
              <a:ext uri="{FF2B5EF4-FFF2-40B4-BE49-F238E27FC236}">
                <a16:creationId xmlns:a16="http://schemas.microsoft.com/office/drawing/2014/main" id="{2697167D-6725-3B1C-2218-12CCB35D9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000" y="1381125"/>
            <a:ext cx="6743999" cy="638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43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110233" y="153923"/>
              <a:ext cx="6922770" cy="925067"/>
            </a:xfrm>
            <a:prstGeom prst="rect">
              <a:avLst/>
            </a:prstGeom>
          </p:spPr>
        </p:pic>
      </p:grpSp>
      <p:sp>
        <p:nvSpPr>
          <p:cNvPr id="10" name="object 10"/>
          <p:cNvSpPr txBox="1">
            <a:spLocks noGrp="1"/>
          </p:cNvSpPr>
          <p:nvPr>
            <p:ph type="title"/>
          </p:nvPr>
        </p:nvSpPr>
        <p:spPr>
          <a:xfrm>
            <a:off x="1377188" y="273304"/>
            <a:ext cx="6386195" cy="513080"/>
          </a:xfrm>
          <a:prstGeom prst="rect">
            <a:avLst/>
          </a:prstGeom>
        </p:spPr>
        <p:txBody>
          <a:bodyPr vert="horz" wrap="square" lIns="0" tIns="12065" rIns="0" bIns="0" rtlCol="0">
            <a:spAutoFit/>
          </a:bodyPr>
          <a:lstStyle/>
          <a:p>
            <a:pPr marL="12700">
              <a:lnSpc>
                <a:spcPct val="100000"/>
              </a:lnSpc>
              <a:spcBef>
                <a:spcPts val="95"/>
              </a:spcBef>
            </a:pPr>
            <a:r>
              <a:rPr lang="es-CO" spc="-20"/>
              <a:t>Vocabulario</a:t>
            </a:r>
            <a:r>
              <a:rPr lang="es-CO" spc="25"/>
              <a:t> </a:t>
            </a:r>
            <a:r>
              <a:rPr lang="es-CO" spc="-5"/>
              <a:t>de</a:t>
            </a:r>
            <a:r>
              <a:rPr lang="es-CO"/>
              <a:t> </a:t>
            </a:r>
            <a:r>
              <a:rPr lang="es-CO" spc="-15"/>
              <a:t>trabajo</a:t>
            </a:r>
            <a:r>
              <a:rPr lang="es-CO" spc="10"/>
              <a:t> </a:t>
            </a:r>
            <a:r>
              <a:rPr lang="es-CO" spc="-15"/>
              <a:t>con</a:t>
            </a:r>
            <a:r>
              <a:rPr lang="es-CO" spc="5"/>
              <a:t> </a:t>
            </a:r>
            <a:r>
              <a:rPr lang="es-CO" spc="-5"/>
              <a:t>los</a:t>
            </a:r>
            <a:r>
              <a:rPr lang="es-CO"/>
              <a:t> </a:t>
            </a:r>
            <a:r>
              <a:rPr lang="es-CO" spc="-5"/>
              <a:t>SCV</a:t>
            </a:r>
            <a:r>
              <a:rPr lang="es-CO" spc="20"/>
              <a:t> </a:t>
            </a:r>
            <a:r>
              <a:rPr lang="es-CO" spc="-10"/>
              <a:t>(III)</a:t>
            </a:r>
          </a:p>
        </p:txBody>
      </p:sp>
      <p:sp>
        <p:nvSpPr>
          <p:cNvPr id="11" name="object 11"/>
          <p:cNvSpPr txBox="1"/>
          <p:nvPr/>
        </p:nvSpPr>
        <p:spPr>
          <a:xfrm>
            <a:off x="535940" y="830364"/>
            <a:ext cx="8069580" cy="418084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s-CO" sz="2800" spc="-10" dirty="0">
                <a:latin typeface="Constantia"/>
                <a:cs typeface="Constantia"/>
              </a:rPr>
              <a:t>Operaciones</a:t>
            </a:r>
            <a:r>
              <a:rPr lang="es-CO" sz="2800" spc="-105" dirty="0">
                <a:latin typeface="Constantia"/>
                <a:cs typeface="Constantia"/>
              </a:rPr>
              <a:t> </a:t>
            </a:r>
            <a:r>
              <a:rPr lang="es-CO" sz="2800" spc="-5" dirty="0">
                <a:latin typeface="Constantia"/>
                <a:cs typeface="Constantia"/>
              </a:rPr>
              <a:t>básicas</a:t>
            </a:r>
            <a:endParaRPr lang="es-CO" sz="2800" dirty="0">
              <a:latin typeface="Constantia"/>
              <a:cs typeface="Constantia"/>
            </a:endParaRPr>
          </a:p>
          <a:p>
            <a:pPr marL="755650" lvl="1" indent="-285750">
              <a:lnSpc>
                <a:spcPct val="100000"/>
              </a:lnSpc>
              <a:spcBef>
                <a:spcPts val="595"/>
              </a:spcBef>
              <a:buFont typeface="Arial MT"/>
              <a:buChar char="–"/>
              <a:tabLst>
                <a:tab pos="755650" algn="l"/>
              </a:tabLst>
            </a:pPr>
            <a:r>
              <a:rPr lang="es-CO" sz="2400" b="1" spc="5" dirty="0">
                <a:latin typeface="Constantia"/>
                <a:cs typeface="Constantia"/>
              </a:rPr>
              <a:t>Log</a:t>
            </a:r>
            <a:r>
              <a:rPr lang="es-CO" sz="2400" b="1" spc="-5" dirty="0">
                <a:latin typeface="Constantia"/>
                <a:cs typeface="Constantia"/>
              </a:rPr>
              <a:t> </a:t>
            </a:r>
            <a:r>
              <a:rPr lang="es-CO" sz="2400" spc="-5" dirty="0">
                <a:latin typeface="Constantia"/>
                <a:cs typeface="Constantia"/>
              </a:rPr>
              <a:t>(Historia)</a:t>
            </a:r>
            <a:endParaRPr lang="es-CO" sz="2400" dirty="0">
              <a:latin typeface="Constantia"/>
              <a:cs typeface="Constantia"/>
            </a:endParaRPr>
          </a:p>
          <a:p>
            <a:pPr marL="1155700" marR="1408430" lvl="2" indent="-229235">
              <a:lnSpc>
                <a:spcPct val="100000"/>
              </a:lnSpc>
              <a:spcBef>
                <a:spcPts val="509"/>
              </a:spcBef>
              <a:buFont typeface="Arial MT"/>
              <a:buChar char="•"/>
              <a:tabLst>
                <a:tab pos="1155700" algn="l"/>
                <a:tab pos="1156335" algn="l"/>
              </a:tabLst>
            </a:pPr>
            <a:r>
              <a:rPr lang="es-CO" sz="2000" spc="-65" dirty="0">
                <a:latin typeface="Constantia"/>
                <a:cs typeface="Constantia"/>
              </a:rPr>
              <a:t>P</a:t>
            </a:r>
            <a:r>
              <a:rPr lang="es-CO" sz="2000" spc="-5" dirty="0">
                <a:latin typeface="Constantia"/>
                <a:cs typeface="Constantia"/>
              </a:rPr>
              <a:t>ermi</a:t>
            </a:r>
            <a:r>
              <a:rPr lang="es-CO" sz="2000" spc="-35" dirty="0">
                <a:latin typeface="Constantia"/>
                <a:cs typeface="Constantia"/>
              </a:rPr>
              <a:t>t</a:t>
            </a:r>
            <a:r>
              <a:rPr lang="es-CO" sz="2000" spc="-5" dirty="0">
                <a:latin typeface="Constantia"/>
                <a:cs typeface="Constantia"/>
              </a:rPr>
              <a:t>e</a:t>
            </a:r>
            <a:r>
              <a:rPr lang="es-CO" sz="2000" spc="-114" dirty="0">
                <a:latin typeface="Constantia"/>
                <a:cs typeface="Constantia"/>
              </a:rPr>
              <a:t> </a:t>
            </a:r>
            <a:r>
              <a:rPr lang="es-CO" sz="2000" spc="-5" dirty="0">
                <a:latin typeface="Constantia"/>
                <a:cs typeface="Constantia"/>
              </a:rPr>
              <a:t>visua</a:t>
            </a:r>
            <a:r>
              <a:rPr lang="es-CO" sz="2000" dirty="0">
                <a:latin typeface="Constantia"/>
                <a:cs typeface="Constantia"/>
              </a:rPr>
              <a:t>l</a:t>
            </a:r>
            <a:r>
              <a:rPr lang="es-CO" sz="2000" spc="-10" dirty="0">
                <a:latin typeface="Constantia"/>
                <a:cs typeface="Constantia"/>
              </a:rPr>
              <a:t>izar/</a:t>
            </a:r>
            <a:r>
              <a:rPr lang="es-CO" sz="2000" spc="-35" dirty="0">
                <a:latin typeface="Constantia"/>
                <a:cs typeface="Constantia"/>
              </a:rPr>
              <a:t>r</a:t>
            </a:r>
            <a:r>
              <a:rPr lang="es-CO" sz="2000" spc="-5" dirty="0">
                <a:latin typeface="Constantia"/>
                <a:cs typeface="Constantia"/>
              </a:rPr>
              <a:t>evisar</a:t>
            </a:r>
            <a:r>
              <a:rPr lang="es-CO" sz="2000" spc="-85" dirty="0">
                <a:latin typeface="Constantia"/>
                <a:cs typeface="Constantia"/>
              </a:rPr>
              <a:t> </a:t>
            </a:r>
            <a:r>
              <a:rPr lang="es-CO" sz="2000" spc="-5" dirty="0">
                <a:latin typeface="Constantia"/>
                <a:cs typeface="Constantia"/>
              </a:rPr>
              <a:t>la</a:t>
            </a:r>
            <a:r>
              <a:rPr lang="es-CO" sz="2000" spc="-45" dirty="0">
                <a:latin typeface="Constantia"/>
                <a:cs typeface="Constantia"/>
              </a:rPr>
              <a:t> </a:t>
            </a:r>
            <a:r>
              <a:rPr lang="es-CO" sz="2000" spc="-5" dirty="0">
                <a:latin typeface="Constantia"/>
                <a:cs typeface="Constantia"/>
              </a:rPr>
              <a:t>lis</a:t>
            </a:r>
            <a:r>
              <a:rPr lang="es-CO" sz="2000" dirty="0">
                <a:latin typeface="Constantia"/>
                <a:cs typeface="Constantia"/>
              </a:rPr>
              <a:t>t</a:t>
            </a:r>
            <a:r>
              <a:rPr lang="es-CO" sz="2000" spc="-5" dirty="0">
                <a:latin typeface="Constantia"/>
                <a:cs typeface="Constantia"/>
              </a:rPr>
              <a:t>a</a:t>
            </a:r>
            <a:r>
              <a:rPr lang="es-CO" sz="2000" spc="-11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95" dirty="0">
                <a:latin typeface="Constantia"/>
                <a:cs typeface="Constantia"/>
              </a:rPr>
              <a:t> </a:t>
            </a:r>
            <a:r>
              <a:rPr lang="es-CO" sz="2000" spc="-10" dirty="0">
                <a:latin typeface="Constantia"/>
                <a:cs typeface="Constantia"/>
              </a:rPr>
              <a:t>cambio</a:t>
            </a:r>
            <a:r>
              <a:rPr lang="es-CO" sz="2000" spc="-5" dirty="0">
                <a:latin typeface="Constantia"/>
                <a:cs typeface="Constantia"/>
              </a:rPr>
              <a:t>s</a:t>
            </a:r>
            <a:r>
              <a:rPr lang="es-CO" sz="2000" spc="-9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70" dirty="0">
                <a:latin typeface="Constantia"/>
                <a:cs typeface="Constantia"/>
              </a:rPr>
              <a:t> </a:t>
            </a:r>
            <a:r>
              <a:rPr lang="es-CO" sz="2000" spc="-10" dirty="0">
                <a:latin typeface="Constantia"/>
                <a:cs typeface="Constantia"/>
              </a:rPr>
              <a:t>un  </a:t>
            </a:r>
            <a:r>
              <a:rPr lang="es-CO" sz="2000" spc="-15" dirty="0">
                <a:latin typeface="Constantia"/>
                <a:cs typeface="Constantia"/>
              </a:rPr>
              <a:t>archivo/repositorio.</a:t>
            </a:r>
            <a:endParaRPr lang="es-CO" sz="2000" dirty="0">
              <a:latin typeface="Constantia"/>
              <a:cs typeface="Constantia"/>
            </a:endParaRPr>
          </a:p>
          <a:p>
            <a:pPr marL="755650" lvl="1" indent="-285750">
              <a:lnSpc>
                <a:spcPct val="100000"/>
              </a:lnSpc>
              <a:spcBef>
                <a:spcPts val="550"/>
              </a:spcBef>
              <a:buFont typeface="Arial MT"/>
              <a:buChar char="–"/>
              <a:tabLst>
                <a:tab pos="755650" algn="l"/>
              </a:tabLst>
            </a:pPr>
            <a:r>
              <a:rPr lang="es-CO" sz="2400" b="1" spc="-15" dirty="0" err="1">
                <a:latin typeface="Constantia"/>
                <a:cs typeface="Constantia"/>
              </a:rPr>
              <a:t>Update</a:t>
            </a:r>
            <a:r>
              <a:rPr lang="es-CO" sz="2400" b="1" spc="-15" dirty="0">
                <a:latin typeface="Constantia"/>
                <a:cs typeface="Constantia"/>
              </a:rPr>
              <a:t>/</a:t>
            </a:r>
            <a:r>
              <a:rPr lang="es-CO" sz="2400" b="1" spc="-15" dirty="0" err="1">
                <a:latin typeface="Constantia"/>
                <a:cs typeface="Constantia"/>
              </a:rPr>
              <a:t>Syncronize</a:t>
            </a:r>
            <a:r>
              <a:rPr lang="es-CO" sz="2400" b="1" spc="-15" dirty="0">
                <a:latin typeface="Constantia"/>
                <a:cs typeface="Constantia"/>
              </a:rPr>
              <a:t>/</a:t>
            </a:r>
            <a:r>
              <a:rPr lang="es-CO" sz="2400" b="1" spc="-15" dirty="0" err="1">
                <a:latin typeface="Constantia"/>
                <a:cs typeface="Constantia"/>
              </a:rPr>
              <a:t>fetch&amp;pull</a:t>
            </a:r>
            <a:r>
              <a:rPr lang="es-CO" sz="2400" b="1" spc="15" dirty="0">
                <a:latin typeface="Constantia"/>
                <a:cs typeface="Constantia"/>
              </a:rPr>
              <a:t> </a:t>
            </a:r>
            <a:r>
              <a:rPr lang="es-CO" sz="2400" spc="-10" dirty="0">
                <a:latin typeface="Constantia"/>
                <a:cs typeface="Constantia"/>
              </a:rPr>
              <a:t>(Actualizar)</a:t>
            </a:r>
            <a:endParaRPr lang="es-CO" sz="2400" dirty="0">
              <a:latin typeface="Constantia"/>
              <a:cs typeface="Constantia"/>
            </a:endParaRPr>
          </a:p>
          <a:p>
            <a:pPr marL="1155700" marR="259715" lvl="2" indent="-229235">
              <a:lnSpc>
                <a:spcPct val="100000"/>
              </a:lnSpc>
              <a:spcBef>
                <a:spcPts val="505"/>
              </a:spcBef>
              <a:buFont typeface="Arial MT"/>
              <a:buChar char="•"/>
              <a:tabLst>
                <a:tab pos="1155700" algn="l"/>
                <a:tab pos="1156335" algn="l"/>
              </a:tabLst>
            </a:pPr>
            <a:r>
              <a:rPr lang="es-CO" sz="2000" spc="-5" dirty="0">
                <a:latin typeface="Constantia"/>
                <a:cs typeface="Constantia"/>
              </a:rPr>
              <a:t>Sinc</a:t>
            </a:r>
            <a:r>
              <a:rPr lang="es-CO" sz="2000" spc="-30" dirty="0">
                <a:latin typeface="Constantia"/>
                <a:cs typeface="Constantia"/>
              </a:rPr>
              <a:t>r</a:t>
            </a:r>
            <a:r>
              <a:rPr lang="es-CO" sz="2000" spc="-5" dirty="0">
                <a:latin typeface="Constantia"/>
                <a:cs typeface="Constantia"/>
              </a:rPr>
              <a:t>oniza</a:t>
            </a:r>
            <a:r>
              <a:rPr lang="es-CO" sz="2000" spc="-60" dirty="0">
                <a:latin typeface="Constantia"/>
                <a:cs typeface="Constantia"/>
              </a:rPr>
              <a:t> </a:t>
            </a:r>
            <a:r>
              <a:rPr lang="es-CO" sz="2000" spc="-5" dirty="0">
                <a:latin typeface="Constantia"/>
                <a:cs typeface="Constantia"/>
              </a:rPr>
              <a:t>la</a:t>
            </a:r>
            <a:r>
              <a:rPr lang="es-CO" sz="2000" spc="-90" dirty="0">
                <a:latin typeface="Constantia"/>
                <a:cs typeface="Constantia"/>
              </a:rPr>
              <a:t> </a:t>
            </a:r>
            <a:r>
              <a:rPr lang="es-CO" sz="2000" spc="-50" dirty="0">
                <a:latin typeface="Constantia"/>
                <a:cs typeface="Constantia"/>
              </a:rPr>
              <a:t>c</a:t>
            </a:r>
            <a:r>
              <a:rPr lang="es-CO" sz="2000" spc="-5" dirty="0">
                <a:latin typeface="Constantia"/>
                <a:cs typeface="Constantia"/>
              </a:rPr>
              <a:t>opia</a:t>
            </a:r>
            <a:r>
              <a:rPr lang="es-CO" sz="2000" spc="-10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65" dirty="0">
                <a:latin typeface="Constantia"/>
                <a:cs typeface="Constantia"/>
              </a:rPr>
              <a:t> </a:t>
            </a:r>
            <a:r>
              <a:rPr lang="es-CO" sz="2000" spc="-10" dirty="0">
                <a:latin typeface="Constantia"/>
                <a:cs typeface="Constantia"/>
              </a:rPr>
              <a:t>t</a:t>
            </a:r>
            <a:r>
              <a:rPr lang="es-CO" sz="2000" spc="-35" dirty="0">
                <a:latin typeface="Constantia"/>
                <a:cs typeface="Constantia"/>
              </a:rPr>
              <a:t>r</a:t>
            </a:r>
            <a:r>
              <a:rPr lang="es-CO" sz="2000" spc="-5" dirty="0">
                <a:latin typeface="Constantia"/>
                <a:cs typeface="Constantia"/>
              </a:rPr>
              <a:t>abajo</a:t>
            </a:r>
            <a:r>
              <a:rPr lang="es-CO" sz="2000" spc="-120" dirty="0">
                <a:latin typeface="Constantia"/>
                <a:cs typeface="Constantia"/>
              </a:rPr>
              <a:t> </a:t>
            </a:r>
            <a:r>
              <a:rPr lang="es-CO" sz="2000" spc="-50" dirty="0">
                <a:latin typeface="Constantia"/>
                <a:cs typeface="Constantia"/>
              </a:rPr>
              <a:t>c</a:t>
            </a:r>
            <a:r>
              <a:rPr lang="es-CO" sz="2000" spc="-5" dirty="0">
                <a:latin typeface="Constantia"/>
                <a:cs typeface="Constantia"/>
              </a:rPr>
              <a:t>on</a:t>
            </a:r>
            <a:r>
              <a:rPr lang="es-CO" sz="2000" spc="-30" dirty="0">
                <a:latin typeface="Constantia"/>
                <a:cs typeface="Constantia"/>
              </a:rPr>
              <a:t> </a:t>
            </a:r>
            <a:r>
              <a:rPr lang="es-CO" sz="2000" spc="-5" dirty="0">
                <a:latin typeface="Constantia"/>
                <a:cs typeface="Constantia"/>
              </a:rPr>
              <a:t>la</a:t>
            </a:r>
            <a:r>
              <a:rPr lang="es-CO" sz="2000" spc="-85" dirty="0">
                <a:latin typeface="Constantia"/>
                <a:cs typeface="Constantia"/>
              </a:rPr>
              <a:t> </a:t>
            </a:r>
            <a:r>
              <a:rPr lang="es-CO" sz="2000" spc="-10" dirty="0">
                <a:latin typeface="Constantia"/>
                <a:cs typeface="Constantia"/>
              </a:rPr>
              <a:t>úl</a:t>
            </a:r>
            <a:r>
              <a:rPr lang="es-CO" sz="2000" dirty="0">
                <a:latin typeface="Constantia"/>
                <a:cs typeface="Constantia"/>
              </a:rPr>
              <a:t>t</a:t>
            </a:r>
            <a:r>
              <a:rPr lang="es-CO" sz="2000" spc="-10" dirty="0">
                <a:latin typeface="Constantia"/>
                <a:cs typeface="Constantia"/>
              </a:rPr>
              <a:t>im</a:t>
            </a:r>
            <a:r>
              <a:rPr lang="es-CO" sz="2000" spc="-5" dirty="0">
                <a:latin typeface="Constantia"/>
                <a:cs typeface="Constantia"/>
              </a:rPr>
              <a:t>a</a:t>
            </a:r>
            <a:r>
              <a:rPr lang="es-CO" sz="2000" spc="-110" dirty="0">
                <a:latin typeface="Constantia"/>
                <a:cs typeface="Constantia"/>
              </a:rPr>
              <a:t> </a:t>
            </a:r>
            <a:r>
              <a:rPr lang="es-CO" sz="2000" spc="-55" dirty="0">
                <a:latin typeface="Constantia"/>
                <a:cs typeface="Constantia"/>
              </a:rPr>
              <a:t>v</a:t>
            </a:r>
            <a:r>
              <a:rPr lang="es-CO" sz="2000" spc="-5" dirty="0">
                <a:latin typeface="Constantia"/>
                <a:cs typeface="Constantia"/>
              </a:rPr>
              <a:t>ers</a:t>
            </a:r>
            <a:r>
              <a:rPr lang="es-CO" sz="2000" spc="-10" dirty="0">
                <a:latin typeface="Constantia"/>
                <a:cs typeface="Constantia"/>
              </a:rPr>
              <a:t>ió</a:t>
            </a:r>
            <a:r>
              <a:rPr lang="es-CO" sz="2000" spc="-5" dirty="0">
                <a:latin typeface="Constantia"/>
                <a:cs typeface="Constantia"/>
              </a:rPr>
              <a:t>n</a:t>
            </a:r>
            <a:r>
              <a:rPr lang="es-CO" sz="2000" spc="-100" dirty="0">
                <a:latin typeface="Constantia"/>
                <a:cs typeface="Constantia"/>
              </a:rPr>
              <a:t> </a:t>
            </a:r>
            <a:r>
              <a:rPr lang="es-CO" sz="2000" spc="-10" dirty="0">
                <a:latin typeface="Constantia"/>
                <a:cs typeface="Constantia"/>
              </a:rPr>
              <a:t>qu</a:t>
            </a:r>
            <a:r>
              <a:rPr lang="es-CO" sz="2000" spc="-5" dirty="0">
                <a:latin typeface="Constantia"/>
                <a:cs typeface="Constantia"/>
              </a:rPr>
              <a:t>e</a:t>
            </a:r>
            <a:r>
              <a:rPr lang="es-CO" sz="2000" spc="-90" dirty="0">
                <a:latin typeface="Constantia"/>
                <a:cs typeface="Constantia"/>
              </a:rPr>
              <a:t> </a:t>
            </a:r>
            <a:r>
              <a:rPr lang="es-CO" sz="2000" spc="-5" dirty="0">
                <a:latin typeface="Constantia"/>
                <a:cs typeface="Constantia"/>
              </a:rPr>
              <a:t>exis</a:t>
            </a:r>
            <a:r>
              <a:rPr lang="es-CO" sz="2000" spc="-30" dirty="0">
                <a:latin typeface="Constantia"/>
                <a:cs typeface="Constantia"/>
              </a:rPr>
              <a:t>t</a:t>
            </a:r>
            <a:r>
              <a:rPr lang="es-CO" sz="2000" spc="-5" dirty="0">
                <a:latin typeface="Constantia"/>
                <a:cs typeface="Constantia"/>
              </a:rPr>
              <a:t>e  en</a:t>
            </a:r>
            <a:r>
              <a:rPr lang="es-CO" sz="2000" spc="-85" dirty="0">
                <a:latin typeface="Constantia"/>
                <a:cs typeface="Constantia"/>
              </a:rPr>
              <a:t> </a:t>
            </a:r>
            <a:r>
              <a:rPr lang="es-CO" sz="2000" spc="-5" dirty="0">
                <a:latin typeface="Constantia"/>
                <a:cs typeface="Constantia"/>
              </a:rPr>
              <a:t>el</a:t>
            </a:r>
            <a:r>
              <a:rPr lang="es-CO" sz="2000" spc="-25" dirty="0">
                <a:latin typeface="Constantia"/>
                <a:cs typeface="Constantia"/>
              </a:rPr>
              <a:t> </a:t>
            </a:r>
            <a:r>
              <a:rPr lang="es-CO" sz="2000" spc="-15" dirty="0">
                <a:latin typeface="Constantia"/>
                <a:cs typeface="Constantia"/>
              </a:rPr>
              <a:t>repositorio.</a:t>
            </a:r>
            <a:endParaRPr lang="es-CO" sz="2000" dirty="0">
              <a:latin typeface="Constantia"/>
              <a:cs typeface="Constantia"/>
            </a:endParaRPr>
          </a:p>
          <a:p>
            <a:pPr marL="755650" lvl="1" indent="-285750">
              <a:lnSpc>
                <a:spcPct val="100000"/>
              </a:lnSpc>
              <a:spcBef>
                <a:spcPts val="550"/>
              </a:spcBef>
              <a:buFont typeface="Arial MT"/>
              <a:buChar char="–"/>
              <a:tabLst>
                <a:tab pos="755650" algn="l"/>
              </a:tabLst>
            </a:pPr>
            <a:r>
              <a:rPr lang="es-CO" sz="2400" b="1" spc="-15" dirty="0" err="1">
                <a:latin typeface="Constantia"/>
                <a:cs typeface="Constantia"/>
              </a:rPr>
              <a:t>Revert</a:t>
            </a:r>
            <a:r>
              <a:rPr lang="es-CO" sz="2400" b="1" spc="-15" dirty="0">
                <a:latin typeface="Constantia"/>
                <a:cs typeface="Constantia"/>
              </a:rPr>
              <a:t>/</a:t>
            </a:r>
            <a:r>
              <a:rPr lang="es-CO" sz="2400" b="1" spc="-15" dirty="0" err="1">
                <a:latin typeface="Constantia"/>
                <a:cs typeface="Constantia"/>
              </a:rPr>
              <a:t>Reset</a:t>
            </a:r>
            <a:r>
              <a:rPr lang="es-CO" sz="2400" b="1" spc="-30" dirty="0">
                <a:latin typeface="Constantia"/>
                <a:cs typeface="Constantia"/>
              </a:rPr>
              <a:t> </a:t>
            </a:r>
            <a:r>
              <a:rPr lang="es-CO" sz="2400" spc="-5" dirty="0">
                <a:latin typeface="Constantia"/>
                <a:cs typeface="Constantia"/>
              </a:rPr>
              <a:t>(Deshacer)</a:t>
            </a:r>
            <a:endParaRPr lang="es-CO" sz="2400" dirty="0">
              <a:latin typeface="Constantia"/>
              <a:cs typeface="Constantia"/>
            </a:endParaRPr>
          </a:p>
          <a:p>
            <a:pPr marL="1155700" marR="5080" lvl="2" indent="-229235">
              <a:lnSpc>
                <a:spcPct val="100000"/>
              </a:lnSpc>
              <a:spcBef>
                <a:spcPts val="509"/>
              </a:spcBef>
              <a:buFont typeface="Arial MT"/>
              <a:buChar char="•"/>
              <a:tabLst>
                <a:tab pos="1155700" algn="l"/>
                <a:tab pos="1156335" algn="l"/>
              </a:tabLst>
            </a:pPr>
            <a:r>
              <a:rPr lang="es-CO" sz="2000" spc="-15" dirty="0">
                <a:latin typeface="Constantia"/>
                <a:cs typeface="Constantia"/>
              </a:rPr>
              <a:t>Permite</a:t>
            </a:r>
            <a:r>
              <a:rPr lang="es-CO" sz="2000" spc="-95" dirty="0">
                <a:latin typeface="Constantia"/>
                <a:cs typeface="Constantia"/>
              </a:rPr>
              <a:t> </a:t>
            </a:r>
            <a:r>
              <a:rPr lang="es-CO" sz="2000" spc="-10" dirty="0">
                <a:latin typeface="Constantia"/>
                <a:cs typeface="Constantia"/>
              </a:rPr>
              <a:t>deshacer</a:t>
            </a:r>
            <a:r>
              <a:rPr lang="es-CO" sz="2000" spc="-45" dirty="0">
                <a:latin typeface="Constantia"/>
                <a:cs typeface="Constantia"/>
              </a:rPr>
              <a:t> </a:t>
            </a:r>
            <a:r>
              <a:rPr lang="es-CO" sz="2000" spc="-5" dirty="0">
                <a:latin typeface="Constantia"/>
                <a:cs typeface="Constantia"/>
              </a:rPr>
              <a:t>los</a:t>
            </a:r>
            <a:r>
              <a:rPr lang="es-CO" sz="2000" spc="-90" dirty="0">
                <a:latin typeface="Constantia"/>
                <a:cs typeface="Constantia"/>
              </a:rPr>
              <a:t> </a:t>
            </a:r>
            <a:r>
              <a:rPr lang="es-CO" sz="2000" spc="-10" dirty="0">
                <a:latin typeface="Constantia"/>
                <a:cs typeface="Constantia"/>
              </a:rPr>
              <a:t>cambios</a:t>
            </a:r>
            <a:r>
              <a:rPr lang="es-CO" sz="2000" spc="-60" dirty="0">
                <a:latin typeface="Constantia"/>
                <a:cs typeface="Constantia"/>
              </a:rPr>
              <a:t> </a:t>
            </a:r>
            <a:r>
              <a:rPr lang="es-CO" sz="2000" spc="-10" dirty="0">
                <a:latin typeface="Constantia"/>
                <a:cs typeface="Constantia"/>
              </a:rPr>
              <a:t>realizados</a:t>
            </a:r>
            <a:r>
              <a:rPr lang="es-CO" sz="2000" spc="-85" dirty="0">
                <a:latin typeface="Constantia"/>
                <a:cs typeface="Constantia"/>
              </a:rPr>
              <a:t> </a:t>
            </a:r>
            <a:r>
              <a:rPr lang="es-CO" sz="2000" spc="-5" dirty="0">
                <a:latin typeface="Constantia"/>
                <a:cs typeface="Constantia"/>
              </a:rPr>
              <a:t>en</a:t>
            </a:r>
            <a:r>
              <a:rPr lang="es-CO" sz="2000" spc="-25" dirty="0">
                <a:latin typeface="Constantia"/>
                <a:cs typeface="Constantia"/>
              </a:rPr>
              <a:t> </a:t>
            </a:r>
            <a:r>
              <a:rPr lang="es-CO" sz="2000" spc="-5" dirty="0">
                <a:latin typeface="Constantia"/>
                <a:cs typeface="Constantia"/>
              </a:rPr>
              <a:t>la</a:t>
            </a:r>
            <a:r>
              <a:rPr lang="es-CO" sz="2000" spc="-95" dirty="0">
                <a:latin typeface="Constantia"/>
                <a:cs typeface="Constantia"/>
              </a:rPr>
              <a:t> </a:t>
            </a:r>
            <a:r>
              <a:rPr lang="es-CO" sz="2000" spc="-10" dirty="0">
                <a:latin typeface="Constantia"/>
                <a:cs typeface="Constantia"/>
              </a:rPr>
              <a:t>copia</a:t>
            </a:r>
            <a:r>
              <a:rPr lang="es-CO" sz="2000" spc="-90" dirty="0">
                <a:latin typeface="Constantia"/>
                <a:cs typeface="Constantia"/>
              </a:rPr>
              <a:t> </a:t>
            </a:r>
            <a:r>
              <a:rPr lang="es-CO" sz="2000" spc="-5" dirty="0">
                <a:latin typeface="Constantia"/>
                <a:cs typeface="Constantia"/>
              </a:rPr>
              <a:t>de</a:t>
            </a:r>
            <a:r>
              <a:rPr lang="es-CO" sz="2000" spc="-60" dirty="0">
                <a:latin typeface="Constantia"/>
                <a:cs typeface="Constantia"/>
              </a:rPr>
              <a:t> </a:t>
            </a:r>
            <a:r>
              <a:rPr lang="es-CO" sz="2000" spc="-10" dirty="0">
                <a:latin typeface="Constantia"/>
                <a:cs typeface="Constantia"/>
              </a:rPr>
              <a:t>trabajo</a:t>
            </a:r>
            <a:r>
              <a:rPr lang="es-CO" sz="2000" spc="-125" dirty="0">
                <a:latin typeface="Constantia"/>
                <a:cs typeface="Constantia"/>
              </a:rPr>
              <a:t> </a:t>
            </a:r>
            <a:r>
              <a:rPr lang="es-CO" sz="2000" spc="-5" dirty="0">
                <a:latin typeface="Constantia"/>
                <a:cs typeface="Constantia"/>
              </a:rPr>
              <a:t>y </a:t>
            </a:r>
            <a:r>
              <a:rPr lang="es-CO" sz="2000" spc="-484" dirty="0">
                <a:latin typeface="Constantia"/>
                <a:cs typeface="Constantia"/>
              </a:rPr>
              <a:t> </a:t>
            </a:r>
            <a:r>
              <a:rPr lang="es-CO" sz="2000" spc="-5" dirty="0">
                <a:latin typeface="Constantia"/>
                <a:cs typeface="Constantia"/>
              </a:rPr>
              <a:t>dejar el </a:t>
            </a:r>
            <a:r>
              <a:rPr lang="es-CO" sz="2000" spc="-15" dirty="0">
                <a:latin typeface="Constantia"/>
                <a:cs typeface="Constantia"/>
              </a:rPr>
              <a:t>archivo/recurso </a:t>
            </a:r>
            <a:r>
              <a:rPr lang="es-CO" sz="2000" spc="-5" dirty="0">
                <a:latin typeface="Constantia"/>
                <a:cs typeface="Constantia"/>
              </a:rPr>
              <a:t>en el último estado </a:t>
            </a:r>
            <a:r>
              <a:rPr lang="es-CO" sz="2000" spc="-10" dirty="0">
                <a:latin typeface="Constantia"/>
                <a:cs typeface="Constantia"/>
              </a:rPr>
              <a:t>conocido del </a:t>
            </a:r>
            <a:r>
              <a:rPr lang="es-CO" sz="2000" spc="-5" dirty="0">
                <a:latin typeface="Constantia"/>
                <a:cs typeface="Constantia"/>
              </a:rPr>
              <a:t> </a:t>
            </a:r>
            <a:r>
              <a:rPr lang="es-CO" sz="2000" spc="-15" dirty="0">
                <a:latin typeface="Constantia"/>
                <a:cs typeface="Constantia"/>
              </a:rPr>
              <a:t>repositorio.</a:t>
            </a:r>
            <a:endParaRPr lang="es-CO" sz="2000" dirty="0">
              <a:latin typeface="Constantia"/>
              <a:cs typeface="Constanti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9F21A26-BD4F-0F75-3E8C-5D5B7C18F216}"/>
              </a:ext>
            </a:extLst>
          </p:cNvPr>
          <p:cNvSpPr txBox="1"/>
          <p:nvPr/>
        </p:nvSpPr>
        <p:spPr>
          <a:xfrm>
            <a:off x="404812" y="8095156"/>
            <a:ext cx="7924800" cy="276999"/>
          </a:xfrm>
          <a:prstGeom prst="rect">
            <a:avLst/>
          </a:prstGeom>
          <a:noFill/>
        </p:spPr>
        <p:txBody>
          <a:bodyPr wrap="square">
            <a:spAutoFit/>
          </a:bodyPr>
          <a:lstStyle/>
          <a:p>
            <a:r>
              <a:rPr lang="es-CO" sz="1200" dirty="0">
                <a:hlinkClick r:id="rId2"/>
              </a:rPr>
              <a:t>https://medium.com/frontend-canteen/you-can-master-git-git-commands-with-these-diagrams-40a0b2f5cc42</a:t>
            </a:r>
            <a:r>
              <a:rPr lang="es-CO" sz="1200" dirty="0"/>
              <a:t> </a:t>
            </a:r>
          </a:p>
        </p:txBody>
      </p:sp>
      <p:pic>
        <p:nvPicPr>
          <p:cNvPr id="2050" name="Picture 2">
            <a:extLst>
              <a:ext uri="{FF2B5EF4-FFF2-40B4-BE49-F238E27FC236}">
                <a16:creationId xmlns:a16="http://schemas.microsoft.com/office/drawing/2014/main" id="{35E3578D-D395-BF4D-CE81-4261F2752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 y="2395537"/>
            <a:ext cx="8334375"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693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34E1C84-BD58-6F82-FA26-F24858E7D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288" y="0"/>
            <a:ext cx="4543425"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86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3C825AD-A336-2C0F-AC1F-BFC4F06A3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 y="2133600"/>
            <a:ext cx="8334375"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477EC8C-8C54-DD46-619A-893C7153ADF1}"/>
              </a:ext>
            </a:extLst>
          </p:cNvPr>
          <p:cNvSpPr txBox="1"/>
          <p:nvPr/>
        </p:nvSpPr>
        <p:spPr>
          <a:xfrm>
            <a:off x="404812" y="8095156"/>
            <a:ext cx="7924800" cy="276999"/>
          </a:xfrm>
          <a:prstGeom prst="rect">
            <a:avLst/>
          </a:prstGeom>
          <a:noFill/>
        </p:spPr>
        <p:txBody>
          <a:bodyPr wrap="square">
            <a:spAutoFit/>
          </a:bodyPr>
          <a:lstStyle/>
          <a:p>
            <a:r>
              <a:rPr lang="es-CO" sz="1200" dirty="0">
                <a:hlinkClick r:id="rId3"/>
              </a:rPr>
              <a:t>https://medium.com/frontend-canteen/you-can-master-git-git-commands-with-these-diagrams-40a0b2f5cc42</a:t>
            </a:r>
            <a:r>
              <a:rPr lang="es-CO" sz="1200" dirty="0"/>
              <a:t> </a:t>
            </a:r>
          </a:p>
        </p:txBody>
      </p:sp>
      <p:pic>
        <p:nvPicPr>
          <p:cNvPr id="4100" name="Picture 4">
            <a:extLst>
              <a:ext uri="{FF2B5EF4-FFF2-40B4-BE49-F238E27FC236}">
                <a16:creationId xmlns:a16="http://schemas.microsoft.com/office/drawing/2014/main" id="{9B37E524-D361-4787-3DF2-FD48DE24C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11" y="4724400"/>
            <a:ext cx="6810375"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249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477EC8C-8C54-DD46-619A-893C7153ADF1}"/>
              </a:ext>
            </a:extLst>
          </p:cNvPr>
          <p:cNvSpPr txBox="1"/>
          <p:nvPr/>
        </p:nvSpPr>
        <p:spPr>
          <a:xfrm>
            <a:off x="609600" y="3879502"/>
            <a:ext cx="7924800" cy="1384995"/>
          </a:xfrm>
          <a:prstGeom prst="rect">
            <a:avLst/>
          </a:prstGeom>
          <a:noFill/>
        </p:spPr>
        <p:txBody>
          <a:bodyPr wrap="square">
            <a:spAutoFit/>
          </a:bodyPr>
          <a:lstStyle/>
          <a:p>
            <a:pPr algn="ctr"/>
            <a:r>
              <a:rPr lang="es-CO" sz="2800" dirty="0">
                <a:hlinkClick r:id="rId2"/>
              </a:rPr>
              <a:t>https://learngitbranching.js.org/?locale=es_AR</a:t>
            </a:r>
            <a:r>
              <a:rPr lang="es-CO" sz="2800" dirty="0"/>
              <a:t> </a:t>
            </a:r>
            <a:br>
              <a:rPr lang="es-CO" sz="2800" dirty="0"/>
            </a:br>
            <a:br>
              <a:rPr lang="es-CO" sz="2800" dirty="0"/>
            </a:br>
            <a:r>
              <a:rPr lang="es-CO" sz="2800" dirty="0">
                <a:hlinkClick r:id="rId3"/>
              </a:rPr>
              <a:t>https://github.com/pglez82/git_cheatsheet</a:t>
            </a:r>
            <a:r>
              <a:rPr lang="es-CO" sz="2800" dirty="0"/>
              <a:t> </a:t>
            </a:r>
          </a:p>
        </p:txBody>
      </p:sp>
    </p:spTree>
    <p:extLst>
      <p:ext uri="{BB962C8B-B14F-4D97-AF65-F5344CB8AC3E}">
        <p14:creationId xmlns:p14="http://schemas.microsoft.com/office/powerpoint/2010/main" val="242063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097279" y="153923"/>
              <a:ext cx="6948678" cy="925067"/>
            </a:xfrm>
            <a:prstGeom prst="rect">
              <a:avLst/>
            </a:prstGeom>
          </p:spPr>
        </p:pic>
      </p:grpSp>
      <p:sp>
        <p:nvSpPr>
          <p:cNvPr id="10" name="object 10"/>
          <p:cNvSpPr txBox="1">
            <a:spLocks noGrp="1"/>
          </p:cNvSpPr>
          <p:nvPr>
            <p:ph type="title"/>
          </p:nvPr>
        </p:nvSpPr>
        <p:spPr>
          <a:xfrm>
            <a:off x="1364233" y="273304"/>
            <a:ext cx="6412230" cy="513080"/>
          </a:xfrm>
          <a:prstGeom prst="rect">
            <a:avLst/>
          </a:prstGeom>
        </p:spPr>
        <p:txBody>
          <a:bodyPr vert="horz" wrap="square" lIns="0" tIns="12065" rIns="0" bIns="0" rtlCol="0">
            <a:spAutoFit/>
          </a:bodyPr>
          <a:lstStyle/>
          <a:p>
            <a:pPr marL="12700">
              <a:lnSpc>
                <a:spcPct val="100000"/>
              </a:lnSpc>
              <a:spcBef>
                <a:spcPts val="95"/>
              </a:spcBef>
            </a:pPr>
            <a:r>
              <a:rPr lang="es-CO" spc="-20"/>
              <a:t>Vocabulario</a:t>
            </a:r>
            <a:r>
              <a:rPr lang="es-CO" spc="25"/>
              <a:t> </a:t>
            </a:r>
            <a:r>
              <a:rPr lang="es-CO" spc="-5"/>
              <a:t>de </a:t>
            </a:r>
            <a:r>
              <a:rPr lang="es-CO" spc="-15"/>
              <a:t>trabajo</a:t>
            </a:r>
            <a:r>
              <a:rPr lang="es-CO" spc="15"/>
              <a:t> </a:t>
            </a:r>
            <a:r>
              <a:rPr lang="es-CO" spc="-15"/>
              <a:t>con</a:t>
            </a:r>
            <a:r>
              <a:rPr lang="es-CO"/>
              <a:t> </a:t>
            </a:r>
            <a:r>
              <a:rPr lang="es-CO" spc="-5"/>
              <a:t>los</a:t>
            </a:r>
            <a:r>
              <a:rPr lang="es-CO"/>
              <a:t> </a:t>
            </a:r>
            <a:r>
              <a:rPr lang="es-CO" spc="-5"/>
              <a:t>SCV</a:t>
            </a:r>
            <a:r>
              <a:rPr lang="es-CO" spc="20"/>
              <a:t> </a:t>
            </a:r>
            <a:r>
              <a:rPr lang="es-CO" spc="-10"/>
              <a:t>(IV)</a:t>
            </a:r>
          </a:p>
        </p:txBody>
      </p:sp>
      <p:sp>
        <p:nvSpPr>
          <p:cNvPr id="11" name="object 11"/>
          <p:cNvSpPr txBox="1"/>
          <p:nvPr/>
        </p:nvSpPr>
        <p:spPr>
          <a:xfrm>
            <a:off x="535940" y="839019"/>
            <a:ext cx="7875270" cy="5315558"/>
          </a:xfrm>
          <a:prstGeom prst="rect">
            <a:avLst/>
          </a:prstGeom>
        </p:spPr>
        <p:txBody>
          <a:bodyPr vert="horz" wrap="square" lIns="0" tIns="54610" rIns="0" bIns="0" rtlCol="0">
            <a:spAutoFit/>
          </a:bodyPr>
          <a:lstStyle/>
          <a:p>
            <a:pPr marL="355600" indent="-342900">
              <a:lnSpc>
                <a:spcPct val="100000"/>
              </a:lnSpc>
              <a:spcBef>
                <a:spcPts val="430"/>
              </a:spcBef>
              <a:buFont typeface="Arial MT"/>
              <a:buChar char="•"/>
              <a:tabLst>
                <a:tab pos="354965" algn="l"/>
                <a:tab pos="355600" algn="l"/>
              </a:tabLst>
            </a:pPr>
            <a:r>
              <a:rPr lang="es-CO" sz="2600" spc="-10" dirty="0">
                <a:latin typeface="Constantia"/>
                <a:cs typeface="Constantia"/>
              </a:rPr>
              <a:t>Operaciones</a:t>
            </a:r>
            <a:r>
              <a:rPr lang="es-CO" sz="2600" spc="-105" dirty="0">
                <a:latin typeface="Constantia"/>
                <a:cs typeface="Constantia"/>
              </a:rPr>
              <a:t> </a:t>
            </a:r>
            <a:r>
              <a:rPr lang="es-CO" sz="2600" spc="-20" dirty="0">
                <a:latin typeface="Constantia"/>
                <a:cs typeface="Constantia"/>
              </a:rPr>
              <a:t>Avanzadas</a:t>
            </a:r>
            <a:endParaRPr lang="es-CO" sz="2600" dirty="0">
              <a:latin typeface="Constantia"/>
              <a:cs typeface="Constantia"/>
            </a:endParaRPr>
          </a:p>
          <a:p>
            <a:pPr marL="755650" lvl="1" indent="-285750">
              <a:lnSpc>
                <a:spcPct val="100000"/>
              </a:lnSpc>
              <a:spcBef>
                <a:spcPts val="290"/>
              </a:spcBef>
              <a:buFont typeface="Arial MT"/>
              <a:buChar char="–"/>
              <a:tabLst>
                <a:tab pos="755015" algn="l"/>
                <a:tab pos="755650" algn="l"/>
              </a:tabLst>
            </a:pPr>
            <a:r>
              <a:rPr lang="es-CO" sz="2200" b="1" spc="-10" dirty="0" err="1">
                <a:latin typeface="Constantia"/>
                <a:cs typeface="Constantia"/>
              </a:rPr>
              <a:t>Branching</a:t>
            </a:r>
            <a:r>
              <a:rPr lang="es-CO" sz="2200" b="1" spc="-10" dirty="0">
                <a:latin typeface="Constantia"/>
                <a:cs typeface="Constantia"/>
              </a:rPr>
              <a:t> </a:t>
            </a:r>
            <a:r>
              <a:rPr lang="es-CO" sz="2200" spc="-10" dirty="0">
                <a:latin typeface="Constantia"/>
                <a:cs typeface="Constantia"/>
              </a:rPr>
              <a:t>(ramas)</a:t>
            </a:r>
            <a:endParaRPr lang="es-CO" sz="2200" dirty="0">
              <a:latin typeface="Constantia"/>
              <a:cs typeface="Constantia"/>
            </a:endParaRPr>
          </a:p>
          <a:p>
            <a:pPr marL="1155700" lvl="2" indent="-229235">
              <a:lnSpc>
                <a:spcPct val="100000"/>
              </a:lnSpc>
              <a:spcBef>
                <a:spcPts val="245"/>
              </a:spcBef>
              <a:buFont typeface="Arial MT"/>
              <a:buChar char="•"/>
              <a:tabLst>
                <a:tab pos="1155700" algn="l"/>
                <a:tab pos="1156335" algn="l"/>
              </a:tabLst>
            </a:pPr>
            <a:r>
              <a:rPr lang="es-CO" sz="1900" spc="-15" dirty="0">
                <a:latin typeface="Constantia"/>
                <a:cs typeface="Constantia"/>
              </a:rPr>
              <a:t>Permite</a:t>
            </a:r>
            <a:r>
              <a:rPr lang="es-CO" sz="1900" spc="-105" dirty="0">
                <a:latin typeface="Constantia"/>
                <a:cs typeface="Constantia"/>
              </a:rPr>
              <a:t> </a:t>
            </a:r>
            <a:r>
              <a:rPr lang="es-CO" sz="1900" spc="-10" dirty="0">
                <a:latin typeface="Constantia"/>
                <a:cs typeface="Constantia"/>
              </a:rPr>
              <a:t>crear</a:t>
            </a:r>
            <a:r>
              <a:rPr lang="es-CO" sz="1900" spc="-100" dirty="0">
                <a:latin typeface="Constantia"/>
                <a:cs typeface="Constantia"/>
              </a:rPr>
              <a:t> </a:t>
            </a:r>
            <a:r>
              <a:rPr lang="es-CO" sz="1900" spc="-5" dirty="0">
                <a:latin typeface="Constantia"/>
                <a:cs typeface="Constantia"/>
              </a:rPr>
              <a:t>una</a:t>
            </a:r>
            <a:r>
              <a:rPr lang="es-CO" sz="1900" spc="-95" dirty="0">
                <a:latin typeface="Constantia"/>
                <a:cs typeface="Constantia"/>
              </a:rPr>
              <a:t> </a:t>
            </a:r>
            <a:r>
              <a:rPr lang="es-CO" sz="1900" spc="-10" dirty="0">
                <a:latin typeface="Constantia"/>
                <a:cs typeface="Constantia"/>
              </a:rPr>
              <a:t>copia</a:t>
            </a:r>
            <a:r>
              <a:rPr lang="es-CO" sz="1900" spc="-95" dirty="0">
                <a:latin typeface="Constantia"/>
                <a:cs typeface="Constantia"/>
              </a:rPr>
              <a:t> </a:t>
            </a:r>
            <a:r>
              <a:rPr lang="es-CO" sz="1900" spc="-5" dirty="0">
                <a:latin typeface="Constantia"/>
                <a:cs typeface="Constantia"/>
              </a:rPr>
              <a:t>de</a:t>
            </a:r>
            <a:r>
              <a:rPr lang="es-CO" sz="1900" spc="-80" dirty="0">
                <a:latin typeface="Constantia"/>
                <a:cs typeface="Constantia"/>
              </a:rPr>
              <a:t> </a:t>
            </a:r>
            <a:r>
              <a:rPr lang="es-CO" sz="1900" spc="-5" dirty="0">
                <a:latin typeface="Constantia"/>
                <a:cs typeface="Constantia"/>
              </a:rPr>
              <a:t>un</a:t>
            </a:r>
            <a:r>
              <a:rPr lang="es-CO" sz="1900" spc="-75" dirty="0">
                <a:latin typeface="Constantia"/>
                <a:cs typeface="Constantia"/>
              </a:rPr>
              <a:t> </a:t>
            </a:r>
            <a:r>
              <a:rPr lang="es-CO" sz="1900" spc="-10" dirty="0">
                <a:latin typeface="Constantia"/>
                <a:cs typeface="Constantia"/>
              </a:rPr>
              <a:t>archivo/carpeta</a:t>
            </a:r>
            <a:r>
              <a:rPr lang="es-CO" sz="1900" spc="-85" dirty="0">
                <a:latin typeface="Constantia"/>
                <a:cs typeface="Constantia"/>
              </a:rPr>
              <a:t> </a:t>
            </a:r>
            <a:r>
              <a:rPr lang="es-CO" sz="1900" spc="-10" dirty="0">
                <a:latin typeface="Constantia"/>
                <a:cs typeface="Constantia"/>
              </a:rPr>
              <a:t>rastreada.</a:t>
            </a:r>
            <a:endParaRPr lang="es-CO" sz="1900" dirty="0">
              <a:latin typeface="Constantia"/>
              <a:cs typeface="Constantia"/>
            </a:endParaRPr>
          </a:p>
          <a:p>
            <a:pPr marL="1155700" lvl="2" indent="-229235">
              <a:lnSpc>
                <a:spcPts val="2165"/>
              </a:lnSpc>
              <a:spcBef>
                <a:spcPts val="225"/>
              </a:spcBef>
              <a:buFont typeface="Arial MT"/>
              <a:buChar char="•"/>
              <a:tabLst>
                <a:tab pos="1155700" algn="l"/>
                <a:tab pos="1156335" algn="l"/>
              </a:tabLst>
            </a:pPr>
            <a:r>
              <a:rPr lang="es-CO" sz="1900" spc="-15" dirty="0">
                <a:latin typeface="Constantia"/>
                <a:cs typeface="Constantia"/>
              </a:rPr>
              <a:t>Permite</a:t>
            </a:r>
            <a:r>
              <a:rPr lang="es-CO" sz="1900" spc="-105" dirty="0">
                <a:latin typeface="Constantia"/>
                <a:cs typeface="Constantia"/>
              </a:rPr>
              <a:t> </a:t>
            </a:r>
            <a:r>
              <a:rPr lang="es-CO" sz="1900" spc="-5" dirty="0">
                <a:latin typeface="Constantia"/>
                <a:cs typeface="Constantia"/>
              </a:rPr>
              <a:t>desarrollar</a:t>
            </a:r>
            <a:r>
              <a:rPr lang="es-CO" sz="1900" spc="-125" dirty="0">
                <a:latin typeface="Constantia"/>
                <a:cs typeface="Constantia"/>
              </a:rPr>
              <a:t> </a:t>
            </a:r>
            <a:r>
              <a:rPr lang="es-CO" sz="1900" dirty="0">
                <a:latin typeface="Constantia"/>
                <a:cs typeface="Constantia"/>
              </a:rPr>
              <a:t>en</a:t>
            </a:r>
            <a:r>
              <a:rPr lang="es-CO" sz="1900" spc="-70" dirty="0">
                <a:latin typeface="Constantia"/>
                <a:cs typeface="Constantia"/>
              </a:rPr>
              <a:t> </a:t>
            </a:r>
            <a:r>
              <a:rPr lang="es-CO" sz="1900" spc="-5" dirty="0">
                <a:latin typeface="Constantia"/>
                <a:cs typeface="Constantia"/>
              </a:rPr>
              <a:t>paralelo</a:t>
            </a:r>
            <a:r>
              <a:rPr lang="es-CO" sz="1900" spc="-95" dirty="0">
                <a:latin typeface="Constantia"/>
                <a:cs typeface="Constantia"/>
              </a:rPr>
              <a:t> </a:t>
            </a:r>
            <a:r>
              <a:rPr lang="es-CO" sz="1900" dirty="0">
                <a:latin typeface="Constantia"/>
                <a:cs typeface="Constantia"/>
              </a:rPr>
              <a:t>en</a:t>
            </a:r>
            <a:r>
              <a:rPr lang="es-CO" sz="1900" spc="-85" dirty="0">
                <a:latin typeface="Constantia"/>
                <a:cs typeface="Constantia"/>
              </a:rPr>
              <a:t> </a:t>
            </a:r>
            <a:r>
              <a:rPr lang="es-CO" sz="1900" spc="-10" dirty="0">
                <a:latin typeface="Constantia"/>
                <a:cs typeface="Constantia"/>
              </a:rPr>
              <a:t>otra</a:t>
            </a:r>
            <a:r>
              <a:rPr lang="es-CO" sz="1900" spc="-60" dirty="0">
                <a:latin typeface="Constantia"/>
                <a:cs typeface="Constantia"/>
              </a:rPr>
              <a:t> </a:t>
            </a:r>
            <a:r>
              <a:rPr lang="es-CO" sz="1900" spc="-20" dirty="0">
                <a:latin typeface="Constantia"/>
                <a:cs typeface="Constantia"/>
              </a:rPr>
              <a:t>“rama”</a:t>
            </a:r>
            <a:r>
              <a:rPr lang="es-CO" sz="1900" spc="-45" dirty="0">
                <a:latin typeface="Constantia"/>
                <a:cs typeface="Constantia"/>
              </a:rPr>
              <a:t> </a:t>
            </a:r>
            <a:r>
              <a:rPr lang="es-CO" sz="1900" spc="-10" dirty="0">
                <a:latin typeface="Constantia"/>
                <a:cs typeface="Constantia"/>
              </a:rPr>
              <a:t>pero</a:t>
            </a:r>
            <a:r>
              <a:rPr lang="es-CO" sz="1900" spc="-105" dirty="0">
                <a:latin typeface="Constantia"/>
                <a:cs typeface="Constantia"/>
              </a:rPr>
              <a:t> </a:t>
            </a:r>
            <a:r>
              <a:rPr lang="es-CO" sz="1900" spc="-5" dirty="0">
                <a:latin typeface="Constantia"/>
                <a:cs typeface="Constantia"/>
              </a:rPr>
              <a:t>dejando</a:t>
            </a:r>
            <a:endParaRPr lang="es-CO" sz="1900" dirty="0">
              <a:latin typeface="Constantia"/>
              <a:cs typeface="Constantia"/>
            </a:endParaRPr>
          </a:p>
          <a:p>
            <a:pPr marL="1155700">
              <a:lnSpc>
                <a:spcPts val="2165"/>
              </a:lnSpc>
            </a:pPr>
            <a:r>
              <a:rPr lang="es-CO" sz="1900" spc="-40" dirty="0">
                <a:latin typeface="Constantia"/>
                <a:cs typeface="Constantia"/>
              </a:rPr>
              <a:t>c</a:t>
            </a:r>
            <a:r>
              <a:rPr lang="es-CO" sz="1900" dirty="0">
                <a:latin typeface="Constantia"/>
                <a:cs typeface="Constantia"/>
              </a:rPr>
              <a:t>onst</a:t>
            </a:r>
            <a:r>
              <a:rPr lang="es-CO" sz="1900" spc="-10" dirty="0">
                <a:latin typeface="Constantia"/>
                <a:cs typeface="Constantia"/>
              </a:rPr>
              <a:t>a</a:t>
            </a:r>
            <a:r>
              <a:rPr lang="es-CO" sz="1900" spc="-5" dirty="0">
                <a:latin typeface="Constantia"/>
                <a:cs typeface="Constantia"/>
              </a:rPr>
              <a:t>nci</a:t>
            </a:r>
            <a:r>
              <a:rPr lang="es-CO" sz="1900" dirty="0">
                <a:latin typeface="Constantia"/>
                <a:cs typeface="Constantia"/>
              </a:rPr>
              <a:t>a</a:t>
            </a:r>
            <a:r>
              <a:rPr lang="es-CO" sz="1900" spc="-114" dirty="0">
                <a:latin typeface="Constantia"/>
                <a:cs typeface="Constantia"/>
              </a:rPr>
              <a:t> </a:t>
            </a:r>
            <a:r>
              <a:rPr lang="es-CO" sz="1900" spc="-5" dirty="0">
                <a:latin typeface="Constantia"/>
                <a:cs typeface="Constantia"/>
              </a:rPr>
              <a:t>d</a:t>
            </a:r>
            <a:r>
              <a:rPr lang="es-CO" sz="1900" dirty="0">
                <a:latin typeface="Constantia"/>
                <a:cs typeface="Constantia"/>
              </a:rPr>
              <a:t>e</a:t>
            </a:r>
            <a:r>
              <a:rPr lang="es-CO" sz="1900" spc="-50" dirty="0">
                <a:latin typeface="Constantia"/>
                <a:cs typeface="Constantia"/>
              </a:rPr>
              <a:t> </a:t>
            </a:r>
            <a:r>
              <a:rPr lang="es-CO" sz="1900" dirty="0">
                <a:latin typeface="Constantia"/>
                <a:cs typeface="Constantia"/>
              </a:rPr>
              <a:t>la</a:t>
            </a:r>
            <a:r>
              <a:rPr lang="es-CO" sz="1900" spc="-85" dirty="0">
                <a:latin typeface="Constantia"/>
                <a:cs typeface="Constantia"/>
              </a:rPr>
              <a:t> </a:t>
            </a:r>
            <a:r>
              <a:rPr lang="es-CO" sz="1900" spc="-30" dirty="0">
                <a:latin typeface="Constantia"/>
                <a:cs typeface="Constantia"/>
              </a:rPr>
              <a:t>r</a:t>
            </a:r>
            <a:r>
              <a:rPr lang="es-CO" sz="1900" dirty="0">
                <a:latin typeface="Constantia"/>
                <a:cs typeface="Constantia"/>
              </a:rPr>
              <a:t>elaci</a:t>
            </a:r>
            <a:r>
              <a:rPr lang="es-CO" sz="1900" spc="-10" dirty="0">
                <a:latin typeface="Constantia"/>
                <a:cs typeface="Constantia"/>
              </a:rPr>
              <a:t>ó</a:t>
            </a:r>
            <a:r>
              <a:rPr lang="es-CO" sz="1900" dirty="0">
                <a:latin typeface="Constantia"/>
                <a:cs typeface="Constantia"/>
              </a:rPr>
              <a:t>n</a:t>
            </a:r>
            <a:r>
              <a:rPr lang="es-CO" sz="1900" spc="-95" dirty="0">
                <a:latin typeface="Constantia"/>
                <a:cs typeface="Constantia"/>
              </a:rPr>
              <a:t> </a:t>
            </a:r>
            <a:r>
              <a:rPr lang="es-CO" sz="1900" spc="-5" dirty="0">
                <a:latin typeface="Constantia"/>
                <a:cs typeface="Constantia"/>
              </a:rPr>
              <a:t>q</a:t>
            </a:r>
            <a:r>
              <a:rPr lang="es-CO" sz="1900" spc="-10" dirty="0">
                <a:latin typeface="Constantia"/>
                <a:cs typeface="Constantia"/>
              </a:rPr>
              <a:t>u</a:t>
            </a:r>
            <a:r>
              <a:rPr lang="es-CO" sz="1900" dirty="0">
                <a:latin typeface="Constantia"/>
                <a:cs typeface="Constantia"/>
              </a:rPr>
              <a:t>e</a:t>
            </a:r>
            <a:r>
              <a:rPr lang="es-CO" sz="1900" spc="-90" dirty="0">
                <a:latin typeface="Constantia"/>
                <a:cs typeface="Constantia"/>
              </a:rPr>
              <a:t> </a:t>
            </a:r>
            <a:r>
              <a:rPr lang="es-CO" sz="1900" dirty="0">
                <a:latin typeface="Constantia"/>
                <a:cs typeface="Constantia"/>
              </a:rPr>
              <a:t>exis</a:t>
            </a:r>
            <a:r>
              <a:rPr lang="es-CO" sz="1900" spc="-35" dirty="0">
                <a:latin typeface="Constantia"/>
                <a:cs typeface="Constantia"/>
              </a:rPr>
              <a:t>t</a:t>
            </a:r>
            <a:r>
              <a:rPr lang="es-CO" sz="1900" dirty="0">
                <a:latin typeface="Constantia"/>
                <a:cs typeface="Constantia"/>
              </a:rPr>
              <a:t>e</a:t>
            </a:r>
            <a:r>
              <a:rPr lang="es-CO" sz="1900" spc="-85" dirty="0">
                <a:latin typeface="Constantia"/>
                <a:cs typeface="Constantia"/>
              </a:rPr>
              <a:t> </a:t>
            </a:r>
            <a:r>
              <a:rPr lang="es-CO" sz="1900" spc="-40" dirty="0">
                <a:latin typeface="Constantia"/>
                <a:cs typeface="Constantia"/>
              </a:rPr>
              <a:t>c</a:t>
            </a:r>
            <a:r>
              <a:rPr lang="es-CO" sz="1900" dirty="0">
                <a:latin typeface="Constantia"/>
                <a:cs typeface="Constantia"/>
              </a:rPr>
              <a:t>on</a:t>
            </a:r>
            <a:r>
              <a:rPr lang="es-CO" sz="1900" spc="-50" dirty="0">
                <a:latin typeface="Constantia"/>
                <a:cs typeface="Constantia"/>
              </a:rPr>
              <a:t> </a:t>
            </a:r>
            <a:r>
              <a:rPr lang="es-CO" sz="1900" dirty="0">
                <a:latin typeface="Constantia"/>
                <a:cs typeface="Constantia"/>
              </a:rPr>
              <a:t>la</a:t>
            </a:r>
            <a:r>
              <a:rPr lang="es-CO" sz="1900" spc="-75" dirty="0">
                <a:latin typeface="Constantia"/>
                <a:cs typeface="Constantia"/>
              </a:rPr>
              <a:t> </a:t>
            </a:r>
            <a:r>
              <a:rPr lang="es-CO" sz="1900" spc="-30" dirty="0">
                <a:latin typeface="Constantia"/>
                <a:cs typeface="Constantia"/>
              </a:rPr>
              <a:t>r</a:t>
            </a:r>
            <a:r>
              <a:rPr lang="es-CO" sz="1900" dirty="0">
                <a:latin typeface="Constantia"/>
                <a:cs typeface="Constantia"/>
              </a:rPr>
              <a:t>ama</a:t>
            </a:r>
            <a:r>
              <a:rPr lang="es-CO" sz="1900" spc="-110" dirty="0">
                <a:latin typeface="Constantia"/>
                <a:cs typeface="Constantia"/>
              </a:rPr>
              <a:t> </a:t>
            </a:r>
            <a:r>
              <a:rPr lang="es-CO" sz="1900" dirty="0">
                <a:latin typeface="Constantia"/>
                <a:cs typeface="Constantia"/>
              </a:rPr>
              <a:t>origin</a:t>
            </a:r>
            <a:r>
              <a:rPr lang="es-CO" sz="1900" spc="-5" dirty="0">
                <a:latin typeface="Constantia"/>
                <a:cs typeface="Constantia"/>
              </a:rPr>
              <a:t>a</a:t>
            </a:r>
            <a:r>
              <a:rPr lang="es-CO" sz="1900" dirty="0">
                <a:latin typeface="Constantia"/>
                <a:cs typeface="Constantia"/>
              </a:rPr>
              <a:t>l.</a:t>
            </a:r>
          </a:p>
          <a:p>
            <a:pPr marL="755650" lvl="1" indent="-285750">
              <a:lnSpc>
                <a:spcPct val="100000"/>
              </a:lnSpc>
              <a:spcBef>
                <a:spcPts val="250"/>
              </a:spcBef>
              <a:buFont typeface="Arial MT"/>
              <a:buChar char="–"/>
              <a:tabLst>
                <a:tab pos="755015" algn="l"/>
                <a:tab pos="755650" algn="l"/>
              </a:tabLst>
            </a:pPr>
            <a:r>
              <a:rPr lang="es-CO" sz="2200" b="1" spc="-5" dirty="0" err="1">
                <a:latin typeface="Constantia"/>
                <a:cs typeface="Constantia"/>
              </a:rPr>
              <a:t>Diff</a:t>
            </a:r>
            <a:r>
              <a:rPr lang="es-CO" sz="2200" b="1" spc="-5" dirty="0">
                <a:latin typeface="Constantia"/>
                <a:cs typeface="Constantia"/>
              </a:rPr>
              <a:t>/Change/Delta </a:t>
            </a:r>
            <a:r>
              <a:rPr lang="es-CO" sz="2200" spc="-5" dirty="0">
                <a:latin typeface="Constantia"/>
                <a:cs typeface="Constantia"/>
              </a:rPr>
              <a:t>(Cambio)</a:t>
            </a:r>
            <a:endParaRPr lang="es-CO" sz="2200" dirty="0">
              <a:latin typeface="Constantia"/>
              <a:cs typeface="Constantia"/>
            </a:endParaRPr>
          </a:p>
          <a:p>
            <a:pPr marL="1155700" marR="921385" lvl="2" indent="-229235">
              <a:lnSpc>
                <a:spcPts val="2050"/>
              </a:lnSpc>
              <a:spcBef>
                <a:spcPts val="505"/>
              </a:spcBef>
              <a:buFont typeface="Arial MT"/>
              <a:buChar char="•"/>
              <a:tabLst>
                <a:tab pos="1155700" algn="l"/>
                <a:tab pos="1156335" algn="l"/>
              </a:tabLst>
            </a:pPr>
            <a:r>
              <a:rPr lang="es-CO" sz="1900" spc="-60" dirty="0">
                <a:latin typeface="Constantia"/>
                <a:cs typeface="Constantia"/>
              </a:rPr>
              <a:t>P</a:t>
            </a:r>
            <a:r>
              <a:rPr lang="es-CO" sz="1900" dirty="0">
                <a:latin typeface="Constantia"/>
                <a:cs typeface="Constantia"/>
              </a:rPr>
              <a:t>er</a:t>
            </a:r>
            <a:r>
              <a:rPr lang="es-CO" sz="1900" spc="5" dirty="0">
                <a:latin typeface="Constantia"/>
                <a:cs typeface="Constantia"/>
              </a:rPr>
              <a:t>m</a:t>
            </a:r>
            <a:r>
              <a:rPr lang="es-CO" sz="1900" spc="-5" dirty="0">
                <a:latin typeface="Constantia"/>
                <a:cs typeface="Constantia"/>
              </a:rPr>
              <a:t>i</a:t>
            </a:r>
            <a:r>
              <a:rPr lang="es-CO" sz="1900" spc="-30" dirty="0">
                <a:latin typeface="Constantia"/>
                <a:cs typeface="Constantia"/>
              </a:rPr>
              <a:t>t</a:t>
            </a:r>
            <a:r>
              <a:rPr lang="es-CO" sz="1900" dirty="0">
                <a:latin typeface="Constantia"/>
                <a:cs typeface="Constantia"/>
              </a:rPr>
              <a:t>e</a:t>
            </a:r>
            <a:r>
              <a:rPr lang="es-CO" sz="1900" spc="-105" dirty="0">
                <a:latin typeface="Constantia"/>
                <a:cs typeface="Constantia"/>
              </a:rPr>
              <a:t> </a:t>
            </a:r>
            <a:r>
              <a:rPr lang="es-CO" sz="1900" dirty="0">
                <a:latin typeface="Constantia"/>
                <a:cs typeface="Constantia"/>
              </a:rPr>
              <a:t>en</a:t>
            </a:r>
            <a:r>
              <a:rPr lang="es-CO" sz="1900" spc="-35" dirty="0">
                <a:latin typeface="Constantia"/>
                <a:cs typeface="Constantia"/>
              </a:rPr>
              <a:t>c</a:t>
            </a:r>
            <a:r>
              <a:rPr lang="es-CO" sz="1900" dirty="0">
                <a:latin typeface="Constantia"/>
                <a:cs typeface="Constantia"/>
              </a:rPr>
              <a:t>o</a:t>
            </a:r>
            <a:r>
              <a:rPr lang="es-CO" sz="1900" spc="-5" dirty="0">
                <a:latin typeface="Constantia"/>
                <a:cs typeface="Constantia"/>
              </a:rPr>
              <a:t>nt</a:t>
            </a:r>
            <a:r>
              <a:rPr lang="es-CO" sz="1900" spc="-35" dirty="0">
                <a:latin typeface="Constantia"/>
                <a:cs typeface="Constantia"/>
              </a:rPr>
              <a:t>r</a:t>
            </a:r>
            <a:r>
              <a:rPr lang="es-CO" sz="1900" dirty="0">
                <a:latin typeface="Constantia"/>
                <a:cs typeface="Constantia"/>
              </a:rPr>
              <a:t>ar</a:t>
            </a:r>
            <a:r>
              <a:rPr lang="es-CO" sz="1900" spc="-85" dirty="0">
                <a:latin typeface="Constantia"/>
                <a:cs typeface="Constantia"/>
              </a:rPr>
              <a:t> </a:t>
            </a:r>
            <a:r>
              <a:rPr lang="es-CO" sz="1900" dirty="0">
                <a:latin typeface="Constantia"/>
                <a:cs typeface="Constantia"/>
              </a:rPr>
              <a:t>las</a:t>
            </a:r>
            <a:r>
              <a:rPr lang="es-CO" sz="1900" spc="-80" dirty="0">
                <a:latin typeface="Constantia"/>
                <a:cs typeface="Constantia"/>
              </a:rPr>
              <a:t> </a:t>
            </a:r>
            <a:r>
              <a:rPr lang="es-CO" sz="1900" spc="-5" dirty="0">
                <a:latin typeface="Constantia"/>
                <a:cs typeface="Constantia"/>
              </a:rPr>
              <a:t>di</a:t>
            </a:r>
            <a:r>
              <a:rPr lang="es-CO" sz="1900" spc="-15" dirty="0">
                <a:latin typeface="Constantia"/>
                <a:cs typeface="Constantia"/>
              </a:rPr>
              <a:t>f</a:t>
            </a:r>
            <a:r>
              <a:rPr lang="es-CO" sz="1900" dirty="0">
                <a:latin typeface="Constantia"/>
                <a:cs typeface="Constantia"/>
              </a:rPr>
              <a:t>e</a:t>
            </a:r>
            <a:r>
              <a:rPr lang="es-CO" sz="1900" spc="-25" dirty="0">
                <a:latin typeface="Constantia"/>
                <a:cs typeface="Constantia"/>
              </a:rPr>
              <a:t>r</a:t>
            </a:r>
            <a:r>
              <a:rPr lang="es-CO" sz="1900" dirty="0">
                <a:latin typeface="Constantia"/>
                <a:cs typeface="Constantia"/>
              </a:rPr>
              <a:t>enc</a:t>
            </a:r>
            <a:r>
              <a:rPr lang="es-CO" sz="1900" spc="-10" dirty="0">
                <a:latin typeface="Constantia"/>
                <a:cs typeface="Constantia"/>
              </a:rPr>
              <a:t>i</a:t>
            </a:r>
            <a:r>
              <a:rPr lang="es-CO" sz="1900" dirty="0">
                <a:latin typeface="Constantia"/>
                <a:cs typeface="Constantia"/>
              </a:rPr>
              <a:t>as</a:t>
            </a:r>
            <a:r>
              <a:rPr lang="es-CO" sz="1900" spc="-100" dirty="0">
                <a:latin typeface="Constantia"/>
                <a:cs typeface="Constantia"/>
              </a:rPr>
              <a:t> </a:t>
            </a:r>
            <a:r>
              <a:rPr lang="es-CO" sz="1900" dirty="0">
                <a:latin typeface="Constantia"/>
                <a:cs typeface="Constantia"/>
              </a:rPr>
              <a:t>ent</a:t>
            </a:r>
            <a:r>
              <a:rPr lang="es-CO" sz="1900" spc="-25" dirty="0">
                <a:latin typeface="Constantia"/>
                <a:cs typeface="Constantia"/>
              </a:rPr>
              <a:t>r</a:t>
            </a:r>
            <a:r>
              <a:rPr lang="es-CO" sz="1900" dirty="0">
                <a:latin typeface="Constantia"/>
                <a:cs typeface="Constantia"/>
              </a:rPr>
              <a:t>e</a:t>
            </a:r>
            <a:r>
              <a:rPr lang="es-CO" sz="1900" spc="-110" dirty="0">
                <a:latin typeface="Constantia"/>
                <a:cs typeface="Constantia"/>
              </a:rPr>
              <a:t> </a:t>
            </a:r>
            <a:r>
              <a:rPr lang="es-CO" sz="1900" spc="-5" dirty="0">
                <a:latin typeface="Constantia"/>
                <a:cs typeface="Constantia"/>
              </a:rPr>
              <a:t>do</a:t>
            </a:r>
            <a:r>
              <a:rPr lang="es-CO" sz="1900" dirty="0">
                <a:latin typeface="Constantia"/>
                <a:cs typeface="Constantia"/>
              </a:rPr>
              <a:t>s</a:t>
            </a:r>
            <a:r>
              <a:rPr lang="es-CO" sz="1900" spc="-100" dirty="0">
                <a:latin typeface="Constantia"/>
                <a:cs typeface="Constantia"/>
              </a:rPr>
              <a:t> </a:t>
            </a:r>
            <a:r>
              <a:rPr lang="es-CO" sz="1900" spc="-50" dirty="0">
                <a:latin typeface="Constantia"/>
                <a:cs typeface="Constantia"/>
              </a:rPr>
              <a:t>v</a:t>
            </a:r>
            <a:r>
              <a:rPr lang="es-CO" sz="1900" dirty="0">
                <a:latin typeface="Constantia"/>
                <a:cs typeface="Constantia"/>
              </a:rPr>
              <a:t>ersiones</a:t>
            </a:r>
            <a:r>
              <a:rPr lang="es-CO" sz="1900" spc="-95" dirty="0">
                <a:latin typeface="Constantia"/>
                <a:cs typeface="Constantia"/>
              </a:rPr>
              <a:t> </a:t>
            </a:r>
            <a:r>
              <a:rPr lang="es-CO" sz="1900" spc="-5" dirty="0">
                <a:latin typeface="Constantia"/>
                <a:cs typeface="Constantia"/>
              </a:rPr>
              <a:t>del  </a:t>
            </a:r>
            <a:r>
              <a:rPr lang="es-CO" sz="1900" spc="-15" dirty="0">
                <a:latin typeface="Constantia"/>
                <a:cs typeface="Constantia"/>
              </a:rPr>
              <a:t>repositorio.</a:t>
            </a:r>
            <a:endParaRPr lang="es-CO" sz="1900" dirty="0">
              <a:latin typeface="Constantia"/>
              <a:cs typeface="Constantia"/>
            </a:endParaRPr>
          </a:p>
          <a:p>
            <a:pPr marL="1155700" marR="5080" lvl="2" indent="-229235">
              <a:lnSpc>
                <a:spcPts val="2050"/>
              </a:lnSpc>
              <a:spcBef>
                <a:spcPts val="459"/>
              </a:spcBef>
              <a:buFont typeface="Arial MT"/>
              <a:buChar char="•"/>
              <a:tabLst>
                <a:tab pos="1155700" algn="l"/>
                <a:tab pos="1156335" algn="l"/>
              </a:tabLst>
            </a:pPr>
            <a:r>
              <a:rPr lang="es-CO" sz="1900" dirty="0">
                <a:latin typeface="Constantia"/>
                <a:cs typeface="Constantia"/>
              </a:rPr>
              <a:t>Se</a:t>
            </a:r>
            <a:r>
              <a:rPr lang="es-CO" sz="1900" spc="-80" dirty="0">
                <a:latin typeface="Constantia"/>
                <a:cs typeface="Constantia"/>
              </a:rPr>
              <a:t> </a:t>
            </a:r>
            <a:r>
              <a:rPr lang="es-CO" sz="1900" dirty="0">
                <a:latin typeface="Constantia"/>
                <a:cs typeface="Constantia"/>
              </a:rPr>
              <a:t>puede</a:t>
            </a:r>
            <a:r>
              <a:rPr lang="es-CO" sz="1900" spc="-80" dirty="0">
                <a:latin typeface="Constantia"/>
                <a:cs typeface="Constantia"/>
              </a:rPr>
              <a:t> </a:t>
            </a:r>
            <a:r>
              <a:rPr lang="es-CO" sz="1900" spc="-15" dirty="0">
                <a:latin typeface="Constantia"/>
                <a:cs typeface="Constantia"/>
              </a:rPr>
              <a:t>generar</a:t>
            </a:r>
            <a:r>
              <a:rPr lang="es-CO" sz="1900" spc="-114" dirty="0">
                <a:latin typeface="Constantia"/>
                <a:cs typeface="Constantia"/>
              </a:rPr>
              <a:t> </a:t>
            </a:r>
            <a:r>
              <a:rPr lang="es-CO" sz="1900" spc="-5" dirty="0">
                <a:latin typeface="Constantia"/>
                <a:cs typeface="Constantia"/>
              </a:rPr>
              <a:t>un</a:t>
            </a:r>
            <a:r>
              <a:rPr lang="es-CO" sz="1900" spc="-55" dirty="0">
                <a:latin typeface="Constantia"/>
                <a:cs typeface="Constantia"/>
              </a:rPr>
              <a:t> </a:t>
            </a:r>
            <a:r>
              <a:rPr lang="es-CO" sz="1900" spc="-10" dirty="0">
                <a:latin typeface="Constantia"/>
                <a:cs typeface="Constantia"/>
              </a:rPr>
              <a:t>parche</a:t>
            </a:r>
            <a:r>
              <a:rPr lang="es-CO" sz="1900" spc="-95" dirty="0">
                <a:latin typeface="Constantia"/>
                <a:cs typeface="Constantia"/>
              </a:rPr>
              <a:t> </a:t>
            </a:r>
            <a:r>
              <a:rPr lang="es-CO" sz="1900" spc="-5" dirty="0">
                <a:latin typeface="Constantia"/>
                <a:cs typeface="Constantia"/>
              </a:rPr>
              <a:t>que</a:t>
            </a:r>
            <a:r>
              <a:rPr lang="es-CO" sz="1900" spc="-65" dirty="0">
                <a:latin typeface="Constantia"/>
                <a:cs typeface="Constantia"/>
              </a:rPr>
              <a:t> </a:t>
            </a:r>
            <a:r>
              <a:rPr lang="es-CO" sz="1900" spc="-5" dirty="0">
                <a:latin typeface="Constantia"/>
                <a:cs typeface="Constantia"/>
              </a:rPr>
              <a:t>permitiría</a:t>
            </a:r>
            <a:r>
              <a:rPr lang="es-CO" sz="1900" spc="-90" dirty="0">
                <a:latin typeface="Constantia"/>
                <a:cs typeface="Constantia"/>
              </a:rPr>
              <a:t> </a:t>
            </a:r>
            <a:r>
              <a:rPr lang="es-CO" sz="1900" spc="-5" dirty="0">
                <a:latin typeface="Constantia"/>
                <a:cs typeface="Constantia"/>
              </a:rPr>
              <a:t>pasar</a:t>
            </a:r>
            <a:r>
              <a:rPr lang="es-CO" sz="1900" spc="-105" dirty="0">
                <a:latin typeface="Constantia"/>
                <a:cs typeface="Constantia"/>
              </a:rPr>
              <a:t> </a:t>
            </a:r>
            <a:r>
              <a:rPr lang="es-CO" sz="1900" spc="-5" dirty="0">
                <a:latin typeface="Constantia"/>
                <a:cs typeface="Constantia"/>
              </a:rPr>
              <a:t>de</a:t>
            </a:r>
            <a:r>
              <a:rPr lang="es-CO" sz="1900" spc="-75" dirty="0">
                <a:latin typeface="Constantia"/>
                <a:cs typeface="Constantia"/>
              </a:rPr>
              <a:t> </a:t>
            </a:r>
            <a:r>
              <a:rPr lang="es-CO" sz="1900" spc="-5" dirty="0">
                <a:latin typeface="Constantia"/>
                <a:cs typeface="Constantia"/>
              </a:rPr>
              <a:t>una</a:t>
            </a:r>
            <a:r>
              <a:rPr lang="es-CO" sz="1900" spc="-95" dirty="0">
                <a:latin typeface="Constantia"/>
                <a:cs typeface="Constantia"/>
              </a:rPr>
              <a:t> </a:t>
            </a:r>
            <a:r>
              <a:rPr lang="es-CO" sz="1900" spc="-10" dirty="0">
                <a:latin typeface="Constantia"/>
                <a:cs typeface="Constantia"/>
              </a:rPr>
              <a:t>versión</a:t>
            </a:r>
            <a:r>
              <a:rPr lang="es-CO" sz="1900" spc="-85" dirty="0">
                <a:latin typeface="Constantia"/>
                <a:cs typeface="Constantia"/>
              </a:rPr>
              <a:t> </a:t>
            </a:r>
            <a:r>
              <a:rPr lang="es-CO" sz="1900" dirty="0">
                <a:latin typeface="Constantia"/>
                <a:cs typeface="Constantia"/>
              </a:rPr>
              <a:t>a </a:t>
            </a:r>
            <a:r>
              <a:rPr lang="es-CO" sz="1900" spc="-459" dirty="0">
                <a:latin typeface="Constantia"/>
                <a:cs typeface="Constantia"/>
              </a:rPr>
              <a:t> </a:t>
            </a:r>
            <a:r>
              <a:rPr lang="es-CO" sz="1900" spc="-10" dirty="0">
                <a:latin typeface="Constantia"/>
                <a:cs typeface="Constantia"/>
              </a:rPr>
              <a:t>otra.</a:t>
            </a:r>
            <a:endParaRPr lang="es-CO" sz="1900" dirty="0">
              <a:latin typeface="Constantia"/>
              <a:cs typeface="Constantia"/>
            </a:endParaRPr>
          </a:p>
          <a:p>
            <a:pPr marL="755650" lvl="1" indent="-285750">
              <a:lnSpc>
                <a:spcPct val="100000"/>
              </a:lnSpc>
              <a:spcBef>
                <a:spcPts val="215"/>
              </a:spcBef>
              <a:buFont typeface="Arial MT"/>
              <a:buChar char="–"/>
              <a:tabLst>
                <a:tab pos="755015" algn="l"/>
                <a:tab pos="755650" algn="l"/>
              </a:tabLst>
            </a:pPr>
            <a:r>
              <a:rPr lang="es-CO" sz="2200" b="1" spc="-20" dirty="0" err="1">
                <a:latin typeface="Constantia"/>
                <a:cs typeface="Constantia"/>
              </a:rPr>
              <a:t>Merge</a:t>
            </a:r>
            <a:r>
              <a:rPr lang="es-CO" sz="2200" b="1" spc="-20" dirty="0">
                <a:latin typeface="Constantia"/>
                <a:cs typeface="Constantia"/>
              </a:rPr>
              <a:t>/</a:t>
            </a:r>
            <a:r>
              <a:rPr lang="es-CO" sz="2200" b="1" spc="-20" dirty="0" err="1">
                <a:latin typeface="Constantia"/>
                <a:cs typeface="Constantia"/>
              </a:rPr>
              <a:t>Patch</a:t>
            </a:r>
            <a:endParaRPr lang="es-CO" sz="2200" dirty="0">
              <a:latin typeface="Constantia"/>
              <a:cs typeface="Constantia"/>
            </a:endParaRPr>
          </a:p>
          <a:p>
            <a:pPr marL="1155700" lvl="2" indent="-229235">
              <a:lnSpc>
                <a:spcPct val="100000"/>
              </a:lnSpc>
              <a:spcBef>
                <a:spcPts val="250"/>
              </a:spcBef>
              <a:buFont typeface="Arial MT"/>
              <a:buChar char="•"/>
              <a:tabLst>
                <a:tab pos="1155700" algn="l"/>
                <a:tab pos="1156335" algn="l"/>
              </a:tabLst>
            </a:pPr>
            <a:r>
              <a:rPr lang="es-CO" sz="1900" spc="-20" dirty="0">
                <a:latin typeface="Constantia"/>
                <a:cs typeface="Constantia"/>
              </a:rPr>
              <a:t>A</a:t>
            </a:r>
            <a:r>
              <a:rPr lang="es-CO" sz="1900" dirty="0">
                <a:latin typeface="Constantia"/>
                <a:cs typeface="Constantia"/>
              </a:rPr>
              <a:t>plica</a:t>
            </a:r>
            <a:r>
              <a:rPr lang="es-CO" sz="1900" spc="-60" dirty="0">
                <a:latin typeface="Constantia"/>
                <a:cs typeface="Constantia"/>
              </a:rPr>
              <a:t> </a:t>
            </a:r>
            <a:r>
              <a:rPr lang="es-CO" sz="1900" dirty="0">
                <a:latin typeface="Constantia"/>
                <a:cs typeface="Constantia"/>
              </a:rPr>
              <a:t>los</a:t>
            </a:r>
            <a:r>
              <a:rPr lang="es-CO" sz="1900" spc="-85" dirty="0">
                <a:latin typeface="Constantia"/>
                <a:cs typeface="Constantia"/>
              </a:rPr>
              <a:t> </a:t>
            </a:r>
            <a:r>
              <a:rPr lang="es-CO" sz="1900" spc="-5" dirty="0">
                <a:latin typeface="Constantia"/>
                <a:cs typeface="Constantia"/>
              </a:rPr>
              <a:t>cambio</a:t>
            </a:r>
            <a:r>
              <a:rPr lang="es-CO" sz="1900" dirty="0">
                <a:latin typeface="Constantia"/>
                <a:cs typeface="Constantia"/>
              </a:rPr>
              <a:t>s</a:t>
            </a:r>
            <a:r>
              <a:rPr lang="es-CO" sz="1900" spc="-85" dirty="0">
                <a:latin typeface="Constantia"/>
                <a:cs typeface="Constantia"/>
              </a:rPr>
              <a:t> </a:t>
            </a:r>
            <a:r>
              <a:rPr lang="es-CO" sz="1900" spc="-5" dirty="0">
                <a:latin typeface="Constantia"/>
                <a:cs typeface="Constantia"/>
              </a:rPr>
              <a:t>d</a:t>
            </a:r>
            <a:r>
              <a:rPr lang="es-CO" sz="1900" dirty="0">
                <a:latin typeface="Constantia"/>
                <a:cs typeface="Constantia"/>
              </a:rPr>
              <a:t>e</a:t>
            </a:r>
            <a:r>
              <a:rPr lang="es-CO" sz="1900" spc="-85" dirty="0">
                <a:latin typeface="Constantia"/>
                <a:cs typeface="Constantia"/>
              </a:rPr>
              <a:t> </a:t>
            </a:r>
            <a:r>
              <a:rPr lang="es-CO" sz="1900" spc="-5" dirty="0">
                <a:latin typeface="Constantia"/>
                <a:cs typeface="Constantia"/>
              </a:rPr>
              <a:t>u</a:t>
            </a:r>
            <a:r>
              <a:rPr lang="es-CO" sz="1900" dirty="0">
                <a:latin typeface="Constantia"/>
                <a:cs typeface="Constantia"/>
              </a:rPr>
              <a:t>n</a:t>
            </a:r>
            <a:r>
              <a:rPr lang="es-CO" sz="1900" spc="-80" dirty="0">
                <a:latin typeface="Constantia"/>
                <a:cs typeface="Constantia"/>
              </a:rPr>
              <a:t> </a:t>
            </a:r>
            <a:r>
              <a:rPr lang="es-CO" sz="1900" dirty="0">
                <a:latin typeface="Constantia"/>
                <a:cs typeface="Constantia"/>
              </a:rPr>
              <a:t>a</a:t>
            </a:r>
            <a:r>
              <a:rPr lang="es-CO" sz="1900" spc="-30" dirty="0">
                <a:latin typeface="Constantia"/>
                <a:cs typeface="Constantia"/>
              </a:rPr>
              <a:t>r</a:t>
            </a:r>
            <a:r>
              <a:rPr lang="es-CO" sz="1900" spc="-5" dirty="0">
                <a:latin typeface="Constantia"/>
                <a:cs typeface="Constantia"/>
              </a:rPr>
              <a:t>ch</a:t>
            </a:r>
            <a:r>
              <a:rPr lang="es-CO" sz="1900" spc="-20" dirty="0">
                <a:latin typeface="Constantia"/>
                <a:cs typeface="Constantia"/>
              </a:rPr>
              <a:t>i</a:t>
            </a:r>
            <a:r>
              <a:rPr lang="es-CO" sz="1900" spc="-50" dirty="0">
                <a:latin typeface="Constantia"/>
                <a:cs typeface="Constantia"/>
              </a:rPr>
              <a:t>v</a:t>
            </a:r>
            <a:r>
              <a:rPr lang="es-CO" sz="1900" dirty="0">
                <a:latin typeface="Constantia"/>
                <a:cs typeface="Constantia"/>
              </a:rPr>
              <a:t>o</a:t>
            </a:r>
            <a:r>
              <a:rPr lang="es-CO" sz="1900" spc="-114" dirty="0">
                <a:latin typeface="Constantia"/>
                <a:cs typeface="Constantia"/>
              </a:rPr>
              <a:t> </a:t>
            </a:r>
            <a:r>
              <a:rPr lang="es-CO" sz="1900" dirty="0">
                <a:latin typeface="Constantia"/>
                <a:cs typeface="Constantia"/>
              </a:rPr>
              <a:t>a</a:t>
            </a:r>
            <a:r>
              <a:rPr lang="es-CO" sz="1900" spc="-95" dirty="0">
                <a:latin typeface="Constantia"/>
                <a:cs typeface="Constantia"/>
              </a:rPr>
              <a:t> </a:t>
            </a:r>
            <a:r>
              <a:rPr lang="es-CO" sz="1900" dirty="0">
                <a:latin typeface="Constantia"/>
                <a:cs typeface="Constantia"/>
              </a:rPr>
              <a:t>ot</a:t>
            </a:r>
            <a:r>
              <a:rPr lang="es-CO" sz="1900" spc="-30" dirty="0">
                <a:latin typeface="Constantia"/>
                <a:cs typeface="Constantia"/>
              </a:rPr>
              <a:t>r</a:t>
            </a:r>
            <a:r>
              <a:rPr lang="es-CO" sz="1900" dirty="0">
                <a:latin typeface="Constantia"/>
                <a:cs typeface="Constantia"/>
              </a:rPr>
              <a:t>o.</a:t>
            </a:r>
          </a:p>
          <a:p>
            <a:pPr marL="1155700" lvl="2" indent="-229235">
              <a:lnSpc>
                <a:spcPct val="100000"/>
              </a:lnSpc>
              <a:spcBef>
                <a:spcPts val="225"/>
              </a:spcBef>
              <a:buFont typeface="Arial MT"/>
              <a:buChar char="•"/>
              <a:tabLst>
                <a:tab pos="1155700" algn="l"/>
                <a:tab pos="1156335" algn="l"/>
              </a:tabLst>
            </a:pPr>
            <a:r>
              <a:rPr lang="es-CO" sz="1900" spc="-10" dirty="0">
                <a:latin typeface="Constantia"/>
                <a:cs typeface="Constantia"/>
              </a:rPr>
              <a:t>Utilizado</a:t>
            </a:r>
            <a:r>
              <a:rPr lang="es-CO" sz="1900" spc="-50" dirty="0">
                <a:latin typeface="Constantia"/>
                <a:cs typeface="Constantia"/>
              </a:rPr>
              <a:t> </a:t>
            </a:r>
            <a:r>
              <a:rPr lang="es-CO" sz="1900" spc="-5" dirty="0">
                <a:latin typeface="Constantia"/>
                <a:cs typeface="Constantia"/>
              </a:rPr>
              <a:t>habitualmente</a:t>
            </a:r>
            <a:r>
              <a:rPr lang="es-CO" sz="1900" spc="-70" dirty="0">
                <a:latin typeface="Constantia"/>
                <a:cs typeface="Constantia"/>
              </a:rPr>
              <a:t> </a:t>
            </a:r>
            <a:r>
              <a:rPr lang="es-CO" sz="1900" spc="-10" dirty="0">
                <a:latin typeface="Constantia"/>
                <a:cs typeface="Constantia"/>
              </a:rPr>
              <a:t>para</a:t>
            </a:r>
            <a:r>
              <a:rPr lang="es-CO" sz="1900" spc="-55" dirty="0">
                <a:latin typeface="Constantia"/>
                <a:cs typeface="Constantia"/>
              </a:rPr>
              <a:t> </a:t>
            </a:r>
            <a:r>
              <a:rPr lang="es-CO" sz="1900" spc="-5" dirty="0">
                <a:latin typeface="Constantia"/>
                <a:cs typeface="Constantia"/>
              </a:rPr>
              <a:t>mezclar</a:t>
            </a:r>
            <a:r>
              <a:rPr lang="es-CO" sz="1900" spc="-65" dirty="0">
                <a:latin typeface="Constantia"/>
                <a:cs typeface="Constantia"/>
              </a:rPr>
              <a:t> </a:t>
            </a:r>
            <a:r>
              <a:rPr lang="es-CO" sz="1900" spc="-5" dirty="0" err="1">
                <a:latin typeface="Constantia"/>
                <a:cs typeface="Constantia"/>
              </a:rPr>
              <a:t>branches</a:t>
            </a:r>
            <a:r>
              <a:rPr lang="es-CO" sz="1900" spc="-5" dirty="0">
                <a:latin typeface="Constantia"/>
                <a:cs typeface="Constantia"/>
              </a:rPr>
              <a:t>.</a:t>
            </a:r>
            <a:endParaRPr lang="es-CO" sz="1900" dirty="0">
              <a:latin typeface="Constantia"/>
              <a:cs typeface="Constantia"/>
            </a:endParaRPr>
          </a:p>
          <a:p>
            <a:pPr marL="755650" lvl="1" indent="-285750">
              <a:lnSpc>
                <a:spcPct val="100000"/>
              </a:lnSpc>
              <a:spcBef>
                <a:spcPts val="250"/>
              </a:spcBef>
              <a:buFont typeface="Arial MT"/>
              <a:buChar char="–"/>
              <a:tabLst>
                <a:tab pos="755015" algn="l"/>
                <a:tab pos="755650" algn="l"/>
              </a:tabLst>
            </a:pPr>
            <a:r>
              <a:rPr lang="es-CO" sz="2200" b="1" spc="15" dirty="0" err="1">
                <a:latin typeface="Constantia"/>
                <a:cs typeface="Constantia"/>
              </a:rPr>
              <a:t>Conflict</a:t>
            </a:r>
            <a:r>
              <a:rPr lang="es-CO" sz="2200" b="1" spc="-30" dirty="0">
                <a:latin typeface="Constantia"/>
                <a:cs typeface="Constantia"/>
              </a:rPr>
              <a:t> </a:t>
            </a:r>
            <a:r>
              <a:rPr lang="es-CO" sz="2200" spc="10" dirty="0">
                <a:latin typeface="Constantia"/>
                <a:cs typeface="Constantia"/>
              </a:rPr>
              <a:t>(Conflicto)</a:t>
            </a:r>
            <a:endParaRPr lang="es-CO" sz="2200" dirty="0">
              <a:latin typeface="Constantia"/>
              <a:cs typeface="Constantia"/>
            </a:endParaRPr>
          </a:p>
          <a:p>
            <a:pPr marL="1155700" marR="179705" lvl="2" indent="-229235">
              <a:lnSpc>
                <a:spcPts val="2050"/>
              </a:lnSpc>
              <a:spcBef>
                <a:spcPts val="505"/>
              </a:spcBef>
              <a:buFont typeface="Arial MT"/>
              <a:buChar char="•"/>
              <a:tabLst>
                <a:tab pos="1155700" algn="l"/>
                <a:tab pos="1156335" algn="l"/>
              </a:tabLst>
            </a:pPr>
            <a:r>
              <a:rPr lang="es-CO" sz="1900" spc="-5" dirty="0">
                <a:latin typeface="Constantia"/>
                <a:cs typeface="Constantia"/>
              </a:rPr>
              <a:t>Problema</a:t>
            </a:r>
            <a:r>
              <a:rPr lang="es-CO" sz="1900" spc="-100" dirty="0">
                <a:latin typeface="Constantia"/>
                <a:cs typeface="Constantia"/>
              </a:rPr>
              <a:t> </a:t>
            </a:r>
            <a:r>
              <a:rPr lang="es-CO" sz="1900" spc="-5" dirty="0">
                <a:latin typeface="Constantia"/>
                <a:cs typeface="Constantia"/>
              </a:rPr>
              <a:t>que</a:t>
            </a:r>
            <a:r>
              <a:rPr lang="es-CO" sz="1900" spc="-90" dirty="0">
                <a:latin typeface="Constantia"/>
                <a:cs typeface="Constantia"/>
              </a:rPr>
              <a:t> </a:t>
            </a:r>
            <a:r>
              <a:rPr lang="es-CO" sz="1900" spc="-20" dirty="0">
                <a:latin typeface="Constantia"/>
                <a:cs typeface="Constantia"/>
              </a:rPr>
              <a:t>surge</a:t>
            </a:r>
            <a:r>
              <a:rPr lang="es-CO" sz="1900" spc="-90" dirty="0">
                <a:latin typeface="Constantia"/>
                <a:cs typeface="Constantia"/>
              </a:rPr>
              <a:t> </a:t>
            </a:r>
            <a:r>
              <a:rPr lang="es-CO" sz="1900" spc="-5" dirty="0">
                <a:latin typeface="Constantia"/>
                <a:cs typeface="Constantia"/>
              </a:rPr>
              <a:t>cuando</a:t>
            </a:r>
            <a:r>
              <a:rPr lang="es-CO" sz="1900" spc="-114" dirty="0">
                <a:latin typeface="Constantia"/>
                <a:cs typeface="Constantia"/>
              </a:rPr>
              <a:t> </a:t>
            </a:r>
            <a:r>
              <a:rPr lang="es-CO" sz="1900" spc="-5" dirty="0">
                <a:latin typeface="Constantia"/>
                <a:cs typeface="Constantia"/>
              </a:rPr>
              <a:t>varios</a:t>
            </a:r>
            <a:r>
              <a:rPr lang="es-CO" sz="1900" spc="-95" dirty="0">
                <a:latin typeface="Constantia"/>
                <a:cs typeface="Constantia"/>
              </a:rPr>
              <a:t> </a:t>
            </a:r>
            <a:r>
              <a:rPr lang="es-CO" sz="1900" spc="-5" dirty="0">
                <a:latin typeface="Constantia"/>
                <a:cs typeface="Constantia"/>
              </a:rPr>
              <a:t>desarrolladores</a:t>
            </a:r>
            <a:r>
              <a:rPr lang="es-CO" sz="1900" spc="-50" dirty="0">
                <a:latin typeface="Constantia"/>
                <a:cs typeface="Constantia"/>
              </a:rPr>
              <a:t> </a:t>
            </a:r>
            <a:r>
              <a:rPr lang="es-CO" sz="1900" dirty="0">
                <a:latin typeface="Constantia"/>
                <a:cs typeface="Constantia"/>
              </a:rPr>
              <a:t>modifican</a:t>
            </a:r>
            <a:r>
              <a:rPr lang="es-CO" sz="1900" spc="-95" dirty="0">
                <a:latin typeface="Constantia"/>
                <a:cs typeface="Constantia"/>
              </a:rPr>
              <a:t> </a:t>
            </a:r>
            <a:r>
              <a:rPr lang="es-CO" sz="1900" dirty="0">
                <a:latin typeface="Constantia"/>
                <a:cs typeface="Constantia"/>
              </a:rPr>
              <a:t>el </a:t>
            </a:r>
            <a:r>
              <a:rPr lang="es-CO" sz="1900" spc="-465" dirty="0">
                <a:latin typeface="Constantia"/>
                <a:cs typeface="Constantia"/>
              </a:rPr>
              <a:t> </a:t>
            </a:r>
            <a:r>
              <a:rPr lang="es-CO" sz="1900" spc="-5" dirty="0">
                <a:latin typeface="Constantia"/>
                <a:cs typeface="Constantia"/>
              </a:rPr>
              <a:t>mismo</a:t>
            </a:r>
            <a:r>
              <a:rPr lang="es-CO" sz="1900" spc="-80" dirty="0">
                <a:latin typeface="Constantia"/>
                <a:cs typeface="Constantia"/>
              </a:rPr>
              <a:t> </a:t>
            </a:r>
            <a:r>
              <a:rPr lang="es-CO" sz="1900" spc="-5" dirty="0">
                <a:latin typeface="Constantia"/>
                <a:cs typeface="Constantia"/>
              </a:rPr>
              <a:t>recurso</a:t>
            </a:r>
            <a:r>
              <a:rPr lang="es-CO" sz="1900" spc="-105" dirty="0">
                <a:latin typeface="Constantia"/>
                <a:cs typeface="Constantia"/>
              </a:rPr>
              <a:t> </a:t>
            </a:r>
            <a:r>
              <a:rPr lang="es-CO" sz="1900" dirty="0">
                <a:latin typeface="Constantia"/>
                <a:cs typeface="Constantia"/>
              </a:rPr>
              <a:t>y</a:t>
            </a:r>
            <a:r>
              <a:rPr lang="es-CO" sz="1900" spc="-60" dirty="0">
                <a:latin typeface="Constantia"/>
                <a:cs typeface="Constantia"/>
              </a:rPr>
              <a:t> </a:t>
            </a:r>
            <a:r>
              <a:rPr lang="es-CO" sz="1900" dirty="0">
                <a:latin typeface="Constantia"/>
                <a:cs typeface="Constantia"/>
              </a:rPr>
              <a:t>los</a:t>
            </a:r>
            <a:r>
              <a:rPr lang="es-CO" sz="1900" spc="-85" dirty="0">
                <a:latin typeface="Constantia"/>
                <a:cs typeface="Constantia"/>
              </a:rPr>
              <a:t> </a:t>
            </a:r>
            <a:r>
              <a:rPr lang="es-CO" sz="1900" spc="-5" dirty="0">
                <a:latin typeface="Constantia"/>
                <a:cs typeface="Constantia"/>
              </a:rPr>
              <a:t>cambios</a:t>
            </a:r>
            <a:r>
              <a:rPr lang="es-CO" sz="1900" spc="-85" dirty="0">
                <a:latin typeface="Constantia"/>
                <a:cs typeface="Constantia"/>
              </a:rPr>
              <a:t> </a:t>
            </a:r>
            <a:r>
              <a:rPr lang="es-CO" sz="1900" dirty="0">
                <a:latin typeface="Constantia"/>
                <a:cs typeface="Constantia"/>
              </a:rPr>
              <a:t>se</a:t>
            </a:r>
            <a:r>
              <a:rPr lang="es-CO" sz="1900" spc="-80" dirty="0">
                <a:latin typeface="Constantia"/>
                <a:cs typeface="Constantia"/>
              </a:rPr>
              <a:t> </a:t>
            </a:r>
            <a:r>
              <a:rPr lang="es-CO" sz="1900" dirty="0">
                <a:latin typeface="Constantia"/>
                <a:cs typeface="Constantia"/>
              </a:rPr>
              <a:t>solapan.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777</TotalTime>
  <Words>4734</Words>
  <Application>Microsoft Office PowerPoint</Application>
  <PresentationFormat>Personalizado</PresentationFormat>
  <Paragraphs>607</Paragraphs>
  <Slides>83</Slides>
  <Notes>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83</vt:i4>
      </vt:variant>
    </vt:vector>
  </HeadingPairs>
  <TitlesOfParts>
    <vt:vector size="94" baseType="lpstr">
      <vt:lpstr>Abadi</vt:lpstr>
      <vt:lpstr>Aptos</vt:lpstr>
      <vt:lpstr>Arial</vt:lpstr>
      <vt:lpstr>Arial MT</vt:lpstr>
      <vt:lpstr>Barlow Condensed SemiBold</vt:lpstr>
      <vt:lpstr>Calibri</vt:lpstr>
      <vt:lpstr>Consolas</vt:lpstr>
      <vt:lpstr>Constantia</vt:lpstr>
      <vt:lpstr>Times New Roman</vt:lpstr>
      <vt:lpstr>Wingdings</vt:lpstr>
      <vt:lpstr>Office Theme</vt:lpstr>
      <vt:lpstr>Presentación de PowerPoint</vt:lpstr>
      <vt:lpstr>Presentación de PowerPoint</vt:lpstr>
      <vt:lpstr>¿Qué es el Control de Versiones ?</vt:lpstr>
      <vt:lpstr>¿Por qué un Sistema de Control de Versiones?</vt:lpstr>
      <vt:lpstr>¿Por qué un Sistema de Control de Versiones?</vt:lpstr>
      <vt:lpstr>Vocabulario de trabajo con los SCV</vt:lpstr>
      <vt:lpstr>Vocabulario de trabajo con los SCV (II)</vt:lpstr>
      <vt:lpstr>Vocabulario de trabajo con los SCV (III)</vt:lpstr>
      <vt:lpstr>Vocabulario de trabajo con los SCV (IV)</vt:lpstr>
      <vt:lpstr>Tipos de Sistemas de Control de Versiones</vt:lpstr>
      <vt:lpstr>SCV Centralizado</vt:lpstr>
      <vt:lpstr>Presentación de PowerPoint</vt:lpstr>
      <vt:lpstr>Herramientas SCV</vt:lpstr>
      <vt:lpstr>Herramientas SCV</vt:lpstr>
      <vt:lpstr>Políticas de Control de Versiones</vt:lpstr>
      <vt:lpstr>Metodología básica de trabajo</vt:lpstr>
      <vt:lpstr>Por qué Git</vt:lpstr>
      <vt:lpstr>Por qué Git</vt:lpstr>
      <vt:lpstr>Por qué Git</vt:lpstr>
      <vt:lpstr>Por qué Git</vt:lpstr>
      <vt:lpstr>Por qué Git</vt:lpstr>
      <vt:lpstr>Por qué Git</vt:lpstr>
      <vt:lpstr>Por qué Git</vt:lpstr>
      <vt:lpstr>Conceptos básicos</vt:lpstr>
      <vt:lpstr>Conceptos básicos</vt:lpstr>
      <vt:lpstr>Instalación de GIT</vt:lpstr>
      <vt:lpstr>Configurando Git</vt:lpstr>
      <vt:lpstr>Ayuda</vt:lpstr>
      <vt:lpstr>Creando un repositorio Git</vt:lpstr>
      <vt:lpstr>Estado de los archivos</vt:lpstr>
      <vt:lpstr>Gestión del staging area</vt:lpstr>
      <vt:lpstr>Ignorando Archivos</vt:lpstr>
      <vt:lpstr>Gestionando del staging area</vt:lpstr>
      <vt:lpstr>Gestionando del staging area</vt:lpstr>
      <vt:lpstr>Gestionando del staging area</vt:lpstr>
      <vt:lpstr>Ups!, me he equivocado</vt:lpstr>
      <vt:lpstr>Ups!, me he equivocado</vt:lpstr>
      <vt:lpstr>Estructura interna de un repositorio Git</vt:lpstr>
      <vt:lpstr>Branches en git</vt:lpstr>
      <vt:lpstr>Branches en git</vt:lpstr>
      <vt:lpstr>Branches en Git</vt:lpstr>
      <vt:lpstr>Branches en Git</vt:lpstr>
      <vt:lpstr>Branches en Git</vt:lpstr>
      <vt:lpstr>Branches en Git</vt:lpstr>
      <vt:lpstr>Gestion de branches en Git</vt:lpstr>
      <vt:lpstr>Git-flow</vt:lpstr>
      <vt:lpstr>Creando tags</vt:lpstr>
      <vt:lpstr>Creando tags</vt:lpstr>
      <vt:lpstr>GitHub: Forks y Pull request</vt:lpstr>
      <vt:lpstr>GitHub: Forks y Pull request</vt:lpstr>
      <vt:lpstr>GitHub: Forks y Pull request</vt:lpstr>
      <vt:lpstr>GitHub: Forks y Pull request</vt:lpstr>
      <vt:lpstr>GitHub: Forks y Pull request</vt:lpstr>
      <vt:lpstr>GitHub: Forks y Pull request</vt:lpstr>
      <vt:lpstr>GitHub: Forks y Pull request</vt:lpstr>
      <vt:lpstr>GitHub: Forks y Pull request</vt:lpstr>
      <vt:lpstr>GitHub: Forks y Pull request</vt:lpstr>
      <vt:lpstr>GitHub: Forks y Pull request</vt:lpstr>
      <vt:lpstr>Servidor de Git propio</vt:lpstr>
      <vt:lpstr>Ejemplo de Servidor interno de Git</vt:lpstr>
      <vt:lpstr>Ejemplo de Servidor interno de Git</vt:lpstr>
      <vt:lpstr>Servidor interno de Git</vt:lpstr>
      <vt:lpstr>Ejemplo de Servidor interno de Git</vt:lpstr>
      <vt:lpstr>Colaboración con git: remotes</vt:lpstr>
      <vt:lpstr>Trabajando con remotes</vt:lpstr>
      <vt:lpstr>Trabajando con remotes</vt:lpstr>
      <vt:lpstr>Trabajando con remotes</vt:lpstr>
      <vt:lpstr>Presentación de PowerPoint</vt:lpstr>
      <vt:lpstr>Presentación de PowerPoint</vt:lpstr>
      <vt:lpstr>Trabajando con remotes</vt:lpstr>
      <vt:lpstr>Trabajando con remotes</vt:lpstr>
      <vt:lpstr>Git Rebase</vt:lpstr>
      <vt:lpstr>Git Rebase</vt:lpstr>
      <vt:lpstr>Git Rebase: Caso más avanzado</vt:lpstr>
      <vt:lpstr>Git Rebase: Caso más avanzado</vt:lpstr>
      <vt:lpstr>Git Rebase: Caso más avanzado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fdi</dc:creator>
  <cp:lastModifiedBy>Norbey Danilo Muñoz Cañon</cp:lastModifiedBy>
  <cp:revision>1</cp:revision>
  <dcterms:created xsi:type="dcterms:W3CDTF">2023-03-27T18:46:08Z</dcterms:created>
  <dcterms:modified xsi:type="dcterms:W3CDTF">2023-10-03T03:42:15Z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2015-04-10T00:00:00Z</vt:filetime>
  </property>
  <property fmtid="{D5CDD505-2E9C-101B-9397-08002B2CF9AE}" pid="3" name="Creator">
    <vt:lpwstr>Microsoft® PowerPoint® 2010</vt:lpwstr>
  </property>
  <property fmtid="{D5CDD505-2E9C-101B-9397-08002B2CF9AE}" pid="4" name="LastSaved">
    <vt:filetime>2023-03-27T00:00:00Z</vt:filetime>
  </property>
</Properties>
</file>